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E364FC7-88B7-6081-BBD1-BB88D7A508E8}" v="599" dt="2025-07-04T11:01:10.765"/>
    <p1510:client id="{D7CEC6E1-AAA6-25FC-EAB5-90A4FD16765D}" v="17" dt="2025-07-04T09:53:37.3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arah Yasin (2440067)" userId="S::2440067@student.uwtsd.ac.uk::f07e2486-9aa5-43aa-be0d-68efa00db923" providerId="AD" clId="Web-{6E364FC7-88B7-6081-BBD1-BB88D7A508E8}"/>
    <pc:docChg chg="modSld">
      <pc:chgData name="Zarah Yasin (2440067)" userId="S::2440067@student.uwtsd.ac.uk::f07e2486-9aa5-43aa-be0d-68efa00db923" providerId="AD" clId="Web-{6E364FC7-88B7-6081-BBD1-BB88D7A508E8}" dt="2025-07-04T10:49:41.988" v="585"/>
      <pc:docMkLst>
        <pc:docMk/>
      </pc:docMkLst>
      <pc:sldChg chg="addSp delSp modSp">
        <pc:chgData name="Zarah Yasin (2440067)" userId="S::2440067@student.uwtsd.ac.uk::f07e2486-9aa5-43aa-be0d-68efa00db923" providerId="AD" clId="Web-{6E364FC7-88B7-6081-BBD1-BB88D7A508E8}" dt="2025-07-04T10:49:41.988" v="585"/>
        <pc:sldMkLst>
          <pc:docMk/>
          <pc:sldMk cId="271557279" sldId="257"/>
        </pc:sldMkLst>
        <pc:spChg chg="mod">
          <ac:chgData name="Zarah Yasin (2440067)" userId="S::2440067@student.uwtsd.ac.uk::f07e2486-9aa5-43aa-be0d-68efa00db923" providerId="AD" clId="Web-{6E364FC7-88B7-6081-BBD1-BB88D7A508E8}" dt="2025-07-04T10:01:38.509" v="13" actId="20577"/>
          <ac:spMkLst>
            <pc:docMk/>
            <pc:sldMk cId="271557279" sldId="257"/>
            <ac:spMk id="2" creationId="{F907F75C-08AD-5723-32AC-63E1F214EAB0}"/>
          </ac:spMkLst>
        </pc:spChg>
        <pc:graphicFrameChg chg="mod">
          <ac:chgData name="Zarah Yasin (2440067)" userId="S::2440067@student.uwtsd.ac.uk::f07e2486-9aa5-43aa-be0d-68efa00db923" providerId="AD" clId="Web-{6E364FC7-88B7-6081-BBD1-BB88D7A508E8}" dt="2025-07-04T10:01:43.962" v="14" actId="1076"/>
          <ac:graphicFrameMkLst>
            <pc:docMk/>
            <pc:sldMk cId="271557279" sldId="257"/>
            <ac:graphicFrameMk id="4" creationId="{033BB3CE-E8F9-9857-3A14-CE1FBD3E2B5E}"/>
          </ac:graphicFrameMkLst>
        </pc:graphicFrameChg>
        <pc:graphicFrameChg chg="add del">
          <ac:chgData name="Zarah Yasin (2440067)" userId="S::2440067@student.uwtsd.ac.uk::f07e2486-9aa5-43aa-be0d-68efa00db923" providerId="AD" clId="Web-{6E364FC7-88B7-6081-BBD1-BB88D7A508E8}" dt="2025-07-04T10:03:26.543" v="23"/>
          <ac:graphicFrameMkLst>
            <pc:docMk/>
            <pc:sldMk cId="271557279" sldId="257"/>
            <ac:graphicFrameMk id="390" creationId="{0C135344-4CC8-CF6E-D086-74528F231BB1}"/>
          </ac:graphicFrameMkLst>
        </pc:graphicFrameChg>
        <pc:graphicFrameChg chg="add del mod modGraphic">
          <ac:chgData name="Zarah Yasin (2440067)" userId="S::2440067@student.uwtsd.ac.uk::f07e2486-9aa5-43aa-be0d-68efa00db923" providerId="AD" clId="Web-{6E364FC7-88B7-6081-BBD1-BB88D7A508E8}" dt="2025-07-04T10:05:50.767" v="80"/>
          <ac:graphicFrameMkLst>
            <pc:docMk/>
            <pc:sldMk cId="271557279" sldId="257"/>
            <ac:graphicFrameMk id="391" creationId="{793FF076-545B-2446-E498-28C760EE2D88}"/>
          </ac:graphicFrameMkLst>
        </pc:graphicFrameChg>
        <pc:graphicFrameChg chg="add mod modGraphic">
          <ac:chgData name="Zarah Yasin (2440067)" userId="S::2440067@student.uwtsd.ac.uk::f07e2486-9aa5-43aa-be0d-68efa00db923" providerId="AD" clId="Web-{6E364FC7-88B7-6081-BBD1-BB88D7A508E8}" dt="2025-07-04T10:49:41.988" v="585"/>
          <ac:graphicFrameMkLst>
            <pc:docMk/>
            <pc:sldMk cId="271557279" sldId="257"/>
            <ac:graphicFrameMk id="392" creationId="{EB843E58-DD4E-4F3B-7E6F-609E608903AB}"/>
          </ac:graphicFrameMkLst>
        </pc:graphicFrameChg>
        <pc:picChg chg="mod">
          <ac:chgData name="Zarah Yasin (2440067)" userId="S::2440067@student.uwtsd.ac.uk::f07e2486-9aa5-43aa-be0d-68efa00db923" providerId="AD" clId="Web-{6E364FC7-88B7-6081-BBD1-BB88D7A508E8}" dt="2025-07-04T10:02:06.681" v="20" actId="1076"/>
          <ac:picMkLst>
            <pc:docMk/>
            <pc:sldMk cId="271557279" sldId="257"/>
            <ac:picMk id="319" creationId="{DF0A88A6-7FB0-57FF-A7B2-4E155960A85D}"/>
          </ac:picMkLst>
        </pc:picChg>
        <pc:picChg chg="mod">
          <ac:chgData name="Zarah Yasin (2440067)" userId="S::2440067@student.uwtsd.ac.uk::f07e2486-9aa5-43aa-be0d-68efa00db923" providerId="AD" clId="Web-{6E364FC7-88B7-6081-BBD1-BB88D7A508E8}" dt="2025-07-04T10:02:08.666" v="21" actId="1076"/>
          <ac:picMkLst>
            <pc:docMk/>
            <pc:sldMk cId="271557279" sldId="257"/>
            <ac:picMk id="353" creationId="{57220BAB-4B81-9293-5A0D-B9854FBCA813}"/>
          </ac:picMkLst>
        </pc:picChg>
      </pc:sldChg>
    </pc:docChg>
  </pc:docChgLst>
  <pc:docChgLst>
    <pc:chgData name="Zarah Yasin (2440067)" userId="S::2440067@student.uwtsd.ac.uk::f07e2486-9aa5-43aa-be0d-68efa00db923" providerId="AD" clId="Web-{02629FF9-6969-675F-3464-4825350316A7}"/>
    <pc:docChg chg="addSld delSld modSld">
      <pc:chgData name="Zarah Yasin (2440067)" userId="S::2440067@student.uwtsd.ac.uk::f07e2486-9aa5-43aa-be0d-68efa00db923" providerId="AD" clId="Web-{02629FF9-6969-675F-3464-4825350316A7}" dt="2025-06-27T12:00:23.126" v="339"/>
      <pc:docMkLst>
        <pc:docMk/>
      </pc:docMkLst>
      <pc:sldChg chg="addSp delSp modSp del mod setBg modClrScheme chgLayout">
        <pc:chgData name="Zarah Yasin (2440067)" userId="S::2440067@student.uwtsd.ac.uk::f07e2486-9aa5-43aa-be0d-68efa00db923" providerId="AD" clId="Web-{02629FF9-6969-675F-3464-4825350316A7}" dt="2025-06-27T11:51:56.786" v="334"/>
        <pc:sldMkLst>
          <pc:docMk/>
          <pc:sldMk cId="109857222" sldId="256"/>
        </pc:sldMkLst>
      </pc:sldChg>
      <pc:sldChg chg="addSp delSp modSp new">
        <pc:chgData name="Zarah Yasin (2440067)" userId="S::2440067@student.uwtsd.ac.uk::f07e2486-9aa5-43aa-be0d-68efa00db923" providerId="AD" clId="Web-{02629FF9-6969-675F-3464-4825350316A7}" dt="2025-06-27T12:00:23.126" v="339"/>
        <pc:sldMkLst>
          <pc:docMk/>
          <pc:sldMk cId="271557279" sldId="257"/>
        </pc:sldMkLst>
        <pc:spChg chg="mod">
          <ac:chgData name="Zarah Yasin (2440067)" userId="S::2440067@student.uwtsd.ac.uk::f07e2486-9aa5-43aa-be0d-68efa00db923" providerId="AD" clId="Web-{02629FF9-6969-675F-3464-4825350316A7}" dt="2025-06-27T11:45:16.855" v="295" actId="1076"/>
          <ac:spMkLst>
            <pc:docMk/>
            <pc:sldMk cId="271557279" sldId="257"/>
            <ac:spMk id="2" creationId="{F907F75C-08AD-5723-32AC-63E1F214EAB0}"/>
          </ac:spMkLst>
        </pc:spChg>
        <pc:graphicFrameChg chg="add del mod ord modGraphic">
          <ac:chgData name="Zarah Yasin (2440067)" userId="S::2440067@student.uwtsd.ac.uk::f07e2486-9aa5-43aa-be0d-68efa00db923" providerId="AD" clId="Web-{02629FF9-6969-675F-3464-4825350316A7}" dt="2025-06-27T12:00:23.126" v="339"/>
          <ac:graphicFrameMkLst>
            <pc:docMk/>
            <pc:sldMk cId="271557279" sldId="257"/>
            <ac:graphicFrameMk id="4" creationId="{033BB3CE-E8F9-9857-3A14-CE1FBD3E2B5E}"/>
          </ac:graphicFrameMkLst>
        </pc:graphicFrameChg>
        <pc:picChg chg="add mod">
          <ac:chgData name="Zarah Yasin (2440067)" userId="S::2440067@student.uwtsd.ac.uk::f07e2486-9aa5-43aa-be0d-68efa00db923" providerId="AD" clId="Web-{02629FF9-6969-675F-3464-4825350316A7}" dt="2025-06-27T11:51:42.114" v="331" actId="1076"/>
          <ac:picMkLst>
            <pc:docMk/>
            <pc:sldMk cId="271557279" sldId="257"/>
            <ac:picMk id="319" creationId="{DF0A88A6-7FB0-57FF-A7B2-4E155960A85D}"/>
          </ac:picMkLst>
        </pc:picChg>
        <pc:picChg chg="add mod">
          <ac:chgData name="Zarah Yasin (2440067)" userId="S::2440067@student.uwtsd.ac.uk::f07e2486-9aa5-43aa-be0d-68efa00db923" providerId="AD" clId="Web-{02629FF9-6969-675F-3464-4825350316A7}" dt="2025-06-27T11:51:50.567" v="333" actId="1076"/>
          <ac:picMkLst>
            <pc:docMk/>
            <pc:sldMk cId="271557279" sldId="257"/>
            <ac:picMk id="353" creationId="{57220BAB-4B81-9293-5A0D-B9854FBCA813}"/>
          </ac:picMkLst>
        </pc:picChg>
      </pc:sldChg>
    </pc:docChg>
  </pc:docChgLst>
  <pc:docChgLst>
    <pc:chgData name="Zarah Yasin (2440067)" userId="S::2440067@student.uwtsd.ac.uk::f07e2486-9aa5-43aa-be0d-68efa00db923" providerId="AD" clId="Web-{D7CEC6E1-AAA6-25FC-EAB5-90A4FD16765D}"/>
    <pc:docChg chg="modSld">
      <pc:chgData name="Zarah Yasin (2440067)" userId="S::2440067@student.uwtsd.ac.uk::f07e2486-9aa5-43aa-be0d-68efa00db923" providerId="AD" clId="Web-{D7CEC6E1-AAA6-25FC-EAB5-90A4FD16765D}" dt="2025-07-04T09:53:37.397" v="16" actId="1076"/>
      <pc:docMkLst>
        <pc:docMk/>
      </pc:docMkLst>
      <pc:sldChg chg="modSp">
        <pc:chgData name="Zarah Yasin (2440067)" userId="S::2440067@student.uwtsd.ac.uk::f07e2486-9aa5-43aa-be0d-68efa00db923" providerId="AD" clId="Web-{D7CEC6E1-AAA6-25FC-EAB5-90A4FD16765D}" dt="2025-07-04T09:53:37.397" v="16" actId="1076"/>
        <pc:sldMkLst>
          <pc:docMk/>
          <pc:sldMk cId="271557279" sldId="257"/>
        </pc:sldMkLst>
        <pc:spChg chg="mod">
          <ac:chgData name="Zarah Yasin (2440067)" userId="S::2440067@student.uwtsd.ac.uk::f07e2486-9aa5-43aa-be0d-68efa00db923" providerId="AD" clId="Web-{D7CEC6E1-AAA6-25FC-EAB5-90A4FD16765D}" dt="2025-07-04T09:53:01.755" v="9" actId="1076"/>
          <ac:spMkLst>
            <pc:docMk/>
            <pc:sldMk cId="271557279" sldId="257"/>
            <ac:spMk id="2" creationId="{F907F75C-08AD-5723-32AC-63E1F214EAB0}"/>
          </ac:spMkLst>
        </pc:spChg>
        <pc:picChg chg="mod">
          <ac:chgData name="Zarah Yasin (2440067)" userId="S::2440067@student.uwtsd.ac.uk::f07e2486-9aa5-43aa-be0d-68efa00db923" providerId="AD" clId="Web-{D7CEC6E1-AAA6-25FC-EAB5-90A4FD16765D}" dt="2025-07-04T09:53:19.943" v="12" actId="688"/>
          <ac:picMkLst>
            <pc:docMk/>
            <pc:sldMk cId="271557279" sldId="257"/>
            <ac:picMk id="319" creationId="{DF0A88A6-7FB0-57FF-A7B2-4E155960A85D}"/>
          </ac:picMkLst>
        </pc:picChg>
        <pc:picChg chg="mod">
          <ac:chgData name="Zarah Yasin (2440067)" userId="S::2440067@student.uwtsd.ac.uk::f07e2486-9aa5-43aa-be0d-68efa00db923" providerId="AD" clId="Web-{D7CEC6E1-AAA6-25FC-EAB5-90A4FD16765D}" dt="2025-07-04T09:53:37.397" v="16" actId="1076"/>
          <ac:picMkLst>
            <pc:docMk/>
            <pc:sldMk cId="271557279" sldId="257"/>
            <ac:picMk id="353" creationId="{57220BAB-4B81-9293-5A0D-B9854FBCA813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8E2F00-5484-4ABF-A66E-12D9188B0032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67BBDD6-488D-458C-8247-C53745B7447B}">
      <dgm:prSet phldrT="[Text]"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>
              <a:latin typeface="Aptos Display" panose="020F0302020204030204"/>
            </a:rPr>
            <a:t>Step 1: </a:t>
          </a:r>
          <a:r>
            <a:rPr lang="en-US" b="1">
              <a:latin typeface="Aptos"/>
            </a:rPr>
            <a:t>Select the text or object:</a:t>
          </a:r>
          <a:r>
            <a:rPr lang="en-US">
              <a:latin typeface="Aptos"/>
            </a:rPr>
            <a:t> Highlight the text or select the object (like an image or shape) that will act as the hyperlink. </a:t>
          </a:r>
        </a:p>
      </dgm:t>
    </dgm:pt>
    <dgm:pt modelId="{BFA7BD49-0E1B-4AD9-B758-4794B887AA1F}" type="parTrans" cxnId="{97AE4C38-BFD9-473B-8E0A-435E58725E55}">
      <dgm:prSet/>
      <dgm:spPr/>
      <dgm:t>
        <a:bodyPr/>
        <a:lstStyle/>
        <a:p>
          <a:endParaRPr lang="en-US"/>
        </a:p>
      </dgm:t>
    </dgm:pt>
    <dgm:pt modelId="{61720723-C60C-4E38-A87B-46316DAC18AB}" type="sibTrans" cxnId="{97AE4C38-BFD9-473B-8E0A-435E58725E55}">
      <dgm:prSet/>
      <dgm:spPr/>
      <dgm:t>
        <a:bodyPr/>
        <a:lstStyle/>
        <a:p>
          <a:endParaRPr lang="en-US"/>
        </a:p>
      </dgm:t>
    </dgm:pt>
    <dgm:pt modelId="{BCB5C7AA-2904-4845-96C0-41332FE801DB}">
      <dgm:prSet phldrT="[Text]" phldr="1"/>
      <dgm:spPr/>
      <dgm:t>
        <a:bodyPr/>
        <a:lstStyle/>
        <a:p>
          <a:endParaRPr lang="en-US"/>
        </a:p>
      </dgm:t>
    </dgm:pt>
    <dgm:pt modelId="{E38C7F22-6CDC-49E3-88CC-A8945013E4F7}" type="parTrans" cxnId="{3E5EA5DB-0262-4EEF-B53B-A7CE9D65C34A}">
      <dgm:prSet/>
      <dgm:spPr/>
      <dgm:t>
        <a:bodyPr/>
        <a:lstStyle/>
        <a:p>
          <a:endParaRPr lang="en-US"/>
        </a:p>
      </dgm:t>
    </dgm:pt>
    <dgm:pt modelId="{BEF721BC-EAE2-483D-B296-02D57921EADE}" type="sibTrans" cxnId="{3E5EA5DB-0262-4EEF-B53B-A7CE9D65C34A}">
      <dgm:prSet/>
      <dgm:spPr/>
      <dgm:t>
        <a:bodyPr/>
        <a:lstStyle/>
        <a:p>
          <a:endParaRPr lang="en-US"/>
        </a:p>
      </dgm:t>
    </dgm:pt>
    <dgm:pt modelId="{1EA7B2CD-4777-4695-9435-EB0AC4107434}">
      <dgm:prSet phldrT="[Text]" phldr="1"/>
      <dgm:spPr/>
      <dgm:t>
        <a:bodyPr/>
        <a:lstStyle/>
        <a:p>
          <a:endParaRPr lang="en-US"/>
        </a:p>
      </dgm:t>
    </dgm:pt>
    <dgm:pt modelId="{005D15D9-71EA-4D59-8032-3C4E66D2F03C}" type="parTrans" cxnId="{346F7563-2EFF-4219-828B-2E5657775F7A}">
      <dgm:prSet/>
      <dgm:spPr/>
      <dgm:t>
        <a:bodyPr/>
        <a:lstStyle/>
        <a:p>
          <a:endParaRPr lang="en-US"/>
        </a:p>
      </dgm:t>
    </dgm:pt>
    <dgm:pt modelId="{2628C536-702F-4857-A47F-2ACA5EF0EA01}" type="sibTrans" cxnId="{346F7563-2EFF-4219-828B-2E5657775F7A}">
      <dgm:prSet/>
      <dgm:spPr/>
      <dgm:t>
        <a:bodyPr/>
        <a:lstStyle/>
        <a:p>
          <a:endParaRPr lang="en-US"/>
        </a:p>
      </dgm:t>
    </dgm:pt>
    <dgm:pt modelId="{553FE409-863B-42A4-81CC-BF3E081DFD24}">
      <dgm:prSet phldrT="[Text]" phldr="1"/>
      <dgm:spPr/>
      <dgm:t>
        <a:bodyPr/>
        <a:lstStyle/>
        <a:p>
          <a:endParaRPr lang="en-US"/>
        </a:p>
      </dgm:t>
    </dgm:pt>
    <dgm:pt modelId="{86861DCB-7B0B-480E-A2D9-BF10A9C627EA}" type="parTrans" cxnId="{BAF2D00D-DDBC-4350-AE3A-F6D6521B4A1E}">
      <dgm:prSet/>
      <dgm:spPr/>
      <dgm:t>
        <a:bodyPr/>
        <a:lstStyle/>
        <a:p>
          <a:endParaRPr lang="en-US"/>
        </a:p>
      </dgm:t>
    </dgm:pt>
    <dgm:pt modelId="{5AF22D19-F6DD-4E73-B6C8-4F71BE6E09C0}" type="sibTrans" cxnId="{BAF2D00D-DDBC-4350-AE3A-F6D6521B4A1E}">
      <dgm:prSet/>
      <dgm:spPr/>
      <dgm:t>
        <a:bodyPr/>
        <a:lstStyle/>
        <a:p>
          <a:endParaRPr lang="en-US"/>
        </a:p>
      </dgm:t>
    </dgm:pt>
    <dgm:pt modelId="{FC9D27ED-AB6F-42ED-BE0F-848A07147892}">
      <dgm:prSet phldrT="[Text]" phldr="1"/>
      <dgm:spPr/>
      <dgm:t>
        <a:bodyPr/>
        <a:lstStyle/>
        <a:p>
          <a:endParaRPr lang="en-US"/>
        </a:p>
      </dgm:t>
    </dgm:pt>
    <dgm:pt modelId="{7D0BF1F6-4900-4BFF-B190-0B29F9BEC720}" type="parTrans" cxnId="{C2F9EB8C-54CF-4ABE-81DF-FE8B721F8736}">
      <dgm:prSet/>
      <dgm:spPr/>
      <dgm:t>
        <a:bodyPr/>
        <a:lstStyle/>
        <a:p>
          <a:endParaRPr lang="en-US"/>
        </a:p>
      </dgm:t>
    </dgm:pt>
    <dgm:pt modelId="{9EF32594-78BE-49D9-99EA-9DB758693500}" type="sibTrans" cxnId="{C2F9EB8C-54CF-4ABE-81DF-FE8B721F8736}">
      <dgm:prSet/>
      <dgm:spPr/>
      <dgm:t>
        <a:bodyPr/>
        <a:lstStyle/>
        <a:p>
          <a:endParaRPr lang="en-US"/>
        </a:p>
      </dgm:t>
    </dgm:pt>
    <dgm:pt modelId="{FE8B249A-C3BF-422A-B653-0CAD89ACC428}">
      <dgm:prSet phldr="0"/>
      <dgm:spPr/>
      <dgm:t>
        <a:bodyPr/>
        <a:lstStyle/>
        <a:p>
          <a:endParaRPr lang="en-US"/>
        </a:p>
      </dgm:t>
    </dgm:pt>
    <dgm:pt modelId="{26B477D1-433E-49F5-A2E9-C64D75A39CAE}" type="parTrans" cxnId="{EA3BF2FB-E8E6-4188-AFF3-8DA5B704F875}">
      <dgm:prSet/>
      <dgm:spPr/>
    </dgm:pt>
    <dgm:pt modelId="{F234745D-5D04-4F58-BF11-99CAB5516193}" type="sibTrans" cxnId="{EA3BF2FB-E8E6-4188-AFF3-8DA5B704F875}">
      <dgm:prSet/>
      <dgm:spPr/>
    </dgm:pt>
    <dgm:pt modelId="{8C3E0494-B41F-4A1A-9B46-2B5ADDA6AABC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>
              <a:latin typeface="Aptos"/>
            </a:rPr>
            <a:t>Go to Insert tab:</a:t>
          </a:r>
          <a:r>
            <a:rPr lang="en-US">
              <a:latin typeface="Aptos"/>
            </a:rPr>
            <a:t> Click on the "Insert" tab in the PowerPoint ribbon. </a:t>
          </a:r>
        </a:p>
      </dgm:t>
    </dgm:pt>
    <dgm:pt modelId="{71A8D990-7810-4977-A731-38748AFB563B}" type="parTrans" cxnId="{C4601D1D-9FAC-4818-8ABB-FDF0F18E2010}">
      <dgm:prSet/>
      <dgm:spPr/>
    </dgm:pt>
    <dgm:pt modelId="{6DBCC64A-8500-4589-B641-CCA2BB99404C}" type="sibTrans" cxnId="{C4601D1D-9FAC-4818-8ABB-FDF0F18E2010}">
      <dgm:prSet/>
      <dgm:spPr/>
    </dgm:pt>
    <dgm:pt modelId="{1659BA67-6B50-4F31-A44D-6CBE2A1180DD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>
              <a:latin typeface="Aptos"/>
            </a:rPr>
            <a:t>Click Hyperlink:</a:t>
          </a:r>
          <a:r>
            <a:rPr lang="en-US">
              <a:latin typeface="Aptos"/>
            </a:rPr>
            <a:t> In the "Links" group, click on the "Hyperlink" button. </a:t>
          </a:r>
        </a:p>
      </dgm:t>
    </dgm:pt>
    <dgm:pt modelId="{A5BF99E1-A282-4185-9F49-F6E9BAA7592E}" type="parTrans" cxnId="{C738FD1D-AC42-4DED-A5BF-12A04E3D1157}">
      <dgm:prSet/>
      <dgm:spPr/>
    </dgm:pt>
    <dgm:pt modelId="{2B2BB8E3-722F-4986-B1E1-5A50A8C6AA55}" type="sibTrans" cxnId="{C738FD1D-AC42-4DED-A5BF-12A04E3D1157}">
      <dgm:prSet/>
      <dgm:spPr/>
    </dgm:pt>
    <dgm:pt modelId="{4776E6A1-332B-4DBF-8716-23F73FFFB14E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>
              <a:latin typeface="Aptos"/>
            </a:rPr>
            <a:t>Choose Link Type:</a:t>
          </a:r>
          <a:r>
            <a:rPr lang="en-US">
              <a:latin typeface="Aptos"/>
            </a:rPr>
            <a:t> Select the type of hyperlink you want to create:</a:t>
          </a:r>
        </a:p>
      </dgm:t>
    </dgm:pt>
    <dgm:pt modelId="{978E1967-7F66-4B9A-9301-86D0E04660F9}" type="parTrans" cxnId="{FAB6D264-97E8-4ED2-BE38-7E19CF542A3F}">
      <dgm:prSet/>
      <dgm:spPr/>
    </dgm:pt>
    <dgm:pt modelId="{CD4900A8-3AA0-4379-B991-49E0A9FC3E43}" type="sibTrans" cxnId="{FAB6D264-97E8-4ED2-BE38-7E19CF542A3F}">
      <dgm:prSet/>
      <dgm:spPr/>
    </dgm:pt>
    <dgm:pt modelId="{73FDBEC4-CE36-4BE6-886F-340FB845A154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US" b="1">
              <a:latin typeface="Aptos"/>
            </a:rPr>
            <a:t>Existing File or Web Page:</a:t>
          </a:r>
          <a:r>
            <a:rPr lang="en-US">
              <a:latin typeface="Aptos"/>
            </a:rPr>
            <a:t> Link to a website or a file on your computer. </a:t>
          </a:r>
        </a:p>
      </dgm:t>
    </dgm:pt>
    <dgm:pt modelId="{D7454B81-3F48-47D5-92F5-DEBC6AFA0127}" type="parTrans" cxnId="{58191699-55D8-46B6-ABB2-665A1804BCB0}">
      <dgm:prSet/>
      <dgm:spPr/>
    </dgm:pt>
    <dgm:pt modelId="{F9CE5E3A-4DA8-49AF-A5BE-EEB427045EFD}" type="sibTrans" cxnId="{58191699-55D8-46B6-ABB2-665A1804BCB0}">
      <dgm:prSet/>
      <dgm:spPr/>
    </dgm:pt>
    <dgm:pt modelId="{3B6775B5-1D24-497A-950F-60F7022F88BE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US" b="1">
              <a:latin typeface="Aptos"/>
            </a:rPr>
            <a:t>Place in This Document:</a:t>
          </a:r>
          <a:r>
            <a:rPr lang="en-US">
              <a:latin typeface="Aptos"/>
            </a:rPr>
            <a:t> Link to another slide in your presentation. </a:t>
          </a:r>
        </a:p>
      </dgm:t>
    </dgm:pt>
    <dgm:pt modelId="{250C7DCE-75A0-4919-8859-A3B265B2F396}" type="parTrans" cxnId="{9651B6D9-D786-4993-90C5-8A89BC5D97CD}">
      <dgm:prSet/>
      <dgm:spPr/>
    </dgm:pt>
    <dgm:pt modelId="{8814B642-0E2B-4B60-814E-DCA10CFF6240}" type="sibTrans" cxnId="{9651B6D9-D786-4993-90C5-8A89BC5D97CD}">
      <dgm:prSet/>
      <dgm:spPr/>
    </dgm:pt>
    <dgm:pt modelId="{3A14F934-6BE8-4D75-84B0-92BC8C0FCC47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US" b="1">
              <a:latin typeface="Aptos"/>
            </a:rPr>
            <a:t>Create New Document:</a:t>
          </a:r>
          <a:r>
            <a:rPr lang="en-US">
              <a:latin typeface="Aptos"/>
            </a:rPr>
            <a:t> Link to a new document that will be created. </a:t>
          </a:r>
        </a:p>
      </dgm:t>
    </dgm:pt>
    <dgm:pt modelId="{F4DD7DD0-3F1D-4EA8-942D-D915375FC52E}" type="parTrans" cxnId="{B4ECA610-A943-4080-A4BB-F7FAD592810E}">
      <dgm:prSet/>
      <dgm:spPr/>
    </dgm:pt>
    <dgm:pt modelId="{2B4F2DA2-E77F-452B-BF1B-8FFAA7BB833D}" type="sibTrans" cxnId="{B4ECA610-A943-4080-A4BB-F7FAD592810E}">
      <dgm:prSet/>
      <dgm:spPr/>
    </dgm:pt>
    <dgm:pt modelId="{C90551BB-C0A0-4B5B-B72F-B3ED6BEE1882}">
      <dgm:prSet phldr="0"/>
      <dgm:spPr/>
      <dgm:t>
        <a:bodyPr/>
        <a:lstStyle/>
        <a:p>
          <a:pPr algn="l">
            <a:lnSpc>
              <a:spcPct val="90000"/>
            </a:lnSpc>
          </a:pPr>
          <a:r>
            <a:rPr lang="en-US" b="1">
              <a:latin typeface="Aptos"/>
            </a:rPr>
            <a:t>E-mail Address:</a:t>
          </a:r>
          <a:r>
            <a:rPr lang="en-US">
              <a:latin typeface="Aptos"/>
            </a:rPr>
            <a:t> Link to send an email. </a:t>
          </a:r>
        </a:p>
      </dgm:t>
    </dgm:pt>
    <dgm:pt modelId="{4F94B2CA-DB47-43F5-8E4C-4D45AC91C2A2}" type="parTrans" cxnId="{EC487152-21EB-4D48-BFA6-91422BF70BB4}">
      <dgm:prSet/>
      <dgm:spPr/>
    </dgm:pt>
    <dgm:pt modelId="{88A80280-B2A7-4C20-B97C-7DED00F964E7}" type="sibTrans" cxnId="{EC487152-21EB-4D48-BFA6-91422BF70BB4}">
      <dgm:prSet/>
      <dgm:spPr/>
    </dgm:pt>
    <dgm:pt modelId="{695F83A7-4120-4E58-A642-F1C202463B9A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>
              <a:latin typeface="Aptos"/>
            </a:rPr>
            <a:t>Enter the address/location:</a:t>
          </a:r>
          <a:r>
            <a:rPr lang="en-US">
              <a:latin typeface="Aptos"/>
            </a:rPr>
            <a:t> Input the URL for a website, the file path for a document, or select the slide number. </a:t>
          </a:r>
        </a:p>
      </dgm:t>
    </dgm:pt>
    <dgm:pt modelId="{4A0303D1-A351-4A26-9D43-2D5693166EC9}" type="parTrans" cxnId="{2D44FC12-394F-4E2E-AF8A-BB93A2761817}">
      <dgm:prSet/>
      <dgm:spPr/>
    </dgm:pt>
    <dgm:pt modelId="{EA269CE0-4F23-4AF5-AED9-06C1DC7F12CC}" type="sibTrans" cxnId="{2D44FC12-394F-4E2E-AF8A-BB93A2761817}">
      <dgm:prSet/>
      <dgm:spPr/>
    </dgm:pt>
    <dgm:pt modelId="{44E92456-3D75-47E2-BEA1-B558334B95D2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>
              <a:latin typeface="Aptos"/>
            </a:rPr>
            <a:t>Add a ScreenTip (Optional):</a:t>
          </a:r>
          <a:r>
            <a:rPr lang="en-US">
              <a:latin typeface="Aptos"/>
            </a:rPr>
            <a:t> Add a descriptive text that will appear when the user hovers over the hyperlink. </a:t>
          </a:r>
        </a:p>
      </dgm:t>
    </dgm:pt>
    <dgm:pt modelId="{0A4B5967-8660-4EF2-9C3B-77805F863C0D}" type="parTrans" cxnId="{F0B6A3C9-7C3F-426D-9508-787757F1835B}">
      <dgm:prSet/>
      <dgm:spPr/>
    </dgm:pt>
    <dgm:pt modelId="{427F1C8C-2426-4C78-8A9C-BDA1ECCD42A7}" type="sibTrans" cxnId="{F0B6A3C9-7C3F-426D-9508-787757F1835B}">
      <dgm:prSet/>
      <dgm:spPr/>
    </dgm:pt>
    <dgm:pt modelId="{762A3052-E37D-49F2-8281-C4F8BEFD57D1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b="1">
              <a:latin typeface="Aptos"/>
            </a:rPr>
            <a:t>Click OK:</a:t>
          </a:r>
          <a:r>
            <a:rPr lang="en-US">
              <a:latin typeface="Aptos"/>
            </a:rPr>
            <a:t> Confirm the hyperlink creation. </a:t>
          </a:r>
        </a:p>
      </dgm:t>
    </dgm:pt>
    <dgm:pt modelId="{15484521-3304-4477-990F-F065C2A93CC4}" type="parTrans" cxnId="{299D61F7-E801-4827-9862-3685F17DF8E9}">
      <dgm:prSet/>
      <dgm:spPr/>
    </dgm:pt>
    <dgm:pt modelId="{B4A29345-07AC-482F-95DE-87F8349A201A}" type="sibTrans" cxnId="{299D61F7-E801-4827-9862-3685F17DF8E9}">
      <dgm:prSet/>
      <dgm:spPr/>
    </dgm:pt>
    <dgm:pt modelId="{4EAC54B2-BFAF-42C3-909A-C9DE1C6F4E60}">
      <dgm:prSet phldr="0"/>
      <dgm:spPr/>
      <dgm:t>
        <a:bodyPr/>
        <a:lstStyle/>
        <a:p>
          <a:pPr algn="l" rtl="0">
            <a:lnSpc>
              <a:spcPct val="90000"/>
            </a:lnSpc>
          </a:pPr>
          <a:r>
            <a:rPr lang="en-US" i="1">
              <a:latin typeface="Aptos"/>
            </a:rPr>
            <a:t>Open up PowerPoint, make the heading with going on to home and it will give you different  options of text/layout, the size of text and the color of text.</a:t>
          </a:r>
          <a:endParaRPr lang="en-US">
            <a:latin typeface="Aptos"/>
          </a:endParaRPr>
        </a:p>
      </dgm:t>
    </dgm:pt>
    <dgm:pt modelId="{EF79B89E-B6CE-4C5B-9466-46231D2C5F21}" type="parTrans" cxnId="{185EFE37-2559-47FD-998F-BC088610DF50}">
      <dgm:prSet/>
      <dgm:spPr/>
    </dgm:pt>
    <dgm:pt modelId="{FB7439C3-97A3-45C4-82D1-267A43ADCD1B}" type="sibTrans" cxnId="{185EFE37-2559-47FD-998F-BC088610DF50}">
      <dgm:prSet/>
      <dgm:spPr/>
    </dgm:pt>
    <dgm:pt modelId="{93696FB0-3005-4AF0-8284-601EA1B55139}">
      <dgm:prSet phldr="0"/>
      <dgm:spPr/>
      <dgm:t>
        <a:bodyPr/>
        <a:lstStyle/>
        <a:p>
          <a:pPr rtl="0"/>
          <a:r>
            <a:rPr lang="en-US">
              <a:latin typeface="Aptos Display" panose="020F0302020204030204"/>
            </a:rPr>
            <a:t>Choose a topic that you want to speak about.</a:t>
          </a:r>
        </a:p>
      </dgm:t>
    </dgm:pt>
    <dgm:pt modelId="{EF50CC82-0452-49F7-8C83-0B8CDC8C98CB}" type="parTrans" cxnId="{37507D36-3FE6-4DC9-88A6-C738253EA87B}">
      <dgm:prSet/>
      <dgm:spPr/>
    </dgm:pt>
    <dgm:pt modelId="{F6800223-A574-4AE1-9FFD-15716D549FF9}" type="sibTrans" cxnId="{37507D36-3FE6-4DC9-88A6-C738253EA87B}">
      <dgm:prSet/>
      <dgm:spPr/>
    </dgm:pt>
    <dgm:pt modelId="{CEE03F21-880F-41B7-8048-A5B6CCC141D0}" type="pres">
      <dgm:prSet presAssocID="{968E2F00-5484-4ABF-A66E-12D9188B0032}" presName="Name0" presStyleCnt="0">
        <dgm:presLayoutVars>
          <dgm:dir/>
          <dgm:resizeHandles val="exact"/>
        </dgm:presLayoutVars>
      </dgm:prSet>
      <dgm:spPr/>
    </dgm:pt>
    <dgm:pt modelId="{ABEB7A84-EEC5-4F5D-8D79-79F0B5F2F8BA}" type="pres">
      <dgm:prSet presAssocID="{968E2F00-5484-4ABF-A66E-12D9188B0032}" presName="cycle" presStyleCnt="0"/>
      <dgm:spPr/>
    </dgm:pt>
    <dgm:pt modelId="{CC40401A-B7E6-4DBD-9F8C-41D7210974F3}" type="pres">
      <dgm:prSet presAssocID="{667BBDD6-488D-458C-8247-C53745B7447B}" presName="nodeFirstNode" presStyleLbl="node1" presStyleIdx="0" presStyleCnt="14">
        <dgm:presLayoutVars>
          <dgm:bulletEnabled val="1"/>
        </dgm:presLayoutVars>
      </dgm:prSet>
      <dgm:spPr/>
    </dgm:pt>
    <dgm:pt modelId="{7FABB8BF-E4AB-4826-8D94-ECD8D7570F8B}" type="pres">
      <dgm:prSet presAssocID="{61720723-C60C-4E38-A87B-46316DAC18AB}" presName="sibTransFirstNode" presStyleLbl="bgShp" presStyleIdx="0" presStyleCnt="1"/>
      <dgm:spPr/>
    </dgm:pt>
    <dgm:pt modelId="{A9327B36-8247-491E-9396-5F48582E3FFD}" type="pres">
      <dgm:prSet presAssocID="{8C3E0494-B41F-4A1A-9B46-2B5ADDA6AABC}" presName="nodeFollowingNodes" presStyleLbl="node1" presStyleIdx="1" presStyleCnt="14">
        <dgm:presLayoutVars>
          <dgm:bulletEnabled val="1"/>
        </dgm:presLayoutVars>
      </dgm:prSet>
      <dgm:spPr/>
    </dgm:pt>
    <dgm:pt modelId="{86AC5742-4964-43C5-A6A6-D47E59AE48F9}" type="pres">
      <dgm:prSet presAssocID="{1659BA67-6B50-4F31-A44D-6CBE2A1180DD}" presName="nodeFollowingNodes" presStyleLbl="node1" presStyleIdx="2" presStyleCnt="14">
        <dgm:presLayoutVars>
          <dgm:bulletEnabled val="1"/>
        </dgm:presLayoutVars>
      </dgm:prSet>
      <dgm:spPr/>
    </dgm:pt>
    <dgm:pt modelId="{6AB5B1F5-C944-4B86-B88B-0DC209E3F4FB}" type="pres">
      <dgm:prSet presAssocID="{4776E6A1-332B-4DBF-8716-23F73FFFB14E}" presName="nodeFollowingNodes" presStyleLbl="node1" presStyleIdx="3" presStyleCnt="14">
        <dgm:presLayoutVars>
          <dgm:bulletEnabled val="1"/>
        </dgm:presLayoutVars>
      </dgm:prSet>
      <dgm:spPr/>
    </dgm:pt>
    <dgm:pt modelId="{46B62A98-D536-43D2-9042-148BDBFE5962}" type="pres">
      <dgm:prSet presAssocID="{695F83A7-4120-4E58-A642-F1C202463B9A}" presName="nodeFollowingNodes" presStyleLbl="node1" presStyleIdx="4" presStyleCnt="14">
        <dgm:presLayoutVars>
          <dgm:bulletEnabled val="1"/>
        </dgm:presLayoutVars>
      </dgm:prSet>
      <dgm:spPr/>
    </dgm:pt>
    <dgm:pt modelId="{945FD35B-D81E-4674-B7AF-0D2FFC57FC93}" type="pres">
      <dgm:prSet presAssocID="{44E92456-3D75-47E2-BEA1-B558334B95D2}" presName="nodeFollowingNodes" presStyleLbl="node1" presStyleIdx="5" presStyleCnt="14">
        <dgm:presLayoutVars>
          <dgm:bulletEnabled val="1"/>
        </dgm:presLayoutVars>
      </dgm:prSet>
      <dgm:spPr/>
    </dgm:pt>
    <dgm:pt modelId="{D1AA900A-1ACB-49C2-B575-1300147D24CA}" type="pres">
      <dgm:prSet presAssocID="{762A3052-E37D-49F2-8281-C4F8BEFD57D1}" presName="nodeFollowingNodes" presStyleLbl="node1" presStyleIdx="6" presStyleCnt="14">
        <dgm:presLayoutVars>
          <dgm:bulletEnabled val="1"/>
        </dgm:presLayoutVars>
      </dgm:prSet>
      <dgm:spPr/>
    </dgm:pt>
    <dgm:pt modelId="{5C1AD6DB-5055-48A4-8C91-9E89C3A24E87}" type="pres">
      <dgm:prSet presAssocID="{4EAC54B2-BFAF-42C3-909A-C9DE1C6F4E60}" presName="nodeFollowingNodes" presStyleLbl="node1" presStyleIdx="7" presStyleCnt="14">
        <dgm:presLayoutVars>
          <dgm:bulletEnabled val="1"/>
        </dgm:presLayoutVars>
      </dgm:prSet>
      <dgm:spPr/>
    </dgm:pt>
    <dgm:pt modelId="{E3230CCE-01EC-4855-9063-80CB10397AC8}" type="pres">
      <dgm:prSet presAssocID="{93696FB0-3005-4AF0-8284-601EA1B55139}" presName="nodeFollowingNodes" presStyleLbl="node1" presStyleIdx="8" presStyleCnt="14">
        <dgm:presLayoutVars>
          <dgm:bulletEnabled val="1"/>
        </dgm:presLayoutVars>
      </dgm:prSet>
      <dgm:spPr/>
    </dgm:pt>
    <dgm:pt modelId="{2ECB0881-6BDE-4BC1-AFEB-F34AAA3AEA17}" type="pres">
      <dgm:prSet presAssocID="{FE8B249A-C3BF-422A-B653-0CAD89ACC428}" presName="nodeFollowingNodes" presStyleLbl="node1" presStyleIdx="9" presStyleCnt="14">
        <dgm:presLayoutVars>
          <dgm:bulletEnabled val="1"/>
        </dgm:presLayoutVars>
      </dgm:prSet>
      <dgm:spPr/>
    </dgm:pt>
    <dgm:pt modelId="{4C4EEB5E-5C36-40A2-8466-E3FD384216F0}" type="pres">
      <dgm:prSet presAssocID="{BCB5C7AA-2904-4845-96C0-41332FE801DB}" presName="nodeFollowingNodes" presStyleLbl="node1" presStyleIdx="10" presStyleCnt="14">
        <dgm:presLayoutVars>
          <dgm:bulletEnabled val="1"/>
        </dgm:presLayoutVars>
      </dgm:prSet>
      <dgm:spPr/>
    </dgm:pt>
    <dgm:pt modelId="{3ADD49EF-6327-43D9-8DD0-C5316DBF6E61}" type="pres">
      <dgm:prSet presAssocID="{1EA7B2CD-4777-4695-9435-EB0AC4107434}" presName="nodeFollowingNodes" presStyleLbl="node1" presStyleIdx="11" presStyleCnt="14">
        <dgm:presLayoutVars>
          <dgm:bulletEnabled val="1"/>
        </dgm:presLayoutVars>
      </dgm:prSet>
      <dgm:spPr/>
    </dgm:pt>
    <dgm:pt modelId="{F3DDC139-48B4-4F80-8943-ED31BB58FBD5}" type="pres">
      <dgm:prSet presAssocID="{553FE409-863B-42A4-81CC-BF3E081DFD24}" presName="nodeFollowingNodes" presStyleLbl="node1" presStyleIdx="12" presStyleCnt="14">
        <dgm:presLayoutVars>
          <dgm:bulletEnabled val="1"/>
        </dgm:presLayoutVars>
      </dgm:prSet>
      <dgm:spPr/>
    </dgm:pt>
    <dgm:pt modelId="{9F4F9383-3BEF-4B39-8B61-4CFEF38093F5}" type="pres">
      <dgm:prSet presAssocID="{FC9D27ED-AB6F-42ED-BE0F-848A07147892}" presName="nodeFollowingNodes" presStyleLbl="node1" presStyleIdx="13" presStyleCnt="14">
        <dgm:presLayoutVars>
          <dgm:bulletEnabled val="1"/>
        </dgm:presLayoutVars>
      </dgm:prSet>
      <dgm:spPr/>
    </dgm:pt>
  </dgm:ptLst>
  <dgm:cxnLst>
    <dgm:cxn modelId="{ADB9460C-2E43-4E0C-89E2-59ED5E117F83}" type="presOf" srcId="{BCB5C7AA-2904-4845-96C0-41332FE801DB}" destId="{4C4EEB5E-5C36-40A2-8466-E3FD384216F0}" srcOrd="0" destOrd="0" presId="urn:microsoft.com/office/officeart/2005/8/layout/cycle3"/>
    <dgm:cxn modelId="{BAF2D00D-DDBC-4350-AE3A-F6D6521B4A1E}" srcId="{968E2F00-5484-4ABF-A66E-12D9188B0032}" destId="{553FE409-863B-42A4-81CC-BF3E081DFD24}" srcOrd="12" destOrd="0" parTransId="{86861DCB-7B0B-480E-A2D9-BF10A9C627EA}" sibTransId="{5AF22D19-F6DD-4E73-B6C8-4F71BE6E09C0}"/>
    <dgm:cxn modelId="{74BED30D-EB4D-42B6-87FB-EB4441E61428}" type="presOf" srcId="{1EA7B2CD-4777-4695-9435-EB0AC4107434}" destId="{3ADD49EF-6327-43D9-8DD0-C5316DBF6E61}" srcOrd="0" destOrd="0" presId="urn:microsoft.com/office/officeart/2005/8/layout/cycle3"/>
    <dgm:cxn modelId="{B4ECA610-A943-4080-A4BB-F7FAD592810E}" srcId="{4776E6A1-332B-4DBF-8716-23F73FFFB14E}" destId="{3A14F934-6BE8-4D75-84B0-92BC8C0FCC47}" srcOrd="2" destOrd="0" parTransId="{F4DD7DD0-3F1D-4EA8-942D-D915375FC52E}" sibTransId="{2B4F2DA2-E77F-452B-BF1B-8FFAA7BB833D}"/>
    <dgm:cxn modelId="{2D44FC12-394F-4E2E-AF8A-BB93A2761817}" srcId="{968E2F00-5484-4ABF-A66E-12D9188B0032}" destId="{695F83A7-4120-4E58-A642-F1C202463B9A}" srcOrd="4" destOrd="0" parTransId="{4A0303D1-A351-4A26-9D43-2D5693166EC9}" sibTransId="{EA269CE0-4F23-4AF5-AED9-06C1DC7F12CC}"/>
    <dgm:cxn modelId="{107F8013-71B5-40DA-B3CC-1545A7A1D9E2}" type="presOf" srcId="{44E92456-3D75-47E2-BEA1-B558334B95D2}" destId="{945FD35B-D81E-4674-B7AF-0D2FFC57FC93}" srcOrd="0" destOrd="0" presId="urn:microsoft.com/office/officeart/2005/8/layout/cycle3"/>
    <dgm:cxn modelId="{D6EBF615-880D-498D-BE8F-8A6CB66A836F}" type="presOf" srcId="{1659BA67-6B50-4F31-A44D-6CBE2A1180DD}" destId="{86AC5742-4964-43C5-A6A6-D47E59AE48F9}" srcOrd="0" destOrd="0" presId="urn:microsoft.com/office/officeart/2005/8/layout/cycle3"/>
    <dgm:cxn modelId="{C4601D1D-9FAC-4818-8ABB-FDF0F18E2010}" srcId="{968E2F00-5484-4ABF-A66E-12D9188B0032}" destId="{8C3E0494-B41F-4A1A-9B46-2B5ADDA6AABC}" srcOrd="1" destOrd="0" parTransId="{71A8D990-7810-4977-A731-38748AFB563B}" sibTransId="{6DBCC64A-8500-4589-B641-CCA2BB99404C}"/>
    <dgm:cxn modelId="{C738FD1D-AC42-4DED-A5BF-12A04E3D1157}" srcId="{968E2F00-5484-4ABF-A66E-12D9188B0032}" destId="{1659BA67-6B50-4F31-A44D-6CBE2A1180DD}" srcOrd="2" destOrd="0" parTransId="{A5BF99E1-A282-4185-9F49-F6E9BAA7592E}" sibTransId="{2B2BB8E3-722F-4986-B1E1-5A50A8C6AA55}"/>
    <dgm:cxn modelId="{BD17BC2A-6E4D-4940-9592-742655F4B960}" type="presOf" srcId="{FE8B249A-C3BF-422A-B653-0CAD89ACC428}" destId="{2ECB0881-6BDE-4BC1-AFEB-F34AAA3AEA17}" srcOrd="0" destOrd="0" presId="urn:microsoft.com/office/officeart/2005/8/layout/cycle3"/>
    <dgm:cxn modelId="{37507D36-3FE6-4DC9-88A6-C738253EA87B}" srcId="{968E2F00-5484-4ABF-A66E-12D9188B0032}" destId="{93696FB0-3005-4AF0-8284-601EA1B55139}" srcOrd="8" destOrd="0" parTransId="{EF50CC82-0452-49F7-8C83-0B8CDC8C98CB}" sibTransId="{F6800223-A574-4AE1-9FFD-15716D549FF9}"/>
    <dgm:cxn modelId="{185EFE37-2559-47FD-998F-BC088610DF50}" srcId="{968E2F00-5484-4ABF-A66E-12D9188B0032}" destId="{4EAC54B2-BFAF-42C3-909A-C9DE1C6F4E60}" srcOrd="7" destOrd="0" parTransId="{EF79B89E-B6CE-4C5B-9466-46231D2C5F21}" sibTransId="{FB7439C3-97A3-45C4-82D1-267A43ADCD1B}"/>
    <dgm:cxn modelId="{97AE4C38-BFD9-473B-8E0A-435E58725E55}" srcId="{968E2F00-5484-4ABF-A66E-12D9188B0032}" destId="{667BBDD6-488D-458C-8247-C53745B7447B}" srcOrd="0" destOrd="0" parTransId="{BFA7BD49-0E1B-4AD9-B758-4794B887AA1F}" sibTransId="{61720723-C60C-4E38-A87B-46316DAC18AB}"/>
    <dgm:cxn modelId="{41BE553A-B134-405B-A9C0-353A9D967243}" type="presOf" srcId="{93696FB0-3005-4AF0-8284-601EA1B55139}" destId="{E3230CCE-01EC-4855-9063-80CB10397AC8}" srcOrd="0" destOrd="0" presId="urn:microsoft.com/office/officeart/2005/8/layout/cycle3"/>
    <dgm:cxn modelId="{BED1EE5E-C424-49E0-8EA1-394902A6477A}" type="presOf" srcId="{553FE409-863B-42A4-81CC-BF3E081DFD24}" destId="{F3DDC139-48B4-4F80-8943-ED31BB58FBD5}" srcOrd="0" destOrd="0" presId="urn:microsoft.com/office/officeart/2005/8/layout/cycle3"/>
    <dgm:cxn modelId="{346F7563-2EFF-4219-828B-2E5657775F7A}" srcId="{968E2F00-5484-4ABF-A66E-12D9188B0032}" destId="{1EA7B2CD-4777-4695-9435-EB0AC4107434}" srcOrd="11" destOrd="0" parTransId="{005D15D9-71EA-4D59-8032-3C4E66D2F03C}" sibTransId="{2628C536-702F-4857-A47F-2ACA5EF0EA01}"/>
    <dgm:cxn modelId="{FAB6D264-97E8-4ED2-BE38-7E19CF542A3F}" srcId="{968E2F00-5484-4ABF-A66E-12D9188B0032}" destId="{4776E6A1-332B-4DBF-8716-23F73FFFB14E}" srcOrd="3" destOrd="0" parTransId="{978E1967-7F66-4B9A-9301-86D0E04660F9}" sibTransId="{CD4900A8-3AA0-4379-B991-49E0A9FC3E43}"/>
    <dgm:cxn modelId="{35F2D748-3D3C-4295-9070-FB2B27DE8343}" type="presOf" srcId="{C90551BB-C0A0-4B5B-B72F-B3ED6BEE1882}" destId="{6AB5B1F5-C944-4B86-B88B-0DC209E3F4FB}" srcOrd="0" destOrd="4" presId="urn:microsoft.com/office/officeart/2005/8/layout/cycle3"/>
    <dgm:cxn modelId="{87BDA86D-F758-4062-A0A1-94EEBD30CDA2}" type="presOf" srcId="{8C3E0494-B41F-4A1A-9B46-2B5ADDA6AABC}" destId="{A9327B36-8247-491E-9396-5F48582E3FFD}" srcOrd="0" destOrd="0" presId="urn:microsoft.com/office/officeart/2005/8/layout/cycle3"/>
    <dgm:cxn modelId="{EC487152-21EB-4D48-BFA6-91422BF70BB4}" srcId="{4776E6A1-332B-4DBF-8716-23F73FFFB14E}" destId="{C90551BB-C0A0-4B5B-B72F-B3ED6BEE1882}" srcOrd="3" destOrd="0" parTransId="{4F94B2CA-DB47-43F5-8E4C-4D45AC91C2A2}" sibTransId="{88A80280-B2A7-4C20-B97C-7DED00F964E7}"/>
    <dgm:cxn modelId="{90175874-2221-43F6-A1D7-9D6FA0D8D778}" type="presOf" srcId="{4776E6A1-332B-4DBF-8716-23F73FFFB14E}" destId="{6AB5B1F5-C944-4B86-B88B-0DC209E3F4FB}" srcOrd="0" destOrd="0" presId="urn:microsoft.com/office/officeart/2005/8/layout/cycle3"/>
    <dgm:cxn modelId="{4F4F8A57-5BFE-4595-83A3-0410B7AA1DCA}" type="presOf" srcId="{73FDBEC4-CE36-4BE6-886F-340FB845A154}" destId="{6AB5B1F5-C944-4B86-B88B-0DC209E3F4FB}" srcOrd="0" destOrd="1" presId="urn:microsoft.com/office/officeart/2005/8/layout/cycle3"/>
    <dgm:cxn modelId="{43C6A477-D861-4B97-A7CA-6F4D22E299D7}" type="presOf" srcId="{61720723-C60C-4E38-A87B-46316DAC18AB}" destId="{7FABB8BF-E4AB-4826-8D94-ECD8D7570F8B}" srcOrd="0" destOrd="0" presId="urn:microsoft.com/office/officeart/2005/8/layout/cycle3"/>
    <dgm:cxn modelId="{18EDBE81-4249-47D5-B464-D3BFC578534C}" type="presOf" srcId="{667BBDD6-488D-458C-8247-C53745B7447B}" destId="{CC40401A-B7E6-4DBD-9F8C-41D7210974F3}" srcOrd="0" destOrd="0" presId="urn:microsoft.com/office/officeart/2005/8/layout/cycle3"/>
    <dgm:cxn modelId="{C2F9EB8C-54CF-4ABE-81DF-FE8B721F8736}" srcId="{968E2F00-5484-4ABF-A66E-12D9188B0032}" destId="{FC9D27ED-AB6F-42ED-BE0F-848A07147892}" srcOrd="13" destOrd="0" parTransId="{7D0BF1F6-4900-4BFF-B190-0B29F9BEC720}" sibTransId="{9EF32594-78BE-49D9-99EA-9DB758693500}"/>
    <dgm:cxn modelId="{58191699-55D8-46B6-ABB2-665A1804BCB0}" srcId="{4776E6A1-332B-4DBF-8716-23F73FFFB14E}" destId="{73FDBEC4-CE36-4BE6-886F-340FB845A154}" srcOrd="0" destOrd="0" parTransId="{D7454B81-3F48-47D5-92F5-DEBC6AFA0127}" sibTransId="{F9CE5E3A-4DA8-49AF-A5BE-EEB427045EFD}"/>
    <dgm:cxn modelId="{4040FEA0-B166-4779-8650-4E540BC0C631}" type="presOf" srcId="{968E2F00-5484-4ABF-A66E-12D9188B0032}" destId="{CEE03F21-880F-41B7-8048-A5B6CCC141D0}" srcOrd="0" destOrd="0" presId="urn:microsoft.com/office/officeart/2005/8/layout/cycle3"/>
    <dgm:cxn modelId="{ADC801AC-98C4-43E1-ACFD-B7BA11E9EAA6}" type="presOf" srcId="{FC9D27ED-AB6F-42ED-BE0F-848A07147892}" destId="{9F4F9383-3BEF-4B39-8B61-4CFEF38093F5}" srcOrd="0" destOrd="0" presId="urn:microsoft.com/office/officeart/2005/8/layout/cycle3"/>
    <dgm:cxn modelId="{150BBDC8-45DF-4A27-A6C0-EDB49CC23F60}" type="presOf" srcId="{695F83A7-4120-4E58-A642-F1C202463B9A}" destId="{46B62A98-D536-43D2-9042-148BDBFE5962}" srcOrd="0" destOrd="0" presId="urn:microsoft.com/office/officeart/2005/8/layout/cycle3"/>
    <dgm:cxn modelId="{F0B6A3C9-7C3F-426D-9508-787757F1835B}" srcId="{968E2F00-5484-4ABF-A66E-12D9188B0032}" destId="{44E92456-3D75-47E2-BEA1-B558334B95D2}" srcOrd="5" destOrd="0" parTransId="{0A4B5967-8660-4EF2-9C3B-77805F863C0D}" sibTransId="{427F1C8C-2426-4C78-8A9C-BDA1ECCD42A7}"/>
    <dgm:cxn modelId="{230657CA-09F0-4738-92E3-FB1D29EA1EA8}" type="presOf" srcId="{762A3052-E37D-49F2-8281-C4F8BEFD57D1}" destId="{D1AA900A-1ACB-49C2-B575-1300147D24CA}" srcOrd="0" destOrd="0" presId="urn:microsoft.com/office/officeart/2005/8/layout/cycle3"/>
    <dgm:cxn modelId="{1C32EAD8-A601-438A-AE9B-FE8D2C2E3A7F}" type="presOf" srcId="{3A14F934-6BE8-4D75-84B0-92BC8C0FCC47}" destId="{6AB5B1F5-C944-4B86-B88B-0DC209E3F4FB}" srcOrd="0" destOrd="3" presId="urn:microsoft.com/office/officeart/2005/8/layout/cycle3"/>
    <dgm:cxn modelId="{9651B6D9-D786-4993-90C5-8A89BC5D97CD}" srcId="{4776E6A1-332B-4DBF-8716-23F73FFFB14E}" destId="{3B6775B5-1D24-497A-950F-60F7022F88BE}" srcOrd="1" destOrd="0" parTransId="{250C7DCE-75A0-4919-8859-A3B265B2F396}" sibTransId="{8814B642-0E2B-4B60-814E-DCA10CFF6240}"/>
    <dgm:cxn modelId="{3E5EA5DB-0262-4EEF-B53B-A7CE9D65C34A}" srcId="{968E2F00-5484-4ABF-A66E-12D9188B0032}" destId="{BCB5C7AA-2904-4845-96C0-41332FE801DB}" srcOrd="10" destOrd="0" parTransId="{E38C7F22-6CDC-49E3-88CC-A8945013E4F7}" sibTransId="{BEF721BC-EAE2-483D-B296-02D57921EADE}"/>
    <dgm:cxn modelId="{049C65DD-1900-4505-8238-8B8888258B8D}" type="presOf" srcId="{4EAC54B2-BFAF-42C3-909A-C9DE1C6F4E60}" destId="{5C1AD6DB-5055-48A4-8C91-9E89C3A24E87}" srcOrd="0" destOrd="0" presId="urn:microsoft.com/office/officeart/2005/8/layout/cycle3"/>
    <dgm:cxn modelId="{299D61F7-E801-4827-9862-3685F17DF8E9}" srcId="{968E2F00-5484-4ABF-A66E-12D9188B0032}" destId="{762A3052-E37D-49F2-8281-C4F8BEFD57D1}" srcOrd="6" destOrd="0" parTransId="{15484521-3304-4477-990F-F065C2A93CC4}" sibTransId="{B4A29345-07AC-482F-95DE-87F8349A201A}"/>
    <dgm:cxn modelId="{EA3BF2FB-E8E6-4188-AFF3-8DA5B704F875}" srcId="{968E2F00-5484-4ABF-A66E-12D9188B0032}" destId="{FE8B249A-C3BF-422A-B653-0CAD89ACC428}" srcOrd="9" destOrd="0" parTransId="{26B477D1-433E-49F5-A2E9-C64D75A39CAE}" sibTransId="{F234745D-5D04-4F58-BF11-99CAB5516193}"/>
    <dgm:cxn modelId="{5B0F17FD-160F-422F-9318-833D48DAA253}" type="presOf" srcId="{3B6775B5-1D24-497A-950F-60F7022F88BE}" destId="{6AB5B1F5-C944-4B86-B88B-0DC209E3F4FB}" srcOrd="0" destOrd="2" presId="urn:microsoft.com/office/officeart/2005/8/layout/cycle3"/>
    <dgm:cxn modelId="{2BD5094F-A34A-443D-9453-1E2B3582265A}" type="presParOf" srcId="{CEE03F21-880F-41B7-8048-A5B6CCC141D0}" destId="{ABEB7A84-EEC5-4F5D-8D79-79F0B5F2F8BA}" srcOrd="0" destOrd="0" presId="urn:microsoft.com/office/officeart/2005/8/layout/cycle3"/>
    <dgm:cxn modelId="{6914DD2A-0109-42BD-B165-9A2364E7FE85}" type="presParOf" srcId="{ABEB7A84-EEC5-4F5D-8D79-79F0B5F2F8BA}" destId="{CC40401A-B7E6-4DBD-9F8C-41D7210974F3}" srcOrd="0" destOrd="0" presId="urn:microsoft.com/office/officeart/2005/8/layout/cycle3"/>
    <dgm:cxn modelId="{2994FE48-B220-42A2-8D0B-70372B6D36BE}" type="presParOf" srcId="{ABEB7A84-EEC5-4F5D-8D79-79F0B5F2F8BA}" destId="{7FABB8BF-E4AB-4826-8D94-ECD8D7570F8B}" srcOrd="1" destOrd="0" presId="urn:microsoft.com/office/officeart/2005/8/layout/cycle3"/>
    <dgm:cxn modelId="{9B7AC6DA-A5E6-496A-B55F-A22B69BD00AF}" type="presParOf" srcId="{ABEB7A84-EEC5-4F5D-8D79-79F0B5F2F8BA}" destId="{A9327B36-8247-491E-9396-5F48582E3FFD}" srcOrd="2" destOrd="0" presId="urn:microsoft.com/office/officeart/2005/8/layout/cycle3"/>
    <dgm:cxn modelId="{3281B115-1058-4EFF-AB53-E933AAA13905}" type="presParOf" srcId="{ABEB7A84-EEC5-4F5D-8D79-79F0B5F2F8BA}" destId="{86AC5742-4964-43C5-A6A6-D47E59AE48F9}" srcOrd="3" destOrd="0" presId="urn:microsoft.com/office/officeart/2005/8/layout/cycle3"/>
    <dgm:cxn modelId="{624B605A-E326-4517-855B-6B39CD854F01}" type="presParOf" srcId="{ABEB7A84-EEC5-4F5D-8D79-79F0B5F2F8BA}" destId="{6AB5B1F5-C944-4B86-B88B-0DC209E3F4FB}" srcOrd="4" destOrd="0" presId="urn:microsoft.com/office/officeart/2005/8/layout/cycle3"/>
    <dgm:cxn modelId="{16F5912D-3AF2-450F-9350-51D65BD0647C}" type="presParOf" srcId="{ABEB7A84-EEC5-4F5D-8D79-79F0B5F2F8BA}" destId="{46B62A98-D536-43D2-9042-148BDBFE5962}" srcOrd="5" destOrd="0" presId="urn:microsoft.com/office/officeart/2005/8/layout/cycle3"/>
    <dgm:cxn modelId="{896D19A9-669A-40FC-AE0A-7BB013A01BF9}" type="presParOf" srcId="{ABEB7A84-EEC5-4F5D-8D79-79F0B5F2F8BA}" destId="{945FD35B-D81E-4674-B7AF-0D2FFC57FC93}" srcOrd="6" destOrd="0" presId="urn:microsoft.com/office/officeart/2005/8/layout/cycle3"/>
    <dgm:cxn modelId="{18D45636-8F36-4ACF-9F76-6C90D78D18AE}" type="presParOf" srcId="{ABEB7A84-EEC5-4F5D-8D79-79F0B5F2F8BA}" destId="{D1AA900A-1ACB-49C2-B575-1300147D24CA}" srcOrd="7" destOrd="0" presId="urn:microsoft.com/office/officeart/2005/8/layout/cycle3"/>
    <dgm:cxn modelId="{A37D56CB-CCC7-4FB9-A5AA-1EF201016DAC}" type="presParOf" srcId="{ABEB7A84-EEC5-4F5D-8D79-79F0B5F2F8BA}" destId="{5C1AD6DB-5055-48A4-8C91-9E89C3A24E87}" srcOrd="8" destOrd="0" presId="urn:microsoft.com/office/officeart/2005/8/layout/cycle3"/>
    <dgm:cxn modelId="{43A36774-7CA7-4E3C-98D1-A2984BE8B40E}" type="presParOf" srcId="{ABEB7A84-EEC5-4F5D-8D79-79F0B5F2F8BA}" destId="{E3230CCE-01EC-4855-9063-80CB10397AC8}" srcOrd="9" destOrd="0" presId="urn:microsoft.com/office/officeart/2005/8/layout/cycle3"/>
    <dgm:cxn modelId="{6D1E08AE-0BEB-4218-892A-9749E64DE48B}" type="presParOf" srcId="{ABEB7A84-EEC5-4F5D-8D79-79F0B5F2F8BA}" destId="{2ECB0881-6BDE-4BC1-AFEB-F34AAA3AEA17}" srcOrd="10" destOrd="0" presId="urn:microsoft.com/office/officeart/2005/8/layout/cycle3"/>
    <dgm:cxn modelId="{EB003441-EDD5-4C9F-9B6E-13464F21A6CC}" type="presParOf" srcId="{ABEB7A84-EEC5-4F5D-8D79-79F0B5F2F8BA}" destId="{4C4EEB5E-5C36-40A2-8466-E3FD384216F0}" srcOrd="11" destOrd="0" presId="urn:microsoft.com/office/officeart/2005/8/layout/cycle3"/>
    <dgm:cxn modelId="{76DD1C6D-DD1C-48BE-9BA2-DB06D6E40F00}" type="presParOf" srcId="{ABEB7A84-EEC5-4F5D-8D79-79F0B5F2F8BA}" destId="{3ADD49EF-6327-43D9-8DD0-C5316DBF6E61}" srcOrd="12" destOrd="0" presId="urn:microsoft.com/office/officeart/2005/8/layout/cycle3"/>
    <dgm:cxn modelId="{A95DB08D-EEA3-4500-8C44-F7E058E15DF1}" type="presParOf" srcId="{ABEB7A84-EEC5-4F5D-8D79-79F0B5F2F8BA}" destId="{F3DDC139-48B4-4F80-8943-ED31BB58FBD5}" srcOrd="13" destOrd="0" presId="urn:microsoft.com/office/officeart/2005/8/layout/cycle3"/>
    <dgm:cxn modelId="{26F5B743-BB9B-4AF1-BEBC-58795BED44BE}" type="presParOf" srcId="{ABEB7A84-EEC5-4F5D-8D79-79F0B5F2F8BA}" destId="{9F4F9383-3BEF-4B39-8B61-4CFEF38093F5}" srcOrd="14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ABB8BF-E4AB-4826-8D94-ECD8D7570F8B}">
      <dsp:nvSpPr>
        <dsp:cNvPr id="0" name=""/>
        <dsp:cNvSpPr/>
      </dsp:nvSpPr>
      <dsp:spPr>
        <a:xfrm>
          <a:off x="3000634" y="-118245"/>
          <a:ext cx="5662852" cy="5662852"/>
        </a:xfrm>
        <a:prstGeom prst="circularArrow">
          <a:avLst>
            <a:gd name="adj1" fmla="val 5544"/>
            <a:gd name="adj2" fmla="val 330680"/>
            <a:gd name="adj3" fmla="val 15110033"/>
            <a:gd name="adj4" fmla="val 16616265"/>
            <a:gd name="adj5" fmla="val 575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40401A-B7E6-4DBD-9F8C-41D7210974F3}">
      <dsp:nvSpPr>
        <dsp:cNvPr id="0" name=""/>
        <dsp:cNvSpPr/>
      </dsp:nvSpPr>
      <dsp:spPr>
        <a:xfrm>
          <a:off x="5330867" y="1644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kern="1200">
              <a:latin typeface="Aptos Display" panose="020F0302020204030204"/>
            </a:rPr>
            <a:t>Step 1: </a:t>
          </a:r>
          <a:r>
            <a:rPr lang="en-US" sz="500" b="1" kern="1200">
              <a:latin typeface="Aptos"/>
            </a:rPr>
            <a:t>Select the text or object:</a:t>
          </a:r>
          <a:r>
            <a:rPr lang="en-US" sz="500" kern="1200">
              <a:latin typeface="Aptos"/>
            </a:rPr>
            <a:t> Highlight the text or select the object (like an image or shape) that will act as the hyperlink. </a:t>
          </a:r>
        </a:p>
      </dsp:txBody>
      <dsp:txXfrm>
        <a:off x="5355333" y="26110"/>
        <a:ext cx="953453" cy="452260"/>
      </dsp:txXfrm>
    </dsp:sp>
    <dsp:sp modelId="{A9327B36-8247-491E-9396-5F48582E3FFD}">
      <dsp:nvSpPr>
        <dsp:cNvPr id="0" name=""/>
        <dsp:cNvSpPr/>
      </dsp:nvSpPr>
      <dsp:spPr>
        <a:xfrm>
          <a:off x="6378637" y="240791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>
              <a:latin typeface="Aptos"/>
            </a:rPr>
            <a:t>Go to Insert tab:</a:t>
          </a:r>
          <a:r>
            <a:rPr lang="en-US" sz="500" kern="1200">
              <a:latin typeface="Aptos"/>
            </a:rPr>
            <a:t> Click on the "Insert" tab in the PowerPoint ribbon. </a:t>
          </a:r>
        </a:p>
      </dsp:txBody>
      <dsp:txXfrm>
        <a:off x="6403103" y="265257"/>
        <a:ext cx="953453" cy="452260"/>
      </dsp:txXfrm>
    </dsp:sp>
    <dsp:sp modelId="{86AC5742-4964-43C5-A6A6-D47E59AE48F9}">
      <dsp:nvSpPr>
        <dsp:cNvPr id="0" name=""/>
        <dsp:cNvSpPr/>
      </dsp:nvSpPr>
      <dsp:spPr>
        <a:xfrm>
          <a:off x="7218883" y="910865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>
              <a:latin typeface="Aptos"/>
            </a:rPr>
            <a:t>Click Hyperlink:</a:t>
          </a:r>
          <a:r>
            <a:rPr lang="en-US" sz="500" kern="1200">
              <a:latin typeface="Aptos"/>
            </a:rPr>
            <a:t> In the "Links" group, click on the "Hyperlink" button. </a:t>
          </a:r>
        </a:p>
      </dsp:txBody>
      <dsp:txXfrm>
        <a:off x="7243349" y="935331"/>
        <a:ext cx="953453" cy="452260"/>
      </dsp:txXfrm>
    </dsp:sp>
    <dsp:sp modelId="{6AB5B1F5-C944-4B86-B88B-0DC209E3F4FB}">
      <dsp:nvSpPr>
        <dsp:cNvPr id="0" name=""/>
        <dsp:cNvSpPr/>
      </dsp:nvSpPr>
      <dsp:spPr>
        <a:xfrm>
          <a:off x="7685184" y="1879149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>
              <a:latin typeface="Aptos"/>
            </a:rPr>
            <a:t>Choose Link Type:</a:t>
          </a:r>
          <a:r>
            <a:rPr lang="en-US" sz="500" kern="1200">
              <a:latin typeface="Aptos"/>
            </a:rPr>
            <a:t> Select the type of hyperlink you want to create:</a:t>
          </a: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" b="1" kern="1200">
              <a:latin typeface="Aptos"/>
            </a:rPr>
            <a:t>Existing File or Web Page:</a:t>
          </a:r>
          <a:r>
            <a:rPr lang="en-US" sz="400" kern="1200">
              <a:latin typeface="Aptos"/>
            </a:rPr>
            <a:t> Link to a website or a file on your computer. </a:t>
          </a: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" b="1" kern="1200">
              <a:latin typeface="Aptos"/>
            </a:rPr>
            <a:t>Place in This Document:</a:t>
          </a:r>
          <a:r>
            <a:rPr lang="en-US" sz="400" kern="1200">
              <a:latin typeface="Aptos"/>
            </a:rPr>
            <a:t> Link to another slide in your presentation. </a:t>
          </a: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" b="1" kern="1200">
              <a:latin typeface="Aptos"/>
            </a:rPr>
            <a:t>Create New Document:</a:t>
          </a:r>
          <a:r>
            <a:rPr lang="en-US" sz="400" kern="1200">
              <a:latin typeface="Aptos"/>
            </a:rPr>
            <a:t> Link to a new document that will be created. </a:t>
          </a:r>
        </a:p>
        <a:p>
          <a:pPr marL="57150" lvl="1" indent="-57150" algn="l" defTabSz="177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00" b="1" kern="1200">
              <a:latin typeface="Aptos"/>
            </a:rPr>
            <a:t>E-mail Address:</a:t>
          </a:r>
          <a:r>
            <a:rPr lang="en-US" sz="400" kern="1200">
              <a:latin typeface="Aptos"/>
            </a:rPr>
            <a:t> Link to send an email. </a:t>
          </a:r>
        </a:p>
      </dsp:txBody>
      <dsp:txXfrm>
        <a:off x="7709650" y="1903615"/>
        <a:ext cx="953453" cy="452260"/>
      </dsp:txXfrm>
    </dsp:sp>
    <dsp:sp modelId="{46B62A98-D536-43D2-9042-148BDBFE5962}">
      <dsp:nvSpPr>
        <dsp:cNvPr id="0" name=""/>
        <dsp:cNvSpPr/>
      </dsp:nvSpPr>
      <dsp:spPr>
        <a:xfrm>
          <a:off x="7685184" y="2953864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>
              <a:latin typeface="Aptos"/>
            </a:rPr>
            <a:t>Enter the address/location:</a:t>
          </a:r>
          <a:r>
            <a:rPr lang="en-US" sz="500" kern="1200">
              <a:latin typeface="Aptos"/>
            </a:rPr>
            <a:t> Input the URL for a website, the file path for a document, or select the slide number. </a:t>
          </a:r>
        </a:p>
      </dsp:txBody>
      <dsp:txXfrm>
        <a:off x="7709650" y="2978330"/>
        <a:ext cx="953453" cy="452260"/>
      </dsp:txXfrm>
    </dsp:sp>
    <dsp:sp modelId="{945FD35B-D81E-4674-B7AF-0D2FFC57FC93}">
      <dsp:nvSpPr>
        <dsp:cNvPr id="0" name=""/>
        <dsp:cNvSpPr/>
      </dsp:nvSpPr>
      <dsp:spPr>
        <a:xfrm>
          <a:off x="7218883" y="3922149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>
              <a:latin typeface="Aptos"/>
            </a:rPr>
            <a:t>Add a ScreenTip (Optional):</a:t>
          </a:r>
          <a:r>
            <a:rPr lang="en-US" sz="500" kern="1200">
              <a:latin typeface="Aptos"/>
            </a:rPr>
            <a:t> Add a descriptive text that will appear when the user hovers over the hyperlink. </a:t>
          </a:r>
        </a:p>
      </dsp:txBody>
      <dsp:txXfrm>
        <a:off x="7243349" y="3946615"/>
        <a:ext cx="953453" cy="452260"/>
      </dsp:txXfrm>
    </dsp:sp>
    <dsp:sp modelId="{D1AA900A-1ACB-49C2-B575-1300147D24CA}">
      <dsp:nvSpPr>
        <dsp:cNvPr id="0" name=""/>
        <dsp:cNvSpPr/>
      </dsp:nvSpPr>
      <dsp:spPr>
        <a:xfrm>
          <a:off x="6378637" y="4592222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b="1" kern="1200">
              <a:latin typeface="Aptos"/>
            </a:rPr>
            <a:t>Click OK:</a:t>
          </a:r>
          <a:r>
            <a:rPr lang="en-US" sz="500" kern="1200">
              <a:latin typeface="Aptos"/>
            </a:rPr>
            <a:t> Confirm the hyperlink creation. </a:t>
          </a:r>
        </a:p>
      </dsp:txBody>
      <dsp:txXfrm>
        <a:off x="6403103" y="4616688"/>
        <a:ext cx="953453" cy="452260"/>
      </dsp:txXfrm>
    </dsp:sp>
    <dsp:sp modelId="{5C1AD6DB-5055-48A4-8C91-9E89C3A24E87}">
      <dsp:nvSpPr>
        <dsp:cNvPr id="0" name=""/>
        <dsp:cNvSpPr/>
      </dsp:nvSpPr>
      <dsp:spPr>
        <a:xfrm>
          <a:off x="5330867" y="4831369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l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i="1" kern="1200">
              <a:latin typeface="Aptos"/>
            </a:rPr>
            <a:t>Open up PowerPoint, make the heading with going on to home and it will give you different  options of text/layout, the size of text and the color of text.</a:t>
          </a:r>
          <a:endParaRPr lang="en-US" sz="500" kern="1200">
            <a:latin typeface="Aptos"/>
          </a:endParaRPr>
        </a:p>
      </dsp:txBody>
      <dsp:txXfrm>
        <a:off x="5355333" y="4855835"/>
        <a:ext cx="953453" cy="452260"/>
      </dsp:txXfrm>
    </dsp:sp>
    <dsp:sp modelId="{E3230CCE-01EC-4855-9063-80CB10397AC8}">
      <dsp:nvSpPr>
        <dsp:cNvPr id="0" name=""/>
        <dsp:cNvSpPr/>
      </dsp:nvSpPr>
      <dsp:spPr>
        <a:xfrm>
          <a:off x="4283098" y="4592222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00" kern="1200">
              <a:latin typeface="Aptos Display" panose="020F0302020204030204"/>
            </a:rPr>
            <a:t>Choose a topic that you want to speak about.</a:t>
          </a:r>
        </a:p>
      </dsp:txBody>
      <dsp:txXfrm>
        <a:off x="4307564" y="4616688"/>
        <a:ext cx="953453" cy="452260"/>
      </dsp:txXfrm>
    </dsp:sp>
    <dsp:sp modelId="{2ECB0881-6BDE-4BC1-AFEB-F34AAA3AEA17}">
      <dsp:nvSpPr>
        <dsp:cNvPr id="0" name=""/>
        <dsp:cNvSpPr/>
      </dsp:nvSpPr>
      <dsp:spPr>
        <a:xfrm>
          <a:off x="3442852" y="3922149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67318" y="3946615"/>
        <a:ext cx="953453" cy="452260"/>
      </dsp:txXfrm>
    </dsp:sp>
    <dsp:sp modelId="{4C4EEB5E-5C36-40A2-8466-E3FD384216F0}">
      <dsp:nvSpPr>
        <dsp:cNvPr id="0" name=""/>
        <dsp:cNvSpPr/>
      </dsp:nvSpPr>
      <dsp:spPr>
        <a:xfrm>
          <a:off x="2976551" y="2953864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01017" y="2978330"/>
        <a:ext cx="953453" cy="452260"/>
      </dsp:txXfrm>
    </dsp:sp>
    <dsp:sp modelId="{3ADD49EF-6327-43D9-8DD0-C5316DBF6E61}">
      <dsp:nvSpPr>
        <dsp:cNvPr id="0" name=""/>
        <dsp:cNvSpPr/>
      </dsp:nvSpPr>
      <dsp:spPr>
        <a:xfrm>
          <a:off x="2976551" y="1879149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01017" y="1903615"/>
        <a:ext cx="953453" cy="452260"/>
      </dsp:txXfrm>
    </dsp:sp>
    <dsp:sp modelId="{F3DDC139-48B4-4F80-8943-ED31BB58FBD5}">
      <dsp:nvSpPr>
        <dsp:cNvPr id="0" name=""/>
        <dsp:cNvSpPr/>
      </dsp:nvSpPr>
      <dsp:spPr>
        <a:xfrm>
          <a:off x="3442852" y="910865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67318" y="935331"/>
        <a:ext cx="953453" cy="452260"/>
      </dsp:txXfrm>
    </dsp:sp>
    <dsp:sp modelId="{9F4F9383-3BEF-4B39-8B61-4CFEF38093F5}">
      <dsp:nvSpPr>
        <dsp:cNvPr id="0" name=""/>
        <dsp:cNvSpPr/>
      </dsp:nvSpPr>
      <dsp:spPr>
        <a:xfrm>
          <a:off x="4283098" y="240791"/>
          <a:ext cx="1002385" cy="5011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307564" y="265257"/>
        <a:ext cx="953453" cy="4522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7/4/2025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7F75C-08AD-5723-32AC-63E1F214E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4125" y="-3040"/>
            <a:ext cx="5537861" cy="655354"/>
          </a:xfrm>
        </p:spPr>
        <p:txBody>
          <a:bodyPr>
            <a:normAutofit/>
          </a:bodyPr>
          <a:lstStyle/>
          <a:p>
            <a:r>
              <a:rPr lang="en-US" sz="1600" b="1" i="1" u="sng">
                <a:solidFill>
                  <a:srgbClr val="000000"/>
                </a:solidFill>
              </a:rPr>
              <a:t>How</a:t>
            </a:r>
            <a:r>
              <a:rPr lang="en-US" sz="1600" b="1" i="1" u="sng"/>
              <a:t> to insert hyperlinks in a PowerPoint to insert hyperlinks in a PowerPoint</a:t>
            </a:r>
            <a:endParaRPr lang="en-US" sz="120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33BB3CE-E8F9-9857-3A14-CE1FBD3E2B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8128255"/>
              </p:ext>
            </p:extLst>
          </p:nvPr>
        </p:nvGraphicFramePr>
        <p:xfrm>
          <a:off x="-2884439" y="1109954"/>
          <a:ext cx="11664121" cy="5334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19" name="Content Placeholder 5" descr="How to Insert Hyperlink in PowerPoint">
            <a:extLst>
              <a:ext uri="{FF2B5EF4-FFF2-40B4-BE49-F238E27FC236}">
                <a16:creationId xmlns:a16="http://schemas.microsoft.com/office/drawing/2014/main" id="{DF0A88A6-7FB0-57FF-A7B2-4E155960A85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05660" y="91510"/>
            <a:ext cx="2777026" cy="2040586"/>
          </a:xfrm>
          <a:prstGeom prst="rect">
            <a:avLst/>
          </a:prstGeom>
        </p:spPr>
      </p:pic>
      <p:pic>
        <p:nvPicPr>
          <p:cNvPr id="353" name="Picture 352" descr="How to Add a Hyperlink to a Powerpoint- 2 Easy Methods">
            <a:extLst>
              <a:ext uri="{FF2B5EF4-FFF2-40B4-BE49-F238E27FC236}">
                <a16:creationId xmlns:a16="http://schemas.microsoft.com/office/drawing/2014/main" id="{57220BAB-4B81-9293-5A0D-B9854FBCA8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54168" y="94949"/>
            <a:ext cx="2558825" cy="1775317"/>
          </a:xfrm>
          <a:prstGeom prst="rect">
            <a:avLst/>
          </a:prstGeom>
        </p:spPr>
      </p:pic>
      <p:graphicFrame>
        <p:nvGraphicFramePr>
          <p:cNvPr id="392" name="Table 391">
            <a:extLst>
              <a:ext uri="{FF2B5EF4-FFF2-40B4-BE49-F238E27FC236}">
                <a16:creationId xmlns:a16="http://schemas.microsoft.com/office/drawing/2014/main" id="{EB843E58-DD4E-4F3B-7E6F-609E608903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705492"/>
              </p:ext>
            </p:extLst>
          </p:nvPr>
        </p:nvGraphicFramePr>
        <p:xfrm>
          <a:off x="6006935" y="2988623"/>
          <a:ext cx="5795472" cy="35123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97736">
                  <a:extLst>
                    <a:ext uri="{9D8B030D-6E8A-4147-A177-3AD203B41FA5}">
                      <a16:colId xmlns:a16="http://schemas.microsoft.com/office/drawing/2014/main" val="3202954291"/>
                    </a:ext>
                  </a:extLst>
                </a:gridCol>
                <a:gridCol w="2897736">
                  <a:extLst>
                    <a:ext uri="{9D8B030D-6E8A-4147-A177-3AD203B41FA5}">
                      <a16:colId xmlns:a16="http://schemas.microsoft.com/office/drawing/2014/main" val="1341575759"/>
                    </a:ext>
                  </a:extLst>
                </a:gridCol>
              </a:tblGrid>
              <a:tr h="816976">
                <a:tc>
                  <a:txBody>
                    <a:bodyPr/>
                    <a:lstStyle/>
                    <a:p>
                      <a:r>
                        <a:rPr lang="en-US" dirty="0"/>
                        <a:t>Advantages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disadvantages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5892016"/>
                  </a:ext>
                </a:extLst>
              </a:tr>
              <a:tr h="947692">
                <a:tc>
                  <a:txBody>
                    <a:bodyPr/>
                    <a:lstStyle/>
                    <a:p>
                      <a:r>
                        <a:rPr lang="en-US" dirty="0"/>
                        <a:t>Allows users to relate content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Miss important information as it can affect the flow of reading.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6673376"/>
                  </a:ext>
                </a:extLst>
              </a:tr>
              <a:tr h="833315">
                <a:tc>
                  <a:txBody>
                    <a:bodyPr/>
                    <a:lstStyle/>
                    <a:p>
                      <a:r>
                        <a:rPr lang="en-US" dirty="0"/>
                        <a:t>Easy access to information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You can get the wrong links sometimes.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6405129"/>
                  </a:ext>
                </a:extLst>
              </a:tr>
              <a:tr h="833315">
                <a:tc>
                  <a:txBody>
                    <a:bodyPr/>
                    <a:lstStyle/>
                    <a:p>
                      <a:r>
                        <a:rPr lang="en-US" dirty="0"/>
                        <a:t>Good engagement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People with disabilities might struggle on finding it hard to use the links.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33338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5572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How to insert hyperlinks in a PowerPoint to insert hyperlinks in a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5</cp:revision>
  <dcterms:created xsi:type="dcterms:W3CDTF">2013-07-15T20:26:40Z</dcterms:created>
  <dcterms:modified xsi:type="dcterms:W3CDTF">2025-07-04T11:01:11Z</dcterms:modified>
</cp:coreProperties>
</file>