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0"/>
  </p:notesMasterIdLst>
  <p:sldIdLst>
    <p:sldId id="256" r:id="rId2"/>
    <p:sldId id="257" r:id="rId3"/>
    <p:sldId id="258" r:id="rId4"/>
    <p:sldId id="259" r:id="rId5"/>
    <p:sldId id="322" r:id="rId6"/>
    <p:sldId id="323" r:id="rId7"/>
    <p:sldId id="324" r:id="rId8"/>
    <p:sldId id="325" r:id="rId9"/>
    <p:sldId id="331" r:id="rId10"/>
    <p:sldId id="268" r:id="rId11"/>
    <p:sldId id="269" r:id="rId12"/>
    <p:sldId id="276" r:id="rId13"/>
    <p:sldId id="295" r:id="rId14"/>
    <p:sldId id="296" r:id="rId15"/>
    <p:sldId id="297" r:id="rId16"/>
    <p:sldId id="299" r:id="rId17"/>
    <p:sldId id="277" r:id="rId18"/>
    <p:sldId id="278" r:id="rId19"/>
    <p:sldId id="280" r:id="rId20"/>
    <p:sldId id="282" r:id="rId21"/>
    <p:sldId id="283" r:id="rId22"/>
    <p:sldId id="285" r:id="rId23"/>
    <p:sldId id="286" r:id="rId24"/>
    <p:sldId id="287" r:id="rId25"/>
    <p:sldId id="290" r:id="rId26"/>
    <p:sldId id="291" r:id="rId27"/>
    <p:sldId id="292" r:id="rId28"/>
    <p:sldId id="293" r:id="rId29"/>
    <p:sldId id="294" r:id="rId30"/>
    <p:sldId id="301" r:id="rId31"/>
    <p:sldId id="302" r:id="rId32"/>
    <p:sldId id="303" r:id="rId33"/>
    <p:sldId id="306" r:id="rId34"/>
    <p:sldId id="307" r:id="rId35"/>
    <p:sldId id="309" r:id="rId36"/>
    <p:sldId id="310" r:id="rId37"/>
    <p:sldId id="312" r:id="rId38"/>
    <p:sldId id="313" r:id="rId39"/>
    <p:sldId id="314" r:id="rId40"/>
    <p:sldId id="318" r:id="rId41"/>
    <p:sldId id="319" r:id="rId42"/>
    <p:sldId id="321" r:id="rId43"/>
    <p:sldId id="320" r:id="rId44"/>
    <p:sldId id="333" r:id="rId45"/>
    <p:sldId id="334" r:id="rId46"/>
    <p:sldId id="336" r:id="rId47"/>
    <p:sldId id="337" r:id="rId48"/>
    <p:sldId id="344" r:id="rId49"/>
    <p:sldId id="345" r:id="rId50"/>
    <p:sldId id="339" r:id="rId51"/>
    <p:sldId id="261" r:id="rId52"/>
    <p:sldId id="262" r:id="rId53"/>
    <p:sldId id="263" r:id="rId54"/>
    <p:sldId id="264" r:id="rId55"/>
    <p:sldId id="265" r:id="rId56"/>
    <p:sldId id="266" r:id="rId57"/>
    <p:sldId id="267" r:id="rId58"/>
    <p:sldId id="350" r:id="rId59"/>
    <p:sldId id="260" r:id="rId60"/>
    <p:sldId id="273" r:id="rId61"/>
    <p:sldId id="279" r:id="rId62"/>
    <p:sldId id="281" r:id="rId63"/>
    <p:sldId id="284" r:id="rId64"/>
    <p:sldId id="288" r:id="rId65"/>
    <p:sldId id="289" r:id="rId66"/>
    <p:sldId id="300" r:id="rId67"/>
    <p:sldId id="304" r:id="rId68"/>
    <p:sldId id="305" r:id="rId69"/>
    <p:sldId id="308" r:id="rId70"/>
    <p:sldId id="311" r:id="rId71"/>
    <p:sldId id="315" r:id="rId72"/>
    <p:sldId id="316" r:id="rId73"/>
    <p:sldId id="317" r:id="rId74"/>
    <p:sldId id="326" r:id="rId75"/>
    <p:sldId id="327" r:id="rId76"/>
    <p:sldId id="328" r:id="rId77"/>
    <p:sldId id="329" r:id="rId78"/>
    <p:sldId id="330" r:id="rId79"/>
    <p:sldId id="332" r:id="rId80"/>
    <p:sldId id="335" r:id="rId81"/>
    <p:sldId id="338" r:id="rId82"/>
    <p:sldId id="341" r:id="rId83"/>
    <p:sldId id="342" r:id="rId84"/>
    <p:sldId id="343" r:id="rId85"/>
    <p:sldId id="346" r:id="rId86"/>
    <p:sldId id="347" r:id="rId87"/>
    <p:sldId id="348" r:id="rId88"/>
    <p:sldId id="349" r:id="rId8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FD456-2618-6D0A-497A-EA0A2E87E31A}" v="1133" dt="2025-11-26T08:25:21.204"/>
    <p1510:client id="{866010BD-7AC8-EE6A-D8EE-82146B3A6A17}" v="1252" dt="2025-11-26T14:47:44.461"/>
    <p1510:client id="{BC04C921-F2A7-39BF-635A-20AA70841FD5}" v="225" dt="2025-11-27T10:00:35.6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notesMaster" Target="notesMasters/notesMaster1.xml"/><Relationship Id="rId95" Type="http://schemas.microsoft.com/office/2016/11/relationships/changesInfo" Target="changesInfos/changesInfo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9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fie Sanderson-Jones (2515891)" userId="S::2515891@student.uwtsd.ac.uk::faedad42-bdc7-4efb-bab6-44c65dc1d59f" providerId="AD" clId="Web-{EC3E84DF-766B-7A59-8486-F5BA380EBAC4}"/>
    <pc:docChg chg="addSld delSld modSld">
      <pc:chgData name="Alfie Sanderson-Jones (2515891)" userId="S::2515891@student.uwtsd.ac.uk::faedad42-bdc7-4efb-bab6-44c65dc1d59f" providerId="AD" clId="Web-{EC3E84DF-766B-7A59-8486-F5BA380EBAC4}" dt="2025-11-20T15:47:52.433" v="3997"/>
      <pc:docMkLst>
        <pc:docMk/>
      </pc:docMkLst>
      <pc:sldChg chg="modSp">
        <pc:chgData name="Alfie Sanderson-Jones (2515891)" userId="S::2515891@student.uwtsd.ac.uk::faedad42-bdc7-4efb-bab6-44c65dc1d59f" providerId="AD" clId="Web-{EC3E84DF-766B-7A59-8486-F5BA380EBAC4}" dt="2025-11-20T14:22:07.087" v="3639" actId="20577"/>
        <pc:sldMkLst>
          <pc:docMk/>
          <pc:sldMk cId="3841149109" sldId="258"/>
        </pc:sldMkLst>
        <pc:spChg chg="mod">
          <ac:chgData name="Alfie Sanderson-Jones (2515891)" userId="S::2515891@student.uwtsd.ac.uk::faedad42-bdc7-4efb-bab6-44c65dc1d59f" providerId="AD" clId="Web-{EC3E84DF-766B-7A59-8486-F5BA380EBAC4}" dt="2025-11-20T14:22:07.087" v="3639" actId="20577"/>
          <ac:spMkLst>
            <pc:docMk/>
            <pc:sldMk cId="3841149109" sldId="258"/>
            <ac:spMk id="3" creationId="{6D38B19C-FD38-136F-A0E8-5C3305C35DEA}"/>
          </ac:spMkLst>
        </pc:spChg>
      </pc:sldChg>
      <pc:sldChg chg="addSp modSp mod setBg">
        <pc:chgData name="Alfie Sanderson-Jones (2515891)" userId="S::2515891@student.uwtsd.ac.uk::faedad42-bdc7-4efb-bab6-44c65dc1d59f" providerId="AD" clId="Web-{EC3E84DF-766B-7A59-8486-F5BA380EBAC4}" dt="2025-11-20T15:37:08.916" v="3973" actId="20577"/>
        <pc:sldMkLst>
          <pc:docMk/>
          <pc:sldMk cId="1599744442" sldId="259"/>
        </pc:sldMkLst>
        <pc:spChg chg="mod">
          <ac:chgData name="Alfie Sanderson-Jones (2515891)" userId="S::2515891@student.uwtsd.ac.uk::faedad42-bdc7-4efb-bab6-44c65dc1d59f" providerId="AD" clId="Web-{EC3E84DF-766B-7A59-8486-F5BA380EBAC4}" dt="2025-11-20T15:35:36.821" v="3953"/>
          <ac:spMkLst>
            <pc:docMk/>
            <pc:sldMk cId="1599744442" sldId="259"/>
            <ac:spMk id="2" creationId="{D29E7B35-B463-DA5F-A2C9-2B798EC2B621}"/>
          </ac:spMkLst>
        </pc:spChg>
        <pc:spChg chg="add mod">
          <ac:chgData name="Alfie Sanderson-Jones (2515891)" userId="S::2515891@student.uwtsd.ac.uk::faedad42-bdc7-4efb-bab6-44c65dc1d59f" providerId="AD" clId="Web-{EC3E84DF-766B-7A59-8486-F5BA380EBAC4}" dt="2025-11-20T15:37:08.916" v="3973" actId="20577"/>
          <ac:spMkLst>
            <pc:docMk/>
            <pc:sldMk cId="1599744442" sldId="259"/>
            <ac:spMk id="3" creationId="{1B835934-E04A-2CE0-E347-473A6878EECA}"/>
          </ac:spMkLst>
        </pc:spChg>
        <pc:spChg chg="add">
          <ac:chgData name="Alfie Sanderson-Jones (2515891)" userId="S::2515891@student.uwtsd.ac.uk::faedad42-bdc7-4efb-bab6-44c65dc1d59f" providerId="AD" clId="Web-{EC3E84DF-766B-7A59-8486-F5BA380EBAC4}" dt="2025-11-20T15:35:36.821" v="3953"/>
          <ac:spMkLst>
            <pc:docMk/>
            <pc:sldMk cId="1599744442" sldId="259"/>
            <ac:spMk id="10" creationId="{B6FACB3C-9069-4791-BC5C-0DB7CD19B853}"/>
          </ac:spMkLst>
        </pc:spChg>
        <pc:spChg chg="add">
          <ac:chgData name="Alfie Sanderson-Jones (2515891)" userId="S::2515891@student.uwtsd.ac.uk::faedad42-bdc7-4efb-bab6-44c65dc1d59f" providerId="AD" clId="Web-{EC3E84DF-766B-7A59-8486-F5BA380EBAC4}" dt="2025-11-20T15:35:36.821" v="3953"/>
          <ac:spMkLst>
            <pc:docMk/>
            <pc:sldMk cId="1599744442" sldId="259"/>
            <ac:spMk id="12" creationId="{71F2038E-D777-4B76-81DD-DD13EE91B9DD}"/>
          </ac:spMkLst>
        </pc:spChg>
        <pc:grpChg chg="add">
          <ac:chgData name="Alfie Sanderson-Jones (2515891)" userId="S::2515891@student.uwtsd.ac.uk::faedad42-bdc7-4efb-bab6-44c65dc1d59f" providerId="AD" clId="Web-{EC3E84DF-766B-7A59-8486-F5BA380EBAC4}" dt="2025-11-20T15:35:36.821" v="3953"/>
          <ac:grpSpMkLst>
            <pc:docMk/>
            <pc:sldMk cId="1599744442" sldId="259"/>
            <ac:grpSpMk id="14" creationId="{DD354807-230F-4402-B1B9-F733A8F1F190}"/>
          </ac:grpSpMkLst>
        </pc:grpChg>
        <pc:graphicFrameChg chg="mod ord modGraphic">
          <ac:chgData name="Alfie Sanderson-Jones (2515891)" userId="S::2515891@student.uwtsd.ac.uk::faedad42-bdc7-4efb-bab6-44c65dc1d59f" providerId="AD" clId="Web-{EC3E84DF-766B-7A59-8486-F5BA380EBAC4}" dt="2025-11-20T15:35:36.821" v="3953"/>
          <ac:graphicFrameMkLst>
            <pc:docMk/>
            <pc:sldMk cId="1599744442" sldId="259"/>
            <ac:graphicFrameMk id="5" creationId="{5F20C4B4-F57E-04C5-5C64-8CE531A5EB4F}"/>
          </ac:graphicFrameMkLst>
        </pc:graphicFrameChg>
      </pc:sldChg>
      <pc:sldChg chg="addSp modSp mod setBg">
        <pc:chgData name="Alfie Sanderson-Jones (2515891)" userId="S::2515891@student.uwtsd.ac.uk::faedad42-bdc7-4efb-bab6-44c65dc1d59f" providerId="AD" clId="Web-{EC3E84DF-766B-7A59-8486-F5BA380EBAC4}" dt="2025-11-20T15:47:52.433" v="3997"/>
        <pc:sldMkLst>
          <pc:docMk/>
          <pc:sldMk cId="2167581797" sldId="260"/>
        </pc:sldMkLst>
        <pc:spChg chg="mod">
          <ac:chgData name="Alfie Sanderson-Jones (2515891)" userId="S::2515891@student.uwtsd.ac.uk::faedad42-bdc7-4efb-bab6-44c65dc1d59f" providerId="AD" clId="Web-{EC3E84DF-766B-7A59-8486-F5BA380EBAC4}" dt="2025-11-20T15:47:52.433" v="3997"/>
          <ac:spMkLst>
            <pc:docMk/>
            <pc:sldMk cId="2167581797" sldId="260"/>
            <ac:spMk id="2" creationId="{33ECE25D-DBBE-5CD3-1007-20D60FD3DC51}"/>
          </ac:spMkLst>
        </pc:spChg>
        <pc:spChg chg="mod ord">
          <ac:chgData name="Alfie Sanderson-Jones (2515891)" userId="S::2515891@student.uwtsd.ac.uk::faedad42-bdc7-4efb-bab6-44c65dc1d59f" providerId="AD" clId="Web-{EC3E84DF-766B-7A59-8486-F5BA380EBAC4}" dt="2025-11-20T15:47:52.433" v="3997"/>
          <ac:spMkLst>
            <pc:docMk/>
            <pc:sldMk cId="2167581797" sldId="260"/>
            <ac:spMk id="3" creationId="{C58EAA78-D21E-5A6C-5FBE-338D35F2112A}"/>
          </ac:spMkLst>
        </pc:spChg>
        <pc:spChg chg="add">
          <ac:chgData name="Alfie Sanderson-Jones (2515891)" userId="S::2515891@student.uwtsd.ac.uk::faedad42-bdc7-4efb-bab6-44c65dc1d59f" providerId="AD" clId="Web-{EC3E84DF-766B-7A59-8486-F5BA380EBAC4}" dt="2025-11-20T15:47:52.433" v="3997"/>
          <ac:spMkLst>
            <pc:docMk/>
            <pc:sldMk cId="2167581797" sldId="260"/>
            <ac:spMk id="9" creationId="{84ECDE7A-6944-466D-8FFE-149A29BA6BAE}"/>
          </ac:spMkLst>
        </pc:spChg>
        <pc:spChg chg="add">
          <ac:chgData name="Alfie Sanderson-Jones (2515891)" userId="S::2515891@student.uwtsd.ac.uk::faedad42-bdc7-4efb-bab6-44c65dc1d59f" providerId="AD" clId="Web-{EC3E84DF-766B-7A59-8486-F5BA380EBAC4}" dt="2025-11-20T15:47:52.433" v="3997"/>
          <ac:spMkLst>
            <pc:docMk/>
            <pc:sldMk cId="2167581797" sldId="260"/>
            <ac:spMk id="11" creationId="{B3420082-9415-44EC-802E-C77D71D59C57}"/>
          </ac:spMkLst>
        </pc:spChg>
        <pc:spChg chg="add">
          <ac:chgData name="Alfie Sanderson-Jones (2515891)" userId="S::2515891@student.uwtsd.ac.uk::faedad42-bdc7-4efb-bab6-44c65dc1d59f" providerId="AD" clId="Web-{EC3E84DF-766B-7A59-8486-F5BA380EBAC4}" dt="2025-11-20T15:47:52.433" v="3997"/>
          <ac:spMkLst>
            <pc:docMk/>
            <pc:sldMk cId="2167581797" sldId="260"/>
            <ac:spMk id="13" creationId="{55A52C45-1FCB-4636-A80F-2849B8226C01}"/>
          </ac:spMkLst>
        </pc:spChg>
        <pc:spChg chg="add">
          <ac:chgData name="Alfie Sanderson-Jones (2515891)" userId="S::2515891@student.uwtsd.ac.uk::faedad42-bdc7-4efb-bab6-44c65dc1d59f" providerId="AD" clId="Web-{EC3E84DF-766B-7A59-8486-F5BA380EBAC4}" dt="2025-11-20T15:47:52.433" v="3997"/>
          <ac:spMkLst>
            <pc:docMk/>
            <pc:sldMk cId="2167581797" sldId="260"/>
            <ac:spMk id="15" creationId="{768EB4DD-3704-43AD-92B3-C4E0C6EA92CB}"/>
          </ac:spMkLst>
        </pc:spChg>
        <pc:picChg chg="add mod">
          <ac:chgData name="Alfie Sanderson-Jones (2515891)" userId="S::2515891@student.uwtsd.ac.uk::faedad42-bdc7-4efb-bab6-44c65dc1d59f" providerId="AD" clId="Web-{EC3E84DF-766B-7A59-8486-F5BA380EBAC4}" dt="2025-11-20T15:47:52.433" v="3997"/>
          <ac:picMkLst>
            <pc:docMk/>
            <pc:sldMk cId="2167581797" sldId="260"/>
            <ac:picMk id="4" creationId="{E4C7DA39-D145-8F86-48D5-3EF01F1A9E69}"/>
          </ac:picMkLst>
        </pc:picChg>
      </pc:sldChg>
      <pc:sldChg chg="modSp">
        <pc:chgData name="Alfie Sanderson-Jones (2515891)" userId="S::2515891@student.uwtsd.ac.uk::faedad42-bdc7-4efb-bab6-44c65dc1d59f" providerId="AD" clId="Web-{EC3E84DF-766B-7A59-8486-F5BA380EBAC4}" dt="2025-11-20T15:42:40.581" v="3978" actId="20577"/>
        <pc:sldMkLst>
          <pc:docMk/>
          <pc:sldMk cId="3148869229" sldId="263"/>
        </pc:sldMkLst>
        <pc:spChg chg="mod">
          <ac:chgData name="Alfie Sanderson-Jones (2515891)" userId="S::2515891@student.uwtsd.ac.uk::faedad42-bdc7-4efb-bab6-44c65dc1d59f" providerId="AD" clId="Web-{EC3E84DF-766B-7A59-8486-F5BA380EBAC4}" dt="2025-11-20T15:42:40.581" v="3978" actId="20577"/>
          <ac:spMkLst>
            <pc:docMk/>
            <pc:sldMk cId="3148869229" sldId="263"/>
            <ac:spMk id="3" creationId="{5D341ED1-ABD5-0A3C-15F7-9F1E442424B4}"/>
          </ac:spMkLst>
        </pc:spChg>
      </pc:sldChg>
      <pc:sldChg chg="modSp">
        <pc:chgData name="Alfie Sanderson-Jones (2515891)" userId="S::2515891@student.uwtsd.ac.uk::faedad42-bdc7-4efb-bab6-44c65dc1d59f" providerId="AD" clId="Web-{EC3E84DF-766B-7A59-8486-F5BA380EBAC4}" dt="2025-11-20T15:42:54.003" v="3991" actId="20577"/>
        <pc:sldMkLst>
          <pc:docMk/>
          <pc:sldMk cId="3501920319" sldId="264"/>
        </pc:sldMkLst>
        <pc:spChg chg="mod">
          <ac:chgData name="Alfie Sanderson-Jones (2515891)" userId="S::2515891@student.uwtsd.ac.uk::faedad42-bdc7-4efb-bab6-44c65dc1d59f" providerId="AD" clId="Web-{EC3E84DF-766B-7A59-8486-F5BA380EBAC4}" dt="2025-11-20T15:42:54.003" v="3991" actId="20577"/>
          <ac:spMkLst>
            <pc:docMk/>
            <pc:sldMk cId="3501920319" sldId="264"/>
            <ac:spMk id="3" creationId="{F3A2A9C2-5D3C-EF7A-4844-76EF7BDCE8B1}"/>
          </ac:spMkLst>
        </pc:spChg>
      </pc:sldChg>
      <pc:sldChg chg="addSp modSp mod setBg">
        <pc:chgData name="Alfie Sanderson-Jones (2515891)" userId="S::2515891@student.uwtsd.ac.uk::faedad42-bdc7-4efb-bab6-44c65dc1d59f" providerId="AD" clId="Web-{EC3E84DF-766B-7A59-8486-F5BA380EBAC4}" dt="2025-11-20T15:44:36.021" v="3993"/>
        <pc:sldMkLst>
          <pc:docMk/>
          <pc:sldMk cId="1857221974" sldId="268"/>
        </pc:sldMkLst>
        <pc:spChg chg="mod">
          <ac:chgData name="Alfie Sanderson-Jones (2515891)" userId="S::2515891@student.uwtsd.ac.uk::faedad42-bdc7-4efb-bab6-44c65dc1d59f" providerId="AD" clId="Web-{EC3E84DF-766B-7A59-8486-F5BA380EBAC4}" dt="2025-11-20T15:44:36.021" v="3993"/>
          <ac:spMkLst>
            <pc:docMk/>
            <pc:sldMk cId="1857221974" sldId="268"/>
            <ac:spMk id="2" creationId="{BE7B67F0-4F66-92F2-FCDD-F3295805B152}"/>
          </ac:spMkLst>
        </pc:spChg>
        <pc:spChg chg="mod">
          <ac:chgData name="Alfie Sanderson-Jones (2515891)" userId="S::2515891@student.uwtsd.ac.uk::faedad42-bdc7-4efb-bab6-44c65dc1d59f" providerId="AD" clId="Web-{EC3E84DF-766B-7A59-8486-F5BA380EBAC4}" dt="2025-11-20T15:44:36.021" v="3993"/>
          <ac:spMkLst>
            <pc:docMk/>
            <pc:sldMk cId="1857221974" sldId="268"/>
            <ac:spMk id="3" creationId="{39343694-D078-87C9-4493-2854AF7F5C78}"/>
          </ac:spMkLst>
        </pc:spChg>
        <pc:spChg chg="add">
          <ac:chgData name="Alfie Sanderson-Jones (2515891)" userId="S::2515891@student.uwtsd.ac.uk::faedad42-bdc7-4efb-bab6-44c65dc1d59f" providerId="AD" clId="Web-{EC3E84DF-766B-7A59-8486-F5BA380EBAC4}" dt="2025-11-20T15:44:36.021" v="3993"/>
          <ac:spMkLst>
            <pc:docMk/>
            <pc:sldMk cId="1857221974" sldId="268"/>
            <ac:spMk id="9" creationId="{04812C46-200A-4DEB-A05E-3ED6C68C2387}"/>
          </ac:spMkLst>
        </pc:spChg>
        <pc:spChg chg="add">
          <ac:chgData name="Alfie Sanderson-Jones (2515891)" userId="S::2515891@student.uwtsd.ac.uk::faedad42-bdc7-4efb-bab6-44c65dc1d59f" providerId="AD" clId="Web-{EC3E84DF-766B-7A59-8486-F5BA380EBAC4}" dt="2025-11-20T15:44:36.021" v="3993"/>
          <ac:spMkLst>
            <pc:docMk/>
            <pc:sldMk cId="1857221974" sldId="268"/>
            <ac:spMk id="11" creationId="{D1EA859B-E555-4109-94F3-6700E046E008}"/>
          </ac:spMkLst>
        </pc:spChg>
        <pc:picChg chg="add mod ord">
          <ac:chgData name="Alfie Sanderson-Jones (2515891)" userId="S::2515891@student.uwtsd.ac.uk::faedad42-bdc7-4efb-bab6-44c65dc1d59f" providerId="AD" clId="Web-{EC3E84DF-766B-7A59-8486-F5BA380EBAC4}" dt="2025-11-20T15:44:36.021" v="3993"/>
          <ac:picMkLst>
            <pc:docMk/>
            <pc:sldMk cId="1857221974" sldId="268"/>
            <ac:picMk id="4" creationId="{D9D3536A-0E83-A6FD-85D7-9A7B14752BE5}"/>
          </ac:picMkLst>
        </pc:picChg>
      </pc:sldChg>
      <pc:sldChg chg="addSp delSp modSp mod setBg">
        <pc:chgData name="Alfie Sanderson-Jones (2515891)" userId="S::2515891@student.uwtsd.ac.uk::faedad42-bdc7-4efb-bab6-44c65dc1d59f" providerId="AD" clId="Web-{EC3E84DF-766B-7A59-8486-F5BA380EBAC4}" dt="2025-11-20T15:44:56.271" v="3995"/>
        <pc:sldMkLst>
          <pc:docMk/>
          <pc:sldMk cId="3022209165" sldId="269"/>
        </pc:sldMkLst>
        <pc:spChg chg="mod">
          <ac:chgData name="Alfie Sanderson-Jones (2515891)" userId="S::2515891@student.uwtsd.ac.uk::faedad42-bdc7-4efb-bab6-44c65dc1d59f" providerId="AD" clId="Web-{EC3E84DF-766B-7A59-8486-F5BA380EBAC4}" dt="2025-11-20T15:44:56.271" v="3995"/>
          <ac:spMkLst>
            <pc:docMk/>
            <pc:sldMk cId="3022209165" sldId="269"/>
            <ac:spMk id="2" creationId="{52D4BFC2-4E3C-9081-0180-13582BE7DC34}"/>
          </ac:spMkLst>
        </pc:spChg>
        <pc:spChg chg="mod">
          <ac:chgData name="Alfie Sanderson-Jones (2515891)" userId="S::2515891@student.uwtsd.ac.uk::faedad42-bdc7-4efb-bab6-44c65dc1d59f" providerId="AD" clId="Web-{EC3E84DF-766B-7A59-8486-F5BA380EBAC4}" dt="2025-11-20T15:44:56.271" v="3995"/>
          <ac:spMkLst>
            <pc:docMk/>
            <pc:sldMk cId="3022209165" sldId="269"/>
            <ac:spMk id="3" creationId="{771F06C3-2238-E7A9-A39B-403FD29D9BB9}"/>
          </ac:spMkLst>
        </pc:spChg>
      </pc:sldChg>
      <pc:sldChg chg="addSp delSp modSp new mod setBg">
        <pc:chgData name="Alfie Sanderson-Jones (2515891)" userId="S::2515891@student.uwtsd.ac.uk::faedad42-bdc7-4efb-bab6-44c65dc1d59f" providerId="AD" clId="Web-{EC3E84DF-766B-7A59-8486-F5BA380EBAC4}" dt="2025-11-20T15:35:55.290" v="3956" actId="20577"/>
        <pc:sldMkLst>
          <pc:docMk/>
          <pc:sldMk cId="4268213585" sldId="322"/>
        </pc:sldMkLst>
        <pc:spChg chg="mod">
          <ac:chgData name="Alfie Sanderson-Jones (2515891)" userId="S::2515891@student.uwtsd.ac.uk::faedad42-bdc7-4efb-bab6-44c65dc1d59f" providerId="AD" clId="Web-{EC3E84DF-766B-7A59-8486-F5BA380EBAC4}" dt="2025-11-20T15:35:41.883" v="3954"/>
          <ac:spMkLst>
            <pc:docMk/>
            <pc:sldMk cId="4268213585" sldId="322"/>
            <ac:spMk id="2" creationId="{6C6224C7-C2A8-8164-BA4E-2FB23604B36A}"/>
          </ac:spMkLst>
        </pc:spChg>
        <pc:spChg chg="add mod">
          <ac:chgData name="Alfie Sanderson-Jones (2515891)" userId="S::2515891@student.uwtsd.ac.uk::faedad42-bdc7-4efb-bab6-44c65dc1d59f" providerId="AD" clId="Web-{EC3E84DF-766B-7A59-8486-F5BA380EBAC4}" dt="2025-11-20T15:35:55.290" v="3956" actId="20577"/>
          <ac:spMkLst>
            <pc:docMk/>
            <pc:sldMk cId="4268213585" sldId="322"/>
            <ac:spMk id="5" creationId="{1CB7C92E-C61F-8FD3-FF7E-AD728248A4E6}"/>
          </ac:spMkLst>
        </pc:spChg>
        <pc:spChg chg="add">
          <ac:chgData name="Alfie Sanderson-Jones (2515891)" userId="S::2515891@student.uwtsd.ac.uk::faedad42-bdc7-4efb-bab6-44c65dc1d59f" providerId="AD" clId="Web-{EC3E84DF-766B-7A59-8486-F5BA380EBAC4}" dt="2025-11-20T15:35:41.883" v="3954"/>
          <ac:spMkLst>
            <pc:docMk/>
            <pc:sldMk cId="4268213585" sldId="322"/>
            <ac:spMk id="10" creationId="{B6FACB3C-9069-4791-BC5C-0DB7CD19B853}"/>
          </ac:spMkLst>
        </pc:spChg>
        <pc:spChg chg="add">
          <ac:chgData name="Alfie Sanderson-Jones (2515891)" userId="S::2515891@student.uwtsd.ac.uk::faedad42-bdc7-4efb-bab6-44c65dc1d59f" providerId="AD" clId="Web-{EC3E84DF-766B-7A59-8486-F5BA380EBAC4}" dt="2025-11-20T15:35:41.883" v="3954"/>
          <ac:spMkLst>
            <pc:docMk/>
            <pc:sldMk cId="4268213585" sldId="322"/>
            <ac:spMk id="12" creationId="{71F2038E-D777-4B76-81DD-DD13EE91B9DD}"/>
          </ac:spMkLst>
        </pc:spChg>
        <pc:grpChg chg="add">
          <ac:chgData name="Alfie Sanderson-Jones (2515891)" userId="S::2515891@student.uwtsd.ac.uk::faedad42-bdc7-4efb-bab6-44c65dc1d59f" providerId="AD" clId="Web-{EC3E84DF-766B-7A59-8486-F5BA380EBAC4}" dt="2025-11-20T15:35:41.883" v="3954"/>
          <ac:grpSpMkLst>
            <pc:docMk/>
            <pc:sldMk cId="4268213585" sldId="322"/>
            <ac:grpSpMk id="14" creationId="{DD354807-230F-4402-B1B9-F733A8F1F190}"/>
          </ac:grpSpMkLst>
        </pc:grpChg>
        <pc:graphicFrameChg chg="add mod ord modGraphic">
          <ac:chgData name="Alfie Sanderson-Jones (2515891)" userId="S::2515891@student.uwtsd.ac.uk::faedad42-bdc7-4efb-bab6-44c65dc1d59f" providerId="AD" clId="Web-{EC3E84DF-766B-7A59-8486-F5BA380EBAC4}" dt="2025-11-20T15:35:41.883" v="3954"/>
          <ac:graphicFrameMkLst>
            <pc:docMk/>
            <pc:sldMk cId="4268213585" sldId="322"/>
            <ac:graphicFrameMk id="4" creationId="{C9008A08-B9C6-98AB-CEA5-966312B49B4A}"/>
          </ac:graphicFrameMkLst>
        </pc:graphicFrameChg>
      </pc:sldChg>
      <pc:sldChg chg="addSp delSp modSp new mod setBg">
        <pc:chgData name="Alfie Sanderson-Jones (2515891)" userId="S::2515891@student.uwtsd.ac.uk::faedad42-bdc7-4efb-bab6-44c65dc1d59f" providerId="AD" clId="Web-{EC3E84DF-766B-7A59-8486-F5BA380EBAC4}" dt="2025-11-20T15:36:11.243" v="3960" actId="20577"/>
        <pc:sldMkLst>
          <pc:docMk/>
          <pc:sldMk cId="1072476759" sldId="323"/>
        </pc:sldMkLst>
        <pc:spChg chg="mod">
          <ac:chgData name="Alfie Sanderson-Jones (2515891)" userId="S::2515891@student.uwtsd.ac.uk::faedad42-bdc7-4efb-bab6-44c65dc1d59f" providerId="AD" clId="Web-{EC3E84DF-766B-7A59-8486-F5BA380EBAC4}" dt="2025-11-20T15:36:01.665" v="3957"/>
          <ac:spMkLst>
            <pc:docMk/>
            <pc:sldMk cId="1072476759" sldId="323"/>
            <ac:spMk id="2" creationId="{499A8E83-5C6D-A6C5-56D3-FE8C71D058D4}"/>
          </ac:spMkLst>
        </pc:spChg>
        <pc:spChg chg="add mod">
          <ac:chgData name="Alfie Sanderson-Jones (2515891)" userId="S::2515891@student.uwtsd.ac.uk::faedad42-bdc7-4efb-bab6-44c65dc1d59f" providerId="AD" clId="Web-{EC3E84DF-766B-7A59-8486-F5BA380EBAC4}" dt="2025-11-20T15:36:11.243" v="3960" actId="20577"/>
          <ac:spMkLst>
            <pc:docMk/>
            <pc:sldMk cId="1072476759" sldId="323"/>
            <ac:spMk id="3" creationId="{77201BAD-91FC-C3EA-8FB6-50818A83B25E}"/>
          </ac:spMkLst>
        </pc:spChg>
        <pc:spChg chg="add">
          <ac:chgData name="Alfie Sanderson-Jones (2515891)" userId="S::2515891@student.uwtsd.ac.uk::faedad42-bdc7-4efb-bab6-44c65dc1d59f" providerId="AD" clId="Web-{EC3E84DF-766B-7A59-8486-F5BA380EBAC4}" dt="2025-11-20T15:36:01.665" v="3957"/>
          <ac:spMkLst>
            <pc:docMk/>
            <pc:sldMk cId="1072476759" sldId="323"/>
            <ac:spMk id="9" creationId="{B6FACB3C-9069-4791-BC5C-0DB7CD19B853}"/>
          </ac:spMkLst>
        </pc:spChg>
        <pc:spChg chg="add">
          <ac:chgData name="Alfie Sanderson-Jones (2515891)" userId="S::2515891@student.uwtsd.ac.uk::faedad42-bdc7-4efb-bab6-44c65dc1d59f" providerId="AD" clId="Web-{EC3E84DF-766B-7A59-8486-F5BA380EBAC4}" dt="2025-11-20T15:36:01.665" v="3957"/>
          <ac:spMkLst>
            <pc:docMk/>
            <pc:sldMk cId="1072476759" sldId="323"/>
            <ac:spMk id="11" creationId="{71F2038E-D777-4B76-81DD-DD13EE91B9DD}"/>
          </ac:spMkLst>
        </pc:spChg>
        <pc:grpChg chg="add">
          <ac:chgData name="Alfie Sanderson-Jones (2515891)" userId="S::2515891@student.uwtsd.ac.uk::faedad42-bdc7-4efb-bab6-44c65dc1d59f" providerId="AD" clId="Web-{EC3E84DF-766B-7A59-8486-F5BA380EBAC4}" dt="2025-11-20T15:36:01.665" v="3957"/>
          <ac:grpSpMkLst>
            <pc:docMk/>
            <pc:sldMk cId="1072476759" sldId="323"/>
            <ac:grpSpMk id="13" creationId="{DD354807-230F-4402-B1B9-F733A8F1F190}"/>
          </ac:grpSpMkLst>
        </pc:grpChg>
        <pc:graphicFrameChg chg="add mod ord modGraphic">
          <ac:chgData name="Alfie Sanderson-Jones (2515891)" userId="S::2515891@student.uwtsd.ac.uk::faedad42-bdc7-4efb-bab6-44c65dc1d59f" providerId="AD" clId="Web-{EC3E84DF-766B-7A59-8486-F5BA380EBAC4}" dt="2025-11-20T15:36:01.665" v="3957"/>
          <ac:graphicFrameMkLst>
            <pc:docMk/>
            <pc:sldMk cId="1072476759" sldId="323"/>
            <ac:graphicFrameMk id="4" creationId="{68AA4EEF-B638-6609-BF6F-97E67FDF2EBD}"/>
          </ac:graphicFrameMkLst>
        </pc:graphicFrameChg>
      </pc:sldChg>
      <pc:sldChg chg="addSp delSp modSp new mod setBg">
        <pc:chgData name="Alfie Sanderson-Jones (2515891)" userId="S::2515891@student.uwtsd.ac.uk::faedad42-bdc7-4efb-bab6-44c65dc1d59f" providerId="AD" clId="Web-{EC3E84DF-766B-7A59-8486-F5BA380EBAC4}" dt="2025-11-20T15:36:21.805" v="3962" actId="20577"/>
        <pc:sldMkLst>
          <pc:docMk/>
          <pc:sldMk cId="1934820919" sldId="324"/>
        </pc:sldMkLst>
        <pc:spChg chg="mod">
          <ac:chgData name="Alfie Sanderson-Jones (2515891)" userId="S::2515891@student.uwtsd.ac.uk::faedad42-bdc7-4efb-bab6-44c65dc1d59f" providerId="AD" clId="Web-{EC3E84DF-766B-7A59-8486-F5BA380EBAC4}" dt="2025-11-20T15:36:18.087" v="3961"/>
          <ac:spMkLst>
            <pc:docMk/>
            <pc:sldMk cId="1934820919" sldId="324"/>
            <ac:spMk id="2" creationId="{71EAC6E5-5F0E-E5AD-AF23-90FC3C2449DF}"/>
          </ac:spMkLst>
        </pc:spChg>
        <pc:spChg chg="add mod">
          <ac:chgData name="Alfie Sanderson-Jones (2515891)" userId="S::2515891@student.uwtsd.ac.uk::faedad42-bdc7-4efb-bab6-44c65dc1d59f" providerId="AD" clId="Web-{EC3E84DF-766B-7A59-8486-F5BA380EBAC4}" dt="2025-11-20T15:36:21.805" v="3962" actId="20577"/>
          <ac:spMkLst>
            <pc:docMk/>
            <pc:sldMk cId="1934820919" sldId="324"/>
            <ac:spMk id="3" creationId="{16019FAF-A990-86C0-FE45-9FC965B2F921}"/>
          </ac:spMkLst>
        </pc:spChg>
        <pc:spChg chg="add">
          <ac:chgData name="Alfie Sanderson-Jones (2515891)" userId="S::2515891@student.uwtsd.ac.uk::faedad42-bdc7-4efb-bab6-44c65dc1d59f" providerId="AD" clId="Web-{EC3E84DF-766B-7A59-8486-F5BA380EBAC4}" dt="2025-11-20T15:36:18.087" v="3961"/>
          <ac:spMkLst>
            <pc:docMk/>
            <pc:sldMk cId="1934820919" sldId="324"/>
            <ac:spMk id="9" creationId="{B6FACB3C-9069-4791-BC5C-0DB7CD19B853}"/>
          </ac:spMkLst>
        </pc:spChg>
        <pc:spChg chg="add">
          <ac:chgData name="Alfie Sanderson-Jones (2515891)" userId="S::2515891@student.uwtsd.ac.uk::faedad42-bdc7-4efb-bab6-44c65dc1d59f" providerId="AD" clId="Web-{EC3E84DF-766B-7A59-8486-F5BA380EBAC4}" dt="2025-11-20T15:36:18.087" v="3961"/>
          <ac:spMkLst>
            <pc:docMk/>
            <pc:sldMk cId="1934820919" sldId="324"/>
            <ac:spMk id="11" creationId="{71F2038E-D777-4B76-81DD-DD13EE91B9DD}"/>
          </ac:spMkLst>
        </pc:spChg>
        <pc:grpChg chg="add">
          <ac:chgData name="Alfie Sanderson-Jones (2515891)" userId="S::2515891@student.uwtsd.ac.uk::faedad42-bdc7-4efb-bab6-44c65dc1d59f" providerId="AD" clId="Web-{EC3E84DF-766B-7A59-8486-F5BA380EBAC4}" dt="2025-11-20T15:36:18.087" v="3961"/>
          <ac:grpSpMkLst>
            <pc:docMk/>
            <pc:sldMk cId="1934820919" sldId="324"/>
            <ac:grpSpMk id="13" creationId="{DD354807-230F-4402-B1B9-F733A8F1F190}"/>
          </ac:grpSpMkLst>
        </pc:grpChg>
        <pc:graphicFrameChg chg="add mod ord modGraphic">
          <ac:chgData name="Alfie Sanderson-Jones (2515891)" userId="S::2515891@student.uwtsd.ac.uk::faedad42-bdc7-4efb-bab6-44c65dc1d59f" providerId="AD" clId="Web-{EC3E84DF-766B-7A59-8486-F5BA380EBAC4}" dt="2025-11-20T15:36:18.087" v="3961"/>
          <ac:graphicFrameMkLst>
            <pc:docMk/>
            <pc:sldMk cId="1934820919" sldId="324"/>
            <ac:graphicFrameMk id="4" creationId="{FD763174-42DC-58AE-2399-6D5BA7554ADC}"/>
          </ac:graphicFrameMkLst>
        </pc:graphicFrameChg>
      </pc:sldChg>
      <pc:sldChg chg="addSp delSp modSp new mod setBg">
        <pc:chgData name="Alfie Sanderson-Jones (2515891)" userId="S::2515891@student.uwtsd.ac.uk::faedad42-bdc7-4efb-bab6-44c65dc1d59f" providerId="AD" clId="Web-{EC3E84DF-766B-7A59-8486-F5BA380EBAC4}" dt="2025-11-20T15:36:34.071" v="3964" actId="20577"/>
        <pc:sldMkLst>
          <pc:docMk/>
          <pc:sldMk cId="198242312" sldId="325"/>
        </pc:sldMkLst>
        <pc:spChg chg="mod">
          <ac:chgData name="Alfie Sanderson-Jones (2515891)" userId="S::2515891@student.uwtsd.ac.uk::faedad42-bdc7-4efb-bab6-44c65dc1d59f" providerId="AD" clId="Web-{EC3E84DF-766B-7A59-8486-F5BA380EBAC4}" dt="2025-11-20T15:36:30.149" v="3963"/>
          <ac:spMkLst>
            <pc:docMk/>
            <pc:sldMk cId="198242312" sldId="325"/>
            <ac:spMk id="2" creationId="{3EB3A031-8D66-2FAF-7A42-F25F4A313A3E}"/>
          </ac:spMkLst>
        </pc:spChg>
        <pc:spChg chg="add mod">
          <ac:chgData name="Alfie Sanderson-Jones (2515891)" userId="S::2515891@student.uwtsd.ac.uk::faedad42-bdc7-4efb-bab6-44c65dc1d59f" providerId="AD" clId="Web-{EC3E84DF-766B-7A59-8486-F5BA380EBAC4}" dt="2025-11-20T15:36:34.071" v="3964" actId="20577"/>
          <ac:spMkLst>
            <pc:docMk/>
            <pc:sldMk cId="198242312" sldId="325"/>
            <ac:spMk id="3" creationId="{899DABBE-5B1E-86FB-FA4F-E73FA5CC52E0}"/>
          </ac:spMkLst>
        </pc:spChg>
        <pc:spChg chg="add">
          <ac:chgData name="Alfie Sanderson-Jones (2515891)" userId="S::2515891@student.uwtsd.ac.uk::faedad42-bdc7-4efb-bab6-44c65dc1d59f" providerId="AD" clId="Web-{EC3E84DF-766B-7A59-8486-F5BA380EBAC4}" dt="2025-11-20T15:36:30.149" v="3963"/>
          <ac:spMkLst>
            <pc:docMk/>
            <pc:sldMk cId="198242312" sldId="325"/>
            <ac:spMk id="9" creationId="{B6FACB3C-9069-4791-BC5C-0DB7CD19B853}"/>
          </ac:spMkLst>
        </pc:spChg>
        <pc:spChg chg="add">
          <ac:chgData name="Alfie Sanderson-Jones (2515891)" userId="S::2515891@student.uwtsd.ac.uk::faedad42-bdc7-4efb-bab6-44c65dc1d59f" providerId="AD" clId="Web-{EC3E84DF-766B-7A59-8486-F5BA380EBAC4}" dt="2025-11-20T15:36:30.149" v="3963"/>
          <ac:spMkLst>
            <pc:docMk/>
            <pc:sldMk cId="198242312" sldId="325"/>
            <ac:spMk id="11" creationId="{71F2038E-D777-4B76-81DD-DD13EE91B9DD}"/>
          </ac:spMkLst>
        </pc:spChg>
        <pc:grpChg chg="add">
          <ac:chgData name="Alfie Sanderson-Jones (2515891)" userId="S::2515891@student.uwtsd.ac.uk::faedad42-bdc7-4efb-bab6-44c65dc1d59f" providerId="AD" clId="Web-{EC3E84DF-766B-7A59-8486-F5BA380EBAC4}" dt="2025-11-20T15:36:30.149" v="3963"/>
          <ac:grpSpMkLst>
            <pc:docMk/>
            <pc:sldMk cId="198242312" sldId="325"/>
            <ac:grpSpMk id="13" creationId="{DD354807-230F-4402-B1B9-F733A8F1F190}"/>
          </ac:grpSpMkLst>
        </pc:grpChg>
        <pc:graphicFrameChg chg="add del mod ord modGraphic">
          <ac:chgData name="Alfie Sanderson-Jones (2515891)" userId="S::2515891@student.uwtsd.ac.uk::faedad42-bdc7-4efb-bab6-44c65dc1d59f" providerId="AD" clId="Web-{EC3E84DF-766B-7A59-8486-F5BA380EBAC4}" dt="2025-11-20T15:36:30.149" v="3963"/>
          <ac:graphicFrameMkLst>
            <pc:docMk/>
            <pc:sldMk cId="198242312" sldId="325"/>
            <ac:graphicFrameMk id="4" creationId="{ECF2016F-80B2-8471-7B23-F5033E3D4A13}"/>
          </ac:graphicFrameMkLst>
        </pc:graphicFrameChg>
      </pc:sldChg>
      <pc:sldChg chg="modSp new">
        <pc:chgData name="Alfie Sanderson-Jones (2515891)" userId="S::2515891@student.uwtsd.ac.uk::faedad42-bdc7-4efb-bab6-44c65dc1d59f" providerId="AD" clId="Web-{EC3E84DF-766B-7A59-8486-F5BA380EBAC4}" dt="2025-11-20T13:45:53.891" v="2323" actId="20577"/>
        <pc:sldMkLst>
          <pc:docMk/>
          <pc:sldMk cId="1443080537" sldId="326"/>
        </pc:sldMkLst>
        <pc:spChg chg="mod">
          <ac:chgData name="Alfie Sanderson-Jones (2515891)" userId="S::2515891@student.uwtsd.ac.uk::faedad42-bdc7-4efb-bab6-44c65dc1d59f" providerId="AD" clId="Web-{EC3E84DF-766B-7A59-8486-F5BA380EBAC4}" dt="2025-11-20T13:38:03.041" v="2115" actId="20577"/>
          <ac:spMkLst>
            <pc:docMk/>
            <pc:sldMk cId="1443080537" sldId="326"/>
            <ac:spMk id="2" creationId="{554CBB34-3206-C591-6758-5FB31E42D443}"/>
          </ac:spMkLst>
        </pc:spChg>
        <pc:spChg chg="mod">
          <ac:chgData name="Alfie Sanderson-Jones (2515891)" userId="S::2515891@student.uwtsd.ac.uk::faedad42-bdc7-4efb-bab6-44c65dc1d59f" providerId="AD" clId="Web-{EC3E84DF-766B-7A59-8486-F5BA380EBAC4}" dt="2025-11-20T13:45:53.891" v="2323" actId="20577"/>
          <ac:spMkLst>
            <pc:docMk/>
            <pc:sldMk cId="1443080537" sldId="326"/>
            <ac:spMk id="3" creationId="{0A82254E-AD00-A1BB-7E09-540E06D1A1B8}"/>
          </ac:spMkLst>
        </pc:spChg>
      </pc:sldChg>
      <pc:sldChg chg="modSp new">
        <pc:chgData name="Alfie Sanderson-Jones (2515891)" userId="S::2515891@student.uwtsd.ac.uk::faedad42-bdc7-4efb-bab6-44c65dc1d59f" providerId="AD" clId="Web-{EC3E84DF-766B-7A59-8486-F5BA380EBAC4}" dt="2025-11-20T14:02:34.690" v="2696" actId="20577"/>
        <pc:sldMkLst>
          <pc:docMk/>
          <pc:sldMk cId="3430699800" sldId="327"/>
        </pc:sldMkLst>
        <pc:spChg chg="mod">
          <ac:chgData name="Alfie Sanderson-Jones (2515891)" userId="S::2515891@student.uwtsd.ac.uk::faedad42-bdc7-4efb-bab6-44c65dc1d59f" providerId="AD" clId="Web-{EC3E84DF-766B-7A59-8486-F5BA380EBAC4}" dt="2025-11-20T13:48:44.974" v="2379" actId="20577"/>
          <ac:spMkLst>
            <pc:docMk/>
            <pc:sldMk cId="3430699800" sldId="327"/>
            <ac:spMk id="2" creationId="{75B173D7-6654-53BD-B830-A0CB3DA813F9}"/>
          </ac:spMkLst>
        </pc:spChg>
        <pc:spChg chg="mod">
          <ac:chgData name="Alfie Sanderson-Jones (2515891)" userId="S::2515891@student.uwtsd.ac.uk::faedad42-bdc7-4efb-bab6-44c65dc1d59f" providerId="AD" clId="Web-{EC3E84DF-766B-7A59-8486-F5BA380EBAC4}" dt="2025-11-20T14:02:34.690" v="2696" actId="20577"/>
          <ac:spMkLst>
            <pc:docMk/>
            <pc:sldMk cId="3430699800" sldId="327"/>
            <ac:spMk id="3" creationId="{AC149718-B9D3-F15F-8C8A-29406CAC1BF1}"/>
          </ac:spMkLst>
        </pc:spChg>
      </pc:sldChg>
      <pc:sldChg chg="modSp new">
        <pc:chgData name="Alfie Sanderson-Jones (2515891)" userId="S::2515891@student.uwtsd.ac.uk::faedad42-bdc7-4efb-bab6-44c65dc1d59f" providerId="AD" clId="Web-{EC3E84DF-766B-7A59-8486-F5BA380EBAC4}" dt="2025-11-20T14:08:17.512" v="2882" actId="20577"/>
        <pc:sldMkLst>
          <pc:docMk/>
          <pc:sldMk cId="2827133064" sldId="328"/>
        </pc:sldMkLst>
        <pc:spChg chg="mod">
          <ac:chgData name="Alfie Sanderson-Jones (2515891)" userId="S::2515891@student.uwtsd.ac.uk::faedad42-bdc7-4efb-bab6-44c65dc1d59f" providerId="AD" clId="Web-{EC3E84DF-766B-7A59-8486-F5BA380EBAC4}" dt="2025-11-20T14:01:12.347" v="2636" actId="20577"/>
          <ac:spMkLst>
            <pc:docMk/>
            <pc:sldMk cId="2827133064" sldId="328"/>
            <ac:spMk id="2" creationId="{B988F487-9529-BAC9-5160-D3DEE10DAAAB}"/>
          </ac:spMkLst>
        </pc:spChg>
        <pc:spChg chg="mod">
          <ac:chgData name="Alfie Sanderson-Jones (2515891)" userId="S::2515891@student.uwtsd.ac.uk::faedad42-bdc7-4efb-bab6-44c65dc1d59f" providerId="AD" clId="Web-{EC3E84DF-766B-7A59-8486-F5BA380EBAC4}" dt="2025-11-20T14:08:17.512" v="2882" actId="20577"/>
          <ac:spMkLst>
            <pc:docMk/>
            <pc:sldMk cId="2827133064" sldId="328"/>
            <ac:spMk id="3" creationId="{81117D5D-FDAA-8751-A536-1C546C57535F}"/>
          </ac:spMkLst>
        </pc:spChg>
      </pc:sldChg>
      <pc:sldChg chg="modSp new">
        <pc:chgData name="Alfie Sanderson-Jones (2515891)" userId="S::2515891@student.uwtsd.ac.uk::faedad42-bdc7-4efb-bab6-44c65dc1d59f" providerId="AD" clId="Web-{EC3E84DF-766B-7A59-8486-F5BA380EBAC4}" dt="2025-11-20T14:15:17.623" v="3202" actId="20577"/>
        <pc:sldMkLst>
          <pc:docMk/>
          <pc:sldMk cId="928320504" sldId="329"/>
        </pc:sldMkLst>
        <pc:spChg chg="mod">
          <ac:chgData name="Alfie Sanderson-Jones (2515891)" userId="S::2515891@student.uwtsd.ac.uk::faedad42-bdc7-4efb-bab6-44c65dc1d59f" providerId="AD" clId="Web-{EC3E84DF-766B-7A59-8486-F5BA380EBAC4}" dt="2025-11-20T14:08:40.356" v="2893" actId="20577"/>
          <ac:spMkLst>
            <pc:docMk/>
            <pc:sldMk cId="928320504" sldId="329"/>
            <ac:spMk id="2" creationId="{4AC5D886-81E0-811F-D3A9-C7DC72ABC0CF}"/>
          </ac:spMkLst>
        </pc:spChg>
        <pc:spChg chg="mod">
          <ac:chgData name="Alfie Sanderson-Jones (2515891)" userId="S::2515891@student.uwtsd.ac.uk::faedad42-bdc7-4efb-bab6-44c65dc1d59f" providerId="AD" clId="Web-{EC3E84DF-766B-7A59-8486-F5BA380EBAC4}" dt="2025-11-20T14:15:17.623" v="3202" actId="20577"/>
          <ac:spMkLst>
            <pc:docMk/>
            <pc:sldMk cId="928320504" sldId="329"/>
            <ac:spMk id="3" creationId="{253FCDDD-2C52-CA27-5831-F3367DC976F4}"/>
          </ac:spMkLst>
        </pc:spChg>
      </pc:sldChg>
      <pc:sldChg chg="modSp new">
        <pc:chgData name="Alfie Sanderson-Jones (2515891)" userId="S::2515891@student.uwtsd.ac.uk::faedad42-bdc7-4efb-bab6-44c65dc1d59f" providerId="AD" clId="Web-{EC3E84DF-766B-7A59-8486-F5BA380EBAC4}" dt="2025-11-20T14:17:23.280" v="3291" actId="20577"/>
        <pc:sldMkLst>
          <pc:docMk/>
          <pc:sldMk cId="1028280405" sldId="330"/>
        </pc:sldMkLst>
        <pc:spChg chg="mod">
          <ac:chgData name="Alfie Sanderson-Jones (2515891)" userId="S::2515891@student.uwtsd.ac.uk::faedad42-bdc7-4efb-bab6-44c65dc1d59f" providerId="AD" clId="Web-{EC3E84DF-766B-7A59-8486-F5BA380EBAC4}" dt="2025-11-20T14:15:25.467" v="3213" actId="20577"/>
          <ac:spMkLst>
            <pc:docMk/>
            <pc:sldMk cId="1028280405" sldId="330"/>
            <ac:spMk id="2" creationId="{025D5FFE-ABE9-82C8-519D-60D0865FC98B}"/>
          </ac:spMkLst>
        </pc:spChg>
        <pc:spChg chg="mod">
          <ac:chgData name="Alfie Sanderson-Jones (2515891)" userId="S::2515891@student.uwtsd.ac.uk::faedad42-bdc7-4efb-bab6-44c65dc1d59f" providerId="AD" clId="Web-{EC3E84DF-766B-7A59-8486-F5BA380EBAC4}" dt="2025-11-20T14:17:23.280" v="3291" actId="20577"/>
          <ac:spMkLst>
            <pc:docMk/>
            <pc:sldMk cId="1028280405" sldId="330"/>
            <ac:spMk id="3" creationId="{C2EE0E44-2FB0-4489-EDED-1200E24358FA}"/>
          </ac:spMkLst>
        </pc:spChg>
      </pc:sldChg>
    </pc:docChg>
  </pc:docChgLst>
  <pc:docChgLst>
    <pc:chgData name="Alfie Sanderson-Jones (2515891)" userId="S::2515891@student.uwtsd.ac.uk::faedad42-bdc7-4efb-bab6-44c65dc1d59f" providerId="AD" clId="Web-{134BE280-86F3-FD1C-06D5-4EF03667E556}"/>
    <pc:docChg chg="addSld modSld">
      <pc:chgData name="Alfie Sanderson-Jones (2515891)" userId="S::2515891@student.uwtsd.ac.uk::faedad42-bdc7-4efb-bab6-44c65dc1d59f" providerId="AD" clId="Web-{134BE280-86F3-FD1C-06D5-4EF03667E556}" dt="2025-11-19T15:26:45.529" v="2067" actId="20577"/>
      <pc:docMkLst>
        <pc:docMk/>
      </pc:docMkLst>
      <pc:sldChg chg="modSp">
        <pc:chgData name="Alfie Sanderson-Jones (2515891)" userId="S::2515891@student.uwtsd.ac.uk::faedad42-bdc7-4efb-bab6-44c65dc1d59f" providerId="AD" clId="Web-{134BE280-86F3-FD1C-06D5-4EF03667E556}" dt="2025-11-19T14:08:33.313" v="2061"/>
        <pc:sldMkLst>
          <pc:docMk/>
          <pc:sldMk cId="2515543324" sldId="285"/>
        </pc:sldMkLst>
        <pc:graphicFrameChg chg="mod modGraphic">
          <ac:chgData name="Alfie Sanderson-Jones (2515891)" userId="S::2515891@student.uwtsd.ac.uk::faedad42-bdc7-4efb-bab6-44c65dc1d59f" providerId="AD" clId="Web-{134BE280-86F3-FD1C-06D5-4EF03667E556}" dt="2025-11-19T14:08:33.313" v="2061"/>
          <ac:graphicFrameMkLst>
            <pc:docMk/>
            <pc:sldMk cId="2515543324" sldId="285"/>
            <ac:graphicFrameMk id="4" creationId="{12F71326-C80A-01F7-F652-7261A8171915}"/>
          </ac:graphicFrameMkLst>
        </pc:graphicFrameChg>
      </pc:sldChg>
      <pc:sldChg chg="modSp">
        <pc:chgData name="Alfie Sanderson-Jones (2515891)" userId="S::2515891@student.uwtsd.ac.uk::faedad42-bdc7-4efb-bab6-44c65dc1d59f" providerId="AD" clId="Web-{134BE280-86F3-FD1C-06D5-4EF03667E556}" dt="2025-11-19T14:08:11.656" v="2058"/>
        <pc:sldMkLst>
          <pc:docMk/>
          <pc:sldMk cId="149106388" sldId="294"/>
        </pc:sldMkLst>
        <pc:graphicFrameChg chg="mod modGraphic">
          <ac:chgData name="Alfie Sanderson-Jones (2515891)" userId="S::2515891@student.uwtsd.ac.uk::faedad42-bdc7-4efb-bab6-44c65dc1d59f" providerId="AD" clId="Web-{134BE280-86F3-FD1C-06D5-4EF03667E556}" dt="2025-11-19T14:08:01.405" v="2054"/>
          <ac:graphicFrameMkLst>
            <pc:docMk/>
            <pc:sldMk cId="149106388" sldId="294"/>
            <ac:graphicFrameMk id="5" creationId="{C8A550E1-4913-4A21-C301-EF7760481A5B}"/>
          </ac:graphicFrameMkLst>
        </pc:graphicFrameChg>
        <pc:graphicFrameChg chg="mod modGraphic">
          <ac:chgData name="Alfie Sanderson-Jones (2515891)" userId="S::2515891@student.uwtsd.ac.uk::faedad42-bdc7-4efb-bab6-44c65dc1d59f" providerId="AD" clId="Web-{134BE280-86F3-FD1C-06D5-4EF03667E556}" dt="2025-11-19T14:08:11.656" v="2058"/>
          <ac:graphicFrameMkLst>
            <pc:docMk/>
            <pc:sldMk cId="149106388" sldId="294"/>
            <ac:graphicFrameMk id="6" creationId="{A0CF48C5-C22E-D286-84E8-D3B6A3205284}"/>
          </ac:graphicFrameMkLst>
        </pc:graphicFrameChg>
      </pc:sldChg>
      <pc:sldChg chg="modSp">
        <pc:chgData name="Alfie Sanderson-Jones (2515891)" userId="S::2515891@student.uwtsd.ac.uk::faedad42-bdc7-4efb-bab6-44c65dc1d59f" providerId="AD" clId="Web-{134BE280-86F3-FD1C-06D5-4EF03667E556}" dt="2025-11-19T14:07:46.139" v="2050"/>
        <pc:sldMkLst>
          <pc:docMk/>
          <pc:sldMk cId="1472597430" sldId="301"/>
        </pc:sldMkLst>
        <pc:graphicFrameChg chg="mod modGraphic">
          <ac:chgData name="Alfie Sanderson-Jones (2515891)" userId="S::2515891@student.uwtsd.ac.uk::faedad42-bdc7-4efb-bab6-44c65dc1d59f" providerId="AD" clId="Web-{134BE280-86F3-FD1C-06D5-4EF03667E556}" dt="2025-11-19T14:07:46.139" v="2050"/>
          <ac:graphicFrameMkLst>
            <pc:docMk/>
            <pc:sldMk cId="1472597430" sldId="301"/>
            <ac:graphicFrameMk id="4" creationId="{B668F6BE-2621-5A61-484F-095B3CF0D344}"/>
          </ac:graphicFrameMkLst>
        </pc:graphicFrameChg>
      </pc:sldChg>
      <pc:sldChg chg="modSp">
        <pc:chgData name="Alfie Sanderson-Jones (2515891)" userId="S::2515891@student.uwtsd.ac.uk::faedad42-bdc7-4efb-bab6-44c65dc1d59f" providerId="AD" clId="Web-{134BE280-86F3-FD1C-06D5-4EF03667E556}" dt="2025-11-19T15:26:45.529" v="2067" actId="20577"/>
        <pc:sldMkLst>
          <pc:docMk/>
          <pc:sldMk cId="3330885566" sldId="302"/>
        </pc:sldMkLst>
        <pc:spChg chg="mod">
          <ac:chgData name="Alfie Sanderson-Jones (2515891)" userId="S::2515891@student.uwtsd.ac.uk::faedad42-bdc7-4efb-bab6-44c65dc1d59f" providerId="AD" clId="Web-{134BE280-86F3-FD1C-06D5-4EF03667E556}" dt="2025-11-19T15:26:45.529" v="2067" actId="20577"/>
          <ac:spMkLst>
            <pc:docMk/>
            <pc:sldMk cId="3330885566" sldId="302"/>
            <ac:spMk id="7" creationId="{6E80BEBE-844F-FC6A-C4B9-CC01C82E5EF6}"/>
          </ac:spMkLst>
        </pc:spChg>
        <pc:graphicFrameChg chg="mod modGraphic">
          <ac:chgData name="Alfie Sanderson-Jones (2515891)" userId="S::2515891@student.uwtsd.ac.uk::faedad42-bdc7-4efb-bab6-44c65dc1d59f" providerId="AD" clId="Web-{134BE280-86F3-FD1C-06D5-4EF03667E556}" dt="2025-11-19T14:07:18.981" v="2040"/>
          <ac:graphicFrameMkLst>
            <pc:docMk/>
            <pc:sldMk cId="3330885566" sldId="302"/>
            <ac:graphicFrameMk id="5" creationId="{ED3F74FA-E377-1337-3F38-037C3266CD8D}"/>
          </ac:graphicFrameMkLst>
        </pc:graphicFrameChg>
        <pc:graphicFrameChg chg="mod modGraphic">
          <ac:chgData name="Alfie Sanderson-Jones (2515891)" userId="S::2515891@student.uwtsd.ac.uk::faedad42-bdc7-4efb-bab6-44c65dc1d59f" providerId="AD" clId="Web-{134BE280-86F3-FD1C-06D5-4EF03667E556}" dt="2025-11-19T14:07:27.528" v="2043"/>
          <ac:graphicFrameMkLst>
            <pc:docMk/>
            <pc:sldMk cId="3330885566" sldId="302"/>
            <ac:graphicFrameMk id="6" creationId="{BB35DB35-7036-B67D-121D-EE113DA85284}"/>
          </ac:graphicFrameMkLst>
        </pc:graphicFrameChg>
      </pc:sldChg>
      <pc:sldChg chg="modSp">
        <pc:chgData name="Alfie Sanderson-Jones (2515891)" userId="S::2515891@student.uwtsd.ac.uk::faedad42-bdc7-4efb-bab6-44c65dc1d59f" providerId="AD" clId="Web-{134BE280-86F3-FD1C-06D5-4EF03667E556}" dt="2025-11-19T14:07:07.730" v="2037"/>
        <pc:sldMkLst>
          <pc:docMk/>
          <pc:sldMk cId="647426816" sldId="303"/>
        </pc:sldMkLst>
        <pc:graphicFrameChg chg="mod modGraphic">
          <ac:chgData name="Alfie Sanderson-Jones (2515891)" userId="S::2515891@student.uwtsd.ac.uk::faedad42-bdc7-4efb-bab6-44c65dc1d59f" providerId="AD" clId="Web-{134BE280-86F3-FD1C-06D5-4EF03667E556}" dt="2025-11-19T14:07:00.355" v="2034"/>
          <ac:graphicFrameMkLst>
            <pc:docMk/>
            <pc:sldMk cId="647426816" sldId="303"/>
            <ac:graphicFrameMk id="4" creationId="{02367247-9B6A-2BD7-34D3-72D8B17018C6}"/>
          </ac:graphicFrameMkLst>
        </pc:graphicFrameChg>
        <pc:graphicFrameChg chg="mod modGraphic">
          <ac:chgData name="Alfie Sanderson-Jones (2515891)" userId="S::2515891@student.uwtsd.ac.uk::faedad42-bdc7-4efb-bab6-44c65dc1d59f" providerId="AD" clId="Web-{134BE280-86F3-FD1C-06D5-4EF03667E556}" dt="2025-11-19T14:07:07.730" v="2037"/>
          <ac:graphicFrameMkLst>
            <pc:docMk/>
            <pc:sldMk cId="647426816" sldId="303"/>
            <ac:graphicFrameMk id="5" creationId="{7963CEA6-9CCA-378E-EFE1-939A24DC578D}"/>
          </ac:graphicFrameMkLst>
        </pc:graphicFrameChg>
      </pc:sldChg>
      <pc:sldChg chg="modSp">
        <pc:chgData name="Alfie Sanderson-Jones (2515891)" userId="S::2515891@student.uwtsd.ac.uk::faedad42-bdc7-4efb-bab6-44c65dc1d59f" providerId="AD" clId="Web-{134BE280-86F3-FD1C-06D5-4EF03667E556}" dt="2025-11-19T14:06:35.212" v="2031"/>
        <pc:sldMkLst>
          <pc:docMk/>
          <pc:sldMk cId="3739663235" sldId="309"/>
        </pc:sldMkLst>
        <pc:graphicFrameChg chg="mod modGraphic">
          <ac:chgData name="Alfie Sanderson-Jones (2515891)" userId="S::2515891@student.uwtsd.ac.uk::faedad42-bdc7-4efb-bab6-44c65dc1d59f" providerId="AD" clId="Web-{134BE280-86F3-FD1C-06D5-4EF03667E556}" dt="2025-11-19T14:06:35.212" v="2031"/>
          <ac:graphicFrameMkLst>
            <pc:docMk/>
            <pc:sldMk cId="3739663235" sldId="309"/>
            <ac:graphicFrameMk id="4" creationId="{7C60FC90-4053-368E-2FC5-7B24216BA447}"/>
          </ac:graphicFrameMkLst>
        </pc:graphicFrameChg>
      </pc:sldChg>
      <pc:sldChg chg="modSp">
        <pc:chgData name="Alfie Sanderson-Jones (2515891)" userId="S::2515891@student.uwtsd.ac.uk::faedad42-bdc7-4efb-bab6-44c65dc1d59f" providerId="AD" clId="Web-{134BE280-86F3-FD1C-06D5-4EF03667E556}" dt="2025-11-19T14:05:59.601" v="2020"/>
        <pc:sldMkLst>
          <pc:docMk/>
          <pc:sldMk cId="1978504826" sldId="310"/>
        </pc:sldMkLst>
        <pc:graphicFrameChg chg="mod modGraphic">
          <ac:chgData name="Alfie Sanderson-Jones (2515891)" userId="S::2515891@student.uwtsd.ac.uk::faedad42-bdc7-4efb-bab6-44c65dc1d59f" providerId="AD" clId="Web-{134BE280-86F3-FD1C-06D5-4EF03667E556}" dt="2025-11-19T14:05:45.820" v="2015"/>
          <ac:graphicFrameMkLst>
            <pc:docMk/>
            <pc:sldMk cId="1978504826" sldId="310"/>
            <ac:graphicFrameMk id="4" creationId="{92D17393-BDDB-9810-9C6F-442F6601CF98}"/>
          </ac:graphicFrameMkLst>
        </pc:graphicFrameChg>
        <pc:graphicFrameChg chg="mod modGraphic">
          <ac:chgData name="Alfie Sanderson-Jones (2515891)" userId="S::2515891@student.uwtsd.ac.uk::faedad42-bdc7-4efb-bab6-44c65dc1d59f" providerId="AD" clId="Web-{134BE280-86F3-FD1C-06D5-4EF03667E556}" dt="2025-11-19T14:05:59.601" v="2020"/>
          <ac:graphicFrameMkLst>
            <pc:docMk/>
            <pc:sldMk cId="1978504826" sldId="310"/>
            <ac:graphicFrameMk id="6" creationId="{B4D09733-25D1-82AC-3406-BFFA940CAFE5}"/>
          </ac:graphicFrameMkLst>
        </pc:graphicFrameChg>
      </pc:sldChg>
      <pc:sldChg chg="modSp">
        <pc:chgData name="Alfie Sanderson-Jones (2515891)" userId="S::2515891@student.uwtsd.ac.uk::faedad42-bdc7-4efb-bab6-44c65dc1d59f" providerId="AD" clId="Web-{134BE280-86F3-FD1C-06D5-4EF03667E556}" dt="2025-11-19T14:04:38.601" v="1994"/>
        <pc:sldMkLst>
          <pc:docMk/>
          <pc:sldMk cId="4143418227" sldId="312"/>
        </pc:sldMkLst>
        <pc:graphicFrameChg chg="mod modGraphic">
          <ac:chgData name="Alfie Sanderson-Jones (2515891)" userId="S::2515891@student.uwtsd.ac.uk::faedad42-bdc7-4efb-bab6-44c65dc1d59f" providerId="AD" clId="Web-{134BE280-86F3-FD1C-06D5-4EF03667E556}" dt="2025-11-19T14:04:38.601" v="1994"/>
          <ac:graphicFrameMkLst>
            <pc:docMk/>
            <pc:sldMk cId="4143418227" sldId="312"/>
            <ac:graphicFrameMk id="4" creationId="{367B05B6-9BCF-3FBB-8DF9-09E3A158B827}"/>
          </ac:graphicFrameMkLst>
        </pc:graphicFrameChg>
      </pc:sldChg>
      <pc:sldChg chg="modSp">
        <pc:chgData name="Alfie Sanderson-Jones (2515891)" userId="S::2515891@student.uwtsd.ac.uk::faedad42-bdc7-4efb-bab6-44c65dc1d59f" providerId="AD" clId="Web-{134BE280-86F3-FD1C-06D5-4EF03667E556}" dt="2025-11-19T14:03:38.991" v="1988"/>
        <pc:sldMkLst>
          <pc:docMk/>
          <pc:sldMk cId="1188820927" sldId="313"/>
        </pc:sldMkLst>
        <pc:graphicFrameChg chg="mod modGraphic">
          <ac:chgData name="Alfie Sanderson-Jones (2515891)" userId="S::2515891@student.uwtsd.ac.uk::faedad42-bdc7-4efb-bab6-44c65dc1d59f" providerId="AD" clId="Web-{134BE280-86F3-FD1C-06D5-4EF03667E556}" dt="2025-11-19T14:03:38.991" v="1988"/>
          <ac:graphicFrameMkLst>
            <pc:docMk/>
            <pc:sldMk cId="1188820927" sldId="313"/>
            <ac:graphicFrameMk id="4" creationId="{219A1B00-E0E4-2727-B5D9-DBBCF742A1B1}"/>
          </ac:graphicFrameMkLst>
        </pc:graphicFrameChg>
      </pc:sldChg>
      <pc:sldChg chg="modSp">
        <pc:chgData name="Alfie Sanderson-Jones (2515891)" userId="S::2515891@student.uwtsd.ac.uk::faedad42-bdc7-4efb-bab6-44c65dc1d59f" providerId="AD" clId="Web-{134BE280-86F3-FD1C-06D5-4EF03667E556}" dt="2025-11-19T14:03:16.272" v="1985"/>
        <pc:sldMkLst>
          <pc:docMk/>
          <pc:sldMk cId="2833562179" sldId="314"/>
        </pc:sldMkLst>
        <pc:graphicFrameChg chg="mod modGraphic">
          <ac:chgData name="Alfie Sanderson-Jones (2515891)" userId="S::2515891@student.uwtsd.ac.uk::faedad42-bdc7-4efb-bab6-44c65dc1d59f" providerId="AD" clId="Web-{134BE280-86F3-FD1C-06D5-4EF03667E556}" dt="2025-11-19T14:03:16.272" v="1985"/>
          <ac:graphicFrameMkLst>
            <pc:docMk/>
            <pc:sldMk cId="2833562179" sldId="314"/>
            <ac:graphicFrameMk id="4" creationId="{D3C207A3-32FE-A6AB-BC53-1DF4CB4411B9}"/>
          </ac:graphicFrameMkLst>
        </pc:graphicFrameChg>
      </pc:sldChg>
      <pc:sldChg chg="addSp delSp modSp">
        <pc:chgData name="Alfie Sanderson-Jones (2515891)" userId="S::2515891@student.uwtsd.ac.uk::faedad42-bdc7-4efb-bab6-44c65dc1d59f" providerId="AD" clId="Web-{134BE280-86F3-FD1C-06D5-4EF03667E556}" dt="2025-11-19T11:10:57.416" v="963" actId="1076"/>
        <pc:sldMkLst>
          <pc:docMk/>
          <pc:sldMk cId="3452978095" sldId="319"/>
        </pc:sldMkLst>
        <pc:spChg chg="mod">
          <ac:chgData name="Alfie Sanderson-Jones (2515891)" userId="S::2515891@student.uwtsd.ac.uk::faedad42-bdc7-4efb-bab6-44c65dc1d59f" providerId="AD" clId="Web-{134BE280-86F3-FD1C-06D5-4EF03667E556}" dt="2025-11-19T11:10:32.462" v="959" actId="1076"/>
          <ac:spMkLst>
            <pc:docMk/>
            <pc:sldMk cId="3452978095" sldId="319"/>
            <ac:spMk id="3" creationId="{54838C41-D0D4-104E-8C29-C39F02F05B97}"/>
          </ac:spMkLst>
        </pc:spChg>
        <pc:spChg chg="add mod">
          <ac:chgData name="Alfie Sanderson-Jones (2515891)" userId="S::2515891@student.uwtsd.ac.uk::faedad42-bdc7-4efb-bab6-44c65dc1d59f" providerId="AD" clId="Web-{134BE280-86F3-FD1C-06D5-4EF03667E556}" dt="2025-11-19T11:10:57.416" v="963" actId="1076"/>
          <ac:spMkLst>
            <pc:docMk/>
            <pc:sldMk cId="3452978095" sldId="319"/>
            <ac:spMk id="7" creationId="{6D780CC8-B23B-A555-FF78-880DD8DD616B}"/>
          </ac:spMkLst>
        </pc:spChg>
        <pc:graphicFrameChg chg="add mod modGraphic">
          <ac:chgData name="Alfie Sanderson-Jones (2515891)" userId="S::2515891@student.uwtsd.ac.uk::faedad42-bdc7-4efb-bab6-44c65dc1d59f" providerId="AD" clId="Web-{134BE280-86F3-FD1C-06D5-4EF03667E556}" dt="2025-11-19T11:10:49.400" v="962" actId="1076"/>
          <ac:graphicFrameMkLst>
            <pc:docMk/>
            <pc:sldMk cId="3452978095" sldId="319"/>
            <ac:graphicFrameMk id="6" creationId="{61A7A2DE-9DA2-A567-7ABB-AC50CE846D91}"/>
          </ac:graphicFrameMkLst>
        </pc:graphicFrameChg>
      </pc:sldChg>
      <pc:sldChg chg="addSp delSp modSp new">
        <pc:chgData name="Alfie Sanderson-Jones (2515891)" userId="S::2515891@student.uwtsd.ac.uk::faedad42-bdc7-4efb-bab6-44c65dc1d59f" providerId="AD" clId="Web-{134BE280-86F3-FD1C-06D5-4EF03667E556}" dt="2025-11-19T14:02:10.303" v="1969"/>
        <pc:sldMkLst>
          <pc:docMk/>
          <pc:sldMk cId="1733487922" sldId="320"/>
        </pc:sldMkLst>
        <pc:spChg chg="mod">
          <ac:chgData name="Alfie Sanderson-Jones (2515891)" userId="S::2515891@student.uwtsd.ac.uk::faedad42-bdc7-4efb-bab6-44c65dc1d59f" providerId="AD" clId="Web-{134BE280-86F3-FD1C-06D5-4EF03667E556}" dt="2025-11-19T10:29:18.612" v="351" actId="20577"/>
          <ac:spMkLst>
            <pc:docMk/>
            <pc:sldMk cId="1733487922" sldId="320"/>
            <ac:spMk id="2" creationId="{B8C78FAF-6ABC-C04B-1F4D-4BBD07A74D2E}"/>
          </ac:spMkLst>
        </pc:spChg>
        <pc:spChg chg="add mod">
          <ac:chgData name="Alfie Sanderson-Jones (2515891)" userId="S::2515891@student.uwtsd.ac.uk::faedad42-bdc7-4efb-bab6-44c65dc1d59f" providerId="AD" clId="Web-{134BE280-86F3-FD1C-06D5-4EF03667E556}" dt="2025-11-19T13:30:46.658" v="1957" actId="1076"/>
          <ac:spMkLst>
            <pc:docMk/>
            <pc:sldMk cId="1733487922" sldId="320"/>
            <ac:spMk id="3" creationId="{D338AD7E-F652-7D4C-4C07-8D0AC0CA428D}"/>
          </ac:spMkLst>
        </pc:spChg>
        <pc:graphicFrameChg chg="add mod modGraphic">
          <ac:chgData name="Alfie Sanderson-Jones (2515891)" userId="S::2515891@student.uwtsd.ac.uk::faedad42-bdc7-4efb-bab6-44c65dc1d59f" providerId="AD" clId="Web-{134BE280-86F3-FD1C-06D5-4EF03667E556}" dt="2025-11-19T14:02:10.303" v="1969"/>
          <ac:graphicFrameMkLst>
            <pc:docMk/>
            <pc:sldMk cId="1733487922" sldId="320"/>
            <ac:graphicFrameMk id="4" creationId="{85D1B4F1-6DA2-9FF1-4C06-4825AB9E3B65}"/>
          </ac:graphicFrameMkLst>
        </pc:graphicFrameChg>
      </pc:sldChg>
      <pc:sldChg chg="addSp delSp modSp new">
        <pc:chgData name="Alfie Sanderson-Jones (2515891)" userId="S::2515891@student.uwtsd.ac.uk::faedad42-bdc7-4efb-bab6-44c65dc1d59f" providerId="AD" clId="Web-{134BE280-86F3-FD1C-06D5-4EF03667E556}" dt="2025-11-19T14:02:56.163" v="1981"/>
        <pc:sldMkLst>
          <pc:docMk/>
          <pc:sldMk cId="1489166008" sldId="321"/>
        </pc:sldMkLst>
        <pc:spChg chg="mod">
          <ac:chgData name="Alfie Sanderson-Jones (2515891)" userId="S::2515891@student.uwtsd.ac.uk::faedad42-bdc7-4efb-bab6-44c65dc1d59f" providerId="AD" clId="Web-{134BE280-86F3-FD1C-06D5-4EF03667E556}" dt="2025-11-19T11:02:08.825" v="640" actId="20577"/>
          <ac:spMkLst>
            <pc:docMk/>
            <pc:sldMk cId="1489166008" sldId="321"/>
            <ac:spMk id="2" creationId="{537F0C76-D5F1-23B5-65AD-852095E01C45}"/>
          </ac:spMkLst>
        </pc:spChg>
        <pc:spChg chg="add mod">
          <ac:chgData name="Alfie Sanderson-Jones (2515891)" userId="S::2515891@student.uwtsd.ac.uk::faedad42-bdc7-4efb-bab6-44c65dc1d59f" providerId="AD" clId="Web-{134BE280-86F3-FD1C-06D5-4EF03667E556}" dt="2025-11-19T11:13:02.417" v="982" actId="1076"/>
          <ac:spMkLst>
            <pc:docMk/>
            <pc:sldMk cId="1489166008" sldId="321"/>
            <ac:spMk id="5" creationId="{42E5B6EF-1501-A103-5316-B107C7F81005}"/>
          </ac:spMkLst>
        </pc:spChg>
        <pc:spChg chg="add mod">
          <ac:chgData name="Alfie Sanderson-Jones (2515891)" userId="S::2515891@student.uwtsd.ac.uk::faedad42-bdc7-4efb-bab6-44c65dc1d59f" providerId="AD" clId="Web-{134BE280-86F3-FD1C-06D5-4EF03667E556}" dt="2025-11-19T11:12:41.276" v="979" actId="1076"/>
          <ac:spMkLst>
            <pc:docMk/>
            <pc:sldMk cId="1489166008" sldId="321"/>
            <ac:spMk id="7" creationId="{4D1794DC-0A14-31E9-FD7B-C41EC4F0C225}"/>
          </ac:spMkLst>
        </pc:spChg>
        <pc:graphicFrameChg chg="add mod modGraphic">
          <ac:chgData name="Alfie Sanderson-Jones (2515891)" userId="S::2515891@student.uwtsd.ac.uk::faedad42-bdc7-4efb-bab6-44c65dc1d59f" providerId="AD" clId="Web-{134BE280-86F3-FD1C-06D5-4EF03667E556}" dt="2025-11-19T14:02:56.163" v="1981"/>
          <ac:graphicFrameMkLst>
            <pc:docMk/>
            <pc:sldMk cId="1489166008" sldId="321"/>
            <ac:graphicFrameMk id="4" creationId="{67F2B928-D434-8A31-4E93-DFF823981BAD}"/>
          </ac:graphicFrameMkLst>
        </pc:graphicFrameChg>
      </pc:sldChg>
    </pc:docChg>
  </pc:docChgLst>
  <pc:docChgLst>
    <pc:chgData name="Alfie Sanderson-Jones (2515891)" userId="S::2515891@student.uwtsd.ac.uk::faedad42-bdc7-4efb-bab6-44c65dc1d59f" providerId="AD" clId="Web-{BC36C4B5-DF4F-AC95-D94B-DE9CB239233A}"/>
    <pc:docChg chg="addSld modSld">
      <pc:chgData name="Alfie Sanderson-Jones (2515891)" userId="S::2515891@student.uwtsd.ac.uk::faedad42-bdc7-4efb-bab6-44c65dc1d59f" providerId="AD" clId="Web-{BC36C4B5-DF4F-AC95-D94B-DE9CB239233A}" dt="2025-11-21T18:35:29.722" v="1348" actId="20577"/>
      <pc:docMkLst>
        <pc:docMk/>
      </pc:docMkLst>
      <pc:sldChg chg="modSp">
        <pc:chgData name="Alfie Sanderson-Jones (2515891)" userId="S::2515891@student.uwtsd.ac.uk::faedad42-bdc7-4efb-bab6-44c65dc1d59f" providerId="AD" clId="Web-{BC36C4B5-DF4F-AC95-D94B-DE9CB239233A}" dt="2025-11-21T18:10:08.468" v="232" actId="20577"/>
        <pc:sldMkLst>
          <pc:docMk/>
          <pc:sldMk cId="4242976406" sldId="335"/>
        </pc:sldMkLst>
        <pc:spChg chg="mod">
          <ac:chgData name="Alfie Sanderson-Jones (2515891)" userId="S::2515891@student.uwtsd.ac.uk::faedad42-bdc7-4efb-bab6-44c65dc1d59f" providerId="AD" clId="Web-{BC36C4B5-DF4F-AC95-D94B-DE9CB239233A}" dt="2025-11-21T18:10:08.468" v="232" actId="20577"/>
          <ac:spMkLst>
            <pc:docMk/>
            <pc:sldMk cId="4242976406" sldId="335"/>
            <ac:spMk id="3" creationId="{7D4977C0-C11C-17D4-F138-8AD5831DB6C3}"/>
          </ac:spMkLst>
        </pc:spChg>
      </pc:sldChg>
      <pc:sldChg chg="addSp modSp">
        <pc:chgData name="Alfie Sanderson-Jones (2515891)" userId="S::2515891@student.uwtsd.ac.uk::faedad42-bdc7-4efb-bab6-44c65dc1d59f" providerId="AD" clId="Web-{BC36C4B5-DF4F-AC95-D94B-DE9CB239233A}" dt="2025-11-21T18:06:02.228" v="157" actId="1076"/>
        <pc:sldMkLst>
          <pc:docMk/>
          <pc:sldMk cId="3431705168" sldId="337"/>
        </pc:sldMkLst>
        <pc:graphicFrameChg chg="add mod modGraphic">
          <ac:chgData name="Alfie Sanderson-Jones (2515891)" userId="S::2515891@student.uwtsd.ac.uk::faedad42-bdc7-4efb-bab6-44c65dc1d59f" providerId="AD" clId="Web-{BC36C4B5-DF4F-AC95-D94B-DE9CB239233A}" dt="2025-11-21T18:05:51.868" v="156" actId="1076"/>
          <ac:graphicFrameMkLst>
            <pc:docMk/>
            <pc:sldMk cId="3431705168" sldId="337"/>
            <ac:graphicFrameMk id="3" creationId="{7424F01A-1A57-8EF1-E2FA-CA51A0872FD4}"/>
          </ac:graphicFrameMkLst>
        </pc:graphicFrameChg>
        <pc:graphicFrameChg chg="mod modGraphic">
          <ac:chgData name="Alfie Sanderson-Jones (2515891)" userId="S::2515891@student.uwtsd.ac.uk::faedad42-bdc7-4efb-bab6-44c65dc1d59f" providerId="AD" clId="Web-{BC36C4B5-DF4F-AC95-D94B-DE9CB239233A}" dt="2025-11-21T18:06:02.228" v="157" actId="1076"/>
          <ac:graphicFrameMkLst>
            <pc:docMk/>
            <pc:sldMk cId="3431705168" sldId="337"/>
            <ac:graphicFrameMk id="6" creationId="{D896A3E4-29F0-802B-CD1B-76459010BCD2}"/>
          </ac:graphicFrameMkLst>
        </pc:graphicFrameChg>
      </pc:sldChg>
      <pc:sldChg chg="modSp new">
        <pc:chgData name="Alfie Sanderson-Jones (2515891)" userId="S::2515891@student.uwtsd.ac.uk::faedad42-bdc7-4efb-bab6-44c65dc1d59f" providerId="AD" clId="Web-{BC36C4B5-DF4F-AC95-D94B-DE9CB239233A}" dt="2025-11-21T18:35:29.722" v="1348" actId="20577"/>
        <pc:sldMkLst>
          <pc:docMk/>
          <pc:sldMk cId="17405067" sldId="338"/>
        </pc:sldMkLst>
        <pc:spChg chg="mod">
          <ac:chgData name="Alfie Sanderson-Jones (2515891)" userId="S::2515891@student.uwtsd.ac.uk::faedad42-bdc7-4efb-bab6-44c65dc1d59f" providerId="AD" clId="Web-{BC36C4B5-DF4F-AC95-D94B-DE9CB239233A}" dt="2025-11-21T18:10:13" v="236" actId="20577"/>
          <ac:spMkLst>
            <pc:docMk/>
            <pc:sldMk cId="17405067" sldId="338"/>
            <ac:spMk id="2" creationId="{0F43FDD2-9675-E4DE-9F1E-9B385974C049}"/>
          </ac:spMkLst>
        </pc:spChg>
        <pc:spChg chg="mod">
          <ac:chgData name="Alfie Sanderson-Jones (2515891)" userId="S::2515891@student.uwtsd.ac.uk::faedad42-bdc7-4efb-bab6-44c65dc1d59f" providerId="AD" clId="Web-{BC36C4B5-DF4F-AC95-D94B-DE9CB239233A}" dt="2025-11-21T18:35:29.722" v="1348" actId="20577"/>
          <ac:spMkLst>
            <pc:docMk/>
            <pc:sldMk cId="17405067" sldId="338"/>
            <ac:spMk id="3" creationId="{FE37D634-6EDD-20EF-CEEB-DCE28B9E9315}"/>
          </ac:spMkLst>
        </pc:spChg>
      </pc:sldChg>
      <pc:sldChg chg="addSp delSp modSp new">
        <pc:chgData name="Alfie Sanderson-Jones (2515891)" userId="S::2515891@student.uwtsd.ac.uk::faedad42-bdc7-4efb-bab6-44c65dc1d59f" providerId="AD" clId="Web-{BC36C4B5-DF4F-AC95-D94B-DE9CB239233A}" dt="2025-11-21T18:34:46.612" v="1345" actId="1076"/>
        <pc:sldMkLst>
          <pc:docMk/>
          <pc:sldMk cId="2101857821" sldId="339"/>
        </pc:sldMkLst>
        <pc:spChg chg="mod">
          <ac:chgData name="Alfie Sanderson-Jones (2515891)" userId="S::2515891@student.uwtsd.ac.uk::faedad42-bdc7-4efb-bab6-44c65dc1d59f" providerId="AD" clId="Web-{BC36C4B5-DF4F-AC95-D94B-DE9CB239233A}" dt="2025-11-21T18:19:29.654" v="328" actId="20577"/>
          <ac:spMkLst>
            <pc:docMk/>
            <pc:sldMk cId="2101857821" sldId="339"/>
            <ac:spMk id="2" creationId="{FF7FB9D7-75F4-4DD2-DDFB-2A9522891CD3}"/>
          </ac:spMkLst>
        </pc:spChg>
        <pc:graphicFrameChg chg="add mod modGraphic">
          <ac:chgData name="Alfie Sanderson-Jones (2515891)" userId="S::2515891@student.uwtsd.ac.uk::faedad42-bdc7-4efb-bab6-44c65dc1d59f" providerId="AD" clId="Web-{BC36C4B5-DF4F-AC95-D94B-DE9CB239233A}" dt="2025-11-21T18:30:32.341" v="982" actId="1076"/>
          <ac:graphicFrameMkLst>
            <pc:docMk/>
            <pc:sldMk cId="2101857821" sldId="339"/>
            <ac:graphicFrameMk id="4" creationId="{1E73F480-C4D7-2EAE-EE4B-F32230E2AA09}"/>
          </ac:graphicFrameMkLst>
        </pc:graphicFrameChg>
        <pc:graphicFrameChg chg="add mod modGraphic">
          <ac:chgData name="Alfie Sanderson-Jones (2515891)" userId="S::2515891@student.uwtsd.ac.uk::faedad42-bdc7-4efb-bab6-44c65dc1d59f" providerId="AD" clId="Web-{BC36C4B5-DF4F-AC95-D94B-DE9CB239233A}" dt="2025-11-21T18:34:46.612" v="1345" actId="1076"/>
          <ac:graphicFrameMkLst>
            <pc:docMk/>
            <pc:sldMk cId="2101857821" sldId="339"/>
            <ac:graphicFrameMk id="5" creationId="{6ADB5F18-EF80-A779-96E6-FF9C0DF30312}"/>
          </ac:graphicFrameMkLst>
        </pc:graphicFrameChg>
        <pc:graphicFrameChg chg="add mod modGraphic">
          <ac:chgData name="Alfie Sanderson-Jones (2515891)" userId="S::2515891@student.uwtsd.ac.uk::faedad42-bdc7-4efb-bab6-44c65dc1d59f" providerId="AD" clId="Web-{BC36C4B5-DF4F-AC95-D94B-DE9CB239233A}" dt="2025-11-21T18:34:38.815" v="1344"/>
          <ac:graphicFrameMkLst>
            <pc:docMk/>
            <pc:sldMk cId="2101857821" sldId="339"/>
            <ac:graphicFrameMk id="6" creationId="{2F3B6DCD-DCDC-CA4F-35B3-3719D7F9FE48}"/>
          </ac:graphicFrameMkLst>
        </pc:graphicFrameChg>
      </pc:sldChg>
    </pc:docChg>
  </pc:docChgLst>
  <pc:docChgLst>
    <pc:chgData name="Alfie Sanderson-Jones (2515891)" userId="S::2515891@student.uwtsd.ac.uk::faedad42-bdc7-4efb-bab6-44c65dc1d59f" providerId="AD" clId="Web-{5AE9A77F-6E35-49E6-691B-9B4B6303DE11}"/>
    <pc:docChg chg="addSld modSld">
      <pc:chgData name="Alfie Sanderson-Jones (2515891)" userId="S::2515891@student.uwtsd.ac.uk::faedad42-bdc7-4efb-bab6-44c65dc1d59f" providerId="AD" clId="Web-{5AE9A77F-6E35-49E6-691B-9B4B6303DE11}" dt="2025-11-21T18:02:12.304" v="2425"/>
      <pc:docMkLst>
        <pc:docMk/>
      </pc:docMkLst>
      <pc:sldChg chg="modSp">
        <pc:chgData name="Alfie Sanderson-Jones (2515891)" userId="S::2515891@student.uwtsd.ac.uk::faedad42-bdc7-4efb-bab6-44c65dc1d59f" providerId="AD" clId="Web-{5AE9A77F-6E35-49E6-691B-9B4B6303DE11}" dt="2025-11-21T10:22:27.908" v="10" actId="20577"/>
        <pc:sldMkLst>
          <pc:docMk/>
          <pc:sldMk cId="1599744442" sldId="259"/>
        </pc:sldMkLst>
        <pc:spChg chg="mod">
          <ac:chgData name="Alfie Sanderson-Jones (2515891)" userId="S::2515891@student.uwtsd.ac.uk::faedad42-bdc7-4efb-bab6-44c65dc1d59f" providerId="AD" clId="Web-{5AE9A77F-6E35-49E6-691B-9B4B6303DE11}" dt="2025-11-21T10:22:27.908" v="10" actId="20577"/>
          <ac:spMkLst>
            <pc:docMk/>
            <pc:sldMk cId="1599744442" sldId="259"/>
            <ac:spMk id="3" creationId="{1B835934-E04A-2CE0-E347-473A6878EECA}"/>
          </ac:spMkLst>
        </pc:spChg>
      </pc:sldChg>
      <pc:sldChg chg="modSp">
        <pc:chgData name="Alfie Sanderson-Jones (2515891)" userId="S::2515891@student.uwtsd.ac.uk::faedad42-bdc7-4efb-bab6-44c65dc1d59f" providerId="AD" clId="Web-{5AE9A77F-6E35-49E6-691B-9B4B6303DE11}" dt="2025-11-21T15:20:11.697" v="1187"/>
        <pc:sldMkLst>
          <pc:docMk/>
          <pc:sldMk cId="1733487922" sldId="320"/>
        </pc:sldMkLst>
        <pc:spChg chg="mod">
          <ac:chgData name="Alfie Sanderson-Jones (2515891)" userId="S::2515891@student.uwtsd.ac.uk::faedad42-bdc7-4efb-bab6-44c65dc1d59f" providerId="AD" clId="Web-{5AE9A77F-6E35-49E6-691B-9B4B6303DE11}" dt="2025-11-21T12:43:15.277" v="562" actId="14100"/>
          <ac:spMkLst>
            <pc:docMk/>
            <pc:sldMk cId="1733487922" sldId="320"/>
            <ac:spMk id="3" creationId="{D338AD7E-F652-7D4C-4C07-8D0AC0CA428D}"/>
          </ac:spMkLst>
        </pc:spChg>
        <pc:graphicFrameChg chg="mod modGraphic">
          <ac:chgData name="Alfie Sanderson-Jones (2515891)" userId="S::2515891@student.uwtsd.ac.uk::faedad42-bdc7-4efb-bab6-44c65dc1d59f" providerId="AD" clId="Web-{5AE9A77F-6E35-49E6-691B-9B4B6303DE11}" dt="2025-11-21T15:20:11.697" v="1187"/>
          <ac:graphicFrameMkLst>
            <pc:docMk/>
            <pc:sldMk cId="1733487922" sldId="320"/>
            <ac:graphicFrameMk id="4" creationId="{85D1B4F1-6DA2-9FF1-4C06-4825AB9E3B65}"/>
          </ac:graphicFrameMkLst>
        </pc:graphicFrameChg>
      </pc:sldChg>
      <pc:sldChg chg="modSp">
        <pc:chgData name="Alfie Sanderson-Jones (2515891)" userId="S::2515891@student.uwtsd.ac.uk::faedad42-bdc7-4efb-bab6-44c65dc1d59f" providerId="AD" clId="Web-{5AE9A77F-6E35-49E6-691B-9B4B6303DE11}" dt="2025-11-21T12:01:12.298" v="191" actId="1076"/>
        <pc:sldMkLst>
          <pc:docMk/>
          <pc:sldMk cId="1489166008" sldId="321"/>
        </pc:sldMkLst>
        <pc:spChg chg="mod">
          <ac:chgData name="Alfie Sanderson-Jones (2515891)" userId="S::2515891@student.uwtsd.ac.uk::faedad42-bdc7-4efb-bab6-44c65dc1d59f" providerId="AD" clId="Web-{5AE9A77F-6E35-49E6-691B-9B4B6303DE11}" dt="2025-11-21T12:01:12.298" v="191" actId="1076"/>
          <ac:spMkLst>
            <pc:docMk/>
            <pc:sldMk cId="1489166008" sldId="321"/>
            <ac:spMk id="5" creationId="{42E5B6EF-1501-A103-5316-B107C7F81005}"/>
          </ac:spMkLst>
        </pc:spChg>
        <pc:graphicFrameChg chg="mod modGraphic">
          <ac:chgData name="Alfie Sanderson-Jones (2515891)" userId="S::2515891@student.uwtsd.ac.uk::faedad42-bdc7-4efb-bab6-44c65dc1d59f" providerId="AD" clId="Web-{5AE9A77F-6E35-49E6-691B-9B4B6303DE11}" dt="2025-11-21T12:01:05.423" v="190"/>
          <ac:graphicFrameMkLst>
            <pc:docMk/>
            <pc:sldMk cId="1489166008" sldId="321"/>
            <ac:graphicFrameMk id="4" creationId="{67F2B928-D434-8A31-4E93-DFF823981BAD}"/>
          </ac:graphicFrameMkLst>
        </pc:graphicFrameChg>
      </pc:sldChg>
      <pc:sldChg chg="modSp">
        <pc:chgData name="Alfie Sanderson-Jones (2515891)" userId="S::2515891@student.uwtsd.ac.uk::faedad42-bdc7-4efb-bab6-44c65dc1d59f" providerId="AD" clId="Web-{5AE9A77F-6E35-49E6-691B-9B4B6303DE11}" dt="2025-11-21T10:23:40.970" v="12" actId="20577"/>
        <pc:sldMkLst>
          <pc:docMk/>
          <pc:sldMk cId="4268213585" sldId="322"/>
        </pc:sldMkLst>
        <pc:spChg chg="mod">
          <ac:chgData name="Alfie Sanderson-Jones (2515891)" userId="S::2515891@student.uwtsd.ac.uk::faedad42-bdc7-4efb-bab6-44c65dc1d59f" providerId="AD" clId="Web-{5AE9A77F-6E35-49E6-691B-9B4B6303DE11}" dt="2025-11-21T10:23:40.970" v="12" actId="20577"/>
          <ac:spMkLst>
            <pc:docMk/>
            <pc:sldMk cId="4268213585" sldId="322"/>
            <ac:spMk id="5" creationId="{1CB7C92E-C61F-8FD3-FF7E-AD728248A4E6}"/>
          </ac:spMkLst>
        </pc:spChg>
      </pc:sldChg>
      <pc:sldChg chg="modSp">
        <pc:chgData name="Alfie Sanderson-Jones (2515891)" userId="S::2515891@student.uwtsd.ac.uk::faedad42-bdc7-4efb-bab6-44c65dc1d59f" providerId="AD" clId="Web-{5AE9A77F-6E35-49E6-691B-9B4B6303DE11}" dt="2025-11-21T10:24:45.175" v="25" actId="20577"/>
        <pc:sldMkLst>
          <pc:docMk/>
          <pc:sldMk cId="1072476759" sldId="323"/>
        </pc:sldMkLst>
        <pc:spChg chg="mod">
          <ac:chgData name="Alfie Sanderson-Jones (2515891)" userId="S::2515891@student.uwtsd.ac.uk::faedad42-bdc7-4efb-bab6-44c65dc1d59f" providerId="AD" clId="Web-{5AE9A77F-6E35-49E6-691B-9B4B6303DE11}" dt="2025-11-21T10:24:45.175" v="25" actId="20577"/>
          <ac:spMkLst>
            <pc:docMk/>
            <pc:sldMk cId="1072476759" sldId="323"/>
            <ac:spMk id="3" creationId="{77201BAD-91FC-C3EA-8FB6-50818A83B25E}"/>
          </ac:spMkLst>
        </pc:spChg>
      </pc:sldChg>
      <pc:sldChg chg="modSp">
        <pc:chgData name="Alfie Sanderson-Jones (2515891)" userId="S::2515891@student.uwtsd.ac.uk::faedad42-bdc7-4efb-bab6-44c65dc1d59f" providerId="AD" clId="Web-{5AE9A77F-6E35-49E6-691B-9B4B6303DE11}" dt="2025-11-21T10:25:30.519" v="32" actId="20577"/>
        <pc:sldMkLst>
          <pc:docMk/>
          <pc:sldMk cId="1934820919" sldId="324"/>
        </pc:sldMkLst>
        <pc:spChg chg="mod">
          <ac:chgData name="Alfie Sanderson-Jones (2515891)" userId="S::2515891@student.uwtsd.ac.uk::faedad42-bdc7-4efb-bab6-44c65dc1d59f" providerId="AD" clId="Web-{5AE9A77F-6E35-49E6-691B-9B4B6303DE11}" dt="2025-11-21T10:25:30.519" v="32" actId="20577"/>
          <ac:spMkLst>
            <pc:docMk/>
            <pc:sldMk cId="1934820919" sldId="324"/>
            <ac:spMk id="3" creationId="{16019FAF-A990-86C0-FE45-9FC965B2F921}"/>
          </ac:spMkLst>
        </pc:spChg>
      </pc:sldChg>
      <pc:sldChg chg="modSp">
        <pc:chgData name="Alfie Sanderson-Jones (2515891)" userId="S::2515891@student.uwtsd.ac.uk::faedad42-bdc7-4efb-bab6-44c65dc1d59f" providerId="AD" clId="Web-{5AE9A77F-6E35-49E6-691B-9B4B6303DE11}" dt="2025-11-21T10:26:56.567" v="59" actId="20577"/>
        <pc:sldMkLst>
          <pc:docMk/>
          <pc:sldMk cId="198242312" sldId="325"/>
        </pc:sldMkLst>
        <pc:spChg chg="mod">
          <ac:chgData name="Alfie Sanderson-Jones (2515891)" userId="S::2515891@student.uwtsd.ac.uk::faedad42-bdc7-4efb-bab6-44c65dc1d59f" providerId="AD" clId="Web-{5AE9A77F-6E35-49E6-691B-9B4B6303DE11}" dt="2025-11-21T10:26:56.567" v="59" actId="20577"/>
          <ac:spMkLst>
            <pc:docMk/>
            <pc:sldMk cId="198242312" sldId="325"/>
            <ac:spMk id="3" creationId="{899DABBE-5B1E-86FB-FA4F-E73FA5CC52E0}"/>
          </ac:spMkLst>
        </pc:spChg>
      </pc:sldChg>
      <pc:sldChg chg="modSp">
        <pc:chgData name="Alfie Sanderson-Jones (2515891)" userId="S::2515891@student.uwtsd.ac.uk::faedad42-bdc7-4efb-bab6-44c65dc1d59f" providerId="AD" clId="Web-{5AE9A77F-6E35-49E6-691B-9B4B6303DE11}" dt="2025-11-21T15:08:33.782" v="923" actId="20577"/>
        <pc:sldMkLst>
          <pc:docMk/>
          <pc:sldMk cId="1028280405" sldId="330"/>
        </pc:sldMkLst>
        <pc:spChg chg="mod">
          <ac:chgData name="Alfie Sanderson-Jones (2515891)" userId="S::2515891@student.uwtsd.ac.uk::faedad42-bdc7-4efb-bab6-44c65dc1d59f" providerId="AD" clId="Web-{5AE9A77F-6E35-49E6-691B-9B4B6303DE11}" dt="2025-11-21T15:08:33.782" v="923" actId="20577"/>
          <ac:spMkLst>
            <pc:docMk/>
            <pc:sldMk cId="1028280405" sldId="330"/>
            <ac:spMk id="3" creationId="{C2EE0E44-2FB0-4489-EDED-1200E24358FA}"/>
          </ac:spMkLst>
        </pc:spChg>
      </pc:sldChg>
      <pc:sldChg chg="addSp delSp modSp new mod setBg">
        <pc:chgData name="Alfie Sanderson-Jones (2515891)" userId="S::2515891@student.uwtsd.ac.uk::faedad42-bdc7-4efb-bab6-44c65dc1d59f" providerId="AD" clId="Web-{5AE9A77F-6E35-49E6-691B-9B4B6303DE11}" dt="2025-11-21T11:37:35.304" v="158" actId="20577"/>
        <pc:sldMkLst>
          <pc:docMk/>
          <pc:sldMk cId="2387020427" sldId="331"/>
        </pc:sldMkLst>
        <pc:spChg chg="mod">
          <ac:chgData name="Alfie Sanderson-Jones (2515891)" userId="S::2515891@student.uwtsd.ac.uk::faedad42-bdc7-4efb-bab6-44c65dc1d59f" providerId="AD" clId="Web-{5AE9A77F-6E35-49E6-691B-9B4B6303DE11}" dt="2025-11-21T11:33:09.050" v="119"/>
          <ac:spMkLst>
            <pc:docMk/>
            <pc:sldMk cId="2387020427" sldId="331"/>
            <ac:spMk id="2" creationId="{71C75670-80E1-13CB-83CD-87CD96DD8D59}"/>
          </ac:spMkLst>
        </pc:spChg>
        <pc:spChg chg="mod">
          <ac:chgData name="Alfie Sanderson-Jones (2515891)" userId="S::2515891@student.uwtsd.ac.uk::faedad42-bdc7-4efb-bab6-44c65dc1d59f" providerId="AD" clId="Web-{5AE9A77F-6E35-49E6-691B-9B4B6303DE11}" dt="2025-11-21T11:37:35.304" v="158" actId="20577"/>
          <ac:spMkLst>
            <pc:docMk/>
            <pc:sldMk cId="2387020427" sldId="331"/>
            <ac:spMk id="3" creationId="{3FDAC94E-622C-6471-A7AD-ACFCE2A51B90}"/>
          </ac:spMkLst>
        </pc:spChg>
        <pc:spChg chg="add">
          <ac:chgData name="Alfie Sanderson-Jones (2515891)" userId="S::2515891@student.uwtsd.ac.uk::faedad42-bdc7-4efb-bab6-44c65dc1d59f" providerId="AD" clId="Web-{5AE9A77F-6E35-49E6-691B-9B4B6303DE11}" dt="2025-11-21T11:33:09.066" v="120"/>
          <ac:spMkLst>
            <pc:docMk/>
            <pc:sldMk cId="2387020427" sldId="331"/>
            <ac:spMk id="62" creationId="{B6FACB3C-9069-4791-BC5C-0DB7CD19B853}"/>
          </ac:spMkLst>
        </pc:spChg>
        <pc:spChg chg="add">
          <ac:chgData name="Alfie Sanderson-Jones (2515891)" userId="S::2515891@student.uwtsd.ac.uk::faedad42-bdc7-4efb-bab6-44c65dc1d59f" providerId="AD" clId="Web-{5AE9A77F-6E35-49E6-691B-9B4B6303DE11}" dt="2025-11-21T11:33:09.066" v="120"/>
          <ac:spMkLst>
            <pc:docMk/>
            <pc:sldMk cId="2387020427" sldId="331"/>
            <ac:spMk id="63" creationId="{71F2038E-D777-4B76-81DD-DD13EE91B9DD}"/>
          </ac:spMkLst>
        </pc:spChg>
        <pc:grpChg chg="add">
          <ac:chgData name="Alfie Sanderson-Jones (2515891)" userId="S::2515891@student.uwtsd.ac.uk::faedad42-bdc7-4efb-bab6-44c65dc1d59f" providerId="AD" clId="Web-{5AE9A77F-6E35-49E6-691B-9B4B6303DE11}" dt="2025-11-21T11:33:09.066" v="120"/>
          <ac:grpSpMkLst>
            <pc:docMk/>
            <pc:sldMk cId="2387020427" sldId="331"/>
            <ac:grpSpMk id="64" creationId="{DD354807-230F-4402-B1B9-F733A8F1F190}"/>
          </ac:grpSpMkLst>
        </pc:grpChg>
        <pc:picChg chg="add">
          <ac:chgData name="Alfie Sanderson-Jones (2515891)" userId="S::2515891@student.uwtsd.ac.uk::faedad42-bdc7-4efb-bab6-44c65dc1d59f" providerId="AD" clId="Web-{5AE9A77F-6E35-49E6-691B-9B4B6303DE11}" dt="2025-11-21T11:23:47.234" v="113"/>
          <ac:picMkLst>
            <pc:docMk/>
            <pc:sldMk cId="2387020427" sldId="331"/>
            <ac:picMk id="28" creationId="{D5B68D5D-6116-FEFB-7F4C-C1C8922C4AAF}"/>
          </ac:picMkLst>
        </pc:picChg>
      </pc:sldChg>
      <pc:sldChg chg="modSp new">
        <pc:chgData name="Alfie Sanderson-Jones (2515891)" userId="S::2515891@student.uwtsd.ac.uk::faedad42-bdc7-4efb-bab6-44c65dc1d59f" providerId="AD" clId="Web-{5AE9A77F-6E35-49E6-691B-9B4B6303DE11}" dt="2025-11-21T17:50:27.807" v="1946" actId="20577"/>
        <pc:sldMkLst>
          <pc:docMk/>
          <pc:sldMk cId="1854638889" sldId="332"/>
        </pc:sldMkLst>
        <pc:spChg chg="mod">
          <ac:chgData name="Alfie Sanderson-Jones (2515891)" userId="S::2515891@student.uwtsd.ac.uk::faedad42-bdc7-4efb-bab6-44c65dc1d59f" providerId="AD" clId="Web-{5AE9A77F-6E35-49E6-691B-9B4B6303DE11}" dt="2025-11-21T15:08:41.986" v="931" actId="20577"/>
          <ac:spMkLst>
            <pc:docMk/>
            <pc:sldMk cId="1854638889" sldId="332"/>
            <ac:spMk id="2" creationId="{95914A36-5ACB-0AF4-25ED-BB9D075F8FAC}"/>
          </ac:spMkLst>
        </pc:spChg>
        <pc:spChg chg="mod">
          <ac:chgData name="Alfie Sanderson-Jones (2515891)" userId="S::2515891@student.uwtsd.ac.uk::faedad42-bdc7-4efb-bab6-44c65dc1d59f" providerId="AD" clId="Web-{5AE9A77F-6E35-49E6-691B-9B4B6303DE11}" dt="2025-11-21T17:50:27.807" v="1946" actId="20577"/>
          <ac:spMkLst>
            <pc:docMk/>
            <pc:sldMk cId="1854638889" sldId="332"/>
            <ac:spMk id="3" creationId="{1BDB40EB-06F9-4F0B-F5A8-D2598304B666}"/>
          </ac:spMkLst>
        </pc:spChg>
      </pc:sldChg>
      <pc:sldChg chg="modSp new">
        <pc:chgData name="Alfie Sanderson-Jones (2515891)" userId="S::2515891@student.uwtsd.ac.uk::faedad42-bdc7-4efb-bab6-44c65dc1d59f" providerId="AD" clId="Web-{5AE9A77F-6E35-49E6-691B-9B4B6303DE11}" dt="2025-11-21T17:28:51.627" v="1227" actId="14100"/>
        <pc:sldMkLst>
          <pc:docMk/>
          <pc:sldMk cId="2606642525" sldId="333"/>
        </pc:sldMkLst>
        <pc:spChg chg="mod">
          <ac:chgData name="Alfie Sanderson-Jones (2515891)" userId="S::2515891@student.uwtsd.ac.uk::faedad42-bdc7-4efb-bab6-44c65dc1d59f" providerId="AD" clId="Web-{5AE9A77F-6E35-49E6-691B-9B4B6303DE11}" dt="2025-11-21T17:27:36.609" v="1196" actId="20577"/>
          <ac:spMkLst>
            <pc:docMk/>
            <pc:sldMk cId="2606642525" sldId="333"/>
            <ac:spMk id="2" creationId="{A815393E-BEEF-B898-1598-513BE560770B}"/>
          </ac:spMkLst>
        </pc:spChg>
        <pc:spChg chg="mod">
          <ac:chgData name="Alfie Sanderson-Jones (2515891)" userId="S::2515891@student.uwtsd.ac.uk::faedad42-bdc7-4efb-bab6-44c65dc1d59f" providerId="AD" clId="Web-{5AE9A77F-6E35-49E6-691B-9B4B6303DE11}" dt="2025-11-21T17:28:51.627" v="1227" actId="14100"/>
          <ac:spMkLst>
            <pc:docMk/>
            <pc:sldMk cId="2606642525" sldId="333"/>
            <ac:spMk id="3" creationId="{A26C72D3-849B-C432-C6B6-84ADF35651B2}"/>
          </ac:spMkLst>
        </pc:spChg>
      </pc:sldChg>
      <pc:sldChg chg="addSp delSp modSp new">
        <pc:chgData name="Alfie Sanderson-Jones (2515891)" userId="S::2515891@student.uwtsd.ac.uk::faedad42-bdc7-4efb-bab6-44c65dc1d59f" providerId="AD" clId="Web-{5AE9A77F-6E35-49E6-691B-9B4B6303DE11}" dt="2025-11-21T17:41:24.120" v="1886"/>
        <pc:sldMkLst>
          <pc:docMk/>
          <pc:sldMk cId="559456877" sldId="334"/>
        </pc:sldMkLst>
        <pc:spChg chg="mod">
          <ac:chgData name="Alfie Sanderson-Jones (2515891)" userId="S::2515891@student.uwtsd.ac.uk::faedad42-bdc7-4efb-bab6-44c65dc1d59f" providerId="AD" clId="Web-{5AE9A77F-6E35-49E6-691B-9B4B6303DE11}" dt="2025-11-21T17:29:05.299" v="1231" actId="20577"/>
          <ac:spMkLst>
            <pc:docMk/>
            <pc:sldMk cId="559456877" sldId="334"/>
            <ac:spMk id="2" creationId="{2FEACA6C-87B4-8C65-3BED-EB672C628CEC}"/>
          </ac:spMkLst>
        </pc:spChg>
        <pc:spChg chg="add mod">
          <ac:chgData name="Alfie Sanderson-Jones (2515891)" userId="S::2515891@student.uwtsd.ac.uk::faedad42-bdc7-4efb-bab6-44c65dc1d59f" providerId="AD" clId="Web-{5AE9A77F-6E35-49E6-691B-9B4B6303DE11}" dt="2025-11-21T17:30:58.348" v="1257" actId="1076"/>
          <ac:spMkLst>
            <pc:docMk/>
            <pc:sldMk cId="559456877" sldId="334"/>
            <ac:spMk id="4" creationId="{1753C853-559A-194B-1330-117D20A75069}"/>
          </ac:spMkLst>
        </pc:spChg>
        <pc:graphicFrameChg chg="add mod modGraphic">
          <ac:chgData name="Alfie Sanderson-Jones (2515891)" userId="S::2515891@student.uwtsd.ac.uk::faedad42-bdc7-4efb-bab6-44c65dc1d59f" providerId="AD" clId="Web-{5AE9A77F-6E35-49E6-691B-9B4B6303DE11}" dt="2025-11-21T17:41:17.713" v="1884" actId="1076"/>
          <ac:graphicFrameMkLst>
            <pc:docMk/>
            <pc:sldMk cId="559456877" sldId="334"/>
            <ac:graphicFrameMk id="5" creationId="{E6165D30-4133-720A-F845-6C4A1CE6C77B}"/>
          </ac:graphicFrameMkLst>
        </pc:graphicFrameChg>
        <pc:graphicFrameChg chg="add mod modGraphic">
          <ac:chgData name="Alfie Sanderson-Jones (2515891)" userId="S::2515891@student.uwtsd.ac.uk::faedad42-bdc7-4efb-bab6-44c65dc1d59f" providerId="AD" clId="Web-{5AE9A77F-6E35-49E6-691B-9B4B6303DE11}" dt="2025-11-21T17:41:24.120" v="1886"/>
          <ac:graphicFrameMkLst>
            <pc:docMk/>
            <pc:sldMk cId="559456877" sldId="334"/>
            <ac:graphicFrameMk id="6" creationId="{182E7EB6-12D3-4DFD-03FA-A7B3995F6959}"/>
          </ac:graphicFrameMkLst>
        </pc:graphicFrameChg>
      </pc:sldChg>
      <pc:sldChg chg="modSp new">
        <pc:chgData name="Alfie Sanderson-Jones (2515891)" userId="S::2515891@student.uwtsd.ac.uk::faedad42-bdc7-4efb-bab6-44c65dc1d59f" providerId="AD" clId="Web-{5AE9A77F-6E35-49E6-691B-9B4B6303DE11}" dt="2025-11-21T17:55:36.501" v="2083" actId="20577"/>
        <pc:sldMkLst>
          <pc:docMk/>
          <pc:sldMk cId="4242976406" sldId="335"/>
        </pc:sldMkLst>
        <pc:spChg chg="mod">
          <ac:chgData name="Alfie Sanderson-Jones (2515891)" userId="S::2515891@student.uwtsd.ac.uk::faedad42-bdc7-4efb-bab6-44c65dc1d59f" providerId="AD" clId="Web-{5AE9A77F-6E35-49E6-691B-9B4B6303DE11}" dt="2025-11-21T17:50:30.635" v="1949" actId="20577"/>
          <ac:spMkLst>
            <pc:docMk/>
            <pc:sldMk cId="4242976406" sldId="335"/>
            <ac:spMk id="2" creationId="{2587A9E6-163C-F8CC-001E-4F57C2378E94}"/>
          </ac:spMkLst>
        </pc:spChg>
        <pc:spChg chg="mod">
          <ac:chgData name="Alfie Sanderson-Jones (2515891)" userId="S::2515891@student.uwtsd.ac.uk::faedad42-bdc7-4efb-bab6-44c65dc1d59f" providerId="AD" clId="Web-{5AE9A77F-6E35-49E6-691B-9B4B6303DE11}" dt="2025-11-21T17:55:36.501" v="2083" actId="20577"/>
          <ac:spMkLst>
            <pc:docMk/>
            <pc:sldMk cId="4242976406" sldId="335"/>
            <ac:spMk id="3" creationId="{7D4977C0-C11C-17D4-F138-8AD5831DB6C3}"/>
          </ac:spMkLst>
        </pc:spChg>
      </pc:sldChg>
      <pc:sldChg chg="modSp new">
        <pc:chgData name="Alfie Sanderson-Jones (2515891)" userId="S::2515891@student.uwtsd.ac.uk::faedad42-bdc7-4efb-bab6-44c65dc1d59f" providerId="AD" clId="Web-{5AE9A77F-6E35-49E6-691B-9B4B6303DE11}" dt="2025-11-21T17:56:03.300" v="2092" actId="20577"/>
        <pc:sldMkLst>
          <pc:docMk/>
          <pc:sldMk cId="1921583548" sldId="336"/>
        </pc:sldMkLst>
        <pc:spChg chg="mod">
          <ac:chgData name="Alfie Sanderson-Jones (2515891)" userId="S::2515891@student.uwtsd.ac.uk::faedad42-bdc7-4efb-bab6-44c65dc1d59f" providerId="AD" clId="Web-{5AE9A77F-6E35-49E6-691B-9B4B6303DE11}" dt="2025-11-21T17:55:42.798" v="2086" actId="20577"/>
          <ac:spMkLst>
            <pc:docMk/>
            <pc:sldMk cId="1921583548" sldId="336"/>
            <ac:spMk id="2" creationId="{77748149-D45B-59D5-FF70-A80FB10D45AF}"/>
          </ac:spMkLst>
        </pc:spChg>
        <pc:spChg chg="mod">
          <ac:chgData name="Alfie Sanderson-Jones (2515891)" userId="S::2515891@student.uwtsd.ac.uk::faedad42-bdc7-4efb-bab6-44c65dc1d59f" providerId="AD" clId="Web-{5AE9A77F-6E35-49E6-691B-9B4B6303DE11}" dt="2025-11-21T17:56:03.300" v="2092" actId="20577"/>
          <ac:spMkLst>
            <pc:docMk/>
            <pc:sldMk cId="1921583548" sldId="336"/>
            <ac:spMk id="3" creationId="{E09E9988-7546-BCED-E9E6-825D116746ED}"/>
          </ac:spMkLst>
        </pc:spChg>
      </pc:sldChg>
      <pc:sldChg chg="addSp delSp modSp new">
        <pc:chgData name="Alfie Sanderson-Jones (2515891)" userId="S::2515891@student.uwtsd.ac.uk::faedad42-bdc7-4efb-bab6-44c65dc1d59f" providerId="AD" clId="Web-{5AE9A77F-6E35-49E6-691B-9B4B6303DE11}" dt="2025-11-21T18:02:12.304" v="2425"/>
        <pc:sldMkLst>
          <pc:docMk/>
          <pc:sldMk cId="3431705168" sldId="337"/>
        </pc:sldMkLst>
        <pc:spChg chg="mod">
          <ac:chgData name="Alfie Sanderson-Jones (2515891)" userId="S::2515891@student.uwtsd.ac.uk::faedad42-bdc7-4efb-bab6-44c65dc1d59f" providerId="AD" clId="Web-{5AE9A77F-6E35-49E6-691B-9B4B6303DE11}" dt="2025-11-21T17:56:29.599" v="2097" actId="20577"/>
          <ac:spMkLst>
            <pc:docMk/>
            <pc:sldMk cId="3431705168" sldId="337"/>
            <ac:spMk id="2" creationId="{E0726E98-CEF0-908D-76D0-5286F1ACB5C7}"/>
          </ac:spMkLst>
        </pc:spChg>
        <pc:graphicFrameChg chg="add mod modGraphic">
          <ac:chgData name="Alfie Sanderson-Jones (2515891)" userId="S::2515891@student.uwtsd.ac.uk::faedad42-bdc7-4efb-bab6-44c65dc1d59f" providerId="AD" clId="Web-{5AE9A77F-6E35-49E6-691B-9B4B6303DE11}" dt="2025-11-21T18:02:12.304" v="2425"/>
          <ac:graphicFrameMkLst>
            <pc:docMk/>
            <pc:sldMk cId="3431705168" sldId="337"/>
            <ac:graphicFrameMk id="6" creationId="{D896A3E4-29F0-802B-CD1B-76459010BCD2}"/>
          </ac:graphicFrameMkLst>
        </pc:graphicFrameChg>
      </pc:sldChg>
    </pc:docChg>
  </pc:docChgLst>
  <pc:docChgLst>
    <pc:chgData name="Alfie Sanderson-Jones (2515891)" userId="S::2515891@student.uwtsd.ac.uk::faedad42-bdc7-4efb-bab6-44c65dc1d59f" providerId="AD" clId="Web-{9A58321B-3D30-3A9C-13FE-6D620BC5BC42}"/>
    <pc:docChg chg="modSld">
      <pc:chgData name="Alfie Sanderson-Jones (2515891)" userId="S::2515891@student.uwtsd.ac.uk::faedad42-bdc7-4efb-bab6-44c65dc1d59f" providerId="AD" clId="Web-{9A58321B-3D30-3A9C-13FE-6D620BC5BC42}" dt="2025-11-03T10:45:03.312" v="43" actId="20577"/>
      <pc:docMkLst>
        <pc:docMk/>
      </pc:docMkLst>
      <pc:sldChg chg="addSp delSp modSp mod setBg">
        <pc:chgData name="Alfie Sanderson-Jones (2515891)" userId="S::2515891@student.uwtsd.ac.uk::faedad42-bdc7-4efb-bab6-44c65dc1d59f" providerId="AD" clId="Web-{9A58321B-3D30-3A9C-13FE-6D620BC5BC42}" dt="2025-11-03T10:30:45.965" v="29"/>
        <pc:sldMkLst>
          <pc:docMk/>
          <pc:sldMk cId="109857222" sldId="256"/>
        </pc:sldMkLst>
        <pc:spChg chg="mod">
          <ac:chgData name="Alfie Sanderson-Jones (2515891)" userId="S::2515891@student.uwtsd.ac.uk::faedad42-bdc7-4efb-bab6-44c65dc1d59f" providerId="AD" clId="Web-{9A58321B-3D30-3A9C-13FE-6D620BC5BC42}" dt="2025-11-03T10:30:45.965" v="29"/>
          <ac:spMkLst>
            <pc:docMk/>
            <pc:sldMk cId="109857222" sldId="256"/>
            <ac:spMk id="2" creationId="{00000000-0000-0000-0000-000000000000}"/>
          </ac:spMkLst>
        </pc:spChg>
        <pc:spChg chg="mod">
          <ac:chgData name="Alfie Sanderson-Jones (2515891)" userId="S::2515891@student.uwtsd.ac.uk::faedad42-bdc7-4efb-bab6-44c65dc1d59f" providerId="AD" clId="Web-{9A58321B-3D30-3A9C-13FE-6D620BC5BC42}" dt="2025-11-03T10:30:45.965" v="29"/>
          <ac:spMkLst>
            <pc:docMk/>
            <pc:sldMk cId="109857222" sldId="256"/>
            <ac:spMk id="3" creationId="{00000000-0000-0000-0000-000000000000}"/>
          </ac:spMkLst>
        </pc:spChg>
        <pc:spChg chg="add">
          <ac:chgData name="Alfie Sanderson-Jones (2515891)" userId="S::2515891@student.uwtsd.ac.uk::faedad42-bdc7-4efb-bab6-44c65dc1d59f" providerId="AD" clId="Web-{9A58321B-3D30-3A9C-13FE-6D620BC5BC42}" dt="2025-11-03T10:30:45.965" v="29"/>
          <ac:spMkLst>
            <pc:docMk/>
            <pc:sldMk cId="109857222" sldId="256"/>
            <ac:spMk id="20" creationId="{5F637E18-EF26-4327-9077-7FFC67B98B96}"/>
          </ac:spMkLst>
        </pc:spChg>
        <pc:spChg chg="add">
          <ac:chgData name="Alfie Sanderson-Jones (2515891)" userId="S::2515891@student.uwtsd.ac.uk::faedad42-bdc7-4efb-bab6-44c65dc1d59f" providerId="AD" clId="Web-{9A58321B-3D30-3A9C-13FE-6D620BC5BC42}" dt="2025-11-03T10:30:45.965" v="29"/>
          <ac:spMkLst>
            <pc:docMk/>
            <pc:sldMk cId="109857222" sldId="256"/>
            <ac:spMk id="21" creationId="{3EED6667-6BE8-A2AB-422A-5A1D89727E35}"/>
          </ac:spMkLst>
        </pc:spChg>
        <pc:picChg chg="add mod ord">
          <ac:chgData name="Alfie Sanderson-Jones (2515891)" userId="S::2515891@student.uwtsd.ac.uk::faedad42-bdc7-4efb-bab6-44c65dc1d59f" providerId="AD" clId="Web-{9A58321B-3D30-3A9C-13FE-6D620BC5BC42}" dt="2025-11-03T10:30:45.965" v="29"/>
          <ac:picMkLst>
            <pc:docMk/>
            <pc:sldMk cId="109857222" sldId="256"/>
            <ac:picMk id="4" creationId="{656B1FD9-B376-48CD-19BB-D8AD0CFDF30A}"/>
          </ac:picMkLst>
        </pc:picChg>
      </pc:sldChg>
      <pc:sldChg chg="addSp modSp mod setBg">
        <pc:chgData name="Alfie Sanderson-Jones (2515891)" userId="S::2515891@student.uwtsd.ac.uk::faedad42-bdc7-4efb-bab6-44c65dc1d59f" providerId="AD" clId="Web-{9A58321B-3D30-3A9C-13FE-6D620BC5BC42}" dt="2025-11-03T10:45:03.312" v="43" actId="20577"/>
        <pc:sldMkLst>
          <pc:docMk/>
          <pc:sldMk cId="615245247" sldId="257"/>
        </pc:sldMkLst>
        <pc:spChg chg="mod">
          <ac:chgData name="Alfie Sanderson-Jones (2515891)" userId="S::2515891@student.uwtsd.ac.uk::faedad42-bdc7-4efb-bab6-44c65dc1d59f" providerId="AD" clId="Web-{9A58321B-3D30-3A9C-13FE-6D620BC5BC42}" dt="2025-11-03T10:44:33.968" v="31"/>
          <ac:spMkLst>
            <pc:docMk/>
            <pc:sldMk cId="615245247" sldId="257"/>
            <ac:spMk id="2" creationId="{84863CE5-7A22-8BD4-2B66-46414E6F7A36}"/>
          </ac:spMkLst>
        </pc:spChg>
        <pc:spChg chg="mod">
          <ac:chgData name="Alfie Sanderson-Jones (2515891)" userId="S::2515891@student.uwtsd.ac.uk::faedad42-bdc7-4efb-bab6-44c65dc1d59f" providerId="AD" clId="Web-{9A58321B-3D30-3A9C-13FE-6D620BC5BC42}" dt="2025-11-03T10:45:03.312" v="43" actId="20577"/>
          <ac:spMkLst>
            <pc:docMk/>
            <pc:sldMk cId="615245247" sldId="257"/>
            <ac:spMk id="3" creationId="{3767C350-1223-3680-BD79-EE266ACCFCB3}"/>
          </ac:spMkLst>
        </pc:spChg>
      </pc:sldChg>
      <pc:sldChg chg="modSp">
        <pc:chgData name="Alfie Sanderson-Jones (2515891)" userId="S::2515891@student.uwtsd.ac.uk::faedad42-bdc7-4efb-bab6-44c65dc1d59f" providerId="AD" clId="Web-{9A58321B-3D30-3A9C-13FE-6D620BC5BC42}" dt="2025-11-03T10:18:04.511" v="12" actId="20577"/>
        <pc:sldMkLst>
          <pc:docMk/>
          <pc:sldMk cId="2167581797" sldId="260"/>
        </pc:sldMkLst>
        <pc:spChg chg="mod">
          <ac:chgData name="Alfie Sanderson-Jones (2515891)" userId="S::2515891@student.uwtsd.ac.uk::faedad42-bdc7-4efb-bab6-44c65dc1d59f" providerId="AD" clId="Web-{9A58321B-3D30-3A9C-13FE-6D620BC5BC42}" dt="2025-11-03T10:18:04.511" v="12" actId="20577"/>
          <ac:spMkLst>
            <pc:docMk/>
            <pc:sldMk cId="2167581797" sldId="260"/>
            <ac:spMk id="3" creationId="{C58EAA78-D21E-5A6C-5FBE-338D35F2112A}"/>
          </ac:spMkLst>
        </pc:spChg>
      </pc:sldChg>
    </pc:docChg>
  </pc:docChgLst>
  <pc:docChgLst>
    <pc:chgData name="Alfie Sanderson-Jones (2515891)" userId="S::2515891@student.uwtsd.ac.uk::faedad42-bdc7-4efb-bab6-44c65dc1d59f" providerId="AD" clId="Web-{866010BD-7AC8-EE6A-D8EE-82146B3A6A17}"/>
    <pc:docChg chg="addSld modSld">
      <pc:chgData name="Alfie Sanderson-Jones (2515891)" userId="S::2515891@student.uwtsd.ac.uk::faedad42-bdc7-4efb-bab6-44c65dc1d59f" providerId="AD" clId="Web-{866010BD-7AC8-EE6A-D8EE-82146B3A6A17}" dt="2025-11-26T14:47:41.836" v="1835" actId="20577"/>
      <pc:docMkLst>
        <pc:docMk/>
      </pc:docMkLst>
      <pc:sldChg chg="modNotes">
        <pc:chgData name="Alfie Sanderson-Jones (2515891)" userId="S::2515891@student.uwtsd.ac.uk::faedad42-bdc7-4efb-bab6-44c65dc1d59f" providerId="AD" clId="Web-{866010BD-7AC8-EE6A-D8EE-82146B3A6A17}" dt="2025-11-26T08:48:45.863" v="117"/>
        <pc:sldMkLst>
          <pc:docMk/>
          <pc:sldMk cId="109857222" sldId="256"/>
        </pc:sldMkLst>
      </pc:sldChg>
      <pc:sldChg chg="modNotes">
        <pc:chgData name="Alfie Sanderson-Jones (2515891)" userId="S::2515891@student.uwtsd.ac.uk::faedad42-bdc7-4efb-bab6-44c65dc1d59f" providerId="AD" clId="Web-{866010BD-7AC8-EE6A-D8EE-82146B3A6A17}" dt="2025-11-26T08:49:18.332" v="125"/>
        <pc:sldMkLst>
          <pc:docMk/>
          <pc:sldMk cId="615245247" sldId="257"/>
        </pc:sldMkLst>
      </pc:sldChg>
      <pc:sldChg chg="modNotes">
        <pc:chgData name="Alfie Sanderson-Jones (2515891)" userId="S::2515891@student.uwtsd.ac.uk::faedad42-bdc7-4efb-bab6-44c65dc1d59f" providerId="AD" clId="Web-{866010BD-7AC8-EE6A-D8EE-82146B3A6A17}" dt="2025-11-26T08:49:52.114" v="134"/>
        <pc:sldMkLst>
          <pc:docMk/>
          <pc:sldMk cId="3841149109" sldId="258"/>
        </pc:sldMkLst>
      </pc:sldChg>
      <pc:sldChg chg="addSp delSp modSp modNotes">
        <pc:chgData name="Alfie Sanderson-Jones (2515891)" userId="S::2515891@student.uwtsd.ac.uk::faedad42-bdc7-4efb-bab6-44c65dc1d59f" providerId="AD" clId="Web-{866010BD-7AC8-EE6A-D8EE-82146B3A6A17}" dt="2025-11-26T10:04:02.762" v="880"/>
        <pc:sldMkLst>
          <pc:docMk/>
          <pc:sldMk cId="1599744442" sldId="259"/>
        </pc:sldMkLst>
        <pc:spChg chg="mod">
          <ac:chgData name="Alfie Sanderson-Jones (2515891)" userId="S::2515891@student.uwtsd.ac.uk::faedad42-bdc7-4efb-bab6-44c65dc1d59f" providerId="AD" clId="Web-{866010BD-7AC8-EE6A-D8EE-82146B3A6A17}" dt="2025-11-26T10:04:02.044" v="879" actId="20577"/>
          <ac:spMkLst>
            <pc:docMk/>
            <pc:sldMk cId="1599744442" sldId="259"/>
            <ac:spMk id="3" creationId="{1B835934-E04A-2CE0-E347-473A6878EECA}"/>
          </ac:spMkLst>
        </pc:spChg>
        <pc:spChg chg="add del">
          <ac:chgData name="Alfie Sanderson-Jones (2515891)" userId="S::2515891@student.uwtsd.ac.uk::faedad42-bdc7-4efb-bab6-44c65dc1d59f" providerId="AD" clId="Web-{866010BD-7AC8-EE6A-D8EE-82146B3A6A17}" dt="2025-11-26T08:51:02.443" v="136"/>
          <ac:spMkLst>
            <pc:docMk/>
            <pc:sldMk cId="1599744442" sldId="259"/>
            <ac:spMk id="4" creationId="{F280C5C2-DC50-65BB-C528-682E83C78DD7}"/>
          </ac:spMkLst>
        </pc:spChg>
        <pc:spChg chg="add del mod">
          <ac:chgData name="Alfie Sanderson-Jones (2515891)" userId="S::2515891@student.uwtsd.ac.uk::faedad42-bdc7-4efb-bab6-44c65dc1d59f" providerId="AD" clId="Web-{866010BD-7AC8-EE6A-D8EE-82146B3A6A17}" dt="2025-11-26T08:54:26.449" v="246"/>
          <ac:spMkLst>
            <pc:docMk/>
            <pc:sldMk cId="1599744442" sldId="259"/>
            <ac:spMk id="6" creationId="{436C3EF4-95BF-984F-31A9-6D5FB97AEBDD}"/>
          </ac:spMkLst>
        </pc:spChg>
      </pc:sldChg>
      <pc:sldChg chg="modSp">
        <pc:chgData name="Alfie Sanderson-Jones (2515891)" userId="S::2515891@student.uwtsd.ac.uk::faedad42-bdc7-4efb-bab6-44c65dc1d59f" providerId="AD" clId="Web-{866010BD-7AC8-EE6A-D8EE-82146B3A6A17}" dt="2025-11-26T10:28:10.065" v="1215" actId="20577"/>
        <pc:sldMkLst>
          <pc:docMk/>
          <pc:sldMk cId="2167581797" sldId="260"/>
        </pc:sldMkLst>
        <pc:spChg chg="mod">
          <ac:chgData name="Alfie Sanderson-Jones (2515891)" userId="S::2515891@student.uwtsd.ac.uk::faedad42-bdc7-4efb-bab6-44c65dc1d59f" providerId="AD" clId="Web-{866010BD-7AC8-EE6A-D8EE-82146B3A6A17}" dt="2025-11-26T10:28:10.065" v="1215" actId="20577"/>
          <ac:spMkLst>
            <pc:docMk/>
            <pc:sldMk cId="2167581797" sldId="260"/>
            <ac:spMk id="3" creationId="{C58EAA78-D21E-5A6C-5FBE-338D35F2112A}"/>
          </ac:spMkLst>
        </pc:spChg>
      </pc:sldChg>
      <pc:sldChg chg="modNotes">
        <pc:chgData name="Alfie Sanderson-Jones (2515891)" userId="S::2515891@student.uwtsd.ac.uk::faedad42-bdc7-4efb-bab6-44c65dc1d59f" providerId="AD" clId="Web-{866010BD-7AC8-EE6A-D8EE-82146B3A6A17}" dt="2025-11-26T13:40:08.537" v="1775"/>
        <pc:sldMkLst>
          <pc:docMk/>
          <pc:sldMk cId="3148869229" sldId="263"/>
        </pc:sldMkLst>
      </pc:sldChg>
      <pc:sldChg chg="modNotes">
        <pc:chgData name="Alfie Sanderson-Jones (2515891)" userId="S::2515891@student.uwtsd.ac.uk::faedad42-bdc7-4efb-bab6-44c65dc1d59f" providerId="AD" clId="Web-{866010BD-7AC8-EE6A-D8EE-82146B3A6A17}" dt="2025-11-26T13:40:19.771" v="1778"/>
        <pc:sldMkLst>
          <pc:docMk/>
          <pc:sldMk cId="3501920319" sldId="264"/>
        </pc:sldMkLst>
      </pc:sldChg>
      <pc:sldChg chg="modNotes">
        <pc:chgData name="Alfie Sanderson-Jones (2515891)" userId="S::2515891@student.uwtsd.ac.uk::faedad42-bdc7-4efb-bab6-44c65dc1d59f" providerId="AD" clId="Web-{866010BD-7AC8-EE6A-D8EE-82146B3A6A17}" dt="2025-11-26T13:40:35.319" v="1781"/>
        <pc:sldMkLst>
          <pc:docMk/>
          <pc:sldMk cId="3761156320" sldId="265"/>
        </pc:sldMkLst>
      </pc:sldChg>
      <pc:sldChg chg="modNotes">
        <pc:chgData name="Alfie Sanderson-Jones (2515891)" userId="S::2515891@student.uwtsd.ac.uk::faedad42-bdc7-4efb-bab6-44c65dc1d59f" providerId="AD" clId="Web-{866010BD-7AC8-EE6A-D8EE-82146B3A6A17}" dt="2025-11-26T13:41:49.351" v="1783"/>
        <pc:sldMkLst>
          <pc:docMk/>
          <pc:sldMk cId="3665223851" sldId="266"/>
        </pc:sldMkLst>
      </pc:sldChg>
      <pc:sldChg chg="modSp modNotes">
        <pc:chgData name="Alfie Sanderson-Jones (2515891)" userId="S::2515891@student.uwtsd.ac.uk::faedad42-bdc7-4efb-bab6-44c65dc1d59f" providerId="AD" clId="Web-{866010BD-7AC8-EE6A-D8EE-82146B3A6A17}" dt="2025-11-26T13:42:41.665" v="1814"/>
        <pc:sldMkLst>
          <pc:docMk/>
          <pc:sldMk cId="4248824045" sldId="267"/>
        </pc:sldMkLst>
        <pc:spChg chg="mod">
          <ac:chgData name="Alfie Sanderson-Jones (2515891)" userId="S::2515891@student.uwtsd.ac.uk::faedad42-bdc7-4efb-bab6-44c65dc1d59f" providerId="AD" clId="Web-{866010BD-7AC8-EE6A-D8EE-82146B3A6A17}" dt="2025-11-26T13:42:35.587" v="1811" actId="20577"/>
          <ac:spMkLst>
            <pc:docMk/>
            <pc:sldMk cId="4248824045" sldId="267"/>
            <ac:spMk id="3" creationId="{BB368E1C-BED6-85B6-0F43-2DF836F9AF9F}"/>
          </ac:spMkLst>
        </pc:spChg>
      </pc:sldChg>
      <pc:sldChg chg="modNotes">
        <pc:chgData name="Alfie Sanderson-Jones (2515891)" userId="S::2515891@student.uwtsd.ac.uk::faedad42-bdc7-4efb-bab6-44c65dc1d59f" providerId="AD" clId="Web-{866010BD-7AC8-EE6A-D8EE-82146B3A6A17}" dt="2025-11-26T13:39:51.927" v="1771"/>
        <pc:sldMkLst>
          <pc:docMk/>
          <pc:sldMk cId="1857221974" sldId="268"/>
        </pc:sldMkLst>
      </pc:sldChg>
      <pc:sldChg chg="modNotes">
        <pc:chgData name="Alfie Sanderson-Jones (2515891)" userId="S::2515891@student.uwtsd.ac.uk::faedad42-bdc7-4efb-bab6-44c65dc1d59f" providerId="AD" clId="Web-{866010BD-7AC8-EE6A-D8EE-82146B3A6A17}" dt="2025-11-26T10:24:02.016" v="1082"/>
        <pc:sldMkLst>
          <pc:docMk/>
          <pc:sldMk cId="3022209165" sldId="269"/>
        </pc:sldMkLst>
      </pc:sldChg>
      <pc:sldChg chg="modNotes">
        <pc:chgData name="Alfie Sanderson-Jones (2515891)" userId="S::2515891@student.uwtsd.ac.uk::faedad42-bdc7-4efb-bab6-44c65dc1d59f" providerId="AD" clId="Web-{866010BD-7AC8-EE6A-D8EE-82146B3A6A17}" dt="2025-11-26T10:27:21.469" v="1198"/>
        <pc:sldMkLst>
          <pc:docMk/>
          <pc:sldMk cId="2872616480" sldId="276"/>
        </pc:sldMkLst>
      </pc:sldChg>
      <pc:sldChg chg="modNotes">
        <pc:chgData name="Alfie Sanderson-Jones (2515891)" userId="S::2515891@student.uwtsd.ac.uk::faedad42-bdc7-4efb-bab6-44c65dc1d59f" providerId="AD" clId="Web-{866010BD-7AC8-EE6A-D8EE-82146B3A6A17}" dt="2025-11-26T10:30:46.227" v="1255"/>
        <pc:sldMkLst>
          <pc:docMk/>
          <pc:sldMk cId="3730965349" sldId="277"/>
        </pc:sldMkLst>
      </pc:sldChg>
      <pc:sldChg chg="modNotes">
        <pc:chgData name="Alfie Sanderson-Jones (2515891)" userId="S::2515891@student.uwtsd.ac.uk::faedad42-bdc7-4efb-bab6-44c65dc1d59f" providerId="AD" clId="Web-{866010BD-7AC8-EE6A-D8EE-82146B3A6A17}" dt="2025-11-26T10:31:35.806" v="1259"/>
        <pc:sldMkLst>
          <pc:docMk/>
          <pc:sldMk cId="1486222817" sldId="278"/>
        </pc:sldMkLst>
      </pc:sldChg>
      <pc:sldChg chg="modNotes">
        <pc:chgData name="Alfie Sanderson-Jones (2515891)" userId="S::2515891@student.uwtsd.ac.uk::faedad42-bdc7-4efb-bab6-44c65dc1d59f" providerId="AD" clId="Web-{866010BD-7AC8-EE6A-D8EE-82146B3A6A17}" dt="2025-11-26T10:32:05.792" v="1261"/>
        <pc:sldMkLst>
          <pc:docMk/>
          <pc:sldMk cId="3852392910" sldId="280"/>
        </pc:sldMkLst>
      </pc:sldChg>
      <pc:sldChg chg="modNotes">
        <pc:chgData name="Alfie Sanderson-Jones (2515891)" userId="S::2515891@student.uwtsd.ac.uk::faedad42-bdc7-4efb-bab6-44c65dc1d59f" providerId="AD" clId="Web-{866010BD-7AC8-EE6A-D8EE-82146B3A6A17}" dt="2025-11-26T10:32:38.620" v="1263"/>
        <pc:sldMkLst>
          <pc:docMk/>
          <pc:sldMk cId="2868573990" sldId="283"/>
        </pc:sldMkLst>
      </pc:sldChg>
      <pc:sldChg chg="modNotes">
        <pc:chgData name="Alfie Sanderson-Jones (2515891)" userId="S::2515891@student.uwtsd.ac.uk::faedad42-bdc7-4efb-bab6-44c65dc1d59f" providerId="AD" clId="Web-{866010BD-7AC8-EE6A-D8EE-82146B3A6A17}" dt="2025-11-26T10:33:00.418" v="1264"/>
        <pc:sldMkLst>
          <pc:docMk/>
          <pc:sldMk cId="535680732" sldId="286"/>
        </pc:sldMkLst>
      </pc:sldChg>
      <pc:sldChg chg="modNotes">
        <pc:chgData name="Alfie Sanderson-Jones (2515891)" userId="S::2515891@student.uwtsd.ac.uk::faedad42-bdc7-4efb-bab6-44c65dc1d59f" providerId="AD" clId="Web-{866010BD-7AC8-EE6A-D8EE-82146B3A6A17}" dt="2025-11-26T10:33:48.341" v="1269"/>
        <pc:sldMkLst>
          <pc:docMk/>
          <pc:sldMk cId="3897413743" sldId="287"/>
        </pc:sldMkLst>
      </pc:sldChg>
      <pc:sldChg chg="modNotes">
        <pc:chgData name="Alfie Sanderson-Jones (2515891)" userId="S::2515891@student.uwtsd.ac.uk::faedad42-bdc7-4efb-bab6-44c65dc1d59f" providerId="AD" clId="Web-{866010BD-7AC8-EE6A-D8EE-82146B3A6A17}" dt="2025-11-26T10:37:24.188" v="1271"/>
        <pc:sldMkLst>
          <pc:docMk/>
          <pc:sldMk cId="2143099258" sldId="290"/>
        </pc:sldMkLst>
      </pc:sldChg>
      <pc:sldChg chg="modNotes">
        <pc:chgData name="Alfie Sanderson-Jones (2515891)" userId="S::2515891@student.uwtsd.ac.uk::faedad42-bdc7-4efb-bab6-44c65dc1d59f" providerId="AD" clId="Web-{866010BD-7AC8-EE6A-D8EE-82146B3A6A17}" dt="2025-11-26T10:37:49.922" v="1273"/>
        <pc:sldMkLst>
          <pc:docMk/>
          <pc:sldMk cId="1770920327" sldId="291"/>
        </pc:sldMkLst>
      </pc:sldChg>
      <pc:sldChg chg="modNotes">
        <pc:chgData name="Alfie Sanderson-Jones (2515891)" userId="S::2515891@student.uwtsd.ac.uk::faedad42-bdc7-4efb-bab6-44c65dc1d59f" providerId="AD" clId="Web-{866010BD-7AC8-EE6A-D8EE-82146B3A6A17}" dt="2025-11-26T10:38:25.626" v="1275"/>
        <pc:sldMkLst>
          <pc:docMk/>
          <pc:sldMk cId="149106388" sldId="294"/>
        </pc:sldMkLst>
      </pc:sldChg>
      <pc:sldChg chg="modNotes">
        <pc:chgData name="Alfie Sanderson-Jones (2515891)" userId="S::2515891@student.uwtsd.ac.uk::faedad42-bdc7-4efb-bab6-44c65dc1d59f" providerId="AD" clId="Web-{866010BD-7AC8-EE6A-D8EE-82146B3A6A17}" dt="2025-11-26T10:27:44.689" v="1204"/>
        <pc:sldMkLst>
          <pc:docMk/>
          <pc:sldMk cId="1757711352" sldId="295"/>
        </pc:sldMkLst>
      </pc:sldChg>
      <pc:sldChg chg="modNotes">
        <pc:chgData name="Alfie Sanderson-Jones (2515891)" userId="S::2515891@student.uwtsd.ac.uk::faedad42-bdc7-4efb-bab6-44c65dc1d59f" providerId="AD" clId="Web-{866010BD-7AC8-EE6A-D8EE-82146B3A6A17}" dt="2025-11-26T10:28:51.817" v="1241"/>
        <pc:sldMkLst>
          <pc:docMk/>
          <pc:sldMk cId="2444429551" sldId="296"/>
        </pc:sldMkLst>
      </pc:sldChg>
      <pc:sldChg chg="modNotes">
        <pc:chgData name="Alfie Sanderson-Jones (2515891)" userId="S::2515891@student.uwtsd.ac.uk::faedad42-bdc7-4efb-bab6-44c65dc1d59f" providerId="AD" clId="Web-{866010BD-7AC8-EE6A-D8EE-82146B3A6A17}" dt="2025-11-26T10:30:27.914" v="1254"/>
        <pc:sldMkLst>
          <pc:docMk/>
          <pc:sldMk cId="638432513" sldId="299"/>
        </pc:sldMkLst>
      </pc:sldChg>
      <pc:sldChg chg="modNotes">
        <pc:chgData name="Alfie Sanderson-Jones (2515891)" userId="S::2515891@student.uwtsd.ac.uk::faedad42-bdc7-4efb-bab6-44c65dc1d59f" providerId="AD" clId="Web-{866010BD-7AC8-EE6A-D8EE-82146B3A6A17}" dt="2025-11-26T10:38:40.907" v="1277"/>
        <pc:sldMkLst>
          <pc:docMk/>
          <pc:sldMk cId="3330885566" sldId="302"/>
        </pc:sldMkLst>
      </pc:sldChg>
      <pc:sldChg chg="modSp modNotes">
        <pc:chgData name="Alfie Sanderson-Jones (2515891)" userId="S::2515891@student.uwtsd.ac.uk::faedad42-bdc7-4efb-bab6-44c65dc1d59f" providerId="AD" clId="Web-{866010BD-7AC8-EE6A-D8EE-82146B3A6A17}" dt="2025-11-26T10:39:28.955" v="1284" actId="20577"/>
        <pc:sldMkLst>
          <pc:docMk/>
          <pc:sldMk cId="647426816" sldId="303"/>
        </pc:sldMkLst>
        <pc:spChg chg="mod">
          <ac:chgData name="Alfie Sanderson-Jones (2515891)" userId="S::2515891@student.uwtsd.ac.uk::faedad42-bdc7-4efb-bab6-44c65dc1d59f" providerId="AD" clId="Web-{866010BD-7AC8-EE6A-D8EE-82146B3A6A17}" dt="2025-11-26T10:39:28.955" v="1284" actId="20577"/>
          <ac:spMkLst>
            <pc:docMk/>
            <pc:sldMk cId="647426816" sldId="303"/>
            <ac:spMk id="6" creationId="{0B4CE500-5A7D-ABF5-BCBA-C88FACF889E9}"/>
          </ac:spMkLst>
        </pc:spChg>
      </pc:sldChg>
      <pc:sldChg chg="modNotes">
        <pc:chgData name="Alfie Sanderson-Jones (2515891)" userId="S::2515891@student.uwtsd.ac.uk::faedad42-bdc7-4efb-bab6-44c65dc1d59f" providerId="AD" clId="Web-{866010BD-7AC8-EE6A-D8EE-82146B3A6A17}" dt="2025-11-26T10:40:33.471" v="1289"/>
        <pc:sldMkLst>
          <pc:docMk/>
          <pc:sldMk cId="1201919479" sldId="307"/>
        </pc:sldMkLst>
      </pc:sldChg>
      <pc:sldChg chg="modNotes">
        <pc:chgData name="Alfie Sanderson-Jones (2515891)" userId="S::2515891@student.uwtsd.ac.uk::faedad42-bdc7-4efb-bab6-44c65dc1d59f" providerId="AD" clId="Web-{866010BD-7AC8-EE6A-D8EE-82146B3A6A17}" dt="2025-11-26T10:42:05.647" v="1294"/>
        <pc:sldMkLst>
          <pc:docMk/>
          <pc:sldMk cId="1978504826" sldId="310"/>
        </pc:sldMkLst>
      </pc:sldChg>
      <pc:sldChg chg="modNotes">
        <pc:chgData name="Alfie Sanderson-Jones (2515891)" userId="S::2515891@student.uwtsd.ac.uk::faedad42-bdc7-4efb-bab6-44c65dc1d59f" providerId="AD" clId="Web-{866010BD-7AC8-EE6A-D8EE-82146B3A6A17}" dt="2025-11-26T10:59:14.752" v="1299"/>
        <pc:sldMkLst>
          <pc:docMk/>
          <pc:sldMk cId="1188820927" sldId="313"/>
        </pc:sldMkLst>
      </pc:sldChg>
      <pc:sldChg chg="modNotes">
        <pc:chgData name="Alfie Sanderson-Jones (2515891)" userId="S::2515891@student.uwtsd.ac.uk::faedad42-bdc7-4efb-bab6-44c65dc1d59f" providerId="AD" clId="Web-{866010BD-7AC8-EE6A-D8EE-82146B3A6A17}" dt="2025-11-26T11:25:41.877" v="1305"/>
        <pc:sldMkLst>
          <pc:docMk/>
          <pc:sldMk cId="2833562179" sldId="314"/>
        </pc:sldMkLst>
      </pc:sldChg>
      <pc:sldChg chg="modNotes">
        <pc:chgData name="Alfie Sanderson-Jones (2515891)" userId="S::2515891@student.uwtsd.ac.uk::faedad42-bdc7-4efb-bab6-44c65dc1d59f" providerId="AD" clId="Web-{866010BD-7AC8-EE6A-D8EE-82146B3A6A17}" dt="2025-11-26T11:26:15.425" v="1306"/>
        <pc:sldMkLst>
          <pc:docMk/>
          <pc:sldMk cId="1968491916" sldId="318"/>
        </pc:sldMkLst>
      </pc:sldChg>
      <pc:sldChg chg="modSp modNotes">
        <pc:chgData name="Alfie Sanderson-Jones (2515891)" userId="S::2515891@student.uwtsd.ac.uk::faedad42-bdc7-4efb-bab6-44c65dc1d59f" providerId="AD" clId="Web-{866010BD-7AC8-EE6A-D8EE-82146B3A6A17}" dt="2025-11-26T14:43:58.705" v="1826"/>
        <pc:sldMkLst>
          <pc:docMk/>
          <pc:sldMk cId="1733487922" sldId="320"/>
        </pc:sldMkLst>
        <pc:graphicFrameChg chg="mod modGraphic">
          <ac:chgData name="Alfie Sanderson-Jones (2515891)" userId="S::2515891@student.uwtsd.ac.uk::faedad42-bdc7-4efb-bab6-44c65dc1d59f" providerId="AD" clId="Web-{866010BD-7AC8-EE6A-D8EE-82146B3A6A17}" dt="2025-11-26T14:43:58.705" v="1826"/>
          <ac:graphicFrameMkLst>
            <pc:docMk/>
            <pc:sldMk cId="1733487922" sldId="320"/>
            <ac:graphicFrameMk id="4" creationId="{85D1B4F1-6DA2-9FF1-4C06-4825AB9E3B65}"/>
          </ac:graphicFrameMkLst>
        </pc:graphicFrameChg>
      </pc:sldChg>
      <pc:sldChg chg="modSp modNotes">
        <pc:chgData name="Alfie Sanderson-Jones (2515891)" userId="S::2515891@student.uwtsd.ac.uk::faedad42-bdc7-4efb-bab6-44c65dc1d59f" providerId="AD" clId="Web-{866010BD-7AC8-EE6A-D8EE-82146B3A6A17}" dt="2025-11-26T10:06:09.108" v="891"/>
        <pc:sldMkLst>
          <pc:docMk/>
          <pc:sldMk cId="4268213585" sldId="322"/>
        </pc:sldMkLst>
        <pc:spChg chg="mod">
          <ac:chgData name="Alfie Sanderson-Jones (2515891)" userId="S::2515891@student.uwtsd.ac.uk::faedad42-bdc7-4efb-bab6-44c65dc1d59f" providerId="AD" clId="Web-{866010BD-7AC8-EE6A-D8EE-82146B3A6A17}" dt="2025-11-26T09:51:06.456" v="864" actId="20577"/>
          <ac:spMkLst>
            <pc:docMk/>
            <pc:sldMk cId="4268213585" sldId="322"/>
            <ac:spMk id="5" creationId="{1CB7C92E-C61F-8FD3-FF7E-AD728248A4E6}"/>
          </ac:spMkLst>
        </pc:spChg>
      </pc:sldChg>
      <pc:sldChg chg="modSp modNotes">
        <pc:chgData name="Alfie Sanderson-Jones (2515891)" userId="S::2515891@student.uwtsd.ac.uk::faedad42-bdc7-4efb-bab6-44c65dc1d59f" providerId="AD" clId="Web-{866010BD-7AC8-EE6A-D8EE-82146B3A6A17}" dt="2025-11-26T10:06:42.905" v="902"/>
        <pc:sldMkLst>
          <pc:docMk/>
          <pc:sldMk cId="1072476759" sldId="323"/>
        </pc:sldMkLst>
        <pc:spChg chg="mod">
          <ac:chgData name="Alfie Sanderson-Jones (2515891)" userId="S::2515891@student.uwtsd.ac.uk::faedad42-bdc7-4efb-bab6-44c65dc1d59f" providerId="AD" clId="Web-{866010BD-7AC8-EE6A-D8EE-82146B3A6A17}" dt="2025-11-26T09:51:13.910" v="865" actId="20577"/>
          <ac:spMkLst>
            <pc:docMk/>
            <pc:sldMk cId="1072476759" sldId="323"/>
            <ac:spMk id="3" creationId="{77201BAD-91FC-C3EA-8FB6-50818A83B25E}"/>
          </ac:spMkLst>
        </pc:spChg>
      </pc:sldChg>
      <pc:sldChg chg="modSp modNotes">
        <pc:chgData name="Alfie Sanderson-Jones (2515891)" userId="S::2515891@student.uwtsd.ac.uk::faedad42-bdc7-4efb-bab6-44c65dc1d59f" providerId="AD" clId="Web-{866010BD-7AC8-EE6A-D8EE-82146B3A6A17}" dt="2025-11-26T10:08:12.005" v="922"/>
        <pc:sldMkLst>
          <pc:docMk/>
          <pc:sldMk cId="1934820919" sldId="324"/>
        </pc:sldMkLst>
        <pc:spChg chg="mod">
          <ac:chgData name="Alfie Sanderson-Jones (2515891)" userId="S::2515891@student.uwtsd.ac.uk::faedad42-bdc7-4efb-bab6-44c65dc1d59f" providerId="AD" clId="Web-{866010BD-7AC8-EE6A-D8EE-82146B3A6A17}" dt="2025-11-26T10:07:10.265" v="911" actId="20577"/>
          <ac:spMkLst>
            <pc:docMk/>
            <pc:sldMk cId="1934820919" sldId="324"/>
            <ac:spMk id="3" creationId="{16019FAF-A990-86C0-FE45-9FC965B2F921}"/>
          </ac:spMkLst>
        </pc:spChg>
      </pc:sldChg>
      <pc:sldChg chg="modSp modNotes">
        <pc:chgData name="Alfie Sanderson-Jones (2515891)" userId="S::2515891@student.uwtsd.ac.uk::faedad42-bdc7-4efb-bab6-44c65dc1d59f" providerId="AD" clId="Web-{866010BD-7AC8-EE6A-D8EE-82146B3A6A17}" dt="2025-11-26T10:09:50.934" v="969" actId="14100"/>
        <pc:sldMkLst>
          <pc:docMk/>
          <pc:sldMk cId="198242312" sldId="325"/>
        </pc:sldMkLst>
        <pc:spChg chg="mod">
          <ac:chgData name="Alfie Sanderson-Jones (2515891)" userId="S::2515891@student.uwtsd.ac.uk::faedad42-bdc7-4efb-bab6-44c65dc1d59f" providerId="AD" clId="Web-{866010BD-7AC8-EE6A-D8EE-82146B3A6A17}" dt="2025-11-26T10:09:50.934" v="969" actId="14100"/>
          <ac:spMkLst>
            <pc:docMk/>
            <pc:sldMk cId="198242312" sldId="325"/>
            <ac:spMk id="3" creationId="{899DABBE-5B1E-86FB-FA4F-E73FA5CC52E0}"/>
          </ac:spMkLst>
        </pc:spChg>
      </pc:sldChg>
      <pc:sldChg chg="modSp modNotes">
        <pc:chgData name="Alfie Sanderson-Jones (2515891)" userId="S::2515891@student.uwtsd.ac.uk::faedad42-bdc7-4efb-bab6-44c65dc1d59f" providerId="AD" clId="Web-{866010BD-7AC8-EE6A-D8EE-82146B3A6A17}" dt="2025-11-26T10:13:56.678" v="1029" actId="20577"/>
        <pc:sldMkLst>
          <pc:docMk/>
          <pc:sldMk cId="2387020427" sldId="331"/>
        </pc:sldMkLst>
        <pc:spChg chg="mod">
          <ac:chgData name="Alfie Sanderson-Jones (2515891)" userId="S::2515891@student.uwtsd.ac.uk::faedad42-bdc7-4efb-bab6-44c65dc1d59f" providerId="AD" clId="Web-{866010BD-7AC8-EE6A-D8EE-82146B3A6A17}" dt="2025-11-26T10:13:56.678" v="1029" actId="20577"/>
          <ac:spMkLst>
            <pc:docMk/>
            <pc:sldMk cId="2387020427" sldId="331"/>
            <ac:spMk id="3" creationId="{3FDAC94E-622C-6471-A7AD-ACFCE2A51B90}"/>
          </ac:spMkLst>
        </pc:spChg>
      </pc:sldChg>
      <pc:sldChg chg="modSp">
        <pc:chgData name="Alfie Sanderson-Jones (2515891)" userId="S::2515891@student.uwtsd.ac.uk::faedad42-bdc7-4efb-bab6-44c65dc1d59f" providerId="AD" clId="Web-{866010BD-7AC8-EE6A-D8EE-82146B3A6A17}" dt="2025-11-26T14:47:41.836" v="1835" actId="20577"/>
        <pc:sldMkLst>
          <pc:docMk/>
          <pc:sldMk cId="2606642525" sldId="333"/>
        </pc:sldMkLst>
        <pc:spChg chg="mod">
          <ac:chgData name="Alfie Sanderson-Jones (2515891)" userId="S::2515891@student.uwtsd.ac.uk::faedad42-bdc7-4efb-bab6-44c65dc1d59f" providerId="AD" clId="Web-{866010BD-7AC8-EE6A-D8EE-82146B3A6A17}" dt="2025-11-26T14:47:41.836" v="1835" actId="20577"/>
          <ac:spMkLst>
            <pc:docMk/>
            <pc:sldMk cId="2606642525" sldId="333"/>
            <ac:spMk id="3" creationId="{A26C72D3-849B-C432-C6B6-84ADF35651B2}"/>
          </ac:spMkLst>
        </pc:spChg>
      </pc:sldChg>
      <pc:sldChg chg="modNotes">
        <pc:chgData name="Alfie Sanderson-Jones (2515891)" userId="S::2515891@student.uwtsd.ac.uk::faedad42-bdc7-4efb-bab6-44c65dc1d59f" providerId="AD" clId="Web-{866010BD-7AC8-EE6A-D8EE-82146B3A6A17}" dt="2025-11-26T11:47:10.351" v="1323"/>
        <pc:sldMkLst>
          <pc:docMk/>
          <pc:sldMk cId="559456877" sldId="334"/>
        </pc:sldMkLst>
      </pc:sldChg>
      <pc:sldChg chg="modSp">
        <pc:chgData name="Alfie Sanderson-Jones (2515891)" userId="S::2515891@student.uwtsd.ac.uk::faedad42-bdc7-4efb-bab6-44c65dc1d59f" providerId="AD" clId="Web-{866010BD-7AC8-EE6A-D8EE-82146B3A6A17}" dt="2025-11-26T11:46:12.905" v="1320" actId="20577"/>
        <pc:sldMkLst>
          <pc:docMk/>
          <pc:sldMk cId="4242976406" sldId="335"/>
        </pc:sldMkLst>
        <pc:spChg chg="mod">
          <ac:chgData name="Alfie Sanderson-Jones (2515891)" userId="S::2515891@student.uwtsd.ac.uk::faedad42-bdc7-4efb-bab6-44c65dc1d59f" providerId="AD" clId="Web-{866010BD-7AC8-EE6A-D8EE-82146B3A6A17}" dt="2025-11-26T11:46:12.905" v="1320" actId="20577"/>
          <ac:spMkLst>
            <pc:docMk/>
            <pc:sldMk cId="4242976406" sldId="335"/>
            <ac:spMk id="3" creationId="{7D4977C0-C11C-17D4-F138-8AD5831DB6C3}"/>
          </ac:spMkLst>
        </pc:spChg>
      </pc:sldChg>
      <pc:sldChg chg="modSp">
        <pc:chgData name="Alfie Sanderson-Jones (2515891)" userId="S::2515891@student.uwtsd.ac.uk::faedad42-bdc7-4efb-bab6-44c65dc1d59f" providerId="AD" clId="Web-{866010BD-7AC8-EE6A-D8EE-82146B3A6A17}" dt="2025-11-26T11:36:54.187" v="1312" actId="20577"/>
        <pc:sldMkLst>
          <pc:docMk/>
          <pc:sldMk cId="1921583548" sldId="336"/>
        </pc:sldMkLst>
        <pc:spChg chg="mod">
          <ac:chgData name="Alfie Sanderson-Jones (2515891)" userId="S::2515891@student.uwtsd.ac.uk::faedad42-bdc7-4efb-bab6-44c65dc1d59f" providerId="AD" clId="Web-{866010BD-7AC8-EE6A-D8EE-82146B3A6A17}" dt="2025-11-26T11:36:54.187" v="1312" actId="20577"/>
          <ac:spMkLst>
            <pc:docMk/>
            <pc:sldMk cId="1921583548" sldId="336"/>
            <ac:spMk id="3" creationId="{E09E9988-7546-BCED-E9E6-825D116746ED}"/>
          </ac:spMkLst>
        </pc:spChg>
      </pc:sldChg>
      <pc:sldChg chg="modNotes">
        <pc:chgData name="Alfie Sanderson-Jones (2515891)" userId="S::2515891@student.uwtsd.ac.uk::faedad42-bdc7-4efb-bab6-44c65dc1d59f" providerId="AD" clId="Web-{866010BD-7AC8-EE6A-D8EE-82146B3A6A17}" dt="2025-11-26T11:48:16.125" v="1327"/>
        <pc:sldMkLst>
          <pc:docMk/>
          <pc:sldMk cId="3431705168" sldId="337"/>
        </pc:sldMkLst>
      </pc:sldChg>
      <pc:sldChg chg="modNotes">
        <pc:chgData name="Alfie Sanderson-Jones (2515891)" userId="S::2515891@student.uwtsd.ac.uk::faedad42-bdc7-4efb-bab6-44c65dc1d59f" providerId="AD" clId="Web-{866010BD-7AC8-EE6A-D8EE-82146B3A6A17}" dt="2025-11-26T11:55:40.073" v="1335"/>
        <pc:sldMkLst>
          <pc:docMk/>
          <pc:sldMk cId="2101857821" sldId="339"/>
        </pc:sldMkLst>
      </pc:sldChg>
      <pc:sldChg chg="modSp">
        <pc:chgData name="Alfie Sanderson-Jones (2515891)" userId="S::2515891@student.uwtsd.ac.uk::faedad42-bdc7-4efb-bab6-44c65dc1d59f" providerId="AD" clId="Web-{866010BD-7AC8-EE6A-D8EE-82146B3A6A17}" dt="2025-11-26T13:30:44.705" v="1594" actId="20577"/>
        <pc:sldMkLst>
          <pc:docMk/>
          <pc:sldMk cId="4281625688" sldId="343"/>
        </pc:sldMkLst>
        <pc:spChg chg="mod">
          <ac:chgData name="Alfie Sanderson-Jones (2515891)" userId="S::2515891@student.uwtsd.ac.uk::faedad42-bdc7-4efb-bab6-44c65dc1d59f" providerId="AD" clId="Web-{866010BD-7AC8-EE6A-D8EE-82146B3A6A17}" dt="2025-11-26T13:30:44.705" v="1594" actId="20577"/>
          <ac:spMkLst>
            <pc:docMk/>
            <pc:sldMk cId="4281625688" sldId="343"/>
            <ac:spMk id="5" creationId="{6ED3BCAD-3D08-8CF3-CBDF-1238DF5F3CB0}"/>
          </ac:spMkLst>
        </pc:spChg>
      </pc:sldChg>
      <pc:sldChg chg="addSp delSp modSp new mod setBg">
        <pc:chgData name="Alfie Sanderson-Jones (2515891)" userId="S::2515891@student.uwtsd.ac.uk::faedad42-bdc7-4efb-bab6-44c65dc1d59f" providerId="AD" clId="Web-{866010BD-7AC8-EE6A-D8EE-82146B3A6A17}" dt="2025-11-26T13:12:40.833" v="1347" actId="20577"/>
        <pc:sldMkLst>
          <pc:docMk/>
          <pc:sldMk cId="1622127582" sldId="346"/>
        </pc:sldMkLst>
        <pc:spChg chg="mod">
          <ac:chgData name="Alfie Sanderson-Jones (2515891)" userId="S::2515891@student.uwtsd.ac.uk::faedad42-bdc7-4efb-bab6-44c65dc1d59f" providerId="AD" clId="Web-{866010BD-7AC8-EE6A-D8EE-82146B3A6A17}" dt="2025-11-26T13:12:40.833" v="1347" actId="20577"/>
          <ac:spMkLst>
            <pc:docMk/>
            <pc:sldMk cId="1622127582" sldId="346"/>
            <ac:spMk id="2" creationId="{1287C3F7-9B99-4EB1-880F-B3A1638AB9F4}"/>
          </ac:spMkLst>
        </pc:spChg>
        <pc:spChg chg="del">
          <ac:chgData name="Alfie Sanderson-Jones (2515891)" userId="S::2515891@student.uwtsd.ac.uk::faedad42-bdc7-4efb-bab6-44c65dc1d59f" providerId="AD" clId="Web-{866010BD-7AC8-EE6A-D8EE-82146B3A6A17}" dt="2025-11-26T13:10:07.621" v="1341"/>
          <ac:spMkLst>
            <pc:docMk/>
            <pc:sldMk cId="1622127582" sldId="346"/>
            <ac:spMk id="3" creationId="{A419CA1A-0C88-F29B-620F-6A53E40C4650}"/>
          </ac:spMkLst>
        </pc:spChg>
        <pc:spChg chg="add">
          <ac:chgData name="Alfie Sanderson-Jones (2515891)" userId="S::2515891@student.uwtsd.ac.uk::faedad42-bdc7-4efb-bab6-44c65dc1d59f" providerId="AD" clId="Web-{866010BD-7AC8-EE6A-D8EE-82146B3A6A17}" dt="2025-11-26T13:12:23.942" v="1346"/>
          <ac:spMkLst>
            <pc:docMk/>
            <pc:sldMk cId="1622127582" sldId="346"/>
            <ac:spMk id="10" creationId="{99ED5833-B85B-4103-8A3B-CAB0308E6C15}"/>
          </ac:spMkLst>
        </pc:spChg>
        <pc:picChg chg="add mod">
          <ac:chgData name="Alfie Sanderson-Jones (2515891)" userId="S::2515891@student.uwtsd.ac.uk::faedad42-bdc7-4efb-bab6-44c65dc1d59f" providerId="AD" clId="Web-{866010BD-7AC8-EE6A-D8EE-82146B3A6A17}" dt="2025-11-26T13:12:23.942" v="1346"/>
          <ac:picMkLst>
            <pc:docMk/>
            <pc:sldMk cId="1622127582" sldId="346"/>
            <ac:picMk id="4" creationId="{010572E8-DA71-00C1-78B9-63414EF941B8}"/>
          </ac:picMkLst>
        </pc:picChg>
        <pc:picChg chg="add mod">
          <ac:chgData name="Alfie Sanderson-Jones (2515891)" userId="S::2515891@student.uwtsd.ac.uk::faedad42-bdc7-4efb-bab6-44c65dc1d59f" providerId="AD" clId="Web-{866010BD-7AC8-EE6A-D8EE-82146B3A6A17}" dt="2025-11-26T13:12:23.942" v="1346"/>
          <ac:picMkLst>
            <pc:docMk/>
            <pc:sldMk cId="1622127582" sldId="346"/>
            <ac:picMk id="5" creationId="{3527F8F8-AFEA-C3A1-34E0-B7E39525DC0A}"/>
          </ac:picMkLst>
        </pc:picChg>
      </pc:sldChg>
      <pc:sldChg chg="addSp delSp modSp new mod setBg">
        <pc:chgData name="Alfie Sanderson-Jones (2515891)" userId="S::2515891@student.uwtsd.ac.uk::faedad42-bdc7-4efb-bab6-44c65dc1d59f" providerId="AD" clId="Web-{866010BD-7AC8-EE6A-D8EE-82146B3A6A17}" dt="2025-11-26T13:14:23.227" v="1355" actId="20577"/>
        <pc:sldMkLst>
          <pc:docMk/>
          <pc:sldMk cId="871849005" sldId="347"/>
        </pc:sldMkLst>
        <pc:spChg chg="mod">
          <ac:chgData name="Alfie Sanderson-Jones (2515891)" userId="S::2515891@student.uwtsd.ac.uk::faedad42-bdc7-4efb-bab6-44c65dc1d59f" providerId="AD" clId="Web-{866010BD-7AC8-EE6A-D8EE-82146B3A6A17}" dt="2025-11-26T13:14:23.227" v="1355" actId="20577"/>
          <ac:spMkLst>
            <pc:docMk/>
            <pc:sldMk cId="871849005" sldId="347"/>
            <ac:spMk id="2" creationId="{99625495-C2A0-DCF3-A93A-9E79F45297DD}"/>
          </ac:spMkLst>
        </pc:spChg>
        <pc:spChg chg="del">
          <ac:chgData name="Alfie Sanderson-Jones (2515891)" userId="S::2515891@student.uwtsd.ac.uk::faedad42-bdc7-4efb-bab6-44c65dc1d59f" providerId="AD" clId="Web-{866010BD-7AC8-EE6A-D8EE-82146B3A6A17}" dt="2025-11-26T13:12:59.896" v="1350"/>
          <ac:spMkLst>
            <pc:docMk/>
            <pc:sldMk cId="871849005" sldId="347"/>
            <ac:spMk id="3" creationId="{DC20A950-20D0-488E-9645-E1206DBE7852}"/>
          </ac:spMkLst>
        </pc:spChg>
        <pc:spChg chg="add">
          <ac:chgData name="Alfie Sanderson-Jones (2515891)" userId="S::2515891@student.uwtsd.ac.uk::faedad42-bdc7-4efb-bab6-44c65dc1d59f" providerId="AD" clId="Web-{866010BD-7AC8-EE6A-D8EE-82146B3A6A17}" dt="2025-11-26T13:14:15.274" v="1354"/>
          <ac:spMkLst>
            <pc:docMk/>
            <pc:sldMk cId="871849005" sldId="347"/>
            <ac:spMk id="10" creationId="{99ED5833-B85B-4103-8A3B-CAB0308E6C15}"/>
          </ac:spMkLst>
        </pc:spChg>
        <pc:picChg chg="add mod ord">
          <ac:chgData name="Alfie Sanderson-Jones (2515891)" userId="S::2515891@student.uwtsd.ac.uk::faedad42-bdc7-4efb-bab6-44c65dc1d59f" providerId="AD" clId="Web-{866010BD-7AC8-EE6A-D8EE-82146B3A6A17}" dt="2025-11-26T13:14:15.274" v="1354"/>
          <ac:picMkLst>
            <pc:docMk/>
            <pc:sldMk cId="871849005" sldId="347"/>
            <ac:picMk id="4" creationId="{5D4C68EA-C690-196C-8C60-68689E91E9E0}"/>
          </ac:picMkLst>
        </pc:picChg>
        <pc:picChg chg="add mod">
          <ac:chgData name="Alfie Sanderson-Jones (2515891)" userId="S::2515891@student.uwtsd.ac.uk::faedad42-bdc7-4efb-bab6-44c65dc1d59f" providerId="AD" clId="Web-{866010BD-7AC8-EE6A-D8EE-82146B3A6A17}" dt="2025-11-26T13:14:15.274" v="1354"/>
          <ac:picMkLst>
            <pc:docMk/>
            <pc:sldMk cId="871849005" sldId="347"/>
            <ac:picMk id="5" creationId="{486175B5-5E7B-D321-B8DB-363C9D51D01F}"/>
          </ac:picMkLst>
        </pc:picChg>
      </pc:sldChg>
      <pc:sldChg chg="addSp delSp modSp new mod setBg">
        <pc:chgData name="Alfie Sanderson-Jones (2515891)" userId="S::2515891@student.uwtsd.ac.uk::faedad42-bdc7-4efb-bab6-44c65dc1d59f" providerId="AD" clId="Web-{866010BD-7AC8-EE6A-D8EE-82146B3A6A17}" dt="2025-11-26T13:23:36.262" v="1367" actId="20577"/>
        <pc:sldMkLst>
          <pc:docMk/>
          <pc:sldMk cId="3453665213" sldId="348"/>
        </pc:sldMkLst>
        <pc:spChg chg="mod">
          <ac:chgData name="Alfie Sanderson-Jones (2515891)" userId="S::2515891@student.uwtsd.ac.uk::faedad42-bdc7-4efb-bab6-44c65dc1d59f" providerId="AD" clId="Web-{866010BD-7AC8-EE6A-D8EE-82146B3A6A17}" dt="2025-11-26T13:23:36.262" v="1367" actId="20577"/>
          <ac:spMkLst>
            <pc:docMk/>
            <pc:sldMk cId="3453665213" sldId="348"/>
            <ac:spMk id="2" creationId="{8D927857-B887-73FE-4BFA-B049117D9027}"/>
          </ac:spMkLst>
        </pc:spChg>
        <pc:spChg chg="del">
          <ac:chgData name="Alfie Sanderson-Jones (2515891)" userId="S::2515891@student.uwtsd.ac.uk::faedad42-bdc7-4efb-bab6-44c65dc1d59f" providerId="AD" clId="Web-{866010BD-7AC8-EE6A-D8EE-82146B3A6A17}" dt="2025-11-26T13:14:33.837" v="1360"/>
          <ac:spMkLst>
            <pc:docMk/>
            <pc:sldMk cId="3453665213" sldId="348"/>
            <ac:spMk id="3" creationId="{0C93633B-05AD-E02D-CECC-B3EA7B6648B0}"/>
          </ac:spMkLst>
        </pc:spChg>
        <pc:spChg chg="add">
          <ac:chgData name="Alfie Sanderson-Jones (2515891)" userId="S::2515891@student.uwtsd.ac.uk::faedad42-bdc7-4efb-bab6-44c65dc1d59f" providerId="AD" clId="Web-{866010BD-7AC8-EE6A-D8EE-82146B3A6A17}" dt="2025-11-26T13:23:29.355" v="1366"/>
          <ac:spMkLst>
            <pc:docMk/>
            <pc:sldMk cId="3453665213" sldId="348"/>
            <ac:spMk id="10" creationId="{99ED5833-B85B-4103-8A3B-CAB0308E6C15}"/>
          </ac:spMkLst>
        </pc:spChg>
        <pc:picChg chg="add mod">
          <ac:chgData name="Alfie Sanderson-Jones (2515891)" userId="S::2515891@student.uwtsd.ac.uk::faedad42-bdc7-4efb-bab6-44c65dc1d59f" providerId="AD" clId="Web-{866010BD-7AC8-EE6A-D8EE-82146B3A6A17}" dt="2025-11-26T13:23:29.355" v="1366"/>
          <ac:picMkLst>
            <pc:docMk/>
            <pc:sldMk cId="3453665213" sldId="348"/>
            <ac:picMk id="4" creationId="{DF9E72B4-7459-4CF9-3DD5-11F22F78450F}"/>
          </ac:picMkLst>
        </pc:picChg>
        <pc:picChg chg="add mod">
          <ac:chgData name="Alfie Sanderson-Jones (2515891)" userId="S::2515891@student.uwtsd.ac.uk::faedad42-bdc7-4efb-bab6-44c65dc1d59f" providerId="AD" clId="Web-{866010BD-7AC8-EE6A-D8EE-82146B3A6A17}" dt="2025-11-26T13:23:29.355" v="1366"/>
          <ac:picMkLst>
            <pc:docMk/>
            <pc:sldMk cId="3453665213" sldId="348"/>
            <ac:picMk id="5" creationId="{D53D0E51-8A3C-D538-D4C6-CCCE7D63DF25}"/>
          </ac:picMkLst>
        </pc:picChg>
      </pc:sldChg>
      <pc:sldChg chg="addSp delSp modSp new mod setBg">
        <pc:chgData name="Alfie Sanderson-Jones (2515891)" userId="S::2515891@student.uwtsd.ac.uk::faedad42-bdc7-4efb-bab6-44c65dc1d59f" providerId="AD" clId="Web-{866010BD-7AC8-EE6A-D8EE-82146B3A6A17}" dt="2025-11-26T13:24:49.388" v="1377" actId="20577"/>
        <pc:sldMkLst>
          <pc:docMk/>
          <pc:sldMk cId="2909798796" sldId="349"/>
        </pc:sldMkLst>
        <pc:spChg chg="mod">
          <ac:chgData name="Alfie Sanderson-Jones (2515891)" userId="S::2515891@student.uwtsd.ac.uk::faedad42-bdc7-4efb-bab6-44c65dc1d59f" providerId="AD" clId="Web-{866010BD-7AC8-EE6A-D8EE-82146B3A6A17}" dt="2025-11-26T13:24:49.388" v="1377" actId="20577"/>
          <ac:spMkLst>
            <pc:docMk/>
            <pc:sldMk cId="2909798796" sldId="349"/>
            <ac:spMk id="2" creationId="{59B385A9-8361-C03C-90C3-E556A895731C}"/>
          </ac:spMkLst>
        </pc:spChg>
        <pc:spChg chg="del mod">
          <ac:chgData name="Alfie Sanderson-Jones (2515891)" userId="S::2515891@student.uwtsd.ac.uk::faedad42-bdc7-4efb-bab6-44c65dc1d59f" providerId="AD" clId="Web-{866010BD-7AC8-EE6A-D8EE-82146B3A6A17}" dt="2025-11-26T13:23:48.293" v="1372"/>
          <ac:spMkLst>
            <pc:docMk/>
            <pc:sldMk cId="2909798796" sldId="349"/>
            <ac:spMk id="3" creationId="{1E9A9EC3-BD68-1378-3E46-D27BF21FCE2E}"/>
          </ac:spMkLst>
        </pc:spChg>
        <pc:spChg chg="add">
          <ac:chgData name="Alfie Sanderson-Jones (2515891)" userId="S::2515891@student.uwtsd.ac.uk::faedad42-bdc7-4efb-bab6-44c65dc1d59f" providerId="AD" clId="Web-{866010BD-7AC8-EE6A-D8EE-82146B3A6A17}" dt="2025-11-26T13:24:43.279" v="1376"/>
          <ac:spMkLst>
            <pc:docMk/>
            <pc:sldMk cId="2909798796" sldId="349"/>
            <ac:spMk id="10" creationId="{99ED5833-B85B-4103-8A3B-CAB0308E6C15}"/>
          </ac:spMkLst>
        </pc:spChg>
        <pc:picChg chg="add mod">
          <ac:chgData name="Alfie Sanderson-Jones (2515891)" userId="S::2515891@student.uwtsd.ac.uk::faedad42-bdc7-4efb-bab6-44c65dc1d59f" providerId="AD" clId="Web-{866010BD-7AC8-EE6A-D8EE-82146B3A6A17}" dt="2025-11-26T13:24:43.279" v="1376"/>
          <ac:picMkLst>
            <pc:docMk/>
            <pc:sldMk cId="2909798796" sldId="349"/>
            <ac:picMk id="4" creationId="{9D981821-8C0D-4D47-D511-FFD19D0B2BDA}"/>
          </ac:picMkLst>
        </pc:picChg>
        <pc:picChg chg="add mod">
          <ac:chgData name="Alfie Sanderson-Jones (2515891)" userId="S::2515891@student.uwtsd.ac.uk::faedad42-bdc7-4efb-bab6-44c65dc1d59f" providerId="AD" clId="Web-{866010BD-7AC8-EE6A-D8EE-82146B3A6A17}" dt="2025-11-26T13:24:43.279" v="1376"/>
          <ac:picMkLst>
            <pc:docMk/>
            <pc:sldMk cId="2909798796" sldId="349"/>
            <ac:picMk id="5" creationId="{067D3C73-B8DA-B516-3711-1AE629988125}"/>
          </ac:picMkLst>
        </pc:picChg>
      </pc:sldChg>
      <pc:sldChg chg="addSp delSp modSp new mod setBg modNotes">
        <pc:chgData name="Alfie Sanderson-Jones (2515891)" userId="S::2515891@student.uwtsd.ac.uk::faedad42-bdc7-4efb-bab6-44c65dc1d59f" providerId="AD" clId="Web-{866010BD-7AC8-EE6A-D8EE-82146B3A6A17}" dt="2025-11-26T13:33:16.522" v="1645"/>
        <pc:sldMkLst>
          <pc:docMk/>
          <pc:sldMk cId="2674170481" sldId="350"/>
        </pc:sldMkLst>
        <pc:spChg chg="mod">
          <ac:chgData name="Alfie Sanderson-Jones (2515891)" userId="S::2515891@student.uwtsd.ac.uk::faedad42-bdc7-4efb-bab6-44c65dc1d59f" providerId="AD" clId="Web-{866010BD-7AC8-EE6A-D8EE-82146B3A6A17}" dt="2025-11-26T13:31:25.940" v="1602"/>
          <ac:spMkLst>
            <pc:docMk/>
            <pc:sldMk cId="2674170481" sldId="350"/>
            <ac:spMk id="2" creationId="{0EC84C4E-CBAB-AFEF-9F68-31971F68F0EC}"/>
          </ac:spMkLst>
        </pc:spChg>
        <pc:spChg chg="del">
          <ac:chgData name="Alfie Sanderson-Jones (2515891)" userId="S::2515891@student.uwtsd.ac.uk::faedad42-bdc7-4efb-bab6-44c65dc1d59f" providerId="AD" clId="Web-{866010BD-7AC8-EE6A-D8EE-82146B3A6A17}" dt="2025-11-26T13:26:17.705" v="1382"/>
          <ac:spMkLst>
            <pc:docMk/>
            <pc:sldMk cId="2674170481" sldId="350"/>
            <ac:spMk id="3" creationId="{FC732325-49E5-AC93-BF0F-166ED465040A}"/>
          </ac:spMkLst>
        </pc:spChg>
        <pc:spChg chg="add mod">
          <ac:chgData name="Alfie Sanderson-Jones (2515891)" userId="S::2515891@student.uwtsd.ac.uk::faedad42-bdc7-4efb-bab6-44c65dc1d59f" providerId="AD" clId="Web-{866010BD-7AC8-EE6A-D8EE-82146B3A6A17}" dt="2025-11-26T13:32:51.037" v="1638" actId="20577"/>
          <ac:spMkLst>
            <pc:docMk/>
            <pc:sldMk cId="2674170481" sldId="350"/>
            <ac:spMk id="8" creationId="{5286A4B7-EE04-919D-19F3-697412D3449A}"/>
          </ac:spMkLst>
        </pc:spChg>
        <pc:spChg chg="add del">
          <ac:chgData name="Alfie Sanderson-Jones (2515891)" userId="S::2515891@student.uwtsd.ac.uk::faedad42-bdc7-4efb-bab6-44c65dc1d59f" providerId="AD" clId="Web-{866010BD-7AC8-EE6A-D8EE-82146B3A6A17}" dt="2025-11-26T13:31:25.940" v="1602"/>
          <ac:spMkLst>
            <pc:docMk/>
            <pc:sldMk cId="2674170481" sldId="350"/>
            <ac:spMk id="11" creationId="{84ECDE7A-6944-466D-8FFE-149A29BA6BAE}"/>
          </ac:spMkLst>
        </pc:spChg>
        <pc:spChg chg="add del">
          <ac:chgData name="Alfie Sanderson-Jones (2515891)" userId="S::2515891@student.uwtsd.ac.uk::faedad42-bdc7-4efb-bab6-44c65dc1d59f" providerId="AD" clId="Web-{866010BD-7AC8-EE6A-D8EE-82146B3A6A17}" dt="2025-11-26T13:31:25.940" v="1602"/>
          <ac:spMkLst>
            <pc:docMk/>
            <pc:sldMk cId="2674170481" sldId="350"/>
            <ac:spMk id="13" creationId="{B3420082-9415-44EC-802E-C77D71D59C57}"/>
          </ac:spMkLst>
        </pc:spChg>
        <pc:spChg chg="add del">
          <ac:chgData name="Alfie Sanderson-Jones (2515891)" userId="S::2515891@student.uwtsd.ac.uk::faedad42-bdc7-4efb-bab6-44c65dc1d59f" providerId="AD" clId="Web-{866010BD-7AC8-EE6A-D8EE-82146B3A6A17}" dt="2025-11-26T13:31:25.940" v="1602"/>
          <ac:spMkLst>
            <pc:docMk/>
            <pc:sldMk cId="2674170481" sldId="350"/>
            <ac:spMk id="15" creationId="{55A52C45-1FCB-4636-A80F-2849B8226C01}"/>
          </ac:spMkLst>
        </pc:spChg>
        <pc:spChg chg="add del">
          <ac:chgData name="Alfie Sanderson-Jones (2515891)" userId="S::2515891@student.uwtsd.ac.uk::faedad42-bdc7-4efb-bab6-44c65dc1d59f" providerId="AD" clId="Web-{866010BD-7AC8-EE6A-D8EE-82146B3A6A17}" dt="2025-11-26T13:31:25.940" v="1602"/>
          <ac:spMkLst>
            <pc:docMk/>
            <pc:sldMk cId="2674170481" sldId="350"/>
            <ac:spMk id="17" creationId="{768EB4DD-3704-43AD-92B3-C4E0C6EA92CB}"/>
          </ac:spMkLst>
        </pc:spChg>
        <pc:spChg chg="add">
          <ac:chgData name="Alfie Sanderson-Jones (2515891)" userId="S::2515891@student.uwtsd.ac.uk::faedad42-bdc7-4efb-bab6-44c65dc1d59f" providerId="AD" clId="Web-{866010BD-7AC8-EE6A-D8EE-82146B3A6A17}" dt="2025-11-26T13:31:25.940" v="1602"/>
          <ac:spMkLst>
            <pc:docMk/>
            <pc:sldMk cId="2674170481" sldId="350"/>
            <ac:spMk id="22" creationId="{9A724DBA-D2D9-471E-8ED7-2015DDD950DF}"/>
          </ac:spMkLst>
        </pc:spChg>
        <pc:spChg chg="add">
          <ac:chgData name="Alfie Sanderson-Jones (2515891)" userId="S::2515891@student.uwtsd.ac.uk::faedad42-bdc7-4efb-bab6-44c65dc1d59f" providerId="AD" clId="Web-{866010BD-7AC8-EE6A-D8EE-82146B3A6A17}" dt="2025-11-26T13:31:25.940" v="1602"/>
          <ac:spMkLst>
            <pc:docMk/>
            <pc:sldMk cId="2674170481" sldId="350"/>
            <ac:spMk id="26" creationId="{2C1BBA94-3F40-40AA-8BB9-E69E25E537C1}"/>
          </ac:spMkLst>
        </pc:spChg>
        <pc:spChg chg="add">
          <ac:chgData name="Alfie Sanderson-Jones (2515891)" userId="S::2515891@student.uwtsd.ac.uk::faedad42-bdc7-4efb-bab6-44c65dc1d59f" providerId="AD" clId="Web-{866010BD-7AC8-EE6A-D8EE-82146B3A6A17}" dt="2025-11-26T13:31:25.940" v="1602"/>
          <ac:spMkLst>
            <pc:docMk/>
            <pc:sldMk cId="2674170481" sldId="350"/>
            <ac:spMk id="28" creationId="{169CC832-2974-4E8D-90ED-3E2941BA7336}"/>
          </ac:spMkLst>
        </pc:spChg>
        <pc:spChg chg="add">
          <ac:chgData name="Alfie Sanderson-Jones (2515891)" userId="S::2515891@student.uwtsd.ac.uk::faedad42-bdc7-4efb-bab6-44c65dc1d59f" providerId="AD" clId="Web-{866010BD-7AC8-EE6A-D8EE-82146B3A6A17}" dt="2025-11-26T13:31:25.940" v="1602"/>
          <ac:spMkLst>
            <pc:docMk/>
            <pc:sldMk cId="2674170481" sldId="350"/>
            <ac:spMk id="30" creationId="{55222F96-971A-4F90-B841-6BAB416C7AC1}"/>
          </ac:spMkLst>
        </pc:spChg>
        <pc:picChg chg="add mod ord">
          <ac:chgData name="Alfie Sanderson-Jones (2515891)" userId="S::2515891@student.uwtsd.ac.uk::faedad42-bdc7-4efb-bab6-44c65dc1d59f" providerId="AD" clId="Web-{866010BD-7AC8-EE6A-D8EE-82146B3A6A17}" dt="2025-11-26T13:26:22.956" v="1383"/>
          <ac:picMkLst>
            <pc:docMk/>
            <pc:sldMk cId="2674170481" sldId="350"/>
            <ac:picMk id="4" creationId="{4252C598-D33B-F942-7015-0EA0F412CB7B}"/>
          </ac:picMkLst>
        </pc:picChg>
      </pc:sldChg>
    </pc:docChg>
  </pc:docChgLst>
  <pc:docChgLst>
    <pc:chgData name="Alfie Sanderson-Jones (2515891)" userId="S::2515891@student.uwtsd.ac.uk::faedad42-bdc7-4efb-bab6-44c65dc1d59f" providerId="AD" clId="Web-{542FD456-2618-6D0A-497A-EA0A2E87E31A}"/>
    <pc:docChg chg="addSld delSld modSld">
      <pc:chgData name="Alfie Sanderson-Jones (2515891)" userId="S::2515891@student.uwtsd.ac.uk::faedad42-bdc7-4efb-bab6-44c65dc1d59f" providerId="AD" clId="Web-{542FD456-2618-6D0A-497A-EA0A2E87E31A}" dt="2025-11-26T08:25:30.532" v="1119"/>
      <pc:docMkLst>
        <pc:docMk/>
      </pc:docMkLst>
      <pc:sldChg chg="modNotes">
        <pc:chgData name="Alfie Sanderson-Jones (2515891)" userId="S::2515891@student.uwtsd.ac.uk::faedad42-bdc7-4efb-bab6-44c65dc1d59f" providerId="AD" clId="Web-{542FD456-2618-6D0A-497A-EA0A2E87E31A}" dt="2025-11-26T08:25:30.532" v="1119"/>
        <pc:sldMkLst>
          <pc:docMk/>
          <pc:sldMk cId="109857222" sldId="256"/>
        </pc:sldMkLst>
      </pc:sldChg>
      <pc:sldChg chg="modSp">
        <pc:chgData name="Alfie Sanderson-Jones (2515891)" userId="S::2515891@student.uwtsd.ac.uk::faedad42-bdc7-4efb-bab6-44c65dc1d59f" providerId="AD" clId="Web-{542FD456-2618-6D0A-497A-EA0A2E87E31A}" dt="2025-11-26T08:25:21.204" v="1108" actId="20577"/>
        <pc:sldMkLst>
          <pc:docMk/>
          <pc:sldMk cId="3841149109" sldId="258"/>
        </pc:sldMkLst>
        <pc:spChg chg="mod">
          <ac:chgData name="Alfie Sanderson-Jones (2515891)" userId="S::2515891@student.uwtsd.ac.uk::faedad42-bdc7-4efb-bab6-44c65dc1d59f" providerId="AD" clId="Web-{542FD456-2618-6D0A-497A-EA0A2E87E31A}" dt="2025-11-26T08:25:21.204" v="1108" actId="20577"/>
          <ac:spMkLst>
            <pc:docMk/>
            <pc:sldMk cId="3841149109" sldId="258"/>
            <ac:spMk id="3" creationId="{6D38B19C-FD38-136F-A0E8-5C3305C35DEA}"/>
          </ac:spMkLst>
        </pc:spChg>
      </pc:sldChg>
      <pc:sldChg chg="modSp">
        <pc:chgData name="Alfie Sanderson-Jones (2515891)" userId="S::2515891@student.uwtsd.ac.uk::faedad42-bdc7-4efb-bab6-44c65dc1d59f" providerId="AD" clId="Web-{542FD456-2618-6D0A-497A-EA0A2E87E31A}" dt="2025-11-25T13:50:50.520" v="122" actId="20577"/>
        <pc:sldMkLst>
          <pc:docMk/>
          <pc:sldMk cId="17405067" sldId="338"/>
        </pc:sldMkLst>
        <pc:spChg chg="mod">
          <ac:chgData name="Alfie Sanderson-Jones (2515891)" userId="S::2515891@student.uwtsd.ac.uk::faedad42-bdc7-4efb-bab6-44c65dc1d59f" providerId="AD" clId="Web-{542FD456-2618-6D0A-497A-EA0A2E87E31A}" dt="2025-11-25T13:50:50.520" v="122" actId="20577"/>
          <ac:spMkLst>
            <pc:docMk/>
            <pc:sldMk cId="17405067" sldId="338"/>
            <ac:spMk id="3" creationId="{FE37D634-6EDD-20EF-CEEB-DCE28B9E9315}"/>
          </ac:spMkLst>
        </pc:spChg>
      </pc:sldChg>
      <pc:sldChg chg="modSp">
        <pc:chgData name="Alfie Sanderson-Jones (2515891)" userId="S::2515891@student.uwtsd.ac.uk::faedad42-bdc7-4efb-bab6-44c65dc1d59f" providerId="AD" clId="Web-{542FD456-2618-6D0A-497A-EA0A2E87E31A}" dt="2025-11-25T14:08:22.160" v="459" actId="20577"/>
        <pc:sldMkLst>
          <pc:docMk/>
          <pc:sldMk cId="2101857821" sldId="339"/>
        </pc:sldMkLst>
        <pc:spChg chg="mod">
          <ac:chgData name="Alfie Sanderson-Jones (2515891)" userId="S::2515891@student.uwtsd.ac.uk::faedad42-bdc7-4efb-bab6-44c65dc1d59f" providerId="AD" clId="Web-{542FD456-2618-6D0A-497A-EA0A2E87E31A}" dt="2025-11-25T14:08:22.160" v="459" actId="20577"/>
          <ac:spMkLst>
            <pc:docMk/>
            <pc:sldMk cId="2101857821" sldId="339"/>
            <ac:spMk id="2" creationId="{FF7FB9D7-75F4-4DD2-DDFB-2A9522891CD3}"/>
          </ac:spMkLst>
        </pc:spChg>
      </pc:sldChg>
      <pc:sldChg chg="modSp new">
        <pc:chgData name="Alfie Sanderson-Jones (2515891)" userId="S::2515891@student.uwtsd.ac.uk::faedad42-bdc7-4efb-bab6-44c65dc1d59f" providerId="AD" clId="Web-{542FD456-2618-6D0A-497A-EA0A2E87E31A}" dt="2025-11-25T13:55:14.431" v="298" actId="20577"/>
        <pc:sldMkLst>
          <pc:docMk/>
          <pc:sldMk cId="267248322" sldId="341"/>
        </pc:sldMkLst>
        <pc:spChg chg="mod">
          <ac:chgData name="Alfie Sanderson-Jones (2515891)" userId="S::2515891@student.uwtsd.ac.uk::faedad42-bdc7-4efb-bab6-44c65dc1d59f" providerId="AD" clId="Web-{542FD456-2618-6D0A-497A-EA0A2E87E31A}" dt="2025-11-25T13:50:56.411" v="130" actId="20577"/>
          <ac:spMkLst>
            <pc:docMk/>
            <pc:sldMk cId="267248322" sldId="341"/>
            <ac:spMk id="2" creationId="{27BE546F-8404-937A-8540-78ECC6A94106}"/>
          </ac:spMkLst>
        </pc:spChg>
        <pc:spChg chg="mod">
          <ac:chgData name="Alfie Sanderson-Jones (2515891)" userId="S::2515891@student.uwtsd.ac.uk::faedad42-bdc7-4efb-bab6-44c65dc1d59f" providerId="AD" clId="Web-{542FD456-2618-6D0A-497A-EA0A2E87E31A}" dt="2025-11-25T13:55:14.431" v="298" actId="20577"/>
          <ac:spMkLst>
            <pc:docMk/>
            <pc:sldMk cId="267248322" sldId="341"/>
            <ac:spMk id="3" creationId="{BF3D8777-7B6E-317C-3D73-72F922A14AE8}"/>
          </ac:spMkLst>
        </pc:spChg>
      </pc:sldChg>
      <pc:sldChg chg="modSp new">
        <pc:chgData name="Alfie Sanderson-Jones (2515891)" userId="S::2515891@student.uwtsd.ac.uk::faedad42-bdc7-4efb-bab6-44c65dc1d59f" providerId="AD" clId="Web-{542FD456-2618-6D0A-497A-EA0A2E87E31A}" dt="2025-11-25T13:58:16.855" v="417" actId="20577"/>
        <pc:sldMkLst>
          <pc:docMk/>
          <pc:sldMk cId="3316221954" sldId="342"/>
        </pc:sldMkLst>
        <pc:spChg chg="mod">
          <ac:chgData name="Alfie Sanderson-Jones (2515891)" userId="S::2515891@student.uwtsd.ac.uk::faedad42-bdc7-4efb-bab6-44c65dc1d59f" providerId="AD" clId="Web-{542FD456-2618-6D0A-497A-EA0A2E87E31A}" dt="2025-11-25T13:55:19.196" v="302" actId="20577"/>
          <ac:spMkLst>
            <pc:docMk/>
            <pc:sldMk cId="3316221954" sldId="342"/>
            <ac:spMk id="2" creationId="{7152A3E0-6006-BFF3-A614-13A045C8009C}"/>
          </ac:spMkLst>
        </pc:spChg>
        <pc:spChg chg="mod">
          <ac:chgData name="Alfie Sanderson-Jones (2515891)" userId="S::2515891@student.uwtsd.ac.uk::faedad42-bdc7-4efb-bab6-44c65dc1d59f" providerId="AD" clId="Web-{542FD456-2618-6D0A-497A-EA0A2E87E31A}" dt="2025-11-25T13:58:16.855" v="417" actId="20577"/>
          <ac:spMkLst>
            <pc:docMk/>
            <pc:sldMk cId="3316221954" sldId="342"/>
            <ac:spMk id="3" creationId="{C6E652A5-57BD-F0EE-3C29-F476ADBCEC03}"/>
          </ac:spMkLst>
        </pc:spChg>
      </pc:sldChg>
      <pc:sldChg chg="addSp delSp modSp new mod setBg">
        <pc:chgData name="Alfie Sanderson-Jones (2515891)" userId="S::2515891@student.uwtsd.ac.uk::faedad42-bdc7-4efb-bab6-44c65dc1d59f" providerId="AD" clId="Web-{542FD456-2618-6D0A-497A-EA0A2E87E31A}" dt="2025-11-25T14:04:42.748" v="455" actId="1076"/>
        <pc:sldMkLst>
          <pc:docMk/>
          <pc:sldMk cId="4281625688" sldId="343"/>
        </pc:sldMkLst>
        <pc:spChg chg="mod ord">
          <ac:chgData name="Alfie Sanderson-Jones (2515891)" userId="S::2515891@student.uwtsd.ac.uk::faedad42-bdc7-4efb-bab6-44c65dc1d59f" providerId="AD" clId="Web-{542FD456-2618-6D0A-497A-EA0A2E87E31A}" dt="2025-11-25T14:03:48.714" v="444"/>
          <ac:spMkLst>
            <pc:docMk/>
            <pc:sldMk cId="4281625688" sldId="343"/>
            <ac:spMk id="2" creationId="{158558A5-7A94-8F46-022B-5B18A60B0E76}"/>
          </ac:spMkLst>
        </pc:spChg>
        <pc:spChg chg="add mod">
          <ac:chgData name="Alfie Sanderson-Jones (2515891)" userId="S::2515891@student.uwtsd.ac.uk::faedad42-bdc7-4efb-bab6-44c65dc1d59f" providerId="AD" clId="Web-{542FD456-2618-6D0A-497A-EA0A2E87E31A}" dt="2025-11-25T14:04:42.748" v="455" actId="1076"/>
          <ac:spMkLst>
            <pc:docMk/>
            <pc:sldMk cId="4281625688" sldId="343"/>
            <ac:spMk id="5" creationId="{6ED3BCAD-3D08-8CF3-CBDF-1238DF5F3CB0}"/>
          </ac:spMkLst>
        </pc:spChg>
        <pc:spChg chg="add">
          <ac:chgData name="Alfie Sanderson-Jones (2515891)" userId="S::2515891@student.uwtsd.ac.uk::faedad42-bdc7-4efb-bab6-44c65dc1d59f" providerId="AD" clId="Web-{542FD456-2618-6D0A-497A-EA0A2E87E31A}" dt="2025-11-25T14:03:48.714" v="444"/>
          <ac:spMkLst>
            <pc:docMk/>
            <pc:sldMk cId="4281625688" sldId="343"/>
            <ac:spMk id="19" creationId="{04812C46-200A-4DEB-A05E-3ED6C68C2387}"/>
          </ac:spMkLst>
        </pc:spChg>
        <pc:spChg chg="add">
          <ac:chgData name="Alfie Sanderson-Jones (2515891)" userId="S::2515891@student.uwtsd.ac.uk::faedad42-bdc7-4efb-bab6-44c65dc1d59f" providerId="AD" clId="Web-{542FD456-2618-6D0A-497A-EA0A2E87E31A}" dt="2025-11-25T14:03:48.714" v="444"/>
          <ac:spMkLst>
            <pc:docMk/>
            <pc:sldMk cId="4281625688" sldId="343"/>
            <ac:spMk id="20" creationId="{D1EA859B-E555-4109-94F3-6700E046E008}"/>
          </ac:spMkLst>
        </pc:spChg>
        <pc:picChg chg="add mod ord">
          <ac:chgData name="Alfie Sanderson-Jones (2515891)" userId="S::2515891@student.uwtsd.ac.uk::faedad42-bdc7-4efb-bab6-44c65dc1d59f" providerId="AD" clId="Web-{542FD456-2618-6D0A-497A-EA0A2E87E31A}" dt="2025-11-25T14:03:48.714" v="444"/>
          <ac:picMkLst>
            <pc:docMk/>
            <pc:sldMk cId="4281625688" sldId="343"/>
            <ac:picMk id="4" creationId="{BBD5D86D-BC31-39EE-6BA6-B3210F0F0639}"/>
          </ac:picMkLst>
        </pc:picChg>
      </pc:sldChg>
      <pc:sldChg chg="addSp modSp new">
        <pc:chgData name="Alfie Sanderson-Jones (2515891)" userId="S::2515891@student.uwtsd.ac.uk::faedad42-bdc7-4efb-bab6-44c65dc1d59f" providerId="AD" clId="Web-{542FD456-2618-6D0A-497A-EA0A2E87E31A}" dt="2025-11-25T14:14:04.430" v="1020" actId="20577"/>
        <pc:sldMkLst>
          <pc:docMk/>
          <pc:sldMk cId="1905414875" sldId="344"/>
        </pc:sldMkLst>
        <pc:spChg chg="mod">
          <ac:chgData name="Alfie Sanderson-Jones (2515891)" userId="S::2515891@student.uwtsd.ac.uk::faedad42-bdc7-4efb-bab6-44c65dc1d59f" providerId="AD" clId="Web-{542FD456-2618-6D0A-497A-EA0A2E87E31A}" dt="2025-11-25T14:08:34.347" v="467" actId="20577"/>
          <ac:spMkLst>
            <pc:docMk/>
            <pc:sldMk cId="1905414875" sldId="344"/>
            <ac:spMk id="2" creationId="{414A099A-E6A3-3D89-C722-66BF5397D5D7}"/>
          </ac:spMkLst>
        </pc:spChg>
        <pc:spChg chg="mod">
          <ac:chgData name="Alfie Sanderson-Jones (2515891)" userId="S::2515891@student.uwtsd.ac.uk::faedad42-bdc7-4efb-bab6-44c65dc1d59f" providerId="AD" clId="Web-{542FD456-2618-6D0A-497A-EA0A2E87E31A}" dt="2025-11-25T14:14:04.430" v="1020" actId="20577"/>
          <ac:spMkLst>
            <pc:docMk/>
            <pc:sldMk cId="1905414875" sldId="344"/>
            <ac:spMk id="3" creationId="{223406D1-4E6B-BFCC-15F0-A831B4F58336}"/>
          </ac:spMkLst>
        </pc:spChg>
        <pc:graphicFrameChg chg="add mod modGraphic">
          <ac:chgData name="Alfie Sanderson-Jones (2515891)" userId="S::2515891@student.uwtsd.ac.uk::faedad42-bdc7-4efb-bab6-44c65dc1d59f" providerId="AD" clId="Web-{542FD456-2618-6D0A-497A-EA0A2E87E31A}" dt="2025-11-25T14:13:04.039" v="1005" actId="1076"/>
          <ac:graphicFrameMkLst>
            <pc:docMk/>
            <pc:sldMk cId="1905414875" sldId="344"/>
            <ac:graphicFrameMk id="4" creationId="{E70F75B1-C4DC-D0A9-738D-83882E92BC08}"/>
          </ac:graphicFrameMkLst>
        </pc:graphicFrameChg>
      </pc:sldChg>
      <pc:sldChg chg="modSp new">
        <pc:chgData name="Alfie Sanderson-Jones (2515891)" userId="S::2515891@student.uwtsd.ac.uk::faedad42-bdc7-4efb-bab6-44c65dc1d59f" providerId="AD" clId="Web-{542FD456-2618-6D0A-497A-EA0A2E87E31A}" dt="2025-11-25T14:13:54.540" v="1018" actId="20577"/>
        <pc:sldMkLst>
          <pc:docMk/>
          <pc:sldMk cId="209954251" sldId="345"/>
        </pc:sldMkLst>
        <pc:spChg chg="mod">
          <ac:chgData name="Alfie Sanderson-Jones (2515891)" userId="S::2515891@student.uwtsd.ac.uk::faedad42-bdc7-4efb-bab6-44c65dc1d59f" providerId="AD" clId="Web-{542FD456-2618-6D0A-497A-EA0A2E87E31A}" dt="2025-11-25T14:13:21.524" v="1009" actId="20577"/>
          <ac:spMkLst>
            <pc:docMk/>
            <pc:sldMk cId="209954251" sldId="345"/>
            <ac:spMk id="2" creationId="{026B2342-A271-04DC-36AD-371A86C4F5EF}"/>
          </ac:spMkLst>
        </pc:spChg>
        <pc:spChg chg="mod">
          <ac:chgData name="Alfie Sanderson-Jones (2515891)" userId="S::2515891@student.uwtsd.ac.uk::faedad42-bdc7-4efb-bab6-44c65dc1d59f" providerId="AD" clId="Web-{542FD456-2618-6D0A-497A-EA0A2E87E31A}" dt="2025-11-25T14:13:54.540" v="1018" actId="20577"/>
          <ac:spMkLst>
            <pc:docMk/>
            <pc:sldMk cId="209954251" sldId="345"/>
            <ac:spMk id="3" creationId="{3CB2E84E-71E1-6236-0EA2-5D8FAA4FBFD3}"/>
          </ac:spMkLst>
        </pc:spChg>
      </pc:sldChg>
    </pc:docChg>
  </pc:docChgLst>
  <pc:docChgLst>
    <pc:chgData name="Alfie Sanderson-Jones (2515891)" userId="S::2515891@student.uwtsd.ac.uk::faedad42-bdc7-4efb-bab6-44c65dc1d59f" providerId="AD" clId="Web-{2238C8A8-CC09-0423-FF6C-D3C7A7C47252}"/>
    <pc:docChg chg="addSld modSld">
      <pc:chgData name="Alfie Sanderson-Jones (2515891)" userId="S::2515891@student.uwtsd.ac.uk::faedad42-bdc7-4efb-bab6-44c65dc1d59f" providerId="AD" clId="Web-{2238C8A8-CC09-0423-FF6C-D3C7A7C47252}" dt="2025-11-17T09:47:47.864" v="1427" actId="20577"/>
      <pc:docMkLst>
        <pc:docMk/>
      </pc:docMkLst>
      <pc:sldChg chg="modSp">
        <pc:chgData name="Alfie Sanderson-Jones (2515891)" userId="S::2515891@student.uwtsd.ac.uk::faedad42-bdc7-4efb-bab6-44c65dc1d59f" providerId="AD" clId="Web-{2238C8A8-CC09-0423-FF6C-D3C7A7C47252}" dt="2025-11-17T08:17:04.902" v="53" actId="20577"/>
        <pc:sldMkLst>
          <pc:docMk/>
          <pc:sldMk cId="149106388" sldId="294"/>
        </pc:sldMkLst>
        <pc:spChg chg="mod">
          <ac:chgData name="Alfie Sanderson-Jones (2515891)" userId="S::2515891@student.uwtsd.ac.uk::faedad42-bdc7-4efb-bab6-44c65dc1d59f" providerId="AD" clId="Web-{2238C8A8-CC09-0423-FF6C-D3C7A7C47252}" dt="2025-11-17T08:17:04.902" v="53" actId="20577"/>
          <ac:spMkLst>
            <pc:docMk/>
            <pc:sldMk cId="149106388" sldId="294"/>
            <ac:spMk id="8" creationId="{673294AB-2E59-9430-20B5-CD4A13372D7C}"/>
          </ac:spMkLst>
        </pc:spChg>
      </pc:sldChg>
      <pc:sldChg chg="modSp">
        <pc:chgData name="Alfie Sanderson-Jones (2515891)" userId="S::2515891@student.uwtsd.ac.uk::faedad42-bdc7-4efb-bab6-44c65dc1d59f" providerId="AD" clId="Web-{2238C8A8-CC09-0423-FF6C-D3C7A7C47252}" dt="2025-11-17T08:17:46.699" v="74" actId="20577"/>
        <pc:sldMkLst>
          <pc:docMk/>
          <pc:sldMk cId="597024440" sldId="300"/>
        </pc:sldMkLst>
        <pc:spChg chg="mod">
          <ac:chgData name="Alfie Sanderson-Jones (2515891)" userId="S::2515891@student.uwtsd.ac.uk::faedad42-bdc7-4efb-bab6-44c65dc1d59f" providerId="AD" clId="Web-{2238C8A8-CC09-0423-FF6C-D3C7A7C47252}" dt="2025-11-17T08:17:46.699" v="74" actId="20577"/>
          <ac:spMkLst>
            <pc:docMk/>
            <pc:sldMk cId="597024440" sldId="300"/>
            <ac:spMk id="3" creationId="{8C0107E6-217A-E9FF-179A-BBCD128E87E6}"/>
          </ac:spMkLst>
        </pc:spChg>
      </pc:sldChg>
      <pc:sldChg chg="addSp modSp new">
        <pc:chgData name="Alfie Sanderson-Jones (2515891)" userId="S::2515891@student.uwtsd.ac.uk::faedad42-bdc7-4efb-bab6-44c65dc1d59f" providerId="AD" clId="Web-{2238C8A8-CC09-0423-FF6C-D3C7A7C47252}" dt="2025-11-17T08:27:23.424" v="428" actId="1076"/>
        <pc:sldMkLst>
          <pc:docMk/>
          <pc:sldMk cId="1472597430" sldId="301"/>
        </pc:sldMkLst>
        <pc:spChg chg="mod">
          <ac:chgData name="Alfie Sanderson-Jones (2515891)" userId="S::2515891@student.uwtsd.ac.uk::faedad42-bdc7-4efb-bab6-44c65dc1d59f" providerId="AD" clId="Web-{2238C8A8-CC09-0423-FF6C-D3C7A7C47252}" dt="2025-11-17T08:19:00.500" v="84" actId="20577"/>
          <ac:spMkLst>
            <pc:docMk/>
            <pc:sldMk cId="1472597430" sldId="301"/>
            <ac:spMk id="2" creationId="{DAFA5E3D-C3CF-898F-26CD-01787D68684C}"/>
          </ac:spMkLst>
        </pc:spChg>
        <pc:spChg chg="mod">
          <ac:chgData name="Alfie Sanderson-Jones (2515891)" userId="S::2515891@student.uwtsd.ac.uk::faedad42-bdc7-4efb-bab6-44c65dc1d59f" providerId="AD" clId="Web-{2238C8A8-CC09-0423-FF6C-D3C7A7C47252}" dt="2025-11-17T08:19:36.626" v="93" actId="14100"/>
          <ac:spMkLst>
            <pc:docMk/>
            <pc:sldMk cId="1472597430" sldId="301"/>
            <ac:spMk id="3" creationId="{5FACC037-71BF-E84C-2A25-640FDABDBA75}"/>
          </ac:spMkLst>
        </pc:spChg>
        <pc:graphicFrameChg chg="add mod modGraphic">
          <ac:chgData name="Alfie Sanderson-Jones (2515891)" userId="S::2515891@student.uwtsd.ac.uk::faedad42-bdc7-4efb-bab6-44c65dc1d59f" providerId="AD" clId="Web-{2238C8A8-CC09-0423-FF6C-D3C7A7C47252}" dt="2025-11-17T08:27:23.424" v="428" actId="1076"/>
          <ac:graphicFrameMkLst>
            <pc:docMk/>
            <pc:sldMk cId="1472597430" sldId="301"/>
            <ac:graphicFrameMk id="4" creationId="{B668F6BE-2621-5A61-484F-095B3CF0D344}"/>
          </ac:graphicFrameMkLst>
        </pc:graphicFrameChg>
      </pc:sldChg>
      <pc:sldChg chg="addSp delSp modSp new">
        <pc:chgData name="Alfie Sanderson-Jones (2515891)" userId="S::2515891@student.uwtsd.ac.uk::faedad42-bdc7-4efb-bab6-44c65dc1d59f" providerId="AD" clId="Web-{2238C8A8-CC09-0423-FF6C-D3C7A7C47252}" dt="2025-11-17T09:46:11.426" v="1403" actId="1076"/>
        <pc:sldMkLst>
          <pc:docMk/>
          <pc:sldMk cId="3330885566" sldId="302"/>
        </pc:sldMkLst>
        <pc:spChg chg="mod">
          <ac:chgData name="Alfie Sanderson-Jones (2515891)" userId="S::2515891@student.uwtsd.ac.uk::faedad42-bdc7-4efb-bab6-44c65dc1d59f" providerId="AD" clId="Web-{2238C8A8-CC09-0423-FF6C-D3C7A7C47252}" dt="2025-11-17T08:28:05.114" v="436" actId="20577"/>
          <ac:spMkLst>
            <pc:docMk/>
            <pc:sldMk cId="3330885566" sldId="302"/>
            <ac:spMk id="2" creationId="{FDDED0BA-24F9-D015-BB39-3675FC3115F8}"/>
          </ac:spMkLst>
        </pc:spChg>
        <pc:spChg chg="add mod">
          <ac:chgData name="Alfie Sanderson-Jones (2515891)" userId="S::2515891@student.uwtsd.ac.uk::faedad42-bdc7-4efb-bab6-44c65dc1d59f" providerId="AD" clId="Web-{2238C8A8-CC09-0423-FF6C-D3C7A7C47252}" dt="2025-11-17T09:33:07.388" v="1010" actId="20577"/>
          <ac:spMkLst>
            <pc:docMk/>
            <pc:sldMk cId="3330885566" sldId="302"/>
            <ac:spMk id="7" creationId="{6E80BEBE-844F-FC6A-C4B9-CC01C82E5EF6}"/>
          </ac:spMkLst>
        </pc:spChg>
        <pc:graphicFrameChg chg="add mod modGraphic">
          <ac:chgData name="Alfie Sanderson-Jones (2515891)" userId="S::2515891@student.uwtsd.ac.uk::faedad42-bdc7-4efb-bab6-44c65dc1d59f" providerId="AD" clId="Web-{2238C8A8-CC09-0423-FF6C-D3C7A7C47252}" dt="2025-11-17T09:46:11.426" v="1403" actId="1076"/>
          <ac:graphicFrameMkLst>
            <pc:docMk/>
            <pc:sldMk cId="3330885566" sldId="302"/>
            <ac:graphicFrameMk id="5" creationId="{ED3F74FA-E377-1337-3F38-037C3266CD8D}"/>
          </ac:graphicFrameMkLst>
        </pc:graphicFrameChg>
        <pc:graphicFrameChg chg="add mod modGraphic">
          <ac:chgData name="Alfie Sanderson-Jones (2515891)" userId="S::2515891@student.uwtsd.ac.uk::faedad42-bdc7-4efb-bab6-44c65dc1d59f" providerId="AD" clId="Web-{2238C8A8-CC09-0423-FF6C-D3C7A7C47252}" dt="2025-11-17T08:38:39.783" v="969" actId="1076"/>
          <ac:graphicFrameMkLst>
            <pc:docMk/>
            <pc:sldMk cId="3330885566" sldId="302"/>
            <ac:graphicFrameMk id="6" creationId="{BB35DB35-7036-B67D-121D-EE113DA85284}"/>
          </ac:graphicFrameMkLst>
        </pc:graphicFrameChg>
      </pc:sldChg>
      <pc:sldChg chg="addSp delSp modSp new">
        <pc:chgData name="Alfie Sanderson-Jones (2515891)" userId="S::2515891@student.uwtsd.ac.uk::faedad42-bdc7-4efb-bab6-44c65dc1d59f" providerId="AD" clId="Web-{2238C8A8-CC09-0423-FF6C-D3C7A7C47252}" dt="2025-11-17T09:39:40.050" v="1402" actId="1076"/>
        <pc:sldMkLst>
          <pc:docMk/>
          <pc:sldMk cId="647426816" sldId="303"/>
        </pc:sldMkLst>
        <pc:spChg chg="mod">
          <ac:chgData name="Alfie Sanderson-Jones (2515891)" userId="S::2515891@student.uwtsd.ac.uk::faedad42-bdc7-4efb-bab6-44c65dc1d59f" providerId="AD" clId="Web-{2238C8A8-CC09-0423-FF6C-D3C7A7C47252}" dt="2025-11-17T09:32:45.841" v="1000" actId="20577"/>
          <ac:spMkLst>
            <pc:docMk/>
            <pc:sldMk cId="647426816" sldId="303"/>
            <ac:spMk id="2" creationId="{EC0196D8-CB05-C7E1-1213-25C0535198A4}"/>
          </ac:spMkLst>
        </pc:spChg>
        <pc:spChg chg="add mod">
          <ac:chgData name="Alfie Sanderson-Jones (2515891)" userId="S::2515891@student.uwtsd.ac.uk::faedad42-bdc7-4efb-bab6-44c65dc1d59f" providerId="AD" clId="Web-{2238C8A8-CC09-0423-FF6C-D3C7A7C47252}" dt="2025-11-17T09:39:40.050" v="1402" actId="1076"/>
          <ac:spMkLst>
            <pc:docMk/>
            <pc:sldMk cId="647426816" sldId="303"/>
            <ac:spMk id="6" creationId="{0B4CE500-5A7D-ABF5-BCBA-C88FACF889E9}"/>
          </ac:spMkLst>
        </pc:spChg>
        <pc:graphicFrameChg chg="add mod modGraphic">
          <ac:chgData name="Alfie Sanderson-Jones (2515891)" userId="S::2515891@student.uwtsd.ac.uk::faedad42-bdc7-4efb-bab6-44c65dc1d59f" providerId="AD" clId="Web-{2238C8A8-CC09-0423-FF6C-D3C7A7C47252}" dt="2025-11-17T09:36:03.343" v="1187" actId="1076"/>
          <ac:graphicFrameMkLst>
            <pc:docMk/>
            <pc:sldMk cId="647426816" sldId="303"/>
            <ac:graphicFrameMk id="4" creationId="{02367247-9B6A-2BD7-34D3-72D8B17018C6}"/>
          </ac:graphicFrameMkLst>
        </pc:graphicFrameChg>
        <pc:graphicFrameChg chg="add mod modGraphic">
          <ac:chgData name="Alfie Sanderson-Jones (2515891)" userId="S::2515891@student.uwtsd.ac.uk::faedad42-bdc7-4efb-bab6-44c65dc1d59f" providerId="AD" clId="Web-{2238C8A8-CC09-0423-FF6C-D3C7A7C47252}" dt="2025-11-17T09:38:30.862" v="1364" actId="1076"/>
          <ac:graphicFrameMkLst>
            <pc:docMk/>
            <pc:sldMk cId="647426816" sldId="303"/>
            <ac:graphicFrameMk id="5" creationId="{7963CEA6-9CCA-378E-EFE1-939A24DC578D}"/>
          </ac:graphicFrameMkLst>
        </pc:graphicFrameChg>
      </pc:sldChg>
      <pc:sldChg chg="modSp new">
        <pc:chgData name="Alfie Sanderson-Jones (2515891)" userId="S::2515891@student.uwtsd.ac.uk::faedad42-bdc7-4efb-bab6-44c65dc1d59f" providerId="AD" clId="Web-{2238C8A8-CC09-0423-FF6C-D3C7A7C47252}" dt="2025-11-17T09:47:47.864" v="1427" actId="20577"/>
        <pc:sldMkLst>
          <pc:docMk/>
          <pc:sldMk cId="1204447104" sldId="304"/>
        </pc:sldMkLst>
        <pc:spChg chg="mod">
          <ac:chgData name="Alfie Sanderson-Jones (2515891)" userId="S::2515891@student.uwtsd.ac.uk::faedad42-bdc7-4efb-bab6-44c65dc1d59f" providerId="AD" clId="Web-{2238C8A8-CC09-0423-FF6C-D3C7A7C47252}" dt="2025-11-17T09:47:08.473" v="1410" actId="20577"/>
          <ac:spMkLst>
            <pc:docMk/>
            <pc:sldMk cId="1204447104" sldId="304"/>
            <ac:spMk id="2" creationId="{55F8061F-C8D9-055A-F60A-B1E83473EF33}"/>
          </ac:spMkLst>
        </pc:spChg>
        <pc:spChg chg="mod">
          <ac:chgData name="Alfie Sanderson-Jones (2515891)" userId="S::2515891@student.uwtsd.ac.uk::faedad42-bdc7-4efb-bab6-44c65dc1d59f" providerId="AD" clId="Web-{2238C8A8-CC09-0423-FF6C-D3C7A7C47252}" dt="2025-11-17T09:47:47.864" v="1427" actId="20577"/>
          <ac:spMkLst>
            <pc:docMk/>
            <pc:sldMk cId="1204447104" sldId="304"/>
            <ac:spMk id="3" creationId="{7F3096F8-D109-6757-57B8-3A07F5622567}"/>
          </ac:spMkLst>
        </pc:spChg>
      </pc:sldChg>
    </pc:docChg>
  </pc:docChgLst>
  <pc:docChgLst>
    <pc:chgData name="Alfie Sanderson-Jones (2515891)" userId="S::2515891@student.uwtsd.ac.uk::faedad42-bdc7-4efb-bab6-44c65dc1d59f" providerId="AD" clId="Web-{4037FC2D-A1BC-0892-F261-6BAAD4CA4C9B}"/>
    <pc:docChg chg="addSld delSld modSld sldOrd">
      <pc:chgData name="Alfie Sanderson-Jones (2515891)" userId="S::2515891@student.uwtsd.ac.uk::faedad42-bdc7-4efb-bab6-44c65dc1d59f" providerId="AD" clId="Web-{4037FC2D-A1BC-0892-F261-6BAAD4CA4C9B}" dt="2025-11-04T15:45:13.168" v="610" actId="20577"/>
      <pc:docMkLst>
        <pc:docMk/>
      </pc:docMkLst>
      <pc:sldChg chg="modSp">
        <pc:chgData name="Alfie Sanderson-Jones (2515891)" userId="S::2515891@student.uwtsd.ac.uk::faedad42-bdc7-4efb-bab6-44c65dc1d59f" providerId="AD" clId="Web-{4037FC2D-A1BC-0892-F261-6BAAD4CA4C9B}" dt="2025-11-04T11:51:38.960" v="577" actId="20577"/>
        <pc:sldMkLst>
          <pc:docMk/>
          <pc:sldMk cId="2167581797" sldId="260"/>
        </pc:sldMkLst>
        <pc:spChg chg="mod">
          <ac:chgData name="Alfie Sanderson-Jones (2515891)" userId="S::2515891@student.uwtsd.ac.uk::faedad42-bdc7-4efb-bab6-44c65dc1d59f" providerId="AD" clId="Web-{4037FC2D-A1BC-0892-F261-6BAAD4CA4C9B}" dt="2025-11-04T11:51:38.960" v="577" actId="20577"/>
          <ac:spMkLst>
            <pc:docMk/>
            <pc:sldMk cId="2167581797" sldId="260"/>
            <ac:spMk id="3" creationId="{C58EAA78-D21E-5A6C-5FBE-338D35F2112A}"/>
          </ac:spMkLst>
        </pc:spChg>
      </pc:sldChg>
      <pc:sldChg chg="ord">
        <pc:chgData name="Alfie Sanderson-Jones (2515891)" userId="S::2515891@student.uwtsd.ac.uk::faedad42-bdc7-4efb-bab6-44c65dc1d59f" providerId="AD" clId="Web-{4037FC2D-A1BC-0892-F261-6BAAD4CA4C9B}" dt="2025-11-04T15:26:06.704" v="601"/>
        <pc:sldMkLst>
          <pc:docMk/>
          <pc:sldMk cId="2586791445" sldId="262"/>
        </pc:sldMkLst>
      </pc:sldChg>
      <pc:sldChg chg="ord">
        <pc:chgData name="Alfie Sanderson-Jones (2515891)" userId="S::2515891@student.uwtsd.ac.uk::faedad42-bdc7-4efb-bab6-44c65dc1d59f" providerId="AD" clId="Web-{4037FC2D-A1BC-0892-F261-6BAAD4CA4C9B}" dt="2025-11-04T15:26:29.064" v="602"/>
        <pc:sldMkLst>
          <pc:docMk/>
          <pc:sldMk cId="3148869229" sldId="263"/>
        </pc:sldMkLst>
      </pc:sldChg>
      <pc:sldChg chg="ord">
        <pc:chgData name="Alfie Sanderson-Jones (2515891)" userId="S::2515891@student.uwtsd.ac.uk::faedad42-bdc7-4efb-bab6-44c65dc1d59f" providerId="AD" clId="Web-{4037FC2D-A1BC-0892-F261-6BAAD4CA4C9B}" dt="2025-11-04T15:26:51.127" v="603"/>
        <pc:sldMkLst>
          <pc:docMk/>
          <pc:sldMk cId="3501920319" sldId="264"/>
        </pc:sldMkLst>
      </pc:sldChg>
      <pc:sldChg chg="ord">
        <pc:chgData name="Alfie Sanderson-Jones (2515891)" userId="S::2515891@student.uwtsd.ac.uk::faedad42-bdc7-4efb-bab6-44c65dc1d59f" providerId="AD" clId="Web-{4037FC2D-A1BC-0892-F261-6BAAD4CA4C9B}" dt="2025-11-04T15:27:01.221" v="604"/>
        <pc:sldMkLst>
          <pc:docMk/>
          <pc:sldMk cId="3761156320" sldId="265"/>
        </pc:sldMkLst>
      </pc:sldChg>
      <pc:sldChg chg="ord">
        <pc:chgData name="Alfie Sanderson-Jones (2515891)" userId="S::2515891@student.uwtsd.ac.uk::faedad42-bdc7-4efb-bab6-44c65dc1d59f" providerId="AD" clId="Web-{4037FC2D-A1BC-0892-F261-6BAAD4CA4C9B}" dt="2025-11-04T15:27:24.596" v="605"/>
        <pc:sldMkLst>
          <pc:docMk/>
          <pc:sldMk cId="3665223851" sldId="266"/>
        </pc:sldMkLst>
      </pc:sldChg>
      <pc:sldChg chg="modSp ord">
        <pc:chgData name="Alfie Sanderson-Jones (2515891)" userId="S::2515891@student.uwtsd.ac.uk::faedad42-bdc7-4efb-bab6-44c65dc1d59f" providerId="AD" clId="Web-{4037FC2D-A1BC-0892-F261-6BAAD4CA4C9B}" dt="2025-11-04T15:45:13.168" v="610" actId="20577"/>
        <pc:sldMkLst>
          <pc:docMk/>
          <pc:sldMk cId="4248824045" sldId="267"/>
        </pc:sldMkLst>
        <pc:spChg chg="mod">
          <ac:chgData name="Alfie Sanderson-Jones (2515891)" userId="S::2515891@student.uwtsd.ac.uk::faedad42-bdc7-4efb-bab6-44c65dc1d59f" providerId="AD" clId="Web-{4037FC2D-A1BC-0892-F261-6BAAD4CA4C9B}" dt="2025-11-04T15:45:13.168" v="610" actId="20577"/>
          <ac:spMkLst>
            <pc:docMk/>
            <pc:sldMk cId="4248824045" sldId="267"/>
            <ac:spMk id="3" creationId="{BB368E1C-BED6-85B6-0F43-2DF836F9AF9F}"/>
          </ac:spMkLst>
        </pc:spChg>
      </pc:sldChg>
      <pc:sldChg chg="modSp">
        <pc:chgData name="Alfie Sanderson-Jones (2515891)" userId="S::2515891@student.uwtsd.ac.uk::faedad42-bdc7-4efb-bab6-44c65dc1d59f" providerId="AD" clId="Web-{4037FC2D-A1BC-0892-F261-6BAAD4CA4C9B}" dt="2025-11-04T10:09:33.065" v="38" actId="20577"/>
        <pc:sldMkLst>
          <pc:docMk/>
          <pc:sldMk cId="1857221974" sldId="268"/>
        </pc:sldMkLst>
        <pc:spChg chg="mod">
          <ac:chgData name="Alfie Sanderson-Jones (2515891)" userId="S::2515891@student.uwtsd.ac.uk::faedad42-bdc7-4efb-bab6-44c65dc1d59f" providerId="AD" clId="Web-{4037FC2D-A1BC-0892-F261-6BAAD4CA4C9B}" dt="2025-11-04T10:09:33.065" v="38" actId="20577"/>
          <ac:spMkLst>
            <pc:docMk/>
            <pc:sldMk cId="1857221974" sldId="268"/>
            <ac:spMk id="3" creationId="{39343694-D078-87C9-4493-2854AF7F5C78}"/>
          </ac:spMkLst>
        </pc:spChg>
      </pc:sldChg>
      <pc:sldChg chg="modSp">
        <pc:chgData name="Alfie Sanderson-Jones (2515891)" userId="S::2515891@student.uwtsd.ac.uk::faedad42-bdc7-4efb-bab6-44c65dc1d59f" providerId="AD" clId="Web-{4037FC2D-A1BC-0892-F261-6BAAD4CA4C9B}" dt="2025-11-04T11:05:47.457" v="369" actId="20577"/>
        <pc:sldMkLst>
          <pc:docMk/>
          <pc:sldMk cId="3022209165" sldId="269"/>
        </pc:sldMkLst>
        <pc:spChg chg="mod">
          <ac:chgData name="Alfie Sanderson-Jones (2515891)" userId="S::2515891@student.uwtsd.ac.uk::faedad42-bdc7-4efb-bab6-44c65dc1d59f" providerId="AD" clId="Web-{4037FC2D-A1BC-0892-F261-6BAAD4CA4C9B}" dt="2025-11-04T11:05:47.457" v="369" actId="20577"/>
          <ac:spMkLst>
            <pc:docMk/>
            <pc:sldMk cId="3022209165" sldId="269"/>
            <ac:spMk id="3" creationId="{771F06C3-2238-E7A9-A39B-403FD29D9BB9}"/>
          </ac:spMkLst>
        </pc:spChg>
      </pc:sldChg>
      <pc:sldChg chg="modSp new">
        <pc:chgData name="Alfie Sanderson-Jones (2515891)" userId="S::2515891@student.uwtsd.ac.uk::faedad42-bdc7-4efb-bab6-44c65dc1d59f" providerId="AD" clId="Web-{4037FC2D-A1BC-0892-F261-6BAAD4CA4C9B}" dt="2025-11-04T15:11:31.607" v="593" actId="20577"/>
        <pc:sldMkLst>
          <pc:docMk/>
          <pc:sldMk cId="1723210602" sldId="273"/>
        </pc:sldMkLst>
        <pc:spChg chg="mod">
          <ac:chgData name="Alfie Sanderson-Jones (2515891)" userId="S::2515891@student.uwtsd.ac.uk::faedad42-bdc7-4efb-bab6-44c65dc1d59f" providerId="AD" clId="Web-{4037FC2D-A1BC-0892-F261-6BAAD4CA4C9B}" dt="2025-11-04T10:42:38.227" v="284" actId="20577"/>
          <ac:spMkLst>
            <pc:docMk/>
            <pc:sldMk cId="1723210602" sldId="273"/>
            <ac:spMk id="2" creationId="{197F2857-D3AB-CC14-DA06-EAD1A13073CA}"/>
          </ac:spMkLst>
        </pc:spChg>
        <pc:spChg chg="mod">
          <ac:chgData name="Alfie Sanderson-Jones (2515891)" userId="S::2515891@student.uwtsd.ac.uk::faedad42-bdc7-4efb-bab6-44c65dc1d59f" providerId="AD" clId="Web-{4037FC2D-A1BC-0892-F261-6BAAD4CA4C9B}" dt="2025-11-04T15:11:31.607" v="593" actId="20577"/>
          <ac:spMkLst>
            <pc:docMk/>
            <pc:sldMk cId="1723210602" sldId="273"/>
            <ac:spMk id="3" creationId="{927656E5-C2B6-4984-9BDE-E2AEDB90FDC2}"/>
          </ac:spMkLst>
        </pc:spChg>
      </pc:sldChg>
      <pc:sldChg chg="modSp new">
        <pc:chgData name="Alfie Sanderson-Jones (2515891)" userId="S::2515891@student.uwtsd.ac.uk::faedad42-bdc7-4efb-bab6-44c65dc1d59f" providerId="AD" clId="Web-{4037FC2D-A1BC-0892-F261-6BAAD4CA4C9B}" dt="2025-11-04T11:50:22.661" v="545" actId="20577"/>
        <pc:sldMkLst>
          <pc:docMk/>
          <pc:sldMk cId="2872616480" sldId="276"/>
        </pc:sldMkLst>
        <pc:spChg chg="mod">
          <ac:chgData name="Alfie Sanderson-Jones (2515891)" userId="S::2515891@student.uwtsd.ac.uk::faedad42-bdc7-4efb-bab6-44c65dc1d59f" providerId="AD" clId="Web-{4037FC2D-A1BC-0892-F261-6BAAD4CA4C9B}" dt="2025-11-04T11:11:00.396" v="393" actId="20577"/>
          <ac:spMkLst>
            <pc:docMk/>
            <pc:sldMk cId="2872616480" sldId="276"/>
            <ac:spMk id="2" creationId="{F2464F03-7C5F-D036-91AF-4E4C25651C83}"/>
          </ac:spMkLst>
        </pc:spChg>
        <pc:spChg chg="mod">
          <ac:chgData name="Alfie Sanderson-Jones (2515891)" userId="S::2515891@student.uwtsd.ac.uk::faedad42-bdc7-4efb-bab6-44c65dc1d59f" providerId="AD" clId="Web-{4037FC2D-A1BC-0892-F261-6BAAD4CA4C9B}" dt="2025-11-04T11:50:22.661" v="545" actId="20577"/>
          <ac:spMkLst>
            <pc:docMk/>
            <pc:sldMk cId="2872616480" sldId="276"/>
            <ac:spMk id="3" creationId="{F4DD172E-684E-3AE8-AD4D-78BF351670AD}"/>
          </ac:spMkLst>
        </pc:spChg>
      </pc:sldChg>
    </pc:docChg>
  </pc:docChgLst>
  <pc:docChgLst>
    <pc:chgData name="Alfie Sanderson-Jones (2515891)" userId="S::2515891@student.uwtsd.ac.uk::faedad42-bdc7-4efb-bab6-44c65dc1d59f" providerId="AD" clId="Web-{865F403E-9EFE-FE66-B6CA-72D1F230061E}"/>
    <pc:docChg chg="modSld">
      <pc:chgData name="Alfie Sanderson-Jones (2515891)" userId="S::2515891@student.uwtsd.ac.uk::faedad42-bdc7-4efb-bab6-44c65dc1d59f" providerId="AD" clId="Web-{865F403E-9EFE-FE66-B6CA-72D1F230061E}" dt="2025-11-18T08:04:34.286" v="2" actId="20577"/>
      <pc:docMkLst>
        <pc:docMk/>
      </pc:docMkLst>
      <pc:sldChg chg="modSp">
        <pc:chgData name="Alfie Sanderson-Jones (2515891)" userId="S::2515891@student.uwtsd.ac.uk::faedad42-bdc7-4efb-bab6-44c65dc1d59f" providerId="AD" clId="Web-{865F403E-9EFE-FE66-B6CA-72D1F230061E}" dt="2025-11-18T08:04:34.286" v="2" actId="20577"/>
        <pc:sldMkLst>
          <pc:docMk/>
          <pc:sldMk cId="282566950" sldId="317"/>
        </pc:sldMkLst>
        <pc:spChg chg="mod">
          <ac:chgData name="Alfie Sanderson-Jones (2515891)" userId="S::2515891@student.uwtsd.ac.uk::faedad42-bdc7-4efb-bab6-44c65dc1d59f" providerId="AD" clId="Web-{865F403E-9EFE-FE66-B6CA-72D1F230061E}" dt="2025-11-18T08:04:34.286" v="2" actId="20577"/>
          <ac:spMkLst>
            <pc:docMk/>
            <pc:sldMk cId="282566950" sldId="317"/>
            <ac:spMk id="3" creationId="{023C3453-0504-02D2-B9E9-EF976D963B27}"/>
          </ac:spMkLst>
        </pc:spChg>
      </pc:sldChg>
    </pc:docChg>
  </pc:docChgLst>
  <pc:docChgLst>
    <pc:chgData name="Alfie Sanderson-Jones (2515891)" userId="S::2515891@student.uwtsd.ac.uk::faedad42-bdc7-4efb-bab6-44c65dc1d59f" providerId="AD" clId="Web-{BC04C921-F2A7-39BF-635A-20AA70841FD5}"/>
    <pc:docChg chg="modSld">
      <pc:chgData name="Alfie Sanderson-Jones (2515891)" userId="S::2515891@student.uwtsd.ac.uk::faedad42-bdc7-4efb-bab6-44c65dc1d59f" providerId="AD" clId="Web-{BC04C921-F2A7-39BF-635A-20AA70841FD5}" dt="2025-11-27T10:01:20.963" v="404"/>
      <pc:docMkLst>
        <pc:docMk/>
      </pc:docMkLst>
      <pc:sldChg chg="modSp modNotes">
        <pc:chgData name="Alfie Sanderson-Jones (2515891)" userId="S::2515891@student.uwtsd.ac.uk::faedad42-bdc7-4efb-bab6-44c65dc1d59f" providerId="AD" clId="Web-{BC04C921-F2A7-39BF-635A-20AA70841FD5}" dt="2025-11-27T09:58:03.780" v="302"/>
        <pc:sldMkLst>
          <pc:docMk/>
          <pc:sldMk cId="1599744442" sldId="259"/>
        </pc:sldMkLst>
        <pc:spChg chg="mod">
          <ac:chgData name="Alfie Sanderson-Jones (2515891)" userId="S::2515891@student.uwtsd.ac.uk::faedad42-bdc7-4efb-bab6-44c65dc1d59f" providerId="AD" clId="Web-{BC04C921-F2A7-39BF-635A-20AA70841FD5}" dt="2025-11-27T08:21:13.402" v="46" actId="20577"/>
          <ac:spMkLst>
            <pc:docMk/>
            <pc:sldMk cId="1599744442" sldId="259"/>
            <ac:spMk id="3" creationId="{1B835934-E04A-2CE0-E347-473A6878EECA}"/>
          </ac:spMkLst>
        </pc:spChg>
      </pc:sldChg>
      <pc:sldChg chg="modSp modNotes">
        <pc:chgData name="Alfie Sanderson-Jones (2515891)" userId="S::2515891@student.uwtsd.ac.uk::faedad42-bdc7-4efb-bab6-44c65dc1d59f" providerId="AD" clId="Web-{BC04C921-F2A7-39BF-635A-20AA70841FD5}" dt="2025-11-27T08:57:33.377" v="110"/>
        <pc:sldMkLst>
          <pc:docMk/>
          <pc:sldMk cId="149106388" sldId="294"/>
        </pc:sldMkLst>
        <pc:spChg chg="mod">
          <ac:chgData name="Alfie Sanderson-Jones (2515891)" userId="S::2515891@student.uwtsd.ac.uk::faedad42-bdc7-4efb-bab6-44c65dc1d59f" providerId="AD" clId="Web-{BC04C921-F2A7-39BF-635A-20AA70841FD5}" dt="2025-11-27T08:57:28.392" v="109" actId="20577"/>
          <ac:spMkLst>
            <pc:docMk/>
            <pc:sldMk cId="149106388" sldId="294"/>
            <ac:spMk id="8" creationId="{673294AB-2E59-9430-20B5-CD4A13372D7C}"/>
          </ac:spMkLst>
        </pc:spChg>
      </pc:sldChg>
      <pc:sldChg chg="modSp modNotes">
        <pc:chgData name="Alfie Sanderson-Jones (2515891)" userId="S::2515891@student.uwtsd.ac.uk::faedad42-bdc7-4efb-bab6-44c65dc1d59f" providerId="AD" clId="Web-{BC04C921-F2A7-39BF-635A-20AA70841FD5}" dt="2025-11-27T09:59:23.973" v="373" actId="20577"/>
        <pc:sldMkLst>
          <pc:docMk/>
          <pc:sldMk cId="4268213585" sldId="322"/>
        </pc:sldMkLst>
        <pc:spChg chg="mod">
          <ac:chgData name="Alfie Sanderson-Jones (2515891)" userId="S::2515891@student.uwtsd.ac.uk::faedad42-bdc7-4efb-bab6-44c65dc1d59f" providerId="AD" clId="Web-{BC04C921-F2A7-39BF-635A-20AA70841FD5}" dt="2025-11-27T09:59:23.973" v="373" actId="20577"/>
          <ac:spMkLst>
            <pc:docMk/>
            <pc:sldMk cId="4268213585" sldId="322"/>
            <ac:spMk id="5" creationId="{1CB7C92E-C61F-8FD3-FF7E-AD728248A4E6}"/>
          </ac:spMkLst>
        </pc:spChg>
      </pc:sldChg>
      <pc:sldChg chg="modSp modNotes">
        <pc:chgData name="Alfie Sanderson-Jones (2515891)" userId="S::2515891@student.uwtsd.ac.uk::faedad42-bdc7-4efb-bab6-44c65dc1d59f" providerId="AD" clId="Web-{BC04C921-F2A7-39BF-635A-20AA70841FD5}" dt="2025-11-27T09:50:50.730" v="275"/>
        <pc:sldMkLst>
          <pc:docMk/>
          <pc:sldMk cId="1934820919" sldId="324"/>
        </pc:sldMkLst>
        <pc:spChg chg="mod">
          <ac:chgData name="Alfie Sanderson-Jones (2515891)" userId="S::2515891@student.uwtsd.ac.uk::faedad42-bdc7-4efb-bab6-44c65dc1d59f" providerId="AD" clId="Web-{BC04C921-F2A7-39BF-635A-20AA70841FD5}" dt="2025-11-27T09:40:31.881" v="221" actId="14100"/>
          <ac:spMkLst>
            <pc:docMk/>
            <pc:sldMk cId="1934820919" sldId="324"/>
            <ac:spMk id="3" creationId="{16019FAF-A990-86C0-FE45-9FC965B2F921}"/>
          </ac:spMkLst>
        </pc:spChg>
      </pc:sldChg>
      <pc:sldChg chg="modSp modNotes">
        <pc:chgData name="Alfie Sanderson-Jones (2515891)" userId="S::2515891@student.uwtsd.ac.uk::faedad42-bdc7-4efb-bab6-44c65dc1d59f" providerId="AD" clId="Web-{BC04C921-F2A7-39BF-635A-20AA70841FD5}" dt="2025-11-27T10:01:20.963" v="404"/>
        <pc:sldMkLst>
          <pc:docMk/>
          <pc:sldMk cId="198242312" sldId="325"/>
        </pc:sldMkLst>
        <pc:spChg chg="mod">
          <ac:chgData name="Alfie Sanderson-Jones (2515891)" userId="S::2515891@student.uwtsd.ac.uk::faedad42-bdc7-4efb-bab6-44c65dc1d59f" providerId="AD" clId="Web-{BC04C921-F2A7-39BF-635A-20AA70841FD5}" dt="2025-11-27T10:00:30.882" v="387" actId="20577"/>
          <ac:spMkLst>
            <pc:docMk/>
            <pc:sldMk cId="198242312" sldId="325"/>
            <ac:spMk id="3" creationId="{899DABBE-5B1E-86FB-FA4F-E73FA5CC52E0}"/>
          </ac:spMkLst>
        </pc:spChg>
      </pc:sldChg>
      <pc:sldChg chg="modSp modNotes">
        <pc:chgData name="Alfie Sanderson-Jones (2515891)" userId="S::2515891@student.uwtsd.ac.uk::faedad42-bdc7-4efb-bab6-44c65dc1d59f" providerId="AD" clId="Web-{BC04C921-F2A7-39BF-635A-20AA70841FD5}" dt="2025-11-27T09:55:32.382" v="288"/>
        <pc:sldMkLst>
          <pc:docMk/>
          <pc:sldMk cId="2387020427" sldId="331"/>
        </pc:sldMkLst>
        <pc:spChg chg="mod">
          <ac:chgData name="Alfie Sanderson-Jones (2515891)" userId="S::2515891@student.uwtsd.ac.uk::faedad42-bdc7-4efb-bab6-44c65dc1d59f" providerId="AD" clId="Web-{BC04C921-F2A7-39BF-635A-20AA70841FD5}" dt="2025-11-27T09:52:16.672" v="277" actId="20577"/>
          <ac:spMkLst>
            <pc:docMk/>
            <pc:sldMk cId="2387020427" sldId="331"/>
            <ac:spMk id="3" creationId="{3FDAC94E-622C-6471-A7AD-ACFCE2A51B90}"/>
          </ac:spMkLst>
        </pc:spChg>
      </pc:sldChg>
    </pc:docChg>
  </pc:docChgLst>
  <pc:docChgLst>
    <pc:chgData name="Alfie Sanderson-Jones (2515891)" userId="S::2515891@student.uwtsd.ac.uk::faedad42-bdc7-4efb-bab6-44c65dc1d59f" providerId="AD" clId="Web-{32D8A37C-10E4-9121-68D8-609C71B87BB7}"/>
    <pc:docChg chg="addSld delSld modSld">
      <pc:chgData name="Alfie Sanderson-Jones (2515891)" userId="S::2515891@student.uwtsd.ac.uk::faedad42-bdc7-4efb-bab6-44c65dc1d59f" providerId="AD" clId="Web-{32D8A37C-10E4-9121-68D8-609C71B87BB7}" dt="2025-11-17T15:48:54.132" v="4253" actId="20577"/>
      <pc:docMkLst>
        <pc:docMk/>
      </pc:docMkLst>
      <pc:sldChg chg="modSp">
        <pc:chgData name="Alfie Sanderson-Jones (2515891)" userId="S::2515891@student.uwtsd.ac.uk::faedad42-bdc7-4efb-bab6-44c65dc1d59f" providerId="AD" clId="Web-{32D8A37C-10E4-9121-68D8-609C71B87BB7}" dt="2025-11-17T15:44:52.581" v="4121" actId="20577"/>
        <pc:sldMkLst>
          <pc:docMk/>
          <pc:sldMk cId="2167581797" sldId="260"/>
        </pc:sldMkLst>
        <pc:spChg chg="mod">
          <ac:chgData name="Alfie Sanderson-Jones (2515891)" userId="S::2515891@student.uwtsd.ac.uk::faedad42-bdc7-4efb-bab6-44c65dc1d59f" providerId="AD" clId="Web-{32D8A37C-10E4-9121-68D8-609C71B87BB7}" dt="2025-11-17T15:44:52.581" v="4121" actId="20577"/>
          <ac:spMkLst>
            <pc:docMk/>
            <pc:sldMk cId="2167581797" sldId="260"/>
            <ac:spMk id="3" creationId="{C58EAA78-D21E-5A6C-5FBE-338D35F2112A}"/>
          </ac:spMkLst>
        </pc:spChg>
      </pc:sldChg>
      <pc:sldChg chg="modSp">
        <pc:chgData name="Alfie Sanderson-Jones (2515891)" userId="S::2515891@student.uwtsd.ac.uk::faedad42-bdc7-4efb-bab6-44c65dc1d59f" providerId="AD" clId="Web-{32D8A37C-10E4-9121-68D8-609C71B87BB7}" dt="2025-11-17T13:16:35.363" v="3236" actId="20577"/>
        <pc:sldMkLst>
          <pc:docMk/>
          <pc:sldMk cId="2868573990" sldId="283"/>
        </pc:sldMkLst>
        <pc:spChg chg="mod">
          <ac:chgData name="Alfie Sanderson-Jones (2515891)" userId="S::2515891@student.uwtsd.ac.uk::faedad42-bdc7-4efb-bab6-44c65dc1d59f" providerId="AD" clId="Web-{32D8A37C-10E4-9121-68D8-609C71B87BB7}" dt="2025-11-17T13:16:35.363" v="3236" actId="20577"/>
          <ac:spMkLst>
            <pc:docMk/>
            <pc:sldMk cId="2868573990" sldId="283"/>
            <ac:spMk id="2" creationId="{421729EB-F7B9-327B-9FB3-4730BAA1EC8F}"/>
          </ac:spMkLst>
        </pc:spChg>
      </pc:sldChg>
      <pc:sldChg chg="modSp">
        <pc:chgData name="Alfie Sanderson-Jones (2515891)" userId="S::2515891@student.uwtsd.ac.uk::faedad42-bdc7-4efb-bab6-44c65dc1d59f" providerId="AD" clId="Web-{32D8A37C-10E4-9121-68D8-609C71B87BB7}" dt="2025-11-17T13:16:29.425" v="3235" actId="20577"/>
        <pc:sldMkLst>
          <pc:docMk/>
          <pc:sldMk cId="535680732" sldId="286"/>
        </pc:sldMkLst>
        <pc:spChg chg="mod">
          <ac:chgData name="Alfie Sanderson-Jones (2515891)" userId="S::2515891@student.uwtsd.ac.uk::faedad42-bdc7-4efb-bab6-44c65dc1d59f" providerId="AD" clId="Web-{32D8A37C-10E4-9121-68D8-609C71B87BB7}" dt="2025-11-17T13:16:29.425" v="3235" actId="20577"/>
          <ac:spMkLst>
            <pc:docMk/>
            <pc:sldMk cId="535680732" sldId="286"/>
            <ac:spMk id="2" creationId="{9B4FBAE8-654F-A26F-9D5F-461E7D6C5298}"/>
          </ac:spMkLst>
        </pc:spChg>
      </pc:sldChg>
      <pc:sldChg chg="modSp">
        <pc:chgData name="Alfie Sanderson-Jones (2515891)" userId="S::2515891@student.uwtsd.ac.uk::faedad42-bdc7-4efb-bab6-44c65dc1d59f" providerId="AD" clId="Web-{32D8A37C-10E4-9121-68D8-609C71B87BB7}" dt="2025-11-17T13:16:23.909" v="3234" actId="20577"/>
        <pc:sldMkLst>
          <pc:docMk/>
          <pc:sldMk cId="3897413743" sldId="287"/>
        </pc:sldMkLst>
        <pc:spChg chg="mod">
          <ac:chgData name="Alfie Sanderson-Jones (2515891)" userId="S::2515891@student.uwtsd.ac.uk::faedad42-bdc7-4efb-bab6-44c65dc1d59f" providerId="AD" clId="Web-{32D8A37C-10E4-9121-68D8-609C71B87BB7}" dt="2025-11-17T13:16:23.909" v="3234" actId="20577"/>
          <ac:spMkLst>
            <pc:docMk/>
            <pc:sldMk cId="3897413743" sldId="287"/>
            <ac:spMk id="2" creationId="{24F66C33-4DEE-6D4B-8E56-2B1D6FDB3377}"/>
          </ac:spMkLst>
        </pc:spChg>
      </pc:sldChg>
      <pc:sldChg chg="modSp">
        <pc:chgData name="Alfie Sanderson-Jones (2515891)" userId="S::2515891@student.uwtsd.ac.uk::faedad42-bdc7-4efb-bab6-44c65dc1d59f" providerId="AD" clId="Web-{32D8A37C-10E4-9121-68D8-609C71B87BB7}" dt="2025-11-17T13:16:17.128" v="3233" actId="20577"/>
        <pc:sldMkLst>
          <pc:docMk/>
          <pc:sldMk cId="149106388" sldId="294"/>
        </pc:sldMkLst>
        <pc:spChg chg="mod">
          <ac:chgData name="Alfie Sanderson-Jones (2515891)" userId="S::2515891@student.uwtsd.ac.uk::faedad42-bdc7-4efb-bab6-44c65dc1d59f" providerId="AD" clId="Web-{32D8A37C-10E4-9121-68D8-609C71B87BB7}" dt="2025-11-17T13:16:17.128" v="3233" actId="20577"/>
          <ac:spMkLst>
            <pc:docMk/>
            <pc:sldMk cId="149106388" sldId="294"/>
            <ac:spMk id="2" creationId="{F83BC806-4778-E50E-5FF4-7EC753978E2E}"/>
          </ac:spMkLst>
        </pc:spChg>
      </pc:sldChg>
      <pc:sldChg chg="modSp">
        <pc:chgData name="Alfie Sanderson-Jones (2515891)" userId="S::2515891@student.uwtsd.ac.uk::faedad42-bdc7-4efb-bab6-44c65dc1d59f" providerId="AD" clId="Web-{32D8A37C-10E4-9121-68D8-609C71B87BB7}" dt="2025-11-17T13:16:53.708" v="3239" actId="20577"/>
        <pc:sldMkLst>
          <pc:docMk/>
          <pc:sldMk cId="2444429551" sldId="296"/>
        </pc:sldMkLst>
        <pc:spChg chg="mod">
          <ac:chgData name="Alfie Sanderson-Jones (2515891)" userId="S::2515891@student.uwtsd.ac.uk::faedad42-bdc7-4efb-bab6-44c65dc1d59f" providerId="AD" clId="Web-{32D8A37C-10E4-9121-68D8-609C71B87BB7}" dt="2025-11-17T13:16:53.708" v="3239" actId="20577"/>
          <ac:spMkLst>
            <pc:docMk/>
            <pc:sldMk cId="2444429551" sldId="296"/>
            <ac:spMk id="2" creationId="{C9B0E5C6-524A-33DB-0DC4-ED9CE149DBF0}"/>
          </ac:spMkLst>
        </pc:spChg>
      </pc:sldChg>
      <pc:sldChg chg="modSp">
        <pc:chgData name="Alfie Sanderson-Jones (2515891)" userId="S::2515891@student.uwtsd.ac.uk::faedad42-bdc7-4efb-bab6-44c65dc1d59f" providerId="AD" clId="Web-{32D8A37C-10E4-9121-68D8-609C71B87BB7}" dt="2025-11-17T13:16:41.614" v="3237" actId="20577"/>
        <pc:sldMkLst>
          <pc:docMk/>
          <pc:sldMk cId="638432513" sldId="299"/>
        </pc:sldMkLst>
        <pc:spChg chg="mod">
          <ac:chgData name="Alfie Sanderson-Jones (2515891)" userId="S::2515891@student.uwtsd.ac.uk::faedad42-bdc7-4efb-bab6-44c65dc1d59f" providerId="AD" clId="Web-{32D8A37C-10E4-9121-68D8-609C71B87BB7}" dt="2025-11-17T13:16:41.614" v="3237" actId="20577"/>
          <ac:spMkLst>
            <pc:docMk/>
            <pc:sldMk cId="638432513" sldId="299"/>
            <ac:spMk id="2" creationId="{826B7B73-F2CC-AC32-AA0D-7D40E6CB8671}"/>
          </ac:spMkLst>
        </pc:spChg>
      </pc:sldChg>
      <pc:sldChg chg="modSp">
        <pc:chgData name="Alfie Sanderson-Jones (2515891)" userId="S::2515891@student.uwtsd.ac.uk::faedad42-bdc7-4efb-bab6-44c65dc1d59f" providerId="AD" clId="Web-{32D8A37C-10E4-9121-68D8-609C71B87BB7}" dt="2025-11-17T13:16:11.580" v="3232" actId="20577"/>
        <pc:sldMkLst>
          <pc:docMk/>
          <pc:sldMk cId="3330885566" sldId="302"/>
        </pc:sldMkLst>
        <pc:spChg chg="mod">
          <ac:chgData name="Alfie Sanderson-Jones (2515891)" userId="S::2515891@student.uwtsd.ac.uk::faedad42-bdc7-4efb-bab6-44c65dc1d59f" providerId="AD" clId="Web-{32D8A37C-10E4-9121-68D8-609C71B87BB7}" dt="2025-11-17T13:16:11.580" v="3232" actId="20577"/>
          <ac:spMkLst>
            <pc:docMk/>
            <pc:sldMk cId="3330885566" sldId="302"/>
            <ac:spMk id="2" creationId="{FDDED0BA-24F9-D015-BB39-3675FC3115F8}"/>
          </ac:spMkLst>
        </pc:spChg>
      </pc:sldChg>
      <pc:sldChg chg="modSp">
        <pc:chgData name="Alfie Sanderson-Jones (2515891)" userId="S::2515891@student.uwtsd.ac.uk::faedad42-bdc7-4efb-bab6-44c65dc1d59f" providerId="AD" clId="Web-{32D8A37C-10E4-9121-68D8-609C71B87BB7}" dt="2025-11-17T13:16:03.830" v="3231" actId="20577"/>
        <pc:sldMkLst>
          <pc:docMk/>
          <pc:sldMk cId="647426816" sldId="303"/>
        </pc:sldMkLst>
        <pc:spChg chg="mod">
          <ac:chgData name="Alfie Sanderson-Jones (2515891)" userId="S::2515891@student.uwtsd.ac.uk::faedad42-bdc7-4efb-bab6-44c65dc1d59f" providerId="AD" clId="Web-{32D8A37C-10E4-9121-68D8-609C71B87BB7}" dt="2025-11-17T13:16:03.830" v="3231" actId="20577"/>
          <ac:spMkLst>
            <pc:docMk/>
            <pc:sldMk cId="647426816" sldId="303"/>
            <ac:spMk id="2" creationId="{EC0196D8-CB05-C7E1-1213-25C0535198A4}"/>
          </ac:spMkLst>
        </pc:spChg>
      </pc:sldChg>
      <pc:sldChg chg="modSp">
        <pc:chgData name="Alfie Sanderson-Jones (2515891)" userId="S::2515891@student.uwtsd.ac.uk::faedad42-bdc7-4efb-bab6-44c65dc1d59f" providerId="AD" clId="Web-{32D8A37C-10E4-9121-68D8-609C71B87BB7}" dt="2025-11-17T09:59:18.890" v="173" actId="20577"/>
        <pc:sldMkLst>
          <pc:docMk/>
          <pc:sldMk cId="1204447104" sldId="304"/>
        </pc:sldMkLst>
        <pc:spChg chg="mod">
          <ac:chgData name="Alfie Sanderson-Jones (2515891)" userId="S::2515891@student.uwtsd.ac.uk::faedad42-bdc7-4efb-bab6-44c65dc1d59f" providerId="AD" clId="Web-{32D8A37C-10E4-9121-68D8-609C71B87BB7}" dt="2025-11-17T09:59:18.890" v="173" actId="20577"/>
          <ac:spMkLst>
            <pc:docMk/>
            <pc:sldMk cId="1204447104" sldId="304"/>
            <ac:spMk id="3" creationId="{7F3096F8-D109-6757-57B8-3A07F5622567}"/>
          </ac:spMkLst>
        </pc:spChg>
      </pc:sldChg>
      <pc:sldChg chg="modSp new">
        <pc:chgData name="Alfie Sanderson-Jones (2515891)" userId="S::2515891@student.uwtsd.ac.uk::faedad42-bdc7-4efb-bab6-44c65dc1d59f" providerId="AD" clId="Web-{32D8A37C-10E4-9121-68D8-609C71B87BB7}" dt="2025-11-17T10:30:04.528" v="1255" actId="20577"/>
        <pc:sldMkLst>
          <pc:docMk/>
          <pc:sldMk cId="2716193303" sldId="305"/>
        </pc:sldMkLst>
        <pc:spChg chg="mod">
          <ac:chgData name="Alfie Sanderson-Jones (2515891)" userId="S::2515891@student.uwtsd.ac.uk::faedad42-bdc7-4efb-bab6-44c65dc1d59f" providerId="AD" clId="Web-{32D8A37C-10E4-9121-68D8-609C71B87BB7}" dt="2025-11-17T09:59:24.390" v="183" actId="20577"/>
          <ac:spMkLst>
            <pc:docMk/>
            <pc:sldMk cId="2716193303" sldId="305"/>
            <ac:spMk id="2" creationId="{5E41A566-BDFE-0EE9-45FB-ADA0FD2A8242}"/>
          </ac:spMkLst>
        </pc:spChg>
        <pc:spChg chg="mod">
          <ac:chgData name="Alfie Sanderson-Jones (2515891)" userId="S::2515891@student.uwtsd.ac.uk::faedad42-bdc7-4efb-bab6-44c65dc1d59f" providerId="AD" clId="Web-{32D8A37C-10E4-9121-68D8-609C71B87BB7}" dt="2025-11-17T10:30:04.528" v="1255" actId="20577"/>
          <ac:spMkLst>
            <pc:docMk/>
            <pc:sldMk cId="2716193303" sldId="305"/>
            <ac:spMk id="3" creationId="{393EF53F-7A52-38C4-7CAC-551C14CC6C78}"/>
          </ac:spMkLst>
        </pc:spChg>
      </pc:sldChg>
      <pc:sldChg chg="addSp modSp new">
        <pc:chgData name="Alfie Sanderson-Jones (2515891)" userId="S::2515891@student.uwtsd.ac.uk::faedad42-bdc7-4efb-bab6-44c65dc1d59f" providerId="AD" clId="Web-{32D8A37C-10E4-9121-68D8-609C71B87BB7}" dt="2025-11-17T10:11:39.965" v="539"/>
        <pc:sldMkLst>
          <pc:docMk/>
          <pc:sldMk cId="4004002363" sldId="306"/>
        </pc:sldMkLst>
        <pc:spChg chg="mod">
          <ac:chgData name="Alfie Sanderson-Jones (2515891)" userId="S::2515891@student.uwtsd.ac.uk::faedad42-bdc7-4efb-bab6-44c65dc1d59f" providerId="AD" clId="Web-{32D8A37C-10E4-9121-68D8-609C71B87BB7}" dt="2025-11-17T10:08:10.548" v="289" actId="20577"/>
          <ac:spMkLst>
            <pc:docMk/>
            <pc:sldMk cId="4004002363" sldId="306"/>
            <ac:spMk id="2" creationId="{A8FCD0F2-7868-1559-3D52-A2602E280159}"/>
          </ac:spMkLst>
        </pc:spChg>
        <pc:spChg chg="mod">
          <ac:chgData name="Alfie Sanderson-Jones (2515891)" userId="S::2515891@student.uwtsd.ac.uk::faedad42-bdc7-4efb-bab6-44c65dc1d59f" providerId="AD" clId="Web-{32D8A37C-10E4-9121-68D8-609C71B87BB7}" dt="2025-11-17T10:08:30.424" v="294" actId="14100"/>
          <ac:spMkLst>
            <pc:docMk/>
            <pc:sldMk cId="4004002363" sldId="306"/>
            <ac:spMk id="3" creationId="{11B234F2-49E5-67A3-2074-455BFC0BD3EF}"/>
          </ac:spMkLst>
        </pc:spChg>
        <pc:graphicFrameChg chg="add mod modGraphic">
          <ac:chgData name="Alfie Sanderson-Jones (2515891)" userId="S::2515891@student.uwtsd.ac.uk::faedad42-bdc7-4efb-bab6-44c65dc1d59f" providerId="AD" clId="Web-{32D8A37C-10E4-9121-68D8-609C71B87BB7}" dt="2025-11-17T10:11:39.965" v="539"/>
          <ac:graphicFrameMkLst>
            <pc:docMk/>
            <pc:sldMk cId="4004002363" sldId="306"/>
            <ac:graphicFrameMk id="4" creationId="{E7E16BDE-F218-FE65-F2C4-C609B5B75462}"/>
          </ac:graphicFrameMkLst>
        </pc:graphicFrameChg>
      </pc:sldChg>
      <pc:sldChg chg="addSp delSp modSp new">
        <pc:chgData name="Alfie Sanderson-Jones (2515891)" userId="S::2515891@student.uwtsd.ac.uk::faedad42-bdc7-4efb-bab6-44c65dc1d59f" providerId="AD" clId="Web-{32D8A37C-10E4-9121-68D8-609C71B87BB7}" dt="2025-11-17T13:15:58.782" v="3230" actId="20577"/>
        <pc:sldMkLst>
          <pc:docMk/>
          <pc:sldMk cId="1201919479" sldId="307"/>
        </pc:sldMkLst>
        <pc:spChg chg="mod">
          <ac:chgData name="Alfie Sanderson-Jones (2515891)" userId="S::2515891@student.uwtsd.ac.uk::faedad42-bdc7-4efb-bab6-44c65dc1d59f" providerId="AD" clId="Web-{32D8A37C-10E4-9121-68D8-609C71B87BB7}" dt="2025-11-17T13:15:58.782" v="3230" actId="20577"/>
          <ac:spMkLst>
            <pc:docMk/>
            <pc:sldMk cId="1201919479" sldId="307"/>
            <ac:spMk id="2" creationId="{FB700C64-C3AF-F924-CB24-EB16FFE8BD81}"/>
          </ac:spMkLst>
        </pc:spChg>
        <pc:spChg chg="add mod">
          <ac:chgData name="Alfie Sanderson-Jones (2515891)" userId="S::2515891@student.uwtsd.ac.uk::faedad42-bdc7-4efb-bab6-44c65dc1d59f" providerId="AD" clId="Web-{32D8A37C-10E4-9121-68D8-609C71B87BB7}" dt="2025-11-17T10:23:20.607" v="842" actId="1076"/>
          <ac:spMkLst>
            <pc:docMk/>
            <pc:sldMk cId="1201919479" sldId="307"/>
            <ac:spMk id="5" creationId="{896C3AE4-C370-C0E9-778E-0CFC2A9F8BBA}"/>
          </ac:spMkLst>
        </pc:spChg>
        <pc:spChg chg="add mod">
          <ac:chgData name="Alfie Sanderson-Jones (2515891)" userId="S::2515891@student.uwtsd.ac.uk::faedad42-bdc7-4efb-bab6-44c65dc1d59f" providerId="AD" clId="Web-{32D8A37C-10E4-9121-68D8-609C71B87BB7}" dt="2025-11-17T10:23:45.717" v="856" actId="1076"/>
          <ac:spMkLst>
            <pc:docMk/>
            <pc:sldMk cId="1201919479" sldId="307"/>
            <ac:spMk id="6" creationId="{B8630783-2939-51DA-E888-2A1254420D9D}"/>
          </ac:spMkLst>
        </pc:spChg>
        <pc:spChg chg="add mod">
          <ac:chgData name="Alfie Sanderson-Jones (2515891)" userId="S::2515891@student.uwtsd.ac.uk::faedad42-bdc7-4efb-bab6-44c65dc1d59f" providerId="AD" clId="Web-{32D8A37C-10E4-9121-68D8-609C71B87BB7}" dt="2025-11-17T10:27:52.962" v="1138" actId="1076"/>
          <ac:spMkLst>
            <pc:docMk/>
            <pc:sldMk cId="1201919479" sldId="307"/>
            <ac:spMk id="8" creationId="{89982EBE-ED65-BA7A-C6DB-E1FB314955DC}"/>
          </ac:spMkLst>
        </pc:spChg>
        <pc:graphicFrameChg chg="add mod modGraphic">
          <ac:chgData name="Alfie Sanderson-Jones (2515891)" userId="S::2515891@student.uwtsd.ac.uk::faedad42-bdc7-4efb-bab6-44c65dc1d59f" providerId="AD" clId="Web-{32D8A37C-10E4-9121-68D8-609C71B87BB7}" dt="2025-11-17T10:23:25.217" v="843" actId="1076"/>
          <ac:graphicFrameMkLst>
            <pc:docMk/>
            <pc:sldMk cId="1201919479" sldId="307"/>
            <ac:graphicFrameMk id="4" creationId="{96A961CC-4A0C-E347-9CFE-0DB87E91A5EA}"/>
          </ac:graphicFrameMkLst>
        </pc:graphicFrameChg>
        <pc:graphicFrameChg chg="add mod modGraphic">
          <ac:chgData name="Alfie Sanderson-Jones (2515891)" userId="S::2515891@student.uwtsd.ac.uk::faedad42-bdc7-4efb-bab6-44c65dc1d59f" providerId="AD" clId="Web-{32D8A37C-10E4-9121-68D8-609C71B87BB7}" dt="2025-11-17T10:26:51.491" v="1081"/>
          <ac:graphicFrameMkLst>
            <pc:docMk/>
            <pc:sldMk cId="1201919479" sldId="307"/>
            <ac:graphicFrameMk id="7" creationId="{4F6ACC30-0C80-48E6-9BE9-2F40D8C84CE8}"/>
          </ac:graphicFrameMkLst>
        </pc:graphicFrameChg>
      </pc:sldChg>
      <pc:sldChg chg="modSp new">
        <pc:chgData name="Alfie Sanderson-Jones (2515891)" userId="S::2515891@student.uwtsd.ac.uk::faedad42-bdc7-4efb-bab6-44c65dc1d59f" providerId="AD" clId="Web-{32D8A37C-10E4-9121-68D8-609C71B87BB7}" dt="2025-11-17T12:56:22.458" v="2331" actId="20577"/>
        <pc:sldMkLst>
          <pc:docMk/>
          <pc:sldMk cId="351671577" sldId="308"/>
        </pc:sldMkLst>
        <pc:spChg chg="mod">
          <ac:chgData name="Alfie Sanderson-Jones (2515891)" userId="S::2515891@student.uwtsd.ac.uk::faedad42-bdc7-4efb-bab6-44c65dc1d59f" providerId="AD" clId="Web-{32D8A37C-10E4-9121-68D8-609C71B87BB7}" dt="2025-11-17T10:30:12.606" v="1260" actId="20577"/>
          <ac:spMkLst>
            <pc:docMk/>
            <pc:sldMk cId="351671577" sldId="308"/>
            <ac:spMk id="2" creationId="{D2446078-E52A-AC76-4C3B-86BE467A71A6}"/>
          </ac:spMkLst>
        </pc:spChg>
        <pc:spChg chg="mod">
          <ac:chgData name="Alfie Sanderson-Jones (2515891)" userId="S::2515891@student.uwtsd.ac.uk::faedad42-bdc7-4efb-bab6-44c65dc1d59f" providerId="AD" clId="Web-{32D8A37C-10E4-9121-68D8-609C71B87BB7}" dt="2025-11-17T12:56:22.458" v="2331" actId="20577"/>
          <ac:spMkLst>
            <pc:docMk/>
            <pc:sldMk cId="351671577" sldId="308"/>
            <ac:spMk id="3" creationId="{1D39C9C8-FA86-E1A0-7DD5-E0BEA00CA770}"/>
          </ac:spMkLst>
        </pc:spChg>
      </pc:sldChg>
      <pc:sldChg chg="addSp modSp new">
        <pc:chgData name="Alfie Sanderson-Jones (2515891)" userId="S::2515891@student.uwtsd.ac.uk::faedad42-bdc7-4efb-bab6-44c65dc1d59f" providerId="AD" clId="Web-{32D8A37C-10E4-9121-68D8-609C71B87BB7}" dt="2025-11-17T11:01:20.851" v="1574" actId="1076"/>
        <pc:sldMkLst>
          <pc:docMk/>
          <pc:sldMk cId="3739663235" sldId="309"/>
        </pc:sldMkLst>
        <pc:spChg chg="mod">
          <ac:chgData name="Alfie Sanderson-Jones (2515891)" userId="S::2515891@student.uwtsd.ac.uk::faedad42-bdc7-4efb-bab6-44c65dc1d59f" providerId="AD" clId="Web-{32D8A37C-10E4-9121-68D8-609C71B87BB7}" dt="2025-11-17T10:51:33.541" v="1358" actId="20577"/>
          <ac:spMkLst>
            <pc:docMk/>
            <pc:sldMk cId="3739663235" sldId="309"/>
            <ac:spMk id="2" creationId="{0EA05862-4DA3-8865-316A-5417BD6739EB}"/>
          </ac:spMkLst>
        </pc:spChg>
        <pc:spChg chg="mod">
          <ac:chgData name="Alfie Sanderson-Jones (2515891)" userId="S::2515891@student.uwtsd.ac.uk::faedad42-bdc7-4efb-bab6-44c65dc1d59f" providerId="AD" clId="Web-{32D8A37C-10E4-9121-68D8-609C71B87BB7}" dt="2025-11-17T10:58:33.612" v="1364" actId="14100"/>
          <ac:spMkLst>
            <pc:docMk/>
            <pc:sldMk cId="3739663235" sldId="309"/>
            <ac:spMk id="3" creationId="{C62F5669-D9B7-06E6-4827-29C52F6ADADC}"/>
          </ac:spMkLst>
        </pc:spChg>
        <pc:graphicFrameChg chg="add mod modGraphic">
          <ac:chgData name="Alfie Sanderson-Jones (2515891)" userId="S::2515891@student.uwtsd.ac.uk::faedad42-bdc7-4efb-bab6-44c65dc1d59f" providerId="AD" clId="Web-{32D8A37C-10E4-9121-68D8-609C71B87BB7}" dt="2025-11-17T11:01:20.851" v="1574" actId="1076"/>
          <ac:graphicFrameMkLst>
            <pc:docMk/>
            <pc:sldMk cId="3739663235" sldId="309"/>
            <ac:graphicFrameMk id="4" creationId="{7C60FC90-4053-368E-2FC5-7B24216BA447}"/>
          </ac:graphicFrameMkLst>
        </pc:graphicFrameChg>
      </pc:sldChg>
      <pc:sldChg chg="addSp delSp modSp new">
        <pc:chgData name="Alfie Sanderson-Jones (2515891)" userId="S::2515891@student.uwtsd.ac.uk::faedad42-bdc7-4efb-bab6-44c65dc1d59f" providerId="AD" clId="Web-{32D8A37C-10E4-9121-68D8-609C71B87BB7}" dt="2025-11-17T13:15:54.110" v="3229" actId="20577"/>
        <pc:sldMkLst>
          <pc:docMk/>
          <pc:sldMk cId="1978504826" sldId="310"/>
        </pc:sldMkLst>
        <pc:spChg chg="mod">
          <ac:chgData name="Alfie Sanderson-Jones (2515891)" userId="S::2515891@student.uwtsd.ac.uk::faedad42-bdc7-4efb-bab6-44c65dc1d59f" providerId="AD" clId="Web-{32D8A37C-10E4-9121-68D8-609C71B87BB7}" dt="2025-11-17T13:15:54.110" v="3229" actId="20577"/>
          <ac:spMkLst>
            <pc:docMk/>
            <pc:sldMk cId="1978504826" sldId="310"/>
            <ac:spMk id="2" creationId="{293C77D5-4D75-6B37-96D2-02B3441DD24D}"/>
          </ac:spMkLst>
        </pc:spChg>
        <pc:spChg chg="add mod">
          <ac:chgData name="Alfie Sanderson-Jones (2515891)" userId="S::2515891@student.uwtsd.ac.uk::faedad42-bdc7-4efb-bab6-44c65dc1d59f" providerId="AD" clId="Web-{32D8A37C-10E4-9121-68D8-609C71B87BB7}" dt="2025-11-17T12:44:55.660" v="1901" actId="1076"/>
          <ac:spMkLst>
            <pc:docMk/>
            <pc:sldMk cId="1978504826" sldId="310"/>
            <ac:spMk id="3" creationId="{2D19764D-3854-C9C8-57EB-FD3DFB6BEB01}"/>
          </ac:spMkLst>
        </pc:spChg>
        <pc:spChg chg="add mod">
          <ac:chgData name="Alfie Sanderson-Jones (2515891)" userId="S::2515891@student.uwtsd.ac.uk::faedad42-bdc7-4efb-bab6-44c65dc1d59f" providerId="AD" clId="Web-{32D8A37C-10E4-9121-68D8-609C71B87BB7}" dt="2025-11-17T12:45:22.709" v="1911" actId="1076"/>
          <ac:spMkLst>
            <pc:docMk/>
            <pc:sldMk cId="1978504826" sldId="310"/>
            <ac:spMk id="5" creationId="{DBBC0BA5-7177-679D-38E2-B21F5E341860}"/>
          </ac:spMkLst>
        </pc:spChg>
        <pc:spChg chg="add mod">
          <ac:chgData name="Alfie Sanderson-Jones (2515891)" userId="S::2515891@student.uwtsd.ac.uk::faedad42-bdc7-4efb-bab6-44c65dc1d59f" providerId="AD" clId="Web-{32D8A37C-10E4-9121-68D8-609C71B87BB7}" dt="2025-11-17T12:52:51.502" v="2219" actId="14100"/>
          <ac:spMkLst>
            <pc:docMk/>
            <pc:sldMk cId="1978504826" sldId="310"/>
            <ac:spMk id="7" creationId="{898B440A-6012-EA0D-559F-78946CFD6F31}"/>
          </ac:spMkLst>
        </pc:spChg>
        <pc:spChg chg="add mod">
          <ac:chgData name="Alfie Sanderson-Jones (2515891)" userId="S::2515891@student.uwtsd.ac.uk::faedad42-bdc7-4efb-bab6-44c65dc1d59f" providerId="AD" clId="Web-{32D8A37C-10E4-9121-68D8-609C71B87BB7}" dt="2025-11-17T12:53:26.065" v="2243" actId="14100"/>
          <ac:spMkLst>
            <pc:docMk/>
            <pc:sldMk cId="1978504826" sldId="310"/>
            <ac:spMk id="8" creationId="{F0F2A58A-FF28-4C48-CDDF-1F367AC15080}"/>
          </ac:spMkLst>
        </pc:spChg>
        <pc:graphicFrameChg chg="add mod modGraphic">
          <ac:chgData name="Alfie Sanderson-Jones (2515891)" userId="S::2515891@student.uwtsd.ac.uk::faedad42-bdc7-4efb-bab6-44c65dc1d59f" providerId="AD" clId="Web-{32D8A37C-10E4-9121-68D8-609C71B87BB7}" dt="2025-11-17T12:47:13.994" v="1982"/>
          <ac:graphicFrameMkLst>
            <pc:docMk/>
            <pc:sldMk cId="1978504826" sldId="310"/>
            <ac:graphicFrameMk id="4" creationId="{92D17393-BDDB-9810-9C6F-442F6601CF98}"/>
          </ac:graphicFrameMkLst>
        </pc:graphicFrameChg>
        <pc:graphicFrameChg chg="add mod modGraphic">
          <ac:chgData name="Alfie Sanderson-Jones (2515891)" userId="S::2515891@student.uwtsd.ac.uk::faedad42-bdc7-4efb-bab6-44c65dc1d59f" providerId="AD" clId="Web-{32D8A37C-10E4-9121-68D8-609C71B87BB7}" dt="2025-11-17T12:49:19.154" v="2201" actId="1076"/>
          <ac:graphicFrameMkLst>
            <pc:docMk/>
            <pc:sldMk cId="1978504826" sldId="310"/>
            <ac:graphicFrameMk id="6" creationId="{B4D09733-25D1-82AC-3406-BFFA940CAFE5}"/>
          </ac:graphicFrameMkLst>
        </pc:graphicFrameChg>
      </pc:sldChg>
      <pc:sldChg chg="modSp new">
        <pc:chgData name="Alfie Sanderson-Jones (2515891)" userId="S::2515891@student.uwtsd.ac.uk::faedad42-bdc7-4efb-bab6-44c65dc1d59f" providerId="AD" clId="Web-{32D8A37C-10E4-9121-68D8-609C71B87BB7}" dt="2025-11-17T13:00:40.332" v="2504" actId="20577"/>
        <pc:sldMkLst>
          <pc:docMk/>
          <pc:sldMk cId="3381522262" sldId="311"/>
        </pc:sldMkLst>
        <pc:spChg chg="mod">
          <ac:chgData name="Alfie Sanderson-Jones (2515891)" userId="S::2515891@student.uwtsd.ac.uk::faedad42-bdc7-4efb-bab6-44c65dc1d59f" providerId="AD" clId="Web-{32D8A37C-10E4-9121-68D8-609C71B87BB7}" dt="2025-11-17T12:56:28.349" v="2343" actId="20577"/>
          <ac:spMkLst>
            <pc:docMk/>
            <pc:sldMk cId="3381522262" sldId="311"/>
            <ac:spMk id="2" creationId="{5CF2B940-38C8-BD32-B434-C2FDFE243EFD}"/>
          </ac:spMkLst>
        </pc:spChg>
        <pc:spChg chg="mod">
          <ac:chgData name="Alfie Sanderson-Jones (2515891)" userId="S::2515891@student.uwtsd.ac.uk::faedad42-bdc7-4efb-bab6-44c65dc1d59f" providerId="AD" clId="Web-{32D8A37C-10E4-9121-68D8-609C71B87BB7}" dt="2025-11-17T13:00:40.332" v="2504" actId="20577"/>
          <ac:spMkLst>
            <pc:docMk/>
            <pc:sldMk cId="3381522262" sldId="311"/>
            <ac:spMk id="3" creationId="{7B7F4C33-FF00-681A-3DB6-7BD23F909473}"/>
          </ac:spMkLst>
        </pc:spChg>
      </pc:sldChg>
      <pc:sldChg chg="addSp modSp new">
        <pc:chgData name="Alfie Sanderson-Jones (2515891)" userId="S::2515891@student.uwtsd.ac.uk::faedad42-bdc7-4efb-bab6-44c65dc1d59f" providerId="AD" clId="Web-{32D8A37C-10E4-9121-68D8-609C71B87BB7}" dt="2025-11-17T13:05:08.266" v="2752" actId="1076"/>
        <pc:sldMkLst>
          <pc:docMk/>
          <pc:sldMk cId="4143418227" sldId="312"/>
        </pc:sldMkLst>
        <pc:spChg chg="mod">
          <ac:chgData name="Alfie Sanderson-Jones (2515891)" userId="S::2515891@student.uwtsd.ac.uk::faedad42-bdc7-4efb-bab6-44c65dc1d59f" providerId="AD" clId="Web-{32D8A37C-10E4-9121-68D8-609C71B87BB7}" dt="2025-11-17T13:01:10.131" v="2508" actId="20577"/>
          <ac:spMkLst>
            <pc:docMk/>
            <pc:sldMk cId="4143418227" sldId="312"/>
            <ac:spMk id="2" creationId="{20355AB4-6CB6-73F9-ADA5-B9E97366B261}"/>
          </ac:spMkLst>
        </pc:spChg>
        <pc:spChg chg="mod">
          <ac:chgData name="Alfie Sanderson-Jones (2515891)" userId="S::2515891@student.uwtsd.ac.uk::faedad42-bdc7-4efb-bab6-44c65dc1d59f" providerId="AD" clId="Web-{32D8A37C-10E4-9121-68D8-609C71B87BB7}" dt="2025-11-17T13:01:44.039" v="2516" actId="14100"/>
          <ac:spMkLst>
            <pc:docMk/>
            <pc:sldMk cId="4143418227" sldId="312"/>
            <ac:spMk id="3" creationId="{484B511F-3E89-1ACC-A791-1E01935BD538}"/>
          </ac:spMkLst>
        </pc:spChg>
        <pc:graphicFrameChg chg="add mod modGraphic">
          <ac:chgData name="Alfie Sanderson-Jones (2515891)" userId="S::2515891@student.uwtsd.ac.uk::faedad42-bdc7-4efb-bab6-44c65dc1d59f" providerId="AD" clId="Web-{32D8A37C-10E4-9121-68D8-609C71B87BB7}" dt="2025-11-17T13:05:08.266" v="2752" actId="1076"/>
          <ac:graphicFrameMkLst>
            <pc:docMk/>
            <pc:sldMk cId="4143418227" sldId="312"/>
            <ac:graphicFrameMk id="4" creationId="{367B05B6-9BCF-3FBB-8DF9-09E3A158B827}"/>
          </ac:graphicFrameMkLst>
        </pc:graphicFrameChg>
      </pc:sldChg>
      <pc:sldChg chg="addSp delSp modSp new">
        <pc:chgData name="Alfie Sanderson-Jones (2515891)" userId="S::2515891@student.uwtsd.ac.uk::faedad42-bdc7-4efb-bab6-44c65dc1d59f" providerId="AD" clId="Web-{32D8A37C-10E4-9121-68D8-609C71B87BB7}" dt="2025-11-17T15:29:34.477" v="3662" actId="14100"/>
        <pc:sldMkLst>
          <pc:docMk/>
          <pc:sldMk cId="1188820927" sldId="313"/>
        </pc:sldMkLst>
        <pc:spChg chg="mod">
          <ac:chgData name="Alfie Sanderson-Jones (2515891)" userId="S::2515891@student.uwtsd.ac.uk::faedad42-bdc7-4efb-bab6-44c65dc1d59f" providerId="AD" clId="Web-{32D8A37C-10E4-9121-68D8-609C71B87BB7}" dt="2025-11-17T13:15:45.219" v="3228" actId="20577"/>
          <ac:spMkLst>
            <pc:docMk/>
            <pc:sldMk cId="1188820927" sldId="313"/>
            <ac:spMk id="2" creationId="{741CBD17-75A9-A442-BC12-3671FDAC14FB}"/>
          </ac:spMkLst>
        </pc:spChg>
        <pc:spChg chg="add mod">
          <ac:chgData name="Alfie Sanderson-Jones (2515891)" userId="S::2515891@student.uwtsd.ac.uk::faedad42-bdc7-4efb-bab6-44c65dc1d59f" providerId="AD" clId="Web-{32D8A37C-10E4-9121-68D8-609C71B87BB7}" dt="2025-11-17T13:14:46.385" v="3216" actId="1076"/>
          <ac:spMkLst>
            <pc:docMk/>
            <pc:sldMk cId="1188820927" sldId="313"/>
            <ac:spMk id="5" creationId="{BDFB651C-5007-1D9D-1A6D-5B8D8CDC2A05}"/>
          </ac:spMkLst>
        </pc:spChg>
        <pc:spChg chg="add mod">
          <ac:chgData name="Alfie Sanderson-Jones (2515891)" userId="S::2515891@student.uwtsd.ac.uk::faedad42-bdc7-4efb-bab6-44c65dc1d59f" providerId="AD" clId="Web-{32D8A37C-10E4-9121-68D8-609C71B87BB7}" dt="2025-11-17T15:29:34.477" v="3662" actId="14100"/>
          <ac:spMkLst>
            <pc:docMk/>
            <pc:sldMk cId="1188820927" sldId="313"/>
            <ac:spMk id="6" creationId="{E2053988-AF42-03EF-8291-82939EFA9077}"/>
          </ac:spMkLst>
        </pc:spChg>
        <pc:graphicFrameChg chg="add mod modGraphic">
          <ac:chgData name="Alfie Sanderson-Jones (2515891)" userId="S::2515891@student.uwtsd.ac.uk::faedad42-bdc7-4efb-bab6-44c65dc1d59f" providerId="AD" clId="Web-{32D8A37C-10E4-9121-68D8-609C71B87BB7}" dt="2025-11-17T13:14:54.683" v="3217" actId="1076"/>
          <ac:graphicFrameMkLst>
            <pc:docMk/>
            <pc:sldMk cId="1188820927" sldId="313"/>
            <ac:graphicFrameMk id="4" creationId="{219A1B00-E0E4-2727-B5D9-DBBCF742A1B1}"/>
          </ac:graphicFrameMkLst>
        </pc:graphicFrameChg>
      </pc:sldChg>
      <pc:sldChg chg="addSp delSp modSp new">
        <pc:chgData name="Alfie Sanderson-Jones (2515891)" userId="S::2515891@student.uwtsd.ac.uk::faedad42-bdc7-4efb-bab6-44c65dc1d59f" providerId="AD" clId="Web-{32D8A37C-10E4-9121-68D8-609C71B87BB7}" dt="2025-11-17T15:45:18.098" v="4135"/>
        <pc:sldMkLst>
          <pc:docMk/>
          <pc:sldMk cId="2833562179" sldId="314"/>
        </pc:sldMkLst>
        <pc:spChg chg="mod">
          <ac:chgData name="Alfie Sanderson-Jones (2515891)" userId="S::2515891@student.uwtsd.ac.uk::faedad42-bdc7-4efb-bab6-44c65dc1d59f" providerId="AD" clId="Web-{32D8A37C-10E4-9121-68D8-609C71B87BB7}" dt="2025-11-17T13:15:40.828" v="3227" actId="20577"/>
          <ac:spMkLst>
            <pc:docMk/>
            <pc:sldMk cId="2833562179" sldId="314"/>
            <ac:spMk id="2" creationId="{C56312EE-0F43-FE70-E6FB-0D78FE7EC89F}"/>
          </ac:spMkLst>
        </pc:spChg>
        <pc:spChg chg="add mod">
          <ac:chgData name="Alfie Sanderson-Jones (2515891)" userId="S::2515891@student.uwtsd.ac.uk::faedad42-bdc7-4efb-bab6-44c65dc1d59f" providerId="AD" clId="Web-{32D8A37C-10E4-9121-68D8-609C71B87BB7}" dt="2025-11-17T15:27:57.804" v="3643" actId="1076"/>
          <ac:spMkLst>
            <pc:docMk/>
            <pc:sldMk cId="2833562179" sldId="314"/>
            <ac:spMk id="3" creationId="{CDD42B86-5921-A47F-9717-7A57FD6E57A4}"/>
          </ac:spMkLst>
        </pc:spChg>
        <pc:spChg chg="add mod">
          <ac:chgData name="Alfie Sanderson-Jones (2515891)" userId="S::2515891@student.uwtsd.ac.uk::faedad42-bdc7-4efb-bab6-44c65dc1d59f" providerId="AD" clId="Web-{32D8A37C-10E4-9121-68D8-609C71B87BB7}" dt="2025-11-17T15:28:20.898" v="3645" actId="1076"/>
          <ac:spMkLst>
            <pc:docMk/>
            <pc:sldMk cId="2833562179" sldId="314"/>
            <ac:spMk id="6" creationId="{E3C70551-1F52-CCEF-2EAD-028760AE6097}"/>
          </ac:spMkLst>
        </pc:spChg>
        <pc:graphicFrameChg chg="add mod modGraphic">
          <ac:chgData name="Alfie Sanderson-Jones (2515891)" userId="S::2515891@student.uwtsd.ac.uk::faedad42-bdc7-4efb-bab6-44c65dc1d59f" providerId="AD" clId="Web-{32D8A37C-10E4-9121-68D8-609C71B87BB7}" dt="2025-11-17T15:45:18.098" v="4135"/>
          <ac:graphicFrameMkLst>
            <pc:docMk/>
            <pc:sldMk cId="2833562179" sldId="314"/>
            <ac:graphicFrameMk id="4" creationId="{D3C207A3-32FE-A6AB-BC53-1DF4CB4411B9}"/>
          </ac:graphicFrameMkLst>
        </pc:graphicFrameChg>
      </pc:sldChg>
      <pc:sldChg chg="modSp new">
        <pc:chgData name="Alfie Sanderson-Jones (2515891)" userId="S::2515891@student.uwtsd.ac.uk::faedad42-bdc7-4efb-bab6-44c65dc1d59f" providerId="AD" clId="Web-{32D8A37C-10E4-9121-68D8-609C71B87BB7}" dt="2025-11-17T15:34:22.877" v="3860" actId="20577"/>
        <pc:sldMkLst>
          <pc:docMk/>
          <pc:sldMk cId="1419062229" sldId="315"/>
        </pc:sldMkLst>
        <pc:spChg chg="mod">
          <ac:chgData name="Alfie Sanderson-Jones (2515891)" userId="S::2515891@student.uwtsd.ac.uk::faedad42-bdc7-4efb-bab6-44c65dc1d59f" providerId="AD" clId="Web-{32D8A37C-10E4-9121-68D8-609C71B87BB7}" dt="2025-11-17T15:29:59.009" v="3670" actId="20577"/>
          <ac:spMkLst>
            <pc:docMk/>
            <pc:sldMk cId="1419062229" sldId="315"/>
            <ac:spMk id="2" creationId="{B1152629-D17B-7408-0A1D-FB7E113269B5}"/>
          </ac:spMkLst>
        </pc:spChg>
        <pc:spChg chg="mod">
          <ac:chgData name="Alfie Sanderson-Jones (2515891)" userId="S::2515891@student.uwtsd.ac.uk::faedad42-bdc7-4efb-bab6-44c65dc1d59f" providerId="AD" clId="Web-{32D8A37C-10E4-9121-68D8-609C71B87BB7}" dt="2025-11-17T15:34:22.877" v="3860" actId="20577"/>
          <ac:spMkLst>
            <pc:docMk/>
            <pc:sldMk cId="1419062229" sldId="315"/>
            <ac:spMk id="3" creationId="{6C5433DF-E646-31DC-B09F-7871D13E07D4}"/>
          </ac:spMkLst>
        </pc:spChg>
      </pc:sldChg>
      <pc:sldChg chg="modSp new">
        <pc:chgData name="Alfie Sanderson-Jones (2515891)" userId="S::2515891@student.uwtsd.ac.uk::faedad42-bdc7-4efb-bab6-44c65dc1d59f" providerId="AD" clId="Web-{32D8A37C-10E4-9121-68D8-609C71B87BB7}" dt="2025-11-17T15:39:57.775" v="3995" actId="20577"/>
        <pc:sldMkLst>
          <pc:docMk/>
          <pc:sldMk cId="6643419" sldId="316"/>
        </pc:sldMkLst>
        <pc:spChg chg="mod">
          <ac:chgData name="Alfie Sanderson-Jones (2515891)" userId="S::2515891@student.uwtsd.ac.uk::faedad42-bdc7-4efb-bab6-44c65dc1d59f" providerId="AD" clId="Web-{32D8A37C-10E4-9121-68D8-609C71B87BB7}" dt="2025-11-17T15:34:31.721" v="3866" actId="20577"/>
          <ac:spMkLst>
            <pc:docMk/>
            <pc:sldMk cId="6643419" sldId="316"/>
            <ac:spMk id="2" creationId="{10464BD4-6C61-7838-F12F-93824CD6510E}"/>
          </ac:spMkLst>
        </pc:spChg>
        <pc:spChg chg="mod">
          <ac:chgData name="Alfie Sanderson-Jones (2515891)" userId="S::2515891@student.uwtsd.ac.uk::faedad42-bdc7-4efb-bab6-44c65dc1d59f" providerId="AD" clId="Web-{32D8A37C-10E4-9121-68D8-609C71B87BB7}" dt="2025-11-17T15:39:57.775" v="3995" actId="20577"/>
          <ac:spMkLst>
            <pc:docMk/>
            <pc:sldMk cId="6643419" sldId="316"/>
            <ac:spMk id="3" creationId="{E0AC8032-C5B7-ADB4-DE49-8FEE74C442A0}"/>
          </ac:spMkLst>
        </pc:spChg>
      </pc:sldChg>
      <pc:sldChg chg="modSp new">
        <pc:chgData name="Alfie Sanderson-Jones (2515891)" userId="S::2515891@student.uwtsd.ac.uk::faedad42-bdc7-4efb-bab6-44c65dc1d59f" providerId="AD" clId="Web-{32D8A37C-10E4-9121-68D8-609C71B87BB7}" dt="2025-11-17T15:48:45.132" v="4244" actId="20577"/>
        <pc:sldMkLst>
          <pc:docMk/>
          <pc:sldMk cId="282566950" sldId="317"/>
        </pc:sldMkLst>
        <pc:spChg chg="mod">
          <ac:chgData name="Alfie Sanderson-Jones (2515891)" userId="S::2515891@student.uwtsd.ac.uk::faedad42-bdc7-4efb-bab6-44c65dc1d59f" providerId="AD" clId="Web-{32D8A37C-10E4-9121-68D8-609C71B87BB7}" dt="2025-11-17T15:40:00.900" v="4002" actId="20577"/>
          <ac:spMkLst>
            <pc:docMk/>
            <pc:sldMk cId="282566950" sldId="317"/>
            <ac:spMk id="2" creationId="{850BE95D-A3E2-8C67-3C76-FE1B615E31E9}"/>
          </ac:spMkLst>
        </pc:spChg>
        <pc:spChg chg="mod">
          <ac:chgData name="Alfie Sanderson-Jones (2515891)" userId="S::2515891@student.uwtsd.ac.uk::faedad42-bdc7-4efb-bab6-44c65dc1d59f" providerId="AD" clId="Web-{32D8A37C-10E4-9121-68D8-609C71B87BB7}" dt="2025-11-17T15:48:45.132" v="4244" actId="20577"/>
          <ac:spMkLst>
            <pc:docMk/>
            <pc:sldMk cId="282566950" sldId="317"/>
            <ac:spMk id="3" creationId="{023C3453-0504-02D2-B9E9-EF976D963B27}"/>
          </ac:spMkLst>
        </pc:spChg>
      </pc:sldChg>
      <pc:sldChg chg="modSp new">
        <pc:chgData name="Alfie Sanderson-Jones (2515891)" userId="S::2515891@student.uwtsd.ac.uk::faedad42-bdc7-4efb-bab6-44c65dc1d59f" providerId="AD" clId="Web-{32D8A37C-10E4-9121-68D8-609C71B87BB7}" dt="2025-11-17T15:47:28.881" v="4188" actId="20577"/>
        <pc:sldMkLst>
          <pc:docMk/>
          <pc:sldMk cId="1968491916" sldId="318"/>
        </pc:sldMkLst>
        <pc:spChg chg="mod">
          <ac:chgData name="Alfie Sanderson-Jones (2515891)" userId="S::2515891@student.uwtsd.ac.uk::faedad42-bdc7-4efb-bab6-44c65dc1d59f" providerId="AD" clId="Web-{32D8A37C-10E4-9121-68D8-609C71B87BB7}" dt="2025-11-17T15:46:05.864" v="4145" actId="20577"/>
          <ac:spMkLst>
            <pc:docMk/>
            <pc:sldMk cId="1968491916" sldId="318"/>
            <ac:spMk id="2" creationId="{1434AB3F-7A37-25EE-8F60-65A120978BF6}"/>
          </ac:spMkLst>
        </pc:spChg>
        <pc:spChg chg="mod">
          <ac:chgData name="Alfie Sanderson-Jones (2515891)" userId="S::2515891@student.uwtsd.ac.uk::faedad42-bdc7-4efb-bab6-44c65dc1d59f" providerId="AD" clId="Web-{32D8A37C-10E4-9121-68D8-609C71B87BB7}" dt="2025-11-17T15:47:28.881" v="4188" actId="20577"/>
          <ac:spMkLst>
            <pc:docMk/>
            <pc:sldMk cId="1968491916" sldId="318"/>
            <ac:spMk id="3" creationId="{C6659D1A-0DF1-71E7-E965-802414DEFE5D}"/>
          </ac:spMkLst>
        </pc:spChg>
      </pc:sldChg>
      <pc:sldChg chg="modSp new">
        <pc:chgData name="Alfie Sanderson-Jones (2515891)" userId="S::2515891@student.uwtsd.ac.uk::faedad42-bdc7-4efb-bab6-44c65dc1d59f" providerId="AD" clId="Web-{32D8A37C-10E4-9121-68D8-609C71B87BB7}" dt="2025-11-17T15:48:54.132" v="4253" actId="20577"/>
        <pc:sldMkLst>
          <pc:docMk/>
          <pc:sldMk cId="3452978095" sldId="319"/>
        </pc:sldMkLst>
        <pc:spChg chg="mod">
          <ac:chgData name="Alfie Sanderson-Jones (2515891)" userId="S::2515891@student.uwtsd.ac.uk::faedad42-bdc7-4efb-bab6-44c65dc1d59f" providerId="AD" clId="Web-{32D8A37C-10E4-9121-68D8-609C71B87BB7}" dt="2025-11-17T15:48:54.132" v="4253" actId="20577"/>
          <ac:spMkLst>
            <pc:docMk/>
            <pc:sldMk cId="3452978095" sldId="319"/>
            <ac:spMk id="2" creationId="{739F9FDD-B368-682C-9D8B-87D878D8399A}"/>
          </ac:spMkLst>
        </pc:spChg>
      </pc:sldChg>
    </pc:docChg>
  </pc:docChgLst>
  <pc:docChgLst>
    <pc:chgData name="Alfie Sanderson-Jones (2515891)" userId="S::2515891@student.uwtsd.ac.uk::faedad42-bdc7-4efb-bab6-44c65dc1d59f" providerId="AD" clId="Web-{D9DEECD9-6300-974E-50D3-E0FC0DDC97EF}"/>
    <pc:docChg chg="addSld delSld modSld sldOrd">
      <pc:chgData name="Alfie Sanderson-Jones (2515891)" userId="S::2515891@student.uwtsd.ac.uk::faedad42-bdc7-4efb-bab6-44c65dc1d59f" providerId="AD" clId="Web-{D9DEECD9-6300-974E-50D3-E0FC0DDC97EF}" dt="2025-11-14T17:41:54.430" v="822" actId="20577"/>
      <pc:docMkLst>
        <pc:docMk/>
      </pc:docMkLst>
      <pc:sldChg chg="add del ord">
        <pc:chgData name="Alfie Sanderson-Jones (2515891)" userId="S::2515891@student.uwtsd.ac.uk::faedad42-bdc7-4efb-bab6-44c65dc1d59f" providerId="AD" clId="Web-{D9DEECD9-6300-974E-50D3-E0FC0DDC97EF}" dt="2025-11-14T16:19:06.451" v="2"/>
        <pc:sldMkLst>
          <pc:docMk/>
          <pc:sldMk cId="1252146745" sldId="282"/>
        </pc:sldMkLst>
      </pc:sldChg>
      <pc:sldChg chg="add del">
        <pc:chgData name="Alfie Sanderson-Jones (2515891)" userId="S::2515891@student.uwtsd.ac.uk::faedad42-bdc7-4efb-bab6-44c65dc1d59f" providerId="AD" clId="Web-{D9DEECD9-6300-974E-50D3-E0FC0DDC97EF}" dt="2025-11-14T16:19:21" v="4"/>
        <pc:sldMkLst>
          <pc:docMk/>
          <pc:sldMk cId="2868573990" sldId="283"/>
        </pc:sldMkLst>
      </pc:sldChg>
      <pc:sldChg chg="add del">
        <pc:chgData name="Alfie Sanderson-Jones (2515891)" userId="S::2515891@student.uwtsd.ac.uk::faedad42-bdc7-4efb-bab6-44c65dc1d59f" providerId="AD" clId="Web-{D9DEECD9-6300-974E-50D3-E0FC0DDC97EF}" dt="2025-11-14T16:19:33.689" v="6"/>
        <pc:sldMkLst>
          <pc:docMk/>
          <pc:sldMk cId="2515543324" sldId="285"/>
        </pc:sldMkLst>
      </pc:sldChg>
      <pc:sldChg chg="add del">
        <pc:chgData name="Alfie Sanderson-Jones (2515891)" userId="S::2515891@student.uwtsd.ac.uk::faedad42-bdc7-4efb-bab6-44c65dc1d59f" providerId="AD" clId="Web-{D9DEECD9-6300-974E-50D3-E0FC0DDC97EF}" dt="2025-11-14T16:30:33.071" v="8"/>
        <pc:sldMkLst>
          <pc:docMk/>
          <pc:sldMk cId="535680732" sldId="286"/>
        </pc:sldMkLst>
      </pc:sldChg>
      <pc:sldChg chg="add del">
        <pc:chgData name="Alfie Sanderson-Jones (2515891)" userId="S::2515891@student.uwtsd.ac.uk::faedad42-bdc7-4efb-bab6-44c65dc1d59f" providerId="AD" clId="Web-{D9DEECD9-6300-974E-50D3-E0FC0DDC97EF}" dt="2025-11-14T16:31:03.229" v="10"/>
        <pc:sldMkLst>
          <pc:docMk/>
          <pc:sldMk cId="3897413743" sldId="287"/>
        </pc:sldMkLst>
      </pc:sldChg>
      <pc:sldChg chg="add del">
        <pc:chgData name="Alfie Sanderson-Jones (2515891)" userId="S::2515891@student.uwtsd.ac.uk::faedad42-bdc7-4efb-bab6-44c65dc1d59f" providerId="AD" clId="Web-{D9DEECD9-6300-974E-50D3-E0FC0DDC97EF}" dt="2025-11-14T16:31:40.292" v="12"/>
        <pc:sldMkLst>
          <pc:docMk/>
          <pc:sldMk cId="2143099258" sldId="290"/>
        </pc:sldMkLst>
      </pc:sldChg>
      <pc:sldChg chg="add del">
        <pc:chgData name="Alfie Sanderson-Jones (2515891)" userId="S::2515891@student.uwtsd.ac.uk::faedad42-bdc7-4efb-bab6-44c65dc1d59f" providerId="AD" clId="Web-{D9DEECD9-6300-974E-50D3-E0FC0DDC97EF}" dt="2025-11-14T16:31:53.870" v="14"/>
        <pc:sldMkLst>
          <pc:docMk/>
          <pc:sldMk cId="1770920327" sldId="291"/>
        </pc:sldMkLst>
      </pc:sldChg>
      <pc:sldChg chg="add del">
        <pc:chgData name="Alfie Sanderson-Jones (2515891)" userId="S::2515891@student.uwtsd.ac.uk::faedad42-bdc7-4efb-bab6-44c65dc1d59f" providerId="AD" clId="Web-{D9DEECD9-6300-974E-50D3-E0FC0DDC97EF}" dt="2025-11-14T16:32:24.152" v="16"/>
        <pc:sldMkLst>
          <pc:docMk/>
          <pc:sldMk cId="3422417004" sldId="292"/>
        </pc:sldMkLst>
      </pc:sldChg>
      <pc:sldChg chg="addSp delSp modSp add del">
        <pc:chgData name="Alfie Sanderson-Jones (2515891)" userId="S::2515891@student.uwtsd.ac.uk::faedad42-bdc7-4efb-bab6-44c65dc1d59f" providerId="AD" clId="Web-{D9DEECD9-6300-974E-50D3-E0FC0DDC97EF}" dt="2025-11-14T17:02:25.627" v="203" actId="1076"/>
        <pc:sldMkLst>
          <pc:docMk/>
          <pc:sldMk cId="665330735" sldId="293"/>
        </pc:sldMkLst>
        <pc:spChg chg="mod">
          <ac:chgData name="Alfie Sanderson-Jones (2515891)" userId="S::2515891@student.uwtsd.ac.uk::faedad42-bdc7-4efb-bab6-44c65dc1d59f" providerId="AD" clId="Web-{D9DEECD9-6300-974E-50D3-E0FC0DDC97EF}" dt="2025-11-14T17:01:00.595" v="186" actId="20577"/>
          <ac:spMkLst>
            <pc:docMk/>
            <pc:sldMk cId="665330735" sldId="293"/>
            <ac:spMk id="3" creationId="{3C2CAD18-92D0-357A-6D53-3534CC4F3CB2}"/>
          </ac:spMkLst>
        </pc:spChg>
        <pc:spChg chg="add mod">
          <ac:chgData name="Alfie Sanderson-Jones (2515891)" userId="S::2515891@student.uwtsd.ac.uk::faedad42-bdc7-4efb-bab6-44c65dc1d59f" providerId="AD" clId="Web-{D9DEECD9-6300-974E-50D3-E0FC0DDC97EF}" dt="2025-11-14T17:02:17.252" v="202" actId="14100"/>
          <ac:spMkLst>
            <pc:docMk/>
            <pc:sldMk cId="665330735" sldId="293"/>
            <ac:spMk id="6" creationId="{032499B5-68AE-9614-05E7-5250EC6B02DB}"/>
          </ac:spMkLst>
        </pc:spChg>
        <pc:graphicFrameChg chg="add mod modGraphic">
          <ac:chgData name="Alfie Sanderson-Jones (2515891)" userId="S::2515891@student.uwtsd.ac.uk::faedad42-bdc7-4efb-bab6-44c65dc1d59f" providerId="AD" clId="Web-{D9DEECD9-6300-974E-50D3-E0FC0DDC97EF}" dt="2025-11-14T17:02:25.627" v="203" actId="1076"/>
          <ac:graphicFrameMkLst>
            <pc:docMk/>
            <pc:sldMk cId="665330735" sldId="293"/>
            <ac:graphicFrameMk id="5" creationId="{2DE9EA41-CC1D-A0B2-B70F-54705AD2167E}"/>
          </ac:graphicFrameMkLst>
        </pc:graphicFrameChg>
      </pc:sldChg>
      <pc:sldChg chg="addSp delSp modSp add del">
        <pc:chgData name="Alfie Sanderson-Jones (2515891)" userId="S::2515891@student.uwtsd.ac.uk::faedad42-bdc7-4efb-bab6-44c65dc1d59f" providerId="AD" clId="Web-{D9DEECD9-6300-974E-50D3-E0FC0DDC97EF}" dt="2025-11-14T17:30:11.678" v="684" actId="1076"/>
        <pc:sldMkLst>
          <pc:docMk/>
          <pc:sldMk cId="149106388" sldId="294"/>
        </pc:sldMkLst>
        <pc:spChg chg="add mod">
          <ac:chgData name="Alfie Sanderson-Jones (2515891)" userId="S::2515891@student.uwtsd.ac.uk::faedad42-bdc7-4efb-bab6-44c65dc1d59f" providerId="AD" clId="Web-{D9DEECD9-6300-974E-50D3-E0FC0DDC97EF}" dt="2025-11-14T17:03:21.597" v="221" actId="1076"/>
          <ac:spMkLst>
            <pc:docMk/>
            <pc:sldMk cId="149106388" sldId="294"/>
            <ac:spMk id="4" creationId="{36831083-CB98-7F9A-72CB-ABFDA0BAF187}"/>
          </ac:spMkLst>
        </pc:spChg>
        <pc:spChg chg="add mod">
          <ac:chgData name="Alfie Sanderson-Jones (2515891)" userId="S::2515891@student.uwtsd.ac.uk::faedad42-bdc7-4efb-bab6-44c65dc1d59f" providerId="AD" clId="Web-{D9DEECD9-6300-974E-50D3-E0FC0DDC97EF}" dt="2025-11-14T17:29:20.801" v="676" actId="1076"/>
          <ac:spMkLst>
            <pc:docMk/>
            <pc:sldMk cId="149106388" sldId="294"/>
            <ac:spMk id="7" creationId="{CED66376-F785-4A45-2F26-14EA0B056C41}"/>
          </ac:spMkLst>
        </pc:spChg>
        <pc:spChg chg="add mod">
          <ac:chgData name="Alfie Sanderson-Jones (2515891)" userId="S::2515891@student.uwtsd.ac.uk::faedad42-bdc7-4efb-bab6-44c65dc1d59f" providerId="AD" clId="Web-{D9DEECD9-6300-974E-50D3-E0FC0DDC97EF}" dt="2025-11-14T17:30:11.678" v="684" actId="1076"/>
          <ac:spMkLst>
            <pc:docMk/>
            <pc:sldMk cId="149106388" sldId="294"/>
            <ac:spMk id="8" creationId="{673294AB-2E59-9430-20B5-CD4A13372D7C}"/>
          </ac:spMkLst>
        </pc:spChg>
        <pc:graphicFrameChg chg="add mod modGraphic">
          <ac:chgData name="Alfie Sanderson-Jones (2515891)" userId="S::2515891@student.uwtsd.ac.uk::faedad42-bdc7-4efb-bab6-44c65dc1d59f" providerId="AD" clId="Web-{D9DEECD9-6300-974E-50D3-E0FC0DDC97EF}" dt="2025-11-14T17:18:16.664" v="662" actId="1076"/>
          <ac:graphicFrameMkLst>
            <pc:docMk/>
            <pc:sldMk cId="149106388" sldId="294"/>
            <ac:graphicFrameMk id="5" creationId="{C8A550E1-4913-4A21-C301-EF7760481A5B}"/>
          </ac:graphicFrameMkLst>
        </pc:graphicFrameChg>
        <pc:graphicFrameChg chg="add mod modGraphic">
          <ac:chgData name="Alfie Sanderson-Jones (2515891)" userId="S::2515891@student.uwtsd.ac.uk::faedad42-bdc7-4efb-bab6-44c65dc1d59f" providerId="AD" clId="Web-{D9DEECD9-6300-974E-50D3-E0FC0DDC97EF}" dt="2025-11-14T17:18:22.117" v="663" actId="1076"/>
          <ac:graphicFrameMkLst>
            <pc:docMk/>
            <pc:sldMk cId="149106388" sldId="294"/>
            <ac:graphicFrameMk id="6" creationId="{A0CF48C5-C22E-D286-84E8-D3B6A3205284}"/>
          </ac:graphicFrameMkLst>
        </pc:graphicFrameChg>
      </pc:sldChg>
      <pc:sldChg chg="modSp new">
        <pc:chgData name="Alfie Sanderson-Jones (2515891)" userId="S::2515891@student.uwtsd.ac.uk::faedad42-bdc7-4efb-bab6-44c65dc1d59f" providerId="AD" clId="Web-{D9DEECD9-6300-974E-50D3-E0FC0DDC97EF}" dt="2025-11-14T17:41:54.430" v="822" actId="20577"/>
        <pc:sldMkLst>
          <pc:docMk/>
          <pc:sldMk cId="597024440" sldId="300"/>
        </pc:sldMkLst>
        <pc:spChg chg="mod">
          <ac:chgData name="Alfie Sanderson-Jones (2515891)" userId="S::2515891@student.uwtsd.ac.uk::faedad42-bdc7-4efb-bab6-44c65dc1d59f" providerId="AD" clId="Web-{D9DEECD9-6300-974E-50D3-E0FC0DDC97EF}" dt="2025-11-14T17:38:25.220" v="687" actId="20577"/>
          <ac:spMkLst>
            <pc:docMk/>
            <pc:sldMk cId="597024440" sldId="300"/>
            <ac:spMk id="2" creationId="{C8AB00A8-984B-98EE-9202-0651D9ADBD34}"/>
          </ac:spMkLst>
        </pc:spChg>
        <pc:spChg chg="mod">
          <ac:chgData name="Alfie Sanderson-Jones (2515891)" userId="S::2515891@student.uwtsd.ac.uk::faedad42-bdc7-4efb-bab6-44c65dc1d59f" providerId="AD" clId="Web-{D9DEECD9-6300-974E-50D3-E0FC0DDC97EF}" dt="2025-11-14T17:41:54.430" v="822" actId="20577"/>
          <ac:spMkLst>
            <pc:docMk/>
            <pc:sldMk cId="597024440" sldId="300"/>
            <ac:spMk id="3" creationId="{8C0107E6-217A-E9FF-179A-BBCD128E87E6}"/>
          </ac:spMkLst>
        </pc:spChg>
      </pc:sldChg>
    </pc:docChg>
  </pc:docChgLst>
  <pc:docChgLst>
    <pc:chgData name="Alfie Sanderson-Jones (2515891)" userId="S::2515891@student.uwtsd.ac.uk::faedad42-bdc7-4efb-bab6-44c65dc1d59f" providerId="AD" clId="Web-{574F0560-8B1E-9C6B-C6AF-8AD12518C661}"/>
    <pc:docChg chg="addSld delSld modSld">
      <pc:chgData name="Alfie Sanderson-Jones (2515891)" userId="S::2515891@student.uwtsd.ac.uk::faedad42-bdc7-4efb-bab6-44c65dc1d59f" providerId="AD" clId="Web-{574F0560-8B1E-9C6B-C6AF-8AD12518C661}" dt="2025-11-06T15:42:09.889" v="5625" actId="20577"/>
      <pc:docMkLst>
        <pc:docMk/>
      </pc:docMkLst>
      <pc:sldChg chg="addSp delSp modSp">
        <pc:chgData name="Alfie Sanderson-Jones (2515891)" userId="S::2515891@student.uwtsd.ac.uk::faedad42-bdc7-4efb-bab6-44c65dc1d59f" providerId="AD" clId="Web-{574F0560-8B1E-9C6B-C6AF-8AD12518C661}" dt="2025-11-05T08:11:56.367" v="10" actId="20577"/>
        <pc:sldMkLst>
          <pc:docMk/>
          <pc:sldMk cId="615245247" sldId="257"/>
        </pc:sldMkLst>
        <pc:spChg chg="mod">
          <ac:chgData name="Alfie Sanderson-Jones (2515891)" userId="S::2515891@student.uwtsd.ac.uk::faedad42-bdc7-4efb-bab6-44c65dc1d59f" providerId="AD" clId="Web-{574F0560-8B1E-9C6B-C6AF-8AD12518C661}" dt="2025-11-05T08:11:31.382" v="4"/>
          <ac:spMkLst>
            <pc:docMk/>
            <pc:sldMk cId="615245247" sldId="257"/>
            <ac:spMk id="2" creationId="{84863CE5-7A22-8BD4-2B66-46414E6F7A36}"/>
          </ac:spMkLst>
        </pc:spChg>
        <pc:spChg chg="mod">
          <ac:chgData name="Alfie Sanderson-Jones (2515891)" userId="S::2515891@student.uwtsd.ac.uk::faedad42-bdc7-4efb-bab6-44c65dc1d59f" providerId="AD" clId="Web-{574F0560-8B1E-9C6B-C6AF-8AD12518C661}" dt="2025-11-05T08:11:56.367" v="10" actId="20577"/>
          <ac:spMkLst>
            <pc:docMk/>
            <pc:sldMk cId="615245247" sldId="257"/>
            <ac:spMk id="3" creationId="{3767C350-1223-3680-BD79-EE266ACCFCB3}"/>
          </ac:spMkLst>
        </pc:spChg>
        <pc:spChg chg="add">
          <ac:chgData name="Alfie Sanderson-Jones (2515891)" userId="S::2515891@student.uwtsd.ac.uk::faedad42-bdc7-4efb-bab6-44c65dc1d59f" providerId="AD" clId="Web-{574F0560-8B1E-9C6B-C6AF-8AD12518C661}" dt="2025-11-05T08:11:31.382" v="4"/>
          <ac:spMkLst>
            <pc:docMk/>
            <pc:sldMk cId="615245247" sldId="257"/>
            <ac:spMk id="16" creationId="{2B97F24A-32CE-4C1C-A50D-3016B394DCFB}"/>
          </ac:spMkLst>
        </pc:spChg>
        <pc:spChg chg="add">
          <ac:chgData name="Alfie Sanderson-Jones (2515891)" userId="S::2515891@student.uwtsd.ac.uk::faedad42-bdc7-4efb-bab6-44c65dc1d59f" providerId="AD" clId="Web-{574F0560-8B1E-9C6B-C6AF-8AD12518C661}" dt="2025-11-05T08:11:31.382" v="4"/>
          <ac:spMkLst>
            <pc:docMk/>
            <pc:sldMk cId="615245247" sldId="257"/>
            <ac:spMk id="18" creationId="{CD8B4F24-440B-49E9-B85D-733523DC064B}"/>
          </ac:spMkLst>
        </pc:spChg>
        <pc:picChg chg="add mod">
          <ac:chgData name="Alfie Sanderson-Jones (2515891)" userId="S::2515891@student.uwtsd.ac.uk::faedad42-bdc7-4efb-bab6-44c65dc1d59f" providerId="AD" clId="Web-{574F0560-8B1E-9C6B-C6AF-8AD12518C661}" dt="2025-11-05T08:11:31.382" v="4"/>
          <ac:picMkLst>
            <pc:docMk/>
            <pc:sldMk cId="615245247" sldId="257"/>
            <ac:picMk id="6" creationId="{508DD208-9128-369D-6F0F-6B1C02150FA3}"/>
          </ac:picMkLst>
        </pc:picChg>
      </pc:sldChg>
      <pc:sldChg chg="modSp">
        <pc:chgData name="Alfie Sanderson-Jones (2515891)" userId="S::2515891@student.uwtsd.ac.uk::faedad42-bdc7-4efb-bab6-44c65dc1d59f" providerId="AD" clId="Web-{574F0560-8B1E-9C6B-C6AF-8AD12518C661}" dt="2025-11-05T13:32:33.098" v="1895" actId="20577"/>
        <pc:sldMkLst>
          <pc:docMk/>
          <pc:sldMk cId="2167581797" sldId="260"/>
        </pc:sldMkLst>
        <pc:spChg chg="mod">
          <ac:chgData name="Alfie Sanderson-Jones (2515891)" userId="S::2515891@student.uwtsd.ac.uk::faedad42-bdc7-4efb-bab6-44c65dc1d59f" providerId="AD" clId="Web-{574F0560-8B1E-9C6B-C6AF-8AD12518C661}" dt="2025-11-05T13:32:33.098" v="1895" actId="20577"/>
          <ac:spMkLst>
            <pc:docMk/>
            <pc:sldMk cId="2167581797" sldId="260"/>
            <ac:spMk id="3" creationId="{C58EAA78-D21E-5A6C-5FBE-338D35F2112A}"/>
          </ac:spMkLst>
        </pc:spChg>
      </pc:sldChg>
      <pc:sldChg chg="modSp">
        <pc:chgData name="Alfie Sanderson-Jones (2515891)" userId="S::2515891@student.uwtsd.ac.uk::faedad42-bdc7-4efb-bab6-44c65dc1d59f" providerId="AD" clId="Web-{574F0560-8B1E-9C6B-C6AF-8AD12518C661}" dt="2025-11-05T13:32:46.177" v="1901" actId="20577"/>
        <pc:sldMkLst>
          <pc:docMk/>
          <pc:sldMk cId="1723210602" sldId="273"/>
        </pc:sldMkLst>
        <pc:spChg chg="mod">
          <ac:chgData name="Alfie Sanderson-Jones (2515891)" userId="S::2515891@student.uwtsd.ac.uk::faedad42-bdc7-4efb-bab6-44c65dc1d59f" providerId="AD" clId="Web-{574F0560-8B1E-9C6B-C6AF-8AD12518C661}" dt="2025-11-05T13:32:46.177" v="1901" actId="20577"/>
          <ac:spMkLst>
            <pc:docMk/>
            <pc:sldMk cId="1723210602" sldId="273"/>
            <ac:spMk id="3" creationId="{927656E5-C2B6-4984-9BDE-E2AEDB90FDC2}"/>
          </ac:spMkLst>
        </pc:spChg>
      </pc:sldChg>
      <pc:sldChg chg="addSp modSp new">
        <pc:chgData name="Alfie Sanderson-Jones (2515891)" userId="S::2515891@student.uwtsd.ac.uk::faedad42-bdc7-4efb-bab6-44c65dc1d59f" providerId="AD" clId="Web-{574F0560-8B1E-9C6B-C6AF-8AD12518C661}" dt="2025-11-05T08:59:29.076" v="119" actId="1076"/>
        <pc:sldMkLst>
          <pc:docMk/>
          <pc:sldMk cId="3730965349" sldId="277"/>
        </pc:sldMkLst>
        <pc:spChg chg="mod">
          <ac:chgData name="Alfie Sanderson-Jones (2515891)" userId="S::2515891@student.uwtsd.ac.uk::faedad42-bdc7-4efb-bab6-44c65dc1d59f" providerId="AD" clId="Web-{574F0560-8B1E-9C6B-C6AF-8AD12518C661}" dt="2025-11-05T08:54:59.428" v="16" actId="20577"/>
          <ac:spMkLst>
            <pc:docMk/>
            <pc:sldMk cId="3730965349" sldId="277"/>
            <ac:spMk id="2" creationId="{9CF1C97A-9688-4D48-4C81-537DC0C17708}"/>
          </ac:spMkLst>
        </pc:spChg>
        <pc:spChg chg="mod">
          <ac:chgData name="Alfie Sanderson-Jones (2515891)" userId="S::2515891@student.uwtsd.ac.uk::faedad42-bdc7-4efb-bab6-44c65dc1d59f" providerId="AD" clId="Web-{574F0560-8B1E-9C6B-C6AF-8AD12518C661}" dt="2025-11-05T08:59:23.419" v="118" actId="1076"/>
          <ac:spMkLst>
            <pc:docMk/>
            <pc:sldMk cId="3730965349" sldId="277"/>
            <ac:spMk id="3" creationId="{53AC2263-B928-B2E1-1F42-DFE6946530C6}"/>
          </ac:spMkLst>
        </pc:spChg>
        <pc:picChg chg="add mod">
          <ac:chgData name="Alfie Sanderson-Jones (2515891)" userId="S::2515891@student.uwtsd.ac.uk::faedad42-bdc7-4efb-bab6-44c65dc1d59f" providerId="AD" clId="Web-{574F0560-8B1E-9C6B-C6AF-8AD12518C661}" dt="2025-11-05T08:59:29.076" v="119" actId="1076"/>
          <ac:picMkLst>
            <pc:docMk/>
            <pc:sldMk cId="3730965349" sldId="277"/>
            <ac:picMk id="4" creationId="{451B1BC0-FAD8-8ECF-4A64-B4EABEE2C909}"/>
          </ac:picMkLst>
        </pc:picChg>
      </pc:sldChg>
      <pc:sldChg chg="addSp modSp new">
        <pc:chgData name="Alfie Sanderson-Jones (2515891)" userId="S::2515891@student.uwtsd.ac.uk::faedad42-bdc7-4efb-bab6-44c65dc1d59f" providerId="AD" clId="Web-{574F0560-8B1E-9C6B-C6AF-8AD12518C661}" dt="2025-11-05T13:23:59.031" v="1663" actId="20577"/>
        <pc:sldMkLst>
          <pc:docMk/>
          <pc:sldMk cId="1486222817" sldId="278"/>
        </pc:sldMkLst>
        <pc:spChg chg="mod">
          <ac:chgData name="Alfie Sanderson-Jones (2515891)" userId="S::2515891@student.uwtsd.ac.uk::faedad42-bdc7-4efb-bab6-44c65dc1d59f" providerId="AD" clId="Web-{574F0560-8B1E-9C6B-C6AF-8AD12518C661}" dt="2025-11-05T08:59:50.749" v="126" actId="20577"/>
          <ac:spMkLst>
            <pc:docMk/>
            <pc:sldMk cId="1486222817" sldId="278"/>
            <ac:spMk id="2" creationId="{BBBE81FD-CFA8-13C2-3B46-92B3E70031DA}"/>
          </ac:spMkLst>
        </pc:spChg>
        <pc:spChg chg="mod">
          <ac:chgData name="Alfie Sanderson-Jones (2515891)" userId="S::2515891@student.uwtsd.ac.uk::faedad42-bdc7-4efb-bab6-44c65dc1d59f" providerId="AD" clId="Web-{574F0560-8B1E-9C6B-C6AF-8AD12518C661}" dt="2025-11-05T13:19:08.741" v="1468" actId="14100"/>
          <ac:spMkLst>
            <pc:docMk/>
            <pc:sldMk cId="1486222817" sldId="278"/>
            <ac:spMk id="3" creationId="{30256AA4-FEB6-3989-B105-9D721568B1D5}"/>
          </ac:spMkLst>
        </pc:spChg>
        <pc:spChg chg="add mod">
          <ac:chgData name="Alfie Sanderson-Jones (2515891)" userId="S::2515891@student.uwtsd.ac.uk::faedad42-bdc7-4efb-bab6-44c65dc1d59f" providerId="AD" clId="Web-{574F0560-8B1E-9C6B-C6AF-8AD12518C661}" dt="2025-11-05T13:23:59.031" v="1663" actId="20577"/>
          <ac:spMkLst>
            <pc:docMk/>
            <pc:sldMk cId="1486222817" sldId="278"/>
            <ac:spMk id="5" creationId="{2F5D7120-1F2B-9F54-4A04-097BE79F037F}"/>
          </ac:spMkLst>
        </pc:spChg>
        <pc:graphicFrameChg chg="add mod modGraphic">
          <ac:chgData name="Alfie Sanderson-Jones (2515891)" userId="S::2515891@student.uwtsd.ac.uk::faedad42-bdc7-4efb-bab6-44c65dc1d59f" providerId="AD" clId="Web-{574F0560-8B1E-9C6B-C6AF-8AD12518C661}" dt="2025-11-05T13:23:24.452" v="1643"/>
          <ac:graphicFrameMkLst>
            <pc:docMk/>
            <pc:sldMk cId="1486222817" sldId="278"/>
            <ac:graphicFrameMk id="4" creationId="{30E5D53C-8C43-70C5-8B11-8EE3C32AC78A}"/>
          </ac:graphicFrameMkLst>
        </pc:graphicFrameChg>
      </pc:sldChg>
      <pc:sldChg chg="modSp new">
        <pc:chgData name="Alfie Sanderson-Jones (2515891)" userId="S::2515891@student.uwtsd.ac.uk::faedad42-bdc7-4efb-bab6-44c65dc1d59f" providerId="AD" clId="Web-{574F0560-8B1E-9C6B-C6AF-8AD12518C661}" dt="2025-11-05T13:32:51.052" v="1903" actId="20577"/>
        <pc:sldMkLst>
          <pc:docMk/>
          <pc:sldMk cId="2591926548" sldId="279"/>
        </pc:sldMkLst>
        <pc:spChg chg="mod">
          <ac:chgData name="Alfie Sanderson-Jones (2515891)" userId="S::2515891@student.uwtsd.ac.uk::faedad42-bdc7-4efb-bab6-44c65dc1d59f" providerId="AD" clId="Web-{574F0560-8B1E-9C6B-C6AF-8AD12518C661}" dt="2025-11-05T09:43:56.375" v="299" actId="20577"/>
          <ac:spMkLst>
            <pc:docMk/>
            <pc:sldMk cId="2591926548" sldId="279"/>
            <ac:spMk id="2" creationId="{F013CAE9-2FFB-6FB0-AFB9-AF59B87F0C45}"/>
          </ac:spMkLst>
        </pc:spChg>
        <pc:spChg chg="mod">
          <ac:chgData name="Alfie Sanderson-Jones (2515891)" userId="S::2515891@student.uwtsd.ac.uk::faedad42-bdc7-4efb-bab6-44c65dc1d59f" providerId="AD" clId="Web-{574F0560-8B1E-9C6B-C6AF-8AD12518C661}" dt="2025-11-05T13:32:51.052" v="1903" actId="20577"/>
          <ac:spMkLst>
            <pc:docMk/>
            <pc:sldMk cId="2591926548" sldId="279"/>
            <ac:spMk id="3" creationId="{6D0DDD7C-B6A6-05B4-F295-46260B46D001}"/>
          </ac:spMkLst>
        </pc:spChg>
      </pc:sldChg>
      <pc:sldChg chg="modSp new">
        <pc:chgData name="Alfie Sanderson-Jones (2515891)" userId="S::2515891@student.uwtsd.ac.uk::faedad42-bdc7-4efb-bab6-44c65dc1d59f" providerId="AD" clId="Web-{574F0560-8B1E-9C6B-C6AF-8AD12518C661}" dt="2025-11-05T13:55:10.176" v="2255" actId="14100"/>
        <pc:sldMkLst>
          <pc:docMk/>
          <pc:sldMk cId="3783737242" sldId="281"/>
        </pc:sldMkLst>
        <pc:spChg chg="mod">
          <ac:chgData name="Alfie Sanderson-Jones (2515891)" userId="S::2515891@student.uwtsd.ac.uk::faedad42-bdc7-4efb-bab6-44c65dc1d59f" providerId="AD" clId="Web-{574F0560-8B1E-9C6B-C6AF-8AD12518C661}" dt="2025-11-05T13:27:44.483" v="1796" actId="20577"/>
          <ac:spMkLst>
            <pc:docMk/>
            <pc:sldMk cId="3783737242" sldId="281"/>
            <ac:spMk id="2" creationId="{ACF66541-B2A4-1DCA-655B-399B6D475F26}"/>
          </ac:spMkLst>
        </pc:spChg>
        <pc:spChg chg="mod">
          <ac:chgData name="Alfie Sanderson-Jones (2515891)" userId="S::2515891@student.uwtsd.ac.uk::faedad42-bdc7-4efb-bab6-44c65dc1d59f" providerId="AD" clId="Web-{574F0560-8B1E-9C6B-C6AF-8AD12518C661}" dt="2025-11-05T13:55:10.176" v="2255" actId="14100"/>
          <ac:spMkLst>
            <pc:docMk/>
            <pc:sldMk cId="3783737242" sldId="281"/>
            <ac:spMk id="3" creationId="{D0FBC7D9-50C7-DD47-9AD3-F63D3EF02E8E}"/>
          </ac:spMkLst>
        </pc:spChg>
      </pc:sldChg>
      <pc:sldChg chg="addSp modSp new">
        <pc:chgData name="Alfie Sanderson-Jones (2515891)" userId="S::2515891@student.uwtsd.ac.uk::faedad42-bdc7-4efb-bab6-44c65dc1d59f" providerId="AD" clId="Web-{574F0560-8B1E-9C6B-C6AF-8AD12518C661}" dt="2025-11-06T07:49:39.947" v="3343"/>
        <pc:sldMkLst>
          <pc:docMk/>
          <pc:sldMk cId="1252146745" sldId="282"/>
        </pc:sldMkLst>
        <pc:spChg chg="mod">
          <ac:chgData name="Alfie Sanderson-Jones (2515891)" userId="S::2515891@student.uwtsd.ac.uk::faedad42-bdc7-4efb-bab6-44c65dc1d59f" providerId="AD" clId="Web-{574F0560-8B1E-9C6B-C6AF-8AD12518C661}" dt="2025-11-05T13:47:11.300" v="2097" actId="20577"/>
          <ac:spMkLst>
            <pc:docMk/>
            <pc:sldMk cId="1252146745" sldId="282"/>
            <ac:spMk id="2" creationId="{D4C975C0-FA82-D7C7-16DD-EC9A3D5116C6}"/>
          </ac:spMkLst>
        </pc:spChg>
        <pc:spChg chg="mod">
          <ac:chgData name="Alfie Sanderson-Jones (2515891)" userId="S::2515891@student.uwtsd.ac.uk::faedad42-bdc7-4efb-bab6-44c65dc1d59f" providerId="AD" clId="Web-{574F0560-8B1E-9C6B-C6AF-8AD12518C661}" dt="2025-11-05T14:06:22.489" v="2262" actId="14100"/>
          <ac:spMkLst>
            <pc:docMk/>
            <pc:sldMk cId="1252146745" sldId="282"/>
            <ac:spMk id="3" creationId="{12F752A5-08E5-E194-65D8-64E52E9E6EB2}"/>
          </ac:spMkLst>
        </pc:spChg>
        <pc:graphicFrameChg chg="add mod modGraphic">
          <ac:chgData name="Alfie Sanderson-Jones (2515891)" userId="S::2515891@student.uwtsd.ac.uk::faedad42-bdc7-4efb-bab6-44c65dc1d59f" providerId="AD" clId="Web-{574F0560-8B1E-9C6B-C6AF-8AD12518C661}" dt="2025-11-06T07:49:39.947" v="3343"/>
          <ac:graphicFrameMkLst>
            <pc:docMk/>
            <pc:sldMk cId="1252146745" sldId="282"/>
            <ac:graphicFrameMk id="4" creationId="{53F1E81F-825C-B00A-CCFD-94D8B4B13B44}"/>
          </ac:graphicFrameMkLst>
        </pc:graphicFrameChg>
      </pc:sldChg>
      <pc:sldChg chg="addSp modSp new">
        <pc:chgData name="Alfie Sanderson-Jones (2515891)" userId="S::2515891@student.uwtsd.ac.uk::faedad42-bdc7-4efb-bab6-44c65dc1d59f" providerId="AD" clId="Web-{574F0560-8B1E-9C6B-C6AF-8AD12518C661}" dt="2025-11-06T07:49:44.901" v="3347"/>
        <pc:sldMkLst>
          <pc:docMk/>
          <pc:sldMk cId="2868573990" sldId="283"/>
        </pc:sldMkLst>
        <pc:spChg chg="mod">
          <ac:chgData name="Alfie Sanderson-Jones (2515891)" userId="S::2515891@student.uwtsd.ac.uk::faedad42-bdc7-4efb-bab6-44c65dc1d59f" providerId="AD" clId="Web-{574F0560-8B1E-9C6B-C6AF-8AD12518C661}" dt="2025-11-05T14:11:19.685" v="2672" actId="20577"/>
          <ac:spMkLst>
            <pc:docMk/>
            <pc:sldMk cId="2868573990" sldId="283"/>
            <ac:spMk id="2" creationId="{421729EB-F7B9-327B-9FB3-4730BAA1EC8F}"/>
          </ac:spMkLst>
        </pc:spChg>
        <pc:spChg chg="mod">
          <ac:chgData name="Alfie Sanderson-Jones (2515891)" userId="S::2515891@student.uwtsd.ac.uk::faedad42-bdc7-4efb-bab6-44c65dc1d59f" providerId="AD" clId="Web-{574F0560-8B1E-9C6B-C6AF-8AD12518C661}" dt="2025-11-06T07:46:37.432" v="3250" actId="1076"/>
          <ac:spMkLst>
            <pc:docMk/>
            <pc:sldMk cId="2868573990" sldId="283"/>
            <ac:spMk id="3" creationId="{A8BE7322-AB35-F1D4-8365-E2D5AEF25326}"/>
          </ac:spMkLst>
        </pc:spChg>
        <pc:graphicFrameChg chg="add mod modGraphic">
          <ac:chgData name="Alfie Sanderson-Jones (2515891)" userId="S::2515891@student.uwtsd.ac.uk::faedad42-bdc7-4efb-bab6-44c65dc1d59f" providerId="AD" clId="Web-{574F0560-8B1E-9C6B-C6AF-8AD12518C661}" dt="2025-11-06T07:49:44.901" v="3347"/>
          <ac:graphicFrameMkLst>
            <pc:docMk/>
            <pc:sldMk cId="2868573990" sldId="283"/>
            <ac:graphicFrameMk id="4" creationId="{E9A1BB21-752C-6E51-3308-C659CE98A6B7}"/>
          </ac:graphicFrameMkLst>
        </pc:graphicFrameChg>
        <pc:graphicFrameChg chg="add mod modGraphic">
          <ac:chgData name="Alfie Sanderson-Jones (2515891)" userId="S::2515891@student.uwtsd.ac.uk::faedad42-bdc7-4efb-bab6-44c65dc1d59f" providerId="AD" clId="Web-{574F0560-8B1E-9C6B-C6AF-8AD12518C661}" dt="2025-11-06T07:46:15.117" v="3247" actId="1076"/>
          <ac:graphicFrameMkLst>
            <pc:docMk/>
            <pc:sldMk cId="2868573990" sldId="283"/>
            <ac:graphicFrameMk id="5" creationId="{6AE04B6B-2D4F-1002-8792-B4E6A3F60351}"/>
          </ac:graphicFrameMkLst>
        </pc:graphicFrameChg>
      </pc:sldChg>
      <pc:sldChg chg="modSp new">
        <pc:chgData name="Alfie Sanderson-Jones (2515891)" userId="S::2515891@student.uwtsd.ac.uk::faedad42-bdc7-4efb-bab6-44c65dc1d59f" providerId="AD" clId="Web-{574F0560-8B1E-9C6B-C6AF-8AD12518C661}" dt="2025-11-06T08:07:22.678" v="3447" actId="20577"/>
        <pc:sldMkLst>
          <pc:docMk/>
          <pc:sldMk cId="4220034218" sldId="284"/>
        </pc:sldMkLst>
        <pc:spChg chg="mod">
          <ac:chgData name="Alfie Sanderson-Jones (2515891)" userId="S::2515891@student.uwtsd.ac.uk::faedad42-bdc7-4efb-bab6-44c65dc1d59f" providerId="AD" clId="Web-{574F0560-8B1E-9C6B-C6AF-8AD12518C661}" dt="2025-11-06T07:47:01.982" v="3253" actId="20577"/>
          <ac:spMkLst>
            <pc:docMk/>
            <pc:sldMk cId="4220034218" sldId="284"/>
            <ac:spMk id="2" creationId="{9A7A2BC8-B42D-EAEE-CF29-7B102806C8CE}"/>
          </ac:spMkLst>
        </pc:spChg>
        <pc:spChg chg="mod">
          <ac:chgData name="Alfie Sanderson-Jones (2515891)" userId="S::2515891@student.uwtsd.ac.uk::faedad42-bdc7-4efb-bab6-44c65dc1d59f" providerId="AD" clId="Web-{574F0560-8B1E-9C6B-C6AF-8AD12518C661}" dt="2025-11-06T08:07:22.678" v="3447" actId="20577"/>
          <ac:spMkLst>
            <pc:docMk/>
            <pc:sldMk cId="4220034218" sldId="284"/>
            <ac:spMk id="3" creationId="{11A7B05A-93BC-6DCC-EB48-0E1CD027E53B}"/>
          </ac:spMkLst>
        </pc:spChg>
      </pc:sldChg>
      <pc:sldChg chg="addSp modSp new">
        <pc:chgData name="Alfie Sanderson-Jones (2515891)" userId="S::2515891@student.uwtsd.ac.uk::faedad42-bdc7-4efb-bab6-44c65dc1d59f" providerId="AD" clId="Web-{574F0560-8B1E-9C6B-C6AF-8AD12518C661}" dt="2025-11-06T08:58:14.419" v="4712" actId="20577"/>
        <pc:sldMkLst>
          <pc:docMk/>
          <pc:sldMk cId="2515543324" sldId="285"/>
        </pc:sldMkLst>
        <pc:spChg chg="mod">
          <ac:chgData name="Alfie Sanderson-Jones (2515891)" userId="S::2515891@student.uwtsd.ac.uk::faedad42-bdc7-4efb-bab6-44c65dc1d59f" providerId="AD" clId="Web-{574F0560-8B1E-9C6B-C6AF-8AD12518C661}" dt="2025-11-06T08:07:47.726" v="3453" actId="20577"/>
          <ac:spMkLst>
            <pc:docMk/>
            <pc:sldMk cId="2515543324" sldId="285"/>
            <ac:spMk id="2" creationId="{8BB9F561-D09C-C513-D9DF-2A3A94B0873F}"/>
          </ac:spMkLst>
        </pc:spChg>
        <pc:spChg chg="mod">
          <ac:chgData name="Alfie Sanderson-Jones (2515891)" userId="S::2515891@student.uwtsd.ac.uk::faedad42-bdc7-4efb-bab6-44c65dc1d59f" providerId="AD" clId="Web-{574F0560-8B1E-9C6B-C6AF-8AD12518C661}" dt="2025-11-06T08:58:14.419" v="4712" actId="20577"/>
          <ac:spMkLst>
            <pc:docMk/>
            <pc:sldMk cId="2515543324" sldId="285"/>
            <ac:spMk id="3" creationId="{D8DC6810-91CD-33DD-77B6-6A46A4060453}"/>
          </ac:spMkLst>
        </pc:spChg>
        <pc:graphicFrameChg chg="add mod modGraphic">
          <ac:chgData name="Alfie Sanderson-Jones (2515891)" userId="S::2515891@student.uwtsd.ac.uk::faedad42-bdc7-4efb-bab6-44c65dc1d59f" providerId="AD" clId="Web-{574F0560-8B1E-9C6B-C6AF-8AD12518C661}" dt="2025-11-06T08:11:31.157" v="3716" actId="1076"/>
          <ac:graphicFrameMkLst>
            <pc:docMk/>
            <pc:sldMk cId="2515543324" sldId="285"/>
            <ac:graphicFrameMk id="4" creationId="{12F71326-C80A-01F7-F652-7261A8171915}"/>
          </ac:graphicFrameMkLst>
        </pc:graphicFrameChg>
      </pc:sldChg>
      <pc:sldChg chg="addSp modSp new">
        <pc:chgData name="Alfie Sanderson-Jones (2515891)" userId="S::2515891@student.uwtsd.ac.uk::faedad42-bdc7-4efb-bab6-44c65dc1d59f" providerId="AD" clId="Web-{574F0560-8B1E-9C6B-C6AF-8AD12518C661}" dt="2025-11-06T08:58:21.810" v="4714" actId="1076"/>
        <pc:sldMkLst>
          <pc:docMk/>
          <pc:sldMk cId="3897413743" sldId="287"/>
        </pc:sldMkLst>
        <pc:spChg chg="mod">
          <ac:chgData name="Alfie Sanderson-Jones (2515891)" userId="S::2515891@student.uwtsd.ac.uk::faedad42-bdc7-4efb-bab6-44c65dc1d59f" providerId="AD" clId="Web-{574F0560-8B1E-9C6B-C6AF-8AD12518C661}" dt="2025-11-06T08:21:02.360" v="4127" actId="20577"/>
          <ac:spMkLst>
            <pc:docMk/>
            <pc:sldMk cId="3897413743" sldId="287"/>
            <ac:spMk id="2" creationId="{24F66C33-4DEE-6D4B-8E56-2B1D6FDB3377}"/>
          </ac:spMkLst>
        </pc:spChg>
        <pc:spChg chg="mod">
          <ac:chgData name="Alfie Sanderson-Jones (2515891)" userId="S::2515891@student.uwtsd.ac.uk::faedad42-bdc7-4efb-bab6-44c65dc1d59f" providerId="AD" clId="Web-{574F0560-8B1E-9C6B-C6AF-8AD12518C661}" dt="2025-11-06T08:21:13.361" v="4132" actId="14100"/>
          <ac:spMkLst>
            <pc:docMk/>
            <pc:sldMk cId="3897413743" sldId="287"/>
            <ac:spMk id="3" creationId="{CCD01758-E366-F96B-BA12-FF371260A70B}"/>
          </ac:spMkLst>
        </pc:spChg>
        <pc:spChg chg="add mod">
          <ac:chgData name="Alfie Sanderson-Jones (2515891)" userId="S::2515891@student.uwtsd.ac.uk::faedad42-bdc7-4efb-bab6-44c65dc1d59f" providerId="AD" clId="Web-{574F0560-8B1E-9C6B-C6AF-8AD12518C661}" dt="2025-11-06T08:58:21.810" v="4714" actId="1076"/>
          <ac:spMkLst>
            <pc:docMk/>
            <pc:sldMk cId="3897413743" sldId="287"/>
            <ac:spMk id="5" creationId="{C9C7DB34-B060-20A0-DCBC-CF3C5BC23CDC}"/>
          </ac:spMkLst>
        </pc:spChg>
        <pc:graphicFrameChg chg="add mod modGraphic">
          <ac:chgData name="Alfie Sanderson-Jones (2515891)" userId="S::2515891@student.uwtsd.ac.uk::faedad42-bdc7-4efb-bab6-44c65dc1d59f" providerId="AD" clId="Web-{574F0560-8B1E-9C6B-C6AF-8AD12518C661}" dt="2025-11-06T08:47:15.640" v="4411" actId="1076"/>
          <ac:graphicFrameMkLst>
            <pc:docMk/>
            <pc:sldMk cId="3897413743" sldId="287"/>
            <ac:graphicFrameMk id="4" creationId="{E2D21C3D-23AB-8472-3D01-138B6BD1E0F7}"/>
          </ac:graphicFrameMkLst>
        </pc:graphicFrameChg>
      </pc:sldChg>
      <pc:sldChg chg="modSp new">
        <pc:chgData name="Alfie Sanderson-Jones (2515891)" userId="S::2515891@student.uwtsd.ac.uk::faedad42-bdc7-4efb-bab6-44c65dc1d59f" providerId="AD" clId="Web-{574F0560-8B1E-9C6B-C6AF-8AD12518C661}" dt="2025-11-06T08:55:33.743" v="4612" actId="20577"/>
        <pc:sldMkLst>
          <pc:docMk/>
          <pc:sldMk cId="1750034407" sldId="288"/>
        </pc:sldMkLst>
        <pc:spChg chg="mod">
          <ac:chgData name="Alfie Sanderson-Jones (2515891)" userId="S::2515891@student.uwtsd.ac.uk::faedad42-bdc7-4efb-bab6-44c65dc1d59f" providerId="AD" clId="Web-{574F0560-8B1E-9C6B-C6AF-8AD12518C661}" dt="2025-11-06T08:48:04.531" v="4428" actId="20577"/>
          <ac:spMkLst>
            <pc:docMk/>
            <pc:sldMk cId="1750034407" sldId="288"/>
            <ac:spMk id="2" creationId="{72BD9897-4623-6470-308E-AD95152C6D4C}"/>
          </ac:spMkLst>
        </pc:spChg>
        <pc:spChg chg="mod">
          <ac:chgData name="Alfie Sanderson-Jones (2515891)" userId="S::2515891@student.uwtsd.ac.uk::faedad42-bdc7-4efb-bab6-44c65dc1d59f" providerId="AD" clId="Web-{574F0560-8B1E-9C6B-C6AF-8AD12518C661}" dt="2025-11-06T08:55:33.743" v="4612" actId="20577"/>
          <ac:spMkLst>
            <pc:docMk/>
            <pc:sldMk cId="1750034407" sldId="288"/>
            <ac:spMk id="3" creationId="{44892651-9794-4C5A-F4CB-B8C2E50F290C}"/>
          </ac:spMkLst>
        </pc:spChg>
      </pc:sldChg>
      <pc:sldChg chg="modSp new">
        <pc:chgData name="Alfie Sanderson-Jones (2515891)" userId="S::2515891@student.uwtsd.ac.uk::faedad42-bdc7-4efb-bab6-44c65dc1d59f" providerId="AD" clId="Web-{574F0560-8B1E-9C6B-C6AF-8AD12518C661}" dt="2025-11-06T09:52:03.758" v="4973" actId="20577"/>
        <pc:sldMkLst>
          <pc:docMk/>
          <pc:sldMk cId="2164465206" sldId="289"/>
        </pc:sldMkLst>
        <pc:spChg chg="mod">
          <ac:chgData name="Alfie Sanderson-Jones (2515891)" userId="S::2515891@student.uwtsd.ac.uk::faedad42-bdc7-4efb-bab6-44c65dc1d59f" providerId="AD" clId="Web-{574F0560-8B1E-9C6B-C6AF-8AD12518C661}" dt="2025-11-06T08:55:43.353" v="4617" actId="20577"/>
          <ac:spMkLst>
            <pc:docMk/>
            <pc:sldMk cId="2164465206" sldId="289"/>
            <ac:spMk id="2" creationId="{C79970F7-E7F9-5EB3-8CFD-EF0FA2C766FC}"/>
          </ac:spMkLst>
        </pc:spChg>
        <pc:spChg chg="mod">
          <ac:chgData name="Alfie Sanderson-Jones (2515891)" userId="S::2515891@student.uwtsd.ac.uk::faedad42-bdc7-4efb-bab6-44c65dc1d59f" providerId="AD" clId="Web-{574F0560-8B1E-9C6B-C6AF-8AD12518C661}" dt="2025-11-06T09:52:03.758" v="4973" actId="20577"/>
          <ac:spMkLst>
            <pc:docMk/>
            <pc:sldMk cId="2164465206" sldId="289"/>
            <ac:spMk id="3" creationId="{3E273C4A-C64D-628E-B948-AC8B2F5D8559}"/>
          </ac:spMkLst>
        </pc:spChg>
      </pc:sldChg>
      <pc:sldChg chg="modSp new">
        <pc:chgData name="Alfie Sanderson-Jones (2515891)" userId="S::2515891@student.uwtsd.ac.uk::faedad42-bdc7-4efb-bab6-44c65dc1d59f" providerId="AD" clId="Web-{574F0560-8B1E-9C6B-C6AF-8AD12518C661}" dt="2025-11-06T09:28:04.911" v="4802" actId="20577"/>
        <pc:sldMkLst>
          <pc:docMk/>
          <pc:sldMk cId="2143099258" sldId="290"/>
        </pc:sldMkLst>
        <pc:spChg chg="mod">
          <ac:chgData name="Alfie Sanderson-Jones (2515891)" userId="S::2515891@student.uwtsd.ac.uk::faedad42-bdc7-4efb-bab6-44c65dc1d59f" providerId="AD" clId="Web-{574F0560-8B1E-9C6B-C6AF-8AD12518C661}" dt="2025-11-06T08:59:49.764" v="4724" actId="20577"/>
          <ac:spMkLst>
            <pc:docMk/>
            <pc:sldMk cId="2143099258" sldId="290"/>
            <ac:spMk id="2" creationId="{ABB85214-6405-B656-0655-785A033C3887}"/>
          </ac:spMkLst>
        </pc:spChg>
        <pc:spChg chg="mod">
          <ac:chgData name="Alfie Sanderson-Jones (2515891)" userId="S::2515891@student.uwtsd.ac.uk::faedad42-bdc7-4efb-bab6-44c65dc1d59f" providerId="AD" clId="Web-{574F0560-8B1E-9C6B-C6AF-8AD12518C661}" dt="2025-11-06T09:28:04.911" v="4802" actId="20577"/>
          <ac:spMkLst>
            <pc:docMk/>
            <pc:sldMk cId="2143099258" sldId="290"/>
            <ac:spMk id="3" creationId="{67D753D7-F2FB-6A4D-D6A0-0B5B0E67FBD4}"/>
          </ac:spMkLst>
        </pc:spChg>
      </pc:sldChg>
      <pc:sldChg chg="modSp new">
        <pc:chgData name="Alfie Sanderson-Jones (2515891)" userId="S::2515891@student.uwtsd.ac.uk::faedad42-bdc7-4efb-bab6-44c65dc1d59f" providerId="AD" clId="Web-{574F0560-8B1E-9C6B-C6AF-8AD12518C661}" dt="2025-11-06T09:52:09.352" v="4975" actId="20577"/>
        <pc:sldMkLst>
          <pc:docMk/>
          <pc:sldMk cId="1770920327" sldId="291"/>
        </pc:sldMkLst>
        <pc:spChg chg="mod">
          <ac:chgData name="Alfie Sanderson-Jones (2515891)" userId="S::2515891@student.uwtsd.ac.uk::faedad42-bdc7-4efb-bab6-44c65dc1d59f" providerId="AD" clId="Web-{574F0560-8B1E-9C6B-C6AF-8AD12518C661}" dt="2025-11-06T09:46:55.360" v="4928" actId="20577"/>
          <ac:spMkLst>
            <pc:docMk/>
            <pc:sldMk cId="1770920327" sldId="291"/>
            <ac:spMk id="2" creationId="{B91ACA84-9D95-F008-739F-AC455DFB2FB6}"/>
          </ac:spMkLst>
        </pc:spChg>
        <pc:spChg chg="mod">
          <ac:chgData name="Alfie Sanderson-Jones (2515891)" userId="S::2515891@student.uwtsd.ac.uk::faedad42-bdc7-4efb-bab6-44c65dc1d59f" providerId="AD" clId="Web-{574F0560-8B1E-9C6B-C6AF-8AD12518C661}" dt="2025-11-06T09:52:09.352" v="4975" actId="20577"/>
          <ac:spMkLst>
            <pc:docMk/>
            <pc:sldMk cId="1770920327" sldId="291"/>
            <ac:spMk id="3" creationId="{F7BCB411-3981-F92F-65D1-53AB197F1C48}"/>
          </ac:spMkLst>
        </pc:spChg>
      </pc:sldChg>
      <pc:sldChg chg="addSp delSp modSp new">
        <pc:chgData name="Alfie Sanderson-Jones (2515891)" userId="S::2515891@student.uwtsd.ac.uk::faedad42-bdc7-4efb-bab6-44c65dc1d59f" providerId="AD" clId="Web-{574F0560-8B1E-9C6B-C6AF-8AD12518C661}" dt="2025-11-06T15:42:09.889" v="5625" actId="20577"/>
        <pc:sldMkLst>
          <pc:docMk/>
          <pc:sldMk cId="3422417004" sldId="292"/>
        </pc:sldMkLst>
        <pc:spChg chg="mod">
          <ac:chgData name="Alfie Sanderson-Jones (2515891)" userId="S::2515891@student.uwtsd.ac.uk::faedad42-bdc7-4efb-bab6-44c65dc1d59f" providerId="AD" clId="Web-{574F0560-8B1E-9C6B-C6AF-8AD12518C661}" dt="2025-11-06T09:52:13.837" v="4982" actId="20577"/>
          <ac:spMkLst>
            <pc:docMk/>
            <pc:sldMk cId="3422417004" sldId="292"/>
            <ac:spMk id="2" creationId="{1095A392-C1F1-3828-3740-9184490E47FA}"/>
          </ac:spMkLst>
        </pc:spChg>
        <pc:spChg chg="mod">
          <ac:chgData name="Alfie Sanderson-Jones (2515891)" userId="S::2515891@student.uwtsd.ac.uk::faedad42-bdc7-4efb-bab6-44c65dc1d59f" providerId="AD" clId="Web-{574F0560-8B1E-9C6B-C6AF-8AD12518C661}" dt="2025-11-06T09:53:35.261" v="4993" actId="14100"/>
          <ac:spMkLst>
            <pc:docMk/>
            <pc:sldMk cId="3422417004" sldId="292"/>
            <ac:spMk id="3" creationId="{51538F73-F37A-B41B-40F6-B9FF7870B696}"/>
          </ac:spMkLst>
        </pc:spChg>
        <pc:spChg chg="add mod">
          <ac:chgData name="Alfie Sanderson-Jones (2515891)" userId="S::2515891@student.uwtsd.ac.uk::faedad42-bdc7-4efb-bab6-44c65dc1d59f" providerId="AD" clId="Web-{574F0560-8B1E-9C6B-C6AF-8AD12518C661}" dt="2025-11-06T15:42:09.889" v="5625" actId="20577"/>
          <ac:spMkLst>
            <pc:docMk/>
            <pc:sldMk cId="3422417004" sldId="292"/>
            <ac:spMk id="4" creationId="{1602A672-4BA1-4476-9F43-BCAE2120BFDF}"/>
          </ac:spMkLst>
        </pc:spChg>
        <pc:graphicFrameChg chg="add mod modGraphic">
          <ac:chgData name="Alfie Sanderson-Jones (2515891)" userId="S::2515891@student.uwtsd.ac.uk::faedad42-bdc7-4efb-bab6-44c65dc1d59f" providerId="AD" clId="Web-{574F0560-8B1E-9C6B-C6AF-8AD12518C661}" dt="2025-11-06T13:11:15.595" v="5438" actId="1076"/>
          <ac:graphicFrameMkLst>
            <pc:docMk/>
            <pc:sldMk cId="3422417004" sldId="292"/>
            <ac:graphicFrameMk id="7" creationId="{1D5B6F2B-9532-603B-21C4-D230D2E83E2A}"/>
          </ac:graphicFrameMkLst>
        </pc:graphicFrameChg>
      </pc:sldChg>
      <pc:sldChg chg="addSp modSp new">
        <pc:chgData name="Alfie Sanderson-Jones (2515891)" userId="S::2515891@student.uwtsd.ac.uk::faedad42-bdc7-4efb-bab6-44c65dc1d59f" providerId="AD" clId="Web-{574F0560-8B1E-9C6B-C6AF-8AD12518C661}" dt="2025-11-06T13:15:27.520" v="5614" actId="1076"/>
        <pc:sldMkLst>
          <pc:docMk/>
          <pc:sldMk cId="665330735" sldId="293"/>
        </pc:sldMkLst>
        <pc:spChg chg="mod">
          <ac:chgData name="Alfie Sanderson-Jones (2515891)" userId="S::2515891@student.uwtsd.ac.uk::faedad42-bdc7-4efb-bab6-44c65dc1d59f" providerId="AD" clId="Web-{574F0560-8B1E-9C6B-C6AF-8AD12518C661}" dt="2025-11-06T13:05:49.644" v="5267" actId="20577"/>
          <ac:spMkLst>
            <pc:docMk/>
            <pc:sldMk cId="665330735" sldId="293"/>
            <ac:spMk id="2" creationId="{3EFC0624-721B-232F-AC4C-E76F9520BA30}"/>
          </ac:spMkLst>
        </pc:spChg>
        <pc:spChg chg="mod">
          <ac:chgData name="Alfie Sanderson-Jones (2515891)" userId="S::2515891@student.uwtsd.ac.uk::faedad42-bdc7-4efb-bab6-44c65dc1d59f" providerId="AD" clId="Web-{574F0560-8B1E-9C6B-C6AF-8AD12518C661}" dt="2025-11-06T13:14:59.536" v="5612" actId="20577"/>
          <ac:spMkLst>
            <pc:docMk/>
            <pc:sldMk cId="665330735" sldId="293"/>
            <ac:spMk id="3" creationId="{3C2CAD18-92D0-357A-6D53-3534CC4F3CB2}"/>
          </ac:spMkLst>
        </pc:spChg>
      </pc:sldChg>
      <pc:sldChg chg="modSp new">
        <pc:chgData name="Alfie Sanderson-Jones (2515891)" userId="S::2515891@student.uwtsd.ac.uk::faedad42-bdc7-4efb-bab6-44c65dc1d59f" providerId="AD" clId="Web-{574F0560-8B1E-9C6B-C6AF-8AD12518C661}" dt="2025-11-06T13:15:46.473" v="5624" actId="20577"/>
        <pc:sldMkLst>
          <pc:docMk/>
          <pc:sldMk cId="149106388" sldId="294"/>
        </pc:sldMkLst>
        <pc:spChg chg="mod">
          <ac:chgData name="Alfie Sanderson-Jones (2515891)" userId="S::2515891@student.uwtsd.ac.uk::faedad42-bdc7-4efb-bab6-44c65dc1d59f" providerId="AD" clId="Web-{574F0560-8B1E-9C6B-C6AF-8AD12518C661}" dt="2025-11-06T13:15:43.192" v="5623" actId="20577"/>
          <ac:spMkLst>
            <pc:docMk/>
            <pc:sldMk cId="149106388" sldId="294"/>
            <ac:spMk id="2" creationId="{F83BC806-4778-E50E-5FF4-7EC753978E2E}"/>
          </ac:spMkLst>
        </pc:spChg>
      </pc:sldChg>
    </pc:docChg>
  </pc:docChgLst>
  <pc:docChgLst>
    <pc:chgData name="Alfie Sanderson-Jones (2515891)" userId="S::2515891@student.uwtsd.ac.uk::faedad42-bdc7-4efb-bab6-44c65dc1d59f" providerId="AD" clId="Web-{195405EE-03A8-B76F-2804-FFA356BB1A1C}"/>
    <pc:docChg chg="addSld modSld">
      <pc:chgData name="Alfie Sanderson-Jones (2515891)" userId="S::2515891@student.uwtsd.ac.uk::faedad42-bdc7-4efb-bab6-44c65dc1d59f" providerId="AD" clId="Web-{195405EE-03A8-B76F-2804-FFA356BB1A1C}" dt="2025-11-04T09:49:07.528" v="112" actId="20577"/>
      <pc:docMkLst>
        <pc:docMk/>
      </pc:docMkLst>
      <pc:sldChg chg="modSp">
        <pc:chgData name="Alfie Sanderson-Jones (2515891)" userId="S::2515891@student.uwtsd.ac.uk::faedad42-bdc7-4efb-bab6-44c65dc1d59f" providerId="AD" clId="Web-{195405EE-03A8-B76F-2804-FFA356BB1A1C}" dt="2025-11-04T08:25:35.006" v="4" actId="20577"/>
        <pc:sldMkLst>
          <pc:docMk/>
          <pc:sldMk cId="2758186785" sldId="261"/>
        </pc:sldMkLst>
        <pc:spChg chg="mod">
          <ac:chgData name="Alfie Sanderson-Jones (2515891)" userId="S::2515891@student.uwtsd.ac.uk::faedad42-bdc7-4efb-bab6-44c65dc1d59f" providerId="AD" clId="Web-{195405EE-03A8-B76F-2804-FFA356BB1A1C}" dt="2025-11-04T08:25:35.006" v="4" actId="20577"/>
          <ac:spMkLst>
            <pc:docMk/>
            <pc:sldMk cId="2758186785" sldId="261"/>
            <ac:spMk id="2" creationId="{EAABB80C-583D-159B-012A-B87619449329}"/>
          </ac:spMkLst>
        </pc:spChg>
      </pc:sldChg>
      <pc:sldChg chg="modSp new">
        <pc:chgData name="Alfie Sanderson-Jones (2515891)" userId="S::2515891@student.uwtsd.ac.uk::faedad42-bdc7-4efb-bab6-44c65dc1d59f" providerId="AD" clId="Web-{195405EE-03A8-B76F-2804-FFA356BB1A1C}" dt="2025-11-04T09:48:22.854" v="99" actId="20577"/>
        <pc:sldMkLst>
          <pc:docMk/>
          <pc:sldMk cId="1857221974" sldId="268"/>
        </pc:sldMkLst>
        <pc:spChg chg="mod">
          <ac:chgData name="Alfie Sanderson-Jones (2515891)" userId="S::2515891@student.uwtsd.ac.uk::faedad42-bdc7-4efb-bab6-44c65dc1d59f" providerId="AD" clId="Web-{195405EE-03A8-B76F-2804-FFA356BB1A1C}" dt="2025-11-04T08:35:32.269" v="16" actId="20577"/>
          <ac:spMkLst>
            <pc:docMk/>
            <pc:sldMk cId="1857221974" sldId="268"/>
            <ac:spMk id="2" creationId="{BE7B67F0-4F66-92F2-FCDD-F3295805B152}"/>
          </ac:spMkLst>
        </pc:spChg>
        <pc:spChg chg="mod">
          <ac:chgData name="Alfie Sanderson-Jones (2515891)" userId="S::2515891@student.uwtsd.ac.uk::faedad42-bdc7-4efb-bab6-44c65dc1d59f" providerId="AD" clId="Web-{195405EE-03A8-B76F-2804-FFA356BB1A1C}" dt="2025-11-04T09:48:22.854" v="99" actId="20577"/>
          <ac:spMkLst>
            <pc:docMk/>
            <pc:sldMk cId="1857221974" sldId="268"/>
            <ac:spMk id="3" creationId="{39343694-D078-87C9-4493-2854AF7F5C78}"/>
          </ac:spMkLst>
        </pc:spChg>
      </pc:sldChg>
      <pc:sldChg chg="modSp new">
        <pc:chgData name="Alfie Sanderson-Jones (2515891)" userId="S::2515891@student.uwtsd.ac.uk::faedad42-bdc7-4efb-bab6-44c65dc1d59f" providerId="AD" clId="Web-{195405EE-03A8-B76F-2804-FFA356BB1A1C}" dt="2025-11-04T09:49:07.528" v="112" actId="20577"/>
        <pc:sldMkLst>
          <pc:docMk/>
          <pc:sldMk cId="3022209165" sldId="269"/>
        </pc:sldMkLst>
        <pc:spChg chg="mod">
          <ac:chgData name="Alfie Sanderson-Jones (2515891)" userId="S::2515891@student.uwtsd.ac.uk::faedad42-bdc7-4efb-bab6-44c65dc1d59f" providerId="AD" clId="Web-{195405EE-03A8-B76F-2804-FFA356BB1A1C}" dt="2025-11-04T09:48:42.980" v="104" actId="20577"/>
          <ac:spMkLst>
            <pc:docMk/>
            <pc:sldMk cId="3022209165" sldId="269"/>
            <ac:spMk id="2" creationId="{52D4BFC2-4E3C-9081-0180-13582BE7DC34}"/>
          </ac:spMkLst>
        </pc:spChg>
        <pc:spChg chg="mod">
          <ac:chgData name="Alfie Sanderson-Jones (2515891)" userId="S::2515891@student.uwtsd.ac.uk::faedad42-bdc7-4efb-bab6-44c65dc1d59f" providerId="AD" clId="Web-{195405EE-03A8-B76F-2804-FFA356BB1A1C}" dt="2025-11-04T09:49:07.528" v="112" actId="20577"/>
          <ac:spMkLst>
            <pc:docMk/>
            <pc:sldMk cId="3022209165" sldId="269"/>
            <ac:spMk id="3" creationId="{771F06C3-2238-E7A9-A39B-403FD29D9BB9}"/>
          </ac:spMkLst>
        </pc:spChg>
      </pc:sldChg>
    </pc:docChg>
  </pc:docChgLst>
  <pc:docChgLst>
    <pc:chgData name="Alfie Sanderson-Jones (2515891)" userId="S::2515891@student.uwtsd.ac.uk::faedad42-bdc7-4efb-bab6-44c65dc1d59f" providerId="AD" clId="Web-{7840B716-3E2D-AABF-2C43-211E1FCC9D74}"/>
    <pc:docChg chg="addSld delSld modSld sldOrd">
      <pc:chgData name="Alfie Sanderson-Jones (2515891)" userId="S::2515891@student.uwtsd.ac.uk::faedad42-bdc7-4efb-bab6-44c65dc1d59f" providerId="AD" clId="Web-{7840B716-3E2D-AABF-2C43-211E1FCC9D74}" dt="2025-11-14T15:25:53.938" v="94"/>
      <pc:docMkLst>
        <pc:docMk/>
      </pc:docMkLst>
      <pc:sldChg chg="modSp">
        <pc:chgData name="Alfie Sanderson-Jones (2515891)" userId="S::2515891@student.uwtsd.ac.uk::faedad42-bdc7-4efb-bab6-44c65dc1d59f" providerId="AD" clId="Web-{7840B716-3E2D-AABF-2C43-211E1FCC9D74}" dt="2025-11-14T15:07:07.800" v="57" actId="1076"/>
        <pc:sldMkLst>
          <pc:docMk/>
          <pc:sldMk cId="1599744442" sldId="259"/>
        </pc:sldMkLst>
        <pc:graphicFrameChg chg="mod modGraphic">
          <ac:chgData name="Alfie Sanderson-Jones (2515891)" userId="S::2515891@student.uwtsd.ac.uk::faedad42-bdc7-4efb-bab6-44c65dc1d59f" providerId="AD" clId="Web-{7840B716-3E2D-AABF-2C43-211E1FCC9D74}" dt="2025-11-14T15:07:07.800" v="57" actId="1076"/>
          <ac:graphicFrameMkLst>
            <pc:docMk/>
            <pc:sldMk cId="1599744442" sldId="259"/>
            <ac:graphicFrameMk id="5" creationId="{5F20C4B4-F57E-04C5-5C64-8CE531A5EB4F}"/>
          </ac:graphicFrameMkLst>
        </pc:graphicFrameChg>
      </pc:sldChg>
      <pc:sldChg chg="ord">
        <pc:chgData name="Alfie Sanderson-Jones (2515891)" userId="S::2515891@student.uwtsd.ac.uk::faedad42-bdc7-4efb-bab6-44c65dc1d59f" providerId="AD" clId="Web-{7840B716-3E2D-AABF-2C43-211E1FCC9D74}" dt="2025-11-14T15:10:13.354" v="58"/>
        <pc:sldMkLst>
          <pc:docMk/>
          <pc:sldMk cId="1857221974" sldId="268"/>
        </pc:sldMkLst>
      </pc:sldChg>
      <pc:sldChg chg="ord">
        <pc:chgData name="Alfie Sanderson-Jones (2515891)" userId="S::2515891@student.uwtsd.ac.uk::faedad42-bdc7-4efb-bab6-44c65dc1d59f" providerId="AD" clId="Web-{7840B716-3E2D-AABF-2C43-211E1FCC9D74}" dt="2025-11-14T15:10:34.807" v="59"/>
        <pc:sldMkLst>
          <pc:docMk/>
          <pc:sldMk cId="3022209165" sldId="269"/>
        </pc:sldMkLst>
      </pc:sldChg>
      <pc:sldChg chg="ord">
        <pc:chgData name="Alfie Sanderson-Jones (2515891)" userId="S::2515891@student.uwtsd.ac.uk::faedad42-bdc7-4efb-bab6-44c65dc1d59f" providerId="AD" clId="Web-{7840B716-3E2D-AABF-2C43-211E1FCC9D74}" dt="2025-11-14T15:20:27.404" v="74"/>
        <pc:sldMkLst>
          <pc:docMk/>
          <pc:sldMk cId="2872616480" sldId="276"/>
        </pc:sldMkLst>
      </pc:sldChg>
      <pc:sldChg chg="add del">
        <pc:chgData name="Alfie Sanderson-Jones (2515891)" userId="S::2515891@student.uwtsd.ac.uk::faedad42-bdc7-4efb-bab6-44c65dc1d59f" providerId="AD" clId="Web-{7840B716-3E2D-AABF-2C43-211E1FCC9D74}" dt="2025-11-14T15:23:53.026" v="88"/>
        <pc:sldMkLst>
          <pc:docMk/>
          <pc:sldMk cId="3730965349" sldId="277"/>
        </pc:sldMkLst>
      </pc:sldChg>
      <pc:sldChg chg="modSp add del">
        <pc:chgData name="Alfie Sanderson-Jones (2515891)" userId="S::2515891@student.uwtsd.ac.uk::faedad42-bdc7-4efb-bab6-44c65dc1d59f" providerId="AD" clId="Web-{7840B716-3E2D-AABF-2C43-211E1FCC9D74}" dt="2025-11-14T15:24:12.355" v="90"/>
        <pc:sldMkLst>
          <pc:docMk/>
          <pc:sldMk cId="1486222817" sldId="278"/>
        </pc:sldMkLst>
        <pc:spChg chg="mod">
          <ac:chgData name="Alfie Sanderson-Jones (2515891)" userId="S::2515891@student.uwtsd.ac.uk::faedad42-bdc7-4efb-bab6-44c65dc1d59f" providerId="AD" clId="Web-{7840B716-3E2D-AABF-2C43-211E1FCC9D74}" dt="2025-11-14T15:17:07.940" v="68" actId="20577"/>
          <ac:spMkLst>
            <pc:docMk/>
            <pc:sldMk cId="1486222817" sldId="278"/>
            <ac:spMk id="5" creationId="{2F5D7120-1F2B-9F54-4A04-097BE79F037F}"/>
          </ac:spMkLst>
        </pc:spChg>
      </pc:sldChg>
      <pc:sldChg chg="add del">
        <pc:chgData name="Alfie Sanderson-Jones (2515891)" userId="S::2515891@student.uwtsd.ac.uk::faedad42-bdc7-4efb-bab6-44c65dc1d59f" providerId="AD" clId="Web-{7840B716-3E2D-AABF-2C43-211E1FCC9D74}" dt="2025-11-14T15:25:28.390" v="92"/>
        <pc:sldMkLst>
          <pc:docMk/>
          <pc:sldMk cId="3852392910" sldId="280"/>
        </pc:sldMkLst>
      </pc:sldChg>
      <pc:sldChg chg="add del">
        <pc:chgData name="Alfie Sanderson-Jones (2515891)" userId="S::2515891@student.uwtsd.ac.uk::faedad42-bdc7-4efb-bab6-44c65dc1d59f" providerId="AD" clId="Web-{7840B716-3E2D-AABF-2C43-211E1FCC9D74}" dt="2025-11-14T15:25:53.938" v="94"/>
        <pc:sldMkLst>
          <pc:docMk/>
          <pc:sldMk cId="1252146745" sldId="282"/>
        </pc:sldMkLst>
      </pc:sldChg>
      <pc:sldChg chg="modSp">
        <pc:chgData name="Alfie Sanderson-Jones (2515891)" userId="S::2515891@student.uwtsd.ac.uk::faedad42-bdc7-4efb-bab6-44c65dc1d59f" providerId="AD" clId="Web-{7840B716-3E2D-AABF-2C43-211E1FCC9D74}" dt="2025-11-14T15:19:46.400" v="73"/>
        <pc:sldMkLst>
          <pc:docMk/>
          <pc:sldMk cId="2868573990" sldId="283"/>
        </pc:sldMkLst>
        <pc:graphicFrameChg chg="mod modGraphic">
          <ac:chgData name="Alfie Sanderson-Jones (2515891)" userId="S::2515891@student.uwtsd.ac.uk::faedad42-bdc7-4efb-bab6-44c65dc1d59f" providerId="AD" clId="Web-{7840B716-3E2D-AABF-2C43-211E1FCC9D74}" dt="2025-11-14T15:19:46.400" v="73"/>
          <ac:graphicFrameMkLst>
            <pc:docMk/>
            <pc:sldMk cId="2868573990" sldId="283"/>
            <ac:graphicFrameMk id="4" creationId="{E9A1BB21-752C-6E51-3308-C659CE98A6B7}"/>
          </ac:graphicFrameMkLst>
        </pc:graphicFrameChg>
      </pc:sldChg>
      <pc:sldChg chg="modSp">
        <pc:chgData name="Alfie Sanderson-Jones (2515891)" userId="S::2515891@student.uwtsd.ac.uk::faedad42-bdc7-4efb-bab6-44c65dc1d59f" providerId="AD" clId="Web-{7840B716-3E2D-AABF-2C43-211E1FCC9D74}" dt="2025-11-14T12:01:24.436" v="5" actId="20577"/>
        <pc:sldMkLst>
          <pc:docMk/>
          <pc:sldMk cId="665330735" sldId="293"/>
        </pc:sldMkLst>
        <pc:spChg chg="mod">
          <ac:chgData name="Alfie Sanderson-Jones (2515891)" userId="S::2515891@student.uwtsd.ac.uk::faedad42-bdc7-4efb-bab6-44c65dc1d59f" providerId="AD" clId="Web-{7840B716-3E2D-AABF-2C43-211E1FCC9D74}" dt="2025-11-14T12:01:24.436" v="5" actId="20577"/>
          <ac:spMkLst>
            <pc:docMk/>
            <pc:sldMk cId="665330735" sldId="293"/>
            <ac:spMk id="3" creationId="{3C2CAD18-92D0-357A-6D53-3534CC4F3CB2}"/>
          </ac:spMkLst>
        </pc:spChg>
      </pc:sldChg>
      <pc:sldChg chg="delSp">
        <pc:chgData name="Alfie Sanderson-Jones (2515891)" userId="S::2515891@student.uwtsd.ac.uk::faedad42-bdc7-4efb-bab6-44c65dc1d59f" providerId="AD" clId="Web-{7840B716-3E2D-AABF-2C43-211E1FCC9D74}" dt="2025-11-14T11:55:20.188" v="0"/>
        <pc:sldMkLst>
          <pc:docMk/>
          <pc:sldMk cId="149106388" sldId="294"/>
        </pc:sldMkLst>
      </pc:sldChg>
      <pc:sldChg chg="add replId">
        <pc:chgData name="Alfie Sanderson-Jones (2515891)" userId="S::2515891@student.uwtsd.ac.uk::faedad42-bdc7-4efb-bab6-44c65dc1d59f" providerId="AD" clId="Web-{7840B716-3E2D-AABF-2C43-211E1FCC9D74}" dt="2025-11-14T15:22:11.740" v="77"/>
        <pc:sldMkLst>
          <pc:docMk/>
          <pc:sldMk cId="1757711352" sldId="295"/>
        </pc:sldMkLst>
      </pc:sldChg>
      <pc:sldChg chg="add replId">
        <pc:chgData name="Alfie Sanderson-Jones (2515891)" userId="S::2515891@student.uwtsd.ac.uk::faedad42-bdc7-4efb-bab6-44c65dc1d59f" providerId="AD" clId="Web-{7840B716-3E2D-AABF-2C43-211E1FCC9D74}" dt="2025-11-14T15:22:40.054" v="79"/>
        <pc:sldMkLst>
          <pc:docMk/>
          <pc:sldMk cId="2444429551" sldId="296"/>
        </pc:sldMkLst>
      </pc:sldChg>
      <pc:sldChg chg="add replId">
        <pc:chgData name="Alfie Sanderson-Jones (2515891)" userId="S::2515891@student.uwtsd.ac.uk::faedad42-bdc7-4efb-bab6-44c65dc1d59f" providerId="AD" clId="Web-{7840B716-3E2D-AABF-2C43-211E1FCC9D74}" dt="2025-11-14T15:22:53.758" v="81"/>
        <pc:sldMkLst>
          <pc:docMk/>
          <pc:sldMk cId="3616900972" sldId="297"/>
        </pc:sldMkLst>
      </pc:sldChg>
      <pc:sldChg chg="add replId">
        <pc:chgData name="Alfie Sanderson-Jones (2515891)" userId="S::2515891@student.uwtsd.ac.uk::faedad42-bdc7-4efb-bab6-44c65dc1d59f" providerId="AD" clId="Web-{7840B716-3E2D-AABF-2C43-211E1FCC9D74}" dt="2025-11-14T15:23:27.650" v="85"/>
        <pc:sldMkLst>
          <pc:docMk/>
          <pc:sldMk cId="638432513" sldId="29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7DC63-C7AB-418A-B7EC-A8CD0A52249E}" type="datetimeFigureOut">
              <a:t>11/27/2025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58D55F-5261-48A9-848C-50BFD443C870}" type="slidenum">
              <a:t>‹#›</a:t>
            </a:fld>
            <a:endParaRPr lang="en-US"/>
          </a:p>
        </p:txBody>
      </p:sp>
    </p:spTree>
    <p:extLst>
      <p:ext uri="{BB962C8B-B14F-4D97-AF65-F5344CB8AC3E}">
        <p14:creationId xmlns:p14="http://schemas.microsoft.com/office/powerpoint/2010/main" val="170720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Hello everyone, my name is Alfie Sanderson-Jones. I am currently studying my BSc in Engineering Management here at UWTSD Swansea, and today I will be presenting my Financial Management presentation as part of completion of this module.</a:t>
            </a:r>
          </a:p>
        </p:txBody>
      </p:sp>
      <p:sp>
        <p:nvSpPr>
          <p:cNvPr id="4" name="Slide Number Placeholder 3"/>
          <p:cNvSpPr>
            <a:spLocks noGrp="1"/>
          </p:cNvSpPr>
          <p:nvPr>
            <p:ph type="sldNum" sz="quarter" idx="5"/>
          </p:nvPr>
        </p:nvSpPr>
        <p:spPr/>
        <p:txBody>
          <a:bodyPr/>
          <a:lstStyle/>
          <a:p>
            <a:fld id="{6658D55F-5261-48A9-848C-50BFD443C870}" type="slidenum">
              <a:rPr lang="en-US"/>
              <a:t>1</a:t>
            </a:fld>
            <a:endParaRPr lang="en-US"/>
          </a:p>
        </p:txBody>
      </p:sp>
    </p:spTree>
    <p:extLst>
      <p:ext uri="{BB962C8B-B14F-4D97-AF65-F5344CB8AC3E}">
        <p14:creationId xmlns:p14="http://schemas.microsoft.com/office/powerpoint/2010/main" val="2552411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Aft>
                <a:spcPts val="600"/>
              </a:spcAft>
            </a:pPr>
            <a:r>
              <a:rPr lang="en-US" dirty="0"/>
              <a:t>I confirm that I have not presented any AI-generated materials as my own work in this portfolio. However, I acknowledge that I have used or may have used the AI in the research and proofreading of my portfolio. </a:t>
            </a:r>
            <a:endParaRPr lang="en-US">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2</a:t>
            </a:fld>
            <a:endParaRPr lang="en-US"/>
          </a:p>
        </p:txBody>
      </p:sp>
    </p:spTree>
    <p:extLst>
      <p:ext uri="{BB962C8B-B14F-4D97-AF65-F5344CB8AC3E}">
        <p14:creationId xmlns:p14="http://schemas.microsoft.com/office/powerpoint/2010/main" val="329301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2"/>
                </a:solidFill>
              </a:rPr>
              <a:t>In my presentation I will be discussing the financial data for my company, ZF Automotive UK Limited, as well as </a:t>
            </a:r>
            <a:r>
              <a:rPr lang="en-US" dirty="0" err="1">
                <a:solidFill>
                  <a:schemeClr val="tx2"/>
                </a:solidFill>
              </a:rPr>
              <a:t>analysing</a:t>
            </a:r>
            <a:r>
              <a:rPr lang="en-US" dirty="0">
                <a:solidFill>
                  <a:schemeClr val="tx2"/>
                </a:solidFill>
              </a:rPr>
              <a:t> and calculating financial ratios based on my company's data. I would like to acknowledge ZF Pontypool being my workplace, UK Government for allowing me to access the data, and my tutor Moutushi Tanha for her teachings.</a:t>
            </a:r>
            <a:endParaRPr lang="en-US" dirty="0"/>
          </a:p>
        </p:txBody>
      </p:sp>
      <p:sp>
        <p:nvSpPr>
          <p:cNvPr id="4" name="Slide Number Placeholder 3"/>
          <p:cNvSpPr>
            <a:spLocks noGrp="1"/>
          </p:cNvSpPr>
          <p:nvPr>
            <p:ph type="sldNum" sz="quarter" idx="5"/>
          </p:nvPr>
        </p:nvSpPr>
        <p:spPr/>
        <p:txBody>
          <a:bodyPr/>
          <a:lstStyle/>
          <a:p>
            <a:fld id="{6658D55F-5261-48A9-848C-50BFD443C870}" type="slidenum">
              <a:rPr lang="en-US"/>
              <a:t>3</a:t>
            </a:fld>
            <a:endParaRPr lang="en-US"/>
          </a:p>
        </p:txBody>
      </p:sp>
    </p:spTree>
    <p:extLst>
      <p:ext uri="{BB962C8B-B14F-4D97-AF65-F5344CB8AC3E}">
        <p14:creationId xmlns:p14="http://schemas.microsoft.com/office/powerpoint/2010/main" val="4034848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comparison to 2023, all profitability ratios decreased in 2024. ROSF decreased from 7.53% to 3.17%, and ROCE fell also from 6.79% to 3.66%, suggesting lower returns on equity and capital. Operating profit margin dropped from 3.81% to 2.45%, indicating decreased profitability and efficiency, while gross profit margin decreased somewhat from 17.41% to 15.46%. Overall, ZF's capacity to turn a profit from resources and sales declined dramatically from year to year.</a:t>
            </a:r>
          </a:p>
        </p:txBody>
      </p:sp>
      <p:sp>
        <p:nvSpPr>
          <p:cNvPr id="4" name="Slide Number Placeholder 3"/>
          <p:cNvSpPr>
            <a:spLocks noGrp="1"/>
          </p:cNvSpPr>
          <p:nvPr>
            <p:ph type="sldNum" sz="quarter" idx="5"/>
          </p:nvPr>
        </p:nvSpPr>
        <p:spPr/>
        <p:txBody>
          <a:bodyPr/>
          <a:lstStyle/>
          <a:p>
            <a:fld id="{6658D55F-5261-48A9-848C-50BFD443C870}" type="slidenum">
              <a:rPr lang="en-US"/>
              <a:t>4</a:t>
            </a:fld>
            <a:endParaRPr lang="en-US"/>
          </a:p>
        </p:txBody>
      </p:sp>
    </p:spTree>
    <p:extLst>
      <p:ext uri="{BB962C8B-B14F-4D97-AF65-F5344CB8AC3E}">
        <p14:creationId xmlns:p14="http://schemas.microsoft.com/office/powerpoint/2010/main" val="3971942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ratios show inconsistent changes. Sales Revenue to Capital Employed decreased from 1.97 times to 1.29 times, indicating less effective use of capital to produce sales. Trade receivables decreased from 27.4 days to 26.7 days, indicating quicker collection, and inventory turnover slightly improved, going from 46.7 days to 44.8 days. Trade Payables, on the other hand, increased from 50.7 to 53.6 days, which could improve cash flow but also strain supplier relationships.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5</a:t>
            </a:fld>
            <a:endParaRPr lang="en-US"/>
          </a:p>
        </p:txBody>
      </p:sp>
    </p:spTree>
    <p:extLst>
      <p:ext uri="{BB962C8B-B14F-4D97-AF65-F5344CB8AC3E}">
        <p14:creationId xmlns:p14="http://schemas.microsoft.com/office/powerpoint/2010/main" val="4281693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2024, liquidity increased. The Acid Test increased from 1.78 : 1 to 2.56 : 1 and the Current Ratio increased from 2.24 : 1 to 2.98 :1, indicating greater short-term solvency and the capacity to pay obligations without using inventory. Longer payment terms were reflected in the No Credit Period's slight extension from 50.7 to 53.6 days. Despite lower profitability, the company's liquidity position improved overall, offering </a:t>
            </a:r>
            <a:r>
              <a:rPr lang="en-US"/>
              <a:t>greater financial</a:t>
            </a:r>
            <a:r>
              <a:rPr lang="en-US" dirty="0"/>
              <a:t> flexibility.</a:t>
            </a:r>
          </a:p>
        </p:txBody>
      </p:sp>
      <p:sp>
        <p:nvSpPr>
          <p:cNvPr id="4" name="Slide Number Placeholder 3"/>
          <p:cNvSpPr>
            <a:spLocks noGrp="1"/>
          </p:cNvSpPr>
          <p:nvPr>
            <p:ph type="sldNum" sz="quarter" idx="5"/>
          </p:nvPr>
        </p:nvSpPr>
        <p:spPr/>
        <p:txBody>
          <a:bodyPr/>
          <a:lstStyle/>
          <a:p>
            <a:fld id="{6658D55F-5261-48A9-848C-50BFD443C870}" type="slidenum">
              <a:rPr lang="en-US"/>
              <a:t>6</a:t>
            </a:fld>
            <a:endParaRPr lang="en-US"/>
          </a:p>
        </p:txBody>
      </p:sp>
    </p:spTree>
    <p:extLst>
      <p:ext uri="{BB962C8B-B14F-4D97-AF65-F5344CB8AC3E}">
        <p14:creationId xmlns:p14="http://schemas.microsoft.com/office/powerpoint/2010/main" val="102156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Figures changed, but the capital structure stayed cautious. Gearing dropped from 0.46% to 0.3%, suggesting a marginally reduced reliance on debt. However, because of lower operating profits, Interest Cover fell severely from 53.29 times to 18.06 times. The intense decline in interest cover indicates reducing profitability and less of an ability to comfortably absorb interest costs, even though the company is still low-geared and faces little financial risk.</a:t>
            </a:r>
          </a:p>
        </p:txBody>
      </p:sp>
      <p:sp>
        <p:nvSpPr>
          <p:cNvPr id="4" name="Slide Number Placeholder 3"/>
          <p:cNvSpPr>
            <a:spLocks noGrp="1"/>
          </p:cNvSpPr>
          <p:nvPr>
            <p:ph type="sldNum" sz="quarter" idx="5"/>
          </p:nvPr>
        </p:nvSpPr>
        <p:spPr/>
        <p:txBody>
          <a:bodyPr/>
          <a:lstStyle/>
          <a:p>
            <a:fld id="{6658D55F-5261-48A9-848C-50BFD443C870}" type="slidenum">
              <a:rPr lang="en-US"/>
              <a:t>7</a:t>
            </a:fld>
            <a:endParaRPr lang="en-US"/>
          </a:p>
        </p:txBody>
      </p:sp>
    </p:spTree>
    <p:extLst>
      <p:ext uri="{BB962C8B-B14F-4D97-AF65-F5344CB8AC3E}">
        <p14:creationId xmlns:p14="http://schemas.microsoft.com/office/powerpoint/2010/main" val="888266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2024 saw a decline in investor returns and earnings per share decreased from £0.20 to £0.13, indicating reduced net earnings. No ratio of price to earnings and dividend-related metrics could not be calculated, as there are no dividends and a missing market price paid for both years, due to ZF not being publicly listed. In general, the drop in EPS implies a decrease in shareholder value and profitability, which may affect investors' confidence if the pattern continues. </a:t>
            </a:r>
          </a:p>
        </p:txBody>
      </p:sp>
      <p:sp>
        <p:nvSpPr>
          <p:cNvPr id="4" name="Slide Number Placeholder 3"/>
          <p:cNvSpPr>
            <a:spLocks noGrp="1"/>
          </p:cNvSpPr>
          <p:nvPr>
            <p:ph type="sldNum" sz="quarter" idx="5"/>
          </p:nvPr>
        </p:nvSpPr>
        <p:spPr/>
        <p:txBody>
          <a:bodyPr/>
          <a:lstStyle/>
          <a:p>
            <a:fld id="{6658D55F-5261-48A9-848C-50BFD443C870}" type="slidenum">
              <a:rPr lang="en-US"/>
              <a:t>8</a:t>
            </a:fld>
            <a:endParaRPr lang="en-US"/>
          </a:p>
        </p:txBody>
      </p:sp>
    </p:spTree>
    <p:extLst>
      <p:ext uri="{BB962C8B-B14F-4D97-AF65-F5344CB8AC3E}">
        <p14:creationId xmlns:p14="http://schemas.microsoft.com/office/powerpoint/2010/main" val="693148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between FY 2023 and FY 2024, ZF's performance decreased. ROCE and ROSF displayed lower returns, and profitability ratios decreased as margins shrank. Activity ratios show slower capital </a:t>
            </a:r>
            <a:r>
              <a:rPr lang="en-US" dirty="0" err="1"/>
              <a:t>utilisation</a:t>
            </a:r>
            <a:r>
              <a:rPr lang="en-US" dirty="0"/>
              <a:t> but better inventory and receivables management. Interest cover sharply dropped while gearing remained low, liquidity rose, and EPS dropped by 35%, all of which lowered shareholder value. Reduced revenue, growing expenses, and economic factors including slower sales and less competitive pricing are the causes of these changes. Additionally, even though extending payables increased cash flow, the profitability decline persisted.</a:t>
            </a:r>
          </a:p>
        </p:txBody>
      </p:sp>
      <p:sp>
        <p:nvSpPr>
          <p:cNvPr id="4" name="Slide Number Placeholder 3"/>
          <p:cNvSpPr>
            <a:spLocks noGrp="1"/>
          </p:cNvSpPr>
          <p:nvPr>
            <p:ph type="sldNum" sz="quarter" idx="5"/>
          </p:nvPr>
        </p:nvSpPr>
        <p:spPr/>
        <p:txBody>
          <a:bodyPr/>
          <a:lstStyle/>
          <a:p>
            <a:fld id="{6658D55F-5261-48A9-848C-50BFD443C870}" type="slidenum">
              <a:rPr lang="en-US"/>
              <a:t>9</a:t>
            </a:fld>
            <a:endParaRPr lang="en-US"/>
          </a:p>
        </p:txBody>
      </p:sp>
    </p:spTree>
    <p:extLst>
      <p:ext uri="{BB962C8B-B14F-4D97-AF65-F5344CB8AC3E}">
        <p14:creationId xmlns:p14="http://schemas.microsoft.com/office/powerpoint/2010/main" val="4176532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will now go through exercise questions 1 to 22, demonstrating my knowledge and ability to use the previously mentioned financial ratios in a problem solving manner, and make key decisions in relation to financial management.</a:t>
            </a:r>
          </a:p>
          <a:p>
            <a:endParaRPr lang="en-US" dirty="0">
              <a:ea typeface="Calibri"/>
              <a:cs typeface="Calibri"/>
            </a:endParaRPr>
          </a:p>
          <a:p>
            <a:r>
              <a:rPr lang="en-US" dirty="0">
                <a:ea typeface="Calibri"/>
                <a:cs typeface="Calibri"/>
              </a:rPr>
              <a:t>30,000 / 10,000 = 3</a:t>
            </a:r>
            <a:endParaRPr lang="en-US" dirty="0"/>
          </a:p>
        </p:txBody>
      </p:sp>
      <p:sp>
        <p:nvSpPr>
          <p:cNvPr id="4" name="Slide Number Placeholder 3"/>
          <p:cNvSpPr>
            <a:spLocks noGrp="1"/>
          </p:cNvSpPr>
          <p:nvPr>
            <p:ph type="sldNum" sz="quarter" idx="5"/>
          </p:nvPr>
        </p:nvSpPr>
        <p:spPr/>
        <p:txBody>
          <a:bodyPr/>
          <a:lstStyle/>
          <a:p>
            <a:fld id="{6658D55F-5261-48A9-848C-50BFD443C870}" type="slidenum">
              <a:rPr lang="en-US"/>
              <a:t>10</a:t>
            </a:fld>
            <a:endParaRPr lang="en-US"/>
          </a:p>
        </p:txBody>
      </p:sp>
    </p:spTree>
    <p:extLst>
      <p:ext uri="{BB962C8B-B14F-4D97-AF65-F5344CB8AC3E}">
        <p14:creationId xmlns:p14="http://schemas.microsoft.com/office/powerpoint/2010/main" val="1579720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50% of 300,000 = 150,000</a:t>
            </a:r>
          </a:p>
          <a:p>
            <a:r>
              <a:rPr lang="en-US">
                <a:ea typeface="Calibri"/>
                <a:cs typeface="Calibri"/>
              </a:rPr>
              <a:t>12.5% of 2,000,000 = 250,000</a:t>
            </a:r>
          </a:p>
          <a:p>
            <a:r>
              <a:rPr lang="en-US">
                <a:ea typeface="Calibri"/>
                <a:cs typeface="Calibri"/>
              </a:rPr>
              <a:t>150,000 + 250,000 = 400,000</a:t>
            </a:r>
          </a:p>
          <a:p>
            <a:r>
              <a:rPr lang="en-US" dirty="0">
                <a:ea typeface="Calibri"/>
                <a:cs typeface="Calibri"/>
              </a:rPr>
              <a:t>2,000,000 / 400,000 = 5</a:t>
            </a:r>
          </a:p>
        </p:txBody>
      </p:sp>
      <p:sp>
        <p:nvSpPr>
          <p:cNvPr id="4" name="Slide Number Placeholder 3"/>
          <p:cNvSpPr>
            <a:spLocks noGrp="1"/>
          </p:cNvSpPr>
          <p:nvPr>
            <p:ph type="sldNum" sz="quarter" idx="5"/>
          </p:nvPr>
        </p:nvSpPr>
        <p:spPr/>
        <p:txBody>
          <a:bodyPr/>
          <a:lstStyle/>
          <a:p>
            <a:fld id="{6658D55F-5261-48A9-848C-50BFD443C870}" type="slidenum">
              <a:rPr lang="en-US"/>
              <a:t>11</a:t>
            </a:fld>
            <a:endParaRPr lang="en-US"/>
          </a:p>
        </p:txBody>
      </p:sp>
    </p:spTree>
    <p:extLst>
      <p:ext uri="{BB962C8B-B14F-4D97-AF65-F5344CB8AC3E}">
        <p14:creationId xmlns:p14="http://schemas.microsoft.com/office/powerpoint/2010/main" val="3015611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5,000 + 8,000 + 10,000 = 23,000 (first 3 years)</a:t>
            </a:r>
          </a:p>
          <a:p>
            <a:r>
              <a:rPr lang="en-US" dirty="0">
                <a:ea typeface="Calibri"/>
                <a:cs typeface="Calibri"/>
              </a:rPr>
              <a:t>25,000 – 23,000 = 2,000</a:t>
            </a:r>
          </a:p>
          <a:p>
            <a:r>
              <a:rPr lang="en-US">
                <a:ea typeface="Calibri"/>
                <a:cs typeface="Calibri"/>
              </a:rPr>
              <a:t>2,000 / 6 = 0.1667</a:t>
            </a:r>
          </a:p>
          <a:p>
            <a:r>
              <a:rPr lang="en-US" dirty="0">
                <a:ea typeface="Calibri"/>
                <a:cs typeface="Calibri"/>
              </a:rPr>
              <a:t>3 + 0.1667 = 3.17 years / 3 years 2 months</a:t>
            </a:r>
          </a:p>
        </p:txBody>
      </p:sp>
      <p:sp>
        <p:nvSpPr>
          <p:cNvPr id="4" name="Slide Number Placeholder 3"/>
          <p:cNvSpPr>
            <a:spLocks noGrp="1"/>
          </p:cNvSpPr>
          <p:nvPr>
            <p:ph type="sldNum" sz="quarter" idx="5"/>
          </p:nvPr>
        </p:nvSpPr>
        <p:spPr/>
        <p:txBody>
          <a:bodyPr/>
          <a:lstStyle/>
          <a:p>
            <a:fld id="{6658D55F-5261-48A9-848C-50BFD443C870}" type="slidenum">
              <a:rPr lang="en-US"/>
              <a:t>12</a:t>
            </a:fld>
            <a:endParaRPr lang="en-US"/>
          </a:p>
        </p:txBody>
      </p:sp>
    </p:spTree>
    <p:extLst>
      <p:ext uri="{BB962C8B-B14F-4D97-AF65-F5344CB8AC3E}">
        <p14:creationId xmlns:p14="http://schemas.microsoft.com/office/powerpoint/2010/main" val="3294511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13</a:t>
            </a:fld>
            <a:endParaRPr lang="en-US"/>
          </a:p>
        </p:txBody>
      </p:sp>
    </p:spTree>
    <p:extLst>
      <p:ext uri="{BB962C8B-B14F-4D97-AF65-F5344CB8AC3E}">
        <p14:creationId xmlns:p14="http://schemas.microsoft.com/office/powerpoint/2010/main" val="39239043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100,000 / 25,000 = 4</a:t>
            </a:r>
          </a:p>
          <a:p>
            <a:r>
              <a:rPr lang="en-US" dirty="0">
                <a:ea typeface="Calibri"/>
                <a:cs typeface="Calibri"/>
              </a:rPr>
              <a:t>25,000 x 2 = 50,000</a:t>
            </a:r>
          </a:p>
          <a:p>
            <a:r>
              <a:rPr lang="en-US" dirty="0">
                <a:ea typeface="Calibri"/>
                <a:cs typeface="Calibri"/>
              </a:rPr>
              <a:t>50,000 / 100,000 = 0.5</a:t>
            </a:r>
          </a:p>
        </p:txBody>
      </p:sp>
      <p:sp>
        <p:nvSpPr>
          <p:cNvPr id="4" name="Slide Number Placeholder 3"/>
          <p:cNvSpPr>
            <a:spLocks noGrp="1"/>
          </p:cNvSpPr>
          <p:nvPr>
            <p:ph type="sldNum" sz="quarter" idx="5"/>
          </p:nvPr>
        </p:nvSpPr>
        <p:spPr/>
        <p:txBody>
          <a:bodyPr/>
          <a:lstStyle/>
          <a:p>
            <a:fld id="{6658D55F-5261-48A9-848C-50BFD443C870}" type="slidenum">
              <a:rPr lang="en-US"/>
              <a:t>14</a:t>
            </a:fld>
            <a:endParaRPr lang="en-US"/>
          </a:p>
        </p:txBody>
      </p:sp>
    </p:spTree>
    <p:extLst>
      <p:ext uri="{BB962C8B-B14F-4D97-AF65-F5344CB8AC3E}">
        <p14:creationId xmlns:p14="http://schemas.microsoft.com/office/powerpoint/2010/main" val="35154425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100,000 / 20,000 = 5</a:t>
            </a:r>
          </a:p>
          <a:p>
            <a:pPr marL="228600" indent="-228600">
              <a:lnSpc>
                <a:spcPct val="90000"/>
              </a:lnSpc>
              <a:spcBef>
                <a:spcPts val="1000"/>
              </a:spcBef>
            </a:pPr>
            <a:r>
              <a:rPr lang="en-US"/>
              <a:t>5 x 8,000 = 40,000</a:t>
            </a:r>
          </a:p>
          <a:p>
            <a:pPr marL="228600" indent="-228600">
              <a:lnSpc>
                <a:spcPct val="90000"/>
              </a:lnSpc>
              <a:spcBef>
                <a:spcPts val="1000"/>
              </a:spcBef>
            </a:pPr>
            <a:r>
              <a:rPr lang="en-US" dirty="0"/>
              <a:t>40,000 / 100,000 = 0.4</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16</a:t>
            </a:fld>
            <a:endParaRPr lang="en-US"/>
          </a:p>
        </p:txBody>
      </p:sp>
    </p:spTree>
    <p:extLst>
      <p:ext uri="{BB962C8B-B14F-4D97-AF65-F5344CB8AC3E}">
        <p14:creationId xmlns:p14="http://schemas.microsoft.com/office/powerpoint/2010/main" val="2138732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pPr>
            <a:r>
              <a:rPr lang="en-US"/>
              <a:t>Automatic</a:t>
            </a:r>
          </a:p>
          <a:p>
            <a:pPr marL="228600" indent="-228600">
              <a:lnSpc>
                <a:spcPct val="90000"/>
              </a:lnSpc>
              <a:spcBef>
                <a:spcPts val="1000"/>
              </a:spcBef>
            </a:pPr>
            <a:r>
              <a:rPr lang="en-US"/>
              <a:t>150,000 - (50,000 + 12,000 + 24,000) = 64,000</a:t>
            </a:r>
          </a:p>
          <a:p>
            <a:pPr marL="228600" indent="-228600">
              <a:lnSpc>
                <a:spcPct val="90000"/>
              </a:lnSpc>
              <a:spcBef>
                <a:spcPts val="1000"/>
              </a:spcBef>
            </a:pPr>
            <a:r>
              <a:rPr lang="en-US"/>
              <a:t>220,000 / 5.5 = 40,000</a:t>
            </a:r>
          </a:p>
          <a:p>
            <a:pPr marL="228600" indent="-228600">
              <a:lnSpc>
                <a:spcPct val="90000"/>
              </a:lnSpc>
              <a:spcBef>
                <a:spcPts val="1000"/>
              </a:spcBef>
            </a:pPr>
            <a:r>
              <a:rPr lang="en-US"/>
              <a:t>64,000 – 40,000 = 24,000</a:t>
            </a:r>
          </a:p>
          <a:p>
            <a:pPr marL="228600" indent="-228600">
              <a:lnSpc>
                <a:spcPct val="90000"/>
              </a:lnSpc>
              <a:spcBef>
                <a:spcPts val="1000"/>
              </a:spcBef>
            </a:pPr>
            <a:r>
              <a:rPr lang="en-US"/>
              <a:t>(24,000 / 220,000) x 100 = 10.91%</a:t>
            </a:r>
          </a:p>
          <a:p>
            <a:pPr marL="228600" indent="-228600">
              <a:lnSpc>
                <a:spcPct val="90000"/>
              </a:lnSpc>
              <a:spcBef>
                <a:spcPts val="1000"/>
              </a:spcBef>
            </a:pPr>
            <a:r>
              <a:rPr lang="en-US"/>
              <a:t>Ordinary</a:t>
            </a:r>
          </a:p>
          <a:p>
            <a:pPr marL="228600" indent="-228600">
              <a:lnSpc>
                <a:spcPct val="90000"/>
              </a:lnSpc>
              <a:spcBef>
                <a:spcPts val="1000"/>
              </a:spcBef>
            </a:pPr>
            <a:r>
              <a:rPr lang="en-US"/>
              <a:t>150,000 - (50,000 + 60,000 + 20,000) = 20,000</a:t>
            </a:r>
          </a:p>
          <a:p>
            <a:pPr marL="228600" indent="-228600">
              <a:lnSpc>
                <a:spcPct val="90000"/>
              </a:lnSpc>
              <a:spcBef>
                <a:spcPts val="1000"/>
              </a:spcBef>
            </a:pPr>
            <a:r>
              <a:rPr lang="en-US"/>
              <a:t>60,000 / 8 = 7,500</a:t>
            </a:r>
          </a:p>
          <a:p>
            <a:pPr marL="228600" indent="-228600">
              <a:lnSpc>
                <a:spcPct val="90000"/>
              </a:lnSpc>
              <a:spcBef>
                <a:spcPts val="1000"/>
              </a:spcBef>
            </a:pPr>
            <a:r>
              <a:rPr lang="en-US"/>
              <a:t>20,000 – 7,500 = 12,500</a:t>
            </a:r>
          </a:p>
          <a:p>
            <a:pPr marL="228600" indent="-228600">
              <a:lnSpc>
                <a:spcPct val="90000"/>
              </a:lnSpc>
              <a:spcBef>
                <a:spcPts val="1000"/>
              </a:spcBef>
            </a:pPr>
            <a:r>
              <a:rPr lang="en-US" dirty="0"/>
              <a:t>(12,500 / 60,000) x 100 = 20.83%</a:t>
            </a:r>
          </a:p>
        </p:txBody>
      </p:sp>
      <p:sp>
        <p:nvSpPr>
          <p:cNvPr id="4" name="Slide Number Placeholder 3"/>
          <p:cNvSpPr>
            <a:spLocks noGrp="1"/>
          </p:cNvSpPr>
          <p:nvPr>
            <p:ph type="sldNum" sz="quarter" idx="5"/>
          </p:nvPr>
        </p:nvSpPr>
        <p:spPr/>
        <p:txBody>
          <a:bodyPr/>
          <a:lstStyle/>
          <a:p>
            <a:fld id="{6658D55F-5261-48A9-848C-50BFD443C870}" type="slidenum">
              <a:rPr lang="en-US"/>
              <a:t>17</a:t>
            </a:fld>
            <a:endParaRPr lang="en-US"/>
          </a:p>
        </p:txBody>
      </p:sp>
    </p:spTree>
    <p:extLst>
      <p:ext uri="{BB962C8B-B14F-4D97-AF65-F5344CB8AC3E}">
        <p14:creationId xmlns:p14="http://schemas.microsoft.com/office/powerpoint/2010/main" val="696640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Ex 6: Project X</a:t>
            </a:r>
          </a:p>
          <a:p>
            <a:pPr>
              <a:lnSpc>
                <a:spcPct val="90000"/>
              </a:lnSpc>
              <a:spcBef>
                <a:spcPts val="1000"/>
              </a:spcBef>
            </a:pPr>
            <a:r>
              <a:rPr lang="en-US" dirty="0"/>
              <a:t>5,000 x 0.909 = 4,545</a:t>
            </a:r>
            <a:endParaRPr lang="en-US" dirty="0">
              <a:ea typeface="Calibri"/>
              <a:cs typeface="Calibri"/>
            </a:endParaRPr>
          </a:p>
          <a:p>
            <a:pPr>
              <a:lnSpc>
                <a:spcPct val="90000"/>
              </a:lnSpc>
              <a:spcBef>
                <a:spcPts val="1000"/>
              </a:spcBef>
            </a:pPr>
            <a:r>
              <a:rPr lang="en-US" dirty="0"/>
              <a:t>10,000 x 0.826 = 8,260</a:t>
            </a:r>
            <a:endParaRPr lang="en-US" dirty="0">
              <a:ea typeface="Calibri"/>
              <a:cs typeface="Calibri"/>
            </a:endParaRPr>
          </a:p>
          <a:p>
            <a:pPr>
              <a:lnSpc>
                <a:spcPct val="90000"/>
              </a:lnSpc>
              <a:spcBef>
                <a:spcPts val="1000"/>
              </a:spcBef>
            </a:pPr>
            <a:r>
              <a:rPr lang="en-US" dirty="0"/>
              <a:t>10,000 x 0.751 = 7,510</a:t>
            </a:r>
            <a:endParaRPr lang="en-US" dirty="0">
              <a:ea typeface="Calibri"/>
              <a:cs typeface="Calibri"/>
            </a:endParaRPr>
          </a:p>
          <a:p>
            <a:pPr>
              <a:lnSpc>
                <a:spcPct val="90000"/>
              </a:lnSpc>
              <a:spcBef>
                <a:spcPts val="1000"/>
              </a:spcBef>
            </a:pPr>
            <a:r>
              <a:rPr lang="en-US" dirty="0"/>
              <a:t>3,000 x 0.683 = 2,049</a:t>
            </a:r>
            <a:endParaRPr lang="en-US" dirty="0">
              <a:ea typeface="Calibri"/>
              <a:cs typeface="Calibri"/>
            </a:endParaRPr>
          </a:p>
          <a:p>
            <a:pPr>
              <a:lnSpc>
                <a:spcPct val="90000"/>
              </a:lnSpc>
              <a:spcBef>
                <a:spcPts val="1000"/>
              </a:spcBef>
            </a:pPr>
            <a:r>
              <a:rPr lang="en-US" dirty="0"/>
              <a:t>2,000 x 0.621 = 1,242</a:t>
            </a:r>
            <a:endParaRPr lang="en-US" dirty="0">
              <a:ea typeface="Calibri"/>
              <a:cs typeface="Calibri"/>
            </a:endParaRPr>
          </a:p>
          <a:p>
            <a:pPr>
              <a:lnSpc>
                <a:spcPct val="90000"/>
              </a:lnSpc>
              <a:spcBef>
                <a:spcPts val="1000"/>
              </a:spcBef>
            </a:pPr>
            <a:r>
              <a:rPr lang="en-US" dirty="0"/>
              <a:t>1,000 x 0.621 = 621</a:t>
            </a:r>
            <a:endParaRPr lang="en-US" dirty="0">
              <a:ea typeface="Calibri"/>
              <a:cs typeface="Calibri"/>
            </a:endParaRPr>
          </a:p>
          <a:p>
            <a:pPr>
              <a:lnSpc>
                <a:spcPct val="90000"/>
              </a:lnSpc>
              <a:spcBef>
                <a:spcPts val="1000"/>
              </a:spcBef>
            </a:pPr>
            <a:r>
              <a:rPr lang="en-US" dirty="0"/>
              <a:t>4,545 + 8,260 + 7,510 + 2,049 + 1,242 + 621 = 24,227</a:t>
            </a:r>
            <a:endParaRPr lang="en-US" dirty="0">
              <a:ea typeface="Calibri"/>
              <a:cs typeface="Calibri"/>
            </a:endParaRPr>
          </a:p>
          <a:p>
            <a:pPr>
              <a:lnSpc>
                <a:spcPct val="90000"/>
              </a:lnSpc>
              <a:spcBef>
                <a:spcPts val="1000"/>
              </a:spcBef>
            </a:pPr>
            <a:r>
              <a:rPr lang="en-US" dirty="0"/>
              <a:t>24,227 – 20,000 = 4,227</a:t>
            </a:r>
            <a:endParaRPr lang="en-US" dirty="0">
              <a:ea typeface="Calibri"/>
              <a:cs typeface="Calibri"/>
            </a:endParaRPr>
          </a:p>
          <a:p>
            <a:pPr>
              <a:lnSpc>
                <a:spcPct val="90000"/>
              </a:lnSpc>
              <a:spcBef>
                <a:spcPts val="1000"/>
              </a:spcBef>
            </a:pPr>
            <a:r>
              <a:rPr lang="en-US" dirty="0"/>
              <a:t>Project Y</a:t>
            </a:r>
            <a:endParaRPr lang="en-US" dirty="0">
              <a:ea typeface="Calibri"/>
              <a:cs typeface="Calibri"/>
            </a:endParaRPr>
          </a:p>
          <a:p>
            <a:pPr>
              <a:lnSpc>
                <a:spcPct val="90000"/>
              </a:lnSpc>
              <a:spcBef>
                <a:spcPts val="1000"/>
              </a:spcBef>
            </a:pPr>
            <a:r>
              <a:rPr lang="en-US" dirty="0"/>
              <a:t>20,000 x 0.909 = 18,180</a:t>
            </a:r>
            <a:endParaRPr lang="en-US" dirty="0">
              <a:ea typeface="Calibri"/>
              <a:cs typeface="Calibri"/>
            </a:endParaRPr>
          </a:p>
          <a:p>
            <a:pPr>
              <a:lnSpc>
                <a:spcPct val="90000"/>
              </a:lnSpc>
              <a:spcBef>
                <a:spcPts val="1000"/>
              </a:spcBef>
            </a:pPr>
            <a:r>
              <a:rPr lang="en-US" dirty="0"/>
              <a:t>10,000 x 0.826 = 8,260</a:t>
            </a:r>
            <a:endParaRPr lang="en-US" dirty="0">
              <a:ea typeface="Calibri"/>
              <a:cs typeface="Calibri"/>
            </a:endParaRPr>
          </a:p>
          <a:p>
            <a:pPr>
              <a:lnSpc>
                <a:spcPct val="90000"/>
              </a:lnSpc>
              <a:spcBef>
                <a:spcPts val="1000"/>
              </a:spcBef>
            </a:pPr>
            <a:r>
              <a:rPr lang="en-US" dirty="0"/>
              <a:t>5,000 x 0.751 = 3,755</a:t>
            </a:r>
          </a:p>
          <a:p>
            <a:pPr>
              <a:lnSpc>
                <a:spcPct val="90000"/>
              </a:lnSpc>
              <a:spcBef>
                <a:spcPts val="1000"/>
              </a:spcBef>
            </a:pPr>
            <a:r>
              <a:rPr lang="en-US" dirty="0"/>
              <a:t>3,000 x 0.683  = 2,049</a:t>
            </a:r>
            <a:endParaRPr lang="en-US"/>
          </a:p>
          <a:p>
            <a:pPr>
              <a:lnSpc>
                <a:spcPct val="90000"/>
              </a:lnSpc>
              <a:spcBef>
                <a:spcPts val="1000"/>
              </a:spcBef>
            </a:pPr>
            <a:r>
              <a:rPr lang="en-US" dirty="0"/>
              <a:t>2,000 x 0.621 = 1,242</a:t>
            </a:r>
            <a:endParaRPr lang="en-US"/>
          </a:p>
          <a:p>
            <a:pPr>
              <a:lnSpc>
                <a:spcPct val="90000"/>
              </a:lnSpc>
              <a:spcBef>
                <a:spcPts val="1000"/>
              </a:spcBef>
            </a:pPr>
            <a:r>
              <a:rPr lang="en-US" dirty="0"/>
              <a:t>2,000 x 0.621 = 1,242</a:t>
            </a:r>
            <a:endParaRPr lang="en-US"/>
          </a:p>
          <a:p>
            <a:pPr>
              <a:lnSpc>
                <a:spcPct val="90000"/>
              </a:lnSpc>
              <a:spcBef>
                <a:spcPts val="1000"/>
              </a:spcBef>
            </a:pPr>
            <a:r>
              <a:rPr lang="en-US" dirty="0"/>
              <a:t>18,180 + 8,260 + 3,755 + 2,049 + 1,242 + 1,242 = 34,728</a:t>
            </a:r>
            <a:endParaRPr lang="en-US"/>
          </a:p>
          <a:p>
            <a:pPr>
              <a:lnSpc>
                <a:spcPct val="90000"/>
              </a:lnSpc>
              <a:spcBef>
                <a:spcPts val="1000"/>
              </a:spcBef>
            </a:pPr>
            <a:r>
              <a:rPr lang="en-US" dirty="0"/>
              <a:t>34,728 – 30,000 = 4,728</a:t>
            </a:r>
          </a:p>
        </p:txBody>
      </p:sp>
      <p:sp>
        <p:nvSpPr>
          <p:cNvPr id="4" name="Slide Number Placeholder 3"/>
          <p:cNvSpPr>
            <a:spLocks noGrp="1"/>
          </p:cNvSpPr>
          <p:nvPr>
            <p:ph type="sldNum" sz="quarter" idx="5"/>
          </p:nvPr>
        </p:nvSpPr>
        <p:spPr/>
        <p:txBody>
          <a:bodyPr/>
          <a:lstStyle/>
          <a:p>
            <a:fld id="{6658D55F-5261-48A9-848C-50BFD443C870}" type="slidenum">
              <a:rPr lang="en-US"/>
              <a:t>18</a:t>
            </a:fld>
            <a:endParaRPr lang="en-US"/>
          </a:p>
        </p:txBody>
      </p:sp>
    </p:spTree>
    <p:extLst>
      <p:ext uri="{BB962C8B-B14F-4D97-AF65-F5344CB8AC3E}">
        <p14:creationId xmlns:p14="http://schemas.microsoft.com/office/powerpoint/2010/main" val="2075024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35,000 x 0.909 = 31,815</a:t>
            </a:r>
          </a:p>
          <a:p>
            <a:pPr>
              <a:lnSpc>
                <a:spcPct val="90000"/>
              </a:lnSpc>
              <a:spcBef>
                <a:spcPts val="1000"/>
              </a:spcBef>
            </a:pPr>
            <a:r>
              <a:rPr lang="en-US"/>
              <a:t>45,000 x 0.826 = 37,170</a:t>
            </a:r>
          </a:p>
          <a:p>
            <a:pPr>
              <a:lnSpc>
                <a:spcPct val="90000"/>
              </a:lnSpc>
              <a:spcBef>
                <a:spcPts val="1000"/>
              </a:spcBef>
            </a:pPr>
            <a:r>
              <a:rPr lang="en-US"/>
              <a:t>65,000 x 0.751 = 48,815</a:t>
            </a:r>
          </a:p>
          <a:p>
            <a:pPr>
              <a:lnSpc>
                <a:spcPct val="90000"/>
              </a:lnSpc>
              <a:spcBef>
                <a:spcPts val="1000"/>
              </a:spcBef>
            </a:pPr>
            <a:r>
              <a:rPr lang="en-US"/>
              <a:t>85,000 x 0.683 = 58,055</a:t>
            </a:r>
          </a:p>
          <a:p>
            <a:pPr>
              <a:lnSpc>
                <a:spcPct val="90000"/>
              </a:lnSpc>
              <a:spcBef>
                <a:spcPts val="1000"/>
              </a:spcBef>
            </a:pPr>
            <a:r>
              <a:rPr lang="en-US"/>
              <a:t>50,000 x 0.621 = 31,050</a:t>
            </a:r>
          </a:p>
          <a:p>
            <a:pPr>
              <a:lnSpc>
                <a:spcPct val="90000"/>
              </a:lnSpc>
              <a:spcBef>
                <a:spcPts val="1000"/>
              </a:spcBef>
            </a:pPr>
            <a:r>
              <a:rPr lang="en-US"/>
              <a:t>50,000 x 0.621 = 31,050</a:t>
            </a:r>
          </a:p>
          <a:p>
            <a:pPr>
              <a:lnSpc>
                <a:spcPct val="90000"/>
              </a:lnSpc>
              <a:spcBef>
                <a:spcPts val="1000"/>
              </a:spcBef>
            </a:pPr>
            <a:r>
              <a:rPr lang="en-US"/>
              <a:t>31,815 + 37,170 + 48,815 + 58,055 + 31,050 + 31,050 = 237,955</a:t>
            </a:r>
          </a:p>
          <a:p>
            <a:pPr>
              <a:lnSpc>
                <a:spcPct val="90000"/>
              </a:lnSpc>
              <a:spcBef>
                <a:spcPts val="1000"/>
              </a:spcBef>
            </a:pPr>
            <a:r>
              <a:rPr lang="en-US"/>
              <a:t>50,000 x 0.909 = 45,450</a:t>
            </a:r>
          </a:p>
          <a:p>
            <a:pPr>
              <a:lnSpc>
                <a:spcPct val="90000"/>
              </a:lnSpc>
              <a:spcBef>
                <a:spcPts val="1000"/>
              </a:spcBef>
            </a:pPr>
            <a:r>
              <a:rPr lang="en-US"/>
              <a:t>175,000 + 45,450 = 220,450</a:t>
            </a:r>
          </a:p>
          <a:p>
            <a:pPr>
              <a:lnSpc>
                <a:spcPct val="90000"/>
              </a:lnSpc>
              <a:spcBef>
                <a:spcPts val="1000"/>
              </a:spcBef>
            </a:pPr>
            <a:r>
              <a:rPr lang="en-US" dirty="0"/>
              <a:t>237,955 – 220,450 = 17,505</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19</a:t>
            </a:fld>
            <a:endParaRPr lang="en-US"/>
          </a:p>
        </p:txBody>
      </p:sp>
    </p:spTree>
    <p:extLst>
      <p:ext uri="{BB962C8B-B14F-4D97-AF65-F5344CB8AC3E}">
        <p14:creationId xmlns:p14="http://schemas.microsoft.com/office/powerpoint/2010/main" val="18317965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(100,000 – 10,000) x 5 = 18,000</a:t>
            </a:r>
          </a:p>
          <a:p>
            <a:pPr>
              <a:lnSpc>
                <a:spcPct val="90000"/>
              </a:lnSpc>
              <a:spcBef>
                <a:spcPts val="1000"/>
              </a:spcBef>
            </a:pPr>
            <a:r>
              <a:rPr lang="en-US"/>
              <a:t>6,000 + 18,000 = 24,000</a:t>
            </a:r>
          </a:p>
          <a:p>
            <a:pPr>
              <a:lnSpc>
                <a:spcPct val="90000"/>
              </a:lnSpc>
              <a:spcBef>
                <a:spcPts val="1000"/>
              </a:spcBef>
            </a:pPr>
            <a:r>
              <a:rPr lang="en-US"/>
              <a:t>14,000 + 18,000 = 32,000</a:t>
            </a:r>
          </a:p>
          <a:p>
            <a:pPr>
              <a:lnSpc>
                <a:spcPct val="90000"/>
              </a:lnSpc>
              <a:spcBef>
                <a:spcPts val="1000"/>
              </a:spcBef>
            </a:pPr>
            <a:r>
              <a:rPr lang="en-US"/>
              <a:t>24,000 + 18,000 = 42,000</a:t>
            </a:r>
          </a:p>
          <a:p>
            <a:pPr>
              <a:lnSpc>
                <a:spcPct val="90000"/>
              </a:lnSpc>
              <a:spcBef>
                <a:spcPts val="1000"/>
              </a:spcBef>
            </a:pPr>
            <a:r>
              <a:rPr lang="en-US"/>
              <a:t>16,000 + 18,000 = 34,000</a:t>
            </a:r>
          </a:p>
          <a:p>
            <a:pPr>
              <a:lnSpc>
                <a:spcPct val="90000"/>
              </a:lnSpc>
              <a:spcBef>
                <a:spcPts val="1000"/>
              </a:spcBef>
            </a:pPr>
            <a:r>
              <a:rPr lang="en-US"/>
              <a:t>0 + 18,000 = 18,000</a:t>
            </a:r>
          </a:p>
          <a:p>
            <a:pPr>
              <a:lnSpc>
                <a:spcPct val="90000"/>
              </a:lnSpc>
              <a:spcBef>
                <a:spcPts val="1000"/>
              </a:spcBef>
            </a:pPr>
            <a:r>
              <a:rPr lang="en-US"/>
              <a:t>24,000 x 0.909 = 21,816</a:t>
            </a:r>
          </a:p>
          <a:p>
            <a:pPr>
              <a:lnSpc>
                <a:spcPct val="90000"/>
              </a:lnSpc>
              <a:spcBef>
                <a:spcPts val="1000"/>
              </a:spcBef>
            </a:pPr>
            <a:r>
              <a:rPr lang="en-US"/>
              <a:t>32,000 x 0.826 = 26,432</a:t>
            </a:r>
          </a:p>
          <a:p>
            <a:pPr>
              <a:lnSpc>
                <a:spcPct val="90000"/>
              </a:lnSpc>
              <a:spcBef>
                <a:spcPts val="1000"/>
              </a:spcBef>
            </a:pPr>
            <a:r>
              <a:rPr lang="en-US"/>
              <a:t>42,000 x 0.751 = 31,542</a:t>
            </a:r>
          </a:p>
          <a:p>
            <a:pPr>
              <a:lnSpc>
                <a:spcPct val="90000"/>
              </a:lnSpc>
              <a:spcBef>
                <a:spcPts val="1000"/>
              </a:spcBef>
            </a:pPr>
            <a:r>
              <a:rPr lang="en-US"/>
              <a:t>34,000 x 0.683 = 23,222</a:t>
            </a:r>
          </a:p>
          <a:p>
            <a:pPr>
              <a:lnSpc>
                <a:spcPct val="90000"/>
              </a:lnSpc>
              <a:spcBef>
                <a:spcPts val="1000"/>
              </a:spcBef>
            </a:pPr>
            <a:r>
              <a:rPr lang="en-US"/>
              <a:t>18,000 x 0.621 = 11,178</a:t>
            </a:r>
          </a:p>
          <a:p>
            <a:pPr>
              <a:lnSpc>
                <a:spcPct val="90000"/>
              </a:lnSpc>
              <a:spcBef>
                <a:spcPts val="1000"/>
              </a:spcBef>
            </a:pPr>
            <a:r>
              <a:rPr lang="en-US"/>
              <a:t>21,816 + 26,432 + 31,542 + 23,222 + 11,178 = 114,190</a:t>
            </a:r>
          </a:p>
          <a:p>
            <a:pPr>
              <a:lnSpc>
                <a:spcPct val="90000"/>
              </a:lnSpc>
              <a:spcBef>
                <a:spcPts val="1000"/>
              </a:spcBef>
            </a:pPr>
            <a:r>
              <a:rPr lang="en-US" dirty="0"/>
              <a:t>114,190 – 100,00 = 14,190</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21</a:t>
            </a:fld>
            <a:endParaRPr lang="en-US"/>
          </a:p>
        </p:txBody>
      </p:sp>
    </p:spTree>
    <p:extLst>
      <p:ext uri="{BB962C8B-B14F-4D97-AF65-F5344CB8AC3E}">
        <p14:creationId xmlns:p14="http://schemas.microsoft.com/office/powerpoint/2010/main" val="5535759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28,000 / 4 = 7,000</a:t>
            </a:r>
          </a:p>
          <a:p>
            <a:pPr>
              <a:lnSpc>
                <a:spcPct val="90000"/>
              </a:lnSpc>
              <a:spcBef>
                <a:spcPts val="1000"/>
              </a:spcBef>
            </a:pPr>
            <a:r>
              <a:rPr lang="en-US"/>
              <a:t>22,000 / 7,000 = 3.14</a:t>
            </a:r>
          </a:p>
          <a:p>
            <a:pPr>
              <a:lnSpc>
                <a:spcPct val="90000"/>
              </a:lnSpc>
              <a:spcBef>
                <a:spcPts val="1000"/>
              </a:spcBef>
            </a:pPr>
            <a:r>
              <a:rPr lang="en-US"/>
              <a:t>12,000 x 0.893 = 10,716</a:t>
            </a:r>
          </a:p>
          <a:p>
            <a:pPr>
              <a:lnSpc>
                <a:spcPct val="90000"/>
              </a:lnSpc>
              <a:spcBef>
                <a:spcPts val="1000"/>
              </a:spcBef>
            </a:pPr>
            <a:r>
              <a:rPr lang="en-US"/>
              <a:t>4,000 x 0.794 = 3,188</a:t>
            </a:r>
          </a:p>
          <a:p>
            <a:pPr>
              <a:lnSpc>
                <a:spcPct val="90000"/>
              </a:lnSpc>
              <a:spcBef>
                <a:spcPts val="1000"/>
              </a:spcBef>
            </a:pPr>
            <a:r>
              <a:rPr lang="en-US"/>
              <a:t>2,000 x 0.712 = 1,424</a:t>
            </a:r>
          </a:p>
          <a:p>
            <a:pPr>
              <a:lnSpc>
                <a:spcPct val="90000"/>
              </a:lnSpc>
              <a:spcBef>
                <a:spcPts val="1000"/>
              </a:spcBef>
            </a:pPr>
            <a:r>
              <a:rPr lang="en-US"/>
              <a:t>10,000 x 0.636 = 6,380</a:t>
            </a:r>
          </a:p>
          <a:p>
            <a:pPr>
              <a:lnSpc>
                <a:spcPct val="90000"/>
              </a:lnSpc>
              <a:spcBef>
                <a:spcPts val="1000"/>
              </a:spcBef>
            </a:pPr>
            <a:r>
              <a:rPr lang="en-US"/>
              <a:t>10,716 + 3,188 + 1,424 + 6,380 = 21,688</a:t>
            </a:r>
          </a:p>
          <a:p>
            <a:pPr>
              <a:lnSpc>
                <a:spcPct val="90000"/>
              </a:lnSpc>
              <a:spcBef>
                <a:spcPts val="1000"/>
              </a:spcBef>
            </a:pPr>
            <a:r>
              <a:rPr lang="en-US"/>
              <a:t>21,688 – 22,000 = -312</a:t>
            </a:r>
          </a:p>
          <a:p>
            <a:pPr>
              <a:lnSpc>
                <a:spcPct val="90000"/>
              </a:lnSpc>
              <a:spcBef>
                <a:spcPts val="1000"/>
              </a:spcBef>
            </a:pPr>
            <a:r>
              <a:rPr lang="en-US" dirty="0"/>
              <a:t>10% + (544 / (544 - (-312))) x 2% = 11.27%</a:t>
            </a:r>
          </a:p>
        </p:txBody>
      </p:sp>
      <p:sp>
        <p:nvSpPr>
          <p:cNvPr id="4" name="Slide Number Placeholder 3"/>
          <p:cNvSpPr>
            <a:spLocks noGrp="1"/>
          </p:cNvSpPr>
          <p:nvPr>
            <p:ph type="sldNum" sz="quarter" idx="5"/>
          </p:nvPr>
        </p:nvSpPr>
        <p:spPr/>
        <p:txBody>
          <a:bodyPr/>
          <a:lstStyle/>
          <a:p>
            <a:fld id="{6658D55F-5261-48A9-848C-50BFD443C870}" type="slidenum">
              <a:rPr lang="en-US"/>
              <a:t>23</a:t>
            </a:fld>
            <a:endParaRPr lang="en-US"/>
          </a:p>
        </p:txBody>
      </p:sp>
    </p:spTree>
    <p:extLst>
      <p:ext uri="{BB962C8B-B14F-4D97-AF65-F5344CB8AC3E}">
        <p14:creationId xmlns:p14="http://schemas.microsoft.com/office/powerpoint/2010/main" val="485926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2,000 x 0.909 = 1,818</a:t>
            </a:r>
          </a:p>
          <a:p>
            <a:pPr>
              <a:lnSpc>
                <a:spcPct val="90000"/>
              </a:lnSpc>
              <a:spcBef>
                <a:spcPts val="1000"/>
              </a:spcBef>
            </a:pPr>
            <a:r>
              <a:rPr lang="en-US" dirty="0"/>
              <a:t>2,000 x 0.826 = 1,652</a:t>
            </a:r>
            <a:endParaRPr lang="en-US" dirty="0">
              <a:ea typeface="Calibri"/>
              <a:cs typeface="Calibri"/>
            </a:endParaRPr>
          </a:p>
          <a:p>
            <a:pPr>
              <a:lnSpc>
                <a:spcPct val="90000"/>
              </a:lnSpc>
              <a:spcBef>
                <a:spcPts val="1000"/>
              </a:spcBef>
            </a:pPr>
            <a:r>
              <a:rPr lang="en-US" dirty="0"/>
              <a:t>4,000 x 0.751 = 3,004</a:t>
            </a:r>
          </a:p>
          <a:p>
            <a:pPr>
              <a:lnSpc>
                <a:spcPct val="90000"/>
              </a:lnSpc>
              <a:spcBef>
                <a:spcPts val="1000"/>
              </a:spcBef>
            </a:pPr>
            <a:r>
              <a:rPr lang="en-US"/>
              <a:t>20,000 x 0.683 = 13,660</a:t>
            </a:r>
          </a:p>
          <a:p>
            <a:pPr>
              <a:lnSpc>
                <a:spcPct val="90000"/>
              </a:lnSpc>
              <a:spcBef>
                <a:spcPts val="1000"/>
              </a:spcBef>
            </a:pPr>
            <a:r>
              <a:rPr lang="en-US"/>
              <a:t>1,818 + 1,652 + 3,004 + 13,660 = 20,134</a:t>
            </a:r>
          </a:p>
          <a:p>
            <a:pPr>
              <a:lnSpc>
                <a:spcPct val="90000"/>
              </a:lnSpc>
              <a:spcBef>
                <a:spcPts val="1000"/>
              </a:spcBef>
            </a:pPr>
            <a:r>
              <a:rPr lang="en-US"/>
              <a:t>20,134 – 20,000 = 134</a:t>
            </a:r>
          </a:p>
          <a:p>
            <a:pPr>
              <a:lnSpc>
                <a:spcPct val="90000"/>
              </a:lnSpc>
              <a:spcBef>
                <a:spcPts val="1000"/>
              </a:spcBef>
            </a:pPr>
            <a:r>
              <a:rPr lang="en-US" dirty="0"/>
              <a:t>10% + (134 / 134 - (-2676)) x 5% = 10.24%</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24</a:t>
            </a:fld>
            <a:endParaRPr lang="en-US"/>
          </a:p>
        </p:txBody>
      </p:sp>
    </p:spTree>
    <p:extLst>
      <p:ext uri="{BB962C8B-B14F-4D97-AF65-F5344CB8AC3E}">
        <p14:creationId xmlns:p14="http://schemas.microsoft.com/office/powerpoint/2010/main" val="18478926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16,000 / 4,000 = 4</a:t>
            </a:r>
          </a:p>
          <a:p>
            <a:pPr>
              <a:lnSpc>
                <a:spcPct val="90000"/>
              </a:lnSpc>
              <a:spcBef>
                <a:spcPts val="1000"/>
              </a:spcBef>
            </a:pPr>
            <a:r>
              <a:rPr lang="en-US"/>
              <a:t>4.221 = 6%</a:t>
            </a:r>
          </a:p>
          <a:p>
            <a:pPr>
              <a:lnSpc>
                <a:spcPct val="90000"/>
              </a:lnSpc>
              <a:spcBef>
                <a:spcPts val="1000"/>
              </a:spcBef>
            </a:pPr>
            <a:r>
              <a:rPr lang="en-US"/>
              <a:t>3.993 = 8%</a:t>
            </a:r>
          </a:p>
          <a:p>
            <a:pPr>
              <a:lnSpc>
                <a:spcPct val="90000"/>
              </a:lnSpc>
              <a:spcBef>
                <a:spcPts val="1000"/>
              </a:spcBef>
            </a:pPr>
            <a:r>
              <a:rPr lang="en-US"/>
              <a:t>4,000 x 4.21 = 16,840</a:t>
            </a:r>
          </a:p>
          <a:p>
            <a:pPr>
              <a:lnSpc>
                <a:spcPct val="90000"/>
              </a:lnSpc>
              <a:spcBef>
                <a:spcPts val="1000"/>
              </a:spcBef>
            </a:pPr>
            <a:r>
              <a:rPr lang="en-US"/>
              <a:t>4,000 x 3.99 = 15,960</a:t>
            </a:r>
          </a:p>
          <a:p>
            <a:pPr>
              <a:lnSpc>
                <a:spcPct val="90000"/>
              </a:lnSpc>
              <a:spcBef>
                <a:spcPts val="1000"/>
              </a:spcBef>
            </a:pPr>
            <a:r>
              <a:rPr lang="en-US"/>
              <a:t>16,840 – 16,000 = 840</a:t>
            </a:r>
          </a:p>
          <a:p>
            <a:pPr>
              <a:lnSpc>
                <a:spcPct val="90000"/>
              </a:lnSpc>
              <a:spcBef>
                <a:spcPts val="1000"/>
              </a:spcBef>
            </a:pPr>
            <a:r>
              <a:rPr lang="en-US"/>
              <a:t>15,960 – 16,000 = -40</a:t>
            </a:r>
          </a:p>
          <a:p>
            <a:pPr>
              <a:lnSpc>
                <a:spcPct val="90000"/>
              </a:lnSpc>
              <a:spcBef>
                <a:spcPts val="1000"/>
              </a:spcBef>
            </a:pPr>
            <a:r>
              <a:rPr lang="en-US" dirty="0"/>
              <a:t>(6%) + (840 / 840 - (-40)) x 2% = 7.91%</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25</a:t>
            </a:fld>
            <a:endParaRPr lang="en-US"/>
          </a:p>
        </p:txBody>
      </p:sp>
    </p:spTree>
    <p:extLst>
      <p:ext uri="{BB962C8B-B14F-4D97-AF65-F5344CB8AC3E}">
        <p14:creationId xmlns:p14="http://schemas.microsoft.com/office/powerpoint/2010/main" val="676373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11,732 / 10,000 = 1.1732</a:t>
            </a:r>
          </a:p>
          <a:p>
            <a:pPr>
              <a:lnSpc>
                <a:spcPct val="90000"/>
              </a:lnSpc>
              <a:spcBef>
                <a:spcPts val="1000"/>
              </a:spcBef>
            </a:pPr>
            <a:r>
              <a:rPr lang="en-US" dirty="0"/>
              <a:t>1.1732 x 100% = 117.32%</a:t>
            </a:r>
          </a:p>
        </p:txBody>
      </p:sp>
      <p:sp>
        <p:nvSpPr>
          <p:cNvPr id="4" name="Slide Number Placeholder 3"/>
          <p:cNvSpPr>
            <a:spLocks noGrp="1"/>
          </p:cNvSpPr>
          <p:nvPr>
            <p:ph type="sldNum" sz="quarter" idx="5"/>
          </p:nvPr>
        </p:nvSpPr>
        <p:spPr/>
        <p:txBody>
          <a:bodyPr/>
          <a:lstStyle/>
          <a:p>
            <a:fld id="{6658D55F-5261-48A9-848C-50BFD443C870}" type="slidenum">
              <a:rPr lang="en-US"/>
              <a:t>26</a:t>
            </a:fld>
            <a:endParaRPr lang="en-US"/>
          </a:p>
        </p:txBody>
      </p:sp>
    </p:spTree>
    <p:extLst>
      <p:ext uri="{BB962C8B-B14F-4D97-AF65-F5344CB8AC3E}">
        <p14:creationId xmlns:p14="http://schemas.microsoft.com/office/powerpoint/2010/main" val="12393569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Investment X</a:t>
            </a:r>
          </a:p>
          <a:p>
            <a:pPr>
              <a:lnSpc>
                <a:spcPct val="90000"/>
              </a:lnSpc>
              <a:spcBef>
                <a:spcPts val="1000"/>
              </a:spcBef>
            </a:pPr>
            <a:r>
              <a:rPr lang="en-US" dirty="0"/>
              <a:t>0.893 x 60,000 = 53,580</a:t>
            </a:r>
            <a:endParaRPr lang="en-US" dirty="0">
              <a:ea typeface="Calibri"/>
              <a:cs typeface="Calibri"/>
            </a:endParaRPr>
          </a:p>
          <a:p>
            <a:pPr>
              <a:lnSpc>
                <a:spcPct val="90000"/>
              </a:lnSpc>
              <a:spcBef>
                <a:spcPts val="1000"/>
              </a:spcBef>
            </a:pPr>
            <a:r>
              <a:rPr lang="en-US" dirty="0"/>
              <a:t>0.797 x 45,000 = 35,865</a:t>
            </a:r>
            <a:endParaRPr lang="en-US" dirty="0">
              <a:ea typeface="Calibri"/>
              <a:cs typeface="Calibri"/>
            </a:endParaRPr>
          </a:p>
          <a:p>
            <a:pPr>
              <a:lnSpc>
                <a:spcPct val="90000"/>
              </a:lnSpc>
              <a:spcBef>
                <a:spcPts val="1000"/>
              </a:spcBef>
            </a:pPr>
            <a:r>
              <a:rPr lang="en-US" dirty="0"/>
              <a:t>0.712 x 35,000 = 24,920</a:t>
            </a:r>
            <a:endParaRPr lang="en-US" dirty="0">
              <a:ea typeface="Calibri"/>
              <a:cs typeface="Calibri"/>
            </a:endParaRPr>
          </a:p>
          <a:p>
            <a:pPr>
              <a:lnSpc>
                <a:spcPct val="90000"/>
              </a:lnSpc>
              <a:spcBef>
                <a:spcPts val="1000"/>
              </a:spcBef>
            </a:pPr>
            <a:r>
              <a:rPr lang="en-US" dirty="0"/>
              <a:t>0.635 x 30,000 = 19,050</a:t>
            </a:r>
            <a:endParaRPr lang="en-US" dirty="0">
              <a:ea typeface="Calibri"/>
              <a:cs typeface="Calibri"/>
            </a:endParaRPr>
          </a:p>
          <a:p>
            <a:pPr>
              <a:lnSpc>
                <a:spcPct val="90000"/>
              </a:lnSpc>
              <a:spcBef>
                <a:spcPts val="1000"/>
              </a:spcBef>
            </a:pPr>
            <a:r>
              <a:rPr lang="en-US" dirty="0"/>
              <a:t>53,580+ 35,865 + 24,920 + 19,050 = 133,415</a:t>
            </a:r>
            <a:endParaRPr lang="en-US" dirty="0">
              <a:ea typeface="Calibri"/>
              <a:cs typeface="Calibri"/>
            </a:endParaRPr>
          </a:p>
          <a:p>
            <a:pPr>
              <a:lnSpc>
                <a:spcPct val="90000"/>
              </a:lnSpc>
              <a:spcBef>
                <a:spcPts val="1000"/>
              </a:spcBef>
            </a:pPr>
            <a:r>
              <a:rPr lang="en-US" dirty="0"/>
              <a:t>133,415 – 150,000 = -16,585</a:t>
            </a:r>
            <a:endParaRPr lang="en-US" dirty="0">
              <a:ea typeface="Calibri"/>
              <a:cs typeface="Calibri"/>
            </a:endParaRPr>
          </a:p>
          <a:p>
            <a:pPr>
              <a:lnSpc>
                <a:spcPct val="90000"/>
              </a:lnSpc>
              <a:spcBef>
                <a:spcPts val="1000"/>
              </a:spcBef>
            </a:pPr>
            <a:r>
              <a:rPr lang="en-US" dirty="0"/>
              <a:t>Investment Y</a:t>
            </a:r>
            <a:endParaRPr lang="en-US" dirty="0">
              <a:ea typeface="Calibri"/>
              <a:cs typeface="Calibri"/>
            </a:endParaRPr>
          </a:p>
          <a:p>
            <a:pPr>
              <a:lnSpc>
                <a:spcPct val="90000"/>
              </a:lnSpc>
              <a:spcBef>
                <a:spcPts val="1000"/>
              </a:spcBef>
            </a:pPr>
            <a:r>
              <a:rPr lang="en-US" dirty="0"/>
              <a:t>0.847 x 65,000 = 55,055</a:t>
            </a:r>
            <a:endParaRPr lang="en-US" dirty="0">
              <a:ea typeface="Calibri"/>
              <a:cs typeface="Calibri"/>
            </a:endParaRPr>
          </a:p>
          <a:p>
            <a:pPr>
              <a:lnSpc>
                <a:spcPct val="90000"/>
              </a:lnSpc>
              <a:spcBef>
                <a:spcPts val="1000"/>
              </a:spcBef>
            </a:pPr>
            <a:r>
              <a:rPr lang="en-US" dirty="0"/>
              <a:t>0.718 x 55,000 = 39,490</a:t>
            </a:r>
            <a:endParaRPr lang="en-US" dirty="0">
              <a:ea typeface="Calibri"/>
              <a:cs typeface="Calibri"/>
            </a:endParaRPr>
          </a:p>
          <a:p>
            <a:pPr>
              <a:lnSpc>
                <a:spcPct val="90000"/>
              </a:lnSpc>
              <a:spcBef>
                <a:spcPts val="1000"/>
              </a:spcBef>
            </a:pPr>
            <a:r>
              <a:rPr lang="en-US" dirty="0"/>
              <a:t>0.609 x 40,000 = 24,360</a:t>
            </a:r>
            <a:endParaRPr lang="en-US" dirty="0">
              <a:ea typeface="Calibri"/>
              <a:cs typeface="Calibri"/>
            </a:endParaRPr>
          </a:p>
          <a:p>
            <a:pPr>
              <a:lnSpc>
                <a:spcPct val="90000"/>
              </a:lnSpc>
              <a:spcBef>
                <a:spcPts val="1000"/>
              </a:spcBef>
            </a:pPr>
            <a:r>
              <a:rPr lang="en-US" dirty="0"/>
              <a:t>0.516 x 40,000 = 20,640</a:t>
            </a:r>
            <a:endParaRPr lang="en-US" dirty="0">
              <a:ea typeface="Calibri"/>
              <a:cs typeface="Calibri"/>
            </a:endParaRPr>
          </a:p>
          <a:p>
            <a:pPr>
              <a:lnSpc>
                <a:spcPct val="90000"/>
              </a:lnSpc>
              <a:spcBef>
                <a:spcPts val="1000"/>
              </a:spcBef>
            </a:pPr>
            <a:r>
              <a:rPr lang="en-US" dirty="0"/>
              <a:t>55,055 + 39,490 + 24,360 + 20,640 = 139,215</a:t>
            </a:r>
            <a:endParaRPr lang="en-US" dirty="0">
              <a:ea typeface="Calibri"/>
              <a:cs typeface="Calibri"/>
            </a:endParaRPr>
          </a:p>
          <a:p>
            <a:pPr>
              <a:lnSpc>
                <a:spcPct val="90000"/>
              </a:lnSpc>
              <a:spcBef>
                <a:spcPts val="1000"/>
              </a:spcBef>
            </a:pPr>
            <a:r>
              <a:rPr lang="en-US" dirty="0"/>
              <a:t>139,215 – 150,000 = -10,785</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29</a:t>
            </a:fld>
            <a:endParaRPr lang="en-US"/>
          </a:p>
        </p:txBody>
      </p:sp>
    </p:spTree>
    <p:extLst>
      <p:ext uri="{BB962C8B-B14F-4D97-AF65-F5344CB8AC3E}">
        <p14:creationId xmlns:p14="http://schemas.microsoft.com/office/powerpoint/2010/main" val="1010162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35,000 x 0.8 = 28,000</a:t>
            </a:r>
          </a:p>
          <a:p>
            <a:pPr>
              <a:lnSpc>
                <a:spcPct val="90000"/>
              </a:lnSpc>
              <a:spcBef>
                <a:spcPts val="1000"/>
              </a:spcBef>
            </a:pPr>
            <a:r>
              <a:rPr lang="en-US" dirty="0"/>
              <a:t>30,000 x 0.7 = 21,000</a:t>
            </a:r>
            <a:endParaRPr lang="en-US"/>
          </a:p>
          <a:p>
            <a:pPr>
              <a:lnSpc>
                <a:spcPct val="90000"/>
              </a:lnSpc>
              <a:spcBef>
                <a:spcPts val="1000"/>
              </a:spcBef>
            </a:pPr>
            <a:r>
              <a:rPr lang="en-US" dirty="0"/>
              <a:t>20,000 x 0.9 = 18,000</a:t>
            </a:r>
            <a:endParaRPr lang="en-US"/>
          </a:p>
          <a:p>
            <a:pPr>
              <a:lnSpc>
                <a:spcPct val="90000"/>
              </a:lnSpc>
              <a:spcBef>
                <a:spcPts val="1000"/>
              </a:spcBef>
            </a:pPr>
            <a:r>
              <a:rPr lang="en-US" dirty="0"/>
              <a:t>28,000 + 21,000 + 18,000 = 67,000</a:t>
            </a:r>
            <a:endParaRPr lang="en-US"/>
          </a:p>
          <a:p>
            <a:pPr>
              <a:lnSpc>
                <a:spcPct val="90000"/>
              </a:lnSpc>
              <a:spcBef>
                <a:spcPts val="1000"/>
              </a:spcBef>
            </a:pPr>
            <a:r>
              <a:rPr lang="en-US" dirty="0"/>
              <a:t>0.909 x 28,000 = 25,452</a:t>
            </a:r>
            <a:endParaRPr lang="en-US"/>
          </a:p>
          <a:p>
            <a:pPr>
              <a:lnSpc>
                <a:spcPct val="90000"/>
              </a:lnSpc>
              <a:spcBef>
                <a:spcPts val="1000"/>
              </a:spcBef>
            </a:pPr>
            <a:r>
              <a:rPr lang="en-US" dirty="0"/>
              <a:t>0.826 x 21,000 = 17,346</a:t>
            </a:r>
            <a:endParaRPr lang="en-US"/>
          </a:p>
          <a:p>
            <a:pPr>
              <a:lnSpc>
                <a:spcPct val="90000"/>
              </a:lnSpc>
              <a:spcBef>
                <a:spcPts val="1000"/>
              </a:spcBef>
            </a:pPr>
            <a:r>
              <a:rPr lang="en-US" dirty="0"/>
              <a:t>0.751 x 18,000 = 13,518 = 56,316</a:t>
            </a:r>
            <a:endParaRPr lang="en-US"/>
          </a:p>
          <a:p>
            <a:pPr>
              <a:lnSpc>
                <a:spcPct val="90000"/>
              </a:lnSpc>
              <a:spcBef>
                <a:spcPts val="1000"/>
              </a:spcBef>
            </a:pPr>
            <a:r>
              <a:rPr lang="en-US" dirty="0"/>
              <a:t>56,316 – 50,000 = 6,316</a:t>
            </a:r>
          </a:p>
        </p:txBody>
      </p:sp>
      <p:sp>
        <p:nvSpPr>
          <p:cNvPr id="4" name="Slide Number Placeholder 3"/>
          <p:cNvSpPr>
            <a:spLocks noGrp="1"/>
          </p:cNvSpPr>
          <p:nvPr>
            <p:ph type="sldNum" sz="quarter" idx="5"/>
          </p:nvPr>
        </p:nvSpPr>
        <p:spPr/>
        <p:txBody>
          <a:bodyPr/>
          <a:lstStyle/>
          <a:p>
            <a:fld id="{6658D55F-5261-48A9-848C-50BFD443C870}" type="slidenum">
              <a:rPr lang="en-US"/>
              <a:t>31</a:t>
            </a:fld>
            <a:endParaRPr lang="en-US"/>
          </a:p>
        </p:txBody>
      </p:sp>
    </p:spTree>
    <p:extLst>
      <p:ext uri="{BB962C8B-B14F-4D97-AF65-F5344CB8AC3E}">
        <p14:creationId xmlns:p14="http://schemas.microsoft.com/office/powerpoint/2010/main" val="19359912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25,000 x 0.9 = 22,500</a:t>
            </a:r>
          </a:p>
          <a:p>
            <a:pPr>
              <a:lnSpc>
                <a:spcPct val="90000"/>
              </a:lnSpc>
              <a:spcBef>
                <a:spcPts val="1000"/>
              </a:spcBef>
            </a:pPr>
            <a:r>
              <a:rPr lang="en-US" dirty="0"/>
              <a:t>35,000 x 0.8 = 28,000</a:t>
            </a:r>
            <a:endParaRPr lang="en-US" dirty="0">
              <a:ea typeface="Calibri"/>
              <a:cs typeface="Calibri"/>
            </a:endParaRPr>
          </a:p>
          <a:p>
            <a:pPr>
              <a:lnSpc>
                <a:spcPct val="90000"/>
              </a:lnSpc>
              <a:spcBef>
                <a:spcPts val="1000"/>
              </a:spcBef>
            </a:pPr>
            <a:r>
              <a:rPr lang="en-US" dirty="0"/>
              <a:t>20,000 x 0.7 = 14,000</a:t>
            </a:r>
          </a:p>
          <a:p>
            <a:pPr>
              <a:lnSpc>
                <a:spcPct val="90000"/>
              </a:lnSpc>
              <a:spcBef>
                <a:spcPts val="1000"/>
              </a:spcBef>
            </a:pPr>
            <a:r>
              <a:rPr lang="en-US"/>
              <a:t>22,500 + 28,000 + 14,000 = 64,500</a:t>
            </a:r>
          </a:p>
          <a:p>
            <a:pPr>
              <a:lnSpc>
                <a:spcPct val="90000"/>
              </a:lnSpc>
              <a:spcBef>
                <a:spcPts val="1000"/>
              </a:spcBef>
            </a:pPr>
            <a:r>
              <a:rPr lang="en-US"/>
              <a:t>0.909 x 22,500 = 20,452.5</a:t>
            </a:r>
          </a:p>
          <a:p>
            <a:pPr>
              <a:lnSpc>
                <a:spcPct val="90000"/>
              </a:lnSpc>
              <a:spcBef>
                <a:spcPts val="1000"/>
              </a:spcBef>
            </a:pPr>
            <a:r>
              <a:rPr lang="en-US"/>
              <a:t>0.826 x 28,000 = 23,128</a:t>
            </a:r>
          </a:p>
          <a:p>
            <a:pPr>
              <a:lnSpc>
                <a:spcPct val="90000"/>
              </a:lnSpc>
              <a:spcBef>
                <a:spcPts val="1000"/>
              </a:spcBef>
            </a:pPr>
            <a:r>
              <a:rPr lang="en-US"/>
              <a:t>0.751 x 14,000 = 10,514</a:t>
            </a:r>
          </a:p>
          <a:p>
            <a:pPr>
              <a:lnSpc>
                <a:spcPct val="90000"/>
              </a:lnSpc>
              <a:spcBef>
                <a:spcPts val="1000"/>
              </a:spcBef>
            </a:pPr>
            <a:r>
              <a:rPr lang="en-US"/>
              <a:t>20,452.5 + 23,128 + 10,514 = 54,094.5</a:t>
            </a:r>
          </a:p>
          <a:p>
            <a:pPr>
              <a:lnSpc>
                <a:spcPct val="90000"/>
              </a:lnSpc>
              <a:spcBef>
                <a:spcPts val="1000"/>
              </a:spcBef>
            </a:pPr>
            <a:r>
              <a:rPr lang="en-US" dirty="0"/>
              <a:t>54,094.5 - 50,000 = 4,094.5</a:t>
            </a:r>
          </a:p>
        </p:txBody>
      </p:sp>
      <p:sp>
        <p:nvSpPr>
          <p:cNvPr id="4" name="Slide Number Placeholder 3"/>
          <p:cNvSpPr>
            <a:spLocks noGrp="1"/>
          </p:cNvSpPr>
          <p:nvPr>
            <p:ph type="sldNum" sz="quarter" idx="5"/>
          </p:nvPr>
        </p:nvSpPr>
        <p:spPr/>
        <p:txBody>
          <a:bodyPr/>
          <a:lstStyle/>
          <a:p>
            <a:fld id="{6658D55F-5261-48A9-848C-50BFD443C870}" type="slidenum">
              <a:rPr lang="en-US"/>
              <a:t>32</a:t>
            </a:fld>
            <a:endParaRPr lang="en-US"/>
          </a:p>
        </p:txBody>
      </p:sp>
    </p:spTree>
    <p:extLst>
      <p:ext uri="{BB962C8B-B14F-4D97-AF65-F5344CB8AC3E}">
        <p14:creationId xmlns:p14="http://schemas.microsoft.com/office/powerpoint/2010/main" val="39579373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Project X</a:t>
            </a:r>
          </a:p>
          <a:p>
            <a:pPr>
              <a:lnSpc>
                <a:spcPct val="90000"/>
              </a:lnSpc>
              <a:spcBef>
                <a:spcPts val="1000"/>
              </a:spcBef>
            </a:pPr>
            <a:r>
              <a:rPr lang="en-US" dirty="0"/>
              <a:t>60,000 x 3.3522 = 201,132</a:t>
            </a:r>
            <a:endParaRPr lang="en-US" dirty="0">
              <a:ea typeface="Calibri"/>
              <a:cs typeface="Calibri"/>
            </a:endParaRPr>
          </a:p>
          <a:p>
            <a:pPr>
              <a:lnSpc>
                <a:spcPct val="90000"/>
              </a:lnSpc>
              <a:spcBef>
                <a:spcPts val="1000"/>
              </a:spcBef>
            </a:pPr>
            <a:r>
              <a:rPr lang="en-US" dirty="0"/>
              <a:t>201,132 – 100,000 = 101,132</a:t>
            </a:r>
            <a:endParaRPr lang="en-US" dirty="0">
              <a:ea typeface="Calibri"/>
              <a:cs typeface="Calibri"/>
            </a:endParaRPr>
          </a:p>
          <a:p>
            <a:pPr>
              <a:lnSpc>
                <a:spcPct val="90000"/>
              </a:lnSpc>
              <a:spcBef>
                <a:spcPts val="1000"/>
              </a:spcBef>
            </a:pPr>
            <a:r>
              <a:rPr lang="en-US" dirty="0"/>
              <a:t>35,000 x 3.3522 = 117,327</a:t>
            </a:r>
            <a:endParaRPr lang="en-US" dirty="0">
              <a:ea typeface="Calibri"/>
              <a:cs typeface="Calibri"/>
            </a:endParaRPr>
          </a:p>
          <a:p>
            <a:pPr>
              <a:lnSpc>
                <a:spcPct val="90000"/>
              </a:lnSpc>
              <a:spcBef>
                <a:spcPts val="1000"/>
              </a:spcBef>
            </a:pPr>
            <a:r>
              <a:rPr lang="en-US" dirty="0"/>
              <a:t>117,327 – 100,000 = 17,327</a:t>
            </a:r>
            <a:endParaRPr lang="en-US" dirty="0">
              <a:ea typeface="Calibri"/>
              <a:cs typeface="Calibri"/>
            </a:endParaRPr>
          </a:p>
          <a:p>
            <a:pPr>
              <a:lnSpc>
                <a:spcPct val="90000"/>
              </a:lnSpc>
              <a:spcBef>
                <a:spcPts val="1000"/>
              </a:spcBef>
            </a:pPr>
            <a:r>
              <a:rPr lang="en-US" dirty="0"/>
              <a:t>20,000 x 3.3522 = 67,044</a:t>
            </a:r>
            <a:endParaRPr lang="en-US" dirty="0">
              <a:ea typeface="Calibri"/>
              <a:cs typeface="Calibri"/>
            </a:endParaRPr>
          </a:p>
          <a:p>
            <a:pPr>
              <a:lnSpc>
                <a:spcPct val="90000"/>
              </a:lnSpc>
              <a:spcBef>
                <a:spcPts val="1000"/>
              </a:spcBef>
            </a:pPr>
            <a:r>
              <a:rPr lang="en-US" dirty="0"/>
              <a:t>67,044 – 100,000 = -32,956</a:t>
            </a:r>
            <a:endParaRPr lang="en-US" dirty="0">
              <a:ea typeface="Calibri"/>
              <a:cs typeface="Calibri"/>
            </a:endParaRPr>
          </a:p>
          <a:p>
            <a:pPr>
              <a:lnSpc>
                <a:spcPct val="90000"/>
              </a:lnSpc>
              <a:spcBef>
                <a:spcPts val="1000"/>
              </a:spcBef>
            </a:pPr>
            <a:r>
              <a:rPr lang="en-US"/>
              <a:t>Project Y</a:t>
            </a:r>
          </a:p>
          <a:p>
            <a:pPr>
              <a:lnSpc>
                <a:spcPct val="90000"/>
              </a:lnSpc>
              <a:spcBef>
                <a:spcPts val="1000"/>
              </a:spcBef>
            </a:pPr>
            <a:r>
              <a:rPr lang="en-US"/>
              <a:t>55,000 x 3.3522 = 184,371</a:t>
            </a:r>
          </a:p>
          <a:p>
            <a:pPr>
              <a:lnSpc>
                <a:spcPct val="90000"/>
              </a:lnSpc>
              <a:spcBef>
                <a:spcPts val="1000"/>
              </a:spcBef>
            </a:pPr>
            <a:r>
              <a:rPr lang="en-US" dirty="0"/>
              <a:t>184,371 – 100,000 = 84,371</a:t>
            </a:r>
            <a:endParaRPr lang="en-US" dirty="0">
              <a:ea typeface="Calibri"/>
              <a:cs typeface="Calibri"/>
            </a:endParaRPr>
          </a:p>
          <a:p>
            <a:pPr>
              <a:lnSpc>
                <a:spcPct val="90000"/>
              </a:lnSpc>
              <a:spcBef>
                <a:spcPts val="1000"/>
              </a:spcBef>
            </a:pPr>
            <a:r>
              <a:rPr lang="en-US" dirty="0"/>
              <a:t>30,000 x 3.3522 = 100,566</a:t>
            </a:r>
            <a:endParaRPr lang="en-US" dirty="0">
              <a:ea typeface="Calibri"/>
              <a:cs typeface="Calibri"/>
            </a:endParaRPr>
          </a:p>
          <a:p>
            <a:pPr>
              <a:lnSpc>
                <a:spcPct val="90000"/>
              </a:lnSpc>
              <a:spcBef>
                <a:spcPts val="1000"/>
              </a:spcBef>
            </a:pPr>
            <a:r>
              <a:rPr lang="en-US" dirty="0"/>
              <a:t>100,566 – 100,000 = 566</a:t>
            </a:r>
            <a:endParaRPr lang="en-US" dirty="0">
              <a:ea typeface="Calibri"/>
              <a:cs typeface="Calibri"/>
            </a:endParaRPr>
          </a:p>
          <a:p>
            <a:pPr>
              <a:lnSpc>
                <a:spcPct val="90000"/>
              </a:lnSpc>
              <a:spcBef>
                <a:spcPts val="1000"/>
              </a:spcBef>
            </a:pPr>
            <a:r>
              <a:rPr lang="en-US" dirty="0"/>
              <a:t>20,000 x 3.3522 = 67,044</a:t>
            </a:r>
            <a:endParaRPr lang="en-US" dirty="0">
              <a:ea typeface="Calibri"/>
              <a:cs typeface="Calibri"/>
            </a:endParaRPr>
          </a:p>
          <a:p>
            <a:pPr>
              <a:lnSpc>
                <a:spcPct val="90000"/>
              </a:lnSpc>
              <a:spcBef>
                <a:spcPts val="1000"/>
              </a:spcBef>
            </a:pPr>
            <a:r>
              <a:rPr lang="en-US" dirty="0"/>
              <a:t>67,044 – 100,000 = -32,956</a:t>
            </a:r>
          </a:p>
        </p:txBody>
      </p:sp>
      <p:sp>
        <p:nvSpPr>
          <p:cNvPr id="4" name="Slide Number Placeholder 3"/>
          <p:cNvSpPr>
            <a:spLocks noGrp="1"/>
          </p:cNvSpPr>
          <p:nvPr>
            <p:ph type="sldNum" sz="quarter" idx="5"/>
          </p:nvPr>
        </p:nvSpPr>
        <p:spPr/>
        <p:txBody>
          <a:bodyPr/>
          <a:lstStyle/>
          <a:p>
            <a:fld id="{6658D55F-5261-48A9-848C-50BFD443C870}" type="slidenum">
              <a:rPr lang="en-US"/>
              <a:t>34</a:t>
            </a:fld>
            <a:endParaRPr lang="en-US"/>
          </a:p>
        </p:txBody>
      </p:sp>
    </p:spTree>
    <p:extLst>
      <p:ext uri="{BB962C8B-B14F-4D97-AF65-F5344CB8AC3E}">
        <p14:creationId xmlns:p14="http://schemas.microsoft.com/office/powerpoint/2010/main" val="35364133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Project A</a:t>
            </a:r>
          </a:p>
          <a:p>
            <a:pPr>
              <a:lnSpc>
                <a:spcPct val="90000"/>
              </a:lnSpc>
              <a:spcBef>
                <a:spcPts val="1000"/>
              </a:spcBef>
            </a:pPr>
            <a:r>
              <a:rPr lang="en-US" dirty="0"/>
              <a:t>10,000 x 0.2 = 2,000</a:t>
            </a:r>
            <a:endParaRPr lang="en-US" dirty="0">
              <a:ea typeface="Calibri"/>
              <a:cs typeface="Calibri"/>
            </a:endParaRPr>
          </a:p>
          <a:p>
            <a:pPr>
              <a:lnSpc>
                <a:spcPct val="90000"/>
              </a:lnSpc>
              <a:spcBef>
                <a:spcPts val="1000"/>
              </a:spcBef>
            </a:pPr>
            <a:r>
              <a:rPr lang="en-US" dirty="0"/>
              <a:t>0.909 x 2,000 = 1,818</a:t>
            </a:r>
            <a:endParaRPr lang="en-US" dirty="0">
              <a:ea typeface="Calibri"/>
              <a:cs typeface="Calibri"/>
            </a:endParaRPr>
          </a:p>
          <a:p>
            <a:pPr>
              <a:lnSpc>
                <a:spcPct val="90000"/>
              </a:lnSpc>
              <a:spcBef>
                <a:spcPts val="1000"/>
              </a:spcBef>
            </a:pPr>
            <a:r>
              <a:rPr lang="en-US" dirty="0"/>
              <a:t>18,000 x 0.6 = 10,800</a:t>
            </a:r>
            <a:endParaRPr lang="en-US" dirty="0">
              <a:ea typeface="Calibri"/>
              <a:cs typeface="Calibri"/>
            </a:endParaRPr>
          </a:p>
          <a:p>
            <a:pPr>
              <a:lnSpc>
                <a:spcPct val="90000"/>
              </a:lnSpc>
              <a:spcBef>
                <a:spcPts val="1000"/>
              </a:spcBef>
            </a:pPr>
            <a:r>
              <a:rPr lang="en-US" dirty="0"/>
              <a:t>0.826 x 10,800 = 8,920.8</a:t>
            </a:r>
            <a:endParaRPr lang="en-US" dirty="0">
              <a:ea typeface="Calibri"/>
              <a:cs typeface="Calibri"/>
            </a:endParaRPr>
          </a:p>
          <a:p>
            <a:pPr>
              <a:lnSpc>
                <a:spcPct val="90000"/>
              </a:lnSpc>
              <a:spcBef>
                <a:spcPts val="1000"/>
              </a:spcBef>
            </a:pPr>
            <a:r>
              <a:rPr lang="en-US" dirty="0"/>
              <a:t>8,000 x 0.2 = 1,600</a:t>
            </a:r>
            <a:endParaRPr lang="en-US" dirty="0">
              <a:ea typeface="Calibri"/>
              <a:cs typeface="Calibri"/>
            </a:endParaRPr>
          </a:p>
          <a:p>
            <a:pPr>
              <a:lnSpc>
                <a:spcPct val="90000"/>
              </a:lnSpc>
              <a:spcBef>
                <a:spcPts val="1000"/>
              </a:spcBef>
            </a:pPr>
            <a:r>
              <a:rPr lang="en-US"/>
              <a:t>0.751 x 1,600 = 1,201.6</a:t>
            </a:r>
          </a:p>
          <a:p>
            <a:pPr>
              <a:lnSpc>
                <a:spcPct val="90000"/>
              </a:lnSpc>
              <a:spcBef>
                <a:spcPts val="1000"/>
              </a:spcBef>
            </a:pPr>
            <a:r>
              <a:rPr lang="en-US"/>
              <a:t>1,818 + 8,920.8 + 1,201.6 = 11,940.4</a:t>
            </a:r>
          </a:p>
          <a:p>
            <a:pPr>
              <a:lnSpc>
                <a:spcPct val="90000"/>
              </a:lnSpc>
              <a:spcBef>
                <a:spcPts val="1000"/>
              </a:spcBef>
            </a:pPr>
            <a:r>
              <a:rPr lang="en-US"/>
              <a:t>11,940.4 - 10,000 = 1,940.4</a:t>
            </a:r>
          </a:p>
          <a:p>
            <a:pPr>
              <a:lnSpc>
                <a:spcPct val="90000"/>
              </a:lnSpc>
              <a:spcBef>
                <a:spcPts val="1000"/>
              </a:spcBef>
            </a:pPr>
            <a:r>
              <a:rPr lang="en-US"/>
              <a:t>Project B</a:t>
            </a:r>
          </a:p>
          <a:p>
            <a:pPr>
              <a:lnSpc>
                <a:spcPct val="90000"/>
              </a:lnSpc>
              <a:spcBef>
                <a:spcPts val="1000"/>
              </a:spcBef>
            </a:pPr>
            <a:r>
              <a:rPr lang="en-US"/>
              <a:t>12,000 x 0.2 = 2,400</a:t>
            </a:r>
          </a:p>
          <a:p>
            <a:pPr>
              <a:lnSpc>
                <a:spcPct val="90000"/>
              </a:lnSpc>
              <a:spcBef>
                <a:spcPts val="1000"/>
              </a:spcBef>
            </a:pPr>
            <a:r>
              <a:rPr lang="en-US"/>
              <a:t>0.909 x 2,400 = 2,181.6</a:t>
            </a:r>
          </a:p>
          <a:p>
            <a:pPr>
              <a:lnSpc>
                <a:spcPct val="90000"/>
              </a:lnSpc>
              <a:spcBef>
                <a:spcPts val="1000"/>
              </a:spcBef>
            </a:pPr>
            <a:r>
              <a:rPr lang="en-US" dirty="0"/>
              <a:t>16,000 x 0.6 = 9,600</a:t>
            </a:r>
            <a:endParaRPr lang="en-US" dirty="0">
              <a:ea typeface="Calibri"/>
              <a:cs typeface="Calibri"/>
            </a:endParaRPr>
          </a:p>
          <a:p>
            <a:pPr>
              <a:lnSpc>
                <a:spcPct val="90000"/>
              </a:lnSpc>
              <a:spcBef>
                <a:spcPts val="1000"/>
              </a:spcBef>
            </a:pPr>
            <a:r>
              <a:rPr lang="en-US" dirty="0"/>
              <a:t>0.826 x 9,600 = 7,929.6</a:t>
            </a:r>
            <a:endParaRPr lang="en-US" dirty="0">
              <a:ea typeface="Calibri"/>
              <a:cs typeface="Calibri"/>
            </a:endParaRPr>
          </a:p>
          <a:p>
            <a:pPr>
              <a:lnSpc>
                <a:spcPct val="90000"/>
              </a:lnSpc>
              <a:spcBef>
                <a:spcPts val="1000"/>
              </a:spcBef>
            </a:pPr>
            <a:r>
              <a:rPr lang="en-US" dirty="0"/>
              <a:t>14,000 x 0.2 = 2,800</a:t>
            </a:r>
            <a:endParaRPr lang="en-US" dirty="0">
              <a:ea typeface="Calibri"/>
              <a:cs typeface="Calibri"/>
            </a:endParaRPr>
          </a:p>
          <a:p>
            <a:pPr>
              <a:lnSpc>
                <a:spcPct val="90000"/>
              </a:lnSpc>
              <a:spcBef>
                <a:spcPts val="1000"/>
              </a:spcBef>
            </a:pPr>
            <a:r>
              <a:rPr lang="en-US" dirty="0"/>
              <a:t>0.751 x 2,800 = 2,102.8</a:t>
            </a:r>
            <a:endParaRPr lang="en-US" dirty="0">
              <a:ea typeface="Calibri"/>
              <a:cs typeface="Calibri"/>
            </a:endParaRPr>
          </a:p>
          <a:p>
            <a:pPr>
              <a:lnSpc>
                <a:spcPct val="90000"/>
              </a:lnSpc>
              <a:spcBef>
                <a:spcPts val="1000"/>
              </a:spcBef>
            </a:pPr>
            <a:r>
              <a:rPr lang="en-US"/>
              <a:t>2,181.6 + 7,929.6 + 2,102.8 = 12,214</a:t>
            </a:r>
          </a:p>
          <a:p>
            <a:pPr>
              <a:lnSpc>
                <a:spcPct val="90000"/>
              </a:lnSpc>
              <a:spcBef>
                <a:spcPts val="1000"/>
              </a:spcBef>
            </a:pPr>
            <a:r>
              <a:rPr lang="en-US" dirty="0"/>
              <a:t>12,214 – 10,000 = 2,214</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36</a:t>
            </a:fld>
            <a:endParaRPr lang="en-US"/>
          </a:p>
        </p:txBody>
      </p:sp>
    </p:spTree>
    <p:extLst>
      <p:ext uri="{BB962C8B-B14F-4D97-AF65-F5344CB8AC3E}">
        <p14:creationId xmlns:p14="http://schemas.microsoft.com/office/powerpoint/2010/main" val="21662121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32,000 + 5,500 + 7,400 + 8,900 = 53,800</a:t>
            </a:r>
          </a:p>
          <a:p>
            <a:pPr>
              <a:lnSpc>
                <a:spcPct val="90000"/>
              </a:lnSpc>
              <a:spcBef>
                <a:spcPts val="1000"/>
              </a:spcBef>
            </a:pPr>
            <a:r>
              <a:rPr lang="en-US" dirty="0"/>
              <a:t>53,800 / 4 = 13,450</a:t>
            </a:r>
            <a:endParaRPr lang="en-US" dirty="0">
              <a:ea typeface="Calibri"/>
              <a:cs typeface="Calibri"/>
            </a:endParaRPr>
          </a:p>
          <a:p>
            <a:pPr>
              <a:lnSpc>
                <a:spcPct val="90000"/>
              </a:lnSpc>
              <a:spcBef>
                <a:spcPts val="1000"/>
              </a:spcBef>
            </a:pPr>
            <a:r>
              <a:rPr lang="en-US" dirty="0"/>
              <a:t>32,000 – 13,450 = 18,550</a:t>
            </a:r>
            <a:endParaRPr lang="en-US" dirty="0">
              <a:ea typeface="Calibri"/>
              <a:cs typeface="Calibri"/>
            </a:endParaRPr>
          </a:p>
          <a:p>
            <a:pPr>
              <a:lnSpc>
                <a:spcPct val="90000"/>
              </a:lnSpc>
              <a:spcBef>
                <a:spcPts val="1000"/>
              </a:spcBef>
            </a:pPr>
            <a:r>
              <a:rPr lang="en-US" dirty="0"/>
              <a:t>5,500 – 13,450 = -7,950</a:t>
            </a:r>
            <a:endParaRPr lang="en-US" dirty="0">
              <a:ea typeface="Calibri"/>
              <a:cs typeface="Calibri"/>
            </a:endParaRPr>
          </a:p>
          <a:p>
            <a:pPr>
              <a:lnSpc>
                <a:spcPct val="90000"/>
              </a:lnSpc>
              <a:spcBef>
                <a:spcPts val="1000"/>
              </a:spcBef>
            </a:pPr>
            <a:r>
              <a:rPr lang="en-US" dirty="0"/>
              <a:t>7,400 – 13,450 = -6,050</a:t>
            </a:r>
            <a:endParaRPr lang="en-US" dirty="0">
              <a:ea typeface="Calibri"/>
              <a:cs typeface="Calibri"/>
            </a:endParaRPr>
          </a:p>
          <a:p>
            <a:pPr>
              <a:lnSpc>
                <a:spcPct val="90000"/>
              </a:lnSpc>
              <a:spcBef>
                <a:spcPts val="1000"/>
              </a:spcBef>
            </a:pPr>
            <a:r>
              <a:rPr lang="en-US" dirty="0"/>
              <a:t>8,900 – 13,450 = -4,550</a:t>
            </a:r>
            <a:endParaRPr lang="en-US" dirty="0">
              <a:ea typeface="Calibri"/>
              <a:cs typeface="Calibri"/>
            </a:endParaRPr>
          </a:p>
          <a:p>
            <a:pPr>
              <a:lnSpc>
                <a:spcPct val="90000"/>
              </a:lnSpc>
              <a:spcBef>
                <a:spcPts val="1000"/>
              </a:spcBef>
            </a:pPr>
            <a:r>
              <a:rPr lang="en-US" dirty="0"/>
              <a:t>18,550 x 18,550 = 344,102,500</a:t>
            </a:r>
            <a:endParaRPr lang="en-US" dirty="0">
              <a:ea typeface="Calibri"/>
              <a:cs typeface="Calibri"/>
            </a:endParaRPr>
          </a:p>
          <a:p>
            <a:pPr>
              <a:lnSpc>
                <a:spcPct val="90000"/>
              </a:lnSpc>
              <a:spcBef>
                <a:spcPts val="1000"/>
              </a:spcBef>
            </a:pPr>
            <a:r>
              <a:rPr lang="en-US" dirty="0"/>
              <a:t>-7,950 x –7,950 = 63,202,500</a:t>
            </a:r>
            <a:endParaRPr lang="en-US" dirty="0">
              <a:ea typeface="Calibri"/>
              <a:cs typeface="Calibri"/>
            </a:endParaRPr>
          </a:p>
          <a:p>
            <a:pPr>
              <a:lnSpc>
                <a:spcPct val="90000"/>
              </a:lnSpc>
              <a:spcBef>
                <a:spcPts val="1000"/>
              </a:spcBef>
            </a:pPr>
            <a:r>
              <a:rPr lang="en-US" dirty="0"/>
              <a:t>-6,050 x –6,050 = 35,602,500</a:t>
            </a:r>
            <a:endParaRPr lang="en-US" dirty="0">
              <a:ea typeface="Calibri"/>
              <a:cs typeface="Calibri"/>
            </a:endParaRPr>
          </a:p>
          <a:p>
            <a:pPr>
              <a:lnSpc>
                <a:spcPct val="90000"/>
              </a:lnSpc>
              <a:spcBef>
                <a:spcPts val="1000"/>
              </a:spcBef>
            </a:pPr>
            <a:r>
              <a:rPr lang="en-US" dirty="0"/>
              <a:t>-4,550 x –4,550  = 20,702,500</a:t>
            </a:r>
            <a:endParaRPr lang="en-US" dirty="0">
              <a:ea typeface="Calibri"/>
              <a:cs typeface="Calibri"/>
            </a:endParaRPr>
          </a:p>
          <a:p>
            <a:pPr>
              <a:lnSpc>
                <a:spcPct val="90000"/>
              </a:lnSpc>
              <a:spcBef>
                <a:spcPts val="1000"/>
              </a:spcBef>
            </a:pPr>
            <a:r>
              <a:rPr lang="en-US" dirty="0"/>
              <a:t>344,102,500 x 0.2 = 68,820,500</a:t>
            </a:r>
            <a:endParaRPr lang="en-US" dirty="0">
              <a:ea typeface="Calibri"/>
              <a:cs typeface="Calibri"/>
            </a:endParaRPr>
          </a:p>
          <a:p>
            <a:pPr>
              <a:lnSpc>
                <a:spcPct val="90000"/>
              </a:lnSpc>
              <a:spcBef>
                <a:spcPts val="1000"/>
              </a:spcBef>
            </a:pPr>
            <a:r>
              <a:rPr lang="en-US" dirty="0"/>
              <a:t>63,202,500 x 0.3 = 18,960,750</a:t>
            </a:r>
          </a:p>
          <a:p>
            <a:pPr>
              <a:lnSpc>
                <a:spcPct val="90000"/>
              </a:lnSpc>
              <a:spcBef>
                <a:spcPts val="1000"/>
              </a:spcBef>
            </a:pPr>
            <a:r>
              <a:rPr lang="en-US"/>
              <a:t>36,602,500 x 0.3 = 10,980,750</a:t>
            </a:r>
          </a:p>
          <a:p>
            <a:pPr>
              <a:lnSpc>
                <a:spcPct val="90000"/>
              </a:lnSpc>
              <a:spcBef>
                <a:spcPts val="1000"/>
              </a:spcBef>
            </a:pPr>
            <a:r>
              <a:rPr lang="en-US"/>
              <a:t>20,702,500 x 0.2 = 4,140,500</a:t>
            </a:r>
          </a:p>
          <a:p>
            <a:pPr>
              <a:lnSpc>
                <a:spcPct val="90000"/>
              </a:lnSpc>
              <a:spcBef>
                <a:spcPts val="1000"/>
              </a:spcBef>
            </a:pPr>
            <a:r>
              <a:rPr lang="en-US"/>
              <a:t>68,820,500 + 18,960,750 + 10,980,750 + 4,140,500 = 102,902,500</a:t>
            </a:r>
          </a:p>
          <a:p>
            <a:pPr>
              <a:lnSpc>
                <a:spcPct val="90000"/>
              </a:lnSpc>
              <a:spcBef>
                <a:spcPts val="1000"/>
              </a:spcBef>
            </a:pPr>
            <a:r>
              <a:rPr lang="en-US" dirty="0"/>
              <a:t>√102,902,500 = 10,144</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38</a:t>
            </a:fld>
            <a:endParaRPr lang="en-US"/>
          </a:p>
        </p:txBody>
      </p:sp>
    </p:spTree>
    <p:extLst>
      <p:ext uri="{BB962C8B-B14F-4D97-AF65-F5344CB8AC3E}">
        <p14:creationId xmlns:p14="http://schemas.microsoft.com/office/powerpoint/2010/main" val="23142644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32,000 + 5,500 + 7,400 + 8,900 = 53,800</a:t>
            </a:r>
          </a:p>
          <a:p>
            <a:pPr>
              <a:lnSpc>
                <a:spcPct val="90000"/>
              </a:lnSpc>
              <a:spcBef>
                <a:spcPts val="1000"/>
              </a:spcBef>
            </a:pPr>
            <a:r>
              <a:rPr lang="en-US" dirty="0"/>
              <a:t>53,800 / 4 = 13,450</a:t>
            </a:r>
            <a:endParaRPr lang="en-US" dirty="0">
              <a:ea typeface="Calibri"/>
              <a:cs typeface="Calibri"/>
            </a:endParaRPr>
          </a:p>
          <a:p>
            <a:pPr>
              <a:lnSpc>
                <a:spcPct val="90000"/>
              </a:lnSpc>
              <a:spcBef>
                <a:spcPts val="1000"/>
              </a:spcBef>
            </a:pPr>
            <a:r>
              <a:rPr lang="en-US" dirty="0"/>
              <a:t>32,000 – 13,450 = 18,550</a:t>
            </a:r>
            <a:endParaRPr lang="en-US" dirty="0">
              <a:ea typeface="Calibri"/>
              <a:cs typeface="Calibri"/>
            </a:endParaRPr>
          </a:p>
          <a:p>
            <a:pPr>
              <a:lnSpc>
                <a:spcPct val="90000"/>
              </a:lnSpc>
              <a:spcBef>
                <a:spcPts val="1000"/>
              </a:spcBef>
            </a:pPr>
            <a:r>
              <a:rPr lang="en-US" dirty="0"/>
              <a:t>5,500 – 13,450 = -7,950</a:t>
            </a:r>
            <a:endParaRPr lang="en-US" dirty="0">
              <a:ea typeface="Calibri"/>
              <a:cs typeface="Calibri"/>
            </a:endParaRPr>
          </a:p>
          <a:p>
            <a:pPr>
              <a:lnSpc>
                <a:spcPct val="90000"/>
              </a:lnSpc>
              <a:spcBef>
                <a:spcPts val="1000"/>
              </a:spcBef>
            </a:pPr>
            <a:r>
              <a:rPr lang="en-US" dirty="0"/>
              <a:t>7,400 – 13,450 = -6,050</a:t>
            </a:r>
            <a:endParaRPr lang="en-US" dirty="0">
              <a:ea typeface="Calibri"/>
              <a:cs typeface="Calibri"/>
            </a:endParaRPr>
          </a:p>
          <a:p>
            <a:pPr>
              <a:lnSpc>
                <a:spcPct val="90000"/>
              </a:lnSpc>
              <a:spcBef>
                <a:spcPts val="1000"/>
              </a:spcBef>
            </a:pPr>
            <a:r>
              <a:rPr lang="en-US" dirty="0"/>
              <a:t>8,900 – 13,450 = -4,550</a:t>
            </a:r>
            <a:endParaRPr lang="en-US" dirty="0">
              <a:ea typeface="Calibri"/>
              <a:cs typeface="Calibri"/>
            </a:endParaRPr>
          </a:p>
          <a:p>
            <a:pPr>
              <a:lnSpc>
                <a:spcPct val="90000"/>
              </a:lnSpc>
              <a:spcBef>
                <a:spcPts val="1000"/>
              </a:spcBef>
            </a:pPr>
            <a:r>
              <a:rPr lang="en-US" dirty="0"/>
              <a:t>18,550 x 18,550 = 344,102,500</a:t>
            </a:r>
            <a:endParaRPr lang="en-US" dirty="0">
              <a:ea typeface="Calibri"/>
              <a:cs typeface="Calibri"/>
            </a:endParaRPr>
          </a:p>
          <a:p>
            <a:pPr>
              <a:lnSpc>
                <a:spcPct val="90000"/>
              </a:lnSpc>
              <a:spcBef>
                <a:spcPts val="1000"/>
              </a:spcBef>
            </a:pPr>
            <a:r>
              <a:rPr lang="en-US" dirty="0"/>
              <a:t>-7,950 x –7,950 = 63,202,500</a:t>
            </a:r>
            <a:endParaRPr lang="en-US" dirty="0">
              <a:ea typeface="Calibri"/>
              <a:cs typeface="Calibri"/>
            </a:endParaRPr>
          </a:p>
          <a:p>
            <a:pPr>
              <a:lnSpc>
                <a:spcPct val="90000"/>
              </a:lnSpc>
              <a:spcBef>
                <a:spcPts val="1000"/>
              </a:spcBef>
            </a:pPr>
            <a:r>
              <a:rPr lang="en-US" dirty="0"/>
              <a:t>-6,050 x –6,050 = 36,602,500</a:t>
            </a:r>
            <a:endParaRPr lang="en-US" dirty="0">
              <a:ea typeface="Calibri"/>
              <a:cs typeface="Calibri"/>
            </a:endParaRPr>
          </a:p>
          <a:p>
            <a:pPr>
              <a:lnSpc>
                <a:spcPct val="90000"/>
              </a:lnSpc>
              <a:spcBef>
                <a:spcPts val="1000"/>
              </a:spcBef>
            </a:pPr>
            <a:r>
              <a:rPr lang="en-US"/>
              <a:t>-4,550 x –4,550  = 20,702,500</a:t>
            </a:r>
          </a:p>
          <a:p>
            <a:pPr>
              <a:lnSpc>
                <a:spcPct val="90000"/>
              </a:lnSpc>
              <a:spcBef>
                <a:spcPts val="1000"/>
              </a:spcBef>
            </a:pPr>
            <a:r>
              <a:rPr lang="en-US" dirty="0"/>
              <a:t>344,102,500 x 0.1 = 34,410,250</a:t>
            </a:r>
            <a:endParaRPr lang="en-US" dirty="0">
              <a:ea typeface="Calibri"/>
              <a:cs typeface="Calibri"/>
            </a:endParaRPr>
          </a:p>
          <a:p>
            <a:pPr>
              <a:lnSpc>
                <a:spcPct val="90000"/>
              </a:lnSpc>
              <a:spcBef>
                <a:spcPts val="1000"/>
              </a:spcBef>
            </a:pPr>
            <a:r>
              <a:rPr lang="en-US" dirty="0"/>
              <a:t>63,202,500 x 0.4 = 25,281,000</a:t>
            </a:r>
            <a:endParaRPr lang="en-US" dirty="0">
              <a:ea typeface="Calibri"/>
              <a:cs typeface="Calibri"/>
            </a:endParaRPr>
          </a:p>
          <a:p>
            <a:pPr>
              <a:lnSpc>
                <a:spcPct val="90000"/>
              </a:lnSpc>
              <a:spcBef>
                <a:spcPts val="1000"/>
              </a:spcBef>
            </a:pPr>
            <a:r>
              <a:rPr lang="en-US" dirty="0"/>
              <a:t>36,602,500 x 0.4 = 14,641,000</a:t>
            </a:r>
            <a:endParaRPr lang="en-US" dirty="0">
              <a:ea typeface="Calibri"/>
              <a:cs typeface="Calibri"/>
            </a:endParaRPr>
          </a:p>
          <a:p>
            <a:pPr>
              <a:lnSpc>
                <a:spcPct val="90000"/>
              </a:lnSpc>
              <a:spcBef>
                <a:spcPts val="1000"/>
              </a:spcBef>
            </a:pPr>
            <a:r>
              <a:rPr lang="en-US" dirty="0"/>
              <a:t>20,702,500 x 0.1 = 2,070,250</a:t>
            </a:r>
            <a:endParaRPr lang="en-US" dirty="0">
              <a:ea typeface="Calibri"/>
              <a:cs typeface="Calibri"/>
            </a:endParaRPr>
          </a:p>
          <a:p>
            <a:pPr>
              <a:lnSpc>
                <a:spcPct val="90000"/>
              </a:lnSpc>
              <a:spcBef>
                <a:spcPts val="1000"/>
              </a:spcBef>
            </a:pPr>
            <a:r>
              <a:rPr lang="en-US"/>
              <a:t>34,410,250 + 25,281,000 + 14,641,000 + 2,070,250 = 76,402,500</a:t>
            </a:r>
          </a:p>
          <a:p>
            <a:pPr>
              <a:lnSpc>
                <a:spcPct val="90000"/>
              </a:lnSpc>
              <a:spcBef>
                <a:spcPts val="1000"/>
              </a:spcBef>
            </a:pPr>
            <a:r>
              <a:rPr lang="en-US" dirty="0"/>
              <a:t>√76,402,500 = 8,741</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39</a:t>
            </a:fld>
            <a:endParaRPr lang="en-US"/>
          </a:p>
        </p:txBody>
      </p:sp>
    </p:spTree>
    <p:extLst>
      <p:ext uri="{BB962C8B-B14F-4D97-AF65-F5344CB8AC3E}">
        <p14:creationId xmlns:p14="http://schemas.microsoft.com/office/powerpoint/2010/main" val="15683843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Project X</a:t>
            </a:r>
          </a:p>
          <a:p>
            <a:pPr>
              <a:lnSpc>
                <a:spcPct val="90000"/>
              </a:lnSpc>
              <a:spcBef>
                <a:spcPts val="1000"/>
              </a:spcBef>
            </a:pPr>
            <a:r>
              <a:rPr lang="en-US"/>
              <a:t>10,144 / 13,450 = 0.75</a:t>
            </a:r>
          </a:p>
          <a:p>
            <a:pPr>
              <a:lnSpc>
                <a:spcPct val="90000"/>
              </a:lnSpc>
              <a:spcBef>
                <a:spcPts val="1000"/>
              </a:spcBef>
            </a:pPr>
            <a:r>
              <a:rPr lang="en-US"/>
              <a:t>0.75 x 100 = 75%</a:t>
            </a:r>
          </a:p>
          <a:p>
            <a:pPr>
              <a:lnSpc>
                <a:spcPct val="90000"/>
              </a:lnSpc>
              <a:spcBef>
                <a:spcPts val="1000"/>
              </a:spcBef>
            </a:pPr>
            <a:r>
              <a:rPr lang="en-US"/>
              <a:t>Project Y</a:t>
            </a:r>
          </a:p>
          <a:p>
            <a:pPr>
              <a:lnSpc>
                <a:spcPct val="90000"/>
              </a:lnSpc>
              <a:spcBef>
                <a:spcPts val="1000"/>
              </a:spcBef>
            </a:pPr>
            <a:r>
              <a:rPr lang="en-US"/>
              <a:t>8,741 / 13,450 = 0.65</a:t>
            </a:r>
          </a:p>
          <a:p>
            <a:pPr>
              <a:lnSpc>
                <a:spcPct val="90000"/>
              </a:lnSpc>
              <a:spcBef>
                <a:spcPts val="1000"/>
              </a:spcBef>
            </a:pPr>
            <a:r>
              <a:rPr lang="en-US" dirty="0"/>
              <a:t>0.65 x 100 = 65%</a:t>
            </a:r>
          </a:p>
        </p:txBody>
      </p:sp>
      <p:sp>
        <p:nvSpPr>
          <p:cNvPr id="4" name="Slide Number Placeholder 3"/>
          <p:cNvSpPr>
            <a:spLocks noGrp="1"/>
          </p:cNvSpPr>
          <p:nvPr>
            <p:ph type="sldNum" sz="quarter" idx="5"/>
          </p:nvPr>
        </p:nvSpPr>
        <p:spPr/>
        <p:txBody>
          <a:bodyPr/>
          <a:lstStyle/>
          <a:p>
            <a:fld id="{6658D55F-5261-48A9-848C-50BFD443C870}" type="slidenum">
              <a:rPr lang="en-US"/>
              <a:t>40</a:t>
            </a:fld>
            <a:endParaRPr lang="en-US"/>
          </a:p>
        </p:txBody>
      </p:sp>
    </p:spTree>
    <p:extLst>
      <p:ext uri="{BB962C8B-B14F-4D97-AF65-F5344CB8AC3E}">
        <p14:creationId xmlns:p14="http://schemas.microsoft.com/office/powerpoint/2010/main" val="28780055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16,000 + (30,000 / 1.1) - 40,000 = 3,272.72</a:t>
            </a:r>
          </a:p>
          <a:p>
            <a:pPr>
              <a:lnSpc>
                <a:spcPct val="90000"/>
              </a:lnSpc>
              <a:spcBef>
                <a:spcPts val="1000"/>
              </a:spcBef>
            </a:pPr>
            <a:r>
              <a:rPr lang="en-US" dirty="0"/>
              <a:t>3,272.72 x 0.06 = 196.36</a:t>
            </a:r>
            <a:endParaRPr lang="en-US" dirty="0">
              <a:ea typeface="Calibri"/>
              <a:cs typeface="Calibri"/>
            </a:endParaRPr>
          </a:p>
          <a:p>
            <a:pPr>
              <a:lnSpc>
                <a:spcPct val="90000"/>
              </a:lnSpc>
              <a:spcBef>
                <a:spcPts val="1000"/>
              </a:spcBef>
            </a:pPr>
            <a:r>
              <a:rPr lang="en-US" dirty="0"/>
              <a:t>16,000 + (40,000 / 1.1) - 40,000 = 12,363.63</a:t>
            </a:r>
            <a:endParaRPr lang="en-US" dirty="0">
              <a:ea typeface="Calibri"/>
              <a:cs typeface="Calibri"/>
            </a:endParaRPr>
          </a:p>
          <a:p>
            <a:pPr>
              <a:lnSpc>
                <a:spcPct val="90000"/>
              </a:lnSpc>
              <a:spcBef>
                <a:spcPts val="1000"/>
              </a:spcBef>
            </a:pPr>
            <a:r>
              <a:rPr lang="en-US" dirty="0"/>
              <a:t>12,363.63 x 0.18 = 2,225.45</a:t>
            </a:r>
            <a:endParaRPr lang="en-US" dirty="0">
              <a:ea typeface="Calibri"/>
              <a:cs typeface="Calibri"/>
            </a:endParaRPr>
          </a:p>
          <a:p>
            <a:pPr>
              <a:lnSpc>
                <a:spcPct val="90000"/>
              </a:lnSpc>
              <a:spcBef>
                <a:spcPts val="1000"/>
              </a:spcBef>
            </a:pPr>
            <a:r>
              <a:rPr lang="en-US" dirty="0"/>
              <a:t>16,000 + (50,000 / 1.1) - 40,000 = 21,454.54</a:t>
            </a:r>
            <a:endParaRPr lang="en-US" dirty="0">
              <a:ea typeface="Calibri"/>
              <a:cs typeface="Calibri"/>
            </a:endParaRPr>
          </a:p>
          <a:p>
            <a:pPr>
              <a:lnSpc>
                <a:spcPct val="90000"/>
              </a:lnSpc>
              <a:spcBef>
                <a:spcPts val="1000"/>
              </a:spcBef>
            </a:pPr>
            <a:r>
              <a:rPr lang="en-US" dirty="0"/>
              <a:t>21,454.54 x 0.06 = 1,287.27</a:t>
            </a:r>
            <a:endParaRPr lang="en-US" dirty="0">
              <a:ea typeface="Calibri"/>
              <a:cs typeface="Calibri"/>
            </a:endParaRPr>
          </a:p>
          <a:p>
            <a:pPr>
              <a:lnSpc>
                <a:spcPct val="90000"/>
              </a:lnSpc>
              <a:spcBef>
                <a:spcPts val="1000"/>
              </a:spcBef>
            </a:pPr>
            <a:r>
              <a:rPr lang="en-US" dirty="0"/>
              <a:t>24,000 + (40,000 / 1.1) - 40,000 = 20,363.63</a:t>
            </a:r>
            <a:endParaRPr lang="en-US" dirty="0">
              <a:ea typeface="Calibri"/>
              <a:cs typeface="Calibri"/>
            </a:endParaRPr>
          </a:p>
          <a:p>
            <a:pPr>
              <a:lnSpc>
                <a:spcPct val="90000"/>
              </a:lnSpc>
              <a:spcBef>
                <a:spcPts val="1000"/>
              </a:spcBef>
            </a:pPr>
            <a:r>
              <a:rPr lang="en-US" dirty="0"/>
              <a:t>20,363.63 x 0.05 = 1,018.18</a:t>
            </a:r>
            <a:endParaRPr lang="en-US" dirty="0">
              <a:ea typeface="Calibri"/>
              <a:cs typeface="Calibri"/>
            </a:endParaRPr>
          </a:p>
          <a:p>
            <a:pPr>
              <a:lnSpc>
                <a:spcPct val="90000"/>
              </a:lnSpc>
              <a:spcBef>
                <a:spcPts val="1000"/>
              </a:spcBef>
            </a:pPr>
            <a:r>
              <a:rPr lang="en-US" dirty="0"/>
              <a:t>24,000 + (60,000 / 1.1) - 40,000 = 38,545.45</a:t>
            </a:r>
            <a:endParaRPr lang="en-US" dirty="0">
              <a:ea typeface="Calibri"/>
              <a:cs typeface="Calibri"/>
            </a:endParaRPr>
          </a:p>
          <a:p>
            <a:pPr>
              <a:lnSpc>
                <a:spcPct val="90000"/>
              </a:lnSpc>
              <a:spcBef>
                <a:spcPts val="1000"/>
              </a:spcBef>
            </a:pPr>
            <a:r>
              <a:rPr lang="en-US"/>
              <a:t>38,545.45 x 0.4 = 15,418.18</a:t>
            </a:r>
          </a:p>
          <a:p>
            <a:pPr>
              <a:lnSpc>
                <a:spcPct val="90000"/>
              </a:lnSpc>
              <a:spcBef>
                <a:spcPts val="1000"/>
              </a:spcBef>
            </a:pPr>
            <a:r>
              <a:rPr lang="en-US"/>
              <a:t>24,000 + (80,000 / 1.1) - 40,000 = 56,727.27</a:t>
            </a:r>
          </a:p>
          <a:p>
            <a:pPr>
              <a:lnSpc>
                <a:spcPct val="90000"/>
              </a:lnSpc>
              <a:spcBef>
                <a:spcPts val="1000"/>
              </a:spcBef>
            </a:pPr>
            <a:r>
              <a:rPr lang="en-US" dirty="0"/>
              <a:t>56,727.27 x 0.05 = 2,836.36</a:t>
            </a:r>
            <a:endParaRPr lang="en-US" dirty="0">
              <a:ea typeface="Calibri"/>
              <a:cs typeface="Calibri"/>
            </a:endParaRPr>
          </a:p>
          <a:p>
            <a:pPr>
              <a:lnSpc>
                <a:spcPct val="90000"/>
              </a:lnSpc>
              <a:spcBef>
                <a:spcPts val="1000"/>
              </a:spcBef>
            </a:pPr>
            <a:r>
              <a:rPr lang="en-US" dirty="0"/>
              <a:t>20,000 + (5,000 / 1.1) - 40,000 = 25,454.54</a:t>
            </a:r>
            <a:endParaRPr lang="en-US" dirty="0">
              <a:ea typeface="Calibri"/>
              <a:cs typeface="Calibri"/>
            </a:endParaRPr>
          </a:p>
          <a:p>
            <a:pPr>
              <a:lnSpc>
                <a:spcPct val="90000"/>
              </a:lnSpc>
              <a:spcBef>
                <a:spcPts val="1000"/>
              </a:spcBef>
            </a:pPr>
            <a:r>
              <a:rPr lang="en-US" dirty="0"/>
              <a:t>25,454.54 x 0.04 = 1,018.18</a:t>
            </a:r>
            <a:endParaRPr lang="en-US" dirty="0">
              <a:ea typeface="Calibri"/>
              <a:cs typeface="Calibri"/>
            </a:endParaRPr>
          </a:p>
          <a:p>
            <a:pPr>
              <a:lnSpc>
                <a:spcPct val="90000"/>
              </a:lnSpc>
              <a:spcBef>
                <a:spcPts val="1000"/>
              </a:spcBef>
            </a:pPr>
            <a:r>
              <a:rPr lang="en-US" dirty="0"/>
              <a:t>20,000 + (8,000 / 1.1) - 40,000 = -12,727.27</a:t>
            </a:r>
            <a:endParaRPr lang="en-US" dirty="0">
              <a:ea typeface="Calibri"/>
              <a:cs typeface="Calibri"/>
            </a:endParaRPr>
          </a:p>
          <a:p>
            <a:pPr>
              <a:lnSpc>
                <a:spcPct val="90000"/>
              </a:lnSpc>
              <a:spcBef>
                <a:spcPts val="1000"/>
              </a:spcBef>
            </a:pPr>
            <a:r>
              <a:rPr lang="en-US" dirty="0"/>
              <a:t>-12,727.27 x 0.1 = -1,272.27</a:t>
            </a:r>
            <a:endParaRPr lang="en-US" dirty="0">
              <a:ea typeface="Calibri"/>
              <a:cs typeface="Calibri"/>
            </a:endParaRPr>
          </a:p>
          <a:p>
            <a:pPr>
              <a:lnSpc>
                <a:spcPct val="90000"/>
              </a:lnSpc>
              <a:spcBef>
                <a:spcPts val="1000"/>
              </a:spcBef>
            </a:pPr>
            <a:r>
              <a:rPr lang="en-US" dirty="0"/>
              <a:t>20,000 + (12,000 / 1.1) - 40,000 = -9,090.91</a:t>
            </a:r>
            <a:endParaRPr lang="en-US" dirty="0">
              <a:ea typeface="Calibri"/>
              <a:cs typeface="Calibri"/>
            </a:endParaRPr>
          </a:p>
          <a:p>
            <a:pPr>
              <a:lnSpc>
                <a:spcPct val="90000"/>
              </a:lnSpc>
              <a:spcBef>
                <a:spcPts val="1000"/>
              </a:spcBef>
            </a:pPr>
            <a:r>
              <a:rPr lang="en-US" dirty="0"/>
              <a:t>-9,090.91 x 0.06 = -545.45</a:t>
            </a:r>
            <a:endParaRPr lang="en-US" dirty="0">
              <a:ea typeface="Calibri"/>
              <a:cs typeface="Calibri"/>
            </a:endParaRPr>
          </a:p>
          <a:p>
            <a:pPr>
              <a:lnSpc>
                <a:spcPct val="90000"/>
              </a:lnSpc>
              <a:spcBef>
                <a:spcPts val="1000"/>
              </a:spcBef>
            </a:pPr>
            <a:r>
              <a:rPr lang="en-US" dirty="0"/>
              <a:t>196.36 + 2,225.45 + 1,287.27 + 1,018.18 + 15,418.18 + 2,836.36 + 1,018.18 + (-1,272.72) + (-545.45) = 22,181.81</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43</a:t>
            </a:fld>
            <a:endParaRPr lang="en-US"/>
          </a:p>
        </p:txBody>
      </p:sp>
    </p:spTree>
    <p:extLst>
      <p:ext uri="{BB962C8B-B14F-4D97-AF65-F5344CB8AC3E}">
        <p14:creationId xmlns:p14="http://schemas.microsoft.com/office/powerpoint/2010/main" val="34680242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10 x 250,000 = 2,500,000</a:t>
            </a:r>
          </a:p>
          <a:p>
            <a:pPr>
              <a:lnSpc>
                <a:spcPct val="90000"/>
              </a:lnSpc>
              <a:spcBef>
                <a:spcPts val="1000"/>
              </a:spcBef>
            </a:pPr>
            <a:r>
              <a:rPr lang="en-US" dirty="0"/>
              <a:t>2,500,000 x 0.35 = 875,000</a:t>
            </a:r>
            <a:endParaRPr lang="en-US" dirty="0">
              <a:ea typeface="Calibri"/>
              <a:cs typeface="Calibri"/>
            </a:endParaRPr>
          </a:p>
          <a:p>
            <a:pPr>
              <a:lnSpc>
                <a:spcPct val="90000"/>
              </a:lnSpc>
              <a:spcBef>
                <a:spcPts val="1000"/>
              </a:spcBef>
            </a:pPr>
            <a:r>
              <a:rPr lang="en-US" dirty="0"/>
              <a:t>2,500,000 x 0.25 = 625,000</a:t>
            </a:r>
          </a:p>
          <a:p>
            <a:pPr>
              <a:lnSpc>
                <a:spcPct val="90000"/>
              </a:lnSpc>
              <a:spcBef>
                <a:spcPts val="1000"/>
              </a:spcBef>
            </a:pPr>
            <a:r>
              <a:rPr lang="en-US"/>
              <a:t>2,500,000 x 0.2 = 500,000</a:t>
            </a:r>
          </a:p>
          <a:p>
            <a:pPr>
              <a:lnSpc>
                <a:spcPct val="90000"/>
              </a:lnSpc>
              <a:spcBef>
                <a:spcPts val="1000"/>
              </a:spcBef>
            </a:pPr>
            <a:r>
              <a:rPr lang="en-US"/>
              <a:t>875,000 + 625,000 + 500,000 = 2,000,000</a:t>
            </a:r>
          </a:p>
          <a:p>
            <a:pPr>
              <a:lnSpc>
                <a:spcPct val="90000"/>
              </a:lnSpc>
              <a:spcBef>
                <a:spcPts val="1000"/>
              </a:spcBef>
            </a:pPr>
            <a:r>
              <a:rPr lang="en-US" dirty="0"/>
              <a:t>2,500,000 – 2,000,000 = 500,000</a:t>
            </a:r>
            <a:endParaRPr lang="en-US" dirty="0">
              <a:ea typeface="Calibri"/>
              <a:cs typeface="Calibri"/>
            </a:endParaRPr>
          </a:p>
          <a:p>
            <a:pPr>
              <a:lnSpc>
                <a:spcPct val="90000"/>
              </a:lnSpc>
              <a:spcBef>
                <a:spcPts val="1000"/>
              </a:spcBef>
            </a:pPr>
            <a:r>
              <a:rPr lang="en-US" dirty="0"/>
              <a:t>875,000 x (1 / 12) = 72,916.67</a:t>
            </a:r>
            <a:endParaRPr lang="en-US" dirty="0">
              <a:ea typeface="Calibri"/>
              <a:cs typeface="Calibri"/>
            </a:endParaRPr>
          </a:p>
          <a:p>
            <a:pPr>
              <a:lnSpc>
                <a:spcPct val="90000"/>
              </a:lnSpc>
              <a:spcBef>
                <a:spcPts val="1000"/>
              </a:spcBef>
            </a:pPr>
            <a:r>
              <a:rPr lang="en-US" dirty="0"/>
              <a:t>2,000,000 x (1 / 12) = 166,666.67</a:t>
            </a:r>
            <a:endParaRPr lang="en-US" dirty="0">
              <a:ea typeface="Calibri"/>
              <a:cs typeface="Calibri"/>
            </a:endParaRPr>
          </a:p>
          <a:p>
            <a:pPr>
              <a:lnSpc>
                <a:spcPct val="90000"/>
              </a:lnSpc>
              <a:spcBef>
                <a:spcPts val="1000"/>
              </a:spcBef>
            </a:pPr>
            <a:r>
              <a:rPr lang="en-US" dirty="0"/>
              <a:t>2,500,000 x (3 / 12) = 625,000</a:t>
            </a:r>
            <a:endParaRPr lang="en-US" dirty="0">
              <a:ea typeface="Calibri"/>
              <a:cs typeface="Calibri"/>
            </a:endParaRPr>
          </a:p>
          <a:p>
            <a:pPr>
              <a:lnSpc>
                <a:spcPct val="90000"/>
              </a:lnSpc>
              <a:spcBef>
                <a:spcPts val="1000"/>
              </a:spcBef>
            </a:pPr>
            <a:r>
              <a:rPr lang="en-US" dirty="0"/>
              <a:t>875,000 x (2 / 12) = 145,833.33</a:t>
            </a:r>
            <a:endParaRPr lang="en-US" dirty="0">
              <a:ea typeface="Calibri"/>
              <a:cs typeface="Calibri"/>
            </a:endParaRPr>
          </a:p>
          <a:p>
            <a:pPr>
              <a:lnSpc>
                <a:spcPct val="90000"/>
              </a:lnSpc>
              <a:spcBef>
                <a:spcPts val="1000"/>
              </a:spcBef>
            </a:pPr>
            <a:r>
              <a:rPr lang="en-US" dirty="0"/>
              <a:t>72,916.67 + 166,666.67 + 625,000 – 145,833.33 = 718,750</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45</a:t>
            </a:fld>
            <a:endParaRPr lang="en-US"/>
          </a:p>
        </p:txBody>
      </p:sp>
    </p:spTree>
    <p:extLst>
      <p:ext uri="{BB962C8B-B14F-4D97-AF65-F5344CB8AC3E}">
        <p14:creationId xmlns:p14="http://schemas.microsoft.com/office/powerpoint/2010/main" val="22983181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2,000,000 / 1.3333 = 1,500,000</a:t>
            </a:r>
          </a:p>
          <a:p>
            <a:pPr>
              <a:lnSpc>
                <a:spcPct val="90000"/>
              </a:lnSpc>
              <a:spcBef>
                <a:spcPts val="1000"/>
              </a:spcBef>
            </a:pPr>
            <a:r>
              <a:rPr lang="en-US" dirty="0"/>
              <a:t>2,000,000 – 1,500,000 = 500,000</a:t>
            </a:r>
            <a:endParaRPr lang="en-US" dirty="0">
              <a:ea typeface="Calibri"/>
              <a:cs typeface="Calibri"/>
            </a:endParaRPr>
          </a:p>
          <a:p>
            <a:pPr>
              <a:lnSpc>
                <a:spcPct val="90000"/>
              </a:lnSpc>
              <a:spcBef>
                <a:spcPts val="1000"/>
              </a:spcBef>
            </a:pPr>
            <a:r>
              <a:rPr lang="en-US" dirty="0"/>
              <a:t>3,000 x 12 = 36,000</a:t>
            </a:r>
            <a:endParaRPr lang="en-US" dirty="0">
              <a:ea typeface="Calibri"/>
              <a:cs typeface="Calibri"/>
            </a:endParaRPr>
          </a:p>
          <a:p>
            <a:pPr>
              <a:lnSpc>
                <a:spcPct val="90000"/>
              </a:lnSpc>
              <a:spcBef>
                <a:spcPts val="1000"/>
              </a:spcBef>
            </a:pPr>
            <a:r>
              <a:rPr lang="en-US" dirty="0"/>
              <a:t>2,000,000 / 0.1 = 200,000</a:t>
            </a:r>
            <a:endParaRPr lang="en-US" dirty="0">
              <a:ea typeface="Calibri"/>
              <a:cs typeface="Calibri"/>
            </a:endParaRPr>
          </a:p>
          <a:p>
            <a:pPr>
              <a:lnSpc>
                <a:spcPct val="90000"/>
              </a:lnSpc>
              <a:spcBef>
                <a:spcPts val="1000"/>
              </a:spcBef>
            </a:pPr>
            <a:r>
              <a:rPr lang="en-US" dirty="0"/>
              <a:t>36,000 + 200,000 = 236,000</a:t>
            </a:r>
          </a:p>
          <a:p>
            <a:pPr>
              <a:lnSpc>
                <a:spcPct val="90000"/>
              </a:lnSpc>
              <a:spcBef>
                <a:spcPts val="1000"/>
              </a:spcBef>
            </a:pPr>
            <a:r>
              <a:rPr lang="en-US"/>
              <a:t>500,000 – 236,000 = 264,000</a:t>
            </a:r>
          </a:p>
          <a:p>
            <a:pPr>
              <a:lnSpc>
                <a:spcPct val="90000"/>
              </a:lnSpc>
              <a:spcBef>
                <a:spcPts val="1000"/>
              </a:spcBef>
            </a:pPr>
            <a:r>
              <a:rPr lang="en-US"/>
              <a:t>1,500,000 / 6 = 250,000</a:t>
            </a:r>
          </a:p>
          <a:p>
            <a:pPr>
              <a:lnSpc>
                <a:spcPct val="90000"/>
              </a:lnSpc>
              <a:spcBef>
                <a:spcPts val="1000"/>
              </a:spcBef>
            </a:pPr>
            <a:r>
              <a:rPr lang="en-US"/>
              <a:t>1,500,000 / 12 = 125,000</a:t>
            </a:r>
          </a:p>
          <a:p>
            <a:pPr>
              <a:lnSpc>
                <a:spcPct val="90000"/>
              </a:lnSpc>
              <a:spcBef>
                <a:spcPts val="1000"/>
              </a:spcBef>
            </a:pPr>
            <a:r>
              <a:rPr lang="en-US" dirty="0"/>
              <a:t>250,000 – 125,000 = 125,000</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47</a:t>
            </a:fld>
            <a:endParaRPr lang="en-US"/>
          </a:p>
        </p:txBody>
      </p:sp>
    </p:spTree>
    <p:extLst>
      <p:ext uri="{BB962C8B-B14F-4D97-AF65-F5344CB8AC3E}">
        <p14:creationId xmlns:p14="http://schemas.microsoft.com/office/powerpoint/2010/main" val="31400990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90,000 x 0.2 = 18,000</a:t>
            </a:r>
          </a:p>
          <a:p>
            <a:pPr>
              <a:lnSpc>
                <a:spcPct val="90000"/>
              </a:lnSpc>
              <a:spcBef>
                <a:spcPts val="1000"/>
              </a:spcBef>
            </a:pPr>
            <a:r>
              <a:rPr lang="en-US" dirty="0"/>
              <a:t>84,000 x 0.8 = 67,200</a:t>
            </a:r>
            <a:endParaRPr lang="en-US" dirty="0">
              <a:ea typeface="Calibri"/>
              <a:cs typeface="Calibri"/>
            </a:endParaRPr>
          </a:p>
          <a:p>
            <a:pPr>
              <a:lnSpc>
                <a:spcPct val="90000"/>
              </a:lnSpc>
              <a:spcBef>
                <a:spcPts val="1000"/>
              </a:spcBef>
            </a:pPr>
            <a:r>
              <a:rPr lang="en-US" dirty="0"/>
              <a:t>18,000 + 67,200 = 85,200</a:t>
            </a:r>
            <a:endParaRPr lang="en-US" dirty="0">
              <a:ea typeface="Calibri" panose="020F0502020204030204"/>
              <a:cs typeface="Calibri" panose="020F0502020204030204"/>
            </a:endParaRPr>
          </a:p>
          <a:p>
            <a:pPr>
              <a:lnSpc>
                <a:spcPct val="90000"/>
              </a:lnSpc>
              <a:spcBef>
                <a:spcPts val="1000"/>
              </a:spcBef>
            </a:pPr>
            <a:r>
              <a:rPr lang="en-US" dirty="0"/>
              <a:t>120,000 x 0.2 = 24,000</a:t>
            </a:r>
            <a:endParaRPr lang="en-US" dirty="0">
              <a:ea typeface="Calibri"/>
              <a:cs typeface="Calibri"/>
            </a:endParaRPr>
          </a:p>
          <a:p>
            <a:pPr>
              <a:lnSpc>
                <a:spcPct val="90000"/>
              </a:lnSpc>
              <a:spcBef>
                <a:spcPts val="1000"/>
              </a:spcBef>
            </a:pPr>
            <a:r>
              <a:rPr lang="en-US" dirty="0"/>
              <a:t>90,000 x 0.8 = 72,000</a:t>
            </a:r>
            <a:endParaRPr lang="en-US" dirty="0">
              <a:ea typeface="Calibri"/>
              <a:cs typeface="Calibri"/>
            </a:endParaRPr>
          </a:p>
          <a:p>
            <a:pPr>
              <a:lnSpc>
                <a:spcPct val="90000"/>
              </a:lnSpc>
              <a:spcBef>
                <a:spcPts val="1000"/>
              </a:spcBef>
            </a:pPr>
            <a:r>
              <a:rPr lang="en-US" dirty="0"/>
              <a:t>24,000 + 72,000 = 96,000</a:t>
            </a:r>
            <a:endParaRPr lang="en-US" dirty="0">
              <a:ea typeface="Calibri" panose="020F0502020204030204"/>
              <a:cs typeface="Calibri" panose="020F0502020204030204"/>
            </a:endParaRPr>
          </a:p>
          <a:p>
            <a:pPr>
              <a:lnSpc>
                <a:spcPct val="90000"/>
              </a:lnSpc>
              <a:spcBef>
                <a:spcPts val="1000"/>
              </a:spcBef>
            </a:pPr>
            <a:r>
              <a:rPr lang="en-US" dirty="0"/>
              <a:t>135,000 x 0.2 = 27,000</a:t>
            </a:r>
            <a:endParaRPr lang="en-US" dirty="0">
              <a:ea typeface="Calibri"/>
              <a:cs typeface="Calibri"/>
            </a:endParaRPr>
          </a:p>
          <a:p>
            <a:pPr>
              <a:lnSpc>
                <a:spcPct val="90000"/>
              </a:lnSpc>
              <a:spcBef>
                <a:spcPts val="1000"/>
              </a:spcBef>
            </a:pPr>
            <a:r>
              <a:rPr lang="en-US" dirty="0"/>
              <a:t>120,000 x 0.8 = 96,000</a:t>
            </a:r>
            <a:endParaRPr lang="en-US" dirty="0">
              <a:ea typeface="Calibri"/>
              <a:cs typeface="Calibri"/>
            </a:endParaRPr>
          </a:p>
          <a:p>
            <a:pPr>
              <a:lnSpc>
                <a:spcPct val="90000"/>
              </a:lnSpc>
              <a:spcBef>
                <a:spcPts val="1000"/>
              </a:spcBef>
            </a:pPr>
            <a:r>
              <a:rPr lang="en-US" dirty="0"/>
              <a:t>27,000 + 96,000 = 123,000</a:t>
            </a:r>
          </a:p>
          <a:p>
            <a:pPr>
              <a:lnSpc>
                <a:spcPct val="90000"/>
              </a:lnSpc>
              <a:spcBef>
                <a:spcPts val="1000"/>
              </a:spcBef>
            </a:pPr>
            <a:r>
              <a:rPr lang="en-US" dirty="0"/>
              <a:t>45,000</a:t>
            </a:r>
            <a:endParaRPr lang="en-US" dirty="0">
              <a:ea typeface="Calibri" panose="020F0502020204030204"/>
              <a:cs typeface="Calibri" panose="020F0502020204030204"/>
            </a:endParaRPr>
          </a:p>
          <a:p>
            <a:pPr>
              <a:lnSpc>
                <a:spcPct val="90000"/>
              </a:lnSpc>
              <a:spcBef>
                <a:spcPts val="1000"/>
              </a:spcBef>
            </a:pPr>
            <a:r>
              <a:rPr lang="en-US" dirty="0"/>
              <a:t>9,750 + 8,250 + 6,000 + 4,500 = 28,500</a:t>
            </a:r>
            <a:endParaRPr lang="en-US" dirty="0">
              <a:ea typeface="Calibri" panose="020F0502020204030204"/>
              <a:cs typeface="Calibri" panose="020F0502020204030204"/>
            </a:endParaRPr>
          </a:p>
          <a:p>
            <a:pPr>
              <a:lnSpc>
                <a:spcPct val="90000"/>
              </a:lnSpc>
              <a:spcBef>
                <a:spcPts val="1000"/>
              </a:spcBef>
            </a:pPr>
            <a:r>
              <a:rPr lang="en-US" dirty="0"/>
              <a:t>15,000 + 22,500 = 37,500</a:t>
            </a:r>
            <a:endParaRPr lang="en-US" dirty="0">
              <a:ea typeface="Calibri" panose="020F0502020204030204"/>
              <a:cs typeface="Calibri" panose="020F0502020204030204"/>
            </a:endParaRPr>
          </a:p>
          <a:p>
            <a:pPr>
              <a:lnSpc>
                <a:spcPct val="90000"/>
              </a:lnSpc>
              <a:spcBef>
                <a:spcPts val="1000"/>
              </a:spcBef>
            </a:pPr>
            <a:r>
              <a:rPr lang="en-US" dirty="0"/>
              <a:t>45,000 + 28,500 + 37,500 = 111,000</a:t>
            </a:r>
            <a:endParaRPr lang="en-US" dirty="0">
              <a:ea typeface="Calibri" panose="020F0502020204030204"/>
              <a:cs typeface="Calibri" panose="020F0502020204030204"/>
            </a:endParaRPr>
          </a:p>
          <a:p>
            <a:pPr>
              <a:lnSpc>
                <a:spcPct val="90000"/>
              </a:lnSpc>
              <a:spcBef>
                <a:spcPts val="1000"/>
              </a:spcBef>
            </a:pPr>
            <a:r>
              <a:rPr lang="en-US" dirty="0"/>
              <a:t>48,000</a:t>
            </a:r>
            <a:endParaRPr lang="en-US" dirty="0">
              <a:ea typeface="Calibri" panose="020F0502020204030204"/>
              <a:cs typeface="Calibri" panose="020F0502020204030204"/>
            </a:endParaRPr>
          </a:p>
          <a:p>
            <a:pPr>
              <a:lnSpc>
                <a:spcPct val="90000"/>
              </a:lnSpc>
              <a:spcBef>
                <a:spcPts val="1000"/>
              </a:spcBef>
            </a:pPr>
            <a:r>
              <a:rPr lang="en-US" dirty="0"/>
              <a:t>10,500 + 9,000 + 6,000 + 5,250 = 30,750</a:t>
            </a:r>
            <a:endParaRPr lang="en-US" dirty="0">
              <a:ea typeface="Calibri" panose="020F0502020204030204"/>
              <a:cs typeface="Calibri" panose="020F0502020204030204"/>
            </a:endParaRPr>
          </a:p>
          <a:p>
            <a:pPr>
              <a:lnSpc>
                <a:spcPct val="90000"/>
              </a:lnSpc>
              <a:spcBef>
                <a:spcPts val="1000"/>
              </a:spcBef>
            </a:pPr>
            <a:r>
              <a:rPr lang="en-US" dirty="0"/>
              <a:t>120,000</a:t>
            </a:r>
            <a:endParaRPr lang="en-US" dirty="0">
              <a:ea typeface="Calibri" panose="020F0502020204030204"/>
              <a:cs typeface="Calibri" panose="020F0502020204030204"/>
            </a:endParaRPr>
          </a:p>
          <a:p>
            <a:pPr>
              <a:lnSpc>
                <a:spcPct val="90000"/>
              </a:lnSpc>
              <a:spcBef>
                <a:spcPts val="1000"/>
              </a:spcBef>
            </a:pPr>
            <a:r>
              <a:rPr lang="en-US" dirty="0"/>
              <a:t>48,000 + 30,750 + 120,000 = 198,750</a:t>
            </a:r>
            <a:endParaRPr lang="en-US" dirty="0">
              <a:ea typeface="Calibri" panose="020F0502020204030204"/>
              <a:cs typeface="Calibri" panose="020F0502020204030204"/>
            </a:endParaRPr>
          </a:p>
          <a:p>
            <a:pPr>
              <a:lnSpc>
                <a:spcPct val="90000"/>
              </a:lnSpc>
              <a:spcBef>
                <a:spcPts val="1000"/>
              </a:spcBef>
            </a:pPr>
            <a:r>
              <a:rPr lang="en-US" dirty="0"/>
              <a:t>52,000</a:t>
            </a:r>
            <a:endParaRPr lang="en-US" dirty="0">
              <a:ea typeface="Calibri" panose="020F0502020204030204"/>
              <a:cs typeface="Calibri" panose="020F0502020204030204"/>
            </a:endParaRPr>
          </a:p>
          <a:p>
            <a:pPr>
              <a:lnSpc>
                <a:spcPct val="90000"/>
              </a:lnSpc>
              <a:spcBef>
                <a:spcPts val="1000"/>
              </a:spcBef>
            </a:pPr>
            <a:r>
              <a:rPr lang="en-US" dirty="0"/>
              <a:t>13,500 + 11,250 + 6,000 + 6,750 = 37,320</a:t>
            </a:r>
            <a:endParaRPr lang="en-US" dirty="0">
              <a:ea typeface="Calibri" panose="020F0502020204030204"/>
              <a:cs typeface="Calibri" panose="020F0502020204030204"/>
            </a:endParaRPr>
          </a:p>
          <a:p>
            <a:pPr>
              <a:lnSpc>
                <a:spcPct val="90000"/>
              </a:lnSpc>
              <a:spcBef>
                <a:spcPts val="1000"/>
              </a:spcBef>
            </a:pPr>
            <a:r>
              <a:rPr lang="en-US" dirty="0"/>
              <a:t>57,500</a:t>
            </a:r>
            <a:endParaRPr lang="en-US" dirty="0">
              <a:ea typeface="Calibri" panose="020F0502020204030204"/>
              <a:cs typeface="Calibri" panose="020F0502020204030204"/>
            </a:endParaRPr>
          </a:p>
          <a:p>
            <a:pPr>
              <a:lnSpc>
                <a:spcPct val="90000"/>
              </a:lnSpc>
              <a:spcBef>
                <a:spcPts val="1000"/>
              </a:spcBef>
            </a:pPr>
            <a:r>
              <a:rPr lang="en-US" dirty="0"/>
              <a:t>52,000 + 37,320 + 57,500 = 146,820</a:t>
            </a:r>
          </a:p>
          <a:p>
            <a:pPr>
              <a:lnSpc>
                <a:spcPct val="90000"/>
              </a:lnSpc>
              <a:spcBef>
                <a:spcPts val="1000"/>
              </a:spcBef>
            </a:pPr>
            <a:r>
              <a:rPr lang="en-US"/>
              <a:t>7,500</a:t>
            </a:r>
          </a:p>
          <a:p>
            <a:pPr>
              <a:lnSpc>
                <a:spcPct val="90000"/>
              </a:lnSpc>
              <a:spcBef>
                <a:spcPts val="1000"/>
              </a:spcBef>
            </a:pPr>
            <a:r>
              <a:rPr lang="en-US"/>
              <a:t>85,200</a:t>
            </a:r>
          </a:p>
          <a:p>
            <a:pPr>
              <a:lnSpc>
                <a:spcPct val="90000"/>
              </a:lnSpc>
              <a:spcBef>
                <a:spcPts val="1000"/>
              </a:spcBef>
            </a:pPr>
            <a:r>
              <a:rPr lang="en-US"/>
              <a:t>111,000</a:t>
            </a:r>
          </a:p>
          <a:p>
            <a:pPr>
              <a:lnSpc>
                <a:spcPct val="90000"/>
              </a:lnSpc>
              <a:spcBef>
                <a:spcPts val="1000"/>
              </a:spcBef>
            </a:pPr>
            <a:r>
              <a:rPr lang="en-US"/>
              <a:t>37,500 + 85,200 – 111,000 = 11,700</a:t>
            </a:r>
          </a:p>
          <a:p>
            <a:pPr>
              <a:lnSpc>
                <a:spcPct val="90000"/>
              </a:lnSpc>
              <a:spcBef>
                <a:spcPts val="1000"/>
              </a:spcBef>
            </a:pPr>
            <a:r>
              <a:rPr lang="en-US"/>
              <a:t>11,700</a:t>
            </a:r>
          </a:p>
          <a:p>
            <a:pPr>
              <a:lnSpc>
                <a:spcPct val="90000"/>
              </a:lnSpc>
              <a:spcBef>
                <a:spcPts val="1000"/>
              </a:spcBef>
            </a:pPr>
            <a:r>
              <a:rPr lang="en-US"/>
              <a:t>96,000</a:t>
            </a:r>
          </a:p>
          <a:p>
            <a:pPr>
              <a:lnSpc>
                <a:spcPct val="90000"/>
              </a:lnSpc>
              <a:spcBef>
                <a:spcPts val="1000"/>
              </a:spcBef>
            </a:pPr>
            <a:r>
              <a:rPr lang="en-US"/>
              <a:t>198,750</a:t>
            </a:r>
          </a:p>
          <a:p>
            <a:pPr>
              <a:lnSpc>
                <a:spcPct val="90000"/>
              </a:lnSpc>
              <a:spcBef>
                <a:spcPts val="1000"/>
              </a:spcBef>
            </a:pPr>
            <a:r>
              <a:rPr lang="en-US"/>
              <a:t>11,700 + 96,000 – 198,750 = -91,050</a:t>
            </a:r>
          </a:p>
          <a:p>
            <a:pPr>
              <a:lnSpc>
                <a:spcPct val="90000"/>
              </a:lnSpc>
              <a:spcBef>
                <a:spcPts val="1000"/>
              </a:spcBef>
            </a:pPr>
            <a:r>
              <a:rPr lang="en-US"/>
              <a:t>-91,050</a:t>
            </a:r>
          </a:p>
          <a:p>
            <a:pPr>
              <a:lnSpc>
                <a:spcPct val="90000"/>
              </a:lnSpc>
              <a:spcBef>
                <a:spcPts val="1000"/>
              </a:spcBef>
            </a:pPr>
            <a:r>
              <a:rPr lang="en-US"/>
              <a:t>123,000</a:t>
            </a:r>
          </a:p>
          <a:p>
            <a:pPr>
              <a:lnSpc>
                <a:spcPct val="90000"/>
              </a:lnSpc>
              <a:spcBef>
                <a:spcPts val="1000"/>
              </a:spcBef>
            </a:pPr>
            <a:r>
              <a:rPr lang="en-US"/>
              <a:t>146,820</a:t>
            </a:r>
          </a:p>
          <a:p>
            <a:pPr>
              <a:lnSpc>
                <a:spcPct val="90000"/>
              </a:lnSpc>
              <a:spcBef>
                <a:spcPts val="1000"/>
              </a:spcBef>
            </a:pPr>
            <a:r>
              <a:rPr lang="en-US" dirty="0"/>
              <a:t>-91,050 + 123,000 – 146,820 = -114,870</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50</a:t>
            </a:fld>
            <a:endParaRPr lang="en-US"/>
          </a:p>
        </p:txBody>
      </p:sp>
    </p:spTree>
    <p:extLst>
      <p:ext uri="{BB962C8B-B14F-4D97-AF65-F5344CB8AC3E}">
        <p14:creationId xmlns:p14="http://schemas.microsoft.com/office/powerpoint/2010/main" val="3922372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ratios above indicate that Jackson Plc Ltd are efficiently using their capital and resources, as well as good margins, leading to good cost control, and a good return to shareholders as well as capital employed.</a:t>
            </a:r>
          </a:p>
        </p:txBody>
      </p:sp>
      <p:sp>
        <p:nvSpPr>
          <p:cNvPr id="4" name="Slide Number Placeholder 3"/>
          <p:cNvSpPr>
            <a:spLocks noGrp="1"/>
          </p:cNvSpPr>
          <p:nvPr>
            <p:ph type="sldNum" sz="quarter" idx="5"/>
          </p:nvPr>
        </p:nvSpPr>
        <p:spPr/>
        <p:txBody>
          <a:bodyPr/>
          <a:lstStyle/>
          <a:p>
            <a:fld id="{6658D55F-5261-48A9-848C-50BFD443C870}" type="slidenum">
              <a:rPr lang="en-US"/>
              <a:t>53</a:t>
            </a:fld>
            <a:endParaRPr lang="en-US"/>
          </a:p>
        </p:txBody>
      </p:sp>
    </p:spTree>
    <p:extLst>
      <p:ext uri="{BB962C8B-B14F-4D97-AF65-F5344CB8AC3E}">
        <p14:creationId xmlns:p14="http://schemas.microsoft.com/office/powerpoint/2010/main" val="2819728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ratios above indicate that it takes longer for payables to be cleared than it does for receivables to be gathered, which assists cash flow, and the company is somewhat efficient with regards to using capital to create sales.</a:t>
            </a:r>
          </a:p>
        </p:txBody>
      </p:sp>
      <p:sp>
        <p:nvSpPr>
          <p:cNvPr id="4" name="Slide Number Placeholder 3"/>
          <p:cNvSpPr>
            <a:spLocks noGrp="1"/>
          </p:cNvSpPr>
          <p:nvPr>
            <p:ph type="sldNum" sz="quarter" idx="5"/>
          </p:nvPr>
        </p:nvSpPr>
        <p:spPr/>
        <p:txBody>
          <a:bodyPr/>
          <a:lstStyle/>
          <a:p>
            <a:fld id="{6658D55F-5261-48A9-848C-50BFD443C870}" type="slidenum">
              <a:rPr lang="en-US"/>
              <a:t>54</a:t>
            </a:fld>
            <a:endParaRPr lang="en-US"/>
          </a:p>
        </p:txBody>
      </p:sp>
    </p:spTree>
    <p:extLst>
      <p:ext uri="{BB962C8B-B14F-4D97-AF65-F5344CB8AC3E}">
        <p14:creationId xmlns:p14="http://schemas.microsoft.com/office/powerpoint/2010/main" val="29356397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ratios above indicate good liquidity, as short-term liabilities are accounted for and covered, as well as cash flow having a strong, short no-credit period.</a:t>
            </a:r>
          </a:p>
        </p:txBody>
      </p:sp>
      <p:sp>
        <p:nvSpPr>
          <p:cNvPr id="4" name="Slide Number Placeholder 3"/>
          <p:cNvSpPr>
            <a:spLocks noGrp="1"/>
          </p:cNvSpPr>
          <p:nvPr>
            <p:ph type="sldNum" sz="quarter" idx="5"/>
          </p:nvPr>
        </p:nvSpPr>
        <p:spPr/>
        <p:txBody>
          <a:bodyPr/>
          <a:lstStyle/>
          <a:p>
            <a:fld id="{6658D55F-5261-48A9-848C-50BFD443C870}" type="slidenum">
              <a:rPr lang="en-US"/>
              <a:t>55</a:t>
            </a:fld>
            <a:endParaRPr lang="en-US"/>
          </a:p>
        </p:txBody>
      </p:sp>
    </p:spTree>
    <p:extLst>
      <p:ext uri="{BB962C8B-B14F-4D97-AF65-F5344CB8AC3E}">
        <p14:creationId xmlns:p14="http://schemas.microsoft.com/office/powerpoint/2010/main" val="8990803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ratios above indicate a strongly </a:t>
            </a:r>
            <a:r>
              <a:rPr lang="en-US" dirty="0" err="1"/>
              <a:t>organised</a:t>
            </a:r>
            <a:r>
              <a:rPr lang="en-US" dirty="0"/>
              <a:t> capital structure, as well as good interest cover.</a:t>
            </a:r>
          </a:p>
        </p:txBody>
      </p:sp>
      <p:sp>
        <p:nvSpPr>
          <p:cNvPr id="4" name="Slide Number Placeholder 3"/>
          <p:cNvSpPr>
            <a:spLocks noGrp="1"/>
          </p:cNvSpPr>
          <p:nvPr>
            <p:ph type="sldNum" sz="quarter" idx="5"/>
          </p:nvPr>
        </p:nvSpPr>
        <p:spPr/>
        <p:txBody>
          <a:bodyPr/>
          <a:lstStyle/>
          <a:p>
            <a:fld id="{6658D55F-5261-48A9-848C-50BFD443C870}" type="slidenum">
              <a:rPr lang="en-US"/>
              <a:t>56</a:t>
            </a:fld>
            <a:endParaRPr lang="en-US"/>
          </a:p>
        </p:txBody>
      </p:sp>
    </p:spTree>
    <p:extLst>
      <p:ext uri="{BB962C8B-B14F-4D97-AF65-F5344CB8AC3E}">
        <p14:creationId xmlns:p14="http://schemas.microsoft.com/office/powerpoint/2010/main" val="31560987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ratios above indicate strong profitability, and a high ceiling to grow. Investors also gain due to a decent dividend yield, and cover.</a:t>
            </a:r>
          </a:p>
        </p:txBody>
      </p:sp>
      <p:sp>
        <p:nvSpPr>
          <p:cNvPr id="4" name="Slide Number Placeholder 3"/>
          <p:cNvSpPr>
            <a:spLocks noGrp="1"/>
          </p:cNvSpPr>
          <p:nvPr>
            <p:ph type="sldNum" sz="quarter" idx="5"/>
          </p:nvPr>
        </p:nvSpPr>
        <p:spPr/>
        <p:txBody>
          <a:bodyPr/>
          <a:lstStyle/>
          <a:p>
            <a:fld id="{6658D55F-5261-48A9-848C-50BFD443C870}" type="slidenum">
              <a:rPr lang="en-US"/>
              <a:t>57</a:t>
            </a:fld>
            <a:endParaRPr lang="en-US"/>
          </a:p>
        </p:txBody>
      </p:sp>
    </p:spTree>
    <p:extLst>
      <p:ext uri="{BB962C8B-B14F-4D97-AF65-F5344CB8AC3E}">
        <p14:creationId xmlns:p14="http://schemas.microsoft.com/office/powerpoint/2010/main" val="16238594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Thank you all for listening. Different topics within Financial Management as a whole have been covered, such as different ratios and how they are calculated, comparing two sets of data from different financial years, and demonstrating my ability of how to make key decisions inside Financial Management situations throughout the exercises. Any questions?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658D55F-5261-48A9-848C-50BFD443C870}" type="slidenum">
              <a:rPr lang="en-US"/>
              <a:t>58</a:t>
            </a:fld>
            <a:endParaRPr lang="en-US"/>
          </a:p>
        </p:txBody>
      </p:sp>
    </p:spTree>
    <p:extLst>
      <p:ext uri="{BB962C8B-B14F-4D97-AF65-F5344CB8AC3E}">
        <p14:creationId xmlns:p14="http://schemas.microsoft.com/office/powerpoint/2010/main" val="2024482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hyperlink" Target="http://www.istockphoto.com/search/2/image-film?phrase=Appendix&amp;tracked_gsrp_landing=https%3A%2F%2Fwww.istockphoto.com%2Fphotos%2FAppendix" TargetMode="External"/><Relationship Id="rId7" Type="http://schemas.openxmlformats.org/officeDocument/2006/relationships/hyperlink" Target="http://www.shutterstock.com/image-vector/confident-man-speaker-talking-before-audience-2291562871?trackingId=fa3fd662-2df2-4feb-8caa-81dc45b01657" TargetMode="Externa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hyperlink" Target="http://www.dreamstime.com/references-word-yellow-tattered-piece-paper-pencils-crumpled-paper-lumps-light-wooden-background-info-image217927189" TargetMode="External"/><Relationship Id="rId5" Type="http://schemas.openxmlformats.org/officeDocument/2006/relationships/hyperlink" Target="http://www.vecteezy.com/free-photos/financial-planning" TargetMode="External"/><Relationship Id="rId4" Type="http://schemas.openxmlformats.org/officeDocument/2006/relationships/hyperlink" Target="http://www.istockphoto.com/photos/financial-management" TargetMode="External"/></Relationships>
</file>

<file path=ppt/slides/_rels/slide8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3EED6667-6BE8-A2AB-422A-5A1D89727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89558" y="244742"/>
            <a:ext cx="7015498" cy="1235225"/>
          </a:xfrm>
        </p:spPr>
        <p:txBody>
          <a:bodyPr anchor="ctr">
            <a:normAutofit/>
          </a:bodyPr>
          <a:lstStyle/>
          <a:p>
            <a:pPr algn="l"/>
            <a:r>
              <a:rPr lang="en-US" sz="3600"/>
              <a:t>Finance Management ACMA4017</a:t>
            </a:r>
          </a:p>
        </p:txBody>
      </p:sp>
      <p:sp>
        <p:nvSpPr>
          <p:cNvPr id="3" name="Subtitle 2"/>
          <p:cNvSpPr>
            <a:spLocks noGrp="1"/>
          </p:cNvSpPr>
          <p:nvPr>
            <p:ph type="subTitle" idx="1"/>
          </p:nvPr>
        </p:nvSpPr>
        <p:spPr>
          <a:xfrm>
            <a:off x="7605057" y="244741"/>
            <a:ext cx="4114801" cy="1235226"/>
          </a:xfrm>
        </p:spPr>
        <p:txBody>
          <a:bodyPr vert="horz" lIns="91440" tIns="45720" rIns="91440" bIns="45720" rtlCol="0" anchor="ctr">
            <a:normAutofit/>
          </a:bodyPr>
          <a:lstStyle/>
          <a:p>
            <a:pPr algn="r"/>
            <a:r>
              <a:rPr lang="en-US" sz="2000"/>
              <a:t>Alfie Sanderson-Jones</a:t>
            </a:r>
          </a:p>
          <a:p>
            <a:pPr algn="r"/>
            <a:r>
              <a:rPr lang="en-US" sz="2000"/>
              <a:t>2515891</a:t>
            </a:r>
          </a:p>
          <a:p>
            <a:pPr algn="r"/>
            <a:r>
              <a:rPr lang="en-US" sz="2000"/>
              <a:t>November 2025</a:t>
            </a:r>
          </a:p>
        </p:txBody>
      </p:sp>
      <p:pic>
        <p:nvPicPr>
          <p:cNvPr id="4" name="Picture 3" descr="A close-up of a sign&#10;&#10;AI-generated content may be incorrect.">
            <a:extLst>
              <a:ext uri="{FF2B5EF4-FFF2-40B4-BE49-F238E27FC236}">
                <a16:creationId xmlns:a16="http://schemas.microsoft.com/office/drawing/2014/main" id="{656B1FD9-B376-48CD-19BB-D8AD0CFDF30A}"/>
              </a:ext>
            </a:extLst>
          </p:cNvPr>
          <p:cNvPicPr>
            <a:picLocks noChangeAspect="1"/>
          </p:cNvPicPr>
          <p:nvPr/>
        </p:nvPicPr>
        <p:blipFill>
          <a:blip r:embed="rId3"/>
          <a:stretch>
            <a:fillRect/>
          </a:stretch>
        </p:blipFill>
        <p:spPr>
          <a:xfrm>
            <a:off x="761801" y="2390612"/>
            <a:ext cx="10668003" cy="3813810"/>
          </a:xfrm>
          <a:prstGeom prst="rect">
            <a:avLst/>
          </a:prstGeom>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63CE5-7A22-8BD4-2B66-46414E6F7A36}"/>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AI Declaration</a:t>
            </a:r>
          </a:p>
        </p:txBody>
      </p:sp>
      <p:sp>
        <p:nvSpPr>
          <p:cNvPr id="1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767C350-1223-3680-BD79-EE266ACCFCB3}"/>
              </a:ext>
            </a:extLst>
          </p:cNvPr>
          <p:cNvSpPr txBox="1"/>
          <p:nvPr/>
        </p:nvSpPr>
        <p:spPr>
          <a:xfrm>
            <a:off x="630936" y="2807208"/>
            <a:ext cx="3429000" cy="341071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700"/>
              <a:t>I confirm that I have not presented any AI-generated materials as my own work in this portfolio. </a:t>
            </a:r>
            <a:endParaRPr lang="en-US"/>
          </a:p>
          <a:p>
            <a:pPr>
              <a:lnSpc>
                <a:spcPct val="90000"/>
              </a:lnSpc>
              <a:spcAft>
                <a:spcPts val="600"/>
              </a:spcAft>
            </a:pPr>
            <a:r>
              <a:rPr lang="en-US" sz="1700"/>
              <a:t>However, I acknowledge that I have used or may have used the AI in the research and proofreading of my portfolio. </a:t>
            </a:r>
          </a:p>
          <a:p>
            <a:pPr>
              <a:lnSpc>
                <a:spcPct val="90000"/>
              </a:lnSpc>
              <a:spcAft>
                <a:spcPts val="600"/>
              </a:spcAft>
            </a:pPr>
            <a:r>
              <a:rPr lang="en-US" sz="1700"/>
              <a:t>  </a:t>
            </a:r>
          </a:p>
          <a:p>
            <a:pPr>
              <a:lnSpc>
                <a:spcPct val="90000"/>
              </a:lnSpc>
              <a:spcAft>
                <a:spcPts val="600"/>
              </a:spcAft>
            </a:pPr>
            <a:r>
              <a:rPr lang="en-US" sz="1700"/>
              <a:t>Name: Alfie Sanderson-Jones</a:t>
            </a:r>
          </a:p>
          <a:p>
            <a:pPr>
              <a:lnSpc>
                <a:spcPct val="90000"/>
              </a:lnSpc>
              <a:spcAft>
                <a:spcPts val="600"/>
              </a:spcAft>
            </a:pPr>
            <a:r>
              <a:rPr lang="en-US" sz="1700"/>
              <a:t>Student ID: 2515891</a:t>
            </a:r>
          </a:p>
          <a:p>
            <a:pPr indent="-228600">
              <a:lnSpc>
                <a:spcPct val="90000"/>
              </a:lnSpc>
              <a:spcAft>
                <a:spcPts val="600"/>
              </a:spcAft>
              <a:buFont typeface="Arial" panose="020B0604020202020204" pitchFamily="34" charset="0"/>
              <a:buChar char="•"/>
            </a:pPr>
            <a:endParaRPr lang="en-US" sz="1700"/>
          </a:p>
        </p:txBody>
      </p:sp>
      <p:pic>
        <p:nvPicPr>
          <p:cNvPr id="6" name="Picture 5" descr="A white rectangular box with black text&#10;&#10;AI-generated content may be incorrect.">
            <a:extLst>
              <a:ext uri="{FF2B5EF4-FFF2-40B4-BE49-F238E27FC236}">
                <a16:creationId xmlns:a16="http://schemas.microsoft.com/office/drawing/2014/main" id="{508DD208-9128-369D-6F0F-6B1C02150FA3}"/>
              </a:ext>
            </a:extLst>
          </p:cNvPr>
          <p:cNvPicPr>
            <a:picLocks noChangeAspect="1"/>
          </p:cNvPicPr>
          <p:nvPr/>
        </p:nvPicPr>
        <p:blipFill>
          <a:blip r:embed="rId3"/>
          <a:stretch>
            <a:fillRect/>
          </a:stretch>
        </p:blipFill>
        <p:spPr>
          <a:xfrm>
            <a:off x="4694633" y="640080"/>
            <a:ext cx="6823045" cy="5577840"/>
          </a:xfrm>
          <a:prstGeom prst="rect">
            <a:avLst/>
          </a:prstGeom>
        </p:spPr>
      </p:pic>
    </p:spTree>
    <p:extLst>
      <p:ext uri="{BB962C8B-B14F-4D97-AF65-F5344CB8AC3E}">
        <p14:creationId xmlns:p14="http://schemas.microsoft.com/office/powerpoint/2010/main" val="615245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E6D2D34-4BB4-460B-8844-027610FB2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026A0-B6F3-E618-B3B5-3FBF9CE6EA6D}"/>
              </a:ext>
            </a:extLst>
          </p:cNvPr>
          <p:cNvSpPr>
            <a:spLocks noGrp="1"/>
          </p:cNvSpPr>
          <p:nvPr>
            <p:ph type="title"/>
          </p:nvPr>
        </p:nvSpPr>
        <p:spPr>
          <a:xfrm>
            <a:off x="6094105" y="802955"/>
            <a:ext cx="4977976" cy="1455996"/>
          </a:xfrm>
        </p:spPr>
        <p:txBody>
          <a:bodyPr anchor="b">
            <a:normAutofit/>
          </a:bodyPr>
          <a:lstStyle/>
          <a:p>
            <a:r>
              <a:rPr lang="en-US" sz="3600">
                <a:solidFill>
                  <a:schemeClr val="tx2"/>
                </a:solidFill>
              </a:rPr>
              <a:t>Introduction</a:t>
            </a:r>
          </a:p>
        </p:txBody>
      </p:sp>
      <p:pic>
        <p:nvPicPr>
          <p:cNvPr id="4" name="Picture 3" descr="A blue and white logo&#10;&#10;AI-generated content may be incorrect.">
            <a:extLst>
              <a:ext uri="{FF2B5EF4-FFF2-40B4-BE49-F238E27FC236}">
                <a16:creationId xmlns:a16="http://schemas.microsoft.com/office/drawing/2014/main" id="{70E2DCF5-626B-0D67-3BA7-1C377CC4E15B}"/>
              </a:ext>
            </a:extLst>
          </p:cNvPr>
          <p:cNvPicPr>
            <a:picLocks noChangeAspect="1"/>
          </p:cNvPicPr>
          <p:nvPr/>
        </p:nvPicPr>
        <p:blipFill>
          <a:blip r:embed="rId3"/>
          <a:stretch>
            <a:fillRect/>
          </a:stretch>
        </p:blipFill>
        <p:spPr>
          <a:xfrm>
            <a:off x="804671" y="837383"/>
            <a:ext cx="3759105" cy="2531447"/>
          </a:xfrm>
          <a:prstGeom prst="rect">
            <a:avLst/>
          </a:prstGeom>
        </p:spPr>
      </p:pic>
      <p:grpSp>
        <p:nvGrpSpPr>
          <p:cNvPr id="18" name="Group 17">
            <a:extLst>
              <a:ext uri="{FF2B5EF4-FFF2-40B4-BE49-F238E27FC236}">
                <a16:creationId xmlns:a16="http://schemas.microsoft.com/office/drawing/2014/main" id="{C5314570-9B06-4D37-8CBD-EDD67C2FA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4155"/>
            <a:ext cx="2514948" cy="2174333"/>
            <a:chOff x="-305" y="-4155"/>
            <a:chExt cx="2514948" cy="2174333"/>
          </a:xfrm>
        </p:grpSpPr>
        <p:sp>
          <p:nvSpPr>
            <p:cNvPr id="13" name="Freeform: Shape 12">
              <a:extLst>
                <a:ext uri="{FF2B5EF4-FFF2-40B4-BE49-F238E27FC236}">
                  <a16:creationId xmlns:a16="http://schemas.microsoft.com/office/drawing/2014/main" id="{A204F55B-358D-4FB5-9979-6724C6415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F77C62-9DDF-48D3-A074-159A3276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EB07022-F30B-49CA-B1DD-A826815C4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6" name="Freeform: Shape 15">
              <a:extLst>
                <a:ext uri="{FF2B5EF4-FFF2-40B4-BE49-F238E27FC236}">
                  <a16:creationId xmlns:a16="http://schemas.microsoft.com/office/drawing/2014/main" id="{F7C47E16-167C-48BF-9FC9-08787D34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117,700+ Financial Management Stock Photos, Pictures &amp; Royalty-Free ...">
            <a:extLst>
              <a:ext uri="{FF2B5EF4-FFF2-40B4-BE49-F238E27FC236}">
                <a16:creationId xmlns:a16="http://schemas.microsoft.com/office/drawing/2014/main" id="{C4D238E0-6465-233A-C3F0-DB9AB3AC3324}"/>
              </a:ext>
            </a:extLst>
          </p:cNvPr>
          <p:cNvPicPr>
            <a:picLocks noChangeAspect="1"/>
          </p:cNvPicPr>
          <p:nvPr/>
        </p:nvPicPr>
        <p:blipFill>
          <a:blip r:embed="rId4"/>
          <a:stretch>
            <a:fillRect/>
          </a:stretch>
        </p:blipFill>
        <p:spPr>
          <a:xfrm>
            <a:off x="804672" y="3462198"/>
            <a:ext cx="3759105" cy="2509202"/>
          </a:xfrm>
          <a:prstGeom prst="rect">
            <a:avLst/>
          </a:prstGeom>
        </p:spPr>
      </p:pic>
      <p:sp>
        <p:nvSpPr>
          <p:cNvPr id="3" name="Content Placeholder 2">
            <a:extLst>
              <a:ext uri="{FF2B5EF4-FFF2-40B4-BE49-F238E27FC236}">
                <a16:creationId xmlns:a16="http://schemas.microsoft.com/office/drawing/2014/main" id="{6D38B19C-FD38-136F-A0E8-5C3305C35DEA}"/>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US" sz="1800" dirty="0">
                <a:solidFill>
                  <a:schemeClr val="tx2"/>
                </a:solidFill>
              </a:rPr>
              <a:t>In my presentation I will be discussing the financial data for my company, ZF Automotive UK Limited, as well as </a:t>
            </a:r>
            <a:r>
              <a:rPr lang="en-US" sz="1800" dirty="0" err="1">
                <a:solidFill>
                  <a:schemeClr val="tx2"/>
                </a:solidFill>
              </a:rPr>
              <a:t>analysing</a:t>
            </a:r>
            <a:r>
              <a:rPr lang="en-US" sz="1800" dirty="0">
                <a:solidFill>
                  <a:schemeClr val="tx2"/>
                </a:solidFill>
              </a:rPr>
              <a:t> and calculating financial ratios based on my company's data. I would like to acknowledge ZF Pontypool being my workplace, UK Government for allowing me to access the data, and my tutor Moutushi Tanha for her teachings.</a:t>
            </a:r>
          </a:p>
        </p:txBody>
      </p:sp>
    </p:spTree>
    <p:extLst>
      <p:ext uri="{BB962C8B-B14F-4D97-AF65-F5344CB8AC3E}">
        <p14:creationId xmlns:p14="http://schemas.microsoft.com/office/powerpoint/2010/main" val="3841149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E7B35-B463-DA5F-A2C9-2B798EC2B621}"/>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a:solidFill>
                  <a:schemeClr val="tx2"/>
                </a:solidFill>
                <a:latin typeface="+mj-lt"/>
                <a:ea typeface="+mj-ea"/>
                <a:cs typeface="+mj-cs"/>
              </a:rPr>
              <a:t>Profitability Ratios</a:t>
            </a:r>
          </a:p>
        </p:txBody>
      </p:sp>
      <p:sp>
        <p:nvSpPr>
          <p:cNvPr id="3" name="TextBox 2">
            <a:extLst>
              <a:ext uri="{FF2B5EF4-FFF2-40B4-BE49-F238E27FC236}">
                <a16:creationId xmlns:a16="http://schemas.microsoft.com/office/drawing/2014/main" id="{1B835934-E04A-2CE0-E347-473A6878EECA}"/>
              </a:ext>
            </a:extLst>
          </p:cNvPr>
          <p:cNvSpPr txBox="1"/>
          <p:nvPr/>
        </p:nvSpPr>
        <p:spPr>
          <a:xfrm>
            <a:off x="804672" y="1716550"/>
            <a:ext cx="4765949" cy="513905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dirty="0">
                <a:ea typeface="+mn-lt"/>
                <a:cs typeface="+mn-lt"/>
              </a:rPr>
              <a:t>ROCE = (Operating Profit / Capital Employed) x 100</a:t>
            </a:r>
          </a:p>
          <a:p>
            <a:r>
              <a:rPr lang="en-US" dirty="0">
                <a:ea typeface="+mn-lt"/>
                <a:cs typeface="+mn-lt"/>
              </a:rPr>
              <a:t>ROSF = (Net Profit After Tax and Dividends / Ordinary Shareholders' Funds) x 100</a:t>
            </a:r>
          </a:p>
          <a:p>
            <a:r>
              <a:rPr lang="en-US" dirty="0">
                <a:ea typeface="+mn-lt"/>
                <a:cs typeface="+mn-lt"/>
              </a:rPr>
              <a:t>GPM = (Gross Profit / Revenue) x 100</a:t>
            </a:r>
          </a:p>
          <a:p>
            <a:r>
              <a:rPr lang="en-US" dirty="0">
                <a:ea typeface="+mn-lt"/>
                <a:cs typeface="+mn-lt"/>
              </a:rPr>
              <a:t>OPM = (Operating Profit / Revenue) x 100</a:t>
            </a:r>
            <a:endParaRPr lang="en-US"/>
          </a:p>
          <a:p>
            <a:endParaRPr lang="en-US" dirty="0">
              <a:ea typeface="+mn-lt"/>
              <a:cs typeface="+mn-lt"/>
            </a:endParaRPr>
          </a:p>
          <a:p>
            <a:r>
              <a:rPr lang="en-US" dirty="0">
                <a:ea typeface="+mn-lt"/>
                <a:cs typeface="+mn-lt"/>
              </a:rPr>
              <a:t>In comparison to 2023, all profitability ratios decreased in 2024. ROSF decreased from 7.53% to 3.17%, and ROCE fell also from 6.79% to 3.66%, suggesting lower returns on equity and capital. Operating profit margin dropped from 3.81% to 2.45%, indicating decreased profitability and efficiency, while gross profit margin decreased somewhat from 17.41% to 15.46%. Overall, ZF's capacity to turn a profit from resources and sales declined dramatically from year to year.</a:t>
            </a:r>
            <a:endParaRPr lang="en-US"/>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Table 4">
            <a:extLst>
              <a:ext uri="{FF2B5EF4-FFF2-40B4-BE49-F238E27FC236}">
                <a16:creationId xmlns:a16="http://schemas.microsoft.com/office/drawing/2014/main" id="{5F20C4B4-F57E-04C5-5C64-8CE531A5EB4F}"/>
              </a:ext>
            </a:extLst>
          </p:cNvPr>
          <p:cNvGraphicFramePr>
            <a:graphicFrameLocks noGrp="1"/>
          </p:cNvGraphicFramePr>
          <p:nvPr>
            <p:extLst>
              <p:ext uri="{D42A27DB-BD31-4B8C-83A1-F6EECF244321}">
                <p14:modId xmlns:p14="http://schemas.microsoft.com/office/powerpoint/2010/main" val="3216288532"/>
              </p:ext>
            </p:extLst>
          </p:nvPr>
        </p:nvGraphicFramePr>
        <p:xfrm>
          <a:off x="7708392" y="1870553"/>
          <a:ext cx="4142234" cy="4040442"/>
        </p:xfrm>
        <a:graphic>
          <a:graphicData uri="http://schemas.openxmlformats.org/drawingml/2006/table">
            <a:tbl>
              <a:tblPr firstRow="1" bandRow="1">
                <a:tableStyleId>{5C22544A-7EE6-4342-B048-85BDC9FD1C3A}</a:tableStyleId>
              </a:tblPr>
              <a:tblGrid>
                <a:gridCol w="1720058">
                  <a:extLst>
                    <a:ext uri="{9D8B030D-6E8A-4147-A177-3AD203B41FA5}">
                      <a16:colId xmlns:a16="http://schemas.microsoft.com/office/drawing/2014/main" val="4028807326"/>
                    </a:ext>
                  </a:extLst>
                </a:gridCol>
                <a:gridCol w="1211088">
                  <a:extLst>
                    <a:ext uri="{9D8B030D-6E8A-4147-A177-3AD203B41FA5}">
                      <a16:colId xmlns:a16="http://schemas.microsoft.com/office/drawing/2014/main" val="1565766578"/>
                    </a:ext>
                  </a:extLst>
                </a:gridCol>
                <a:gridCol w="1211088">
                  <a:extLst>
                    <a:ext uri="{9D8B030D-6E8A-4147-A177-3AD203B41FA5}">
                      <a16:colId xmlns:a16="http://schemas.microsoft.com/office/drawing/2014/main" val="1832292307"/>
                    </a:ext>
                  </a:extLst>
                </a:gridCol>
              </a:tblGrid>
              <a:tr h="413441">
                <a:tc>
                  <a:txBody>
                    <a:bodyPr/>
                    <a:lstStyle/>
                    <a:p>
                      <a:endParaRPr lang="en-US" sz="1800" err="1">
                        <a:solidFill>
                          <a:schemeClr val="tx1"/>
                        </a:solidFill>
                      </a:endParaRPr>
                    </a:p>
                  </a:txBody>
                  <a:tcPr marL="93964" marR="93964" marT="46982" marB="46982">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noFill/>
                  </a:tcPr>
                </a:tc>
                <a:tc>
                  <a:txBody>
                    <a:bodyPr/>
                    <a:lstStyle/>
                    <a:p>
                      <a:r>
                        <a:rPr lang="en-US" sz="1800">
                          <a:solidFill>
                            <a:schemeClr val="tx1"/>
                          </a:solidFill>
                        </a:rPr>
                        <a:t>FY 2024</a:t>
                      </a:r>
                    </a:p>
                  </a:txBody>
                  <a:tcPr marL="93964" marR="93964" marT="46982" marB="4698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noFill/>
                  </a:tcPr>
                </a:tc>
                <a:tc>
                  <a:txBody>
                    <a:bodyPr/>
                    <a:lstStyle/>
                    <a:p>
                      <a:r>
                        <a:rPr lang="en-US" sz="1800">
                          <a:solidFill>
                            <a:schemeClr val="tx1"/>
                          </a:solidFill>
                        </a:rPr>
                        <a:t>FY 2023</a:t>
                      </a:r>
                    </a:p>
                  </a:txBody>
                  <a:tcPr marL="93964" marR="93964" marT="46982" marB="46982">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noFill/>
                  </a:tcPr>
                </a:tc>
                <a:extLst>
                  <a:ext uri="{0D108BD9-81ED-4DB2-BD59-A6C34878D82A}">
                    <a16:rowId xmlns:a16="http://schemas.microsoft.com/office/drawing/2014/main" val="4042377001"/>
                  </a:ext>
                </a:extLst>
              </a:tr>
              <a:tr h="977223">
                <a:tc>
                  <a:txBody>
                    <a:bodyPr/>
                    <a:lstStyle/>
                    <a:p>
                      <a:r>
                        <a:rPr lang="en-US" sz="1800">
                          <a:solidFill>
                            <a:schemeClr val="tx1"/>
                          </a:solidFill>
                        </a:rPr>
                        <a:t>Return on Capital Employed</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lgn="l">
                        <a:lnSpc>
                          <a:spcPct val="100000"/>
                        </a:lnSpc>
                        <a:spcBef>
                          <a:spcPts val="0"/>
                        </a:spcBef>
                        <a:spcAft>
                          <a:spcPts val="0"/>
                        </a:spcAft>
                        <a:buNone/>
                      </a:pPr>
                      <a:r>
                        <a:rPr lang="en-US" sz="1800" b="0" i="0" u="none" strike="noStrike" noProof="0" dirty="0">
                          <a:solidFill>
                            <a:srgbClr val="000000"/>
                          </a:solidFill>
                          <a:latin typeface="Aptos"/>
                        </a:rPr>
                        <a:t>3.17%</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800">
                          <a:solidFill>
                            <a:schemeClr val="tx1"/>
                          </a:solidFill>
                        </a:rPr>
                        <a:t>7.53%</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80109689"/>
                  </a:ext>
                </a:extLst>
              </a:tr>
              <a:tr h="1259114">
                <a:tc>
                  <a:txBody>
                    <a:bodyPr/>
                    <a:lstStyle/>
                    <a:p>
                      <a:r>
                        <a:rPr lang="en-US" sz="1800">
                          <a:solidFill>
                            <a:schemeClr val="tx1"/>
                          </a:solidFill>
                        </a:rPr>
                        <a:t>Return on Ordinary Shareholders Funds</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800">
                          <a:solidFill>
                            <a:schemeClr val="tx1"/>
                          </a:solidFill>
                        </a:rPr>
                        <a:t>3.66%</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800">
                          <a:solidFill>
                            <a:schemeClr val="tx1"/>
                          </a:solidFill>
                        </a:rPr>
                        <a:t>6.79%</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61331061"/>
                  </a:ext>
                </a:extLst>
              </a:tr>
              <a:tr h="695332">
                <a:tc>
                  <a:txBody>
                    <a:bodyPr/>
                    <a:lstStyle/>
                    <a:p>
                      <a:r>
                        <a:rPr lang="en-US" sz="1800">
                          <a:solidFill>
                            <a:schemeClr val="tx1"/>
                          </a:solidFill>
                        </a:rPr>
                        <a:t>Gross Profit Margin</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800">
                          <a:solidFill>
                            <a:schemeClr val="tx1"/>
                          </a:solidFill>
                        </a:rPr>
                        <a:t>15.46%</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800">
                          <a:solidFill>
                            <a:schemeClr val="tx1"/>
                          </a:solidFill>
                        </a:rPr>
                        <a:t>17.41%</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01485125"/>
                  </a:ext>
                </a:extLst>
              </a:tr>
              <a:tr h="695332">
                <a:tc>
                  <a:txBody>
                    <a:bodyPr/>
                    <a:lstStyle/>
                    <a:p>
                      <a:r>
                        <a:rPr lang="en-US" sz="1800">
                          <a:solidFill>
                            <a:schemeClr val="tx1"/>
                          </a:solidFill>
                        </a:rPr>
                        <a:t>Operating Profit Margin</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800">
                          <a:solidFill>
                            <a:schemeClr val="tx1"/>
                          </a:solidFill>
                        </a:rPr>
                        <a:t>2.45%</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800">
                          <a:solidFill>
                            <a:schemeClr val="tx1"/>
                          </a:solidFill>
                        </a:rPr>
                        <a:t>3.81%</a:t>
                      </a:r>
                    </a:p>
                  </a:txBody>
                  <a:tcPr marL="93964" marR="93964" marT="46982" marB="46982">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181635067"/>
                  </a:ext>
                </a:extLst>
              </a:tr>
            </a:tbl>
          </a:graphicData>
        </a:graphic>
      </p:graphicFrame>
    </p:spTree>
    <p:extLst>
      <p:ext uri="{BB962C8B-B14F-4D97-AF65-F5344CB8AC3E}">
        <p14:creationId xmlns:p14="http://schemas.microsoft.com/office/powerpoint/2010/main" val="1599744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224C7-C2A8-8164-BA4E-2FB23604B36A}"/>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a:solidFill>
                  <a:schemeClr val="tx2"/>
                </a:solidFill>
                <a:latin typeface="+mj-lt"/>
                <a:ea typeface="+mj-ea"/>
                <a:cs typeface="+mj-cs"/>
              </a:rPr>
              <a:t>Activity Ratios</a:t>
            </a:r>
          </a:p>
        </p:txBody>
      </p:sp>
      <p:sp>
        <p:nvSpPr>
          <p:cNvPr id="5" name="TextBox 4">
            <a:extLst>
              <a:ext uri="{FF2B5EF4-FFF2-40B4-BE49-F238E27FC236}">
                <a16:creationId xmlns:a16="http://schemas.microsoft.com/office/drawing/2014/main" id="{1CB7C92E-C61F-8FD3-FF7E-AD728248A4E6}"/>
              </a:ext>
            </a:extLst>
          </p:cNvPr>
          <p:cNvSpPr txBox="1"/>
          <p:nvPr/>
        </p:nvSpPr>
        <p:spPr>
          <a:xfrm>
            <a:off x="804672" y="2137355"/>
            <a:ext cx="4765949" cy="434293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dirty="0">
                <a:ea typeface="+mn-lt"/>
                <a:cs typeface="+mn-lt"/>
              </a:rPr>
              <a:t>SRCE = Sales Revenue / Capital Employed</a:t>
            </a:r>
          </a:p>
          <a:p>
            <a:r>
              <a:rPr lang="en-US" dirty="0">
                <a:ea typeface="+mn-lt"/>
                <a:cs typeface="+mn-lt"/>
              </a:rPr>
              <a:t>ITP = (Average Inventory / Cost of Sales) x 365</a:t>
            </a:r>
          </a:p>
          <a:p>
            <a:r>
              <a:rPr lang="en-US" dirty="0">
                <a:ea typeface="+mn-lt"/>
                <a:cs typeface="+mn-lt"/>
              </a:rPr>
              <a:t>SPTR = (Trade Receivables / Credit Sales) x 365</a:t>
            </a:r>
          </a:p>
          <a:p>
            <a:r>
              <a:rPr lang="en-US" dirty="0">
                <a:ea typeface="+mn-lt"/>
                <a:cs typeface="+mn-lt"/>
              </a:rPr>
              <a:t>SPTP = (Trade Payables / Credit Sales) x 365</a:t>
            </a:r>
          </a:p>
          <a:p>
            <a:endParaRPr lang="en-US" dirty="0">
              <a:ea typeface="+mn-lt"/>
              <a:cs typeface="+mn-lt"/>
            </a:endParaRPr>
          </a:p>
          <a:p>
            <a:r>
              <a:rPr lang="en-US" dirty="0">
                <a:ea typeface="+mn-lt"/>
                <a:cs typeface="+mn-lt"/>
              </a:rPr>
              <a:t>Activity ratios show inconsistent changes. Sales Revenue to Capital Employed decreased from 1.97 times to 1.29 times, indicating less effective use of capital to produce sales. </a:t>
            </a:r>
            <a:endParaRPr lang="en-US"/>
          </a:p>
          <a:p>
            <a:pPr>
              <a:lnSpc>
                <a:spcPct val="90000"/>
              </a:lnSpc>
              <a:spcAft>
                <a:spcPts val="600"/>
              </a:spcAft>
            </a:pPr>
            <a:r>
              <a:rPr lang="en-US" dirty="0">
                <a:ea typeface="+mn-lt"/>
                <a:cs typeface="+mn-lt"/>
              </a:rPr>
              <a:t>Trade receivables decreased from 27.4 days to 26.7 days, indicating quicker collection, and inventory turnover slightly improved, going from 46.7 days to 44.8 days. Trade Payables, on the other hand, increased from 50.7 to 53.6 days, which could improve cash flow but also strain supplier relationships.</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3">
            <a:extLst>
              <a:ext uri="{FF2B5EF4-FFF2-40B4-BE49-F238E27FC236}">
                <a16:creationId xmlns:a16="http://schemas.microsoft.com/office/drawing/2014/main" id="{C9008A08-B9C6-98AB-CEA5-966312B49B4A}"/>
              </a:ext>
            </a:extLst>
          </p:cNvPr>
          <p:cNvGraphicFramePr>
            <a:graphicFrameLocks noGrp="1"/>
          </p:cNvGraphicFramePr>
          <p:nvPr>
            <p:extLst>
              <p:ext uri="{D42A27DB-BD31-4B8C-83A1-F6EECF244321}">
                <p14:modId xmlns:p14="http://schemas.microsoft.com/office/powerpoint/2010/main" val="3326754776"/>
              </p:ext>
            </p:extLst>
          </p:nvPr>
        </p:nvGraphicFramePr>
        <p:xfrm>
          <a:off x="7708392" y="2140724"/>
          <a:ext cx="4142233" cy="3500097"/>
        </p:xfrm>
        <a:graphic>
          <a:graphicData uri="http://schemas.openxmlformats.org/drawingml/2006/table">
            <a:tbl>
              <a:tblPr firstRow="1" bandRow="1">
                <a:tableStyleId>{5C22544A-7EE6-4342-B048-85BDC9FD1C3A}</a:tableStyleId>
              </a:tblPr>
              <a:tblGrid>
                <a:gridCol w="1704827">
                  <a:extLst>
                    <a:ext uri="{9D8B030D-6E8A-4147-A177-3AD203B41FA5}">
                      <a16:colId xmlns:a16="http://schemas.microsoft.com/office/drawing/2014/main" val="1512386161"/>
                    </a:ext>
                  </a:extLst>
                </a:gridCol>
                <a:gridCol w="1218703">
                  <a:extLst>
                    <a:ext uri="{9D8B030D-6E8A-4147-A177-3AD203B41FA5}">
                      <a16:colId xmlns:a16="http://schemas.microsoft.com/office/drawing/2014/main" val="875503331"/>
                    </a:ext>
                  </a:extLst>
                </a:gridCol>
                <a:gridCol w="1218703">
                  <a:extLst>
                    <a:ext uri="{9D8B030D-6E8A-4147-A177-3AD203B41FA5}">
                      <a16:colId xmlns:a16="http://schemas.microsoft.com/office/drawing/2014/main" val="766152373"/>
                    </a:ext>
                  </a:extLst>
                </a:gridCol>
              </a:tblGrid>
              <a:tr h="358150">
                <a:tc>
                  <a:txBody>
                    <a:bodyPr/>
                    <a:lstStyle/>
                    <a:p>
                      <a:endParaRPr lang="en-US" sz="1600">
                        <a:solidFill>
                          <a:schemeClr val="tx1"/>
                        </a:solidFill>
                      </a:endParaRP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600">
                          <a:solidFill>
                            <a:schemeClr val="tx1"/>
                          </a:solidFill>
                        </a:rPr>
                        <a:t>FY 2024</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600">
                          <a:solidFill>
                            <a:schemeClr val="tx1"/>
                          </a:solidFill>
                        </a:rPr>
                        <a:t>FY 2023</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990734499"/>
                  </a:ext>
                </a:extLst>
              </a:tr>
              <a:tr h="846535">
                <a:tc>
                  <a:txBody>
                    <a:bodyPr/>
                    <a:lstStyle/>
                    <a:p>
                      <a:pPr lvl="0">
                        <a:buNone/>
                      </a:pPr>
                      <a:r>
                        <a:rPr lang="en-US" sz="1600">
                          <a:solidFill>
                            <a:schemeClr val="tx1"/>
                          </a:solidFill>
                        </a:rPr>
                        <a:t>Sales Revenue to Capital Employed</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sz="1600">
                          <a:solidFill>
                            <a:schemeClr val="tx1"/>
                          </a:solidFill>
                        </a:rPr>
                        <a:t>1.29 times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sz="1600">
                          <a:solidFill>
                            <a:schemeClr val="tx1"/>
                          </a:solidFill>
                        </a:rPr>
                        <a:t>1.97 times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1532814"/>
                  </a:ext>
                </a:extLst>
              </a:tr>
              <a:tr h="602342">
                <a:tc>
                  <a:txBody>
                    <a:bodyPr/>
                    <a:lstStyle/>
                    <a:p>
                      <a:r>
                        <a:rPr lang="en-US" sz="1600">
                          <a:solidFill>
                            <a:schemeClr val="tx1"/>
                          </a:solidFill>
                        </a:rPr>
                        <a:t>Inventories Turnover Period</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600">
                          <a:solidFill>
                            <a:schemeClr val="tx1"/>
                          </a:solidFill>
                        </a:rPr>
                        <a:t>44.8 days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600">
                          <a:solidFill>
                            <a:schemeClr val="tx1"/>
                          </a:solidFill>
                        </a:rPr>
                        <a:t>46.7 days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587261922"/>
                  </a:ext>
                </a:extLst>
              </a:tr>
              <a:tr h="846535">
                <a:tc>
                  <a:txBody>
                    <a:bodyPr/>
                    <a:lstStyle/>
                    <a:p>
                      <a:r>
                        <a:rPr lang="en-US" sz="1600">
                          <a:solidFill>
                            <a:schemeClr val="tx1"/>
                          </a:solidFill>
                        </a:rPr>
                        <a:t>Settlement Period for Trade Receivables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600">
                          <a:solidFill>
                            <a:schemeClr val="tx1"/>
                          </a:solidFill>
                        </a:rPr>
                        <a:t>26.7 days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600">
                          <a:solidFill>
                            <a:schemeClr val="tx1"/>
                          </a:solidFill>
                        </a:rPr>
                        <a:t>27.4 days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746984079"/>
                  </a:ext>
                </a:extLst>
              </a:tr>
              <a:tr h="846535">
                <a:tc>
                  <a:txBody>
                    <a:bodyPr/>
                    <a:lstStyle/>
                    <a:p>
                      <a:r>
                        <a:rPr lang="en-US" sz="1600">
                          <a:solidFill>
                            <a:schemeClr val="tx1"/>
                          </a:solidFill>
                        </a:rPr>
                        <a:t>Settlement Period for Trade Payables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600">
                          <a:solidFill>
                            <a:schemeClr val="tx1"/>
                          </a:solidFill>
                        </a:rPr>
                        <a:t>53.6 days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600">
                          <a:solidFill>
                            <a:schemeClr val="tx1"/>
                          </a:solidFill>
                        </a:rPr>
                        <a:t>50.7 days</a:t>
                      </a:r>
                    </a:p>
                  </a:txBody>
                  <a:tcPr marL="81398" marR="81398" marT="40699" marB="4069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732293678"/>
                  </a:ext>
                </a:extLst>
              </a:tr>
            </a:tbl>
          </a:graphicData>
        </a:graphic>
      </p:graphicFrame>
    </p:spTree>
    <p:extLst>
      <p:ext uri="{BB962C8B-B14F-4D97-AF65-F5344CB8AC3E}">
        <p14:creationId xmlns:p14="http://schemas.microsoft.com/office/powerpoint/2010/main" val="4268213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A8E83-5C6D-A6C5-56D3-FE8C71D058D4}"/>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a:solidFill>
                  <a:schemeClr val="tx2"/>
                </a:solidFill>
                <a:latin typeface="+mj-lt"/>
                <a:ea typeface="+mj-ea"/>
                <a:cs typeface="+mj-cs"/>
              </a:rPr>
              <a:t>Liquidity Ratios</a:t>
            </a:r>
          </a:p>
        </p:txBody>
      </p:sp>
      <p:sp>
        <p:nvSpPr>
          <p:cNvPr id="3" name="TextBox 2">
            <a:extLst>
              <a:ext uri="{FF2B5EF4-FFF2-40B4-BE49-F238E27FC236}">
                <a16:creationId xmlns:a16="http://schemas.microsoft.com/office/drawing/2014/main" id="{77201BAD-91FC-C3EA-8FB6-50818A83B25E}"/>
              </a:ext>
            </a:extLst>
          </p:cNvPr>
          <p:cNvSpPr txBox="1"/>
          <p:nvPr/>
        </p:nvSpPr>
        <p:spPr>
          <a:xfrm>
            <a:off x="804672" y="2036304"/>
            <a:ext cx="4765949" cy="44395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r>
              <a:rPr lang="en-US" dirty="0">
                <a:ea typeface="+mn-lt"/>
                <a:cs typeface="+mn-lt"/>
              </a:rPr>
              <a:t>C = (Current Assets / Current Liabilities)</a:t>
            </a:r>
          </a:p>
          <a:p>
            <a:r>
              <a:rPr lang="en-US" dirty="0">
                <a:ea typeface="+mn-lt"/>
                <a:cs typeface="+mn-lt"/>
              </a:rPr>
              <a:t>AT = (Current Assets – Inventory) / Current Liabilities</a:t>
            </a:r>
          </a:p>
          <a:p>
            <a:r>
              <a:rPr lang="en-US" dirty="0">
                <a:ea typeface="+mn-lt"/>
                <a:cs typeface="+mn-lt"/>
              </a:rPr>
              <a:t>NCP = Cash (and Near Cash) / Average Daily Cash Running Costs</a:t>
            </a:r>
          </a:p>
          <a:p>
            <a:endParaRPr lang="en-US" dirty="0">
              <a:ea typeface="+mn-lt"/>
              <a:cs typeface="+mn-lt"/>
            </a:endParaRPr>
          </a:p>
          <a:p>
            <a:r>
              <a:rPr lang="en-US" dirty="0">
                <a:ea typeface="+mn-lt"/>
                <a:cs typeface="+mn-lt"/>
              </a:rPr>
              <a:t>In 2024, liquidity increased. The Acid Test</a:t>
            </a:r>
            <a:endParaRPr lang="en-US"/>
          </a:p>
          <a:p>
            <a:r>
              <a:rPr lang="en-US" dirty="0">
                <a:ea typeface="+mn-lt"/>
                <a:cs typeface="+mn-lt"/>
              </a:rPr>
              <a:t>increased from 1.78 : 1 to 2.56 : 1 and the Current Ratio increased from 2.24 : 1 to 2.98 : 1, indicating greater short-term solvency and the capacity to pay obligations without using inventory. Longer payment terms were reflected in the No Credit Period's slight extension from 50.7 to 53.6 days. Despite lower profitability, the company's liquidity position improved overall, offering greater financial flexibility.</a:t>
            </a:r>
            <a:endParaRPr lang="en-US"/>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3">
            <a:extLst>
              <a:ext uri="{FF2B5EF4-FFF2-40B4-BE49-F238E27FC236}">
                <a16:creationId xmlns:a16="http://schemas.microsoft.com/office/drawing/2014/main" id="{68AA4EEF-B638-6609-BF6F-97E67FDF2EBD}"/>
              </a:ext>
            </a:extLst>
          </p:cNvPr>
          <p:cNvGraphicFramePr>
            <a:graphicFrameLocks noGrp="1"/>
          </p:cNvGraphicFramePr>
          <p:nvPr>
            <p:extLst>
              <p:ext uri="{D42A27DB-BD31-4B8C-83A1-F6EECF244321}">
                <p14:modId xmlns:p14="http://schemas.microsoft.com/office/powerpoint/2010/main" val="1746653506"/>
              </p:ext>
            </p:extLst>
          </p:nvPr>
        </p:nvGraphicFramePr>
        <p:xfrm>
          <a:off x="7708392" y="2818188"/>
          <a:ext cx="4142233" cy="2145170"/>
        </p:xfrm>
        <a:graphic>
          <a:graphicData uri="http://schemas.openxmlformats.org/drawingml/2006/table">
            <a:tbl>
              <a:tblPr firstRow="1" bandRow="1">
                <a:tableStyleId>{5C22544A-7EE6-4342-B048-85BDC9FD1C3A}</a:tableStyleId>
              </a:tblPr>
              <a:tblGrid>
                <a:gridCol w="1457881">
                  <a:extLst>
                    <a:ext uri="{9D8B030D-6E8A-4147-A177-3AD203B41FA5}">
                      <a16:colId xmlns:a16="http://schemas.microsoft.com/office/drawing/2014/main" val="1984470155"/>
                    </a:ext>
                  </a:extLst>
                </a:gridCol>
                <a:gridCol w="1342176">
                  <a:extLst>
                    <a:ext uri="{9D8B030D-6E8A-4147-A177-3AD203B41FA5}">
                      <a16:colId xmlns:a16="http://schemas.microsoft.com/office/drawing/2014/main" val="1665890072"/>
                    </a:ext>
                  </a:extLst>
                </a:gridCol>
                <a:gridCol w="1342176">
                  <a:extLst>
                    <a:ext uri="{9D8B030D-6E8A-4147-A177-3AD203B41FA5}">
                      <a16:colId xmlns:a16="http://schemas.microsoft.com/office/drawing/2014/main" val="2365776944"/>
                    </a:ext>
                  </a:extLst>
                </a:gridCol>
              </a:tblGrid>
              <a:tr h="458192">
                <a:tc>
                  <a:txBody>
                    <a:bodyPr/>
                    <a:lstStyle/>
                    <a:p>
                      <a:endParaRPr lang="en-US" sz="2000">
                        <a:solidFill>
                          <a:schemeClr val="tx1"/>
                        </a:solidFill>
                      </a:endParaRP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000">
                          <a:solidFill>
                            <a:schemeClr val="tx1"/>
                          </a:solidFill>
                        </a:rPr>
                        <a:t>FY 2024</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000">
                          <a:solidFill>
                            <a:schemeClr val="tx1"/>
                          </a:solidFill>
                        </a:rPr>
                        <a:t>FY 2023</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07297593"/>
                  </a:ext>
                </a:extLst>
              </a:tr>
              <a:tr h="458192">
                <a:tc>
                  <a:txBody>
                    <a:bodyPr/>
                    <a:lstStyle/>
                    <a:p>
                      <a:r>
                        <a:rPr lang="en-US" sz="2000">
                          <a:solidFill>
                            <a:schemeClr val="tx1"/>
                          </a:solidFill>
                        </a:rPr>
                        <a:t>Current</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000">
                          <a:solidFill>
                            <a:schemeClr val="tx1"/>
                          </a:solidFill>
                        </a:rPr>
                        <a:t>2.98 : 1</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000">
                          <a:solidFill>
                            <a:schemeClr val="tx1"/>
                          </a:solidFill>
                        </a:rPr>
                        <a:t>2.24 : 1</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63066714"/>
                  </a:ext>
                </a:extLst>
              </a:tr>
              <a:tr h="458192">
                <a:tc>
                  <a:txBody>
                    <a:bodyPr/>
                    <a:lstStyle/>
                    <a:p>
                      <a:r>
                        <a:rPr lang="en-US" sz="2000">
                          <a:solidFill>
                            <a:schemeClr val="tx1"/>
                          </a:solidFill>
                        </a:rPr>
                        <a:t>Acid Test</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000">
                          <a:solidFill>
                            <a:schemeClr val="tx1"/>
                          </a:solidFill>
                        </a:rPr>
                        <a:t>2.56 : 1</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000">
                          <a:solidFill>
                            <a:schemeClr val="tx1"/>
                          </a:solidFill>
                        </a:rPr>
                        <a:t>1.78 : 1</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172041079"/>
                  </a:ext>
                </a:extLst>
              </a:tr>
              <a:tr h="770594">
                <a:tc>
                  <a:txBody>
                    <a:bodyPr/>
                    <a:lstStyle/>
                    <a:p>
                      <a:r>
                        <a:rPr lang="en-US" sz="2000">
                          <a:solidFill>
                            <a:schemeClr val="tx1"/>
                          </a:solidFill>
                        </a:rPr>
                        <a:t>No Credit Period</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000">
                          <a:solidFill>
                            <a:schemeClr val="tx1"/>
                          </a:solidFill>
                        </a:rPr>
                        <a:t>53.6 days</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000">
                          <a:solidFill>
                            <a:schemeClr val="tx1"/>
                          </a:solidFill>
                        </a:rPr>
                        <a:t>50.7 days</a:t>
                      </a:r>
                    </a:p>
                  </a:txBody>
                  <a:tcPr marL="104134" marR="104134" marT="52067" marB="52067">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30963033"/>
                  </a:ext>
                </a:extLst>
              </a:tr>
            </a:tbl>
          </a:graphicData>
        </a:graphic>
      </p:graphicFrame>
    </p:spTree>
    <p:extLst>
      <p:ext uri="{BB962C8B-B14F-4D97-AF65-F5344CB8AC3E}">
        <p14:creationId xmlns:p14="http://schemas.microsoft.com/office/powerpoint/2010/main" val="1072476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AC6E5-5F0E-E5AD-AF23-90FC3C2449DF}"/>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a:solidFill>
                  <a:schemeClr val="tx2"/>
                </a:solidFill>
                <a:latin typeface="+mj-lt"/>
                <a:ea typeface="+mj-ea"/>
                <a:cs typeface="+mj-cs"/>
              </a:rPr>
              <a:t>Capital Gearing Ratios</a:t>
            </a:r>
          </a:p>
        </p:txBody>
      </p:sp>
      <p:sp>
        <p:nvSpPr>
          <p:cNvPr id="3" name="TextBox 2">
            <a:extLst>
              <a:ext uri="{FF2B5EF4-FFF2-40B4-BE49-F238E27FC236}">
                <a16:creationId xmlns:a16="http://schemas.microsoft.com/office/drawing/2014/main" id="{16019FAF-A990-86C0-FE45-9FC965B2F921}"/>
              </a:ext>
            </a:extLst>
          </p:cNvPr>
          <p:cNvSpPr txBox="1"/>
          <p:nvPr/>
        </p:nvSpPr>
        <p:spPr>
          <a:xfrm>
            <a:off x="804672" y="2421683"/>
            <a:ext cx="4765949" cy="41950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dirty="0">
                <a:ea typeface="+mn-lt"/>
                <a:cs typeface="+mn-lt"/>
              </a:rPr>
              <a:t>G = (Long-term debt / Equity) x 100</a:t>
            </a:r>
          </a:p>
          <a:p>
            <a:r>
              <a:rPr lang="en-US" dirty="0">
                <a:ea typeface="+mn-lt"/>
                <a:cs typeface="+mn-lt"/>
              </a:rPr>
              <a:t>IC = Operating Profit / Interest Expense</a:t>
            </a:r>
          </a:p>
          <a:p>
            <a:endParaRPr lang="en-US" dirty="0">
              <a:ea typeface="+mn-lt"/>
              <a:cs typeface="+mn-lt"/>
            </a:endParaRPr>
          </a:p>
          <a:p>
            <a:r>
              <a:rPr lang="en-US" dirty="0">
                <a:ea typeface="+mn-lt"/>
                <a:cs typeface="+mn-lt"/>
              </a:rPr>
              <a:t>Figures changed, but the capital structure stayed cautious. Gearing dropped from 0.46% to 0.3%, suggesting a marginally reduced reliance on debt. However, because of lower operating profits, Interest Cover fell severely from 53.29 times to 18.06 times. The intense decline in interest cover indicates reducing profitability and less of an ability to comfortably absorb interest costs, even though the company is still low-geared and faces little financial risk.</a:t>
            </a:r>
            <a:endParaRPr lang="en-US"/>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3">
            <a:extLst>
              <a:ext uri="{FF2B5EF4-FFF2-40B4-BE49-F238E27FC236}">
                <a16:creationId xmlns:a16="http://schemas.microsoft.com/office/drawing/2014/main" id="{FD763174-42DC-58AE-2399-6D5BA7554ADC}"/>
              </a:ext>
            </a:extLst>
          </p:cNvPr>
          <p:cNvGraphicFramePr>
            <a:graphicFrameLocks noGrp="1"/>
          </p:cNvGraphicFramePr>
          <p:nvPr>
            <p:extLst>
              <p:ext uri="{D42A27DB-BD31-4B8C-83A1-F6EECF244321}">
                <p14:modId xmlns:p14="http://schemas.microsoft.com/office/powerpoint/2010/main" val="398898136"/>
              </p:ext>
            </p:extLst>
          </p:nvPr>
        </p:nvGraphicFramePr>
        <p:xfrm>
          <a:off x="7708392" y="2669308"/>
          <a:ext cx="4142234" cy="2442928"/>
        </p:xfrm>
        <a:graphic>
          <a:graphicData uri="http://schemas.openxmlformats.org/drawingml/2006/table">
            <a:tbl>
              <a:tblPr firstRow="1" bandRow="1">
                <a:tableStyleId>{5C22544A-7EE6-4342-B048-85BDC9FD1C3A}</a:tableStyleId>
              </a:tblPr>
              <a:tblGrid>
                <a:gridCol w="1569242">
                  <a:extLst>
                    <a:ext uri="{9D8B030D-6E8A-4147-A177-3AD203B41FA5}">
                      <a16:colId xmlns:a16="http://schemas.microsoft.com/office/drawing/2014/main" val="1958051528"/>
                    </a:ext>
                  </a:extLst>
                </a:gridCol>
                <a:gridCol w="1233481">
                  <a:extLst>
                    <a:ext uri="{9D8B030D-6E8A-4147-A177-3AD203B41FA5}">
                      <a16:colId xmlns:a16="http://schemas.microsoft.com/office/drawing/2014/main" val="1160056676"/>
                    </a:ext>
                  </a:extLst>
                </a:gridCol>
                <a:gridCol w="1339511">
                  <a:extLst>
                    <a:ext uri="{9D8B030D-6E8A-4147-A177-3AD203B41FA5}">
                      <a16:colId xmlns:a16="http://schemas.microsoft.com/office/drawing/2014/main" val="4264603666"/>
                    </a:ext>
                  </a:extLst>
                </a:gridCol>
              </a:tblGrid>
              <a:tr h="941545">
                <a:tc>
                  <a:txBody>
                    <a:bodyPr/>
                    <a:lstStyle/>
                    <a:p>
                      <a:endParaRPr lang="en-US" sz="2500">
                        <a:solidFill>
                          <a:schemeClr val="tx1"/>
                        </a:solidFill>
                      </a:endParaRPr>
                    </a:p>
                  </a:txBody>
                  <a:tcPr marL="127236" marR="127236" marT="63618" marB="63618">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500">
                          <a:solidFill>
                            <a:schemeClr val="tx1"/>
                          </a:solidFill>
                        </a:rPr>
                        <a:t>FY 2024</a:t>
                      </a:r>
                    </a:p>
                  </a:txBody>
                  <a:tcPr marL="127236" marR="127236" marT="63618" marB="63618">
                    <a:lnL w="12700" cap="flat" cmpd="sng" algn="ctr">
                      <a:solidFill>
                        <a:schemeClr val="tx1"/>
                      </a:solidFill>
                      <a:prstDash val="solid"/>
                      <a:round/>
                      <a:headEnd type="none" w="med" len="med"/>
                      <a:tailEnd type="none" w="med" len="med"/>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r>
                        <a:rPr lang="en-US" sz="2500">
                          <a:solidFill>
                            <a:schemeClr val="tx1"/>
                          </a:solidFill>
                        </a:rPr>
                        <a:t>FY 2023</a:t>
                      </a:r>
                    </a:p>
                  </a:txBody>
                  <a:tcPr marL="127236" marR="127236" marT="63618" marB="63618">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extLst>
                  <a:ext uri="{0D108BD9-81ED-4DB2-BD59-A6C34878D82A}">
                    <a16:rowId xmlns:a16="http://schemas.microsoft.com/office/drawing/2014/main" val="2878720947"/>
                  </a:ext>
                </a:extLst>
              </a:tr>
              <a:tr h="559838">
                <a:tc>
                  <a:txBody>
                    <a:bodyPr/>
                    <a:lstStyle/>
                    <a:p>
                      <a:r>
                        <a:rPr lang="en-US" sz="2500">
                          <a:solidFill>
                            <a:schemeClr val="tx1"/>
                          </a:solidFill>
                        </a:rPr>
                        <a:t>Gearing</a:t>
                      </a:r>
                    </a:p>
                  </a:txBody>
                  <a:tcPr marL="127236" marR="127236" marT="63618" marB="63618">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2500">
                          <a:solidFill>
                            <a:schemeClr val="tx1"/>
                          </a:solidFill>
                        </a:rPr>
                        <a:t>0.3%</a:t>
                      </a:r>
                    </a:p>
                  </a:txBody>
                  <a:tcPr marL="127236" marR="127236" marT="63618" marB="63618">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500">
                          <a:solidFill>
                            <a:schemeClr val="tx1"/>
                          </a:solidFill>
                        </a:rPr>
                        <a:t>0.46%</a:t>
                      </a:r>
                    </a:p>
                  </a:txBody>
                  <a:tcPr marL="127236" marR="127236" marT="63618" marB="63618">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extLst>
                  <a:ext uri="{0D108BD9-81ED-4DB2-BD59-A6C34878D82A}">
                    <a16:rowId xmlns:a16="http://schemas.microsoft.com/office/drawing/2014/main" val="1462965018"/>
                  </a:ext>
                </a:extLst>
              </a:tr>
              <a:tr h="941545">
                <a:tc>
                  <a:txBody>
                    <a:bodyPr/>
                    <a:lstStyle/>
                    <a:p>
                      <a:r>
                        <a:rPr lang="en-US" sz="2500">
                          <a:solidFill>
                            <a:schemeClr val="tx1"/>
                          </a:solidFill>
                        </a:rPr>
                        <a:t>Interest Cover</a:t>
                      </a:r>
                    </a:p>
                  </a:txBody>
                  <a:tcPr marL="127236" marR="127236" marT="63618" marB="63618">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noFill/>
                  </a:tcPr>
                </a:tc>
                <a:tc>
                  <a:txBody>
                    <a:bodyPr/>
                    <a:lstStyle/>
                    <a:p>
                      <a:r>
                        <a:rPr lang="en-US" sz="2500">
                          <a:solidFill>
                            <a:schemeClr val="tx1"/>
                          </a:solidFill>
                        </a:rPr>
                        <a:t>18.06 times</a:t>
                      </a:r>
                    </a:p>
                  </a:txBody>
                  <a:tcPr marL="127236" marR="127236" marT="63618" marB="636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noFill/>
                  </a:tcPr>
                </a:tc>
                <a:tc>
                  <a:txBody>
                    <a:bodyPr/>
                    <a:lstStyle/>
                    <a:p>
                      <a:r>
                        <a:rPr lang="en-US" sz="2500">
                          <a:solidFill>
                            <a:schemeClr val="tx1"/>
                          </a:solidFill>
                        </a:rPr>
                        <a:t>53.29 times</a:t>
                      </a:r>
                    </a:p>
                  </a:txBody>
                  <a:tcPr marL="127236" marR="127236" marT="63618" marB="636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noFill/>
                  </a:tcPr>
                </a:tc>
                <a:extLst>
                  <a:ext uri="{0D108BD9-81ED-4DB2-BD59-A6C34878D82A}">
                    <a16:rowId xmlns:a16="http://schemas.microsoft.com/office/drawing/2014/main" val="1331355308"/>
                  </a:ext>
                </a:extLst>
              </a:tr>
            </a:tbl>
          </a:graphicData>
        </a:graphic>
      </p:graphicFrame>
    </p:spTree>
    <p:extLst>
      <p:ext uri="{BB962C8B-B14F-4D97-AF65-F5344CB8AC3E}">
        <p14:creationId xmlns:p14="http://schemas.microsoft.com/office/powerpoint/2010/main" val="1934820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3A031-8D66-2FAF-7A42-F25F4A313A3E}"/>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a:solidFill>
                  <a:schemeClr val="tx2"/>
                </a:solidFill>
                <a:latin typeface="+mj-lt"/>
                <a:ea typeface="+mj-ea"/>
                <a:cs typeface="+mj-cs"/>
              </a:rPr>
              <a:t>Investor's Ratios</a:t>
            </a:r>
          </a:p>
        </p:txBody>
      </p:sp>
      <p:sp>
        <p:nvSpPr>
          <p:cNvPr id="3" name="TextBox 2">
            <a:extLst>
              <a:ext uri="{FF2B5EF4-FFF2-40B4-BE49-F238E27FC236}">
                <a16:creationId xmlns:a16="http://schemas.microsoft.com/office/drawing/2014/main" id="{899DABBE-5B1E-86FB-FA4F-E73FA5CC52E0}"/>
              </a:ext>
            </a:extLst>
          </p:cNvPr>
          <p:cNvSpPr txBox="1"/>
          <p:nvPr/>
        </p:nvSpPr>
        <p:spPr>
          <a:xfrm>
            <a:off x="804672" y="1716548"/>
            <a:ext cx="4765949" cy="515043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r>
              <a:rPr lang="en-US" dirty="0">
                <a:ea typeface="+mn-lt"/>
                <a:cs typeface="+mn-lt"/>
              </a:rPr>
              <a:t>EPS = (Net Profit After Tax – Dividends) /  Number of Ordinary Shares</a:t>
            </a:r>
            <a:endParaRPr lang="en-US">
              <a:ea typeface="+mn-lt"/>
              <a:cs typeface="+mn-lt"/>
            </a:endParaRPr>
          </a:p>
          <a:p>
            <a:r>
              <a:rPr lang="en-US" dirty="0">
                <a:ea typeface="+mn-lt"/>
                <a:cs typeface="+mn-lt"/>
              </a:rPr>
              <a:t>P/E = Market Price per Share / Earnings per Share</a:t>
            </a:r>
            <a:endParaRPr lang="en-US">
              <a:ea typeface="+mn-lt"/>
              <a:cs typeface="+mn-lt"/>
            </a:endParaRPr>
          </a:p>
          <a:p>
            <a:r>
              <a:rPr lang="en-US" dirty="0">
                <a:ea typeface="+mn-lt"/>
                <a:cs typeface="+mn-lt"/>
              </a:rPr>
              <a:t>DY = (Dividend per Share / Market Price per Share) x 100</a:t>
            </a:r>
            <a:br>
              <a:rPr lang="en-US" dirty="0">
                <a:ea typeface="+mn-lt"/>
                <a:cs typeface="+mn-lt"/>
              </a:rPr>
            </a:br>
            <a:r>
              <a:rPr lang="en-US" dirty="0">
                <a:ea typeface="+mn-lt"/>
                <a:cs typeface="+mn-lt"/>
              </a:rPr>
              <a:t>DC = Net Profit After Tax and Dividends / Dividends Paid</a:t>
            </a:r>
            <a:endParaRPr lang="en-US">
              <a:ea typeface="+mn-lt"/>
              <a:cs typeface="+mn-lt"/>
            </a:endParaRPr>
          </a:p>
          <a:p>
            <a:endParaRPr lang="en-US" dirty="0">
              <a:ea typeface="+mn-lt"/>
              <a:cs typeface="+mn-lt"/>
            </a:endParaRPr>
          </a:p>
          <a:p>
            <a:r>
              <a:rPr lang="en-US" dirty="0">
                <a:ea typeface="+mn-lt"/>
                <a:cs typeface="+mn-lt"/>
              </a:rPr>
              <a:t>2024 saw a decline in investor returns and earnings per share decreased from £0.20 to £0.13, indicating reduced net earnings. No ratio of price to earnings and dividend-related metrics could not be calculated, as there are no dividends and a missing market price paid for both years, due to ZF not being publicly listed. In general, the drop in EPS implies a decrease in shareholder value and profitability, which may affect investors' confidence if the pattern continues.</a:t>
            </a:r>
            <a:endParaRPr lang="en-US"/>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3">
            <a:extLst>
              <a:ext uri="{FF2B5EF4-FFF2-40B4-BE49-F238E27FC236}">
                <a16:creationId xmlns:a16="http://schemas.microsoft.com/office/drawing/2014/main" id="{ECF2016F-80B2-8471-7B23-F5033E3D4A13}"/>
              </a:ext>
            </a:extLst>
          </p:cNvPr>
          <p:cNvGraphicFramePr>
            <a:graphicFrameLocks noGrp="1"/>
          </p:cNvGraphicFramePr>
          <p:nvPr>
            <p:extLst>
              <p:ext uri="{D42A27DB-BD31-4B8C-83A1-F6EECF244321}">
                <p14:modId xmlns:p14="http://schemas.microsoft.com/office/powerpoint/2010/main" val="628802068"/>
              </p:ext>
            </p:extLst>
          </p:nvPr>
        </p:nvGraphicFramePr>
        <p:xfrm>
          <a:off x="7708392" y="2455430"/>
          <a:ext cx="4142233" cy="2870685"/>
        </p:xfrm>
        <a:graphic>
          <a:graphicData uri="http://schemas.openxmlformats.org/drawingml/2006/table">
            <a:tbl>
              <a:tblPr firstRow="1" bandRow="1">
                <a:tableStyleId>{5C22544A-7EE6-4342-B048-85BDC9FD1C3A}</a:tableStyleId>
              </a:tblPr>
              <a:tblGrid>
                <a:gridCol w="1366377">
                  <a:extLst>
                    <a:ext uri="{9D8B030D-6E8A-4147-A177-3AD203B41FA5}">
                      <a16:colId xmlns:a16="http://schemas.microsoft.com/office/drawing/2014/main" val="2003639538"/>
                    </a:ext>
                  </a:extLst>
                </a:gridCol>
                <a:gridCol w="1387928">
                  <a:extLst>
                    <a:ext uri="{9D8B030D-6E8A-4147-A177-3AD203B41FA5}">
                      <a16:colId xmlns:a16="http://schemas.microsoft.com/office/drawing/2014/main" val="2305621434"/>
                    </a:ext>
                  </a:extLst>
                </a:gridCol>
                <a:gridCol w="1387928">
                  <a:extLst>
                    <a:ext uri="{9D8B030D-6E8A-4147-A177-3AD203B41FA5}">
                      <a16:colId xmlns:a16="http://schemas.microsoft.com/office/drawing/2014/main" val="3624107755"/>
                    </a:ext>
                  </a:extLst>
                </a:gridCol>
              </a:tblGrid>
              <a:tr h="341379">
                <a:tc>
                  <a:txBody>
                    <a:bodyPr/>
                    <a:lstStyle/>
                    <a:p>
                      <a:endParaRPr lang="en-US" sz="1500">
                        <a:solidFill>
                          <a:schemeClr val="tx1"/>
                        </a:solidFill>
                      </a:endParaRP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FY 2024</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FY 2023</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07361448"/>
                  </a:ext>
                </a:extLst>
              </a:tr>
              <a:tr h="574137">
                <a:tc>
                  <a:txBody>
                    <a:bodyPr/>
                    <a:lstStyle/>
                    <a:p>
                      <a:r>
                        <a:rPr lang="en-US" sz="1500">
                          <a:solidFill>
                            <a:schemeClr val="tx1"/>
                          </a:solidFill>
                        </a:rPr>
                        <a:t>Earnings per Share</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£0.13</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£0.20</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698552099"/>
                  </a:ext>
                </a:extLst>
              </a:tr>
              <a:tr h="806895">
                <a:tc>
                  <a:txBody>
                    <a:bodyPr/>
                    <a:lstStyle/>
                    <a:p>
                      <a:r>
                        <a:rPr lang="en-US" sz="1500">
                          <a:solidFill>
                            <a:schemeClr val="tx1"/>
                          </a:solidFill>
                        </a:rPr>
                        <a:t>Price / Earnings</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Market price per share not provided</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Market price per share not provided</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215450130"/>
                  </a:ext>
                </a:extLst>
              </a:tr>
              <a:tr h="574137">
                <a:tc>
                  <a:txBody>
                    <a:bodyPr/>
                    <a:lstStyle/>
                    <a:p>
                      <a:r>
                        <a:rPr lang="en-US" sz="1500">
                          <a:solidFill>
                            <a:schemeClr val="tx1"/>
                          </a:solidFill>
                        </a:rPr>
                        <a:t>Dividend Yield</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No dividends paid</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No dividends paid</a:t>
                      </a:r>
                      <a:endParaRPr lang="en-US" sz="1500"/>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19792867"/>
                  </a:ext>
                </a:extLst>
              </a:tr>
              <a:tr h="574137">
                <a:tc>
                  <a:txBody>
                    <a:bodyPr/>
                    <a:lstStyle/>
                    <a:p>
                      <a:r>
                        <a:rPr lang="en-US" sz="1500">
                          <a:solidFill>
                            <a:schemeClr val="tx1"/>
                          </a:solidFill>
                        </a:rPr>
                        <a:t>Dividend Cover</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No dividends paid</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sz="1500">
                          <a:solidFill>
                            <a:schemeClr val="tx1"/>
                          </a:solidFill>
                        </a:rPr>
                        <a:t>No dividends paid</a:t>
                      </a:r>
                    </a:p>
                  </a:txBody>
                  <a:tcPr marL="77586" marR="77586" marT="38793" marB="38793">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5053191"/>
                  </a:ext>
                </a:extLst>
              </a:tr>
            </a:tbl>
          </a:graphicData>
        </a:graphic>
      </p:graphicFrame>
    </p:spTree>
    <p:extLst>
      <p:ext uri="{BB962C8B-B14F-4D97-AF65-F5344CB8AC3E}">
        <p14:creationId xmlns:p14="http://schemas.microsoft.com/office/powerpoint/2010/main" val="198242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75670-80E1-13CB-83CD-87CD96DD8D59}"/>
              </a:ext>
            </a:extLst>
          </p:cNvPr>
          <p:cNvSpPr>
            <a:spLocks noGrp="1"/>
          </p:cNvSpPr>
          <p:nvPr>
            <p:ph type="title"/>
          </p:nvPr>
        </p:nvSpPr>
        <p:spPr>
          <a:xfrm>
            <a:off x="804672" y="802955"/>
            <a:ext cx="4766330" cy="1454051"/>
          </a:xfrm>
        </p:spPr>
        <p:txBody>
          <a:bodyPr>
            <a:normAutofit/>
          </a:bodyPr>
          <a:lstStyle/>
          <a:p>
            <a:r>
              <a:rPr lang="en-US" sz="3600">
                <a:solidFill>
                  <a:schemeClr val="tx2"/>
                </a:solidFill>
              </a:rPr>
              <a:t>Conclusion</a:t>
            </a:r>
          </a:p>
        </p:txBody>
      </p:sp>
      <p:sp>
        <p:nvSpPr>
          <p:cNvPr id="3" name="Content Placeholder 2">
            <a:extLst>
              <a:ext uri="{FF2B5EF4-FFF2-40B4-BE49-F238E27FC236}">
                <a16:creationId xmlns:a16="http://schemas.microsoft.com/office/drawing/2014/main" id="{3FDAC94E-622C-6471-A7AD-ACFCE2A51B90}"/>
              </a:ext>
            </a:extLst>
          </p:cNvPr>
          <p:cNvSpPr>
            <a:spLocks noGrp="1"/>
          </p:cNvSpPr>
          <p:nvPr>
            <p:ph idx="1"/>
          </p:nvPr>
        </p:nvSpPr>
        <p:spPr>
          <a:xfrm>
            <a:off x="804672" y="2421683"/>
            <a:ext cx="4765949" cy="4158607"/>
          </a:xfrm>
        </p:spPr>
        <p:txBody>
          <a:bodyPr vert="horz" lIns="91440" tIns="45720" rIns="91440" bIns="45720" rtlCol="0" anchor="t">
            <a:noAutofit/>
          </a:bodyPr>
          <a:lstStyle/>
          <a:p>
            <a:pPr marL="0" indent="0">
              <a:buNone/>
            </a:pPr>
            <a:r>
              <a:rPr lang="en-US" sz="1800" dirty="0">
                <a:ea typeface="+mn-lt"/>
                <a:cs typeface="+mn-lt"/>
              </a:rPr>
              <a:t>Between FY 2023 and FY 2024, ZF's performance decreased. ROCE and ROSF displayed lower returns, and profitability ratios decreased as margins shrank. Activity ratios show slower capital </a:t>
            </a:r>
            <a:r>
              <a:rPr lang="en-US" sz="1800" dirty="0" err="1">
                <a:ea typeface="+mn-lt"/>
                <a:cs typeface="+mn-lt"/>
              </a:rPr>
              <a:t>utilisation</a:t>
            </a:r>
            <a:r>
              <a:rPr lang="en-US" sz="1800" dirty="0">
                <a:ea typeface="+mn-lt"/>
                <a:cs typeface="+mn-lt"/>
              </a:rPr>
              <a:t> but better inventory and receivables management. Interest cover sharply dropped while gearing remained low, liquidity rose, and EPS dropped by 35%, all of which lowered shareholder value. Reduced revenue, growing expenses, and economic factors including slower sales and less competitive pricing are the causes of these changes. Additionally, even though extending payables increased cash flow, the profitability decline persisted.</a:t>
            </a:r>
            <a:endParaRPr lang="en-US" dirty="0">
              <a:ea typeface="+mn-lt"/>
              <a:cs typeface="+mn-lt"/>
            </a:endParaRPr>
          </a:p>
        </p:txBody>
      </p:sp>
      <p:grpSp>
        <p:nvGrpSpPr>
          <p:cNvPr id="64" name="Group 6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51" name="Freeform: Shape 50">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Graphic 27" descr="Downward trend">
            <a:extLst>
              <a:ext uri="{FF2B5EF4-FFF2-40B4-BE49-F238E27FC236}">
                <a16:creationId xmlns:a16="http://schemas.microsoft.com/office/drawing/2014/main" id="{D5B68D5D-6116-FEFB-7F4C-C1C8922C4AA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387020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nancial Planning Stock Photos, Images and Backgrounds for Free Download">
            <a:extLst>
              <a:ext uri="{FF2B5EF4-FFF2-40B4-BE49-F238E27FC236}">
                <a16:creationId xmlns:a16="http://schemas.microsoft.com/office/drawing/2014/main" id="{D9D3536A-0E83-A6FD-85D7-9A7B14752BE5}"/>
              </a:ext>
            </a:extLst>
          </p:cNvPr>
          <p:cNvPicPr>
            <a:picLocks noChangeAspect="1"/>
          </p:cNvPicPr>
          <p:nvPr/>
        </p:nvPicPr>
        <p:blipFill>
          <a:blip r:embed="rId3"/>
          <a:srcRect r="5882"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7B67F0-4F66-92F2-FCDD-F3295805B152}"/>
              </a:ext>
            </a:extLst>
          </p:cNvPr>
          <p:cNvSpPr>
            <a:spLocks noGrp="1"/>
          </p:cNvSpPr>
          <p:nvPr>
            <p:ph type="title"/>
          </p:nvPr>
        </p:nvSpPr>
        <p:spPr>
          <a:xfrm>
            <a:off x="838200" y="365125"/>
            <a:ext cx="3822189" cy="1899912"/>
          </a:xfrm>
        </p:spPr>
        <p:txBody>
          <a:bodyPr>
            <a:normAutofit/>
          </a:bodyPr>
          <a:lstStyle/>
          <a:p>
            <a:r>
              <a:rPr lang="en-US" sz="4000"/>
              <a:t>Task 2 – Exercise 1</a:t>
            </a:r>
          </a:p>
        </p:txBody>
      </p:sp>
      <p:sp>
        <p:nvSpPr>
          <p:cNvPr id="3" name="Content Placeholder 2">
            <a:extLst>
              <a:ext uri="{FF2B5EF4-FFF2-40B4-BE49-F238E27FC236}">
                <a16:creationId xmlns:a16="http://schemas.microsoft.com/office/drawing/2014/main" id="{39343694-D078-87C9-4493-2854AF7F5C78}"/>
              </a:ext>
            </a:extLst>
          </p:cNvPr>
          <p:cNvSpPr>
            <a:spLocks noGrp="1"/>
          </p:cNvSpPr>
          <p:nvPr>
            <p:ph idx="1"/>
          </p:nvPr>
        </p:nvSpPr>
        <p:spPr>
          <a:xfrm>
            <a:off x="838200" y="2434201"/>
            <a:ext cx="3822189" cy="3742762"/>
          </a:xfrm>
        </p:spPr>
        <p:txBody>
          <a:bodyPr vert="horz" lIns="91440" tIns="45720" rIns="91440" bIns="45720" rtlCol="0">
            <a:normAutofit/>
          </a:bodyPr>
          <a:lstStyle/>
          <a:p>
            <a:pPr marL="0" indent="0">
              <a:buNone/>
            </a:pPr>
            <a:r>
              <a:rPr lang="en-US" sz="2000"/>
              <a:t>Project cost is GBP 30,000 and the cash inflows are GBP 10,000, the life of the product is 5 years. Calculate the payback period.</a:t>
            </a:r>
          </a:p>
          <a:p>
            <a:pPr marL="0" indent="0">
              <a:buNone/>
            </a:pPr>
            <a:r>
              <a:rPr lang="en-US" sz="2000"/>
              <a:t>Payback period = 3 years</a:t>
            </a:r>
          </a:p>
        </p:txBody>
      </p:sp>
    </p:spTree>
    <p:extLst>
      <p:ext uri="{BB962C8B-B14F-4D97-AF65-F5344CB8AC3E}">
        <p14:creationId xmlns:p14="http://schemas.microsoft.com/office/powerpoint/2010/main" val="1857221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4BFC2-4E3C-9081-0180-13582BE7DC34}"/>
              </a:ext>
            </a:extLst>
          </p:cNvPr>
          <p:cNvSpPr>
            <a:spLocks noGrp="1"/>
          </p:cNvSpPr>
          <p:nvPr>
            <p:ph type="title"/>
          </p:nvPr>
        </p:nvSpPr>
        <p:spPr/>
        <p:txBody>
          <a:bodyPr/>
          <a:lstStyle/>
          <a:p>
            <a:r>
              <a:rPr lang="en-US" dirty="0"/>
              <a:t>Exercise 2</a:t>
            </a:r>
          </a:p>
        </p:txBody>
      </p:sp>
      <p:sp>
        <p:nvSpPr>
          <p:cNvPr id="3" name="Content Placeholder 2">
            <a:extLst>
              <a:ext uri="{FF2B5EF4-FFF2-40B4-BE49-F238E27FC236}">
                <a16:creationId xmlns:a16="http://schemas.microsoft.com/office/drawing/2014/main" id="{771F06C3-2238-E7A9-A39B-403FD29D9BB9}"/>
              </a:ext>
            </a:extLst>
          </p:cNvPr>
          <p:cNvSpPr>
            <a:spLocks noGrp="1"/>
          </p:cNvSpPr>
          <p:nvPr>
            <p:ph idx="1"/>
          </p:nvPr>
        </p:nvSpPr>
        <p:spPr/>
        <p:txBody>
          <a:bodyPr vert="horz" lIns="91440" tIns="45720" rIns="91440" bIns="45720" rtlCol="0" anchor="t">
            <a:normAutofit fontScale="92500" lnSpcReduction="10000"/>
          </a:bodyPr>
          <a:lstStyle/>
          <a:p>
            <a:pPr>
              <a:buNone/>
            </a:pPr>
            <a:r>
              <a:rPr lang="en-US" dirty="0">
                <a:ea typeface="+mn-lt"/>
                <a:cs typeface="+mn-lt"/>
              </a:rPr>
              <a:t>A project costs 2,000,000 and yields annually a profit of GBP 300,000 after depreciation @ 12.5% but before tax at 50%. Calculate the pay-back period. </a:t>
            </a:r>
            <a:endParaRPr lang="en-US" dirty="0"/>
          </a:p>
          <a:p>
            <a:pPr>
              <a:buNone/>
            </a:pPr>
            <a:endParaRPr lang="en-US"/>
          </a:p>
          <a:p>
            <a:pPr>
              <a:buNone/>
            </a:pPr>
            <a:r>
              <a:rPr lang="en-US" dirty="0">
                <a:ea typeface="+mn-lt"/>
                <a:cs typeface="+mn-lt"/>
              </a:rPr>
              <a:t>Profit after depreciation 300,000 </a:t>
            </a:r>
            <a:endParaRPr lang="en-US" dirty="0"/>
          </a:p>
          <a:p>
            <a:pPr>
              <a:buNone/>
            </a:pPr>
            <a:r>
              <a:rPr lang="en-US" dirty="0">
                <a:ea typeface="+mn-lt"/>
                <a:cs typeface="+mn-lt"/>
              </a:rPr>
              <a:t>Tax @ 50% 150,000 </a:t>
            </a:r>
            <a:endParaRPr lang="en-US" dirty="0"/>
          </a:p>
          <a:p>
            <a:pPr>
              <a:buNone/>
            </a:pPr>
            <a:r>
              <a:rPr lang="en-US" dirty="0">
                <a:ea typeface="+mn-lt"/>
                <a:cs typeface="+mn-lt"/>
              </a:rPr>
              <a:t>Add depreciation </a:t>
            </a:r>
            <a:endParaRPr lang="en-US" dirty="0"/>
          </a:p>
          <a:p>
            <a:pPr>
              <a:buNone/>
            </a:pPr>
            <a:r>
              <a:rPr lang="en-US" dirty="0">
                <a:ea typeface="+mn-lt"/>
                <a:cs typeface="+mn-lt"/>
              </a:rPr>
              <a:t>12.5 % of 2,000,000 = 250,000</a:t>
            </a:r>
            <a:endParaRPr lang="en-US" dirty="0"/>
          </a:p>
          <a:p>
            <a:pPr>
              <a:buNone/>
            </a:pPr>
            <a:r>
              <a:rPr lang="en-US" dirty="0">
                <a:ea typeface="+mn-lt"/>
                <a:cs typeface="+mn-lt"/>
              </a:rPr>
              <a:t>Cash in flow 400,000</a:t>
            </a:r>
            <a:endParaRPr lang="en-US" dirty="0"/>
          </a:p>
          <a:p>
            <a:pPr>
              <a:buNone/>
            </a:pPr>
            <a:r>
              <a:rPr lang="en-US" dirty="0"/>
              <a:t>Payback period = 5 years</a:t>
            </a:r>
          </a:p>
          <a:p>
            <a:pPr marL="0" indent="0">
              <a:buNone/>
            </a:pPr>
            <a:endParaRPr lang="en-US"/>
          </a:p>
        </p:txBody>
      </p:sp>
    </p:spTree>
    <p:extLst>
      <p:ext uri="{BB962C8B-B14F-4D97-AF65-F5344CB8AC3E}">
        <p14:creationId xmlns:p14="http://schemas.microsoft.com/office/powerpoint/2010/main" val="3022209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64F03-7C5F-D036-91AF-4E4C25651C83}"/>
              </a:ext>
            </a:extLst>
          </p:cNvPr>
          <p:cNvSpPr>
            <a:spLocks noGrp="1"/>
          </p:cNvSpPr>
          <p:nvPr>
            <p:ph type="title"/>
          </p:nvPr>
        </p:nvSpPr>
        <p:spPr/>
        <p:txBody>
          <a:bodyPr/>
          <a:lstStyle/>
          <a:p>
            <a:r>
              <a:rPr lang="en-US"/>
              <a:t>Exercise 3</a:t>
            </a:r>
          </a:p>
        </p:txBody>
      </p:sp>
      <p:sp>
        <p:nvSpPr>
          <p:cNvPr id="3" name="Content Placeholder 2">
            <a:extLst>
              <a:ext uri="{FF2B5EF4-FFF2-40B4-BE49-F238E27FC236}">
                <a16:creationId xmlns:a16="http://schemas.microsoft.com/office/drawing/2014/main" id="{F4DD172E-684E-3AE8-AD4D-78BF351670AD}"/>
              </a:ext>
            </a:extLst>
          </p:cNvPr>
          <p:cNvSpPr>
            <a:spLocks noGrp="1"/>
          </p:cNvSpPr>
          <p:nvPr>
            <p:ph idx="1"/>
          </p:nvPr>
        </p:nvSpPr>
        <p:spPr/>
        <p:txBody>
          <a:bodyPr vert="horz" lIns="91440" tIns="45720" rIns="91440" bIns="45720" rtlCol="0" anchor="t">
            <a:normAutofit/>
          </a:bodyPr>
          <a:lstStyle/>
          <a:p>
            <a:pPr marL="0" indent="0">
              <a:buNone/>
            </a:pPr>
            <a:r>
              <a:rPr lang="en-US">
                <a:latin typeface="Aptos"/>
                <a:ea typeface="Calibri"/>
                <a:cs typeface="Calibri"/>
              </a:rPr>
              <a:t>Certain projects require an initial cash outflow of GBP 25,000. The cash inflows for 6 years are GBP 5,000, 8,000, 10,000, 12,000, 7,000 and 3,000. Calculate the payback period.</a:t>
            </a:r>
          </a:p>
          <a:p>
            <a:pPr marL="0" indent="0">
              <a:buNone/>
            </a:pPr>
            <a:r>
              <a:rPr lang="en-US">
                <a:latin typeface="Aptos"/>
                <a:ea typeface="Calibri"/>
                <a:cs typeface="Calibri"/>
              </a:rPr>
              <a:t>Payback period = 3.17 years (roughly 3 years 2 months)</a:t>
            </a:r>
          </a:p>
        </p:txBody>
      </p:sp>
    </p:spTree>
    <p:extLst>
      <p:ext uri="{BB962C8B-B14F-4D97-AF65-F5344CB8AC3E}">
        <p14:creationId xmlns:p14="http://schemas.microsoft.com/office/powerpoint/2010/main" val="2872616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7F2338-0694-C121-60E5-D02D273B9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4A556-A2CF-F803-F9D5-9F4969FA5810}"/>
              </a:ext>
            </a:extLst>
          </p:cNvPr>
          <p:cNvSpPr>
            <a:spLocks noGrp="1"/>
          </p:cNvSpPr>
          <p:nvPr>
            <p:ph type="title"/>
          </p:nvPr>
        </p:nvSpPr>
        <p:spPr/>
        <p:txBody>
          <a:bodyPr/>
          <a:lstStyle/>
          <a:p>
            <a:r>
              <a:rPr lang="en-US"/>
              <a:t>Exercise 4a</a:t>
            </a:r>
          </a:p>
        </p:txBody>
      </p:sp>
      <p:sp>
        <p:nvSpPr>
          <p:cNvPr id="3" name="Content Placeholder 2">
            <a:extLst>
              <a:ext uri="{FF2B5EF4-FFF2-40B4-BE49-F238E27FC236}">
                <a16:creationId xmlns:a16="http://schemas.microsoft.com/office/drawing/2014/main" id="{AAFF5794-1D01-8A99-CC39-345892A4F50E}"/>
              </a:ext>
            </a:extLst>
          </p:cNvPr>
          <p:cNvSpPr>
            <a:spLocks noGrp="1"/>
          </p:cNvSpPr>
          <p:nvPr>
            <p:ph idx="1"/>
          </p:nvPr>
        </p:nvSpPr>
        <p:spPr/>
        <p:txBody>
          <a:bodyPr vert="horz" lIns="91440" tIns="45720" rIns="91440" bIns="45720" rtlCol="0" anchor="t">
            <a:noAutofit/>
          </a:bodyPr>
          <a:lstStyle/>
          <a:p>
            <a:pPr>
              <a:buNone/>
            </a:pPr>
            <a:r>
              <a:rPr lang="en-US">
                <a:latin typeface="Aptos"/>
                <a:cs typeface="Times New Roman"/>
              </a:rPr>
              <a:t>From the following particulars, compute:</a:t>
            </a:r>
            <a:endParaRPr lang="en-US">
              <a:latin typeface="Aptos"/>
            </a:endParaRPr>
          </a:p>
          <a:p>
            <a:pPr>
              <a:buNone/>
            </a:pPr>
            <a:endParaRPr lang="en-US"/>
          </a:p>
          <a:p>
            <a:pPr>
              <a:buNone/>
            </a:pPr>
            <a:r>
              <a:rPr lang="en-US">
                <a:latin typeface="Aptos"/>
                <a:cs typeface="Segoe UI"/>
              </a:rPr>
              <a:t>Payback period</a:t>
            </a:r>
            <a:endParaRPr lang="en-US">
              <a:latin typeface="Aptos"/>
            </a:endParaRPr>
          </a:p>
          <a:p>
            <a:pPr>
              <a:buNone/>
            </a:pPr>
            <a:r>
              <a:rPr lang="en-US">
                <a:latin typeface="Aptos"/>
                <a:cs typeface="Segoe UI"/>
              </a:rPr>
              <a:t>Post pay-back profitability and post pay-back profitability index.</a:t>
            </a:r>
            <a:endParaRPr lang="en-US">
              <a:latin typeface="Aptos"/>
            </a:endParaRPr>
          </a:p>
          <a:p>
            <a:pPr>
              <a:buNone/>
            </a:pPr>
            <a:endParaRPr lang="en-US"/>
          </a:p>
          <a:p>
            <a:pPr marL="0" indent="0">
              <a:buNone/>
            </a:pPr>
            <a:r>
              <a:rPr lang="en-US">
                <a:latin typeface="Aptos"/>
                <a:cs typeface="Segoe UI"/>
              </a:rPr>
              <a:t>Cash outflow                                 GBP 100,000</a:t>
            </a:r>
          </a:p>
          <a:p>
            <a:pPr indent="0">
              <a:buNone/>
            </a:pPr>
            <a:r>
              <a:rPr lang="en-US">
                <a:latin typeface="Aptos"/>
                <a:cs typeface="Segoe UI"/>
              </a:rPr>
              <a:t>Annual Cash inflow                           GBP 25,000</a:t>
            </a:r>
            <a:endParaRPr lang="en-US">
              <a:latin typeface="Aptos"/>
            </a:endParaRPr>
          </a:p>
          <a:p>
            <a:pPr>
              <a:buNone/>
            </a:pPr>
            <a:r>
              <a:rPr lang="en-US">
                <a:latin typeface="Aptos"/>
                <a:cs typeface="Segoe UI"/>
              </a:rPr>
              <a:t>(After tax before depreciation)</a:t>
            </a:r>
            <a:endParaRPr lang="en-US">
              <a:latin typeface="Aptos"/>
            </a:endParaRPr>
          </a:p>
          <a:p>
            <a:pPr>
              <a:buNone/>
            </a:pPr>
            <a:r>
              <a:rPr lang="en-US">
                <a:latin typeface="Aptos"/>
                <a:cs typeface="Segoe UI"/>
              </a:rPr>
              <a:t>Estimated Life                                     6 years</a:t>
            </a:r>
            <a:endParaRPr lang="en-US">
              <a:latin typeface="Aptos"/>
            </a:endParaRPr>
          </a:p>
          <a:p>
            <a:pPr marL="0" indent="0">
              <a:buNone/>
            </a:pPr>
            <a:endParaRPr lang="en-US"/>
          </a:p>
        </p:txBody>
      </p:sp>
    </p:spTree>
    <p:extLst>
      <p:ext uri="{BB962C8B-B14F-4D97-AF65-F5344CB8AC3E}">
        <p14:creationId xmlns:p14="http://schemas.microsoft.com/office/powerpoint/2010/main" val="1757711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92FF9-11BA-5FB8-8296-D375D46781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B0E5C6-524A-33DB-0DC4-ED9CE149DBF0}"/>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4209FFA0-D46E-1A13-897A-A3C326D433E2}"/>
              </a:ext>
            </a:extLst>
          </p:cNvPr>
          <p:cNvSpPr>
            <a:spLocks noGrp="1"/>
          </p:cNvSpPr>
          <p:nvPr>
            <p:ph idx="1"/>
          </p:nvPr>
        </p:nvSpPr>
        <p:spPr/>
        <p:txBody>
          <a:bodyPr vert="horz" lIns="91440" tIns="45720" rIns="91440" bIns="45720" rtlCol="0" anchor="t">
            <a:normAutofit/>
          </a:bodyPr>
          <a:lstStyle/>
          <a:p>
            <a:pPr marL="0" indent="0">
              <a:buNone/>
            </a:pPr>
            <a:r>
              <a:rPr lang="en-US"/>
              <a:t>Payback period = 4 years</a:t>
            </a:r>
          </a:p>
          <a:p>
            <a:pPr marL="0" indent="0">
              <a:buNone/>
            </a:pPr>
            <a:r>
              <a:rPr lang="en-US"/>
              <a:t>Post payback profitability = GBP 50,000</a:t>
            </a:r>
          </a:p>
          <a:p>
            <a:pPr marL="0" indent="0">
              <a:buNone/>
            </a:pPr>
            <a:r>
              <a:rPr lang="en-US"/>
              <a:t>Post payback profitability index = 0.5</a:t>
            </a:r>
          </a:p>
        </p:txBody>
      </p:sp>
    </p:spTree>
    <p:extLst>
      <p:ext uri="{BB962C8B-B14F-4D97-AF65-F5344CB8AC3E}">
        <p14:creationId xmlns:p14="http://schemas.microsoft.com/office/powerpoint/2010/main" val="2444429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CC4821-4762-2277-F15D-D4DBB57A40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4404A2-B5C0-10A3-5966-D82A222DE869}"/>
              </a:ext>
            </a:extLst>
          </p:cNvPr>
          <p:cNvSpPr>
            <a:spLocks noGrp="1"/>
          </p:cNvSpPr>
          <p:nvPr>
            <p:ph type="title"/>
          </p:nvPr>
        </p:nvSpPr>
        <p:spPr/>
        <p:txBody>
          <a:bodyPr/>
          <a:lstStyle/>
          <a:p>
            <a:r>
              <a:rPr lang="en-US"/>
              <a:t>Exercise 4b</a:t>
            </a:r>
          </a:p>
        </p:txBody>
      </p:sp>
      <p:sp>
        <p:nvSpPr>
          <p:cNvPr id="3" name="Content Placeholder 2">
            <a:extLst>
              <a:ext uri="{FF2B5EF4-FFF2-40B4-BE49-F238E27FC236}">
                <a16:creationId xmlns:a16="http://schemas.microsoft.com/office/drawing/2014/main" id="{A1512F8B-459B-F9F9-9637-17A646D473F3}"/>
              </a:ext>
            </a:extLst>
          </p:cNvPr>
          <p:cNvSpPr>
            <a:spLocks noGrp="1"/>
          </p:cNvSpPr>
          <p:nvPr>
            <p:ph idx="1"/>
          </p:nvPr>
        </p:nvSpPr>
        <p:spPr/>
        <p:txBody>
          <a:bodyPr vert="horz" lIns="91440" tIns="45720" rIns="91440" bIns="45720" rtlCol="0" anchor="t">
            <a:normAutofit/>
          </a:bodyPr>
          <a:lstStyle/>
          <a:p>
            <a:pPr marL="0" indent="0">
              <a:buNone/>
            </a:pPr>
            <a:r>
              <a:rPr lang="en-US">
                <a:latin typeface="Aptos"/>
                <a:cs typeface="Segoe UI"/>
              </a:rPr>
              <a:t>Cash outflow                               GBP 100,000</a:t>
            </a:r>
            <a:endParaRPr lang="en-US">
              <a:latin typeface="Aptos"/>
            </a:endParaRPr>
          </a:p>
          <a:p>
            <a:pPr indent="0">
              <a:buNone/>
            </a:pPr>
            <a:r>
              <a:rPr lang="en-US">
                <a:latin typeface="Aptos"/>
                <a:cs typeface="Segoe UI"/>
              </a:rPr>
              <a:t>Annual Cash inflow                     </a:t>
            </a:r>
            <a:endParaRPr lang="en-US">
              <a:latin typeface="Aptos"/>
            </a:endParaRPr>
          </a:p>
          <a:p>
            <a:pPr>
              <a:buNone/>
            </a:pPr>
            <a:r>
              <a:rPr lang="en-US">
                <a:latin typeface="Aptos"/>
                <a:cs typeface="Segoe UI"/>
              </a:rPr>
              <a:t>(After tax and depreciation)</a:t>
            </a:r>
            <a:endParaRPr lang="en-US">
              <a:latin typeface="Aptos"/>
            </a:endParaRPr>
          </a:p>
          <a:p>
            <a:pPr>
              <a:buNone/>
            </a:pPr>
            <a:r>
              <a:rPr lang="en-US">
                <a:latin typeface="Aptos"/>
                <a:cs typeface="Segoe UI"/>
              </a:rPr>
              <a:t>First Five Years                               GBP 20,000</a:t>
            </a:r>
            <a:endParaRPr lang="en-US">
              <a:latin typeface="Aptos"/>
            </a:endParaRPr>
          </a:p>
          <a:p>
            <a:pPr>
              <a:buNone/>
            </a:pPr>
            <a:r>
              <a:rPr lang="en-US">
                <a:latin typeface="Aptos"/>
                <a:cs typeface="Segoe UI"/>
              </a:rPr>
              <a:t>Next Five years                               GBP 8,000</a:t>
            </a:r>
            <a:endParaRPr lang="en-US">
              <a:latin typeface="Aptos"/>
            </a:endParaRPr>
          </a:p>
          <a:p>
            <a:pPr>
              <a:buNone/>
            </a:pPr>
            <a:r>
              <a:rPr lang="en-US">
                <a:latin typeface="Aptos"/>
                <a:cs typeface="Segoe UI"/>
              </a:rPr>
              <a:t>Estimated Life                                     10 years</a:t>
            </a:r>
            <a:endParaRPr lang="en-US">
              <a:latin typeface="Aptos"/>
            </a:endParaRPr>
          </a:p>
          <a:p>
            <a:pPr>
              <a:buNone/>
            </a:pPr>
            <a:r>
              <a:rPr lang="en-US">
                <a:latin typeface="Aptos"/>
                <a:cs typeface="Segoe UI"/>
              </a:rPr>
              <a:t>Salvage Value                                   GBP 16,000</a:t>
            </a:r>
            <a:endParaRPr lang="en-US">
              <a:latin typeface="Aptos"/>
            </a:endParaRPr>
          </a:p>
          <a:p>
            <a:pPr marL="0" indent="0">
              <a:buNone/>
            </a:pPr>
            <a:endParaRPr lang="en-US"/>
          </a:p>
        </p:txBody>
      </p:sp>
    </p:spTree>
    <p:extLst>
      <p:ext uri="{BB962C8B-B14F-4D97-AF65-F5344CB8AC3E}">
        <p14:creationId xmlns:p14="http://schemas.microsoft.com/office/powerpoint/2010/main" val="3616900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D040F9-D1A1-CC65-0C6B-2916E1CBE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6B7B73-F2CC-AC32-AA0D-7D40E6CB8671}"/>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9721B7EF-ED2F-A32A-BE9B-D6E19040A73D}"/>
              </a:ext>
            </a:extLst>
          </p:cNvPr>
          <p:cNvSpPr>
            <a:spLocks noGrp="1"/>
          </p:cNvSpPr>
          <p:nvPr>
            <p:ph idx="1"/>
          </p:nvPr>
        </p:nvSpPr>
        <p:spPr/>
        <p:txBody>
          <a:bodyPr vert="horz" lIns="91440" tIns="45720" rIns="91440" bIns="45720" rtlCol="0" anchor="t">
            <a:normAutofit/>
          </a:bodyPr>
          <a:lstStyle/>
          <a:p>
            <a:pPr marL="0" indent="0">
              <a:buNone/>
            </a:pPr>
            <a:r>
              <a:rPr lang="en-US"/>
              <a:t>Payback period = 5 years</a:t>
            </a:r>
          </a:p>
          <a:p>
            <a:pPr marL="0" indent="0">
              <a:buNone/>
            </a:pPr>
            <a:r>
              <a:rPr lang="en-US"/>
              <a:t>Post payback profitability = 56,000</a:t>
            </a:r>
          </a:p>
          <a:p>
            <a:pPr marL="0" indent="0">
              <a:buNone/>
            </a:pPr>
            <a:r>
              <a:rPr lang="en-US"/>
              <a:t>Post payback profitability index = 0.56</a:t>
            </a:r>
          </a:p>
        </p:txBody>
      </p:sp>
    </p:spTree>
    <p:extLst>
      <p:ext uri="{BB962C8B-B14F-4D97-AF65-F5344CB8AC3E}">
        <p14:creationId xmlns:p14="http://schemas.microsoft.com/office/powerpoint/2010/main" val="638432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1C97A-9688-4D48-4C81-537DC0C17708}"/>
              </a:ext>
            </a:extLst>
          </p:cNvPr>
          <p:cNvSpPr>
            <a:spLocks noGrp="1"/>
          </p:cNvSpPr>
          <p:nvPr>
            <p:ph type="title"/>
          </p:nvPr>
        </p:nvSpPr>
        <p:spPr/>
        <p:txBody>
          <a:bodyPr/>
          <a:lstStyle/>
          <a:p>
            <a:r>
              <a:rPr lang="en-US"/>
              <a:t>Exercise 5</a:t>
            </a:r>
          </a:p>
        </p:txBody>
      </p:sp>
      <p:sp>
        <p:nvSpPr>
          <p:cNvPr id="3" name="Content Placeholder 2">
            <a:extLst>
              <a:ext uri="{FF2B5EF4-FFF2-40B4-BE49-F238E27FC236}">
                <a16:creationId xmlns:a16="http://schemas.microsoft.com/office/drawing/2014/main" id="{53AC2263-B928-B2E1-1F42-DFE6946530C6}"/>
              </a:ext>
            </a:extLst>
          </p:cNvPr>
          <p:cNvSpPr>
            <a:spLocks noGrp="1"/>
          </p:cNvSpPr>
          <p:nvPr>
            <p:ph idx="1"/>
          </p:nvPr>
        </p:nvSpPr>
        <p:spPr>
          <a:xfrm>
            <a:off x="838200" y="3691973"/>
            <a:ext cx="10515600" cy="2319339"/>
          </a:xfrm>
        </p:spPr>
        <p:txBody>
          <a:bodyPr vert="horz" lIns="91440" tIns="45720" rIns="91440" bIns="45720" rtlCol="0" anchor="t">
            <a:normAutofit/>
          </a:bodyPr>
          <a:lstStyle/>
          <a:p>
            <a:pPr marL="0" indent="0">
              <a:buNone/>
            </a:pPr>
            <a:r>
              <a:rPr lang="en-US"/>
              <a:t>Compute the profitability of the proposals under the return-on-investment method.</a:t>
            </a:r>
          </a:p>
          <a:p>
            <a:pPr marL="0" indent="0">
              <a:buNone/>
            </a:pPr>
            <a:endParaRPr lang="en-US"/>
          </a:p>
          <a:p>
            <a:pPr marL="0" indent="0">
              <a:buNone/>
            </a:pPr>
            <a:r>
              <a:rPr lang="en-US"/>
              <a:t>The ordinary machine is more profitable at a ROI of 20.83%, compared to the automatic machine at 10.91%.</a:t>
            </a:r>
          </a:p>
        </p:txBody>
      </p:sp>
      <p:pic>
        <p:nvPicPr>
          <p:cNvPr id="4" name="Picture 3">
            <a:extLst>
              <a:ext uri="{FF2B5EF4-FFF2-40B4-BE49-F238E27FC236}">
                <a16:creationId xmlns:a16="http://schemas.microsoft.com/office/drawing/2014/main" id="{451B1BC0-FAD8-8ECF-4A64-B4EABEE2C909}"/>
              </a:ext>
            </a:extLst>
          </p:cNvPr>
          <p:cNvPicPr>
            <a:picLocks noChangeAspect="1"/>
          </p:cNvPicPr>
          <p:nvPr/>
        </p:nvPicPr>
        <p:blipFill>
          <a:blip r:embed="rId3"/>
          <a:stretch>
            <a:fillRect/>
          </a:stretch>
        </p:blipFill>
        <p:spPr>
          <a:xfrm>
            <a:off x="2476500" y="1316314"/>
            <a:ext cx="7239000" cy="2105025"/>
          </a:xfrm>
          <a:prstGeom prst="rect">
            <a:avLst/>
          </a:prstGeom>
        </p:spPr>
      </p:pic>
    </p:spTree>
    <p:extLst>
      <p:ext uri="{BB962C8B-B14F-4D97-AF65-F5344CB8AC3E}">
        <p14:creationId xmlns:p14="http://schemas.microsoft.com/office/powerpoint/2010/main" val="3730965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E81FD-CFA8-13C2-3B46-92B3E70031DA}"/>
              </a:ext>
            </a:extLst>
          </p:cNvPr>
          <p:cNvSpPr>
            <a:spLocks noGrp="1"/>
          </p:cNvSpPr>
          <p:nvPr>
            <p:ph type="title"/>
          </p:nvPr>
        </p:nvSpPr>
        <p:spPr/>
        <p:txBody>
          <a:bodyPr/>
          <a:lstStyle/>
          <a:p>
            <a:r>
              <a:rPr lang="en-US"/>
              <a:t>Exercise 6</a:t>
            </a:r>
          </a:p>
        </p:txBody>
      </p:sp>
      <p:sp>
        <p:nvSpPr>
          <p:cNvPr id="3" name="Content Placeholder 2">
            <a:extLst>
              <a:ext uri="{FF2B5EF4-FFF2-40B4-BE49-F238E27FC236}">
                <a16:creationId xmlns:a16="http://schemas.microsoft.com/office/drawing/2014/main" id="{30256AA4-FEB6-3989-B105-9D721568B1D5}"/>
              </a:ext>
            </a:extLst>
          </p:cNvPr>
          <p:cNvSpPr>
            <a:spLocks noGrp="1"/>
          </p:cNvSpPr>
          <p:nvPr>
            <p:ph idx="1"/>
          </p:nvPr>
        </p:nvSpPr>
        <p:spPr>
          <a:xfrm>
            <a:off x="838200" y="1577975"/>
            <a:ext cx="10515600" cy="1331913"/>
          </a:xfrm>
        </p:spPr>
        <p:txBody>
          <a:bodyPr vert="horz" lIns="91440" tIns="45720" rIns="91440" bIns="45720" rtlCol="0" anchor="t">
            <a:normAutofit/>
          </a:bodyPr>
          <a:lstStyle/>
          <a:p>
            <a:pPr marL="0" indent="0">
              <a:buNone/>
            </a:pPr>
            <a:r>
              <a:rPr lang="en-US">
                <a:latin typeface="Aptos"/>
                <a:ea typeface="Calibri"/>
                <a:cs typeface="Calibri"/>
              </a:rPr>
              <a:t>Calculate the net present value of the two project and suggest which of the two projects should be accepted a discount rate of the two.</a:t>
            </a:r>
          </a:p>
        </p:txBody>
      </p:sp>
      <p:graphicFrame>
        <p:nvGraphicFramePr>
          <p:cNvPr id="4" name="Table 3">
            <a:extLst>
              <a:ext uri="{FF2B5EF4-FFF2-40B4-BE49-F238E27FC236}">
                <a16:creationId xmlns:a16="http://schemas.microsoft.com/office/drawing/2014/main" id="{30E5D53C-8C43-70C5-8B11-8EE3C32AC78A}"/>
              </a:ext>
            </a:extLst>
          </p:cNvPr>
          <p:cNvGraphicFramePr>
            <a:graphicFrameLocks noGrp="1"/>
          </p:cNvGraphicFramePr>
          <p:nvPr/>
        </p:nvGraphicFramePr>
        <p:xfrm>
          <a:off x="3419475" y="2571750"/>
          <a:ext cx="7930398" cy="3931920"/>
        </p:xfrm>
        <a:graphic>
          <a:graphicData uri="http://schemas.openxmlformats.org/drawingml/2006/table">
            <a:tbl>
              <a:tblPr firstRow="1" bandRow="1">
                <a:tableStyleId>{5C22544A-7EE6-4342-B048-85BDC9FD1C3A}</a:tableStyleId>
              </a:tblPr>
              <a:tblGrid>
                <a:gridCol w="1321733">
                  <a:extLst>
                    <a:ext uri="{9D8B030D-6E8A-4147-A177-3AD203B41FA5}">
                      <a16:colId xmlns:a16="http://schemas.microsoft.com/office/drawing/2014/main" val="974693510"/>
                    </a:ext>
                  </a:extLst>
                </a:gridCol>
                <a:gridCol w="1321733">
                  <a:extLst>
                    <a:ext uri="{9D8B030D-6E8A-4147-A177-3AD203B41FA5}">
                      <a16:colId xmlns:a16="http://schemas.microsoft.com/office/drawing/2014/main" val="949235668"/>
                    </a:ext>
                  </a:extLst>
                </a:gridCol>
                <a:gridCol w="1321733">
                  <a:extLst>
                    <a:ext uri="{9D8B030D-6E8A-4147-A177-3AD203B41FA5}">
                      <a16:colId xmlns:a16="http://schemas.microsoft.com/office/drawing/2014/main" val="2822609950"/>
                    </a:ext>
                  </a:extLst>
                </a:gridCol>
                <a:gridCol w="1321733">
                  <a:extLst>
                    <a:ext uri="{9D8B030D-6E8A-4147-A177-3AD203B41FA5}">
                      <a16:colId xmlns:a16="http://schemas.microsoft.com/office/drawing/2014/main" val="2530462484"/>
                    </a:ext>
                  </a:extLst>
                </a:gridCol>
                <a:gridCol w="1321733">
                  <a:extLst>
                    <a:ext uri="{9D8B030D-6E8A-4147-A177-3AD203B41FA5}">
                      <a16:colId xmlns:a16="http://schemas.microsoft.com/office/drawing/2014/main" val="3889906382"/>
                    </a:ext>
                  </a:extLst>
                </a:gridCol>
                <a:gridCol w="1321733">
                  <a:extLst>
                    <a:ext uri="{9D8B030D-6E8A-4147-A177-3AD203B41FA5}">
                      <a16:colId xmlns:a16="http://schemas.microsoft.com/office/drawing/2014/main" val="472709848"/>
                    </a:ext>
                  </a:extLst>
                </a:gridCol>
              </a:tblGrid>
              <a:tr h="458595">
                <a:tc>
                  <a:txBody>
                    <a:bodyPr/>
                    <a:lstStyle/>
                    <a:p>
                      <a:r>
                        <a:rPr lang="en-US">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Project X 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Project Y 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PVF</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Project X 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Project Y 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766869477"/>
                  </a:ext>
                </a:extLst>
              </a:tr>
              <a:tr h="229297">
                <a:tc>
                  <a:txBody>
                    <a:bodyPr/>
                    <a:lstStyle/>
                    <a:p>
                      <a:r>
                        <a:rPr lang="en-US">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0.909</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sz="1800" b="0" i="0" u="none" strike="noStrike" noProof="0">
                          <a:solidFill>
                            <a:schemeClr val="tx1"/>
                          </a:solidFill>
                          <a:latin typeface="Aptos"/>
                        </a:rPr>
                        <a:t>4,545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18,180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168523976"/>
                  </a:ext>
                </a:extLst>
              </a:tr>
              <a:tr h="229297">
                <a:tc>
                  <a:txBody>
                    <a:bodyPr/>
                    <a:lstStyle/>
                    <a:p>
                      <a:r>
                        <a:rPr lang="en-US">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0.826</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8,260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8,260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662076007"/>
                  </a:ext>
                </a:extLst>
              </a:tr>
              <a:tr h="229297">
                <a:tc>
                  <a:txBody>
                    <a:bodyPr/>
                    <a:lstStyle/>
                    <a:p>
                      <a:r>
                        <a:rPr lang="en-US">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0.751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7,510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3,755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734165876"/>
                  </a:ext>
                </a:extLst>
              </a:tr>
              <a:tr h="229297">
                <a:tc>
                  <a:txBody>
                    <a:bodyPr/>
                    <a:lstStyle/>
                    <a:p>
                      <a:r>
                        <a:rPr lang="en-US">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0.683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2,049</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2,049</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870140480"/>
                  </a:ext>
                </a:extLst>
              </a:tr>
              <a:tr h="229297">
                <a:tc>
                  <a:txBody>
                    <a:bodyPr/>
                    <a:lstStyle/>
                    <a:p>
                      <a:r>
                        <a:rPr lang="en-US">
                          <a:solidFill>
                            <a:schemeClr val="tx1"/>
                          </a:solidFill>
                        </a:rPr>
                        <a:t>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0.621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1,242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1,242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910790868"/>
                  </a:ext>
                </a:extLst>
              </a:tr>
              <a:tr h="229297">
                <a:tc>
                  <a:txBody>
                    <a:bodyPr/>
                    <a:lstStyle/>
                    <a:p>
                      <a:r>
                        <a:rPr lang="en-US">
                          <a:solidFill>
                            <a:schemeClr val="tx1"/>
                          </a:solidFill>
                        </a:rPr>
                        <a:t>Scrap</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0.621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621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1,242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012833094"/>
                  </a:ext>
                </a:extLst>
              </a:tr>
              <a:tr h="229297">
                <a:tc>
                  <a:txBody>
                    <a:bodyPr/>
                    <a:lstStyle/>
                    <a:p>
                      <a:endParaRPr lang="en-US">
                        <a:solidFill>
                          <a:schemeClr val="tx1"/>
                        </a:solidFill>
                      </a:endParaRPr>
                    </a:p>
                  </a:txBody>
                  <a:tcPr>
                    <a:lnL w="0">
                      <a:noFill/>
                    </a:lnL>
                    <a:lnR w="0">
                      <a:noFill/>
                    </a:lnR>
                    <a:lnT w="12700">
                      <a:solidFill>
                        <a:schemeClr val="tx1"/>
                      </a:solidFill>
                    </a:lnT>
                    <a:lnB w="0" cap="flat" cmpd="sng" algn="ctr">
                      <a:noFill/>
                      <a:prstDash val="solid"/>
                      <a:round/>
                      <a:headEnd type="none" w="med" len="med"/>
                      <a:tailEnd type="none" w="med" len="med"/>
                    </a:lnB>
                    <a:solidFill>
                      <a:schemeClr val="bg1"/>
                    </a:solidFill>
                  </a:tcPr>
                </a:tc>
                <a:tc>
                  <a:txBody>
                    <a:bodyPr/>
                    <a:lstStyle/>
                    <a:p>
                      <a:endParaRPr lang="en-US">
                        <a:solidFill>
                          <a:schemeClr val="tx1"/>
                        </a:solidFill>
                      </a:endParaRPr>
                    </a:p>
                  </a:txBody>
                  <a:tcPr>
                    <a:lnL w="0">
                      <a:noFill/>
                    </a:lnL>
                    <a:lnR w="0">
                      <a:noFill/>
                    </a:lnR>
                    <a:lnT w="12700">
                      <a:solidFill>
                        <a:schemeClr val="tx1"/>
                      </a:solidFill>
                    </a:lnT>
                    <a:lnB w="0" cap="flat" cmpd="sng" algn="ctr">
                      <a:noFill/>
                      <a:prstDash val="solid"/>
                      <a:round/>
                      <a:headEnd type="none" w="med" len="med"/>
                      <a:tailEnd type="none" w="med" len="med"/>
                    </a:lnB>
                    <a:solidFill>
                      <a:schemeClr val="bg1"/>
                    </a:solidFill>
                  </a:tcPr>
                </a:tc>
                <a:tc>
                  <a:txBody>
                    <a:bodyPr/>
                    <a:lstStyle/>
                    <a:p>
                      <a:endParaRPr lang="en-US">
                        <a:solidFill>
                          <a:schemeClr val="tx1"/>
                        </a:solidFill>
                      </a:endParaRPr>
                    </a:p>
                  </a:txBody>
                  <a:tcPr>
                    <a:lnL w="0">
                      <a:noFill/>
                    </a:lnL>
                    <a:lnR w="12700">
                      <a:solidFill>
                        <a:schemeClr val="tx1"/>
                      </a:solidFill>
                    </a:lnR>
                    <a:lnT w="12700">
                      <a:solidFill>
                        <a:schemeClr val="tx1"/>
                      </a:solidFill>
                    </a:lnT>
                    <a:lnB w="0" cap="flat" cmpd="sng" algn="ctr">
                      <a:noFill/>
                      <a:prstDash val="solid"/>
                      <a:round/>
                      <a:headEnd type="none" w="med" len="med"/>
                      <a:tailEnd type="none" w="med" len="med"/>
                    </a:lnB>
                    <a:solidFill>
                      <a:schemeClr val="bg1"/>
                    </a:solidFill>
                  </a:tcPr>
                </a:tc>
                <a:tc>
                  <a:txBody>
                    <a:bodyPr/>
                    <a:lstStyle/>
                    <a:p>
                      <a:r>
                        <a:rPr lang="en-US">
                          <a:solidFill>
                            <a:schemeClr val="tx1"/>
                          </a:solidFill>
                        </a:rPr>
                        <a:t>Total</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tx1"/>
                          </a:solidFill>
                        </a:rPr>
                        <a:t>24,227</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tx1"/>
                          </a:solidFill>
                        </a:rPr>
                        <a:t>34,728</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34254219"/>
                  </a:ext>
                </a:extLst>
              </a:tr>
              <a:tr h="318057">
                <a:tc>
                  <a:txBody>
                    <a:bodyPr/>
                    <a:lstStyle/>
                    <a:p>
                      <a:pPr lvl="0">
                        <a:buNone/>
                      </a:pPr>
                      <a:endParaRPr lang="en-US">
                        <a:solidFill>
                          <a:schemeClr val="tx1"/>
                        </a:solidFill>
                      </a:endParaRPr>
                    </a:p>
                  </a:txBody>
                  <a:tcPr>
                    <a:lnL w="0">
                      <a:noFill/>
                    </a:lnL>
                    <a:lnR w="0">
                      <a:noFill/>
                    </a:lnR>
                    <a:lnT w="0">
                      <a:noFill/>
                    </a:lnT>
                    <a:lnB w="0" cap="flat" cmpd="sng" algn="ctr">
                      <a:noFill/>
                      <a:prstDash val="solid"/>
                      <a:round/>
                      <a:headEnd type="none" w="med" len="med"/>
                      <a:tailEnd type="none" w="med" len="med"/>
                    </a:lnB>
                    <a:solidFill>
                      <a:schemeClr val="bg1"/>
                    </a:solidFill>
                  </a:tcPr>
                </a:tc>
                <a:tc>
                  <a:txBody>
                    <a:bodyPr/>
                    <a:lstStyle/>
                    <a:p>
                      <a:pPr lvl="0">
                        <a:buNone/>
                      </a:pPr>
                      <a:endParaRPr lang="en-US">
                        <a:solidFill>
                          <a:schemeClr val="tx1"/>
                        </a:solidFill>
                      </a:endParaRPr>
                    </a:p>
                  </a:txBody>
                  <a:tcPr>
                    <a:lnL w="0">
                      <a:noFill/>
                    </a:lnL>
                    <a:lnR w="0">
                      <a:noFill/>
                    </a:lnR>
                    <a:lnT w="0">
                      <a:noFill/>
                    </a:lnT>
                    <a:lnB w="0" cap="flat" cmpd="sng" algn="ctr">
                      <a:noFill/>
                      <a:prstDash val="solid"/>
                      <a:round/>
                      <a:headEnd type="none" w="med" len="med"/>
                      <a:tailEnd type="none" w="med" len="med"/>
                    </a:lnB>
                    <a:solidFill>
                      <a:schemeClr val="bg1"/>
                    </a:solidFill>
                  </a:tcPr>
                </a:tc>
                <a:tc>
                  <a:txBody>
                    <a:bodyPr/>
                    <a:lstStyle/>
                    <a:p>
                      <a:pPr lvl="0">
                        <a:buNone/>
                      </a:pPr>
                      <a:endParaRPr lang="en-US">
                        <a:solidFill>
                          <a:schemeClr val="tx1"/>
                        </a:solidFill>
                      </a:endParaRPr>
                    </a:p>
                  </a:txBody>
                  <a:tcPr>
                    <a:lnL w="0">
                      <a:noFill/>
                    </a:lnL>
                    <a:lnR w="12700">
                      <a:solidFill>
                        <a:schemeClr val="tx1"/>
                      </a:solidFill>
                    </a:lnR>
                    <a:lnT w="0">
                      <a:noFill/>
                    </a:lnT>
                    <a:lnB w="0" cap="flat" cmpd="sng" algn="ctr">
                      <a:noFill/>
                      <a:prstDash val="solid"/>
                      <a:round/>
                      <a:headEnd type="none" w="med" len="med"/>
                      <a:tailEnd type="none" w="med" len="med"/>
                    </a:lnB>
                    <a:solidFill>
                      <a:schemeClr val="bg1"/>
                    </a:solidFill>
                  </a:tcPr>
                </a:tc>
                <a:tc>
                  <a:txBody>
                    <a:bodyPr/>
                    <a:lstStyle/>
                    <a:p>
                      <a:pPr lvl="0">
                        <a:buNone/>
                      </a:pPr>
                      <a:r>
                        <a:rPr lang="en-US">
                          <a:solidFill>
                            <a:schemeClr val="tx1"/>
                          </a:solidFill>
                        </a:rPr>
                        <a:t>Investment</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solidFill>
                      <a:schemeClr val="bg1"/>
                    </a:solidFill>
                  </a:tcPr>
                </a:tc>
                <a:tc>
                  <a:txBody>
                    <a:bodyPr/>
                    <a:lstStyle/>
                    <a:p>
                      <a:pPr lvl="0">
                        <a:buNone/>
                      </a:pPr>
                      <a:r>
                        <a:rPr lang="en-US">
                          <a:solidFill>
                            <a:schemeClr val="tx1"/>
                          </a:solidFill>
                        </a:rPr>
                        <a:t>20,000</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solidFill>
                      <a:schemeClr val="bg1"/>
                    </a:solidFill>
                  </a:tcPr>
                </a:tc>
                <a:tc>
                  <a:txBody>
                    <a:bodyPr/>
                    <a:lstStyle/>
                    <a:p>
                      <a:pPr lvl="0">
                        <a:buNone/>
                      </a:pPr>
                      <a:r>
                        <a:rPr lang="en-US">
                          <a:solidFill>
                            <a:schemeClr val="tx1"/>
                          </a:solidFill>
                        </a:rPr>
                        <a:t>30,000</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85730280"/>
                  </a:ext>
                </a:extLst>
              </a:tr>
              <a:tr h="229297">
                <a:tc>
                  <a:txBody>
                    <a:bodyPr/>
                    <a:lstStyle/>
                    <a:p>
                      <a:pPr lvl="0">
                        <a:buNone/>
                      </a:pPr>
                      <a:endParaRPr lang="en-US">
                        <a:solidFill>
                          <a:schemeClr val="tx1"/>
                        </a:solidFill>
                      </a:endParaRPr>
                    </a:p>
                  </a:txBody>
                  <a:tcPr>
                    <a:lnL w="0">
                      <a:noFill/>
                    </a:lnL>
                    <a:lnR w="0">
                      <a:noFill/>
                    </a:lnR>
                    <a:lnT w="0">
                      <a:noFill/>
                    </a:lnT>
                    <a:lnB w="0">
                      <a:noFill/>
                    </a:lnB>
                    <a:solidFill>
                      <a:schemeClr val="bg1"/>
                    </a:solidFill>
                  </a:tcPr>
                </a:tc>
                <a:tc>
                  <a:txBody>
                    <a:bodyPr/>
                    <a:lstStyle/>
                    <a:p>
                      <a:pPr lvl="0">
                        <a:buNone/>
                      </a:pPr>
                      <a:endParaRPr lang="en-US">
                        <a:solidFill>
                          <a:schemeClr val="tx1"/>
                        </a:solidFill>
                      </a:endParaRPr>
                    </a:p>
                  </a:txBody>
                  <a:tcPr>
                    <a:lnL w="0">
                      <a:noFill/>
                    </a:lnL>
                    <a:lnR w="0">
                      <a:noFill/>
                    </a:lnR>
                    <a:lnT w="0">
                      <a:noFill/>
                    </a:lnT>
                    <a:lnB w="0">
                      <a:noFill/>
                    </a:lnB>
                    <a:solidFill>
                      <a:schemeClr val="bg1"/>
                    </a:solidFill>
                  </a:tcPr>
                </a:tc>
                <a:tc>
                  <a:txBody>
                    <a:bodyPr/>
                    <a:lstStyle/>
                    <a:p>
                      <a:pPr lvl="0">
                        <a:buNone/>
                      </a:pPr>
                      <a:endParaRPr lang="en-US">
                        <a:solidFill>
                          <a:schemeClr val="tx1"/>
                        </a:solidFill>
                      </a:endParaRPr>
                    </a:p>
                  </a:txBody>
                  <a:tcPr>
                    <a:lnL w="0">
                      <a:noFill/>
                    </a:lnL>
                    <a:lnR w="12700">
                      <a:solidFill>
                        <a:schemeClr val="tx1"/>
                      </a:solidFill>
                    </a:lnR>
                    <a:lnT w="0">
                      <a:noFill/>
                    </a:lnT>
                    <a:lnB w="0">
                      <a:noFill/>
                    </a:lnB>
                    <a:solidFill>
                      <a:schemeClr val="bg1"/>
                    </a:solidFill>
                  </a:tcPr>
                </a:tc>
                <a:tc>
                  <a:txBody>
                    <a:bodyPr/>
                    <a:lstStyle/>
                    <a:p>
                      <a:pPr lvl="0">
                        <a:buNone/>
                      </a:pPr>
                      <a:r>
                        <a:rPr lang="en-US">
                          <a:solidFill>
                            <a:schemeClr val="tx1"/>
                          </a:solidFill>
                        </a:rPr>
                        <a:t>NPV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4,227</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4,728</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254778085"/>
                  </a:ext>
                </a:extLst>
              </a:tr>
            </a:tbl>
          </a:graphicData>
        </a:graphic>
      </p:graphicFrame>
      <p:sp>
        <p:nvSpPr>
          <p:cNvPr id="5" name="TextBox 4">
            <a:extLst>
              <a:ext uri="{FF2B5EF4-FFF2-40B4-BE49-F238E27FC236}">
                <a16:creationId xmlns:a16="http://schemas.microsoft.com/office/drawing/2014/main" id="{2F5D7120-1F2B-9F54-4A04-097BE79F037F}"/>
              </a:ext>
            </a:extLst>
          </p:cNvPr>
          <p:cNvSpPr txBox="1"/>
          <p:nvPr/>
        </p:nvSpPr>
        <p:spPr>
          <a:xfrm>
            <a:off x="3452812" y="5441156"/>
            <a:ext cx="386953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Project Y should be accepted.</a:t>
            </a:r>
          </a:p>
        </p:txBody>
      </p:sp>
    </p:spTree>
    <p:extLst>
      <p:ext uri="{BB962C8B-B14F-4D97-AF65-F5344CB8AC3E}">
        <p14:creationId xmlns:p14="http://schemas.microsoft.com/office/powerpoint/2010/main" val="1486222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251B1-BC98-8E22-5788-1716BFAB34DE}"/>
              </a:ext>
            </a:extLst>
          </p:cNvPr>
          <p:cNvSpPr>
            <a:spLocks noGrp="1"/>
          </p:cNvSpPr>
          <p:nvPr>
            <p:ph type="title"/>
          </p:nvPr>
        </p:nvSpPr>
        <p:spPr/>
        <p:txBody>
          <a:bodyPr/>
          <a:lstStyle/>
          <a:p>
            <a:r>
              <a:rPr lang="en-US"/>
              <a:t>Exercise 7</a:t>
            </a:r>
          </a:p>
        </p:txBody>
      </p:sp>
      <p:sp>
        <p:nvSpPr>
          <p:cNvPr id="3" name="Content Placeholder 2">
            <a:extLst>
              <a:ext uri="{FF2B5EF4-FFF2-40B4-BE49-F238E27FC236}">
                <a16:creationId xmlns:a16="http://schemas.microsoft.com/office/drawing/2014/main" id="{77A1F2AC-2170-CEA5-8BAC-617A237ECE3A}"/>
              </a:ext>
            </a:extLst>
          </p:cNvPr>
          <p:cNvSpPr>
            <a:spLocks noGrp="1"/>
          </p:cNvSpPr>
          <p:nvPr>
            <p:ph idx="1"/>
          </p:nvPr>
        </p:nvSpPr>
        <p:spPr>
          <a:xfrm>
            <a:off x="838200" y="1825625"/>
            <a:ext cx="10515600" cy="944235"/>
          </a:xfrm>
        </p:spPr>
        <p:txBody>
          <a:bodyPr vert="horz" lIns="91440" tIns="45720" rIns="91440" bIns="45720" rtlCol="0" anchor="t">
            <a:normAutofit/>
          </a:bodyPr>
          <a:lstStyle/>
          <a:p>
            <a:pPr>
              <a:buNone/>
            </a:pPr>
            <a:r>
              <a:rPr lang="en-US">
                <a:ea typeface="+mn-lt"/>
                <a:cs typeface="+mn-lt"/>
              </a:rPr>
              <a:t>The salvage value at the end of 5 years is GBP 50,000. Taking the cutoff rate as 10%, calculate net present value.</a:t>
            </a:r>
            <a:endParaRPr lang="en-US"/>
          </a:p>
          <a:p>
            <a:pPr marL="0" indent="0">
              <a:buNone/>
            </a:pPr>
            <a:endParaRPr lang="en-US"/>
          </a:p>
        </p:txBody>
      </p:sp>
      <p:graphicFrame>
        <p:nvGraphicFramePr>
          <p:cNvPr id="4" name="Table 3">
            <a:extLst>
              <a:ext uri="{FF2B5EF4-FFF2-40B4-BE49-F238E27FC236}">
                <a16:creationId xmlns:a16="http://schemas.microsoft.com/office/drawing/2014/main" id="{5914F45A-101E-BF32-5C76-DB1AF82134FB}"/>
              </a:ext>
            </a:extLst>
          </p:cNvPr>
          <p:cNvGraphicFramePr>
            <a:graphicFrameLocks noGrp="1"/>
          </p:cNvGraphicFramePr>
          <p:nvPr/>
        </p:nvGraphicFramePr>
        <p:xfrm>
          <a:off x="2011680" y="2912031"/>
          <a:ext cx="8168640" cy="2966717"/>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1265192079"/>
                    </a:ext>
                  </a:extLst>
                </a:gridCol>
                <a:gridCol w="2042160">
                  <a:extLst>
                    <a:ext uri="{9D8B030D-6E8A-4147-A177-3AD203B41FA5}">
                      <a16:colId xmlns:a16="http://schemas.microsoft.com/office/drawing/2014/main" val="3252345725"/>
                    </a:ext>
                  </a:extLst>
                </a:gridCol>
                <a:gridCol w="2042160">
                  <a:extLst>
                    <a:ext uri="{9D8B030D-6E8A-4147-A177-3AD203B41FA5}">
                      <a16:colId xmlns:a16="http://schemas.microsoft.com/office/drawing/2014/main" val="1137403731"/>
                    </a:ext>
                  </a:extLst>
                </a:gridCol>
                <a:gridCol w="2042160">
                  <a:extLst>
                    <a:ext uri="{9D8B030D-6E8A-4147-A177-3AD203B41FA5}">
                      <a16:colId xmlns:a16="http://schemas.microsoft.com/office/drawing/2014/main" val="826412501"/>
                    </a:ext>
                  </a:extLst>
                </a:gridCol>
              </a:tblGrid>
              <a:tr h="370840">
                <a:tc>
                  <a:txBody>
                    <a:bodyPr/>
                    <a:lstStyle/>
                    <a:p>
                      <a:r>
                        <a:rPr lang="en-US">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PVF @ 10%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PV of 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169741613"/>
                  </a:ext>
                </a:extLst>
              </a:tr>
              <a:tr h="370840">
                <a:tc>
                  <a:txBody>
                    <a:bodyPr/>
                    <a:lstStyle/>
                    <a:p>
                      <a:r>
                        <a:rPr lang="en-US">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0.909</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31,815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75947587"/>
                  </a:ext>
                </a:extLst>
              </a:tr>
              <a:tr h="370840">
                <a:tc>
                  <a:txBody>
                    <a:bodyPr/>
                    <a:lstStyle/>
                    <a:p>
                      <a:r>
                        <a:rPr lang="en-US">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45,000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0.826</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37,170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358274137"/>
                  </a:ext>
                </a:extLst>
              </a:tr>
              <a:tr h="370840">
                <a:tc>
                  <a:txBody>
                    <a:bodyPr/>
                    <a:lstStyle/>
                    <a:p>
                      <a:r>
                        <a:rPr lang="en-US">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65,000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0.751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48,815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234685864"/>
                  </a:ext>
                </a:extLst>
              </a:tr>
              <a:tr h="370840">
                <a:tc>
                  <a:txBody>
                    <a:bodyPr/>
                    <a:lstStyle/>
                    <a:p>
                      <a:r>
                        <a:rPr lang="en-US">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85,000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0.683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58,055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569425309"/>
                  </a:ext>
                </a:extLst>
              </a:tr>
              <a:tr h="370840">
                <a:tc>
                  <a:txBody>
                    <a:bodyPr/>
                    <a:lstStyle/>
                    <a:p>
                      <a:r>
                        <a:rPr lang="en-US">
                          <a:solidFill>
                            <a:schemeClr val="tx1"/>
                          </a:solidFill>
                        </a:rPr>
                        <a:t>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50,000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0.621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31,050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564347981"/>
                  </a:ext>
                </a:extLst>
              </a:tr>
              <a:tr h="370839">
                <a:tc>
                  <a:txBody>
                    <a:bodyPr/>
                    <a:lstStyle/>
                    <a:p>
                      <a:pPr lvl="0">
                        <a:buNone/>
                      </a:pPr>
                      <a:r>
                        <a:rPr lang="en-US">
                          <a:solidFill>
                            <a:schemeClr val="tx1"/>
                          </a:solidFill>
                        </a:rPr>
                        <a:t>Salvage</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50,000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0.621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31,050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353441420"/>
                  </a:ext>
                </a:extLst>
              </a:tr>
              <a:tr h="370838">
                <a:tc>
                  <a:txBody>
                    <a:bodyPr/>
                    <a:lstStyle/>
                    <a:p>
                      <a:pPr lvl="0">
                        <a:buNone/>
                      </a:pPr>
                      <a:endParaRPr lang="en-US">
                        <a:solidFill>
                          <a:schemeClr val="tx1"/>
                        </a:solidFill>
                      </a:endParaRPr>
                    </a:p>
                  </a:txBody>
                  <a:tcPr>
                    <a:lnL w="0">
                      <a:noFill/>
                    </a:lnL>
                    <a:lnR w="0">
                      <a:noFill/>
                    </a:lnR>
                    <a:lnT w="12700">
                      <a:solidFill>
                        <a:schemeClr val="tx1"/>
                      </a:solidFill>
                    </a:lnT>
                    <a:lnB w="0">
                      <a:noFill/>
                    </a:lnB>
                    <a:solidFill>
                      <a:schemeClr val="bg1"/>
                    </a:solidFill>
                  </a:tcPr>
                </a:tc>
                <a:tc>
                  <a:txBody>
                    <a:bodyPr/>
                    <a:lstStyle/>
                    <a:p>
                      <a:pPr lvl="0">
                        <a:buNone/>
                      </a:pPr>
                      <a:endParaRPr lang="en-US">
                        <a:solidFill>
                          <a:schemeClr val="tx1"/>
                        </a:solidFill>
                      </a:endParaRPr>
                    </a:p>
                  </a:txBody>
                  <a:tcPr>
                    <a:lnL w="0">
                      <a:noFill/>
                    </a:lnL>
                    <a:lnR w="12700">
                      <a:solidFill>
                        <a:schemeClr val="tx1"/>
                      </a:solidFill>
                    </a:lnR>
                    <a:lnT w="12700">
                      <a:solidFill>
                        <a:schemeClr val="tx1"/>
                      </a:solidFill>
                    </a:lnT>
                    <a:lnB w="0">
                      <a:noFill/>
                    </a:lnB>
                    <a:solidFill>
                      <a:schemeClr val="bg1"/>
                    </a:solidFill>
                  </a:tcPr>
                </a:tc>
                <a:tc>
                  <a:txBody>
                    <a:bodyPr/>
                    <a:lstStyle/>
                    <a:p>
                      <a:pPr lvl="0">
                        <a:buNone/>
                      </a:pPr>
                      <a:r>
                        <a:rPr lang="en-US">
                          <a:solidFill>
                            <a:schemeClr val="tx1"/>
                          </a:solidFill>
                        </a:rPr>
                        <a:t>TPV of 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237,955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137939876"/>
                  </a:ext>
                </a:extLst>
              </a:tr>
            </a:tbl>
          </a:graphicData>
        </a:graphic>
      </p:graphicFrame>
      <p:sp>
        <p:nvSpPr>
          <p:cNvPr id="5" name="TextBox 4">
            <a:extLst>
              <a:ext uri="{FF2B5EF4-FFF2-40B4-BE49-F238E27FC236}">
                <a16:creationId xmlns:a16="http://schemas.microsoft.com/office/drawing/2014/main" id="{CE706A2B-BA45-0FEB-BAF0-1D2B71766EFC}"/>
              </a:ext>
            </a:extLst>
          </p:cNvPr>
          <p:cNvSpPr txBox="1"/>
          <p:nvPr/>
        </p:nvSpPr>
        <p:spPr>
          <a:xfrm>
            <a:off x="5346041" y="6021278"/>
            <a:ext cx="15018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NPV = 17,505</a:t>
            </a:r>
          </a:p>
        </p:txBody>
      </p:sp>
    </p:spTree>
    <p:extLst>
      <p:ext uri="{BB962C8B-B14F-4D97-AF65-F5344CB8AC3E}">
        <p14:creationId xmlns:p14="http://schemas.microsoft.com/office/powerpoint/2010/main" val="3852392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975C0-FA82-D7C7-16DD-EC9A3D5116C6}"/>
              </a:ext>
            </a:extLst>
          </p:cNvPr>
          <p:cNvSpPr>
            <a:spLocks noGrp="1"/>
          </p:cNvSpPr>
          <p:nvPr>
            <p:ph type="title"/>
          </p:nvPr>
        </p:nvSpPr>
        <p:spPr/>
        <p:txBody>
          <a:bodyPr/>
          <a:lstStyle/>
          <a:p>
            <a:r>
              <a:rPr lang="en-US"/>
              <a:t>Exercise 8</a:t>
            </a:r>
          </a:p>
        </p:txBody>
      </p:sp>
      <p:sp>
        <p:nvSpPr>
          <p:cNvPr id="3" name="Content Placeholder 2">
            <a:extLst>
              <a:ext uri="{FF2B5EF4-FFF2-40B4-BE49-F238E27FC236}">
                <a16:creationId xmlns:a16="http://schemas.microsoft.com/office/drawing/2014/main" id="{12F752A5-08E5-E194-65D8-64E52E9E6EB2}"/>
              </a:ext>
            </a:extLst>
          </p:cNvPr>
          <p:cNvSpPr>
            <a:spLocks noGrp="1"/>
          </p:cNvSpPr>
          <p:nvPr>
            <p:ph idx="1"/>
          </p:nvPr>
        </p:nvSpPr>
        <p:spPr>
          <a:xfrm>
            <a:off x="838200" y="1825625"/>
            <a:ext cx="10515600" cy="874713"/>
          </a:xfrm>
        </p:spPr>
        <p:txBody>
          <a:bodyPr vert="horz" lIns="91440" tIns="45720" rIns="91440" bIns="45720" rtlCol="0" anchor="t">
            <a:normAutofit/>
          </a:bodyPr>
          <a:lstStyle/>
          <a:p>
            <a:pPr marL="0" indent="0">
              <a:buNone/>
            </a:pPr>
            <a:r>
              <a:rPr lang="en-US">
                <a:latin typeface="Aptos"/>
                <a:ea typeface="Calibri"/>
                <a:cs typeface="Calibri"/>
              </a:rPr>
              <a:t>From the following information you can learn after tax and depreciation concept.</a:t>
            </a:r>
            <a:endParaRPr lang="en-US">
              <a:latin typeface="Aptos"/>
            </a:endParaRPr>
          </a:p>
        </p:txBody>
      </p:sp>
      <p:graphicFrame>
        <p:nvGraphicFramePr>
          <p:cNvPr id="4" name="Table 3">
            <a:extLst>
              <a:ext uri="{FF2B5EF4-FFF2-40B4-BE49-F238E27FC236}">
                <a16:creationId xmlns:a16="http://schemas.microsoft.com/office/drawing/2014/main" id="{53F1E81F-825C-B00A-CCFD-94D8B4B13B44}"/>
              </a:ext>
            </a:extLst>
          </p:cNvPr>
          <p:cNvGraphicFramePr>
            <a:graphicFrameLocks noGrp="1"/>
          </p:cNvGraphicFramePr>
          <p:nvPr/>
        </p:nvGraphicFramePr>
        <p:xfrm>
          <a:off x="2011680" y="2827401"/>
          <a:ext cx="8168640" cy="333755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531289260"/>
                    </a:ext>
                  </a:extLst>
                </a:gridCol>
                <a:gridCol w="4084320">
                  <a:extLst>
                    <a:ext uri="{9D8B030D-6E8A-4147-A177-3AD203B41FA5}">
                      <a16:colId xmlns:a16="http://schemas.microsoft.com/office/drawing/2014/main" val="4074005756"/>
                    </a:ext>
                  </a:extLst>
                </a:gridCol>
              </a:tblGrid>
              <a:tr h="370840">
                <a:tc>
                  <a:txBody>
                    <a:bodyPr/>
                    <a:lstStyle/>
                    <a:p>
                      <a:r>
                        <a:rPr lang="en-US">
                          <a:solidFill>
                            <a:schemeClr val="tx1"/>
                          </a:solidFill>
                        </a:rPr>
                        <a:t>Initial Outlay</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GBP 100,000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052885103"/>
                  </a:ext>
                </a:extLst>
              </a:tr>
              <a:tr h="370840">
                <a:tc>
                  <a:txBody>
                    <a:bodyPr/>
                    <a:lstStyle/>
                    <a:p>
                      <a:r>
                        <a:rPr lang="en-US">
                          <a:solidFill>
                            <a:schemeClr val="tx1"/>
                          </a:solidFill>
                        </a:rPr>
                        <a:t>Estimated Life</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 5 Years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173774077"/>
                  </a:ext>
                </a:extLst>
              </a:tr>
              <a:tr h="370840">
                <a:tc>
                  <a:txBody>
                    <a:bodyPr/>
                    <a:lstStyle/>
                    <a:p>
                      <a:r>
                        <a:rPr lang="en-US">
                          <a:solidFill>
                            <a:schemeClr val="tx1"/>
                          </a:solidFill>
                        </a:rPr>
                        <a:t>Scrap Value</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627692951"/>
                  </a:ext>
                </a:extLst>
              </a:tr>
              <a:tr h="370840">
                <a:tc>
                  <a:txBody>
                    <a:bodyPr/>
                    <a:lstStyle/>
                    <a:p>
                      <a:r>
                        <a:rPr lang="en-US">
                          <a:solidFill>
                            <a:schemeClr val="tx1"/>
                          </a:solidFill>
                        </a:rPr>
                        <a:t>Profit after Tax</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endParaRPr lang="en-US">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492459644"/>
                  </a:ext>
                </a:extLst>
              </a:tr>
              <a:tr h="370840">
                <a:tc>
                  <a:txBody>
                    <a:bodyPr/>
                    <a:lstStyle/>
                    <a:p>
                      <a:r>
                        <a:rPr lang="en-US">
                          <a:solidFill>
                            <a:schemeClr val="tx1"/>
                          </a:solidFill>
                        </a:rPr>
                        <a:t>End of Year 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6,000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537363197"/>
                  </a:ext>
                </a:extLst>
              </a:tr>
              <a:tr h="370840">
                <a:tc>
                  <a:txBody>
                    <a:bodyPr/>
                    <a:lstStyle/>
                    <a:p>
                      <a:r>
                        <a:rPr lang="en-US">
                          <a:solidFill>
                            <a:schemeClr val="tx1"/>
                          </a:solidFill>
                        </a:rPr>
                        <a:t>End of Year 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56655278"/>
                  </a:ext>
                </a:extLst>
              </a:tr>
              <a:tr h="370840">
                <a:tc>
                  <a:txBody>
                    <a:bodyPr/>
                    <a:lstStyle/>
                    <a:p>
                      <a:r>
                        <a:rPr lang="en-US">
                          <a:solidFill>
                            <a:schemeClr val="tx1"/>
                          </a:solidFill>
                        </a:rPr>
                        <a:t>End of Year 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945455057"/>
                  </a:ext>
                </a:extLst>
              </a:tr>
              <a:tr h="370840">
                <a:tc>
                  <a:txBody>
                    <a:bodyPr/>
                    <a:lstStyle/>
                    <a:p>
                      <a:r>
                        <a:rPr lang="en-US">
                          <a:solidFill>
                            <a:schemeClr val="tx1"/>
                          </a:solidFill>
                        </a:rPr>
                        <a:t>End of Year 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16,000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447205510"/>
                  </a:ext>
                </a:extLst>
              </a:tr>
              <a:tr h="370839">
                <a:tc>
                  <a:txBody>
                    <a:bodyPr/>
                    <a:lstStyle/>
                    <a:p>
                      <a:pPr lvl="0">
                        <a:buNone/>
                      </a:pPr>
                      <a:r>
                        <a:rPr lang="en-US">
                          <a:solidFill>
                            <a:schemeClr val="tx1"/>
                          </a:solidFill>
                        </a:rPr>
                        <a:t>End of Year 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080970290"/>
                  </a:ext>
                </a:extLst>
              </a:tr>
            </a:tbl>
          </a:graphicData>
        </a:graphic>
      </p:graphicFrame>
    </p:spTree>
    <p:extLst>
      <p:ext uri="{BB962C8B-B14F-4D97-AF65-F5344CB8AC3E}">
        <p14:creationId xmlns:p14="http://schemas.microsoft.com/office/powerpoint/2010/main" val="1252146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729EB-F7B9-327B-9FB3-4730BAA1EC8F}"/>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A8BE7322-AB35-F1D4-8365-E2D5AEF25326}"/>
              </a:ext>
            </a:extLst>
          </p:cNvPr>
          <p:cNvSpPr>
            <a:spLocks noGrp="1"/>
          </p:cNvSpPr>
          <p:nvPr>
            <p:ph idx="1"/>
          </p:nvPr>
        </p:nvSpPr>
        <p:spPr>
          <a:xfrm>
            <a:off x="838200" y="4908659"/>
            <a:ext cx="4314497" cy="1005545"/>
          </a:xfrm>
        </p:spPr>
        <p:txBody>
          <a:bodyPr vert="horz" lIns="91440" tIns="45720" rIns="91440" bIns="45720" rtlCol="0" anchor="t">
            <a:normAutofit/>
          </a:bodyPr>
          <a:lstStyle/>
          <a:p>
            <a:pPr marL="0" indent="0">
              <a:buNone/>
            </a:pPr>
            <a:r>
              <a:rPr lang="en-US"/>
              <a:t>Depreciation = GBP 18,000</a:t>
            </a:r>
          </a:p>
          <a:p>
            <a:pPr marL="0" indent="0">
              <a:buNone/>
            </a:pPr>
            <a:r>
              <a:rPr lang="en-US"/>
              <a:t>NPV = 14,190</a:t>
            </a:r>
          </a:p>
        </p:txBody>
      </p:sp>
      <p:graphicFrame>
        <p:nvGraphicFramePr>
          <p:cNvPr id="4" name="Table 3">
            <a:extLst>
              <a:ext uri="{FF2B5EF4-FFF2-40B4-BE49-F238E27FC236}">
                <a16:creationId xmlns:a16="http://schemas.microsoft.com/office/drawing/2014/main" id="{E9A1BB21-752C-6E51-3308-C659CE98A6B7}"/>
              </a:ext>
            </a:extLst>
          </p:cNvPr>
          <p:cNvGraphicFramePr>
            <a:graphicFrameLocks noGrp="1"/>
          </p:cNvGraphicFramePr>
          <p:nvPr/>
        </p:nvGraphicFramePr>
        <p:xfrm>
          <a:off x="843280" y="1483360"/>
          <a:ext cx="6288148" cy="2468880"/>
        </p:xfrm>
        <a:graphic>
          <a:graphicData uri="http://schemas.openxmlformats.org/drawingml/2006/table">
            <a:tbl>
              <a:tblPr firstRow="1" bandRow="1">
                <a:tableStyleId>{5C22544A-7EE6-4342-B048-85BDC9FD1C3A}</a:tableStyleId>
              </a:tblPr>
              <a:tblGrid>
                <a:gridCol w="1572037">
                  <a:extLst>
                    <a:ext uri="{9D8B030D-6E8A-4147-A177-3AD203B41FA5}">
                      <a16:colId xmlns:a16="http://schemas.microsoft.com/office/drawing/2014/main" val="3740154543"/>
                    </a:ext>
                  </a:extLst>
                </a:gridCol>
                <a:gridCol w="1572037">
                  <a:extLst>
                    <a:ext uri="{9D8B030D-6E8A-4147-A177-3AD203B41FA5}">
                      <a16:colId xmlns:a16="http://schemas.microsoft.com/office/drawing/2014/main" val="536788841"/>
                    </a:ext>
                  </a:extLst>
                </a:gridCol>
                <a:gridCol w="1572037">
                  <a:extLst>
                    <a:ext uri="{9D8B030D-6E8A-4147-A177-3AD203B41FA5}">
                      <a16:colId xmlns:a16="http://schemas.microsoft.com/office/drawing/2014/main" val="1119889641"/>
                    </a:ext>
                  </a:extLst>
                </a:gridCol>
                <a:gridCol w="1572037">
                  <a:extLst>
                    <a:ext uri="{9D8B030D-6E8A-4147-A177-3AD203B41FA5}">
                      <a16:colId xmlns:a16="http://schemas.microsoft.com/office/drawing/2014/main" val="4232043616"/>
                    </a:ext>
                  </a:extLst>
                </a:gridCol>
              </a:tblGrid>
              <a:tr h="0">
                <a:tc>
                  <a:txBody>
                    <a:bodyPr/>
                    <a:lstStyle/>
                    <a:p>
                      <a:r>
                        <a:rPr lang="en-US">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Profit after Tax</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Depreciation</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284651272"/>
                  </a:ext>
                </a:extLst>
              </a:tr>
              <a:tr h="0">
                <a:tc>
                  <a:txBody>
                    <a:bodyPr/>
                    <a:lstStyle/>
                    <a:p>
                      <a:r>
                        <a:rPr lang="en-US">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6,000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164459581"/>
                  </a:ext>
                </a:extLst>
              </a:tr>
              <a:tr h="0">
                <a:tc>
                  <a:txBody>
                    <a:bodyPr/>
                    <a:lstStyle/>
                    <a:p>
                      <a:r>
                        <a:rPr lang="en-US">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724200863"/>
                  </a:ext>
                </a:extLst>
              </a:tr>
              <a:tr h="0">
                <a:tc>
                  <a:txBody>
                    <a:bodyPr/>
                    <a:lstStyle/>
                    <a:p>
                      <a:r>
                        <a:rPr lang="en-US">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42,000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625982381"/>
                  </a:ext>
                </a:extLst>
              </a:tr>
              <a:tr h="0">
                <a:tc>
                  <a:txBody>
                    <a:bodyPr/>
                    <a:lstStyle/>
                    <a:p>
                      <a:r>
                        <a:rPr lang="en-US">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16,000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818026030"/>
                  </a:ext>
                </a:extLst>
              </a:tr>
              <a:tr h="0">
                <a:tc>
                  <a:txBody>
                    <a:bodyPr/>
                    <a:lstStyle/>
                    <a:p>
                      <a:r>
                        <a:rPr lang="en-US">
                          <a:solidFill>
                            <a:schemeClr val="tx1"/>
                          </a:solidFill>
                        </a:rPr>
                        <a:t>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256345151"/>
                  </a:ext>
                </a:extLst>
              </a:tr>
            </a:tbl>
          </a:graphicData>
        </a:graphic>
      </p:graphicFrame>
      <p:graphicFrame>
        <p:nvGraphicFramePr>
          <p:cNvPr id="5" name="Table 4">
            <a:extLst>
              <a:ext uri="{FF2B5EF4-FFF2-40B4-BE49-F238E27FC236}">
                <a16:creationId xmlns:a16="http://schemas.microsoft.com/office/drawing/2014/main" id="{6AE04B6B-2D4F-1002-8792-B4E6A3F60351}"/>
              </a:ext>
            </a:extLst>
          </p:cNvPr>
          <p:cNvGraphicFramePr>
            <a:graphicFrameLocks noGrp="1"/>
          </p:cNvGraphicFramePr>
          <p:nvPr/>
        </p:nvGraphicFramePr>
        <p:xfrm>
          <a:off x="5990896" y="4177861"/>
          <a:ext cx="5953968" cy="2468880"/>
        </p:xfrm>
        <a:graphic>
          <a:graphicData uri="http://schemas.openxmlformats.org/drawingml/2006/table">
            <a:tbl>
              <a:tblPr firstRow="1" bandRow="1">
                <a:tableStyleId>{5C22544A-7EE6-4342-B048-85BDC9FD1C3A}</a:tableStyleId>
              </a:tblPr>
              <a:tblGrid>
                <a:gridCol w="1488492">
                  <a:extLst>
                    <a:ext uri="{9D8B030D-6E8A-4147-A177-3AD203B41FA5}">
                      <a16:colId xmlns:a16="http://schemas.microsoft.com/office/drawing/2014/main" val="488223523"/>
                    </a:ext>
                  </a:extLst>
                </a:gridCol>
                <a:gridCol w="1488492">
                  <a:extLst>
                    <a:ext uri="{9D8B030D-6E8A-4147-A177-3AD203B41FA5}">
                      <a16:colId xmlns:a16="http://schemas.microsoft.com/office/drawing/2014/main" val="2873751801"/>
                    </a:ext>
                  </a:extLst>
                </a:gridCol>
                <a:gridCol w="1488492">
                  <a:extLst>
                    <a:ext uri="{9D8B030D-6E8A-4147-A177-3AD203B41FA5}">
                      <a16:colId xmlns:a16="http://schemas.microsoft.com/office/drawing/2014/main" val="717898589"/>
                    </a:ext>
                  </a:extLst>
                </a:gridCol>
                <a:gridCol w="1488492">
                  <a:extLst>
                    <a:ext uri="{9D8B030D-6E8A-4147-A177-3AD203B41FA5}">
                      <a16:colId xmlns:a16="http://schemas.microsoft.com/office/drawing/2014/main" val="2446161526"/>
                    </a:ext>
                  </a:extLst>
                </a:gridCol>
              </a:tblGrid>
              <a:tr h="581496">
                <a:tc>
                  <a:txBody>
                    <a:bodyPr/>
                    <a:lstStyle/>
                    <a:p>
                      <a:r>
                        <a:rPr lang="en-US">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Discount @ 10%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768521648"/>
                  </a:ext>
                </a:extLst>
              </a:tr>
              <a:tr h="329514">
                <a:tc>
                  <a:txBody>
                    <a:bodyPr/>
                    <a:lstStyle/>
                    <a:p>
                      <a:r>
                        <a:rPr lang="en-US">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0.909</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21,816</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305668105"/>
                  </a:ext>
                </a:extLst>
              </a:tr>
              <a:tr h="329514">
                <a:tc>
                  <a:txBody>
                    <a:bodyPr/>
                    <a:lstStyle/>
                    <a:p>
                      <a:r>
                        <a:rPr lang="en-US">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0.826</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26,432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178294240"/>
                  </a:ext>
                </a:extLst>
              </a:tr>
              <a:tr h="329514">
                <a:tc>
                  <a:txBody>
                    <a:bodyPr/>
                    <a:lstStyle/>
                    <a:p>
                      <a:r>
                        <a:rPr lang="en-US">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42,000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0.751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31,542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239807337"/>
                  </a:ext>
                </a:extLst>
              </a:tr>
              <a:tr h="329514">
                <a:tc>
                  <a:txBody>
                    <a:bodyPr/>
                    <a:lstStyle/>
                    <a:p>
                      <a:r>
                        <a:rPr lang="en-US">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0.683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23,222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114767794"/>
                  </a:ext>
                </a:extLst>
              </a:tr>
              <a:tr h="329514">
                <a:tc>
                  <a:txBody>
                    <a:bodyPr/>
                    <a:lstStyle/>
                    <a:p>
                      <a:r>
                        <a:rPr lang="en-US">
                          <a:solidFill>
                            <a:schemeClr val="tx1"/>
                          </a:solidFill>
                        </a:rPr>
                        <a:t>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0.621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11,178</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859590038"/>
                  </a:ext>
                </a:extLst>
              </a:tr>
            </a:tbl>
          </a:graphicData>
        </a:graphic>
      </p:graphicFrame>
    </p:spTree>
    <p:extLst>
      <p:ext uri="{BB962C8B-B14F-4D97-AF65-F5344CB8AC3E}">
        <p14:creationId xmlns:p14="http://schemas.microsoft.com/office/powerpoint/2010/main" val="2868573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9F561-D09C-C513-D9DF-2A3A94B0873F}"/>
              </a:ext>
            </a:extLst>
          </p:cNvPr>
          <p:cNvSpPr>
            <a:spLocks noGrp="1"/>
          </p:cNvSpPr>
          <p:nvPr>
            <p:ph type="title"/>
          </p:nvPr>
        </p:nvSpPr>
        <p:spPr/>
        <p:txBody>
          <a:bodyPr/>
          <a:lstStyle/>
          <a:p>
            <a:r>
              <a:rPr lang="en-US"/>
              <a:t>Exercise 9</a:t>
            </a:r>
          </a:p>
        </p:txBody>
      </p:sp>
      <p:sp>
        <p:nvSpPr>
          <p:cNvPr id="3" name="Content Placeholder 2">
            <a:extLst>
              <a:ext uri="{FF2B5EF4-FFF2-40B4-BE49-F238E27FC236}">
                <a16:creationId xmlns:a16="http://schemas.microsoft.com/office/drawing/2014/main" id="{D8DC6810-91CD-33DD-77B6-6A46A4060453}"/>
              </a:ext>
            </a:extLst>
          </p:cNvPr>
          <p:cNvSpPr>
            <a:spLocks noGrp="1"/>
          </p:cNvSpPr>
          <p:nvPr>
            <p:ph idx="1"/>
          </p:nvPr>
        </p:nvSpPr>
        <p:spPr>
          <a:xfrm>
            <a:off x="838200" y="1806575"/>
            <a:ext cx="10515600" cy="1046163"/>
          </a:xfrm>
        </p:spPr>
        <p:txBody>
          <a:bodyPr vert="horz" lIns="91440" tIns="45720" rIns="91440" bIns="45720" rtlCol="0" anchor="t">
            <a:normAutofit/>
          </a:bodyPr>
          <a:lstStyle/>
          <a:p>
            <a:pPr marL="0" indent="0">
              <a:buNone/>
            </a:pPr>
            <a:r>
              <a:rPr lang="en-US"/>
              <a:t>Using the IRR method suggest which is preferable.</a:t>
            </a:r>
          </a:p>
          <a:p>
            <a:pPr marL="0" indent="0">
              <a:buNone/>
            </a:pPr>
            <a:r>
              <a:rPr lang="en-US"/>
              <a:t>Project A = 1.03% higher IRR</a:t>
            </a:r>
          </a:p>
        </p:txBody>
      </p:sp>
      <p:graphicFrame>
        <p:nvGraphicFramePr>
          <p:cNvPr id="4" name="Table 3">
            <a:extLst>
              <a:ext uri="{FF2B5EF4-FFF2-40B4-BE49-F238E27FC236}">
                <a16:creationId xmlns:a16="http://schemas.microsoft.com/office/drawing/2014/main" id="{12F71326-C80A-01F7-F652-7261A8171915}"/>
              </a:ext>
            </a:extLst>
          </p:cNvPr>
          <p:cNvGraphicFramePr>
            <a:graphicFrameLocks noGrp="1"/>
          </p:cNvGraphicFramePr>
          <p:nvPr>
            <p:extLst>
              <p:ext uri="{D42A27DB-BD31-4B8C-83A1-F6EECF244321}">
                <p14:modId xmlns:p14="http://schemas.microsoft.com/office/powerpoint/2010/main" val="3818458469"/>
              </p:ext>
            </p:extLst>
          </p:nvPr>
        </p:nvGraphicFramePr>
        <p:xfrm>
          <a:off x="2011680" y="3427476"/>
          <a:ext cx="8168640" cy="2595880"/>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1119850207"/>
                    </a:ext>
                  </a:extLst>
                </a:gridCol>
                <a:gridCol w="2722880">
                  <a:extLst>
                    <a:ext uri="{9D8B030D-6E8A-4147-A177-3AD203B41FA5}">
                      <a16:colId xmlns:a16="http://schemas.microsoft.com/office/drawing/2014/main" val="2900785887"/>
                    </a:ext>
                  </a:extLst>
                </a:gridCol>
                <a:gridCol w="2722880">
                  <a:extLst>
                    <a:ext uri="{9D8B030D-6E8A-4147-A177-3AD203B41FA5}">
                      <a16:colId xmlns:a16="http://schemas.microsoft.com/office/drawing/2014/main" val="2302059845"/>
                    </a:ext>
                  </a:extLst>
                </a:gridCol>
              </a:tblGrid>
              <a:tr h="370840">
                <a:tc>
                  <a:txBody>
                    <a:bodyPr/>
                    <a:lstStyle/>
                    <a:p>
                      <a:endParaRPr lang="en-US">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Project A</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Project B</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058146176"/>
                  </a:ext>
                </a:extLst>
              </a:tr>
              <a:tr h="370840">
                <a:tc>
                  <a:txBody>
                    <a:bodyPr/>
                    <a:lstStyle/>
                    <a:p>
                      <a:r>
                        <a:rPr lang="en-US" dirty="0">
                          <a:solidFill>
                            <a:schemeClr val="tx1"/>
                          </a:solidFill>
                        </a:rPr>
                        <a:t>Cost</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GBP 22,000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415304282"/>
                  </a:ext>
                </a:extLst>
              </a:tr>
              <a:tr h="370840">
                <a:tc>
                  <a:txBody>
                    <a:bodyPr/>
                    <a:lstStyle/>
                    <a:p>
                      <a:r>
                        <a:rPr lang="en-US" dirty="0">
                          <a:solidFill>
                            <a:schemeClr val="tx1"/>
                          </a:solidFill>
                        </a:rPr>
                        <a:t>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gridSpan="2">
                  <a:txBody>
                    <a:bodyPr/>
                    <a:lstStyle/>
                    <a:p>
                      <a:endParaRPr lang="en-US">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63910176"/>
                  </a:ext>
                </a:extLst>
              </a:tr>
              <a:tr h="370840">
                <a:tc>
                  <a:txBody>
                    <a:bodyPr/>
                    <a:lstStyle/>
                    <a:p>
                      <a:r>
                        <a:rPr lang="en-US" dirty="0">
                          <a:solidFill>
                            <a:schemeClr val="tx1"/>
                          </a:solidFill>
                        </a:rPr>
                        <a:t>Year 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12,000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679600641"/>
                  </a:ext>
                </a:extLst>
              </a:tr>
              <a:tr h="370840">
                <a:tc>
                  <a:txBody>
                    <a:bodyPr/>
                    <a:lstStyle/>
                    <a:p>
                      <a:r>
                        <a:rPr lang="en-US" dirty="0">
                          <a:solidFill>
                            <a:schemeClr val="tx1"/>
                          </a:solidFill>
                        </a:rPr>
                        <a:t>Year 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191033345"/>
                  </a:ext>
                </a:extLst>
              </a:tr>
              <a:tr h="370840">
                <a:tc>
                  <a:txBody>
                    <a:bodyPr/>
                    <a:lstStyle/>
                    <a:p>
                      <a:r>
                        <a:rPr lang="en-US" dirty="0">
                          <a:solidFill>
                            <a:schemeClr val="tx1"/>
                          </a:solidFill>
                        </a:rPr>
                        <a:t>Year 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19207345"/>
                  </a:ext>
                </a:extLst>
              </a:tr>
              <a:tr h="370840">
                <a:tc>
                  <a:txBody>
                    <a:bodyPr/>
                    <a:lstStyle/>
                    <a:p>
                      <a:r>
                        <a:rPr lang="en-US" dirty="0">
                          <a:solidFill>
                            <a:schemeClr val="tx1"/>
                          </a:solidFill>
                        </a:rPr>
                        <a:t>Year 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204327606"/>
                  </a:ext>
                </a:extLst>
              </a:tr>
            </a:tbl>
          </a:graphicData>
        </a:graphic>
      </p:graphicFrame>
    </p:spTree>
    <p:extLst>
      <p:ext uri="{BB962C8B-B14F-4D97-AF65-F5344CB8AC3E}">
        <p14:creationId xmlns:p14="http://schemas.microsoft.com/office/powerpoint/2010/main" val="2515543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BAE8-654F-A26F-9D5F-461E7D6C5298}"/>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7067490E-B1E8-5665-8835-D818B1EE8323}"/>
              </a:ext>
            </a:extLst>
          </p:cNvPr>
          <p:cNvSpPr>
            <a:spLocks noGrp="1"/>
          </p:cNvSpPr>
          <p:nvPr>
            <p:ph idx="1"/>
          </p:nvPr>
        </p:nvSpPr>
        <p:spPr>
          <a:xfrm>
            <a:off x="838200" y="1825625"/>
            <a:ext cx="1608083" cy="506304"/>
          </a:xfrm>
        </p:spPr>
        <p:txBody>
          <a:bodyPr vert="horz" lIns="91440" tIns="45720" rIns="91440" bIns="45720" rtlCol="0" anchor="t">
            <a:normAutofit/>
          </a:bodyPr>
          <a:lstStyle/>
          <a:p>
            <a:pPr marL="0" indent="0">
              <a:buNone/>
            </a:pPr>
            <a:r>
              <a:rPr lang="en-US"/>
              <a:t>Project A</a:t>
            </a:r>
          </a:p>
        </p:txBody>
      </p:sp>
      <p:graphicFrame>
        <p:nvGraphicFramePr>
          <p:cNvPr id="4" name="Table 3">
            <a:extLst>
              <a:ext uri="{FF2B5EF4-FFF2-40B4-BE49-F238E27FC236}">
                <a16:creationId xmlns:a16="http://schemas.microsoft.com/office/drawing/2014/main" id="{272350AC-1DFE-CEE9-BBAD-C8EE564F6DB4}"/>
              </a:ext>
            </a:extLst>
          </p:cNvPr>
          <p:cNvGraphicFramePr>
            <a:graphicFrameLocks noGrp="1"/>
          </p:cNvGraphicFramePr>
          <p:nvPr/>
        </p:nvGraphicFramePr>
        <p:xfrm>
          <a:off x="2011680" y="2474100"/>
          <a:ext cx="8168640" cy="296672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3274202716"/>
                    </a:ext>
                  </a:extLst>
                </a:gridCol>
                <a:gridCol w="2042160">
                  <a:extLst>
                    <a:ext uri="{9D8B030D-6E8A-4147-A177-3AD203B41FA5}">
                      <a16:colId xmlns:a16="http://schemas.microsoft.com/office/drawing/2014/main" val="3092275054"/>
                    </a:ext>
                  </a:extLst>
                </a:gridCol>
                <a:gridCol w="2042160">
                  <a:extLst>
                    <a:ext uri="{9D8B030D-6E8A-4147-A177-3AD203B41FA5}">
                      <a16:colId xmlns:a16="http://schemas.microsoft.com/office/drawing/2014/main" val="3169638836"/>
                    </a:ext>
                  </a:extLst>
                </a:gridCol>
                <a:gridCol w="2042160">
                  <a:extLst>
                    <a:ext uri="{9D8B030D-6E8A-4147-A177-3AD203B41FA5}">
                      <a16:colId xmlns:a16="http://schemas.microsoft.com/office/drawing/2014/main" val="4023403349"/>
                    </a:ext>
                  </a:extLst>
                </a:gridCol>
              </a:tblGrid>
              <a:tr h="370840">
                <a:tc>
                  <a:txBody>
                    <a:bodyPr/>
                    <a:lstStyle/>
                    <a:p>
                      <a:r>
                        <a:rPr lang="en-US">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Discount @ 12%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807341595"/>
                  </a:ext>
                </a:extLst>
              </a:tr>
              <a:tr h="370840">
                <a:tc>
                  <a:txBody>
                    <a:bodyPr/>
                    <a:lstStyle/>
                    <a:p>
                      <a:r>
                        <a:rPr lang="en-US">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0.893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10,716</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506304837"/>
                  </a:ext>
                </a:extLst>
              </a:tr>
              <a:tr h="370840">
                <a:tc>
                  <a:txBody>
                    <a:bodyPr/>
                    <a:lstStyle/>
                    <a:p>
                      <a:r>
                        <a:rPr lang="en-US">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0.794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3,188</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688700725"/>
                  </a:ext>
                </a:extLst>
              </a:tr>
              <a:tr h="370840">
                <a:tc>
                  <a:txBody>
                    <a:bodyPr/>
                    <a:lstStyle/>
                    <a:p>
                      <a:r>
                        <a:rPr lang="en-US">
                          <a:solidFill>
                            <a:schemeClr val="tx1"/>
                          </a:solidFill>
                        </a:rPr>
                        <a:t>3</a:t>
                      </a:r>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tc>
                  <a:txBody>
                    <a:bodyPr/>
                    <a:lstStyle/>
                    <a:p>
                      <a:r>
                        <a:rPr lang="en-US">
                          <a:solidFill>
                            <a:schemeClr val="tx1"/>
                          </a:solidFill>
                        </a:rPr>
                        <a:t>2,000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tc>
                  <a:txBody>
                    <a:bodyPr/>
                    <a:lstStyle/>
                    <a:p>
                      <a:r>
                        <a:rPr lang="en-US">
                          <a:solidFill>
                            <a:schemeClr val="tx1"/>
                          </a:solidFill>
                        </a:rPr>
                        <a:t>0.712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tc>
                  <a:txBody>
                    <a:bodyPr/>
                    <a:lstStyle/>
                    <a:p>
                      <a:r>
                        <a:rPr lang="en-US">
                          <a:solidFill>
                            <a:schemeClr val="tx1"/>
                          </a:solidFill>
                        </a:rPr>
                        <a:t>1,424</a:t>
                      </a:r>
                    </a:p>
                  </a:txBody>
                  <a:tcP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513129118"/>
                  </a:ext>
                </a:extLst>
              </a:tr>
              <a:tr h="370840">
                <a:tc>
                  <a:txBody>
                    <a:bodyPr/>
                    <a:lstStyle/>
                    <a:p>
                      <a:r>
                        <a:rPr lang="en-US">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0.636</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6,380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957884238"/>
                  </a:ext>
                </a:extLst>
              </a:tr>
              <a:tr h="370840">
                <a:tc>
                  <a:txBody>
                    <a:bodyPr/>
                    <a:lstStyle/>
                    <a:p>
                      <a:endParaRPr lang="en-US">
                        <a:solidFill>
                          <a:schemeClr val="tx1"/>
                        </a:solidFill>
                      </a:endParaRPr>
                    </a:p>
                  </a:txBody>
                  <a:tcPr>
                    <a:lnL w="0">
                      <a:noFill/>
                    </a:lnL>
                    <a:lnR w="0">
                      <a:noFill/>
                    </a:lnR>
                    <a:lnT w="12700">
                      <a:solidFill>
                        <a:schemeClr val="tx1"/>
                      </a:solidFill>
                    </a:lnT>
                    <a:lnB w="0">
                      <a:noFill/>
                    </a:lnB>
                    <a:solidFill>
                      <a:schemeClr val="bg1"/>
                    </a:solidFill>
                  </a:tcPr>
                </a:tc>
                <a:tc>
                  <a:txBody>
                    <a:bodyPr/>
                    <a:lstStyle/>
                    <a:p>
                      <a:endParaRPr lang="en-US">
                        <a:solidFill>
                          <a:schemeClr val="tx1"/>
                        </a:solidFill>
                      </a:endParaRPr>
                    </a:p>
                  </a:txBody>
                  <a:tcPr>
                    <a:lnL w="0">
                      <a:noFill/>
                    </a:lnL>
                    <a:lnR w="12700">
                      <a:solidFill>
                        <a:schemeClr val="tx1"/>
                      </a:solidFill>
                    </a:lnR>
                    <a:lnT w="12700">
                      <a:solidFill>
                        <a:schemeClr val="tx1"/>
                      </a:solidFill>
                    </a:lnT>
                    <a:lnB w="0">
                      <a:noFill/>
                    </a:lnB>
                    <a:solidFill>
                      <a:schemeClr val="bg1"/>
                    </a:solidFill>
                  </a:tcPr>
                </a:tc>
                <a:tc>
                  <a:txBody>
                    <a:bodyPr/>
                    <a:lstStyle/>
                    <a:p>
                      <a:r>
                        <a:rPr lang="en-US">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21,688</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207150978"/>
                  </a:ext>
                </a:extLst>
              </a:tr>
              <a:tr h="370840">
                <a:tc>
                  <a:txBody>
                    <a:bodyPr/>
                    <a:lstStyle/>
                    <a:p>
                      <a:endParaRPr lang="en-US">
                        <a:solidFill>
                          <a:schemeClr val="tx1"/>
                        </a:solidFill>
                      </a:endParaRPr>
                    </a:p>
                  </a:txBody>
                  <a:tcPr>
                    <a:lnL w="0">
                      <a:noFill/>
                    </a:lnL>
                    <a:lnR w="0">
                      <a:noFill/>
                    </a:lnR>
                    <a:lnT w="0">
                      <a:noFill/>
                    </a:lnT>
                    <a:lnB w="0">
                      <a:noFill/>
                    </a:lnB>
                    <a:solidFill>
                      <a:schemeClr val="bg1"/>
                    </a:solidFill>
                  </a:tcPr>
                </a:tc>
                <a:tc>
                  <a:txBody>
                    <a:bodyPr/>
                    <a:lstStyle/>
                    <a:p>
                      <a:endParaRPr lang="en-US">
                        <a:solidFill>
                          <a:schemeClr val="tx1"/>
                        </a:solidFill>
                      </a:endParaRPr>
                    </a:p>
                  </a:txBody>
                  <a:tcPr>
                    <a:lnL w="0">
                      <a:noFill/>
                    </a:lnL>
                    <a:lnR w="12700">
                      <a:solidFill>
                        <a:schemeClr val="tx1"/>
                      </a:solidFill>
                    </a:lnR>
                    <a:lnT w="0">
                      <a:noFill/>
                    </a:lnT>
                    <a:lnB w="0">
                      <a:noFill/>
                    </a:lnB>
                    <a:solidFill>
                      <a:schemeClr val="bg1"/>
                    </a:solidFill>
                  </a:tcPr>
                </a:tc>
                <a:tc>
                  <a:txBody>
                    <a:bodyPr/>
                    <a:lstStyle/>
                    <a:p>
                      <a:r>
                        <a:rPr lang="en-US">
                          <a:solidFill>
                            <a:schemeClr val="tx1"/>
                          </a:solidFill>
                        </a:rPr>
                        <a:t>Investment</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773450709"/>
                  </a:ext>
                </a:extLst>
              </a:tr>
              <a:tr h="370840">
                <a:tc>
                  <a:txBody>
                    <a:bodyPr/>
                    <a:lstStyle/>
                    <a:p>
                      <a:endParaRPr lang="en-US">
                        <a:solidFill>
                          <a:schemeClr val="tx1"/>
                        </a:solidFill>
                      </a:endParaRPr>
                    </a:p>
                  </a:txBody>
                  <a:tcPr>
                    <a:lnL w="0">
                      <a:noFill/>
                    </a:lnL>
                    <a:lnR w="0">
                      <a:noFill/>
                    </a:lnR>
                    <a:lnT w="0">
                      <a:noFill/>
                    </a:lnT>
                    <a:lnB w="0">
                      <a:noFill/>
                    </a:lnB>
                    <a:solidFill>
                      <a:schemeClr val="bg1"/>
                    </a:solidFill>
                  </a:tcPr>
                </a:tc>
                <a:tc>
                  <a:txBody>
                    <a:bodyPr/>
                    <a:lstStyle/>
                    <a:p>
                      <a:endParaRPr lang="en-US">
                        <a:solidFill>
                          <a:schemeClr val="tx1"/>
                        </a:solidFill>
                      </a:endParaRPr>
                    </a:p>
                  </a:txBody>
                  <a:tcPr>
                    <a:lnL w="0">
                      <a:noFill/>
                    </a:lnL>
                    <a:lnR w="12700">
                      <a:solidFill>
                        <a:schemeClr val="tx1"/>
                      </a:solidFill>
                    </a:lnR>
                    <a:lnT w="0">
                      <a:noFill/>
                    </a:lnT>
                    <a:lnB w="0">
                      <a:noFill/>
                    </a:lnB>
                    <a:solidFill>
                      <a:schemeClr val="bg1"/>
                    </a:solidFill>
                  </a:tcPr>
                </a:tc>
                <a:tc>
                  <a:txBody>
                    <a:bodyPr/>
                    <a:lstStyle/>
                    <a:p>
                      <a:r>
                        <a:rPr lang="en-US">
                          <a:solidFill>
                            <a:schemeClr val="tx1"/>
                          </a:solidFill>
                        </a:rPr>
                        <a:t>NPV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-312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798610439"/>
                  </a:ext>
                </a:extLst>
              </a:tr>
            </a:tbl>
          </a:graphicData>
        </a:graphic>
      </p:graphicFrame>
      <p:sp>
        <p:nvSpPr>
          <p:cNvPr id="5" name="TextBox 4">
            <a:extLst>
              <a:ext uri="{FF2B5EF4-FFF2-40B4-BE49-F238E27FC236}">
                <a16:creationId xmlns:a16="http://schemas.microsoft.com/office/drawing/2014/main" id="{0CB016DA-1909-C9F2-16C4-82D2376755F8}"/>
              </a:ext>
            </a:extLst>
          </p:cNvPr>
          <p:cNvSpPr txBox="1"/>
          <p:nvPr/>
        </p:nvSpPr>
        <p:spPr>
          <a:xfrm>
            <a:off x="2870502" y="4698177"/>
            <a:ext cx="23668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IRR = 11.27%</a:t>
            </a:r>
          </a:p>
        </p:txBody>
      </p:sp>
    </p:spTree>
    <p:extLst>
      <p:ext uri="{BB962C8B-B14F-4D97-AF65-F5344CB8AC3E}">
        <p14:creationId xmlns:p14="http://schemas.microsoft.com/office/powerpoint/2010/main" val="535680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66C33-4DEE-6D4B-8E56-2B1D6FDB3377}"/>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CCD01758-E366-F96B-BA12-FF371260A70B}"/>
              </a:ext>
            </a:extLst>
          </p:cNvPr>
          <p:cNvSpPr>
            <a:spLocks noGrp="1"/>
          </p:cNvSpPr>
          <p:nvPr>
            <p:ph idx="1"/>
          </p:nvPr>
        </p:nvSpPr>
        <p:spPr>
          <a:xfrm>
            <a:off x="838200" y="1825625"/>
            <a:ext cx="1562100" cy="522288"/>
          </a:xfrm>
        </p:spPr>
        <p:txBody>
          <a:bodyPr vert="horz" lIns="91440" tIns="45720" rIns="91440" bIns="45720" rtlCol="0" anchor="t">
            <a:normAutofit/>
          </a:bodyPr>
          <a:lstStyle/>
          <a:p>
            <a:pPr marL="0" indent="0">
              <a:buNone/>
            </a:pPr>
            <a:r>
              <a:rPr lang="en-US"/>
              <a:t>Project B</a:t>
            </a:r>
          </a:p>
        </p:txBody>
      </p:sp>
      <p:graphicFrame>
        <p:nvGraphicFramePr>
          <p:cNvPr id="4" name="Table 3">
            <a:extLst>
              <a:ext uri="{FF2B5EF4-FFF2-40B4-BE49-F238E27FC236}">
                <a16:creationId xmlns:a16="http://schemas.microsoft.com/office/drawing/2014/main" id="{E2D21C3D-23AB-8472-3D01-138B6BD1E0F7}"/>
              </a:ext>
            </a:extLst>
          </p:cNvPr>
          <p:cNvGraphicFramePr>
            <a:graphicFrameLocks noGrp="1"/>
          </p:cNvGraphicFramePr>
          <p:nvPr/>
        </p:nvGraphicFramePr>
        <p:xfrm>
          <a:off x="2011680" y="2491617"/>
          <a:ext cx="8168640" cy="296672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2705905888"/>
                    </a:ext>
                  </a:extLst>
                </a:gridCol>
                <a:gridCol w="2042160">
                  <a:extLst>
                    <a:ext uri="{9D8B030D-6E8A-4147-A177-3AD203B41FA5}">
                      <a16:colId xmlns:a16="http://schemas.microsoft.com/office/drawing/2014/main" val="565013444"/>
                    </a:ext>
                  </a:extLst>
                </a:gridCol>
                <a:gridCol w="2042160">
                  <a:extLst>
                    <a:ext uri="{9D8B030D-6E8A-4147-A177-3AD203B41FA5}">
                      <a16:colId xmlns:a16="http://schemas.microsoft.com/office/drawing/2014/main" val="429334545"/>
                    </a:ext>
                  </a:extLst>
                </a:gridCol>
                <a:gridCol w="2042160">
                  <a:extLst>
                    <a:ext uri="{9D8B030D-6E8A-4147-A177-3AD203B41FA5}">
                      <a16:colId xmlns:a16="http://schemas.microsoft.com/office/drawing/2014/main" val="3872077255"/>
                    </a:ext>
                  </a:extLst>
                </a:gridCol>
              </a:tblGrid>
              <a:tr h="370840">
                <a:tc>
                  <a:txBody>
                    <a:bodyPr/>
                    <a:lstStyle/>
                    <a:p>
                      <a:r>
                        <a:rPr lang="en-US">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Discount @ 15%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25008912"/>
                  </a:ext>
                </a:extLst>
              </a:tr>
              <a:tr h="370840">
                <a:tc>
                  <a:txBody>
                    <a:bodyPr/>
                    <a:lstStyle/>
                    <a:p>
                      <a:r>
                        <a:rPr lang="en-US">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0.909</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1,818</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3537597"/>
                  </a:ext>
                </a:extLst>
              </a:tr>
              <a:tr h="370840">
                <a:tc>
                  <a:txBody>
                    <a:bodyPr/>
                    <a:lstStyle/>
                    <a:p>
                      <a:r>
                        <a:rPr lang="en-US">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0.826</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1,652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564898431"/>
                  </a:ext>
                </a:extLst>
              </a:tr>
              <a:tr h="370840">
                <a:tc>
                  <a:txBody>
                    <a:bodyPr/>
                    <a:lstStyle/>
                    <a:p>
                      <a:r>
                        <a:rPr lang="en-US">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4,000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0.751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3,004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249557450"/>
                  </a:ext>
                </a:extLst>
              </a:tr>
              <a:tr h="370840">
                <a:tc>
                  <a:txBody>
                    <a:bodyPr/>
                    <a:lstStyle/>
                    <a:p>
                      <a:r>
                        <a:rPr lang="en-US">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0.683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13,660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023848674"/>
                  </a:ext>
                </a:extLst>
              </a:tr>
              <a:tr h="370840">
                <a:tc>
                  <a:txBody>
                    <a:bodyPr/>
                    <a:lstStyle/>
                    <a:p>
                      <a:endParaRPr lang="en-US">
                        <a:solidFill>
                          <a:schemeClr val="tx1"/>
                        </a:solidFill>
                      </a:endParaRPr>
                    </a:p>
                  </a:txBody>
                  <a:tcPr>
                    <a:lnL w="0">
                      <a:noFill/>
                    </a:lnL>
                    <a:lnR w="0">
                      <a:noFill/>
                    </a:lnR>
                    <a:lnT w="12700">
                      <a:solidFill>
                        <a:schemeClr val="tx1"/>
                      </a:solidFill>
                    </a:lnT>
                    <a:lnB w="0">
                      <a:noFill/>
                    </a:lnB>
                    <a:solidFill>
                      <a:schemeClr val="bg1"/>
                    </a:solidFill>
                  </a:tcPr>
                </a:tc>
                <a:tc>
                  <a:txBody>
                    <a:bodyPr/>
                    <a:lstStyle/>
                    <a:p>
                      <a:endParaRPr lang="en-US">
                        <a:solidFill>
                          <a:schemeClr val="tx1"/>
                        </a:solidFill>
                      </a:endParaRPr>
                    </a:p>
                  </a:txBody>
                  <a:tcPr>
                    <a:lnL w="0">
                      <a:noFill/>
                    </a:lnL>
                    <a:lnR w="12700">
                      <a:solidFill>
                        <a:schemeClr val="tx1"/>
                      </a:solidFill>
                    </a:lnR>
                    <a:lnT w="12700">
                      <a:solidFill>
                        <a:schemeClr val="tx1"/>
                      </a:solidFill>
                    </a:lnT>
                    <a:lnB w="0">
                      <a:noFill/>
                    </a:lnB>
                    <a:solidFill>
                      <a:schemeClr val="bg1"/>
                    </a:solidFill>
                  </a:tcPr>
                </a:tc>
                <a:tc>
                  <a:txBody>
                    <a:bodyPr/>
                    <a:lstStyle/>
                    <a:p>
                      <a:r>
                        <a:rPr lang="en-US">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20,134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777739709"/>
                  </a:ext>
                </a:extLst>
              </a:tr>
              <a:tr h="370840">
                <a:tc>
                  <a:txBody>
                    <a:bodyPr/>
                    <a:lstStyle/>
                    <a:p>
                      <a:endParaRPr lang="en-US">
                        <a:solidFill>
                          <a:schemeClr val="tx1"/>
                        </a:solidFill>
                      </a:endParaRPr>
                    </a:p>
                  </a:txBody>
                  <a:tcPr>
                    <a:lnL w="0">
                      <a:noFill/>
                    </a:lnL>
                    <a:lnR w="0">
                      <a:noFill/>
                    </a:lnR>
                    <a:lnT w="0">
                      <a:noFill/>
                    </a:lnT>
                    <a:lnB w="0">
                      <a:noFill/>
                    </a:lnB>
                    <a:solidFill>
                      <a:schemeClr val="bg1"/>
                    </a:solidFill>
                  </a:tcPr>
                </a:tc>
                <a:tc>
                  <a:txBody>
                    <a:bodyPr/>
                    <a:lstStyle/>
                    <a:p>
                      <a:endParaRPr lang="en-US">
                        <a:solidFill>
                          <a:schemeClr val="tx1"/>
                        </a:solidFill>
                      </a:endParaRPr>
                    </a:p>
                  </a:txBody>
                  <a:tcPr>
                    <a:lnL w="0">
                      <a:noFill/>
                    </a:lnL>
                    <a:lnR w="12700">
                      <a:solidFill>
                        <a:schemeClr val="tx1"/>
                      </a:solidFill>
                    </a:lnR>
                    <a:lnT w="0">
                      <a:noFill/>
                    </a:lnT>
                    <a:lnB w="0">
                      <a:noFill/>
                    </a:lnB>
                    <a:solidFill>
                      <a:schemeClr val="bg1"/>
                    </a:solidFill>
                  </a:tcPr>
                </a:tc>
                <a:tc>
                  <a:txBody>
                    <a:bodyPr/>
                    <a:lstStyle/>
                    <a:p>
                      <a:r>
                        <a:rPr lang="en-US">
                          <a:solidFill>
                            <a:schemeClr val="tx1"/>
                          </a:solidFill>
                        </a:rPr>
                        <a:t>Investment</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129027222"/>
                  </a:ext>
                </a:extLst>
              </a:tr>
              <a:tr h="370840">
                <a:tc>
                  <a:txBody>
                    <a:bodyPr/>
                    <a:lstStyle/>
                    <a:p>
                      <a:endParaRPr lang="en-US">
                        <a:solidFill>
                          <a:schemeClr val="tx1"/>
                        </a:solidFill>
                      </a:endParaRPr>
                    </a:p>
                  </a:txBody>
                  <a:tcPr>
                    <a:lnL w="0">
                      <a:noFill/>
                    </a:lnL>
                    <a:lnR w="0">
                      <a:noFill/>
                    </a:lnR>
                    <a:lnT w="0">
                      <a:noFill/>
                    </a:lnT>
                    <a:lnB w="0">
                      <a:noFill/>
                    </a:lnB>
                    <a:solidFill>
                      <a:schemeClr val="bg1"/>
                    </a:solidFill>
                  </a:tcPr>
                </a:tc>
                <a:tc>
                  <a:txBody>
                    <a:bodyPr/>
                    <a:lstStyle/>
                    <a:p>
                      <a:endParaRPr lang="en-US">
                        <a:solidFill>
                          <a:schemeClr val="tx1"/>
                        </a:solidFill>
                      </a:endParaRPr>
                    </a:p>
                  </a:txBody>
                  <a:tcPr>
                    <a:lnL w="0">
                      <a:noFill/>
                    </a:lnL>
                    <a:lnR w="12700">
                      <a:solidFill>
                        <a:schemeClr val="tx1"/>
                      </a:solidFill>
                    </a:lnR>
                    <a:lnT w="0">
                      <a:noFill/>
                    </a:lnT>
                    <a:lnB w="0">
                      <a:noFill/>
                    </a:lnB>
                    <a:solidFill>
                      <a:schemeClr val="bg1"/>
                    </a:solidFill>
                  </a:tcPr>
                </a:tc>
                <a:tc>
                  <a:txBody>
                    <a:bodyPr/>
                    <a:lstStyle/>
                    <a:p>
                      <a:r>
                        <a:rPr lang="en-US">
                          <a:solidFill>
                            <a:schemeClr val="tx1"/>
                          </a:solidFill>
                        </a:rPr>
                        <a:t>NPV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134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173289717"/>
                  </a:ext>
                </a:extLst>
              </a:tr>
            </a:tbl>
          </a:graphicData>
        </a:graphic>
      </p:graphicFrame>
      <p:sp>
        <p:nvSpPr>
          <p:cNvPr id="5" name="TextBox 4">
            <a:extLst>
              <a:ext uri="{FF2B5EF4-FFF2-40B4-BE49-F238E27FC236}">
                <a16:creationId xmlns:a16="http://schemas.microsoft.com/office/drawing/2014/main" id="{C9C7DB34-B060-20A0-DCBC-CF3C5BC23CDC}"/>
              </a:ext>
            </a:extLst>
          </p:cNvPr>
          <p:cNvSpPr txBox="1"/>
          <p:nvPr/>
        </p:nvSpPr>
        <p:spPr>
          <a:xfrm>
            <a:off x="2959318" y="4695989"/>
            <a:ext cx="230447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IRR = 10.24%</a:t>
            </a:r>
          </a:p>
        </p:txBody>
      </p:sp>
    </p:spTree>
    <p:extLst>
      <p:ext uri="{BB962C8B-B14F-4D97-AF65-F5344CB8AC3E}">
        <p14:creationId xmlns:p14="http://schemas.microsoft.com/office/powerpoint/2010/main" val="3897413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85214-6405-B656-0655-785A033C3887}"/>
              </a:ext>
            </a:extLst>
          </p:cNvPr>
          <p:cNvSpPr>
            <a:spLocks noGrp="1"/>
          </p:cNvSpPr>
          <p:nvPr>
            <p:ph type="title"/>
          </p:nvPr>
        </p:nvSpPr>
        <p:spPr/>
        <p:txBody>
          <a:bodyPr/>
          <a:lstStyle/>
          <a:p>
            <a:r>
              <a:rPr lang="en-US"/>
              <a:t>Exercise 10</a:t>
            </a:r>
          </a:p>
        </p:txBody>
      </p:sp>
      <p:sp>
        <p:nvSpPr>
          <p:cNvPr id="3" name="Content Placeholder 2">
            <a:extLst>
              <a:ext uri="{FF2B5EF4-FFF2-40B4-BE49-F238E27FC236}">
                <a16:creationId xmlns:a16="http://schemas.microsoft.com/office/drawing/2014/main" id="{67D753D7-F2FB-6A4D-D6A0-0B5B0E67FBD4}"/>
              </a:ext>
            </a:extLst>
          </p:cNvPr>
          <p:cNvSpPr>
            <a:spLocks noGrp="1"/>
          </p:cNvSpPr>
          <p:nvPr>
            <p:ph idx="1"/>
          </p:nvPr>
        </p:nvSpPr>
        <p:spPr/>
        <p:txBody>
          <a:bodyPr vert="horz" lIns="91440" tIns="45720" rIns="91440" bIns="45720" rtlCol="0" anchor="t">
            <a:normAutofit/>
          </a:bodyPr>
          <a:lstStyle/>
          <a:p>
            <a:pPr marL="0" indent="0">
              <a:buNone/>
            </a:pPr>
            <a:r>
              <a:rPr lang="en-US"/>
              <a:t>A project costs GBP 16,000 and is expected to generate cash inflows of 4,000 each 5 years, calculate the IRR.</a:t>
            </a:r>
          </a:p>
          <a:p>
            <a:pPr marL="0" indent="0">
              <a:buNone/>
            </a:pPr>
            <a:endParaRPr lang="en-US"/>
          </a:p>
          <a:p>
            <a:pPr marL="0" indent="0">
              <a:buNone/>
            </a:pPr>
            <a:r>
              <a:rPr lang="en-US"/>
              <a:t>Fact may lay between 6% to 8%</a:t>
            </a:r>
          </a:p>
          <a:p>
            <a:pPr marL="0" indent="0">
              <a:buNone/>
            </a:pPr>
            <a:endParaRPr lang="en-US"/>
          </a:p>
          <a:p>
            <a:pPr marL="0" indent="0">
              <a:buNone/>
            </a:pPr>
            <a:r>
              <a:rPr lang="en-US"/>
              <a:t>IRR = 7.91%</a:t>
            </a:r>
          </a:p>
        </p:txBody>
      </p:sp>
    </p:spTree>
    <p:extLst>
      <p:ext uri="{BB962C8B-B14F-4D97-AF65-F5344CB8AC3E}">
        <p14:creationId xmlns:p14="http://schemas.microsoft.com/office/powerpoint/2010/main" val="21430992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ACA84-9D95-F008-739F-AC455DFB2FB6}"/>
              </a:ext>
            </a:extLst>
          </p:cNvPr>
          <p:cNvSpPr>
            <a:spLocks noGrp="1"/>
          </p:cNvSpPr>
          <p:nvPr>
            <p:ph type="title"/>
          </p:nvPr>
        </p:nvSpPr>
        <p:spPr/>
        <p:txBody>
          <a:bodyPr/>
          <a:lstStyle/>
          <a:p>
            <a:r>
              <a:rPr lang="en-US"/>
              <a:t>Exercise 11</a:t>
            </a:r>
          </a:p>
        </p:txBody>
      </p:sp>
      <p:sp>
        <p:nvSpPr>
          <p:cNvPr id="3" name="Content Placeholder 2">
            <a:extLst>
              <a:ext uri="{FF2B5EF4-FFF2-40B4-BE49-F238E27FC236}">
                <a16:creationId xmlns:a16="http://schemas.microsoft.com/office/drawing/2014/main" id="{F7BCB411-3981-F92F-65D1-53AB197F1C48}"/>
              </a:ext>
            </a:extLst>
          </p:cNvPr>
          <p:cNvSpPr>
            <a:spLocks noGrp="1"/>
          </p:cNvSpPr>
          <p:nvPr>
            <p:ph idx="1"/>
          </p:nvPr>
        </p:nvSpPr>
        <p:spPr/>
        <p:txBody>
          <a:bodyPr vert="horz" lIns="91440" tIns="45720" rIns="91440" bIns="45720" rtlCol="0" anchor="t">
            <a:normAutofit/>
          </a:bodyPr>
          <a:lstStyle/>
          <a:p>
            <a:pPr marL="0" indent="0">
              <a:buNone/>
            </a:pPr>
            <a:r>
              <a:rPr lang="en-US">
                <a:latin typeface="Aptos"/>
                <a:ea typeface="Calibri"/>
                <a:cs typeface="Calibri"/>
              </a:rPr>
              <a:t>The initial of an equipment is GBP 10,000. Cash inflow for 5 years are estimated to be 3,500 per year. The management is desired minimum rate of excess present value index.</a:t>
            </a:r>
          </a:p>
          <a:p>
            <a:pPr marL="0" indent="0">
              <a:buNone/>
            </a:pPr>
            <a:endParaRPr lang="en-US">
              <a:latin typeface="Aptos"/>
              <a:ea typeface="Calibri"/>
              <a:cs typeface="Calibri"/>
            </a:endParaRPr>
          </a:p>
          <a:p>
            <a:pPr marL="0" indent="0">
              <a:buNone/>
            </a:pPr>
            <a:r>
              <a:rPr lang="en-US">
                <a:latin typeface="Aptos"/>
                <a:ea typeface="Calibri"/>
                <a:cs typeface="Calibri"/>
              </a:rPr>
              <a:t>EPV = 117.32%</a:t>
            </a:r>
          </a:p>
        </p:txBody>
      </p:sp>
    </p:spTree>
    <p:extLst>
      <p:ext uri="{BB962C8B-B14F-4D97-AF65-F5344CB8AC3E}">
        <p14:creationId xmlns:p14="http://schemas.microsoft.com/office/powerpoint/2010/main" val="17709203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5A392-C1F1-3828-3740-9184490E47FA}"/>
              </a:ext>
            </a:extLst>
          </p:cNvPr>
          <p:cNvSpPr>
            <a:spLocks noGrp="1"/>
          </p:cNvSpPr>
          <p:nvPr>
            <p:ph type="title"/>
          </p:nvPr>
        </p:nvSpPr>
        <p:spPr/>
        <p:txBody>
          <a:bodyPr/>
          <a:lstStyle/>
          <a:p>
            <a:r>
              <a:rPr lang="en-US"/>
              <a:t>Exercise 12</a:t>
            </a:r>
          </a:p>
        </p:txBody>
      </p:sp>
      <p:sp>
        <p:nvSpPr>
          <p:cNvPr id="3" name="Content Placeholder 2">
            <a:extLst>
              <a:ext uri="{FF2B5EF4-FFF2-40B4-BE49-F238E27FC236}">
                <a16:creationId xmlns:a16="http://schemas.microsoft.com/office/drawing/2014/main" id="{51538F73-F37A-B41B-40F6-B9FF7870B696}"/>
              </a:ext>
            </a:extLst>
          </p:cNvPr>
          <p:cNvSpPr>
            <a:spLocks noGrp="1"/>
          </p:cNvSpPr>
          <p:nvPr>
            <p:ph idx="1"/>
          </p:nvPr>
        </p:nvSpPr>
        <p:spPr>
          <a:xfrm>
            <a:off x="838200" y="1825625"/>
            <a:ext cx="10515600" cy="1331913"/>
          </a:xfrm>
        </p:spPr>
        <p:txBody>
          <a:bodyPr vert="horz" lIns="91440" tIns="45720" rIns="91440" bIns="45720" rtlCol="0" anchor="t">
            <a:normAutofit/>
          </a:bodyPr>
          <a:lstStyle/>
          <a:p>
            <a:pPr marL="0" indent="0">
              <a:buNone/>
            </a:pPr>
            <a:r>
              <a:rPr lang="en-US">
                <a:latin typeface="Aptos"/>
                <a:ea typeface="Calibri"/>
                <a:cs typeface="Calibri"/>
              </a:rPr>
              <a:t>Let us assume that a firm has only GBP 2,000,000 to invest and funds cannot be provided. The various proposals along with the cost and profitability index are as follows.</a:t>
            </a:r>
            <a:endParaRPr lang="en-US">
              <a:latin typeface="Aptos"/>
            </a:endParaRPr>
          </a:p>
        </p:txBody>
      </p:sp>
      <p:graphicFrame>
        <p:nvGraphicFramePr>
          <p:cNvPr id="7" name="Table 6">
            <a:extLst>
              <a:ext uri="{FF2B5EF4-FFF2-40B4-BE49-F238E27FC236}">
                <a16:creationId xmlns:a16="http://schemas.microsoft.com/office/drawing/2014/main" id="{1D5B6F2B-9532-603B-21C4-D230D2E83E2A}"/>
              </a:ext>
            </a:extLst>
          </p:cNvPr>
          <p:cNvGraphicFramePr>
            <a:graphicFrameLocks noGrp="1"/>
          </p:cNvGraphicFramePr>
          <p:nvPr/>
        </p:nvGraphicFramePr>
        <p:xfrm>
          <a:off x="5947103" y="3161861"/>
          <a:ext cx="6108804" cy="2194560"/>
        </p:xfrm>
        <a:graphic>
          <a:graphicData uri="http://schemas.openxmlformats.org/drawingml/2006/table">
            <a:tbl>
              <a:tblPr firstRow="1" bandRow="1">
                <a:tableStyleId>{5C22544A-7EE6-4342-B048-85BDC9FD1C3A}</a:tableStyleId>
              </a:tblPr>
              <a:tblGrid>
                <a:gridCol w="2036268">
                  <a:extLst>
                    <a:ext uri="{9D8B030D-6E8A-4147-A177-3AD203B41FA5}">
                      <a16:colId xmlns:a16="http://schemas.microsoft.com/office/drawing/2014/main" val="3495827006"/>
                    </a:ext>
                  </a:extLst>
                </a:gridCol>
                <a:gridCol w="2036268">
                  <a:extLst>
                    <a:ext uri="{9D8B030D-6E8A-4147-A177-3AD203B41FA5}">
                      <a16:colId xmlns:a16="http://schemas.microsoft.com/office/drawing/2014/main" val="2797232831"/>
                    </a:ext>
                  </a:extLst>
                </a:gridCol>
                <a:gridCol w="2036268">
                  <a:extLst>
                    <a:ext uri="{9D8B030D-6E8A-4147-A177-3AD203B41FA5}">
                      <a16:colId xmlns:a16="http://schemas.microsoft.com/office/drawing/2014/main" val="2720358205"/>
                    </a:ext>
                  </a:extLst>
                </a:gridCol>
              </a:tblGrid>
              <a:tr h="237708">
                <a:tc>
                  <a:txBody>
                    <a:bodyPr/>
                    <a:lstStyle/>
                    <a:p>
                      <a:r>
                        <a:rPr lang="en-US">
                          <a:solidFill>
                            <a:schemeClr val="tx1"/>
                          </a:solidFill>
                        </a:rPr>
                        <a:t>Proposal</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Project Pool</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Profitability Index</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574302672"/>
                  </a:ext>
                </a:extLst>
              </a:tr>
              <a:tr h="135833">
                <a:tc>
                  <a:txBody>
                    <a:bodyPr/>
                    <a:lstStyle/>
                    <a:p>
                      <a:r>
                        <a:rPr lang="en-US">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600,000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1.46</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360836614"/>
                  </a:ext>
                </a:extLst>
              </a:tr>
              <a:tr h="135833">
                <a:tc>
                  <a:txBody>
                    <a:bodyPr/>
                    <a:lstStyle/>
                    <a:p>
                      <a:r>
                        <a:rPr lang="en-US">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200,000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0.098</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525932919"/>
                  </a:ext>
                </a:extLst>
              </a:tr>
              <a:tr h="135833">
                <a:tc>
                  <a:txBody>
                    <a:bodyPr/>
                    <a:lstStyle/>
                    <a:p>
                      <a:r>
                        <a:rPr lang="en-US">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1,000,000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2.31</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471912878"/>
                  </a:ext>
                </a:extLst>
              </a:tr>
              <a:tr h="135833">
                <a:tc>
                  <a:txBody>
                    <a:bodyPr/>
                    <a:lstStyle/>
                    <a:p>
                      <a:r>
                        <a:rPr lang="en-US">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400,000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solidFill>
                            <a:schemeClr val="tx1"/>
                          </a:solidFill>
                        </a:rPr>
                        <a:t>1.32</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908756650"/>
                  </a:ext>
                </a:extLst>
              </a:tr>
              <a:tr h="135833">
                <a:tc>
                  <a:txBody>
                    <a:bodyPr/>
                    <a:lstStyle/>
                    <a:p>
                      <a:pPr lvl="0">
                        <a:buNone/>
                      </a:pPr>
                      <a:r>
                        <a:rPr lang="en-US">
                          <a:solidFill>
                            <a:schemeClr val="tx1"/>
                          </a:solidFill>
                        </a:rPr>
                        <a:t>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300,000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a:solidFill>
                            <a:schemeClr val="tx1"/>
                          </a:solidFill>
                        </a:rPr>
                        <a:t>1.25</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6213192"/>
                  </a:ext>
                </a:extLst>
              </a:tr>
            </a:tbl>
          </a:graphicData>
        </a:graphic>
      </p:graphicFrame>
      <p:sp>
        <p:nvSpPr>
          <p:cNvPr id="4" name="TextBox 3">
            <a:extLst>
              <a:ext uri="{FF2B5EF4-FFF2-40B4-BE49-F238E27FC236}">
                <a16:creationId xmlns:a16="http://schemas.microsoft.com/office/drawing/2014/main" id="{1602A672-4BA1-4476-9F43-BCAE2120BFDF}"/>
              </a:ext>
            </a:extLst>
          </p:cNvPr>
          <p:cNvSpPr txBox="1"/>
          <p:nvPr/>
        </p:nvSpPr>
        <p:spPr>
          <a:xfrm>
            <a:off x="836858" y="2987785"/>
            <a:ext cx="511216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Proposal 2 shouldn't be chosen as the PI is only 0.098, meaning it would many make GBP 19,600.</a:t>
            </a:r>
          </a:p>
          <a:p>
            <a:endParaRPr lang="en-US" sz="2800"/>
          </a:p>
          <a:p>
            <a:r>
              <a:rPr lang="en-US" sz="2800"/>
              <a:t>Proposal 3 has the highest PI at 2.31, meaning the result is 2,310,000, but the pool takes up half the funds.</a:t>
            </a:r>
          </a:p>
        </p:txBody>
      </p:sp>
    </p:spTree>
    <p:extLst>
      <p:ext uri="{BB962C8B-B14F-4D97-AF65-F5344CB8AC3E}">
        <p14:creationId xmlns:p14="http://schemas.microsoft.com/office/powerpoint/2010/main" val="3422417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0624-721B-232F-AC4C-E76F9520BA30}"/>
              </a:ext>
            </a:extLst>
          </p:cNvPr>
          <p:cNvSpPr>
            <a:spLocks noGrp="1"/>
          </p:cNvSpPr>
          <p:nvPr>
            <p:ph type="title"/>
          </p:nvPr>
        </p:nvSpPr>
        <p:spPr/>
        <p:txBody>
          <a:bodyPr/>
          <a:lstStyle/>
          <a:p>
            <a:r>
              <a:rPr lang="en-US"/>
              <a:t>Exercise 13</a:t>
            </a:r>
          </a:p>
        </p:txBody>
      </p:sp>
      <p:sp>
        <p:nvSpPr>
          <p:cNvPr id="3" name="Content Placeholder 2">
            <a:extLst>
              <a:ext uri="{FF2B5EF4-FFF2-40B4-BE49-F238E27FC236}">
                <a16:creationId xmlns:a16="http://schemas.microsoft.com/office/drawing/2014/main" id="{3C2CAD18-92D0-357A-6D53-3534CC4F3CB2}"/>
              </a:ext>
            </a:extLst>
          </p:cNvPr>
          <p:cNvSpPr>
            <a:spLocks noGrp="1"/>
          </p:cNvSpPr>
          <p:nvPr>
            <p:ph idx="1"/>
          </p:nvPr>
        </p:nvSpPr>
        <p:spPr>
          <a:xfrm>
            <a:off x="838200" y="1825625"/>
            <a:ext cx="10515600" cy="1320857"/>
          </a:xfrm>
        </p:spPr>
        <p:txBody>
          <a:bodyPr vert="horz" lIns="91440" tIns="45720" rIns="91440" bIns="45720" rtlCol="0" anchor="t">
            <a:normAutofit/>
          </a:bodyPr>
          <a:lstStyle/>
          <a:p>
            <a:pPr>
              <a:buNone/>
            </a:pPr>
            <a:r>
              <a:rPr lang="en-US" dirty="0">
                <a:latin typeface="Aptos"/>
                <a:cs typeface="Times New Roman"/>
              </a:rPr>
              <a:t>The ABC Ltd. is considering the purchase of a new investment. Two alternative investments are available (X and Y) each costing GBP 150,000. Cash inflows are expected to be as follows:</a:t>
            </a:r>
            <a:endParaRPr lang="en-US" dirty="0">
              <a:latin typeface="Aptos"/>
            </a:endParaRPr>
          </a:p>
          <a:p>
            <a:pPr marL="0" indent="0">
              <a:buNone/>
            </a:pPr>
            <a:endParaRPr lang="en-US"/>
          </a:p>
        </p:txBody>
      </p:sp>
      <p:graphicFrame>
        <p:nvGraphicFramePr>
          <p:cNvPr id="5" name="Table 4">
            <a:extLst>
              <a:ext uri="{FF2B5EF4-FFF2-40B4-BE49-F238E27FC236}">
                <a16:creationId xmlns:a16="http://schemas.microsoft.com/office/drawing/2014/main" id="{2DE9EA41-CC1D-A0B2-B70F-54705AD2167E}"/>
              </a:ext>
            </a:extLst>
          </p:cNvPr>
          <p:cNvGraphicFramePr>
            <a:graphicFrameLocks noGrp="1"/>
          </p:cNvGraphicFramePr>
          <p:nvPr>
            <p:extLst>
              <p:ext uri="{D42A27DB-BD31-4B8C-83A1-F6EECF244321}">
                <p14:modId xmlns:p14="http://schemas.microsoft.com/office/powerpoint/2010/main" val="3498684798"/>
              </p:ext>
            </p:extLst>
          </p:nvPr>
        </p:nvGraphicFramePr>
        <p:xfrm>
          <a:off x="2011680" y="3244859"/>
          <a:ext cx="8168640" cy="1854200"/>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3331945373"/>
                    </a:ext>
                  </a:extLst>
                </a:gridCol>
                <a:gridCol w="2722880">
                  <a:extLst>
                    <a:ext uri="{9D8B030D-6E8A-4147-A177-3AD203B41FA5}">
                      <a16:colId xmlns:a16="http://schemas.microsoft.com/office/drawing/2014/main" val="871740902"/>
                    </a:ext>
                  </a:extLst>
                </a:gridCol>
                <a:gridCol w="2722880">
                  <a:extLst>
                    <a:ext uri="{9D8B030D-6E8A-4147-A177-3AD203B41FA5}">
                      <a16:colId xmlns:a16="http://schemas.microsoft.com/office/drawing/2014/main" val="4209489239"/>
                    </a:ext>
                  </a:extLst>
                </a:gridCol>
              </a:tblGrid>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Investment X</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Investment Y</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7273076"/>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60,000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65,000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100379937"/>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45,000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55,000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814396883"/>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40,000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343723161"/>
                  </a:ext>
                </a:extLst>
              </a:tr>
              <a:tr h="370840">
                <a:tc>
                  <a:txBody>
                    <a:bodyPr/>
                    <a:lstStyle/>
                    <a:p>
                      <a:r>
                        <a:rPr lang="en-US" dirty="0">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30,000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40,000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159732520"/>
                  </a:ext>
                </a:extLst>
              </a:tr>
            </a:tbl>
          </a:graphicData>
        </a:graphic>
      </p:graphicFrame>
      <p:sp>
        <p:nvSpPr>
          <p:cNvPr id="6" name="TextBox 5">
            <a:extLst>
              <a:ext uri="{FF2B5EF4-FFF2-40B4-BE49-F238E27FC236}">
                <a16:creationId xmlns:a16="http://schemas.microsoft.com/office/drawing/2014/main" id="{032499B5-68AE-9614-05E7-5250EC6B02DB}"/>
              </a:ext>
            </a:extLst>
          </p:cNvPr>
          <p:cNvSpPr txBox="1"/>
          <p:nvPr/>
        </p:nvSpPr>
        <p:spPr>
          <a:xfrm>
            <a:off x="840691" y="5197146"/>
            <a:ext cx="10513903"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ptos"/>
                <a:cs typeface="Times New Roman"/>
              </a:rPr>
              <a:t>The company has a target return on capital of 10%. Risk premium rates are 2% and 8% respectively for investment X and Y. Which investment should be preferred?</a:t>
            </a:r>
            <a:endParaRPr lang="en-US" sz="2800" dirty="0">
              <a:latin typeface="Aptos"/>
            </a:endParaRPr>
          </a:p>
          <a:p>
            <a:pPr algn="l"/>
            <a:endParaRPr lang="en-US" dirty="0"/>
          </a:p>
        </p:txBody>
      </p:sp>
    </p:spTree>
    <p:extLst>
      <p:ext uri="{BB962C8B-B14F-4D97-AF65-F5344CB8AC3E}">
        <p14:creationId xmlns:p14="http://schemas.microsoft.com/office/powerpoint/2010/main" val="665330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BC806-4778-E50E-5FF4-7EC753978E2E}"/>
              </a:ext>
            </a:extLst>
          </p:cNvPr>
          <p:cNvSpPr>
            <a:spLocks noGrp="1"/>
          </p:cNvSpPr>
          <p:nvPr>
            <p:ph type="title"/>
          </p:nvPr>
        </p:nvSpPr>
        <p:spPr/>
        <p:txBody>
          <a:bodyPr/>
          <a:lstStyle/>
          <a:p>
            <a:r>
              <a:rPr lang="en-US" dirty="0"/>
              <a:t>Cont.</a:t>
            </a:r>
          </a:p>
        </p:txBody>
      </p:sp>
      <p:sp>
        <p:nvSpPr>
          <p:cNvPr id="4" name="TextBox 3">
            <a:extLst>
              <a:ext uri="{FF2B5EF4-FFF2-40B4-BE49-F238E27FC236}">
                <a16:creationId xmlns:a16="http://schemas.microsoft.com/office/drawing/2014/main" id="{36831083-CB98-7F9A-72CB-ABFDA0BAF187}"/>
              </a:ext>
            </a:extLst>
          </p:cNvPr>
          <p:cNvSpPr txBox="1"/>
          <p:nvPr/>
        </p:nvSpPr>
        <p:spPr>
          <a:xfrm>
            <a:off x="836721" y="1654421"/>
            <a:ext cx="535808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Investment Y should be preferred.</a:t>
            </a:r>
          </a:p>
        </p:txBody>
      </p:sp>
      <p:graphicFrame>
        <p:nvGraphicFramePr>
          <p:cNvPr id="5" name="Table 4">
            <a:extLst>
              <a:ext uri="{FF2B5EF4-FFF2-40B4-BE49-F238E27FC236}">
                <a16:creationId xmlns:a16="http://schemas.microsoft.com/office/drawing/2014/main" id="{C8A550E1-4913-4A21-C301-EF7760481A5B}"/>
              </a:ext>
            </a:extLst>
          </p:cNvPr>
          <p:cNvGraphicFramePr>
            <a:graphicFrameLocks noGrp="1"/>
          </p:cNvGraphicFramePr>
          <p:nvPr>
            <p:extLst>
              <p:ext uri="{D42A27DB-BD31-4B8C-83A1-F6EECF244321}">
                <p14:modId xmlns:p14="http://schemas.microsoft.com/office/powerpoint/2010/main" val="3470234233"/>
              </p:ext>
            </p:extLst>
          </p:nvPr>
        </p:nvGraphicFramePr>
        <p:xfrm>
          <a:off x="832737" y="2318263"/>
          <a:ext cx="4666288" cy="2225040"/>
        </p:xfrm>
        <a:graphic>
          <a:graphicData uri="http://schemas.openxmlformats.org/drawingml/2006/table">
            <a:tbl>
              <a:tblPr firstRow="1" bandRow="1">
                <a:tableStyleId>{5C22544A-7EE6-4342-B048-85BDC9FD1C3A}</a:tableStyleId>
              </a:tblPr>
              <a:tblGrid>
                <a:gridCol w="1166572">
                  <a:extLst>
                    <a:ext uri="{9D8B030D-6E8A-4147-A177-3AD203B41FA5}">
                      <a16:colId xmlns:a16="http://schemas.microsoft.com/office/drawing/2014/main" val="2892987619"/>
                    </a:ext>
                  </a:extLst>
                </a:gridCol>
                <a:gridCol w="1166572">
                  <a:extLst>
                    <a:ext uri="{9D8B030D-6E8A-4147-A177-3AD203B41FA5}">
                      <a16:colId xmlns:a16="http://schemas.microsoft.com/office/drawing/2014/main" val="1296423150"/>
                    </a:ext>
                  </a:extLst>
                </a:gridCol>
                <a:gridCol w="1166572">
                  <a:extLst>
                    <a:ext uri="{9D8B030D-6E8A-4147-A177-3AD203B41FA5}">
                      <a16:colId xmlns:a16="http://schemas.microsoft.com/office/drawing/2014/main" val="1547050494"/>
                    </a:ext>
                  </a:extLst>
                </a:gridCol>
                <a:gridCol w="1166572">
                  <a:extLst>
                    <a:ext uri="{9D8B030D-6E8A-4147-A177-3AD203B41FA5}">
                      <a16:colId xmlns:a16="http://schemas.microsoft.com/office/drawing/2014/main" val="2237943952"/>
                    </a:ext>
                  </a:extLst>
                </a:gridCol>
              </a:tblGrid>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Discount</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dirty="0">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051933501"/>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0.893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60,000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dirty="0">
                          <a:solidFill>
                            <a:schemeClr val="tx1"/>
                          </a:solidFill>
                        </a:rPr>
                        <a:t>53,580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925790865"/>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0.797</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45,000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dirty="0">
                          <a:solidFill>
                            <a:schemeClr val="tx1"/>
                          </a:solidFill>
                        </a:rPr>
                        <a:t>35,865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80977052"/>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0.712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dirty="0">
                          <a:solidFill>
                            <a:schemeClr val="tx1"/>
                          </a:solidFill>
                        </a:rPr>
                        <a:t>24,920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89660983"/>
                  </a:ext>
                </a:extLst>
              </a:tr>
              <a:tr h="370840">
                <a:tc>
                  <a:txBody>
                    <a:bodyPr/>
                    <a:lstStyle/>
                    <a:p>
                      <a:r>
                        <a:rPr lang="en-US" dirty="0">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0.635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30,000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dirty="0">
                          <a:solidFill>
                            <a:schemeClr val="tx1"/>
                          </a:solidFill>
                        </a:rPr>
                        <a:t>19,050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666597761"/>
                  </a:ext>
                </a:extLst>
              </a:tr>
              <a:tr h="370840">
                <a:tc gridSpan="3">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dirty="0">
                          <a:solidFill>
                            <a:schemeClr val="tx1"/>
                          </a:solidFill>
                        </a:rPr>
                        <a:t>133,415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359369611"/>
                  </a:ext>
                </a:extLst>
              </a:tr>
            </a:tbl>
          </a:graphicData>
        </a:graphic>
      </p:graphicFrame>
      <p:graphicFrame>
        <p:nvGraphicFramePr>
          <p:cNvPr id="6" name="Table 5">
            <a:extLst>
              <a:ext uri="{FF2B5EF4-FFF2-40B4-BE49-F238E27FC236}">
                <a16:creationId xmlns:a16="http://schemas.microsoft.com/office/drawing/2014/main" id="{A0CF48C5-C22E-D286-84E8-D3B6A3205284}"/>
              </a:ext>
            </a:extLst>
          </p:cNvPr>
          <p:cNvGraphicFramePr>
            <a:graphicFrameLocks noGrp="1"/>
          </p:cNvGraphicFramePr>
          <p:nvPr>
            <p:extLst>
              <p:ext uri="{D42A27DB-BD31-4B8C-83A1-F6EECF244321}">
                <p14:modId xmlns:p14="http://schemas.microsoft.com/office/powerpoint/2010/main" val="3100206432"/>
              </p:ext>
            </p:extLst>
          </p:nvPr>
        </p:nvGraphicFramePr>
        <p:xfrm>
          <a:off x="6742981" y="2314754"/>
          <a:ext cx="4619548" cy="2194560"/>
        </p:xfrm>
        <a:graphic>
          <a:graphicData uri="http://schemas.openxmlformats.org/drawingml/2006/table">
            <a:tbl>
              <a:tblPr firstRow="1" bandRow="1">
                <a:tableStyleId>{5C22544A-7EE6-4342-B048-85BDC9FD1C3A}</a:tableStyleId>
              </a:tblPr>
              <a:tblGrid>
                <a:gridCol w="1154887">
                  <a:extLst>
                    <a:ext uri="{9D8B030D-6E8A-4147-A177-3AD203B41FA5}">
                      <a16:colId xmlns:a16="http://schemas.microsoft.com/office/drawing/2014/main" val="659221489"/>
                    </a:ext>
                  </a:extLst>
                </a:gridCol>
                <a:gridCol w="1154887">
                  <a:extLst>
                    <a:ext uri="{9D8B030D-6E8A-4147-A177-3AD203B41FA5}">
                      <a16:colId xmlns:a16="http://schemas.microsoft.com/office/drawing/2014/main" val="1717780010"/>
                    </a:ext>
                  </a:extLst>
                </a:gridCol>
                <a:gridCol w="1154887">
                  <a:extLst>
                    <a:ext uri="{9D8B030D-6E8A-4147-A177-3AD203B41FA5}">
                      <a16:colId xmlns:a16="http://schemas.microsoft.com/office/drawing/2014/main" val="4160565232"/>
                    </a:ext>
                  </a:extLst>
                </a:gridCol>
                <a:gridCol w="1154887">
                  <a:extLst>
                    <a:ext uri="{9D8B030D-6E8A-4147-A177-3AD203B41FA5}">
                      <a16:colId xmlns:a16="http://schemas.microsoft.com/office/drawing/2014/main" val="1214757829"/>
                    </a:ext>
                  </a:extLst>
                </a:gridCol>
              </a:tblGrid>
              <a:tr h="26923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Discount</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Inflows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083509119"/>
                  </a:ext>
                </a:extLst>
              </a:tr>
              <a:tr h="26923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0.847</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65,000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55,055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4869018"/>
                  </a:ext>
                </a:extLst>
              </a:tr>
              <a:tr h="26923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0.718</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55,000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39,340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966470728"/>
                  </a:ext>
                </a:extLst>
              </a:tr>
              <a:tr h="26923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0.609</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40,000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24,360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532390612"/>
                  </a:ext>
                </a:extLst>
              </a:tr>
              <a:tr h="269230">
                <a:tc>
                  <a:txBody>
                    <a:bodyPr/>
                    <a:lstStyle/>
                    <a:p>
                      <a:r>
                        <a:rPr lang="en-US" dirty="0">
                          <a:solidFill>
                            <a:schemeClr val="tx1"/>
                          </a:solidFill>
                        </a:rPr>
                        <a:t>4</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0.516</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40,000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20,460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198595115"/>
                  </a:ext>
                </a:extLst>
              </a:tr>
              <a:tr h="152173">
                <a:tc gridSpan="3">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dirty="0">
                          <a:solidFill>
                            <a:schemeClr val="tx1"/>
                          </a:solidFill>
                        </a:rPr>
                        <a:t>139,215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259816875"/>
                  </a:ext>
                </a:extLst>
              </a:tr>
            </a:tbl>
          </a:graphicData>
        </a:graphic>
      </p:graphicFrame>
      <p:sp>
        <p:nvSpPr>
          <p:cNvPr id="7" name="TextBox 6">
            <a:extLst>
              <a:ext uri="{FF2B5EF4-FFF2-40B4-BE49-F238E27FC236}">
                <a16:creationId xmlns:a16="http://schemas.microsoft.com/office/drawing/2014/main" id="{CED66376-F785-4A45-2F26-14EA0B056C41}"/>
              </a:ext>
            </a:extLst>
          </p:cNvPr>
          <p:cNvSpPr txBox="1"/>
          <p:nvPr/>
        </p:nvSpPr>
        <p:spPr>
          <a:xfrm>
            <a:off x="828101" y="4544169"/>
            <a:ext cx="153119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dirty="0"/>
              <a:t>-16,585</a:t>
            </a:r>
          </a:p>
        </p:txBody>
      </p:sp>
      <p:sp>
        <p:nvSpPr>
          <p:cNvPr id="8" name="TextBox 7">
            <a:extLst>
              <a:ext uri="{FF2B5EF4-FFF2-40B4-BE49-F238E27FC236}">
                <a16:creationId xmlns:a16="http://schemas.microsoft.com/office/drawing/2014/main" id="{673294AB-2E59-9430-20B5-CD4A13372D7C}"/>
              </a:ext>
            </a:extLst>
          </p:cNvPr>
          <p:cNvSpPr txBox="1"/>
          <p:nvPr/>
        </p:nvSpPr>
        <p:spPr>
          <a:xfrm>
            <a:off x="6749736" y="4532816"/>
            <a:ext cx="13783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dirty="0"/>
              <a:t>-10,785</a:t>
            </a:r>
          </a:p>
        </p:txBody>
      </p:sp>
    </p:spTree>
    <p:extLst>
      <p:ext uri="{BB962C8B-B14F-4D97-AF65-F5344CB8AC3E}">
        <p14:creationId xmlns:p14="http://schemas.microsoft.com/office/powerpoint/2010/main" val="1491063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A5E3D-C3CF-898F-26CD-01787D68684C}"/>
              </a:ext>
            </a:extLst>
          </p:cNvPr>
          <p:cNvSpPr>
            <a:spLocks noGrp="1"/>
          </p:cNvSpPr>
          <p:nvPr>
            <p:ph type="title"/>
          </p:nvPr>
        </p:nvSpPr>
        <p:spPr/>
        <p:txBody>
          <a:bodyPr/>
          <a:lstStyle/>
          <a:p>
            <a:r>
              <a:rPr lang="en-US" dirty="0"/>
              <a:t>Exercise 14</a:t>
            </a:r>
          </a:p>
        </p:txBody>
      </p:sp>
      <p:sp>
        <p:nvSpPr>
          <p:cNvPr id="3" name="Content Placeholder 2">
            <a:extLst>
              <a:ext uri="{FF2B5EF4-FFF2-40B4-BE49-F238E27FC236}">
                <a16:creationId xmlns:a16="http://schemas.microsoft.com/office/drawing/2014/main" id="{5FACC037-71BF-E84C-2A25-640FDABDBA75}"/>
              </a:ext>
            </a:extLst>
          </p:cNvPr>
          <p:cNvSpPr>
            <a:spLocks noGrp="1"/>
          </p:cNvSpPr>
          <p:nvPr>
            <p:ph idx="1"/>
          </p:nvPr>
        </p:nvSpPr>
        <p:spPr>
          <a:xfrm>
            <a:off x="838200" y="1790591"/>
            <a:ext cx="10515600" cy="1312097"/>
          </a:xfrm>
        </p:spPr>
        <p:txBody>
          <a:bodyPr vert="horz" lIns="91440" tIns="45720" rIns="91440" bIns="45720" rtlCol="0" anchor="t">
            <a:normAutofit/>
          </a:bodyPr>
          <a:lstStyle/>
          <a:p>
            <a:pPr>
              <a:buNone/>
            </a:pPr>
            <a:r>
              <a:rPr lang="en-US" dirty="0">
                <a:latin typeface="Aptos"/>
                <a:cs typeface="Times New Roman"/>
              </a:rPr>
              <a:t>There are two projects A and B. Each involves an investment of GBP 50,000. The expected cash inflows and the certainty co-efficient are as under:</a:t>
            </a:r>
            <a:endParaRPr lang="en-US" dirty="0">
              <a:latin typeface="Aptos"/>
            </a:endParaRPr>
          </a:p>
          <a:p>
            <a:pPr marL="0" indent="0">
              <a:buNone/>
            </a:pPr>
            <a:endParaRPr lang="en-US" dirty="0"/>
          </a:p>
        </p:txBody>
      </p:sp>
      <p:graphicFrame>
        <p:nvGraphicFramePr>
          <p:cNvPr id="4" name="Table 3">
            <a:extLst>
              <a:ext uri="{FF2B5EF4-FFF2-40B4-BE49-F238E27FC236}">
                <a16:creationId xmlns:a16="http://schemas.microsoft.com/office/drawing/2014/main" id="{B668F6BE-2621-5A61-484F-095B3CF0D344}"/>
              </a:ext>
            </a:extLst>
          </p:cNvPr>
          <p:cNvGraphicFramePr>
            <a:graphicFrameLocks noGrp="1"/>
          </p:cNvGraphicFramePr>
          <p:nvPr>
            <p:extLst>
              <p:ext uri="{D42A27DB-BD31-4B8C-83A1-F6EECF244321}">
                <p14:modId xmlns:p14="http://schemas.microsoft.com/office/powerpoint/2010/main" val="1852428707"/>
              </p:ext>
            </p:extLst>
          </p:nvPr>
        </p:nvGraphicFramePr>
        <p:xfrm>
          <a:off x="2405817" y="3428790"/>
          <a:ext cx="7379095" cy="1844040"/>
        </p:xfrm>
        <a:graphic>
          <a:graphicData uri="http://schemas.openxmlformats.org/drawingml/2006/table">
            <a:tbl>
              <a:tblPr firstRow="1" bandRow="1">
                <a:tableStyleId>{5C22544A-7EE6-4342-B048-85BDC9FD1C3A}</a:tableStyleId>
              </a:tblPr>
              <a:tblGrid>
                <a:gridCol w="1475819">
                  <a:extLst>
                    <a:ext uri="{9D8B030D-6E8A-4147-A177-3AD203B41FA5}">
                      <a16:colId xmlns:a16="http://schemas.microsoft.com/office/drawing/2014/main" val="1064085955"/>
                    </a:ext>
                  </a:extLst>
                </a:gridCol>
                <a:gridCol w="1475819">
                  <a:extLst>
                    <a:ext uri="{9D8B030D-6E8A-4147-A177-3AD203B41FA5}">
                      <a16:colId xmlns:a16="http://schemas.microsoft.com/office/drawing/2014/main" val="1860053698"/>
                    </a:ext>
                  </a:extLst>
                </a:gridCol>
                <a:gridCol w="1475819">
                  <a:extLst>
                    <a:ext uri="{9D8B030D-6E8A-4147-A177-3AD203B41FA5}">
                      <a16:colId xmlns:a16="http://schemas.microsoft.com/office/drawing/2014/main" val="1940045273"/>
                    </a:ext>
                  </a:extLst>
                </a:gridCol>
                <a:gridCol w="1475819">
                  <a:extLst>
                    <a:ext uri="{9D8B030D-6E8A-4147-A177-3AD203B41FA5}">
                      <a16:colId xmlns:a16="http://schemas.microsoft.com/office/drawing/2014/main" val="1785358471"/>
                    </a:ext>
                  </a:extLst>
                </a:gridCol>
                <a:gridCol w="1475819">
                  <a:extLst>
                    <a:ext uri="{9D8B030D-6E8A-4147-A177-3AD203B41FA5}">
                      <a16:colId xmlns:a16="http://schemas.microsoft.com/office/drawing/2014/main" val="2070452702"/>
                    </a:ext>
                  </a:extLst>
                </a:gridCol>
              </a:tblGrid>
              <a:tr h="364191">
                <a:tc>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gridSpan="2">
                  <a:txBody>
                    <a:bodyPr/>
                    <a:lstStyle/>
                    <a:p>
                      <a:r>
                        <a:rPr lang="en-US" dirty="0">
                          <a:solidFill>
                            <a:schemeClr val="tx1"/>
                          </a:solidFill>
                        </a:rPr>
                        <a:t>Project A</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gridSpan="2">
                  <a:txBody>
                    <a:bodyPr/>
                    <a:lstStyle/>
                    <a:p>
                      <a:pPr lvl="0">
                        <a:buNone/>
                      </a:pPr>
                      <a:r>
                        <a:rPr lang="en-US" dirty="0">
                          <a:solidFill>
                            <a:schemeClr val="tx1"/>
                          </a:solidFill>
                        </a:rPr>
                        <a:t>Project B</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579708123"/>
                  </a:ext>
                </a:extLst>
              </a:tr>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Co-efficient</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Inflows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Co-efficient</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467768721"/>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25,000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0.9</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42680776"/>
                  </a:ext>
                </a:extLst>
              </a:tr>
              <a:tr h="364191">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0.7</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0.8</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62999907"/>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0.9</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30,000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0.7</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668627281"/>
                  </a:ext>
                </a:extLst>
              </a:tr>
            </a:tbl>
          </a:graphicData>
        </a:graphic>
      </p:graphicFrame>
    </p:spTree>
    <p:extLst>
      <p:ext uri="{BB962C8B-B14F-4D97-AF65-F5344CB8AC3E}">
        <p14:creationId xmlns:p14="http://schemas.microsoft.com/office/powerpoint/2010/main" val="14725974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D0BA-24F9-D015-BB39-3675FC3115F8}"/>
              </a:ext>
            </a:extLst>
          </p:cNvPr>
          <p:cNvSpPr>
            <a:spLocks noGrp="1"/>
          </p:cNvSpPr>
          <p:nvPr>
            <p:ph type="title"/>
          </p:nvPr>
        </p:nvSpPr>
        <p:spPr/>
        <p:txBody>
          <a:bodyPr/>
          <a:lstStyle/>
          <a:p>
            <a:r>
              <a:rPr lang="en-US" dirty="0"/>
              <a:t>Cont.</a:t>
            </a:r>
          </a:p>
        </p:txBody>
      </p:sp>
      <p:graphicFrame>
        <p:nvGraphicFramePr>
          <p:cNvPr id="5" name="Table 4">
            <a:extLst>
              <a:ext uri="{FF2B5EF4-FFF2-40B4-BE49-F238E27FC236}">
                <a16:creationId xmlns:a16="http://schemas.microsoft.com/office/drawing/2014/main" id="{ED3F74FA-E377-1337-3F38-037C3266CD8D}"/>
              </a:ext>
            </a:extLst>
          </p:cNvPr>
          <p:cNvGraphicFramePr>
            <a:graphicFrameLocks noGrp="1"/>
          </p:cNvGraphicFramePr>
          <p:nvPr>
            <p:extLst>
              <p:ext uri="{D42A27DB-BD31-4B8C-83A1-F6EECF244321}">
                <p14:modId xmlns:p14="http://schemas.microsoft.com/office/powerpoint/2010/main" val="623693929"/>
              </p:ext>
            </p:extLst>
          </p:nvPr>
        </p:nvGraphicFramePr>
        <p:xfrm>
          <a:off x="855542" y="1571962"/>
          <a:ext cx="5857452" cy="1844040"/>
        </p:xfrm>
        <a:graphic>
          <a:graphicData uri="http://schemas.openxmlformats.org/drawingml/2006/table">
            <a:tbl>
              <a:tblPr firstRow="1" bandRow="1">
                <a:tableStyleId>{5C22544A-7EE6-4342-B048-85BDC9FD1C3A}</a:tableStyleId>
              </a:tblPr>
              <a:tblGrid>
                <a:gridCol w="1464363">
                  <a:extLst>
                    <a:ext uri="{9D8B030D-6E8A-4147-A177-3AD203B41FA5}">
                      <a16:colId xmlns:a16="http://schemas.microsoft.com/office/drawing/2014/main" val="1751338507"/>
                    </a:ext>
                  </a:extLst>
                </a:gridCol>
                <a:gridCol w="1464363">
                  <a:extLst>
                    <a:ext uri="{9D8B030D-6E8A-4147-A177-3AD203B41FA5}">
                      <a16:colId xmlns:a16="http://schemas.microsoft.com/office/drawing/2014/main" val="3325419171"/>
                    </a:ext>
                  </a:extLst>
                </a:gridCol>
                <a:gridCol w="1464363">
                  <a:extLst>
                    <a:ext uri="{9D8B030D-6E8A-4147-A177-3AD203B41FA5}">
                      <a16:colId xmlns:a16="http://schemas.microsoft.com/office/drawing/2014/main" val="1268968493"/>
                    </a:ext>
                  </a:extLst>
                </a:gridCol>
                <a:gridCol w="1464363">
                  <a:extLst>
                    <a:ext uri="{9D8B030D-6E8A-4147-A177-3AD203B41FA5}">
                      <a16:colId xmlns:a16="http://schemas.microsoft.com/office/drawing/2014/main" val="1226515241"/>
                    </a:ext>
                  </a:extLst>
                </a:gridCol>
              </a:tblGrid>
              <a:tr h="364191">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Co-efficient</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651314734"/>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0.9</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28,000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537215774"/>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0.7</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21,000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43819983"/>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32869280"/>
                  </a:ext>
                </a:extLst>
              </a:tr>
              <a:tr h="364191">
                <a:tc gridSpan="2">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67,000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096500222"/>
                  </a:ext>
                </a:extLst>
              </a:tr>
            </a:tbl>
          </a:graphicData>
        </a:graphic>
      </p:graphicFrame>
      <p:graphicFrame>
        <p:nvGraphicFramePr>
          <p:cNvPr id="6" name="Table 5">
            <a:extLst>
              <a:ext uri="{FF2B5EF4-FFF2-40B4-BE49-F238E27FC236}">
                <a16:creationId xmlns:a16="http://schemas.microsoft.com/office/drawing/2014/main" id="{BB35DB35-7036-B67D-121D-EE113DA85284}"/>
              </a:ext>
            </a:extLst>
          </p:cNvPr>
          <p:cNvGraphicFramePr>
            <a:graphicFrameLocks noGrp="1"/>
          </p:cNvGraphicFramePr>
          <p:nvPr>
            <p:extLst>
              <p:ext uri="{D42A27DB-BD31-4B8C-83A1-F6EECF244321}">
                <p14:modId xmlns:p14="http://schemas.microsoft.com/office/powerpoint/2010/main" val="86670705"/>
              </p:ext>
            </p:extLst>
          </p:nvPr>
        </p:nvGraphicFramePr>
        <p:xfrm>
          <a:off x="6706301" y="4628720"/>
          <a:ext cx="4642316" cy="1854200"/>
        </p:xfrm>
        <a:graphic>
          <a:graphicData uri="http://schemas.openxmlformats.org/drawingml/2006/table">
            <a:tbl>
              <a:tblPr firstRow="1" bandRow="1">
                <a:tableStyleId>{5C22544A-7EE6-4342-B048-85BDC9FD1C3A}</a:tableStyleId>
              </a:tblPr>
              <a:tblGrid>
                <a:gridCol w="1160579">
                  <a:extLst>
                    <a:ext uri="{9D8B030D-6E8A-4147-A177-3AD203B41FA5}">
                      <a16:colId xmlns:a16="http://schemas.microsoft.com/office/drawing/2014/main" val="798567006"/>
                    </a:ext>
                  </a:extLst>
                </a:gridCol>
                <a:gridCol w="1160579">
                  <a:extLst>
                    <a:ext uri="{9D8B030D-6E8A-4147-A177-3AD203B41FA5}">
                      <a16:colId xmlns:a16="http://schemas.microsoft.com/office/drawing/2014/main" val="495239830"/>
                    </a:ext>
                  </a:extLst>
                </a:gridCol>
                <a:gridCol w="1160579">
                  <a:extLst>
                    <a:ext uri="{9D8B030D-6E8A-4147-A177-3AD203B41FA5}">
                      <a16:colId xmlns:a16="http://schemas.microsoft.com/office/drawing/2014/main" val="1654244489"/>
                    </a:ext>
                  </a:extLst>
                </a:gridCol>
                <a:gridCol w="1160579">
                  <a:extLst>
                    <a:ext uri="{9D8B030D-6E8A-4147-A177-3AD203B41FA5}">
                      <a16:colId xmlns:a16="http://schemas.microsoft.com/office/drawing/2014/main" val="3354401223"/>
                    </a:ext>
                  </a:extLst>
                </a:gridCol>
              </a:tblGrid>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Discount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571688179"/>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0.909</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28,000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25,452</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80912790"/>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0.826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21,000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17,346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665462385"/>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0.751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18,000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13,518</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32897695"/>
                  </a:ext>
                </a:extLst>
              </a:tr>
              <a:tr h="370840">
                <a:tc gridSpan="2">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56,316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511738281"/>
                  </a:ext>
                </a:extLst>
              </a:tr>
            </a:tbl>
          </a:graphicData>
        </a:graphic>
      </p:graphicFrame>
      <p:sp>
        <p:nvSpPr>
          <p:cNvPr id="7" name="TextBox 6">
            <a:extLst>
              <a:ext uri="{FF2B5EF4-FFF2-40B4-BE49-F238E27FC236}">
                <a16:creationId xmlns:a16="http://schemas.microsoft.com/office/drawing/2014/main" id="{6E80BEBE-844F-FC6A-C4B9-CC01C82E5EF6}"/>
              </a:ext>
            </a:extLst>
          </p:cNvPr>
          <p:cNvSpPr txBox="1"/>
          <p:nvPr/>
        </p:nvSpPr>
        <p:spPr>
          <a:xfrm>
            <a:off x="7186734" y="2951743"/>
            <a:ext cx="416527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Project A, higher</a:t>
            </a:r>
          </a:p>
          <a:p>
            <a:r>
              <a:rPr lang="en-US" sz="2800" dirty="0"/>
              <a:t>56,316 – 50,000 = 6,316</a:t>
            </a:r>
          </a:p>
        </p:txBody>
      </p:sp>
    </p:spTree>
    <p:extLst>
      <p:ext uri="{BB962C8B-B14F-4D97-AF65-F5344CB8AC3E}">
        <p14:creationId xmlns:p14="http://schemas.microsoft.com/office/powerpoint/2010/main" val="33308855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196D8-CB05-C7E1-1213-25C0535198A4}"/>
              </a:ext>
            </a:extLst>
          </p:cNvPr>
          <p:cNvSpPr>
            <a:spLocks noGrp="1"/>
          </p:cNvSpPr>
          <p:nvPr>
            <p:ph type="title"/>
          </p:nvPr>
        </p:nvSpPr>
        <p:spPr/>
        <p:txBody>
          <a:bodyPr/>
          <a:lstStyle/>
          <a:p>
            <a:r>
              <a:rPr lang="en-US" dirty="0"/>
              <a:t>Cont.</a:t>
            </a:r>
          </a:p>
        </p:txBody>
      </p:sp>
      <p:graphicFrame>
        <p:nvGraphicFramePr>
          <p:cNvPr id="4" name="Table 3">
            <a:extLst>
              <a:ext uri="{FF2B5EF4-FFF2-40B4-BE49-F238E27FC236}">
                <a16:creationId xmlns:a16="http://schemas.microsoft.com/office/drawing/2014/main" id="{02367247-9B6A-2BD7-34D3-72D8B17018C6}"/>
              </a:ext>
            </a:extLst>
          </p:cNvPr>
          <p:cNvGraphicFramePr>
            <a:graphicFrameLocks noGrp="1"/>
          </p:cNvGraphicFramePr>
          <p:nvPr>
            <p:extLst>
              <p:ext uri="{D42A27DB-BD31-4B8C-83A1-F6EECF244321}">
                <p14:modId xmlns:p14="http://schemas.microsoft.com/office/powerpoint/2010/main" val="1683406004"/>
              </p:ext>
            </p:extLst>
          </p:nvPr>
        </p:nvGraphicFramePr>
        <p:xfrm>
          <a:off x="838024" y="1685824"/>
          <a:ext cx="5786016" cy="1854200"/>
        </p:xfrm>
        <a:graphic>
          <a:graphicData uri="http://schemas.openxmlformats.org/drawingml/2006/table">
            <a:tbl>
              <a:tblPr firstRow="1" bandRow="1">
                <a:tableStyleId>{5C22544A-7EE6-4342-B048-85BDC9FD1C3A}</a:tableStyleId>
              </a:tblPr>
              <a:tblGrid>
                <a:gridCol w="1446504">
                  <a:extLst>
                    <a:ext uri="{9D8B030D-6E8A-4147-A177-3AD203B41FA5}">
                      <a16:colId xmlns:a16="http://schemas.microsoft.com/office/drawing/2014/main" val="3394649354"/>
                    </a:ext>
                  </a:extLst>
                </a:gridCol>
                <a:gridCol w="1446504">
                  <a:extLst>
                    <a:ext uri="{9D8B030D-6E8A-4147-A177-3AD203B41FA5}">
                      <a16:colId xmlns:a16="http://schemas.microsoft.com/office/drawing/2014/main" val="3026369735"/>
                    </a:ext>
                  </a:extLst>
                </a:gridCol>
                <a:gridCol w="1446504">
                  <a:extLst>
                    <a:ext uri="{9D8B030D-6E8A-4147-A177-3AD203B41FA5}">
                      <a16:colId xmlns:a16="http://schemas.microsoft.com/office/drawing/2014/main" val="1929549565"/>
                    </a:ext>
                  </a:extLst>
                </a:gridCol>
                <a:gridCol w="1446504">
                  <a:extLst>
                    <a:ext uri="{9D8B030D-6E8A-4147-A177-3AD203B41FA5}">
                      <a16:colId xmlns:a16="http://schemas.microsoft.com/office/drawing/2014/main" val="3550741549"/>
                    </a:ext>
                  </a:extLst>
                </a:gridCol>
              </a:tblGrid>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Co-efficient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252223638"/>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0.9</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22,500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1876592"/>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28,000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36838871"/>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0.7</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14,000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66018718"/>
                  </a:ext>
                </a:extLst>
              </a:tr>
              <a:tr h="370840">
                <a:tc gridSpan="2">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64,500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835588261"/>
                  </a:ext>
                </a:extLst>
              </a:tr>
            </a:tbl>
          </a:graphicData>
        </a:graphic>
      </p:graphicFrame>
      <p:graphicFrame>
        <p:nvGraphicFramePr>
          <p:cNvPr id="5" name="Table 4">
            <a:extLst>
              <a:ext uri="{FF2B5EF4-FFF2-40B4-BE49-F238E27FC236}">
                <a16:creationId xmlns:a16="http://schemas.microsoft.com/office/drawing/2014/main" id="{7963CEA6-9CCA-378E-EFE1-939A24DC578D}"/>
              </a:ext>
            </a:extLst>
          </p:cNvPr>
          <p:cNvGraphicFramePr>
            <a:graphicFrameLocks noGrp="1"/>
          </p:cNvGraphicFramePr>
          <p:nvPr>
            <p:extLst>
              <p:ext uri="{D42A27DB-BD31-4B8C-83A1-F6EECF244321}">
                <p14:modId xmlns:p14="http://schemas.microsoft.com/office/powerpoint/2010/main" val="2011309185"/>
              </p:ext>
            </p:extLst>
          </p:nvPr>
        </p:nvGraphicFramePr>
        <p:xfrm>
          <a:off x="6609956" y="4646238"/>
          <a:ext cx="4737616" cy="1849120"/>
        </p:xfrm>
        <a:graphic>
          <a:graphicData uri="http://schemas.openxmlformats.org/drawingml/2006/table">
            <a:tbl>
              <a:tblPr firstRow="1" bandRow="1">
                <a:tableStyleId>{5C22544A-7EE6-4342-B048-85BDC9FD1C3A}</a:tableStyleId>
              </a:tblPr>
              <a:tblGrid>
                <a:gridCol w="1184404">
                  <a:extLst>
                    <a:ext uri="{9D8B030D-6E8A-4147-A177-3AD203B41FA5}">
                      <a16:colId xmlns:a16="http://schemas.microsoft.com/office/drawing/2014/main" val="34434417"/>
                    </a:ext>
                  </a:extLst>
                </a:gridCol>
                <a:gridCol w="1184404">
                  <a:extLst>
                    <a:ext uri="{9D8B030D-6E8A-4147-A177-3AD203B41FA5}">
                      <a16:colId xmlns:a16="http://schemas.microsoft.com/office/drawing/2014/main" val="3519179883"/>
                    </a:ext>
                  </a:extLst>
                </a:gridCol>
                <a:gridCol w="1184404">
                  <a:extLst>
                    <a:ext uri="{9D8B030D-6E8A-4147-A177-3AD203B41FA5}">
                      <a16:colId xmlns:a16="http://schemas.microsoft.com/office/drawing/2014/main" val="3211940259"/>
                    </a:ext>
                  </a:extLst>
                </a:gridCol>
                <a:gridCol w="1184404">
                  <a:extLst>
                    <a:ext uri="{9D8B030D-6E8A-4147-A177-3AD203B41FA5}">
                      <a16:colId xmlns:a16="http://schemas.microsoft.com/office/drawing/2014/main" val="648426590"/>
                    </a:ext>
                  </a:extLst>
                </a:gridCol>
              </a:tblGrid>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Discount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762546763"/>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0.909</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20,452.5</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403513028"/>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0.826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23,128</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589552824"/>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0.751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14,000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10,514</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85965673"/>
                  </a:ext>
                </a:extLst>
              </a:tr>
              <a:tr h="364191">
                <a:tc gridSpan="2">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54,094.5</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441960033"/>
                  </a:ext>
                </a:extLst>
              </a:tr>
            </a:tbl>
          </a:graphicData>
        </a:graphic>
      </p:graphicFrame>
      <p:sp>
        <p:nvSpPr>
          <p:cNvPr id="6" name="TextBox 5">
            <a:extLst>
              <a:ext uri="{FF2B5EF4-FFF2-40B4-BE49-F238E27FC236}">
                <a16:creationId xmlns:a16="http://schemas.microsoft.com/office/drawing/2014/main" id="{0B4CE500-5A7D-ABF5-BCBA-C88FACF889E9}"/>
              </a:ext>
            </a:extLst>
          </p:cNvPr>
          <p:cNvSpPr txBox="1"/>
          <p:nvPr/>
        </p:nvSpPr>
        <p:spPr>
          <a:xfrm>
            <a:off x="6919968" y="2141745"/>
            <a:ext cx="442708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Project B, lower</a:t>
            </a:r>
          </a:p>
          <a:p>
            <a:r>
              <a:rPr lang="en-US" sz="2800" dirty="0"/>
              <a:t>54,094.5 - 50,000 = 4,094.5</a:t>
            </a:r>
          </a:p>
        </p:txBody>
      </p:sp>
    </p:spTree>
    <p:extLst>
      <p:ext uri="{BB962C8B-B14F-4D97-AF65-F5344CB8AC3E}">
        <p14:creationId xmlns:p14="http://schemas.microsoft.com/office/powerpoint/2010/main" val="647426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CD0F2-7868-1559-3D52-A2602E280159}"/>
              </a:ext>
            </a:extLst>
          </p:cNvPr>
          <p:cNvSpPr>
            <a:spLocks noGrp="1"/>
          </p:cNvSpPr>
          <p:nvPr>
            <p:ph type="title"/>
          </p:nvPr>
        </p:nvSpPr>
        <p:spPr/>
        <p:txBody>
          <a:bodyPr/>
          <a:lstStyle/>
          <a:p>
            <a:r>
              <a:rPr lang="en-US" dirty="0"/>
              <a:t>Exercise 15</a:t>
            </a:r>
          </a:p>
        </p:txBody>
      </p:sp>
      <p:sp>
        <p:nvSpPr>
          <p:cNvPr id="3" name="Content Placeholder 2">
            <a:extLst>
              <a:ext uri="{FF2B5EF4-FFF2-40B4-BE49-F238E27FC236}">
                <a16:creationId xmlns:a16="http://schemas.microsoft.com/office/drawing/2014/main" id="{11B234F2-49E5-67A3-2074-455BFC0BD3EF}"/>
              </a:ext>
            </a:extLst>
          </p:cNvPr>
          <p:cNvSpPr>
            <a:spLocks noGrp="1"/>
          </p:cNvSpPr>
          <p:nvPr>
            <p:ph idx="1"/>
          </p:nvPr>
        </p:nvSpPr>
        <p:spPr>
          <a:xfrm>
            <a:off x="838200" y="1768116"/>
            <a:ext cx="10515600" cy="1332093"/>
          </a:xfrm>
        </p:spPr>
        <p:txBody>
          <a:bodyPr vert="horz" lIns="91440" tIns="45720" rIns="91440" bIns="45720" rtlCol="0" anchor="t">
            <a:normAutofit/>
          </a:bodyPr>
          <a:lstStyle/>
          <a:p>
            <a:pPr>
              <a:buNone/>
            </a:pPr>
            <a:r>
              <a:rPr lang="en-US">
                <a:latin typeface="Aptos"/>
                <a:cs typeface="Times New Roman"/>
              </a:rPr>
              <a:t>Mr. M is considering two mutually exclusive project X and Y. You are required to advise him about the acceptability of the two projects from the following information: </a:t>
            </a:r>
            <a:endParaRPr lang="en-US">
              <a:latin typeface="Aptos"/>
            </a:endParaRPr>
          </a:p>
          <a:p>
            <a:pPr marL="0" indent="0">
              <a:buNone/>
            </a:pPr>
            <a:endParaRPr lang="en-US" dirty="0"/>
          </a:p>
        </p:txBody>
      </p:sp>
      <p:graphicFrame>
        <p:nvGraphicFramePr>
          <p:cNvPr id="4" name="Table 3">
            <a:extLst>
              <a:ext uri="{FF2B5EF4-FFF2-40B4-BE49-F238E27FC236}">
                <a16:creationId xmlns:a16="http://schemas.microsoft.com/office/drawing/2014/main" id="{E7E16BDE-F218-FE65-F2C4-C609B5B75462}"/>
              </a:ext>
            </a:extLst>
          </p:cNvPr>
          <p:cNvGraphicFramePr>
            <a:graphicFrameLocks noGrp="1"/>
          </p:cNvGraphicFramePr>
          <p:nvPr>
            <p:extLst>
              <p:ext uri="{D42A27DB-BD31-4B8C-83A1-F6EECF244321}">
                <p14:modId xmlns:p14="http://schemas.microsoft.com/office/powerpoint/2010/main" val="886052678"/>
              </p:ext>
            </p:extLst>
          </p:nvPr>
        </p:nvGraphicFramePr>
        <p:xfrm>
          <a:off x="2011680" y="3425319"/>
          <a:ext cx="8168640" cy="2219960"/>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3711820077"/>
                    </a:ext>
                  </a:extLst>
                </a:gridCol>
                <a:gridCol w="2722880">
                  <a:extLst>
                    <a:ext uri="{9D8B030D-6E8A-4147-A177-3AD203B41FA5}">
                      <a16:colId xmlns:a16="http://schemas.microsoft.com/office/drawing/2014/main" val="1187439592"/>
                    </a:ext>
                  </a:extLst>
                </a:gridCol>
                <a:gridCol w="2722880">
                  <a:extLst>
                    <a:ext uri="{9D8B030D-6E8A-4147-A177-3AD203B41FA5}">
                      <a16:colId xmlns:a16="http://schemas.microsoft.com/office/drawing/2014/main" val="1247449827"/>
                    </a:ext>
                  </a:extLst>
                </a:gridCol>
              </a:tblGrid>
              <a:tr h="370840">
                <a:tc>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Project X</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Project Y</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84681632"/>
                  </a:ext>
                </a:extLst>
              </a:tr>
              <a:tr h="370840">
                <a:tc>
                  <a:txBody>
                    <a:bodyPr/>
                    <a:lstStyle/>
                    <a:p>
                      <a:r>
                        <a:rPr lang="en-US" dirty="0">
                          <a:solidFill>
                            <a:schemeClr val="tx1"/>
                          </a:solidFill>
                        </a:rPr>
                        <a:t>Investment cost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548727545"/>
                  </a:ext>
                </a:extLst>
              </a:tr>
              <a:tr h="370840">
                <a:tc>
                  <a:txBody>
                    <a:bodyPr/>
                    <a:lstStyle/>
                    <a:p>
                      <a:r>
                        <a:rPr lang="en-US" dirty="0">
                          <a:solidFill>
                            <a:schemeClr val="tx1"/>
                          </a:solidFill>
                        </a:rPr>
                        <a:t>Inflow forecast (5 years)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191650974"/>
                  </a:ext>
                </a:extLst>
              </a:tr>
              <a:tr h="370840">
                <a:tc>
                  <a:txBody>
                    <a:bodyPr/>
                    <a:lstStyle/>
                    <a:p>
                      <a:r>
                        <a:rPr lang="en-US" dirty="0">
                          <a:solidFill>
                            <a:schemeClr val="tx1"/>
                          </a:solidFill>
                        </a:rPr>
                        <a:t>Optimistic</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55,000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53546547"/>
                  </a:ext>
                </a:extLst>
              </a:tr>
              <a:tr h="370840">
                <a:tc>
                  <a:txBody>
                    <a:bodyPr/>
                    <a:lstStyle/>
                    <a:p>
                      <a:r>
                        <a:rPr lang="en-US" dirty="0">
                          <a:solidFill>
                            <a:schemeClr val="tx1"/>
                          </a:solidFill>
                        </a:rPr>
                        <a:t>Most likely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013294696"/>
                  </a:ext>
                </a:extLst>
              </a:tr>
              <a:tr h="364191">
                <a:tc>
                  <a:txBody>
                    <a:bodyPr/>
                    <a:lstStyle/>
                    <a:p>
                      <a:r>
                        <a:rPr lang="en-US" dirty="0">
                          <a:solidFill>
                            <a:schemeClr val="tx1"/>
                          </a:solidFill>
                        </a:rPr>
                        <a:t>Pessimistic</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46668845"/>
                  </a:ext>
                </a:extLst>
              </a:tr>
            </a:tbl>
          </a:graphicData>
        </a:graphic>
      </p:graphicFrame>
    </p:spTree>
    <p:extLst>
      <p:ext uri="{BB962C8B-B14F-4D97-AF65-F5344CB8AC3E}">
        <p14:creationId xmlns:p14="http://schemas.microsoft.com/office/powerpoint/2010/main" val="40040023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00C64-C3AF-F924-CB24-EB16FFE8BD81}"/>
              </a:ext>
            </a:extLst>
          </p:cNvPr>
          <p:cNvSpPr>
            <a:spLocks noGrp="1"/>
          </p:cNvSpPr>
          <p:nvPr>
            <p:ph type="title"/>
          </p:nvPr>
        </p:nvSpPr>
        <p:spPr/>
        <p:txBody>
          <a:bodyPr/>
          <a:lstStyle/>
          <a:p>
            <a:r>
              <a:rPr lang="en-US" dirty="0"/>
              <a:t>Cont.</a:t>
            </a:r>
          </a:p>
        </p:txBody>
      </p:sp>
      <p:graphicFrame>
        <p:nvGraphicFramePr>
          <p:cNvPr id="4" name="Table 3">
            <a:extLst>
              <a:ext uri="{FF2B5EF4-FFF2-40B4-BE49-F238E27FC236}">
                <a16:creationId xmlns:a16="http://schemas.microsoft.com/office/drawing/2014/main" id="{96A961CC-4A0C-E347-9CFE-0DB87E91A5EA}"/>
              </a:ext>
            </a:extLst>
          </p:cNvPr>
          <p:cNvGraphicFramePr>
            <a:graphicFrameLocks noGrp="1"/>
          </p:cNvGraphicFramePr>
          <p:nvPr>
            <p:extLst>
              <p:ext uri="{D42A27DB-BD31-4B8C-83A1-F6EECF244321}">
                <p14:modId xmlns:p14="http://schemas.microsoft.com/office/powerpoint/2010/main" val="1067445888"/>
              </p:ext>
            </p:extLst>
          </p:nvPr>
        </p:nvGraphicFramePr>
        <p:xfrm>
          <a:off x="833887" y="1969697"/>
          <a:ext cx="10217715" cy="1483360"/>
        </p:xfrm>
        <a:graphic>
          <a:graphicData uri="http://schemas.openxmlformats.org/drawingml/2006/table">
            <a:tbl>
              <a:tblPr firstRow="1" bandRow="1">
                <a:tableStyleId>{5C22544A-7EE6-4342-B048-85BDC9FD1C3A}</a:tableStyleId>
              </a:tblPr>
              <a:tblGrid>
                <a:gridCol w="2043543">
                  <a:extLst>
                    <a:ext uri="{9D8B030D-6E8A-4147-A177-3AD203B41FA5}">
                      <a16:colId xmlns:a16="http://schemas.microsoft.com/office/drawing/2014/main" val="1634629574"/>
                    </a:ext>
                  </a:extLst>
                </a:gridCol>
                <a:gridCol w="2043543">
                  <a:extLst>
                    <a:ext uri="{9D8B030D-6E8A-4147-A177-3AD203B41FA5}">
                      <a16:colId xmlns:a16="http://schemas.microsoft.com/office/drawing/2014/main" val="1506752604"/>
                    </a:ext>
                  </a:extLst>
                </a:gridCol>
                <a:gridCol w="2043543">
                  <a:extLst>
                    <a:ext uri="{9D8B030D-6E8A-4147-A177-3AD203B41FA5}">
                      <a16:colId xmlns:a16="http://schemas.microsoft.com/office/drawing/2014/main" val="2067766523"/>
                    </a:ext>
                  </a:extLst>
                </a:gridCol>
                <a:gridCol w="2043543">
                  <a:extLst>
                    <a:ext uri="{9D8B030D-6E8A-4147-A177-3AD203B41FA5}">
                      <a16:colId xmlns:a16="http://schemas.microsoft.com/office/drawing/2014/main" val="1231257398"/>
                    </a:ext>
                  </a:extLst>
                </a:gridCol>
                <a:gridCol w="2043543">
                  <a:extLst>
                    <a:ext uri="{9D8B030D-6E8A-4147-A177-3AD203B41FA5}">
                      <a16:colId xmlns:a16="http://schemas.microsoft.com/office/drawing/2014/main" val="3830111894"/>
                    </a:ext>
                  </a:extLst>
                </a:gridCol>
              </a:tblGrid>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Discount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0" indent="0">
                        <a:buNone/>
                      </a:pPr>
                      <a:r>
                        <a:rPr lang="en-US" dirty="0">
                          <a:solidFill>
                            <a:schemeClr val="tx1"/>
                          </a:solidFill>
                        </a:rPr>
                        <a:t>Minus investment</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22476527"/>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3.3522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201,132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101,132</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70161998"/>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3.3522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117,327</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17,327</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129618487"/>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3.3522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67,044</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-32,956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51786342"/>
                  </a:ext>
                </a:extLst>
              </a:tr>
            </a:tbl>
          </a:graphicData>
        </a:graphic>
      </p:graphicFrame>
      <p:sp>
        <p:nvSpPr>
          <p:cNvPr id="5" name="TextBox 4">
            <a:extLst>
              <a:ext uri="{FF2B5EF4-FFF2-40B4-BE49-F238E27FC236}">
                <a16:creationId xmlns:a16="http://schemas.microsoft.com/office/drawing/2014/main" id="{896C3AE4-C370-C0E9-778E-0CFC2A9F8BBA}"/>
              </a:ext>
            </a:extLst>
          </p:cNvPr>
          <p:cNvSpPr txBox="1"/>
          <p:nvPr/>
        </p:nvSpPr>
        <p:spPr>
          <a:xfrm>
            <a:off x="842479" y="1442470"/>
            <a:ext cx="49269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Project X</a:t>
            </a:r>
          </a:p>
        </p:txBody>
      </p:sp>
      <p:sp>
        <p:nvSpPr>
          <p:cNvPr id="6" name="TextBox 5">
            <a:extLst>
              <a:ext uri="{FF2B5EF4-FFF2-40B4-BE49-F238E27FC236}">
                <a16:creationId xmlns:a16="http://schemas.microsoft.com/office/drawing/2014/main" id="{B8630783-2939-51DA-E888-2A1254420D9D}"/>
              </a:ext>
            </a:extLst>
          </p:cNvPr>
          <p:cNvSpPr txBox="1"/>
          <p:nvPr/>
        </p:nvSpPr>
        <p:spPr>
          <a:xfrm>
            <a:off x="832090" y="3448815"/>
            <a:ext cx="330841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Project Y</a:t>
            </a:r>
          </a:p>
        </p:txBody>
      </p:sp>
      <p:graphicFrame>
        <p:nvGraphicFramePr>
          <p:cNvPr id="7" name="Table 6">
            <a:extLst>
              <a:ext uri="{FF2B5EF4-FFF2-40B4-BE49-F238E27FC236}">
                <a16:creationId xmlns:a16="http://schemas.microsoft.com/office/drawing/2014/main" id="{4F6ACC30-0C80-48E6-9BE9-2F40D8C84CE8}"/>
              </a:ext>
            </a:extLst>
          </p:cNvPr>
          <p:cNvGraphicFramePr>
            <a:graphicFrameLocks noGrp="1"/>
          </p:cNvGraphicFramePr>
          <p:nvPr>
            <p:extLst>
              <p:ext uri="{D42A27DB-BD31-4B8C-83A1-F6EECF244321}">
                <p14:modId xmlns:p14="http://schemas.microsoft.com/office/powerpoint/2010/main" val="3603274691"/>
              </p:ext>
            </p:extLst>
          </p:nvPr>
        </p:nvGraphicFramePr>
        <p:xfrm>
          <a:off x="847114" y="3971659"/>
          <a:ext cx="10193770" cy="1483360"/>
        </p:xfrm>
        <a:graphic>
          <a:graphicData uri="http://schemas.openxmlformats.org/drawingml/2006/table">
            <a:tbl>
              <a:tblPr firstRow="1" bandRow="1">
                <a:tableStyleId>{5C22544A-7EE6-4342-B048-85BDC9FD1C3A}</a:tableStyleId>
              </a:tblPr>
              <a:tblGrid>
                <a:gridCol w="2038754">
                  <a:extLst>
                    <a:ext uri="{9D8B030D-6E8A-4147-A177-3AD203B41FA5}">
                      <a16:colId xmlns:a16="http://schemas.microsoft.com/office/drawing/2014/main" val="646477187"/>
                    </a:ext>
                  </a:extLst>
                </a:gridCol>
                <a:gridCol w="2038754">
                  <a:extLst>
                    <a:ext uri="{9D8B030D-6E8A-4147-A177-3AD203B41FA5}">
                      <a16:colId xmlns:a16="http://schemas.microsoft.com/office/drawing/2014/main" val="2712700053"/>
                    </a:ext>
                  </a:extLst>
                </a:gridCol>
                <a:gridCol w="2038754">
                  <a:extLst>
                    <a:ext uri="{9D8B030D-6E8A-4147-A177-3AD203B41FA5}">
                      <a16:colId xmlns:a16="http://schemas.microsoft.com/office/drawing/2014/main" val="3645280002"/>
                    </a:ext>
                  </a:extLst>
                </a:gridCol>
                <a:gridCol w="2038754">
                  <a:extLst>
                    <a:ext uri="{9D8B030D-6E8A-4147-A177-3AD203B41FA5}">
                      <a16:colId xmlns:a16="http://schemas.microsoft.com/office/drawing/2014/main" val="851941464"/>
                    </a:ext>
                  </a:extLst>
                </a:gridCol>
                <a:gridCol w="2038754">
                  <a:extLst>
                    <a:ext uri="{9D8B030D-6E8A-4147-A177-3AD203B41FA5}">
                      <a16:colId xmlns:a16="http://schemas.microsoft.com/office/drawing/2014/main" val="576711630"/>
                    </a:ext>
                  </a:extLst>
                </a:gridCol>
              </a:tblGrid>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Discount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Minus investment</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812248219"/>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3.3522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184,371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84,371</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237485015"/>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3.3522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100,566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566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718833961"/>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3.3522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67,044</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-32,956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86015203"/>
                  </a:ext>
                </a:extLst>
              </a:tr>
            </a:tbl>
          </a:graphicData>
        </a:graphic>
      </p:graphicFrame>
      <p:sp>
        <p:nvSpPr>
          <p:cNvPr id="8" name="TextBox 7">
            <a:extLst>
              <a:ext uri="{FF2B5EF4-FFF2-40B4-BE49-F238E27FC236}">
                <a16:creationId xmlns:a16="http://schemas.microsoft.com/office/drawing/2014/main" id="{89982EBE-ED65-BA7A-C6DB-E1FB314955DC}"/>
              </a:ext>
            </a:extLst>
          </p:cNvPr>
          <p:cNvSpPr txBox="1"/>
          <p:nvPr/>
        </p:nvSpPr>
        <p:spPr>
          <a:xfrm>
            <a:off x="836560" y="5448146"/>
            <a:ext cx="971103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Pessimistic returns are equal for both projects, better returns for X</a:t>
            </a:r>
          </a:p>
        </p:txBody>
      </p:sp>
    </p:spTree>
    <p:extLst>
      <p:ext uri="{BB962C8B-B14F-4D97-AF65-F5344CB8AC3E}">
        <p14:creationId xmlns:p14="http://schemas.microsoft.com/office/powerpoint/2010/main" val="12019194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05862-4DA3-8865-316A-5417BD6739EB}"/>
              </a:ext>
            </a:extLst>
          </p:cNvPr>
          <p:cNvSpPr>
            <a:spLocks noGrp="1"/>
          </p:cNvSpPr>
          <p:nvPr>
            <p:ph type="title"/>
          </p:nvPr>
        </p:nvSpPr>
        <p:spPr/>
        <p:txBody>
          <a:bodyPr/>
          <a:lstStyle/>
          <a:p>
            <a:r>
              <a:rPr lang="en-US" dirty="0"/>
              <a:t>Exercise 16</a:t>
            </a:r>
          </a:p>
        </p:txBody>
      </p:sp>
      <p:sp>
        <p:nvSpPr>
          <p:cNvPr id="3" name="Content Placeholder 2">
            <a:extLst>
              <a:ext uri="{FF2B5EF4-FFF2-40B4-BE49-F238E27FC236}">
                <a16:creationId xmlns:a16="http://schemas.microsoft.com/office/drawing/2014/main" id="{C62F5669-D9B7-06E6-4827-29C52F6ADADC}"/>
              </a:ext>
            </a:extLst>
          </p:cNvPr>
          <p:cNvSpPr>
            <a:spLocks noGrp="1"/>
          </p:cNvSpPr>
          <p:nvPr>
            <p:ph idx="1"/>
          </p:nvPr>
        </p:nvSpPr>
        <p:spPr>
          <a:xfrm>
            <a:off x="838200" y="1768116"/>
            <a:ext cx="10515600" cy="915149"/>
          </a:xfrm>
        </p:spPr>
        <p:txBody>
          <a:bodyPr vert="horz" lIns="91440" tIns="45720" rIns="91440" bIns="45720" rtlCol="0" anchor="t">
            <a:normAutofit/>
          </a:bodyPr>
          <a:lstStyle/>
          <a:p>
            <a:pPr marL="0" indent="0">
              <a:buNone/>
            </a:pPr>
            <a:r>
              <a:rPr lang="en-US" dirty="0">
                <a:latin typeface="Aptos"/>
                <a:cs typeface="Times New Roman"/>
              </a:rPr>
              <a:t>Two mutually exclusive investment proposals are being considered. The following information is available:</a:t>
            </a:r>
            <a:endParaRPr lang="en-US" dirty="0">
              <a:latin typeface="Aptos"/>
            </a:endParaRPr>
          </a:p>
        </p:txBody>
      </p:sp>
      <p:graphicFrame>
        <p:nvGraphicFramePr>
          <p:cNvPr id="4" name="Table 3">
            <a:extLst>
              <a:ext uri="{FF2B5EF4-FFF2-40B4-BE49-F238E27FC236}">
                <a16:creationId xmlns:a16="http://schemas.microsoft.com/office/drawing/2014/main" id="{7C60FC90-4053-368E-2FC5-7B24216BA447}"/>
              </a:ext>
            </a:extLst>
          </p:cNvPr>
          <p:cNvGraphicFramePr>
            <a:graphicFrameLocks noGrp="1"/>
          </p:cNvGraphicFramePr>
          <p:nvPr>
            <p:extLst>
              <p:ext uri="{D42A27DB-BD31-4B8C-83A1-F6EECF244321}">
                <p14:modId xmlns:p14="http://schemas.microsoft.com/office/powerpoint/2010/main" val="4171820878"/>
              </p:ext>
            </p:extLst>
          </p:nvPr>
        </p:nvGraphicFramePr>
        <p:xfrm>
          <a:off x="2011680" y="3425320"/>
          <a:ext cx="8168640" cy="2225040"/>
        </p:xfrm>
        <a:graphic>
          <a:graphicData uri="http://schemas.openxmlformats.org/drawingml/2006/table">
            <a:tbl>
              <a:tblPr firstRow="1" bandRow="1">
                <a:tableStyleId>{5C22544A-7EE6-4342-B048-85BDC9FD1C3A}</a:tableStyleId>
              </a:tblPr>
              <a:tblGrid>
                <a:gridCol w="1633728">
                  <a:extLst>
                    <a:ext uri="{9D8B030D-6E8A-4147-A177-3AD203B41FA5}">
                      <a16:colId xmlns:a16="http://schemas.microsoft.com/office/drawing/2014/main" val="2306161919"/>
                    </a:ext>
                  </a:extLst>
                </a:gridCol>
                <a:gridCol w="1633728">
                  <a:extLst>
                    <a:ext uri="{9D8B030D-6E8A-4147-A177-3AD203B41FA5}">
                      <a16:colId xmlns:a16="http://schemas.microsoft.com/office/drawing/2014/main" val="270936308"/>
                    </a:ext>
                  </a:extLst>
                </a:gridCol>
                <a:gridCol w="1633728">
                  <a:extLst>
                    <a:ext uri="{9D8B030D-6E8A-4147-A177-3AD203B41FA5}">
                      <a16:colId xmlns:a16="http://schemas.microsoft.com/office/drawing/2014/main" val="4257116274"/>
                    </a:ext>
                  </a:extLst>
                </a:gridCol>
                <a:gridCol w="1633728">
                  <a:extLst>
                    <a:ext uri="{9D8B030D-6E8A-4147-A177-3AD203B41FA5}">
                      <a16:colId xmlns:a16="http://schemas.microsoft.com/office/drawing/2014/main" val="3638356455"/>
                    </a:ext>
                  </a:extLst>
                </a:gridCol>
                <a:gridCol w="1633728">
                  <a:extLst>
                    <a:ext uri="{9D8B030D-6E8A-4147-A177-3AD203B41FA5}">
                      <a16:colId xmlns:a16="http://schemas.microsoft.com/office/drawing/2014/main" val="4082820027"/>
                    </a:ext>
                  </a:extLst>
                </a:gridCol>
              </a:tblGrid>
              <a:tr h="370840">
                <a:tc>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gridSpan="2">
                  <a:txBody>
                    <a:bodyPr/>
                    <a:lstStyle/>
                    <a:p>
                      <a:r>
                        <a:rPr lang="en-US" dirty="0">
                          <a:solidFill>
                            <a:schemeClr val="tx1"/>
                          </a:solidFill>
                        </a:rPr>
                        <a:t>Project A</a:t>
                      </a:r>
                      <a:endParaRPr lang="en-US" dirty="0"/>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gridSpan="2">
                  <a:txBody>
                    <a:bodyPr/>
                    <a:lstStyle/>
                    <a:p>
                      <a:r>
                        <a:rPr lang="en-US" dirty="0">
                          <a:solidFill>
                            <a:schemeClr val="tx1"/>
                          </a:solidFill>
                        </a:rPr>
                        <a:t>Project B</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87041303"/>
                  </a:ext>
                </a:extLst>
              </a:tr>
              <a:tr h="370840">
                <a:tc>
                  <a:txBody>
                    <a:bodyPr/>
                    <a:lstStyle/>
                    <a:p>
                      <a:r>
                        <a:rPr lang="en-US" dirty="0">
                          <a:solidFill>
                            <a:schemeClr val="tx1"/>
                          </a:solidFill>
                        </a:rPr>
                        <a:t>Cost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96448253"/>
                  </a:ext>
                </a:extLst>
              </a:tr>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gridSpan="4">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591065476"/>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839744906"/>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13492435"/>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14,000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517420713"/>
                  </a:ext>
                </a:extLst>
              </a:tr>
            </a:tbl>
          </a:graphicData>
        </a:graphic>
      </p:graphicFrame>
    </p:spTree>
    <p:extLst>
      <p:ext uri="{BB962C8B-B14F-4D97-AF65-F5344CB8AC3E}">
        <p14:creationId xmlns:p14="http://schemas.microsoft.com/office/powerpoint/2010/main" val="37396632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C77D5-4D75-6B37-96D2-02B3441DD24D}"/>
              </a:ext>
            </a:extLst>
          </p:cNvPr>
          <p:cNvSpPr>
            <a:spLocks noGrp="1"/>
          </p:cNvSpPr>
          <p:nvPr>
            <p:ph type="title"/>
          </p:nvPr>
        </p:nvSpPr>
        <p:spPr/>
        <p:txBody>
          <a:bodyPr/>
          <a:lstStyle/>
          <a:p>
            <a:r>
              <a:rPr lang="en-US" dirty="0"/>
              <a:t>Cont.</a:t>
            </a:r>
          </a:p>
        </p:txBody>
      </p:sp>
      <p:graphicFrame>
        <p:nvGraphicFramePr>
          <p:cNvPr id="4" name="Table 3">
            <a:extLst>
              <a:ext uri="{FF2B5EF4-FFF2-40B4-BE49-F238E27FC236}">
                <a16:creationId xmlns:a16="http://schemas.microsoft.com/office/drawing/2014/main" id="{92D17393-BDDB-9810-9C6F-442F6601CF98}"/>
              </a:ext>
            </a:extLst>
          </p:cNvPr>
          <p:cNvGraphicFramePr>
            <a:graphicFrameLocks noGrp="1"/>
          </p:cNvGraphicFramePr>
          <p:nvPr>
            <p:extLst>
              <p:ext uri="{D42A27DB-BD31-4B8C-83A1-F6EECF244321}">
                <p14:modId xmlns:p14="http://schemas.microsoft.com/office/powerpoint/2010/main" val="367132424"/>
              </p:ext>
            </p:extLst>
          </p:nvPr>
        </p:nvGraphicFramePr>
        <p:xfrm>
          <a:off x="832737" y="1973206"/>
          <a:ext cx="7906530" cy="1828800"/>
        </p:xfrm>
        <a:graphic>
          <a:graphicData uri="http://schemas.openxmlformats.org/drawingml/2006/table">
            <a:tbl>
              <a:tblPr firstRow="1" bandRow="1">
                <a:tableStyleId>{5C22544A-7EE6-4342-B048-85BDC9FD1C3A}</a:tableStyleId>
              </a:tblPr>
              <a:tblGrid>
                <a:gridCol w="1317755">
                  <a:extLst>
                    <a:ext uri="{9D8B030D-6E8A-4147-A177-3AD203B41FA5}">
                      <a16:colId xmlns:a16="http://schemas.microsoft.com/office/drawing/2014/main" val="2243425982"/>
                    </a:ext>
                  </a:extLst>
                </a:gridCol>
                <a:gridCol w="1317755">
                  <a:extLst>
                    <a:ext uri="{9D8B030D-6E8A-4147-A177-3AD203B41FA5}">
                      <a16:colId xmlns:a16="http://schemas.microsoft.com/office/drawing/2014/main" val="1748518096"/>
                    </a:ext>
                  </a:extLst>
                </a:gridCol>
                <a:gridCol w="1317755">
                  <a:extLst>
                    <a:ext uri="{9D8B030D-6E8A-4147-A177-3AD203B41FA5}">
                      <a16:colId xmlns:a16="http://schemas.microsoft.com/office/drawing/2014/main" val="3616515595"/>
                    </a:ext>
                  </a:extLst>
                </a:gridCol>
                <a:gridCol w="1317755">
                  <a:extLst>
                    <a:ext uri="{9D8B030D-6E8A-4147-A177-3AD203B41FA5}">
                      <a16:colId xmlns:a16="http://schemas.microsoft.com/office/drawing/2014/main" val="1843808093"/>
                    </a:ext>
                  </a:extLst>
                </a:gridCol>
                <a:gridCol w="1317755">
                  <a:extLst>
                    <a:ext uri="{9D8B030D-6E8A-4147-A177-3AD203B41FA5}">
                      <a16:colId xmlns:a16="http://schemas.microsoft.com/office/drawing/2014/main" val="3740898086"/>
                    </a:ext>
                  </a:extLst>
                </a:gridCol>
                <a:gridCol w="1317755">
                  <a:extLst>
                    <a:ext uri="{9D8B030D-6E8A-4147-A177-3AD203B41FA5}">
                      <a16:colId xmlns:a16="http://schemas.microsoft.com/office/drawing/2014/main" val="1607216201"/>
                    </a:ext>
                  </a:extLst>
                </a:gridCol>
              </a:tblGrid>
              <a:tr h="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Discount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Value</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98680271"/>
                  </a:ext>
                </a:extLst>
              </a:tr>
              <a:tr h="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0.909</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1,818</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793627757"/>
                  </a:ext>
                </a:extLst>
              </a:tr>
              <a:tr h="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0.826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10,800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8,920.6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99029113"/>
                  </a:ext>
                </a:extLst>
              </a:tr>
              <a:tr h="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0.751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1,600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1,201.6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540399452"/>
                  </a:ext>
                </a:extLst>
              </a:tr>
              <a:tr h="0">
                <a:tc gridSpan="4">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11,940.4</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731679464"/>
                  </a:ext>
                </a:extLst>
              </a:tr>
            </a:tbl>
          </a:graphicData>
        </a:graphic>
      </p:graphicFrame>
      <p:sp>
        <p:nvSpPr>
          <p:cNvPr id="3" name="TextBox 2">
            <a:extLst>
              <a:ext uri="{FF2B5EF4-FFF2-40B4-BE49-F238E27FC236}">
                <a16:creationId xmlns:a16="http://schemas.microsoft.com/office/drawing/2014/main" id="{2D19764D-3854-C9C8-57EB-FD3DFB6BEB01}"/>
              </a:ext>
            </a:extLst>
          </p:cNvPr>
          <p:cNvSpPr txBox="1"/>
          <p:nvPr/>
        </p:nvSpPr>
        <p:spPr>
          <a:xfrm>
            <a:off x="837657" y="1453037"/>
            <a:ext cx="545055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Project A</a:t>
            </a:r>
          </a:p>
        </p:txBody>
      </p:sp>
      <p:sp>
        <p:nvSpPr>
          <p:cNvPr id="5" name="TextBox 4">
            <a:extLst>
              <a:ext uri="{FF2B5EF4-FFF2-40B4-BE49-F238E27FC236}">
                <a16:creationId xmlns:a16="http://schemas.microsoft.com/office/drawing/2014/main" id="{DBBC0BA5-7177-679D-38E2-B21F5E341860}"/>
              </a:ext>
            </a:extLst>
          </p:cNvPr>
          <p:cNvSpPr txBox="1"/>
          <p:nvPr/>
        </p:nvSpPr>
        <p:spPr>
          <a:xfrm>
            <a:off x="831389" y="3832182"/>
            <a:ext cx="528394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Project B</a:t>
            </a:r>
          </a:p>
        </p:txBody>
      </p:sp>
      <p:graphicFrame>
        <p:nvGraphicFramePr>
          <p:cNvPr id="6" name="Table 5">
            <a:extLst>
              <a:ext uri="{FF2B5EF4-FFF2-40B4-BE49-F238E27FC236}">
                <a16:creationId xmlns:a16="http://schemas.microsoft.com/office/drawing/2014/main" id="{B4D09733-25D1-82AC-3406-BFFA940CAFE5}"/>
              </a:ext>
            </a:extLst>
          </p:cNvPr>
          <p:cNvGraphicFramePr>
            <a:graphicFrameLocks noGrp="1"/>
          </p:cNvGraphicFramePr>
          <p:nvPr>
            <p:extLst>
              <p:ext uri="{D42A27DB-BD31-4B8C-83A1-F6EECF244321}">
                <p14:modId xmlns:p14="http://schemas.microsoft.com/office/powerpoint/2010/main" val="2285512313"/>
              </p:ext>
            </p:extLst>
          </p:nvPr>
        </p:nvGraphicFramePr>
        <p:xfrm>
          <a:off x="832737" y="4345470"/>
          <a:ext cx="7954122" cy="1854199"/>
        </p:xfrm>
        <a:graphic>
          <a:graphicData uri="http://schemas.openxmlformats.org/drawingml/2006/table">
            <a:tbl>
              <a:tblPr firstRow="1" bandRow="1">
                <a:tableStyleId>{5C22544A-7EE6-4342-B048-85BDC9FD1C3A}</a:tableStyleId>
              </a:tblPr>
              <a:tblGrid>
                <a:gridCol w="1325687">
                  <a:extLst>
                    <a:ext uri="{9D8B030D-6E8A-4147-A177-3AD203B41FA5}">
                      <a16:colId xmlns:a16="http://schemas.microsoft.com/office/drawing/2014/main" val="1145378368"/>
                    </a:ext>
                  </a:extLst>
                </a:gridCol>
                <a:gridCol w="1325687">
                  <a:extLst>
                    <a:ext uri="{9D8B030D-6E8A-4147-A177-3AD203B41FA5}">
                      <a16:colId xmlns:a16="http://schemas.microsoft.com/office/drawing/2014/main" val="2291435436"/>
                    </a:ext>
                  </a:extLst>
                </a:gridCol>
                <a:gridCol w="1325687">
                  <a:extLst>
                    <a:ext uri="{9D8B030D-6E8A-4147-A177-3AD203B41FA5}">
                      <a16:colId xmlns:a16="http://schemas.microsoft.com/office/drawing/2014/main" val="3125595824"/>
                    </a:ext>
                  </a:extLst>
                </a:gridCol>
                <a:gridCol w="1325687">
                  <a:extLst>
                    <a:ext uri="{9D8B030D-6E8A-4147-A177-3AD203B41FA5}">
                      <a16:colId xmlns:a16="http://schemas.microsoft.com/office/drawing/2014/main" val="1227931157"/>
                    </a:ext>
                  </a:extLst>
                </a:gridCol>
                <a:gridCol w="1325687">
                  <a:extLst>
                    <a:ext uri="{9D8B030D-6E8A-4147-A177-3AD203B41FA5}">
                      <a16:colId xmlns:a16="http://schemas.microsoft.com/office/drawing/2014/main" val="1975358055"/>
                    </a:ext>
                  </a:extLst>
                </a:gridCol>
                <a:gridCol w="1325687">
                  <a:extLst>
                    <a:ext uri="{9D8B030D-6E8A-4147-A177-3AD203B41FA5}">
                      <a16:colId xmlns:a16="http://schemas.microsoft.com/office/drawing/2014/main" val="1270879133"/>
                    </a:ext>
                  </a:extLst>
                </a:gridCol>
              </a:tblGrid>
              <a:tr h="370840">
                <a:tc>
                  <a:txBody>
                    <a:bodyPr/>
                    <a:lstStyle/>
                    <a:p>
                      <a:r>
                        <a:rPr lang="en-US" dirty="0">
                          <a:solidFill>
                            <a:schemeClr val="tx1"/>
                          </a:solidFill>
                        </a:rPr>
                        <a:t>Year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Discount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Value</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PV</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58880557"/>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0.909</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2,400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2,181.6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263269989"/>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0.826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9,600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pPr lvl="0">
                        <a:buNone/>
                      </a:pPr>
                      <a:r>
                        <a:rPr lang="en-US" dirty="0">
                          <a:solidFill>
                            <a:schemeClr val="tx1"/>
                          </a:solidFill>
                        </a:rPr>
                        <a:t>7,929.6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680166402"/>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r>
                        <a:rPr lang="en-US" dirty="0">
                          <a:solidFill>
                            <a:schemeClr val="tx1"/>
                          </a:solidFill>
                        </a:rPr>
                        <a:t>0.751</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r>
                        <a:rPr lang="en-US" dirty="0">
                          <a:solidFill>
                            <a:schemeClr val="tx1"/>
                          </a:solidFill>
                        </a:rPr>
                        <a:t>14,000</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r>
                        <a:rPr lang="en-US" dirty="0">
                          <a:solidFill>
                            <a:schemeClr val="tx1"/>
                          </a:solidFill>
                        </a:rPr>
                        <a:t>2,800</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r>
                        <a:rPr lang="en-US" dirty="0">
                          <a:solidFill>
                            <a:schemeClr val="tx1"/>
                          </a:solidFill>
                        </a:rPr>
                        <a:t>2,102.8</a:t>
                      </a:r>
                    </a:p>
                  </a:txBody>
                  <a:tcP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5783350"/>
                  </a:ext>
                </a:extLst>
              </a:tr>
              <a:tr h="370839">
                <a:tc gridSpan="4">
                  <a:txBody>
                    <a:bodyPr/>
                    <a:lstStyle/>
                    <a:p>
                      <a:pPr lvl="0">
                        <a:buNone/>
                      </a:pPr>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12,214</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26247961"/>
                  </a:ext>
                </a:extLst>
              </a:tr>
            </a:tbl>
          </a:graphicData>
        </a:graphic>
      </p:graphicFrame>
      <p:sp>
        <p:nvSpPr>
          <p:cNvPr id="7" name="TextBox 6">
            <a:extLst>
              <a:ext uri="{FF2B5EF4-FFF2-40B4-BE49-F238E27FC236}">
                <a16:creationId xmlns:a16="http://schemas.microsoft.com/office/drawing/2014/main" id="{898B440A-6012-EA0D-559F-78946CFD6F31}"/>
              </a:ext>
            </a:extLst>
          </p:cNvPr>
          <p:cNvSpPr txBox="1"/>
          <p:nvPr/>
        </p:nvSpPr>
        <p:spPr>
          <a:xfrm>
            <a:off x="8765985" y="1974564"/>
            <a:ext cx="2585427" cy="14137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11,940.4 - 10,000 = 1,940.4</a:t>
            </a:r>
          </a:p>
        </p:txBody>
      </p:sp>
      <p:sp>
        <p:nvSpPr>
          <p:cNvPr id="8" name="TextBox 7">
            <a:extLst>
              <a:ext uri="{FF2B5EF4-FFF2-40B4-BE49-F238E27FC236}">
                <a16:creationId xmlns:a16="http://schemas.microsoft.com/office/drawing/2014/main" id="{F0F2A58A-FF28-4C48-CDDF-1F367AC15080}"/>
              </a:ext>
            </a:extLst>
          </p:cNvPr>
          <p:cNvSpPr txBox="1"/>
          <p:nvPr/>
        </p:nvSpPr>
        <p:spPr>
          <a:xfrm>
            <a:off x="8747138" y="4339861"/>
            <a:ext cx="261019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12,214 – 10,000 = 2,214</a:t>
            </a:r>
          </a:p>
        </p:txBody>
      </p:sp>
    </p:spTree>
    <p:extLst>
      <p:ext uri="{BB962C8B-B14F-4D97-AF65-F5344CB8AC3E}">
        <p14:creationId xmlns:p14="http://schemas.microsoft.com/office/powerpoint/2010/main" val="19785048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55AB4-6CB6-73F9-ADA5-B9E97366B261}"/>
              </a:ext>
            </a:extLst>
          </p:cNvPr>
          <p:cNvSpPr>
            <a:spLocks noGrp="1"/>
          </p:cNvSpPr>
          <p:nvPr>
            <p:ph type="title"/>
          </p:nvPr>
        </p:nvSpPr>
        <p:spPr/>
        <p:txBody>
          <a:bodyPr/>
          <a:lstStyle/>
          <a:p>
            <a:r>
              <a:rPr lang="en-US" dirty="0"/>
              <a:t>Exercise 17</a:t>
            </a:r>
          </a:p>
        </p:txBody>
      </p:sp>
      <p:sp>
        <p:nvSpPr>
          <p:cNvPr id="3" name="Content Placeholder 2">
            <a:extLst>
              <a:ext uri="{FF2B5EF4-FFF2-40B4-BE49-F238E27FC236}">
                <a16:creationId xmlns:a16="http://schemas.microsoft.com/office/drawing/2014/main" id="{484B511F-3E89-1ACC-A791-1E01935BD538}"/>
              </a:ext>
            </a:extLst>
          </p:cNvPr>
          <p:cNvSpPr>
            <a:spLocks noGrp="1"/>
          </p:cNvSpPr>
          <p:nvPr>
            <p:ph idx="1"/>
          </p:nvPr>
        </p:nvSpPr>
        <p:spPr>
          <a:xfrm>
            <a:off x="838200" y="1768116"/>
            <a:ext cx="10515600" cy="929527"/>
          </a:xfrm>
        </p:spPr>
        <p:txBody>
          <a:bodyPr vert="horz" lIns="91440" tIns="45720" rIns="91440" bIns="45720" rtlCol="0" anchor="t">
            <a:normAutofit/>
          </a:bodyPr>
          <a:lstStyle/>
          <a:p>
            <a:pPr marL="0" indent="0">
              <a:buNone/>
            </a:pPr>
            <a:r>
              <a:rPr lang="en-US" dirty="0">
                <a:latin typeface="Aptos"/>
                <a:cs typeface="Times New Roman"/>
              </a:rPr>
              <a:t>From the following information, ascertain which project should be selected based on standard deviation:</a:t>
            </a:r>
            <a:endParaRPr lang="en-US" dirty="0">
              <a:latin typeface="Aptos"/>
            </a:endParaRPr>
          </a:p>
        </p:txBody>
      </p:sp>
      <p:graphicFrame>
        <p:nvGraphicFramePr>
          <p:cNvPr id="4" name="Table 3">
            <a:extLst>
              <a:ext uri="{FF2B5EF4-FFF2-40B4-BE49-F238E27FC236}">
                <a16:creationId xmlns:a16="http://schemas.microsoft.com/office/drawing/2014/main" id="{367B05B6-9BCF-3FBB-8DF9-09E3A158B827}"/>
              </a:ext>
            </a:extLst>
          </p:cNvPr>
          <p:cNvGraphicFramePr>
            <a:graphicFrameLocks noGrp="1"/>
          </p:cNvGraphicFramePr>
          <p:nvPr>
            <p:extLst>
              <p:ext uri="{D42A27DB-BD31-4B8C-83A1-F6EECF244321}">
                <p14:modId xmlns:p14="http://schemas.microsoft.com/office/powerpoint/2010/main" val="1361476737"/>
              </p:ext>
            </p:extLst>
          </p:nvPr>
        </p:nvGraphicFramePr>
        <p:xfrm>
          <a:off x="2011680" y="3425319"/>
          <a:ext cx="8168640" cy="222504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1294123581"/>
                    </a:ext>
                  </a:extLst>
                </a:gridCol>
                <a:gridCol w="2042160">
                  <a:extLst>
                    <a:ext uri="{9D8B030D-6E8A-4147-A177-3AD203B41FA5}">
                      <a16:colId xmlns:a16="http://schemas.microsoft.com/office/drawing/2014/main" val="369478512"/>
                    </a:ext>
                  </a:extLst>
                </a:gridCol>
                <a:gridCol w="2042160">
                  <a:extLst>
                    <a:ext uri="{9D8B030D-6E8A-4147-A177-3AD203B41FA5}">
                      <a16:colId xmlns:a16="http://schemas.microsoft.com/office/drawing/2014/main" val="3677990282"/>
                    </a:ext>
                  </a:extLst>
                </a:gridCol>
                <a:gridCol w="2042160">
                  <a:extLst>
                    <a:ext uri="{9D8B030D-6E8A-4147-A177-3AD203B41FA5}">
                      <a16:colId xmlns:a16="http://schemas.microsoft.com/office/drawing/2014/main" val="2620121381"/>
                    </a:ext>
                  </a:extLst>
                </a:gridCol>
              </a:tblGrid>
              <a:tr h="370840">
                <a:tc gridSpan="2">
                  <a:txBody>
                    <a:bodyPr/>
                    <a:lstStyle/>
                    <a:p>
                      <a:r>
                        <a:rPr lang="en-US" dirty="0">
                          <a:solidFill>
                            <a:schemeClr val="tx1"/>
                          </a:solidFill>
                        </a:rPr>
                        <a:t>Project X</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gridSpan="2">
                  <a:txBody>
                    <a:bodyPr/>
                    <a:lstStyle/>
                    <a:p>
                      <a:r>
                        <a:rPr lang="en-US" dirty="0">
                          <a:solidFill>
                            <a:schemeClr val="tx1"/>
                          </a:solidFill>
                        </a:rPr>
                        <a:t>Project Y</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402660220"/>
                  </a:ext>
                </a:extLst>
              </a:tr>
              <a:tr h="370840">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865566262"/>
                  </a:ext>
                </a:extLst>
              </a:tr>
              <a:tr h="370840">
                <a:tc>
                  <a:txBody>
                    <a:bodyPr/>
                    <a:lstStyle/>
                    <a:p>
                      <a:r>
                        <a:rPr lang="en-US" dirty="0">
                          <a:solidFill>
                            <a:schemeClr val="tx1"/>
                          </a:solidFill>
                        </a:rPr>
                        <a:t>32,000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459040657"/>
                  </a:ext>
                </a:extLst>
              </a:tr>
              <a:tr h="370840">
                <a:tc>
                  <a:txBody>
                    <a:bodyPr/>
                    <a:lstStyle/>
                    <a:p>
                      <a:r>
                        <a:rPr lang="en-US" dirty="0">
                          <a:solidFill>
                            <a:schemeClr val="tx1"/>
                          </a:solidFill>
                        </a:rPr>
                        <a:t>5,500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0.4</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216634932"/>
                  </a:ext>
                </a:extLst>
              </a:tr>
              <a:tr h="370840">
                <a:tc>
                  <a:txBody>
                    <a:bodyPr/>
                    <a:lstStyle/>
                    <a:p>
                      <a:r>
                        <a:rPr lang="en-US" dirty="0">
                          <a:solidFill>
                            <a:schemeClr val="tx1"/>
                          </a:solidFill>
                        </a:rPr>
                        <a:t>7,400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7,400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0.4</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12627397"/>
                  </a:ext>
                </a:extLst>
              </a:tr>
              <a:tr h="370840">
                <a:tc>
                  <a:txBody>
                    <a:bodyPr/>
                    <a:lstStyle/>
                    <a:p>
                      <a:r>
                        <a:rPr lang="en-US" dirty="0">
                          <a:solidFill>
                            <a:schemeClr val="tx1"/>
                          </a:solidFill>
                        </a:rPr>
                        <a:t>8,900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8,900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349492446"/>
                  </a:ext>
                </a:extLst>
              </a:tr>
            </a:tbl>
          </a:graphicData>
        </a:graphic>
      </p:graphicFrame>
    </p:spTree>
    <p:extLst>
      <p:ext uri="{BB962C8B-B14F-4D97-AF65-F5344CB8AC3E}">
        <p14:creationId xmlns:p14="http://schemas.microsoft.com/office/powerpoint/2010/main" val="41434182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CBD17-75A9-A442-BC12-3671FDAC14FB}"/>
              </a:ext>
            </a:extLst>
          </p:cNvPr>
          <p:cNvSpPr>
            <a:spLocks noGrp="1"/>
          </p:cNvSpPr>
          <p:nvPr>
            <p:ph type="title"/>
          </p:nvPr>
        </p:nvSpPr>
        <p:spPr/>
        <p:txBody>
          <a:bodyPr/>
          <a:lstStyle/>
          <a:p>
            <a:r>
              <a:rPr lang="en-US" dirty="0"/>
              <a:t>Cont.</a:t>
            </a:r>
          </a:p>
        </p:txBody>
      </p:sp>
      <p:graphicFrame>
        <p:nvGraphicFramePr>
          <p:cNvPr id="4" name="Table 3">
            <a:extLst>
              <a:ext uri="{FF2B5EF4-FFF2-40B4-BE49-F238E27FC236}">
                <a16:creationId xmlns:a16="http://schemas.microsoft.com/office/drawing/2014/main" id="{219A1B00-E0E4-2727-B5D9-DBBCF742A1B1}"/>
              </a:ext>
            </a:extLst>
          </p:cNvPr>
          <p:cNvGraphicFramePr>
            <a:graphicFrameLocks noGrp="1"/>
          </p:cNvGraphicFramePr>
          <p:nvPr>
            <p:extLst>
              <p:ext uri="{D42A27DB-BD31-4B8C-83A1-F6EECF244321}">
                <p14:modId xmlns:p14="http://schemas.microsoft.com/office/powerpoint/2010/main" val="2004163058"/>
              </p:ext>
            </p:extLst>
          </p:nvPr>
        </p:nvGraphicFramePr>
        <p:xfrm>
          <a:off x="2011680" y="2807093"/>
          <a:ext cx="8168640" cy="2494280"/>
        </p:xfrm>
        <a:graphic>
          <a:graphicData uri="http://schemas.openxmlformats.org/drawingml/2006/table">
            <a:tbl>
              <a:tblPr firstRow="1" bandRow="1">
                <a:tableStyleId>{5C22544A-7EE6-4342-B048-85BDC9FD1C3A}</a:tableStyleId>
              </a:tblPr>
              <a:tblGrid>
                <a:gridCol w="1633728">
                  <a:extLst>
                    <a:ext uri="{9D8B030D-6E8A-4147-A177-3AD203B41FA5}">
                      <a16:colId xmlns:a16="http://schemas.microsoft.com/office/drawing/2014/main" val="619784154"/>
                    </a:ext>
                  </a:extLst>
                </a:gridCol>
                <a:gridCol w="1633728">
                  <a:extLst>
                    <a:ext uri="{9D8B030D-6E8A-4147-A177-3AD203B41FA5}">
                      <a16:colId xmlns:a16="http://schemas.microsoft.com/office/drawing/2014/main" val="1014035080"/>
                    </a:ext>
                  </a:extLst>
                </a:gridCol>
                <a:gridCol w="1633728">
                  <a:extLst>
                    <a:ext uri="{9D8B030D-6E8A-4147-A177-3AD203B41FA5}">
                      <a16:colId xmlns:a16="http://schemas.microsoft.com/office/drawing/2014/main" val="1310399255"/>
                    </a:ext>
                  </a:extLst>
                </a:gridCol>
                <a:gridCol w="1633728">
                  <a:extLst>
                    <a:ext uri="{9D8B030D-6E8A-4147-A177-3AD203B41FA5}">
                      <a16:colId xmlns:a16="http://schemas.microsoft.com/office/drawing/2014/main" val="3817011097"/>
                    </a:ext>
                  </a:extLst>
                </a:gridCol>
                <a:gridCol w="1633728">
                  <a:extLst>
                    <a:ext uri="{9D8B030D-6E8A-4147-A177-3AD203B41FA5}">
                      <a16:colId xmlns:a16="http://schemas.microsoft.com/office/drawing/2014/main" val="2961354479"/>
                    </a:ext>
                  </a:extLst>
                </a:gridCol>
              </a:tblGrid>
              <a:tr h="370840">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Deviation from Mean</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Square Deviations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Weighted Deviation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609836101"/>
                  </a:ext>
                </a:extLst>
              </a:tr>
              <a:tr h="370840">
                <a:tc>
                  <a:txBody>
                    <a:bodyPr/>
                    <a:lstStyle/>
                    <a:p>
                      <a:r>
                        <a:rPr lang="en-US" dirty="0">
                          <a:solidFill>
                            <a:schemeClr val="tx1"/>
                          </a:solidFill>
                        </a:rPr>
                        <a:t>32,000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18,550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344,102,500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68,820,500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71162498"/>
                  </a:ext>
                </a:extLst>
              </a:tr>
              <a:tr h="370840">
                <a:tc>
                  <a:txBody>
                    <a:bodyPr/>
                    <a:lstStyle/>
                    <a:p>
                      <a:r>
                        <a:rPr lang="en-US" dirty="0">
                          <a:solidFill>
                            <a:schemeClr val="tx1"/>
                          </a:solidFill>
                        </a:rPr>
                        <a:t>5,500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-7,950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63,202,500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18,960,750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83587373"/>
                  </a:ext>
                </a:extLst>
              </a:tr>
              <a:tr h="370840">
                <a:tc>
                  <a:txBody>
                    <a:bodyPr/>
                    <a:lstStyle/>
                    <a:p>
                      <a:r>
                        <a:rPr lang="en-US" dirty="0">
                          <a:solidFill>
                            <a:schemeClr val="tx1"/>
                          </a:solidFill>
                        </a:rPr>
                        <a:t>7,400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36,602,500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10,980,750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952807713"/>
                  </a:ext>
                </a:extLst>
              </a:tr>
              <a:tr h="370840">
                <a:tc>
                  <a:txBody>
                    <a:bodyPr/>
                    <a:lstStyle/>
                    <a:p>
                      <a:r>
                        <a:rPr lang="en-US" dirty="0">
                          <a:solidFill>
                            <a:schemeClr val="tx1"/>
                          </a:solidFill>
                        </a:rPr>
                        <a:t>8,900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-4,550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20,702,500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4,140,500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852053581"/>
                  </a:ext>
                </a:extLst>
              </a:tr>
              <a:tr h="370840">
                <a:tc>
                  <a:txBody>
                    <a:bodyPr/>
                    <a:lstStyle/>
                    <a:p>
                      <a:r>
                        <a:rPr lang="en-US" dirty="0">
                          <a:solidFill>
                            <a:schemeClr val="tx1"/>
                          </a:solidFill>
                        </a:rPr>
                        <a:t>13,450</a:t>
                      </a:r>
                    </a:p>
                  </a:txBody>
                  <a:tcPr>
                    <a:lnL w="12700">
                      <a:solidFill>
                        <a:schemeClr val="tx1"/>
                      </a:solidFill>
                    </a:lnL>
                    <a:lnR w="12700">
                      <a:solidFill>
                        <a:schemeClr val="tx1"/>
                      </a:solidFill>
                    </a:lnR>
                    <a:lnT w="12700">
                      <a:solidFill>
                        <a:schemeClr val="tx1"/>
                      </a:solidFill>
                    </a:lnT>
                    <a:lnB w="12700">
                      <a:solidFill>
                        <a:schemeClr val="tx1"/>
                      </a:solidFill>
                    </a:lnB>
                    <a:noFill/>
                  </a:tcPr>
                </a:tc>
                <a:tc gridSpan="2">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102,902,500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21973653"/>
                  </a:ext>
                </a:extLst>
              </a:tr>
            </a:tbl>
          </a:graphicData>
        </a:graphic>
      </p:graphicFrame>
      <p:sp>
        <p:nvSpPr>
          <p:cNvPr id="5" name="TextBox 4">
            <a:extLst>
              <a:ext uri="{FF2B5EF4-FFF2-40B4-BE49-F238E27FC236}">
                <a16:creationId xmlns:a16="http://schemas.microsoft.com/office/drawing/2014/main" id="{BDFB651C-5007-1D9D-1A6D-5B8D8CDC2A05}"/>
              </a:ext>
            </a:extLst>
          </p:cNvPr>
          <p:cNvSpPr txBox="1"/>
          <p:nvPr/>
        </p:nvSpPr>
        <p:spPr>
          <a:xfrm>
            <a:off x="4144846" y="5900112"/>
            <a:ext cx="390034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ptos"/>
                <a:ea typeface="Roboto"/>
                <a:cs typeface="Roboto"/>
              </a:rPr>
              <a:t>√102,902,500 = 10,144</a:t>
            </a:r>
            <a:endParaRPr lang="en-US" sz="2800" dirty="0">
              <a:latin typeface="Aptos"/>
            </a:endParaRPr>
          </a:p>
        </p:txBody>
      </p:sp>
      <p:sp>
        <p:nvSpPr>
          <p:cNvPr id="6" name="TextBox 5">
            <a:extLst>
              <a:ext uri="{FF2B5EF4-FFF2-40B4-BE49-F238E27FC236}">
                <a16:creationId xmlns:a16="http://schemas.microsoft.com/office/drawing/2014/main" id="{E2053988-AF42-03EF-8291-82939EFA9077}"/>
              </a:ext>
            </a:extLst>
          </p:cNvPr>
          <p:cNvSpPr txBox="1"/>
          <p:nvPr/>
        </p:nvSpPr>
        <p:spPr>
          <a:xfrm>
            <a:off x="844321" y="1707313"/>
            <a:ext cx="478705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Project X, higher SD, more risk</a:t>
            </a:r>
          </a:p>
        </p:txBody>
      </p:sp>
    </p:spTree>
    <p:extLst>
      <p:ext uri="{BB962C8B-B14F-4D97-AF65-F5344CB8AC3E}">
        <p14:creationId xmlns:p14="http://schemas.microsoft.com/office/powerpoint/2010/main" val="11888209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312EE-0F43-FE70-E6FB-0D78FE7EC89F}"/>
              </a:ext>
            </a:extLst>
          </p:cNvPr>
          <p:cNvSpPr>
            <a:spLocks noGrp="1"/>
          </p:cNvSpPr>
          <p:nvPr>
            <p:ph type="title"/>
          </p:nvPr>
        </p:nvSpPr>
        <p:spPr/>
        <p:txBody>
          <a:bodyPr/>
          <a:lstStyle/>
          <a:p>
            <a:r>
              <a:rPr lang="en-US" dirty="0"/>
              <a:t>Cont.</a:t>
            </a:r>
          </a:p>
        </p:txBody>
      </p:sp>
      <p:graphicFrame>
        <p:nvGraphicFramePr>
          <p:cNvPr id="4" name="Table 3">
            <a:extLst>
              <a:ext uri="{FF2B5EF4-FFF2-40B4-BE49-F238E27FC236}">
                <a16:creationId xmlns:a16="http://schemas.microsoft.com/office/drawing/2014/main" id="{D3C207A3-32FE-A6AB-BC53-1DF4CB4411B9}"/>
              </a:ext>
            </a:extLst>
          </p:cNvPr>
          <p:cNvGraphicFramePr>
            <a:graphicFrameLocks noGrp="1"/>
          </p:cNvGraphicFramePr>
          <p:nvPr>
            <p:extLst>
              <p:ext uri="{D42A27DB-BD31-4B8C-83A1-F6EECF244321}">
                <p14:modId xmlns:p14="http://schemas.microsoft.com/office/powerpoint/2010/main" val="2332571367"/>
              </p:ext>
            </p:extLst>
          </p:nvPr>
        </p:nvGraphicFramePr>
        <p:xfrm>
          <a:off x="2026057" y="2835848"/>
          <a:ext cx="8168640" cy="2498667"/>
        </p:xfrm>
        <a:graphic>
          <a:graphicData uri="http://schemas.openxmlformats.org/drawingml/2006/table">
            <a:tbl>
              <a:tblPr firstRow="1" bandRow="1">
                <a:tableStyleId>{5C22544A-7EE6-4342-B048-85BDC9FD1C3A}</a:tableStyleId>
              </a:tblPr>
              <a:tblGrid>
                <a:gridCol w="1633728">
                  <a:extLst>
                    <a:ext uri="{9D8B030D-6E8A-4147-A177-3AD203B41FA5}">
                      <a16:colId xmlns:a16="http://schemas.microsoft.com/office/drawing/2014/main" val="558829210"/>
                    </a:ext>
                  </a:extLst>
                </a:gridCol>
                <a:gridCol w="1633728">
                  <a:extLst>
                    <a:ext uri="{9D8B030D-6E8A-4147-A177-3AD203B41FA5}">
                      <a16:colId xmlns:a16="http://schemas.microsoft.com/office/drawing/2014/main" val="4293905669"/>
                    </a:ext>
                  </a:extLst>
                </a:gridCol>
                <a:gridCol w="1633728">
                  <a:extLst>
                    <a:ext uri="{9D8B030D-6E8A-4147-A177-3AD203B41FA5}">
                      <a16:colId xmlns:a16="http://schemas.microsoft.com/office/drawing/2014/main" val="4172965043"/>
                    </a:ext>
                  </a:extLst>
                </a:gridCol>
                <a:gridCol w="1633728">
                  <a:extLst>
                    <a:ext uri="{9D8B030D-6E8A-4147-A177-3AD203B41FA5}">
                      <a16:colId xmlns:a16="http://schemas.microsoft.com/office/drawing/2014/main" val="626520194"/>
                    </a:ext>
                  </a:extLst>
                </a:gridCol>
                <a:gridCol w="1633728">
                  <a:extLst>
                    <a:ext uri="{9D8B030D-6E8A-4147-A177-3AD203B41FA5}">
                      <a16:colId xmlns:a16="http://schemas.microsoft.com/office/drawing/2014/main" val="330010833"/>
                    </a:ext>
                  </a:extLst>
                </a:gridCol>
              </a:tblGrid>
              <a:tr h="370840">
                <a:tc>
                  <a:txBody>
                    <a:bodyPr/>
                    <a:lstStyle/>
                    <a:p>
                      <a:r>
                        <a:rPr lang="en-US" dirty="0">
                          <a:solidFill>
                            <a:schemeClr val="tx1"/>
                          </a:solidFill>
                        </a:rPr>
                        <a:t>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Deviation from Mean</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Square Deviations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Weighted Deviation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934007985"/>
                  </a:ext>
                </a:extLst>
              </a:tr>
              <a:tr h="370840">
                <a:tc>
                  <a:txBody>
                    <a:bodyPr/>
                    <a:lstStyle/>
                    <a:p>
                      <a:r>
                        <a:rPr lang="en-US" dirty="0">
                          <a:solidFill>
                            <a:schemeClr val="tx1"/>
                          </a:solidFill>
                        </a:rPr>
                        <a:t>32,000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18,550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344,102,500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34,410,250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956174287"/>
                  </a:ext>
                </a:extLst>
              </a:tr>
              <a:tr h="370840">
                <a:tc>
                  <a:txBody>
                    <a:bodyPr/>
                    <a:lstStyle/>
                    <a:p>
                      <a:r>
                        <a:rPr lang="en-US" dirty="0">
                          <a:solidFill>
                            <a:schemeClr val="tx1"/>
                          </a:solidFill>
                        </a:rPr>
                        <a:t>5,500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-7,950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63,202,500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0.4</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25,281,000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999800661"/>
                  </a:ext>
                </a:extLst>
              </a:tr>
              <a:tr h="370840">
                <a:tc>
                  <a:txBody>
                    <a:bodyPr/>
                    <a:lstStyle/>
                    <a:p>
                      <a:r>
                        <a:rPr lang="en-US" dirty="0">
                          <a:solidFill>
                            <a:schemeClr val="tx1"/>
                          </a:solidFill>
                        </a:rPr>
                        <a:t>7,400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36,602,500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0.4</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14,641,000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380380615"/>
                  </a:ext>
                </a:extLst>
              </a:tr>
              <a:tr h="375227">
                <a:tc>
                  <a:txBody>
                    <a:bodyPr/>
                    <a:lstStyle/>
                    <a:p>
                      <a:r>
                        <a:rPr lang="en-US" dirty="0">
                          <a:solidFill>
                            <a:schemeClr val="tx1"/>
                          </a:solidFill>
                        </a:rPr>
                        <a:t>8,900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-4,550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20,702,500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2,070,250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082181808"/>
                  </a:ext>
                </a:extLst>
              </a:tr>
              <a:tr h="370840">
                <a:tc>
                  <a:txBody>
                    <a:bodyPr/>
                    <a:lstStyle/>
                    <a:p>
                      <a:r>
                        <a:rPr lang="en-US" dirty="0">
                          <a:solidFill>
                            <a:schemeClr val="tx1"/>
                          </a:solidFill>
                        </a:rPr>
                        <a:t>13,450</a:t>
                      </a:r>
                    </a:p>
                  </a:txBody>
                  <a:tcPr>
                    <a:lnL w="12700">
                      <a:solidFill>
                        <a:schemeClr val="tx1"/>
                      </a:solidFill>
                    </a:lnL>
                    <a:lnR w="12700">
                      <a:solidFill>
                        <a:schemeClr val="tx1"/>
                      </a:solidFill>
                    </a:lnR>
                    <a:lnT w="12700">
                      <a:solidFill>
                        <a:schemeClr val="tx1"/>
                      </a:solidFill>
                    </a:lnT>
                    <a:lnB w="12700">
                      <a:solidFill>
                        <a:schemeClr val="tx1"/>
                      </a:solidFill>
                    </a:lnB>
                    <a:noFill/>
                  </a:tcPr>
                </a:tc>
                <a:tc gridSpan="2">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76,402,500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595738714"/>
                  </a:ext>
                </a:extLst>
              </a:tr>
            </a:tbl>
          </a:graphicData>
        </a:graphic>
      </p:graphicFrame>
      <p:sp>
        <p:nvSpPr>
          <p:cNvPr id="3" name="TextBox 2">
            <a:extLst>
              <a:ext uri="{FF2B5EF4-FFF2-40B4-BE49-F238E27FC236}">
                <a16:creationId xmlns:a16="http://schemas.microsoft.com/office/drawing/2014/main" id="{CDD42B86-5921-A47F-9717-7A57FD6E57A4}"/>
              </a:ext>
            </a:extLst>
          </p:cNvPr>
          <p:cNvSpPr txBox="1"/>
          <p:nvPr/>
        </p:nvSpPr>
        <p:spPr>
          <a:xfrm>
            <a:off x="835510" y="1709107"/>
            <a:ext cx="159128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Project Y</a:t>
            </a:r>
          </a:p>
        </p:txBody>
      </p:sp>
      <p:sp>
        <p:nvSpPr>
          <p:cNvPr id="6" name="TextBox 5">
            <a:extLst>
              <a:ext uri="{FF2B5EF4-FFF2-40B4-BE49-F238E27FC236}">
                <a16:creationId xmlns:a16="http://schemas.microsoft.com/office/drawing/2014/main" id="{E3C70551-1F52-CCEF-2EAD-028760AE6097}"/>
              </a:ext>
            </a:extLst>
          </p:cNvPr>
          <p:cNvSpPr txBox="1"/>
          <p:nvPr/>
        </p:nvSpPr>
        <p:spPr>
          <a:xfrm>
            <a:off x="4334029" y="5962224"/>
            <a:ext cx="353490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ptos"/>
                <a:ea typeface="Roboto"/>
                <a:cs typeface="Roboto"/>
              </a:rPr>
              <a:t>√76,402,500 = 8,741</a:t>
            </a:r>
            <a:endParaRPr lang="en-US" sz="2800" dirty="0">
              <a:latin typeface="Aptos"/>
            </a:endParaRPr>
          </a:p>
        </p:txBody>
      </p:sp>
    </p:spTree>
    <p:extLst>
      <p:ext uri="{BB962C8B-B14F-4D97-AF65-F5344CB8AC3E}">
        <p14:creationId xmlns:p14="http://schemas.microsoft.com/office/powerpoint/2010/main" val="28335621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AB3F-7A37-25EE-8F60-65A120978BF6}"/>
              </a:ext>
            </a:extLst>
          </p:cNvPr>
          <p:cNvSpPr>
            <a:spLocks noGrp="1"/>
          </p:cNvSpPr>
          <p:nvPr>
            <p:ph type="title"/>
          </p:nvPr>
        </p:nvSpPr>
        <p:spPr/>
        <p:txBody>
          <a:bodyPr/>
          <a:lstStyle/>
          <a:p>
            <a:r>
              <a:rPr lang="en-US" dirty="0"/>
              <a:t>Exercise 18</a:t>
            </a:r>
          </a:p>
        </p:txBody>
      </p:sp>
      <p:sp>
        <p:nvSpPr>
          <p:cNvPr id="3" name="Content Placeholder 2">
            <a:extLst>
              <a:ext uri="{FF2B5EF4-FFF2-40B4-BE49-F238E27FC236}">
                <a16:creationId xmlns:a16="http://schemas.microsoft.com/office/drawing/2014/main" id="{C6659D1A-0DF1-71E7-E965-802414DEFE5D}"/>
              </a:ext>
            </a:extLst>
          </p:cNvPr>
          <p:cNvSpPr>
            <a:spLocks noGrp="1"/>
          </p:cNvSpPr>
          <p:nvPr>
            <p:ph idx="1"/>
          </p:nvPr>
        </p:nvSpPr>
        <p:spPr/>
        <p:txBody>
          <a:bodyPr vert="horz" lIns="91440" tIns="45720" rIns="91440" bIns="45720" rtlCol="0" anchor="t">
            <a:normAutofit/>
          </a:bodyPr>
          <a:lstStyle/>
          <a:p>
            <a:pPr marL="0" indent="0">
              <a:buNone/>
            </a:pPr>
            <a:r>
              <a:rPr lang="en-US" dirty="0">
                <a:latin typeface="Aptos"/>
                <a:cs typeface="Times New Roman"/>
              </a:rPr>
              <a:t>Using the figures of the previous example compute co-efficient of variation and suggest which proposal should be accepted:</a:t>
            </a:r>
          </a:p>
          <a:p>
            <a:pPr marL="0" indent="0">
              <a:buNone/>
            </a:pPr>
            <a:endParaRPr lang="en-US" dirty="0">
              <a:latin typeface="Aptos"/>
              <a:cs typeface="Times New Roman"/>
            </a:endParaRPr>
          </a:p>
          <a:p>
            <a:pPr marL="0" indent="0">
              <a:buNone/>
            </a:pPr>
            <a:r>
              <a:rPr lang="en-US" dirty="0">
                <a:latin typeface="Aptos"/>
                <a:cs typeface="Times New Roman"/>
              </a:rPr>
              <a:t>Project X = 75%</a:t>
            </a:r>
          </a:p>
          <a:p>
            <a:pPr marL="0" indent="0">
              <a:buNone/>
            </a:pPr>
            <a:r>
              <a:rPr lang="en-US" dirty="0">
                <a:latin typeface="Aptos"/>
                <a:cs typeface="Times New Roman"/>
              </a:rPr>
              <a:t>Project Y = 65%</a:t>
            </a:r>
          </a:p>
          <a:p>
            <a:pPr marL="0" indent="0">
              <a:buNone/>
            </a:pPr>
            <a:endParaRPr lang="en-US" dirty="0">
              <a:latin typeface="Aptos"/>
              <a:cs typeface="Times New Roman"/>
            </a:endParaRPr>
          </a:p>
          <a:p>
            <a:pPr marL="0" indent="0">
              <a:buNone/>
            </a:pPr>
            <a:r>
              <a:rPr lang="en-US" dirty="0">
                <a:latin typeface="Aptos"/>
                <a:cs typeface="Times New Roman"/>
              </a:rPr>
              <a:t>Co-efficient is lower in Y, less risk</a:t>
            </a:r>
          </a:p>
        </p:txBody>
      </p:sp>
    </p:spTree>
    <p:extLst>
      <p:ext uri="{BB962C8B-B14F-4D97-AF65-F5344CB8AC3E}">
        <p14:creationId xmlns:p14="http://schemas.microsoft.com/office/powerpoint/2010/main" val="19684919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F9FDD-B368-682C-9D8B-87D878D8399A}"/>
              </a:ext>
            </a:extLst>
          </p:cNvPr>
          <p:cNvSpPr>
            <a:spLocks noGrp="1"/>
          </p:cNvSpPr>
          <p:nvPr>
            <p:ph type="title"/>
          </p:nvPr>
        </p:nvSpPr>
        <p:spPr/>
        <p:txBody>
          <a:bodyPr/>
          <a:lstStyle/>
          <a:p>
            <a:r>
              <a:rPr lang="en-US"/>
              <a:t>Exercise 19</a:t>
            </a:r>
          </a:p>
        </p:txBody>
      </p:sp>
      <p:sp>
        <p:nvSpPr>
          <p:cNvPr id="3" name="Content Placeholder 2">
            <a:extLst>
              <a:ext uri="{FF2B5EF4-FFF2-40B4-BE49-F238E27FC236}">
                <a16:creationId xmlns:a16="http://schemas.microsoft.com/office/drawing/2014/main" id="{54838C41-D0D4-104E-8C29-C39F02F05B97}"/>
              </a:ext>
            </a:extLst>
          </p:cNvPr>
          <p:cNvSpPr>
            <a:spLocks noGrp="1"/>
          </p:cNvSpPr>
          <p:nvPr>
            <p:ph idx="1"/>
          </p:nvPr>
        </p:nvSpPr>
        <p:spPr>
          <a:xfrm>
            <a:off x="838200" y="1710607"/>
            <a:ext cx="10515600" cy="1001414"/>
          </a:xfrm>
        </p:spPr>
        <p:txBody>
          <a:bodyPr vert="horz" lIns="91440" tIns="45720" rIns="91440" bIns="45720" rtlCol="0" anchor="t">
            <a:normAutofit/>
          </a:bodyPr>
          <a:lstStyle/>
          <a:p>
            <a:pPr marL="0" indent="0">
              <a:buNone/>
            </a:pPr>
            <a:r>
              <a:rPr lang="en-US" dirty="0">
                <a:latin typeface="Aptos"/>
                <a:cs typeface="Times New Roman"/>
              </a:rPr>
              <a:t>Mr. K is considering an investment proposal of GBP 40,000. The expected returns during the left of the investment are as under: </a:t>
            </a:r>
            <a:endParaRPr lang="en-US" dirty="0">
              <a:latin typeface="Aptos"/>
            </a:endParaRPr>
          </a:p>
        </p:txBody>
      </p:sp>
      <p:graphicFrame>
        <p:nvGraphicFramePr>
          <p:cNvPr id="6" name="Table 5">
            <a:extLst>
              <a:ext uri="{FF2B5EF4-FFF2-40B4-BE49-F238E27FC236}">
                <a16:creationId xmlns:a16="http://schemas.microsoft.com/office/drawing/2014/main" id="{61A7A2DE-9DA2-A567-7ABB-AC50CE846D91}"/>
              </a:ext>
            </a:extLst>
          </p:cNvPr>
          <p:cNvGraphicFramePr>
            <a:graphicFrameLocks noGrp="1"/>
          </p:cNvGraphicFramePr>
          <p:nvPr>
            <p:extLst>
              <p:ext uri="{D42A27DB-BD31-4B8C-83A1-F6EECF244321}">
                <p14:modId xmlns:p14="http://schemas.microsoft.com/office/powerpoint/2010/main" val="3833737539"/>
              </p:ext>
            </p:extLst>
          </p:nvPr>
        </p:nvGraphicFramePr>
        <p:xfrm>
          <a:off x="2011680" y="4158564"/>
          <a:ext cx="8168637" cy="1483360"/>
        </p:xfrm>
        <a:graphic>
          <a:graphicData uri="http://schemas.openxmlformats.org/drawingml/2006/table">
            <a:tbl>
              <a:tblPr firstRow="1" bandRow="1">
                <a:tableStyleId>{5C22544A-7EE6-4342-B048-85BDC9FD1C3A}</a:tableStyleId>
              </a:tblPr>
              <a:tblGrid>
                <a:gridCol w="2722879">
                  <a:extLst>
                    <a:ext uri="{9D8B030D-6E8A-4147-A177-3AD203B41FA5}">
                      <a16:colId xmlns:a16="http://schemas.microsoft.com/office/drawing/2014/main" val="2735290789"/>
                    </a:ext>
                  </a:extLst>
                </a:gridCol>
                <a:gridCol w="2722879">
                  <a:extLst>
                    <a:ext uri="{9D8B030D-6E8A-4147-A177-3AD203B41FA5}">
                      <a16:colId xmlns:a16="http://schemas.microsoft.com/office/drawing/2014/main" val="3781438016"/>
                    </a:ext>
                  </a:extLst>
                </a:gridCol>
                <a:gridCol w="2722879">
                  <a:extLst>
                    <a:ext uri="{9D8B030D-6E8A-4147-A177-3AD203B41FA5}">
                      <a16:colId xmlns:a16="http://schemas.microsoft.com/office/drawing/2014/main" val="4074199969"/>
                    </a:ext>
                  </a:extLst>
                </a:gridCol>
              </a:tblGrid>
              <a:tr h="370840">
                <a:tc>
                  <a:txBody>
                    <a:bodyPr/>
                    <a:lstStyle/>
                    <a:p>
                      <a:r>
                        <a:rPr lang="en-US" dirty="0">
                          <a:solidFill>
                            <a:schemeClr val="tx1"/>
                          </a:solidFill>
                        </a:rPr>
                        <a:t>Event</a:t>
                      </a:r>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noFill/>
                  </a:tcPr>
                </a:tc>
                <a:tc>
                  <a:txBody>
                    <a:bodyPr/>
                    <a:lstStyle/>
                    <a:p>
                      <a:r>
                        <a:rPr lang="en-US" dirty="0">
                          <a:solidFill>
                            <a:schemeClr val="tx1"/>
                          </a:solidFill>
                        </a:rPr>
                        <a:t>Inflow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noFill/>
                  </a:tcPr>
                </a:tc>
                <a:tc>
                  <a:txBody>
                    <a:bodyPr/>
                    <a:lstStyle/>
                    <a:p>
                      <a:r>
                        <a:rPr lang="en-US" dirty="0">
                          <a:solidFill>
                            <a:schemeClr val="tx1"/>
                          </a:solidFill>
                        </a:rPr>
                        <a:t>Probability</a:t>
                      </a:r>
                    </a:p>
                  </a:txBody>
                  <a:tcP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noFill/>
                  </a:tcPr>
                </a:tc>
                <a:extLst>
                  <a:ext uri="{0D108BD9-81ED-4DB2-BD59-A6C34878D82A}">
                    <a16:rowId xmlns:a16="http://schemas.microsoft.com/office/drawing/2014/main" val="2436348684"/>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840723794"/>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24,000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0.5</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186421877"/>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12872012"/>
                  </a:ext>
                </a:extLst>
              </a:tr>
            </a:tbl>
          </a:graphicData>
        </a:graphic>
      </p:graphicFrame>
      <p:sp>
        <p:nvSpPr>
          <p:cNvPr id="7" name="TextBox 6">
            <a:extLst>
              <a:ext uri="{FF2B5EF4-FFF2-40B4-BE49-F238E27FC236}">
                <a16:creationId xmlns:a16="http://schemas.microsoft.com/office/drawing/2014/main" id="{6D780CC8-B23B-A555-FF78-880DD8DD616B}"/>
              </a:ext>
            </a:extLst>
          </p:cNvPr>
          <p:cNvSpPr txBox="1"/>
          <p:nvPr/>
        </p:nvSpPr>
        <p:spPr>
          <a:xfrm>
            <a:off x="2017213" y="3176477"/>
            <a:ext cx="637881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Year 1</a:t>
            </a:r>
          </a:p>
        </p:txBody>
      </p:sp>
    </p:spTree>
    <p:extLst>
      <p:ext uri="{BB962C8B-B14F-4D97-AF65-F5344CB8AC3E}">
        <p14:creationId xmlns:p14="http://schemas.microsoft.com/office/powerpoint/2010/main" val="34529780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F0C76-D5F1-23B5-65AD-852095E01C45}"/>
              </a:ext>
            </a:extLst>
          </p:cNvPr>
          <p:cNvSpPr>
            <a:spLocks noGrp="1"/>
          </p:cNvSpPr>
          <p:nvPr>
            <p:ph type="title"/>
          </p:nvPr>
        </p:nvSpPr>
        <p:spPr/>
        <p:txBody>
          <a:bodyPr/>
          <a:lstStyle/>
          <a:p>
            <a:r>
              <a:rPr lang="en-US" dirty="0"/>
              <a:t>Cont.</a:t>
            </a:r>
          </a:p>
        </p:txBody>
      </p:sp>
      <p:graphicFrame>
        <p:nvGraphicFramePr>
          <p:cNvPr id="4" name="Table 3">
            <a:extLst>
              <a:ext uri="{FF2B5EF4-FFF2-40B4-BE49-F238E27FC236}">
                <a16:creationId xmlns:a16="http://schemas.microsoft.com/office/drawing/2014/main" id="{67F2B928-D434-8A31-4E93-DFF823981BAD}"/>
              </a:ext>
            </a:extLst>
          </p:cNvPr>
          <p:cNvGraphicFramePr>
            <a:graphicFrameLocks noGrp="1"/>
          </p:cNvGraphicFramePr>
          <p:nvPr>
            <p:extLst>
              <p:ext uri="{D42A27DB-BD31-4B8C-83A1-F6EECF244321}">
                <p14:modId xmlns:p14="http://schemas.microsoft.com/office/powerpoint/2010/main" val="1169865601"/>
              </p:ext>
            </p:extLst>
          </p:nvPr>
        </p:nvGraphicFramePr>
        <p:xfrm>
          <a:off x="1639018" y="2760452"/>
          <a:ext cx="9273259" cy="1483360"/>
        </p:xfrm>
        <a:graphic>
          <a:graphicData uri="http://schemas.openxmlformats.org/drawingml/2006/table">
            <a:tbl>
              <a:tblPr firstRow="1" bandRow="1">
                <a:tableStyleId>{5C22544A-7EE6-4342-B048-85BDC9FD1C3A}</a:tableStyleId>
              </a:tblPr>
              <a:tblGrid>
                <a:gridCol w="1311193">
                  <a:extLst>
                    <a:ext uri="{9D8B030D-6E8A-4147-A177-3AD203B41FA5}">
                      <a16:colId xmlns:a16="http://schemas.microsoft.com/office/drawing/2014/main" val="1072501811"/>
                    </a:ext>
                  </a:extLst>
                </a:gridCol>
                <a:gridCol w="1327011">
                  <a:extLst>
                    <a:ext uri="{9D8B030D-6E8A-4147-A177-3AD203B41FA5}">
                      <a16:colId xmlns:a16="http://schemas.microsoft.com/office/drawing/2014/main" val="1254249308"/>
                    </a:ext>
                  </a:extLst>
                </a:gridCol>
                <a:gridCol w="1327011">
                  <a:extLst>
                    <a:ext uri="{9D8B030D-6E8A-4147-A177-3AD203B41FA5}">
                      <a16:colId xmlns:a16="http://schemas.microsoft.com/office/drawing/2014/main" val="3495042411"/>
                    </a:ext>
                  </a:extLst>
                </a:gridCol>
                <a:gridCol w="1327011">
                  <a:extLst>
                    <a:ext uri="{9D8B030D-6E8A-4147-A177-3AD203B41FA5}">
                      <a16:colId xmlns:a16="http://schemas.microsoft.com/office/drawing/2014/main" val="3367734643"/>
                    </a:ext>
                  </a:extLst>
                </a:gridCol>
                <a:gridCol w="1327011">
                  <a:extLst>
                    <a:ext uri="{9D8B030D-6E8A-4147-A177-3AD203B41FA5}">
                      <a16:colId xmlns:a16="http://schemas.microsoft.com/office/drawing/2014/main" val="2642982221"/>
                    </a:ext>
                  </a:extLst>
                </a:gridCol>
                <a:gridCol w="1327011">
                  <a:extLst>
                    <a:ext uri="{9D8B030D-6E8A-4147-A177-3AD203B41FA5}">
                      <a16:colId xmlns:a16="http://schemas.microsoft.com/office/drawing/2014/main" val="2267560904"/>
                    </a:ext>
                  </a:extLst>
                </a:gridCol>
                <a:gridCol w="1327011">
                  <a:extLst>
                    <a:ext uri="{9D8B030D-6E8A-4147-A177-3AD203B41FA5}">
                      <a16:colId xmlns:a16="http://schemas.microsoft.com/office/drawing/2014/main" val="2680655543"/>
                    </a:ext>
                  </a:extLst>
                </a:gridCol>
              </a:tblGrid>
              <a:tr h="370840">
                <a:tc>
                  <a:txBody>
                    <a:bodyPr/>
                    <a:lstStyle/>
                    <a:p>
                      <a:pPr lvl="0">
                        <a:buNone/>
                      </a:pPr>
                      <a:endParaRPr lang="en-US" b="1" dirty="0">
                        <a:solidFill>
                          <a:schemeClr val="tx1"/>
                        </a:solidFill>
                      </a:endParaRP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r>
                        <a:rPr lang="en-US" b="1" dirty="0">
                          <a:solidFill>
                            <a:schemeClr val="tx1"/>
                          </a:solidFill>
                        </a:rPr>
                        <a:t>Inflow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1" dirty="0">
                          <a:solidFill>
                            <a:schemeClr val="tx1"/>
                          </a:solidFill>
                        </a:rPr>
                        <a:t>Probability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r>
                        <a:rPr lang="en-US" b="1" dirty="0">
                          <a:solidFill>
                            <a:schemeClr val="tx1"/>
                          </a:solidFill>
                        </a:rPr>
                        <a:t>Inflow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r>
                        <a:rPr lang="en-US" b="1" dirty="0">
                          <a:solidFill>
                            <a:schemeClr val="tx1"/>
                          </a:solidFill>
                        </a:rPr>
                        <a:t>Probability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r>
                        <a:rPr lang="en-US" b="1" dirty="0">
                          <a:solidFill>
                            <a:schemeClr val="tx1"/>
                          </a:solidFill>
                        </a:rPr>
                        <a:t>Inflow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a:solidFill>
                        <a:schemeClr val="tx1"/>
                      </a:solidFill>
                    </a:lnT>
                    <a:lnB w="12700">
                      <a:solidFill>
                        <a:schemeClr val="tx1"/>
                      </a:solidFill>
                    </a:lnB>
                    <a:noFill/>
                  </a:tcPr>
                </a:tc>
                <a:tc>
                  <a:txBody>
                    <a:bodyPr/>
                    <a:lstStyle/>
                    <a:p>
                      <a:r>
                        <a:rPr lang="en-US" b="1" dirty="0">
                          <a:solidFill>
                            <a:schemeClr val="tx1"/>
                          </a:solidFill>
                        </a:rPr>
                        <a:t>Probability</a:t>
                      </a:r>
                    </a:p>
                  </a:txBody>
                  <a:tcPr>
                    <a:lnL w="12700" cap="flat" cmpd="sng" algn="ctr">
                      <a:solidFill>
                        <a:schemeClr val="tx1"/>
                      </a:solidFill>
                      <a:prstDash val="solid"/>
                      <a:round/>
                      <a:headEnd type="none" w="med" len="med"/>
                      <a:tailEnd type="none" w="med" len="med"/>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473682166"/>
                  </a:ext>
                </a:extLst>
              </a:tr>
              <a:tr h="370840">
                <a:tc>
                  <a:txBody>
                    <a:bodyPr/>
                    <a:lstStyle/>
                    <a:p>
                      <a:r>
                        <a:rPr lang="en-US" dirty="0">
                          <a:solidFill>
                            <a:schemeClr val="tx1"/>
                          </a:solidFill>
                        </a:rPr>
                        <a:t>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30,000</a:t>
                      </a:r>
                    </a:p>
                  </a:txBody>
                  <a:tcP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546959213"/>
                  </a:ext>
                </a:extLst>
              </a:tr>
              <a:tr h="370840">
                <a:tc>
                  <a:txBody>
                    <a:bodyPr/>
                    <a:lstStyle/>
                    <a:p>
                      <a:r>
                        <a:rPr lang="en-US" dirty="0">
                          <a:solidFill>
                            <a:schemeClr val="tx1"/>
                          </a:solidFill>
                        </a:rPr>
                        <a:t>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40,000</a:t>
                      </a:r>
                    </a:p>
                  </a:txBody>
                  <a:tcP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solidFill>
                            <a:schemeClr val="tx1"/>
                          </a:solidFill>
                        </a:rPr>
                        <a:t>0.6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0.5</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206635677"/>
                  </a:ext>
                </a:extLst>
              </a:tr>
              <a:tr h="370840">
                <a:tc>
                  <a:txBody>
                    <a:bodyPr/>
                    <a:lstStyle/>
                    <a:p>
                      <a:r>
                        <a:rPr lang="en-US" dirty="0">
                          <a:solidFill>
                            <a:schemeClr val="tx1"/>
                          </a:solidFill>
                        </a:rPr>
                        <a:t>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50,000</a:t>
                      </a:r>
                    </a:p>
                  </a:txBody>
                  <a:tcPr>
                    <a:lnL w="12700" cap="flat" cmpd="sng" algn="ctr">
                      <a:solidFill>
                        <a:schemeClr val="tx1"/>
                      </a:solidFill>
                      <a:prstDash val="solid"/>
                      <a:round/>
                      <a:headEnd type="none" w="med" len="med"/>
                      <a:tailEnd type="none" w="med" len="med"/>
                    </a:lnL>
                    <a:lnR w="12700">
                      <a:solidFill>
                        <a:schemeClr val="tx1"/>
                      </a:solidFill>
                    </a:lnR>
                    <a:lnT w="12700" cap="flat" cmpd="sng" algn="ctr">
                      <a:solidFill>
                        <a:schemeClr val="tx1"/>
                      </a:solidFill>
                      <a:prstDash val="solid"/>
                      <a:round/>
                      <a:headEnd type="none" w="med" len="med"/>
                      <a:tailEnd type="none" w="med" len="med"/>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54951366"/>
                  </a:ext>
                </a:extLst>
              </a:tr>
            </a:tbl>
          </a:graphicData>
        </a:graphic>
      </p:graphicFrame>
      <p:sp>
        <p:nvSpPr>
          <p:cNvPr id="5" name="TextBox 4">
            <a:extLst>
              <a:ext uri="{FF2B5EF4-FFF2-40B4-BE49-F238E27FC236}">
                <a16:creationId xmlns:a16="http://schemas.microsoft.com/office/drawing/2014/main" id="{42E5B6EF-1501-A103-5316-B107C7F81005}"/>
              </a:ext>
            </a:extLst>
          </p:cNvPr>
          <p:cNvSpPr txBox="1"/>
          <p:nvPr/>
        </p:nvSpPr>
        <p:spPr>
          <a:xfrm>
            <a:off x="1642657" y="2235768"/>
            <a:ext cx="67596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Year 2</a:t>
            </a:r>
          </a:p>
        </p:txBody>
      </p:sp>
      <p:sp>
        <p:nvSpPr>
          <p:cNvPr id="7" name="TextBox 4">
            <a:extLst>
              <a:ext uri="{FF2B5EF4-FFF2-40B4-BE49-F238E27FC236}">
                <a16:creationId xmlns:a16="http://schemas.microsoft.com/office/drawing/2014/main" id="{4D1794DC-0A14-31E9-FD7B-C41EC4F0C225}"/>
              </a:ext>
            </a:extLst>
          </p:cNvPr>
          <p:cNvSpPr txBox="1"/>
          <p:nvPr/>
        </p:nvSpPr>
        <p:spPr>
          <a:xfrm>
            <a:off x="837175" y="5400543"/>
            <a:ext cx="10521120" cy="123110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dirty="0">
                <a:latin typeface="Times New Roman"/>
                <a:cs typeface="Times New Roman"/>
              </a:rPr>
              <a:t> </a:t>
            </a:r>
            <a:r>
              <a:rPr lang="en-US" sz="2800">
                <a:latin typeface="Aptos"/>
                <a:cs typeface="Times New Roman"/>
              </a:rPr>
              <a:t>Using 10% as the cost of capital, advise about the acceptability of the proposal.</a:t>
            </a:r>
            <a:endParaRPr lang="en-US" sz="2800">
              <a:latin typeface="Aptos"/>
            </a:endParaRPr>
          </a:p>
          <a:p>
            <a:pPr algn="l"/>
            <a:endParaRPr lang="en-US" dirty="0"/>
          </a:p>
        </p:txBody>
      </p:sp>
    </p:spTree>
    <p:extLst>
      <p:ext uri="{BB962C8B-B14F-4D97-AF65-F5344CB8AC3E}">
        <p14:creationId xmlns:p14="http://schemas.microsoft.com/office/powerpoint/2010/main" val="1489166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78FAF-6ABC-C04B-1F4D-4BBD07A74D2E}"/>
              </a:ext>
            </a:extLst>
          </p:cNvPr>
          <p:cNvSpPr>
            <a:spLocks noGrp="1"/>
          </p:cNvSpPr>
          <p:nvPr>
            <p:ph type="title"/>
          </p:nvPr>
        </p:nvSpPr>
        <p:spPr/>
        <p:txBody>
          <a:bodyPr/>
          <a:lstStyle/>
          <a:p>
            <a:r>
              <a:rPr lang="en-US" dirty="0"/>
              <a:t>Cont.</a:t>
            </a:r>
          </a:p>
        </p:txBody>
      </p:sp>
      <p:graphicFrame>
        <p:nvGraphicFramePr>
          <p:cNvPr id="4" name="Table 3">
            <a:extLst>
              <a:ext uri="{FF2B5EF4-FFF2-40B4-BE49-F238E27FC236}">
                <a16:creationId xmlns:a16="http://schemas.microsoft.com/office/drawing/2014/main" id="{85D1B4F1-6DA2-9FF1-4C06-4825AB9E3B65}"/>
              </a:ext>
            </a:extLst>
          </p:cNvPr>
          <p:cNvGraphicFramePr>
            <a:graphicFrameLocks noGrp="1"/>
          </p:cNvGraphicFramePr>
          <p:nvPr>
            <p:extLst>
              <p:ext uri="{D42A27DB-BD31-4B8C-83A1-F6EECF244321}">
                <p14:modId xmlns:p14="http://schemas.microsoft.com/office/powerpoint/2010/main" val="1699053405"/>
              </p:ext>
            </p:extLst>
          </p:nvPr>
        </p:nvGraphicFramePr>
        <p:xfrm>
          <a:off x="1508472" y="1700036"/>
          <a:ext cx="9193177" cy="4348475"/>
        </p:xfrm>
        <a:graphic>
          <a:graphicData uri="http://schemas.openxmlformats.org/drawingml/2006/table">
            <a:tbl>
              <a:tblPr firstRow="1" bandRow="1">
                <a:tableStyleId>{5C22544A-7EE6-4342-B048-85BDC9FD1C3A}</a:tableStyleId>
              </a:tblPr>
              <a:tblGrid>
                <a:gridCol w="1313311">
                  <a:extLst>
                    <a:ext uri="{9D8B030D-6E8A-4147-A177-3AD203B41FA5}">
                      <a16:colId xmlns:a16="http://schemas.microsoft.com/office/drawing/2014/main" val="1955495597"/>
                    </a:ext>
                  </a:extLst>
                </a:gridCol>
                <a:gridCol w="1313311">
                  <a:extLst>
                    <a:ext uri="{9D8B030D-6E8A-4147-A177-3AD203B41FA5}">
                      <a16:colId xmlns:a16="http://schemas.microsoft.com/office/drawing/2014/main" val="4042155809"/>
                    </a:ext>
                  </a:extLst>
                </a:gridCol>
                <a:gridCol w="1313311">
                  <a:extLst>
                    <a:ext uri="{9D8B030D-6E8A-4147-A177-3AD203B41FA5}">
                      <a16:colId xmlns:a16="http://schemas.microsoft.com/office/drawing/2014/main" val="3727613634"/>
                    </a:ext>
                  </a:extLst>
                </a:gridCol>
                <a:gridCol w="1313311">
                  <a:extLst>
                    <a:ext uri="{9D8B030D-6E8A-4147-A177-3AD203B41FA5}">
                      <a16:colId xmlns:a16="http://schemas.microsoft.com/office/drawing/2014/main" val="4226103811"/>
                    </a:ext>
                  </a:extLst>
                </a:gridCol>
                <a:gridCol w="1313311">
                  <a:extLst>
                    <a:ext uri="{9D8B030D-6E8A-4147-A177-3AD203B41FA5}">
                      <a16:colId xmlns:a16="http://schemas.microsoft.com/office/drawing/2014/main" val="1404547065"/>
                    </a:ext>
                  </a:extLst>
                </a:gridCol>
                <a:gridCol w="1313311">
                  <a:extLst>
                    <a:ext uri="{9D8B030D-6E8A-4147-A177-3AD203B41FA5}">
                      <a16:colId xmlns:a16="http://schemas.microsoft.com/office/drawing/2014/main" val="3102197203"/>
                    </a:ext>
                  </a:extLst>
                </a:gridCol>
                <a:gridCol w="1313311">
                  <a:extLst>
                    <a:ext uri="{9D8B030D-6E8A-4147-A177-3AD203B41FA5}">
                      <a16:colId xmlns:a16="http://schemas.microsoft.com/office/drawing/2014/main" val="3247135341"/>
                    </a:ext>
                  </a:extLst>
                </a:gridCol>
              </a:tblGrid>
              <a:tr h="370840">
                <a:tc>
                  <a:txBody>
                    <a:bodyPr/>
                    <a:lstStyle/>
                    <a:p>
                      <a:r>
                        <a:rPr lang="en-US" dirty="0">
                          <a:solidFill>
                            <a:schemeClr val="tx1"/>
                          </a:solidFill>
                        </a:rPr>
                        <a:t>Year 1 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Year 2 Inflow</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NPV</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Joint Probability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Estimated NPV</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611548498"/>
                  </a:ext>
                </a:extLst>
              </a:tr>
              <a:tr h="370840">
                <a:tc>
                  <a:txBody>
                    <a:bodyPr/>
                    <a:lstStyle/>
                    <a:p>
                      <a:r>
                        <a:rPr lang="en-US" dirty="0">
                          <a:solidFill>
                            <a:schemeClr val="tx1"/>
                          </a:solidFill>
                        </a:rPr>
                        <a:t>16,000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0.2</a:t>
                      </a:r>
                      <a:endParaRPr lang="en-US" dirty="0"/>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3,272.72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0.06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196.36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294109847"/>
                  </a:ext>
                </a:extLst>
              </a:tr>
              <a:tr h="370840">
                <a:tc>
                  <a:txBody>
                    <a:bodyPr/>
                    <a:lstStyle/>
                    <a:p>
                      <a:r>
                        <a:rPr lang="en-US" dirty="0">
                          <a:solidFill>
                            <a:schemeClr val="tx1"/>
                          </a:solidFill>
                        </a:rPr>
                        <a: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12,363.63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0.18</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2,225.45</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549155932"/>
                  </a:ext>
                </a:extLst>
              </a:tr>
              <a:tr h="370840">
                <a:tc>
                  <a:txBody>
                    <a:bodyPr/>
                    <a:lstStyle/>
                    <a:p>
                      <a:r>
                        <a:rPr lang="en-US" dirty="0">
                          <a:solidFill>
                            <a:schemeClr val="tx1"/>
                          </a:solidFill>
                        </a:rPr>
                        <a: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21,454.54</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0.06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1,287.27</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518889476"/>
                  </a:ext>
                </a:extLst>
              </a:tr>
              <a:tr h="370840">
                <a:tc>
                  <a:txBody>
                    <a:bodyPr/>
                    <a:lstStyle/>
                    <a:p>
                      <a:r>
                        <a:rPr lang="en-US" dirty="0">
                          <a:solidFill>
                            <a:schemeClr val="tx1"/>
                          </a:solidFill>
                        </a:rPr>
                        <a:t>24,000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0.5</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sz="1800" b="0" i="0" u="none" strike="noStrike" noProof="0" dirty="0">
                          <a:solidFill>
                            <a:schemeClr val="tx1"/>
                          </a:solidFill>
                          <a:latin typeface="Aptos"/>
                        </a:rPr>
                        <a:t>20,363.63</a:t>
                      </a:r>
                      <a:endParaRPr lang="en-US" dirty="0"/>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0.05</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1,018.18</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15205464"/>
                  </a:ext>
                </a:extLst>
              </a:tr>
              <a:tr h="370840">
                <a:tc>
                  <a:txBody>
                    <a:bodyPr/>
                    <a:lstStyle/>
                    <a:p>
                      <a:r>
                        <a:rPr lang="en-US" dirty="0">
                          <a:solidFill>
                            <a:schemeClr val="tx1"/>
                          </a:solidFill>
                        </a:rPr>
                        <a: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0.5</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0.8</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sz="1800" b="0" i="0" u="none" strike="noStrike" noProof="0" dirty="0">
                          <a:solidFill>
                            <a:schemeClr val="tx1"/>
                          </a:solidFill>
                          <a:latin typeface="Aptos"/>
                        </a:rPr>
                        <a:t>38,545.45</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0.4</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15,418.18</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835862126"/>
                  </a:ext>
                </a:extLst>
              </a:tr>
              <a:tr h="370840">
                <a:tc>
                  <a:txBody>
                    <a:bodyPr/>
                    <a:lstStyle/>
                    <a:p>
                      <a:r>
                        <a:rPr lang="en-US" dirty="0">
                          <a:solidFill>
                            <a:schemeClr val="tx1"/>
                          </a:solidFill>
                        </a:rPr>
                        <a: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0.5</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sz="1800" b="0" i="0" u="none" strike="noStrike" noProof="0" dirty="0">
                          <a:solidFill>
                            <a:schemeClr val="tx1"/>
                          </a:solidFill>
                          <a:latin typeface="Aptos"/>
                        </a:rPr>
                        <a:t>56,727.27</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0.05</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2,836.36</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665853171"/>
                  </a:ext>
                </a:extLst>
              </a:tr>
              <a:tr h="370840">
                <a:tc>
                  <a:txBody>
                    <a:bodyPr/>
                    <a:lstStyle/>
                    <a:p>
                      <a:r>
                        <a:rPr lang="en-US" dirty="0">
                          <a:solidFill>
                            <a:schemeClr val="tx1"/>
                          </a:solidFill>
                        </a:rPr>
                        <a:t>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sz="1800" b="0" i="0" u="none" strike="noStrike" noProof="0" dirty="0">
                          <a:solidFill>
                            <a:schemeClr val="tx1"/>
                          </a:solidFill>
                          <a:latin typeface="Aptos"/>
                        </a:rPr>
                        <a:t>25,454.54</a:t>
                      </a:r>
                      <a:endParaRPr lang="en-US" dirty="0"/>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0.04</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1,018.18</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672190742"/>
                  </a:ext>
                </a:extLst>
              </a:tr>
              <a:tr h="370839">
                <a:tc>
                  <a:txBody>
                    <a:bodyPr/>
                    <a:lstStyle/>
                    <a:p>
                      <a:pPr lvl="0">
                        <a:buNone/>
                      </a:pPr>
                      <a:r>
                        <a:rPr lang="en-US" dirty="0">
                          <a:solidFill>
                            <a:schemeClr val="tx1"/>
                          </a:solidFill>
                        </a:rPr>
                        <a: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0.5</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-12,727.27</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-1,272.72</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45042157"/>
                  </a:ext>
                </a:extLst>
              </a:tr>
              <a:tr h="370838">
                <a:tc>
                  <a:txBody>
                    <a:bodyPr/>
                    <a:lstStyle/>
                    <a:p>
                      <a:pPr lvl="0">
                        <a:buNone/>
                      </a:pPr>
                      <a:r>
                        <a:rPr lang="en-US" dirty="0">
                          <a:solidFill>
                            <a:schemeClr val="tx1"/>
                          </a:solidFill>
                        </a:rPr>
                        <a: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0.2</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12,000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0.3</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-9,090.91</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0.06</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-545.45</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40643657"/>
                  </a:ext>
                </a:extLst>
              </a:tr>
              <a:tr h="370838">
                <a:tc gridSpan="5">
                  <a:txBody>
                    <a:bodyPr/>
                    <a:lstStyle/>
                    <a:p>
                      <a:pPr lvl="0">
                        <a:buNone/>
                      </a:pPr>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22,181.81</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447149751"/>
                  </a:ext>
                </a:extLst>
              </a:tr>
            </a:tbl>
          </a:graphicData>
        </a:graphic>
      </p:graphicFrame>
      <p:sp>
        <p:nvSpPr>
          <p:cNvPr id="3" name="TextBox 2">
            <a:extLst>
              <a:ext uri="{FF2B5EF4-FFF2-40B4-BE49-F238E27FC236}">
                <a16:creationId xmlns:a16="http://schemas.microsoft.com/office/drawing/2014/main" id="{D338AD7E-F652-7D4C-4C07-8D0AC0CA428D}"/>
              </a:ext>
            </a:extLst>
          </p:cNvPr>
          <p:cNvSpPr txBox="1"/>
          <p:nvPr/>
        </p:nvSpPr>
        <p:spPr>
          <a:xfrm>
            <a:off x="4376680" y="6067951"/>
            <a:ext cx="345600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Accept, positive NPV</a:t>
            </a:r>
          </a:p>
        </p:txBody>
      </p:sp>
    </p:spTree>
    <p:extLst>
      <p:ext uri="{BB962C8B-B14F-4D97-AF65-F5344CB8AC3E}">
        <p14:creationId xmlns:p14="http://schemas.microsoft.com/office/powerpoint/2010/main" val="17334879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5393E-BEEF-B898-1598-513BE560770B}"/>
              </a:ext>
            </a:extLst>
          </p:cNvPr>
          <p:cNvSpPr>
            <a:spLocks noGrp="1"/>
          </p:cNvSpPr>
          <p:nvPr>
            <p:ph type="title"/>
          </p:nvPr>
        </p:nvSpPr>
        <p:spPr/>
        <p:txBody>
          <a:bodyPr/>
          <a:lstStyle/>
          <a:p>
            <a:r>
              <a:rPr lang="en-US" dirty="0"/>
              <a:t>Exercise 20</a:t>
            </a:r>
          </a:p>
        </p:txBody>
      </p:sp>
      <p:sp>
        <p:nvSpPr>
          <p:cNvPr id="3" name="Content Placeholder 2">
            <a:extLst>
              <a:ext uri="{FF2B5EF4-FFF2-40B4-BE49-F238E27FC236}">
                <a16:creationId xmlns:a16="http://schemas.microsoft.com/office/drawing/2014/main" id="{A26C72D3-849B-C432-C6B6-84ADF35651B2}"/>
              </a:ext>
            </a:extLst>
          </p:cNvPr>
          <p:cNvSpPr>
            <a:spLocks noGrp="1"/>
          </p:cNvSpPr>
          <p:nvPr>
            <p:ph idx="1"/>
          </p:nvPr>
        </p:nvSpPr>
        <p:spPr>
          <a:xfrm>
            <a:off x="838200" y="1696229"/>
            <a:ext cx="10515600" cy="4797035"/>
          </a:xfrm>
        </p:spPr>
        <p:txBody>
          <a:bodyPr vert="horz" lIns="91440" tIns="45720" rIns="91440" bIns="45720" rtlCol="0" anchor="t">
            <a:normAutofit lnSpcReduction="10000"/>
          </a:bodyPr>
          <a:lstStyle/>
          <a:p>
            <a:pPr marL="0" indent="0">
              <a:lnSpc>
                <a:spcPct val="70000"/>
              </a:lnSpc>
              <a:buNone/>
            </a:pPr>
            <a:r>
              <a:rPr lang="en-US" sz="1400" dirty="0">
                <a:ea typeface="+mn-lt"/>
                <a:cs typeface="+mn-lt"/>
              </a:rPr>
              <a:t>Material       35%</a:t>
            </a:r>
            <a:endParaRPr lang="en-US" sz="1400" dirty="0"/>
          </a:p>
          <a:p>
            <a:pPr marL="0" indent="0">
              <a:lnSpc>
                <a:spcPct val="70000"/>
              </a:lnSpc>
              <a:buNone/>
            </a:pPr>
            <a:r>
              <a:rPr lang="en-US" sz="1400" dirty="0">
                <a:ea typeface="+mn-lt"/>
                <a:cs typeface="+mn-lt"/>
              </a:rPr>
              <a:t>Direct </a:t>
            </a:r>
            <a:r>
              <a:rPr lang="en-US" sz="1400" err="1">
                <a:ea typeface="+mn-lt"/>
                <a:cs typeface="+mn-lt"/>
              </a:rPr>
              <a:t>Labours</a:t>
            </a:r>
            <a:r>
              <a:rPr lang="en-US" sz="1400" dirty="0">
                <a:ea typeface="+mn-lt"/>
                <a:cs typeface="+mn-lt"/>
              </a:rPr>
              <a:t>    25%</a:t>
            </a:r>
            <a:endParaRPr lang="en-US" sz="1400" dirty="0"/>
          </a:p>
          <a:p>
            <a:pPr marL="0" indent="0">
              <a:lnSpc>
                <a:spcPct val="70000"/>
              </a:lnSpc>
              <a:buNone/>
            </a:pPr>
            <a:r>
              <a:rPr lang="en-US" sz="1400" dirty="0">
                <a:ea typeface="+mn-lt"/>
                <a:cs typeface="+mn-lt"/>
              </a:rPr>
              <a:t>Overhead     20%</a:t>
            </a:r>
            <a:endParaRPr lang="en-US" sz="1400" dirty="0"/>
          </a:p>
          <a:p>
            <a:pPr marL="0" indent="0">
              <a:lnSpc>
                <a:spcPct val="70000"/>
              </a:lnSpc>
              <a:buNone/>
            </a:pPr>
            <a:endParaRPr lang="en-US" sz="1400" dirty="0"/>
          </a:p>
          <a:p>
            <a:pPr marL="0" indent="0">
              <a:lnSpc>
                <a:spcPct val="70000"/>
              </a:lnSpc>
              <a:buNone/>
            </a:pPr>
            <a:r>
              <a:rPr lang="en-US" sz="1400" dirty="0">
                <a:ea typeface="+mn-lt"/>
                <a:cs typeface="+mn-lt"/>
              </a:rPr>
              <a:t>Further particulars are:</a:t>
            </a:r>
            <a:endParaRPr lang="en-US" sz="1400" dirty="0"/>
          </a:p>
          <a:p>
            <a:pPr marL="0" indent="0">
              <a:lnSpc>
                <a:spcPct val="70000"/>
              </a:lnSpc>
              <a:buNone/>
            </a:pPr>
            <a:endParaRPr lang="en-US" sz="1400" dirty="0"/>
          </a:p>
          <a:p>
            <a:pPr marL="0" indent="0">
              <a:lnSpc>
                <a:spcPct val="70000"/>
              </a:lnSpc>
              <a:buNone/>
            </a:pPr>
            <a:r>
              <a:rPr lang="en-US" sz="1400" dirty="0">
                <a:ea typeface="+mn-lt"/>
                <a:cs typeface="+mn-lt"/>
              </a:rPr>
              <a:t>It is proposed to maintain a level of activity of 250,000 units</a:t>
            </a:r>
            <a:endParaRPr lang="en-US" sz="1400" dirty="0"/>
          </a:p>
          <a:p>
            <a:pPr marL="0" indent="0">
              <a:lnSpc>
                <a:spcPct val="70000"/>
              </a:lnSpc>
              <a:buNone/>
            </a:pPr>
            <a:r>
              <a:rPr lang="en-US" sz="1400" dirty="0">
                <a:ea typeface="+mn-lt"/>
                <a:cs typeface="+mn-lt"/>
              </a:rPr>
              <a:t>Selling price is £10 per unit</a:t>
            </a:r>
            <a:endParaRPr lang="en-US" sz="1400" dirty="0"/>
          </a:p>
          <a:p>
            <a:pPr marL="0" indent="0">
              <a:lnSpc>
                <a:spcPct val="70000"/>
              </a:lnSpc>
              <a:buNone/>
            </a:pPr>
            <a:r>
              <a:rPr lang="en-US" sz="1400" dirty="0">
                <a:ea typeface="+mn-lt"/>
                <a:cs typeface="+mn-lt"/>
              </a:rPr>
              <a:t>Raw materials are to remain in stores for an average period of one month</a:t>
            </a:r>
            <a:endParaRPr lang="en-US" sz="1400" dirty="0"/>
          </a:p>
          <a:p>
            <a:pPr marL="0" indent="0">
              <a:lnSpc>
                <a:spcPct val="70000"/>
              </a:lnSpc>
              <a:buNone/>
            </a:pPr>
            <a:r>
              <a:rPr lang="en-US" sz="1400" dirty="0">
                <a:ea typeface="+mn-lt"/>
                <a:cs typeface="+mn-lt"/>
              </a:rPr>
              <a:t>Finished foods are required to be in stock for an average period of one moth</a:t>
            </a:r>
            <a:endParaRPr lang="en-US" sz="1400" dirty="0"/>
          </a:p>
          <a:p>
            <a:pPr marL="0" indent="0">
              <a:lnSpc>
                <a:spcPct val="70000"/>
              </a:lnSpc>
              <a:buNone/>
            </a:pPr>
            <a:r>
              <a:rPr lang="en-US" sz="1400" dirty="0">
                <a:ea typeface="+mn-lt"/>
                <a:cs typeface="+mn-lt"/>
              </a:rPr>
              <a:t>Credit allowed to debtors is 3 months</a:t>
            </a:r>
            <a:endParaRPr lang="en-US" sz="1400" dirty="0"/>
          </a:p>
          <a:p>
            <a:pPr marL="0" indent="0">
              <a:lnSpc>
                <a:spcPct val="70000"/>
              </a:lnSpc>
              <a:buNone/>
            </a:pPr>
            <a:r>
              <a:rPr lang="en-US" sz="1400" dirty="0">
                <a:ea typeface="+mn-lt"/>
                <a:cs typeface="+mn-lt"/>
              </a:rPr>
              <a:t>Credit allowed by suppliers is 2 months</a:t>
            </a:r>
            <a:endParaRPr lang="en-US" sz="1400" dirty="0"/>
          </a:p>
          <a:p>
            <a:pPr marL="0" indent="0">
              <a:lnSpc>
                <a:spcPct val="70000"/>
              </a:lnSpc>
              <a:buNone/>
            </a:pPr>
            <a:endParaRPr lang="en-US" sz="1400" dirty="0"/>
          </a:p>
          <a:p>
            <a:pPr marL="0" indent="0">
              <a:lnSpc>
                <a:spcPct val="70000"/>
              </a:lnSpc>
              <a:buNone/>
            </a:pPr>
            <a:r>
              <a:rPr lang="en-US" sz="1400" dirty="0">
                <a:ea typeface="+mn-lt"/>
                <a:cs typeface="+mn-lt"/>
              </a:rPr>
              <a:t>You are required to prepare a statement for working capital requirements, a forecast of profit and loss account and balance sheet of the company assuring that </a:t>
            </a:r>
            <a:endParaRPr lang="en-US" sz="1400" dirty="0"/>
          </a:p>
          <a:p>
            <a:pPr marL="0" indent="0">
              <a:lnSpc>
                <a:spcPct val="70000"/>
              </a:lnSpc>
              <a:buNone/>
            </a:pPr>
            <a:endParaRPr lang="en-US" sz="1400" dirty="0"/>
          </a:p>
          <a:p>
            <a:pPr marL="0" indent="0">
              <a:lnSpc>
                <a:spcPct val="70000"/>
              </a:lnSpc>
              <a:buNone/>
            </a:pPr>
            <a:r>
              <a:rPr lang="en-US" sz="1400" dirty="0">
                <a:ea typeface="+mn-lt"/>
                <a:cs typeface="+mn-lt"/>
              </a:rPr>
              <a:t>Share capital   £1,200,000</a:t>
            </a:r>
            <a:endParaRPr lang="en-US" sz="1400" dirty="0"/>
          </a:p>
          <a:p>
            <a:pPr marL="0" indent="0">
              <a:lnSpc>
                <a:spcPct val="70000"/>
              </a:lnSpc>
              <a:buNone/>
            </a:pPr>
            <a:r>
              <a:rPr lang="en-US" sz="1400" dirty="0">
                <a:ea typeface="+mn-lt"/>
                <a:cs typeface="+mn-lt"/>
              </a:rPr>
              <a:t>10% Debentures   £300,000</a:t>
            </a:r>
            <a:endParaRPr lang="en-US" sz="1400" dirty="0"/>
          </a:p>
          <a:p>
            <a:pPr marL="0" indent="0">
              <a:lnSpc>
                <a:spcPct val="70000"/>
              </a:lnSpc>
              <a:buNone/>
            </a:pPr>
            <a:r>
              <a:rPr lang="en-US" sz="1400" dirty="0">
                <a:ea typeface="+mn-lt"/>
                <a:cs typeface="+mn-lt"/>
              </a:rPr>
              <a:t>Fixed Assets £1,100,000</a:t>
            </a:r>
            <a:endParaRPr lang="en-US" sz="1400" dirty="0"/>
          </a:p>
          <a:p>
            <a:pPr marL="0" indent="0">
              <a:buNone/>
            </a:pPr>
            <a:endParaRPr lang="en-US" dirty="0"/>
          </a:p>
        </p:txBody>
      </p:sp>
    </p:spTree>
    <p:extLst>
      <p:ext uri="{BB962C8B-B14F-4D97-AF65-F5344CB8AC3E}">
        <p14:creationId xmlns:p14="http://schemas.microsoft.com/office/powerpoint/2010/main" val="26066425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CA6C-87B4-8C65-3BED-EB672C628CEC}"/>
              </a:ext>
            </a:extLst>
          </p:cNvPr>
          <p:cNvSpPr>
            <a:spLocks noGrp="1"/>
          </p:cNvSpPr>
          <p:nvPr>
            <p:ph type="title"/>
          </p:nvPr>
        </p:nvSpPr>
        <p:spPr/>
        <p:txBody>
          <a:bodyPr/>
          <a:lstStyle/>
          <a:p>
            <a:r>
              <a:rPr lang="en-US" dirty="0"/>
              <a:t>Cont.</a:t>
            </a:r>
          </a:p>
        </p:txBody>
      </p:sp>
      <p:sp>
        <p:nvSpPr>
          <p:cNvPr id="4" name="TextBox 3">
            <a:extLst>
              <a:ext uri="{FF2B5EF4-FFF2-40B4-BE49-F238E27FC236}">
                <a16:creationId xmlns:a16="http://schemas.microsoft.com/office/drawing/2014/main" id="{1753C853-559A-194B-1330-117D20A75069}"/>
              </a:ext>
            </a:extLst>
          </p:cNvPr>
          <p:cNvSpPr txBox="1"/>
          <p:nvPr/>
        </p:nvSpPr>
        <p:spPr>
          <a:xfrm>
            <a:off x="837045" y="1455533"/>
            <a:ext cx="643474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Working Capital Requirement: £718,750</a:t>
            </a:r>
          </a:p>
        </p:txBody>
      </p:sp>
      <p:graphicFrame>
        <p:nvGraphicFramePr>
          <p:cNvPr id="5" name="Table 4">
            <a:extLst>
              <a:ext uri="{FF2B5EF4-FFF2-40B4-BE49-F238E27FC236}">
                <a16:creationId xmlns:a16="http://schemas.microsoft.com/office/drawing/2014/main" id="{E6165D30-4133-720A-F845-6C4A1CE6C77B}"/>
              </a:ext>
            </a:extLst>
          </p:cNvPr>
          <p:cNvGraphicFramePr>
            <a:graphicFrameLocks noGrp="1"/>
          </p:cNvGraphicFramePr>
          <p:nvPr>
            <p:extLst>
              <p:ext uri="{D42A27DB-BD31-4B8C-83A1-F6EECF244321}">
                <p14:modId xmlns:p14="http://schemas.microsoft.com/office/powerpoint/2010/main" val="3683126328"/>
              </p:ext>
            </p:extLst>
          </p:nvPr>
        </p:nvGraphicFramePr>
        <p:xfrm>
          <a:off x="833886" y="2587924"/>
          <a:ext cx="3809280" cy="2596391"/>
        </p:xfrm>
        <a:graphic>
          <a:graphicData uri="http://schemas.openxmlformats.org/drawingml/2006/table">
            <a:tbl>
              <a:tblPr firstRow="1" bandRow="1">
                <a:tableStyleId>{5C22544A-7EE6-4342-B048-85BDC9FD1C3A}</a:tableStyleId>
              </a:tblPr>
              <a:tblGrid>
                <a:gridCol w="1904640">
                  <a:extLst>
                    <a:ext uri="{9D8B030D-6E8A-4147-A177-3AD203B41FA5}">
                      <a16:colId xmlns:a16="http://schemas.microsoft.com/office/drawing/2014/main" val="3073007945"/>
                    </a:ext>
                  </a:extLst>
                </a:gridCol>
                <a:gridCol w="1904640">
                  <a:extLst>
                    <a:ext uri="{9D8B030D-6E8A-4147-A177-3AD203B41FA5}">
                      <a16:colId xmlns:a16="http://schemas.microsoft.com/office/drawing/2014/main" val="700336127"/>
                    </a:ext>
                  </a:extLst>
                </a:gridCol>
              </a:tblGrid>
              <a:tr h="401831">
                <a:tc gridSpan="2">
                  <a:txBody>
                    <a:bodyPr/>
                    <a:lstStyle/>
                    <a:p>
                      <a:r>
                        <a:rPr lang="en-US" dirty="0">
                          <a:solidFill>
                            <a:schemeClr val="tx1"/>
                          </a:solidFill>
                        </a:rPr>
                        <a:t>Forecast Profit &amp; Loss Account</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79280214"/>
                  </a:ext>
                </a:extLst>
              </a:tr>
              <a:tr h="237445">
                <a:tc>
                  <a:txBody>
                    <a:bodyPr/>
                    <a:lstStyle/>
                    <a:p>
                      <a:r>
                        <a:rPr lang="en-US" dirty="0">
                          <a:solidFill>
                            <a:schemeClr val="tx1"/>
                          </a:solidFill>
                        </a:rPr>
                        <a:t>Sales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£250,000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682002670"/>
                  </a:ext>
                </a:extLst>
              </a:tr>
              <a:tr h="237445">
                <a:tc>
                  <a:txBody>
                    <a:bodyPr/>
                    <a:lstStyle/>
                    <a:p>
                      <a:r>
                        <a:rPr lang="en-US" dirty="0">
                          <a:solidFill>
                            <a:schemeClr val="tx1"/>
                          </a:solidFill>
                        </a:rPr>
                        <a:t>Material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£875,000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732931404"/>
                  </a:ext>
                </a:extLst>
              </a:tr>
              <a:tr h="237445">
                <a:tc>
                  <a:txBody>
                    <a:bodyPr/>
                    <a:lstStyle/>
                    <a:p>
                      <a:r>
                        <a:rPr lang="en-US" err="1">
                          <a:solidFill>
                            <a:schemeClr val="tx1"/>
                          </a:solidFill>
                        </a:rPr>
                        <a:t>Labour</a:t>
                      </a:r>
                      <a:endParaRPr lang="en-US" dirty="0" err="1">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£625,000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662773603"/>
                  </a:ext>
                </a:extLst>
              </a:tr>
              <a:tr h="237445">
                <a:tc>
                  <a:txBody>
                    <a:bodyPr/>
                    <a:lstStyle/>
                    <a:p>
                      <a:r>
                        <a:rPr lang="en-US" dirty="0">
                          <a:solidFill>
                            <a:schemeClr val="tx1"/>
                          </a:solidFill>
                        </a:rPr>
                        <a:t>Overhead</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888344596"/>
                  </a:ext>
                </a:extLst>
              </a:tr>
              <a:tr h="237445">
                <a:tc>
                  <a:txBody>
                    <a:bodyPr/>
                    <a:lstStyle/>
                    <a:p>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61485662"/>
                  </a:ext>
                </a:extLst>
              </a:tr>
              <a:tr h="237445">
                <a:tc>
                  <a:txBody>
                    <a:bodyPr/>
                    <a:lstStyle/>
                    <a:p>
                      <a:r>
                        <a:rPr lang="en-US" dirty="0">
                          <a:solidFill>
                            <a:schemeClr val="tx1"/>
                          </a:solidFill>
                        </a:rPr>
                        <a:t>Profit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77503080"/>
                  </a:ext>
                </a:extLst>
              </a:tr>
            </a:tbl>
          </a:graphicData>
        </a:graphic>
      </p:graphicFrame>
      <p:graphicFrame>
        <p:nvGraphicFramePr>
          <p:cNvPr id="6" name="Table 5">
            <a:extLst>
              <a:ext uri="{FF2B5EF4-FFF2-40B4-BE49-F238E27FC236}">
                <a16:creationId xmlns:a16="http://schemas.microsoft.com/office/drawing/2014/main" id="{182E7EB6-12D3-4DFD-03FA-A7B3995F6959}"/>
              </a:ext>
            </a:extLst>
          </p:cNvPr>
          <p:cNvGraphicFramePr>
            <a:graphicFrameLocks noGrp="1"/>
          </p:cNvGraphicFramePr>
          <p:nvPr>
            <p:extLst>
              <p:ext uri="{D42A27DB-BD31-4B8C-83A1-F6EECF244321}">
                <p14:modId xmlns:p14="http://schemas.microsoft.com/office/powerpoint/2010/main" val="2534617191"/>
              </p:ext>
            </p:extLst>
          </p:nvPr>
        </p:nvGraphicFramePr>
        <p:xfrm>
          <a:off x="5118339" y="2587924"/>
          <a:ext cx="6238848" cy="2743200"/>
        </p:xfrm>
        <a:graphic>
          <a:graphicData uri="http://schemas.openxmlformats.org/drawingml/2006/table">
            <a:tbl>
              <a:tblPr firstRow="1" bandRow="1">
                <a:tableStyleId>{5C22544A-7EE6-4342-B048-85BDC9FD1C3A}</a:tableStyleId>
              </a:tblPr>
              <a:tblGrid>
                <a:gridCol w="1559712">
                  <a:extLst>
                    <a:ext uri="{9D8B030D-6E8A-4147-A177-3AD203B41FA5}">
                      <a16:colId xmlns:a16="http://schemas.microsoft.com/office/drawing/2014/main" val="1925395487"/>
                    </a:ext>
                  </a:extLst>
                </a:gridCol>
                <a:gridCol w="1559712">
                  <a:extLst>
                    <a:ext uri="{9D8B030D-6E8A-4147-A177-3AD203B41FA5}">
                      <a16:colId xmlns:a16="http://schemas.microsoft.com/office/drawing/2014/main" val="3865218659"/>
                    </a:ext>
                  </a:extLst>
                </a:gridCol>
                <a:gridCol w="1559712">
                  <a:extLst>
                    <a:ext uri="{9D8B030D-6E8A-4147-A177-3AD203B41FA5}">
                      <a16:colId xmlns:a16="http://schemas.microsoft.com/office/drawing/2014/main" val="2514595875"/>
                    </a:ext>
                  </a:extLst>
                </a:gridCol>
                <a:gridCol w="1559712">
                  <a:extLst>
                    <a:ext uri="{9D8B030D-6E8A-4147-A177-3AD203B41FA5}">
                      <a16:colId xmlns:a16="http://schemas.microsoft.com/office/drawing/2014/main" val="3379544578"/>
                    </a:ext>
                  </a:extLst>
                </a:gridCol>
              </a:tblGrid>
              <a:tr h="190107">
                <a:tc gridSpan="4">
                  <a:txBody>
                    <a:bodyPr/>
                    <a:lstStyle/>
                    <a:p>
                      <a:r>
                        <a:rPr lang="en-US" dirty="0">
                          <a:solidFill>
                            <a:schemeClr val="tx1"/>
                          </a:solidFill>
                        </a:rPr>
                        <a:t>Forecast Balance Sheet</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7222296"/>
                  </a:ext>
                </a:extLst>
              </a:tr>
              <a:tr h="190107">
                <a:tc gridSpan="2">
                  <a:txBody>
                    <a:bodyPr/>
                    <a:lstStyle/>
                    <a:p>
                      <a:r>
                        <a:rPr lang="en-US" dirty="0">
                          <a:solidFill>
                            <a:schemeClr val="tx1"/>
                          </a:solidFill>
                        </a:rPr>
                        <a:t>Total Assets</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gridSpan="2">
                  <a:txBody>
                    <a:bodyPr/>
                    <a:lstStyle/>
                    <a:p>
                      <a:pPr lvl="0">
                        <a:buNone/>
                      </a:pPr>
                      <a:r>
                        <a:rPr lang="en-US" dirty="0">
                          <a:solidFill>
                            <a:schemeClr val="tx1"/>
                          </a:solidFill>
                        </a:rPr>
                        <a:t>Total Liabilities</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289448909"/>
                  </a:ext>
                </a:extLst>
              </a:tr>
              <a:tr h="190107">
                <a:tc>
                  <a:txBody>
                    <a:bodyPr/>
                    <a:lstStyle/>
                    <a:p>
                      <a:r>
                        <a:rPr lang="en-US" dirty="0">
                          <a:solidFill>
                            <a:schemeClr val="tx1"/>
                          </a:solidFill>
                        </a:rPr>
                        <a:t>Fixed Assets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£1,100,000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Share Capital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53496756"/>
                  </a:ext>
                </a:extLst>
              </a:tr>
              <a:tr h="336344">
                <a:tc>
                  <a:txBody>
                    <a:bodyPr/>
                    <a:lstStyle/>
                    <a:p>
                      <a:r>
                        <a:rPr lang="en-US" dirty="0">
                          <a:solidFill>
                            <a:schemeClr val="tx1"/>
                          </a:solidFill>
                        </a:rPr>
                        <a:t>Working Capital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£718,750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Debentures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22991453"/>
                  </a:ext>
                </a:extLst>
              </a:tr>
              <a:tr h="336344">
                <a:tc gridSpan="2">
                  <a:txBody>
                    <a:bodyPr/>
                    <a:lstStyle/>
                    <a:p>
                      <a:endParaRPr lang="en-US" dirty="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Reserves (Profit)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499225987"/>
                  </a:ext>
                </a:extLst>
              </a:tr>
              <a:tr h="190107">
                <a:tc>
                  <a:txBody>
                    <a:bodyPr/>
                    <a:lstStyle/>
                    <a:p>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£1,818,750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Total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84356873"/>
                  </a:ext>
                </a:extLst>
              </a:tr>
            </a:tbl>
          </a:graphicData>
        </a:graphic>
      </p:graphicFrame>
    </p:spTree>
    <p:extLst>
      <p:ext uri="{BB962C8B-B14F-4D97-AF65-F5344CB8AC3E}">
        <p14:creationId xmlns:p14="http://schemas.microsoft.com/office/powerpoint/2010/main" val="5594568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48149-D45B-59D5-FF70-A80FB10D45AF}"/>
              </a:ext>
            </a:extLst>
          </p:cNvPr>
          <p:cNvSpPr>
            <a:spLocks noGrp="1"/>
          </p:cNvSpPr>
          <p:nvPr>
            <p:ph type="title"/>
          </p:nvPr>
        </p:nvSpPr>
        <p:spPr/>
        <p:txBody>
          <a:bodyPr/>
          <a:lstStyle/>
          <a:p>
            <a:r>
              <a:rPr lang="en-US" dirty="0"/>
              <a:t>Exercise 21</a:t>
            </a:r>
          </a:p>
        </p:txBody>
      </p:sp>
      <p:sp>
        <p:nvSpPr>
          <p:cNvPr id="3" name="Content Placeholder 2">
            <a:extLst>
              <a:ext uri="{FF2B5EF4-FFF2-40B4-BE49-F238E27FC236}">
                <a16:creationId xmlns:a16="http://schemas.microsoft.com/office/drawing/2014/main" id="{E09E9988-7546-BCED-E9E6-825D116746ED}"/>
              </a:ext>
            </a:extLst>
          </p:cNvPr>
          <p:cNvSpPr>
            <a:spLocks noGrp="1"/>
          </p:cNvSpPr>
          <p:nvPr>
            <p:ph idx="1"/>
          </p:nvPr>
        </p:nvSpPr>
        <p:spPr/>
        <p:txBody>
          <a:bodyPr vert="horz" lIns="91440" tIns="45720" rIns="91440" bIns="45720" rtlCol="0" anchor="t">
            <a:normAutofit fontScale="62500" lnSpcReduction="20000"/>
          </a:bodyPr>
          <a:lstStyle/>
          <a:p>
            <a:pPr>
              <a:buNone/>
            </a:pPr>
            <a:r>
              <a:rPr lang="en-US" dirty="0">
                <a:ea typeface="+mn-lt"/>
                <a:cs typeface="+mn-lt"/>
              </a:rPr>
              <a:t>From the information given below, Mr. X wants to commence a new trading business and gives the following information to you</a:t>
            </a:r>
            <a:endParaRPr lang="en-US" dirty="0"/>
          </a:p>
          <a:p>
            <a:pPr>
              <a:buNone/>
            </a:pPr>
            <a:endParaRPr lang="en-US"/>
          </a:p>
          <a:p>
            <a:pPr>
              <a:buNone/>
            </a:pPr>
            <a:r>
              <a:rPr lang="en-US" dirty="0">
                <a:ea typeface="+mn-lt"/>
                <a:cs typeface="+mn-lt"/>
              </a:rPr>
              <a:t>The total estimated sales in a year will be £20,00,000</a:t>
            </a:r>
            <a:endParaRPr lang="en-US" dirty="0"/>
          </a:p>
          <a:p>
            <a:pPr>
              <a:buNone/>
            </a:pPr>
            <a:r>
              <a:rPr lang="en-US" dirty="0">
                <a:ea typeface="+mn-lt"/>
                <a:cs typeface="+mn-lt"/>
              </a:rPr>
              <a:t>His expenses are estimated fixed expenses of £3,000 per month plus variable expenses equal to 10% of his turnover.</a:t>
            </a:r>
            <a:endParaRPr lang="en-US" dirty="0"/>
          </a:p>
          <a:p>
            <a:pPr>
              <a:buNone/>
            </a:pPr>
            <a:endParaRPr lang="en-US"/>
          </a:p>
          <a:p>
            <a:pPr>
              <a:buNone/>
            </a:pPr>
            <a:r>
              <a:rPr lang="en-US" dirty="0">
                <a:ea typeface="+mn-lt"/>
                <a:cs typeface="+mn-lt"/>
              </a:rPr>
              <a:t>He expects to fix a sales price for each product which will be 33 1/3% in excess of his cost of purchase </a:t>
            </a:r>
            <a:endParaRPr lang="en-US" dirty="0"/>
          </a:p>
          <a:p>
            <a:pPr>
              <a:buNone/>
            </a:pPr>
            <a:r>
              <a:rPr lang="en-US" dirty="0">
                <a:ea typeface="+mn-lt"/>
                <a:cs typeface="+mn-lt"/>
              </a:rPr>
              <a:t>He expects to turnover his stock 6 times in a year</a:t>
            </a:r>
            <a:endParaRPr lang="en-US" dirty="0"/>
          </a:p>
          <a:p>
            <a:pPr>
              <a:buNone/>
            </a:pPr>
            <a:r>
              <a:rPr lang="en-US" dirty="0">
                <a:ea typeface="+mn-lt"/>
                <a:cs typeface="+mn-lt"/>
              </a:rPr>
              <a:t>The sales and purchase will be evenly spread throughout the year. All sales will be for cash, but he expects one month’s credit for purchases.</a:t>
            </a:r>
            <a:endParaRPr lang="en-US"/>
          </a:p>
          <a:p>
            <a:pPr>
              <a:buNone/>
            </a:pPr>
            <a:endParaRPr lang="en-US"/>
          </a:p>
          <a:p>
            <a:pPr>
              <a:buNone/>
            </a:pPr>
            <a:r>
              <a:rPr lang="en-US" dirty="0">
                <a:ea typeface="+mn-lt"/>
                <a:cs typeface="+mn-lt"/>
              </a:rPr>
              <a:t>Calculate his estimated profit for the year.</a:t>
            </a:r>
            <a:endParaRPr lang="en-US"/>
          </a:p>
          <a:p>
            <a:pPr>
              <a:buNone/>
            </a:pPr>
            <a:r>
              <a:rPr lang="en-US" dirty="0">
                <a:ea typeface="+mn-lt"/>
                <a:cs typeface="+mn-lt"/>
              </a:rPr>
              <a:t>His average working capital requirements.</a:t>
            </a:r>
            <a:endParaRPr lang="en-US" dirty="0"/>
          </a:p>
          <a:p>
            <a:pPr marL="0" indent="0">
              <a:buNone/>
            </a:pPr>
            <a:endParaRPr lang="en-US" dirty="0"/>
          </a:p>
        </p:txBody>
      </p:sp>
    </p:spTree>
    <p:extLst>
      <p:ext uri="{BB962C8B-B14F-4D97-AF65-F5344CB8AC3E}">
        <p14:creationId xmlns:p14="http://schemas.microsoft.com/office/powerpoint/2010/main" val="19215835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26E98-CEF0-908D-76D0-5286F1ACB5C7}"/>
              </a:ext>
            </a:extLst>
          </p:cNvPr>
          <p:cNvSpPr>
            <a:spLocks noGrp="1"/>
          </p:cNvSpPr>
          <p:nvPr>
            <p:ph type="title"/>
          </p:nvPr>
        </p:nvSpPr>
        <p:spPr/>
        <p:txBody>
          <a:bodyPr/>
          <a:lstStyle/>
          <a:p>
            <a:r>
              <a:rPr lang="en-US" dirty="0"/>
              <a:t>Cont.</a:t>
            </a:r>
          </a:p>
        </p:txBody>
      </p:sp>
      <p:graphicFrame>
        <p:nvGraphicFramePr>
          <p:cNvPr id="6" name="Table 5">
            <a:extLst>
              <a:ext uri="{FF2B5EF4-FFF2-40B4-BE49-F238E27FC236}">
                <a16:creationId xmlns:a16="http://schemas.microsoft.com/office/drawing/2014/main" id="{D896A3E4-29F0-802B-CD1B-76459010BCD2}"/>
              </a:ext>
            </a:extLst>
          </p:cNvPr>
          <p:cNvGraphicFramePr>
            <a:graphicFrameLocks noGrp="1"/>
          </p:cNvGraphicFramePr>
          <p:nvPr>
            <p:extLst>
              <p:ext uri="{D42A27DB-BD31-4B8C-83A1-F6EECF244321}">
                <p14:modId xmlns:p14="http://schemas.microsoft.com/office/powerpoint/2010/main" val="478832825"/>
              </p:ext>
            </p:extLst>
          </p:nvPr>
        </p:nvGraphicFramePr>
        <p:xfrm>
          <a:off x="833887" y="2444150"/>
          <a:ext cx="4580890" cy="2956560"/>
        </p:xfrm>
        <a:graphic>
          <a:graphicData uri="http://schemas.openxmlformats.org/drawingml/2006/table">
            <a:tbl>
              <a:tblPr firstRow="1" bandRow="1">
                <a:tableStyleId>{5C22544A-7EE6-4342-B048-85BDC9FD1C3A}</a:tableStyleId>
              </a:tblPr>
              <a:tblGrid>
                <a:gridCol w="2290445">
                  <a:extLst>
                    <a:ext uri="{9D8B030D-6E8A-4147-A177-3AD203B41FA5}">
                      <a16:colId xmlns:a16="http://schemas.microsoft.com/office/drawing/2014/main" val="321218320"/>
                    </a:ext>
                  </a:extLst>
                </a:gridCol>
                <a:gridCol w="2290445">
                  <a:extLst>
                    <a:ext uri="{9D8B030D-6E8A-4147-A177-3AD203B41FA5}">
                      <a16:colId xmlns:a16="http://schemas.microsoft.com/office/drawing/2014/main" val="2621436594"/>
                    </a:ext>
                  </a:extLst>
                </a:gridCol>
              </a:tblGrid>
              <a:tr h="364191">
                <a:tc gridSpan="2">
                  <a:txBody>
                    <a:bodyPr/>
                    <a:lstStyle/>
                    <a:p>
                      <a:r>
                        <a:rPr lang="en-US" dirty="0">
                          <a:solidFill>
                            <a:schemeClr val="tx1"/>
                          </a:solidFill>
                        </a:rPr>
                        <a:t>Estimated Profit</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375693152"/>
                  </a:ext>
                </a:extLst>
              </a:tr>
              <a:tr h="370840">
                <a:tc>
                  <a:txBody>
                    <a:bodyPr/>
                    <a:lstStyle/>
                    <a:p>
                      <a:r>
                        <a:rPr lang="en-US" dirty="0">
                          <a:solidFill>
                            <a:schemeClr val="tx1"/>
                          </a:solidFill>
                        </a:rPr>
                        <a:t>Total Sales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903190828"/>
                  </a:ext>
                </a:extLst>
              </a:tr>
              <a:tr h="370840">
                <a:tc>
                  <a:txBody>
                    <a:bodyPr/>
                    <a:lstStyle/>
                    <a:p>
                      <a:r>
                        <a:rPr lang="en-US" dirty="0">
                          <a:solidFill>
                            <a:schemeClr val="tx1"/>
                          </a:solidFill>
                        </a:rPr>
                        <a:t>COGS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£1,500,000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97242179"/>
                  </a:ext>
                </a:extLst>
              </a:tr>
              <a:tr h="370840">
                <a:tc>
                  <a:txBody>
                    <a:bodyPr/>
                    <a:lstStyle/>
                    <a:p>
                      <a:r>
                        <a:rPr lang="en-US" dirty="0">
                          <a:solidFill>
                            <a:schemeClr val="tx1"/>
                          </a:solidFill>
                        </a:rPr>
                        <a:t>Gross Profit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02212991"/>
                  </a:ext>
                </a:extLst>
              </a:tr>
              <a:tr h="370840">
                <a:tc>
                  <a:txBody>
                    <a:bodyPr/>
                    <a:lstStyle/>
                    <a:p>
                      <a:r>
                        <a:rPr lang="en-US" dirty="0">
                          <a:solidFill>
                            <a:schemeClr val="tx1"/>
                          </a:solidFill>
                        </a:rPr>
                        <a:t>Fixed Expenses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£36,000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144924558"/>
                  </a:ext>
                </a:extLst>
              </a:tr>
              <a:tr h="370840">
                <a:tc>
                  <a:txBody>
                    <a:bodyPr/>
                    <a:lstStyle/>
                    <a:p>
                      <a:r>
                        <a:rPr lang="en-US" dirty="0">
                          <a:solidFill>
                            <a:schemeClr val="tx1"/>
                          </a:solidFill>
                        </a:rPr>
                        <a:t>Variable Expenses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£200,000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60268154"/>
                  </a:ext>
                </a:extLst>
              </a:tr>
              <a:tr h="370840">
                <a:tc>
                  <a:txBody>
                    <a:bodyPr/>
                    <a:lstStyle/>
                    <a:p>
                      <a:r>
                        <a:rPr lang="en-US" dirty="0">
                          <a:solidFill>
                            <a:schemeClr val="tx1"/>
                          </a:solidFill>
                        </a:rPr>
                        <a:t>Total Expenses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£236,000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73044063"/>
                  </a:ext>
                </a:extLst>
              </a:tr>
              <a:tr h="364191">
                <a:tc>
                  <a:txBody>
                    <a:bodyPr/>
                    <a:lstStyle/>
                    <a:p>
                      <a:r>
                        <a:rPr lang="en-US" dirty="0">
                          <a:solidFill>
                            <a:schemeClr val="tx1"/>
                          </a:solidFill>
                        </a:rPr>
                        <a:t>Net Profit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£264,000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74523562"/>
                  </a:ext>
                </a:extLst>
              </a:tr>
            </a:tbl>
          </a:graphicData>
        </a:graphic>
      </p:graphicFrame>
      <p:graphicFrame>
        <p:nvGraphicFramePr>
          <p:cNvPr id="3" name="Table 2">
            <a:extLst>
              <a:ext uri="{FF2B5EF4-FFF2-40B4-BE49-F238E27FC236}">
                <a16:creationId xmlns:a16="http://schemas.microsoft.com/office/drawing/2014/main" id="{7424F01A-1A57-8EF1-E2FA-CA51A0872FD4}"/>
              </a:ext>
            </a:extLst>
          </p:cNvPr>
          <p:cNvGraphicFramePr>
            <a:graphicFrameLocks noGrp="1"/>
          </p:cNvGraphicFramePr>
          <p:nvPr>
            <p:extLst>
              <p:ext uri="{D42A27DB-BD31-4B8C-83A1-F6EECF244321}">
                <p14:modId xmlns:p14="http://schemas.microsoft.com/office/powerpoint/2010/main" val="3165559576"/>
              </p:ext>
            </p:extLst>
          </p:nvPr>
        </p:nvGraphicFramePr>
        <p:xfrm>
          <a:off x="5879190" y="2447659"/>
          <a:ext cx="5476574" cy="1483360"/>
        </p:xfrm>
        <a:graphic>
          <a:graphicData uri="http://schemas.openxmlformats.org/drawingml/2006/table">
            <a:tbl>
              <a:tblPr firstRow="1" bandRow="1">
                <a:tableStyleId>{5C22544A-7EE6-4342-B048-85BDC9FD1C3A}</a:tableStyleId>
              </a:tblPr>
              <a:tblGrid>
                <a:gridCol w="2738287">
                  <a:extLst>
                    <a:ext uri="{9D8B030D-6E8A-4147-A177-3AD203B41FA5}">
                      <a16:colId xmlns:a16="http://schemas.microsoft.com/office/drawing/2014/main" val="3976902134"/>
                    </a:ext>
                  </a:extLst>
                </a:gridCol>
                <a:gridCol w="2738287">
                  <a:extLst>
                    <a:ext uri="{9D8B030D-6E8A-4147-A177-3AD203B41FA5}">
                      <a16:colId xmlns:a16="http://schemas.microsoft.com/office/drawing/2014/main" val="1798925345"/>
                    </a:ext>
                  </a:extLst>
                </a:gridCol>
              </a:tblGrid>
              <a:tr h="370840">
                <a:tc gridSpan="2">
                  <a:txBody>
                    <a:bodyPr/>
                    <a:lstStyle/>
                    <a:p>
                      <a:r>
                        <a:rPr lang="en-US" dirty="0">
                          <a:solidFill>
                            <a:schemeClr val="tx1"/>
                          </a:solidFill>
                        </a:rPr>
                        <a:t>Average Working Capital Requirements</a:t>
                      </a:r>
                    </a:p>
                  </a:txBody>
                  <a:tcPr>
                    <a:lnL w="12700">
                      <a:solidFill>
                        <a:schemeClr val="tx1"/>
                      </a:solidFill>
                    </a:lnL>
                    <a:lnR w="12700">
                      <a:solidFill>
                        <a:schemeClr val="tx1"/>
                      </a:solidFill>
                    </a:lnR>
                    <a:lnT w="12700">
                      <a:solidFill>
                        <a:schemeClr val="tx1"/>
                      </a:solidFill>
                    </a:lnT>
                    <a:lnB w="12700">
                      <a:solidFill>
                        <a:schemeClr val="tx1"/>
                      </a:solidFill>
                    </a:lnB>
                    <a:noFill/>
                  </a:tcPr>
                </a:tc>
                <a:tc hMerge="1">
                  <a:txBody>
                    <a:bodyPr/>
                    <a:lstStyle/>
                    <a:p>
                      <a:endParaRPr lang="en-US"/>
                    </a:p>
                  </a:txBody>
                  <a:tcPr/>
                </a:tc>
                <a:extLst>
                  <a:ext uri="{0D108BD9-81ED-4DB2-BD59-A6C34878D82A}">
                    <a16:rowId xmlns:a16="http://schemas.microsoft.com/office/drawing/2014/main" val="2629343499"/>
                  </a:ext>
                </a:extLst>
              </a:tr>
              <a:tr h="370840">
                <a:tc>
                  <a:txBody>
                    <a:bodyPr/>
                    <a:lstStyle/>
                    <a:p>
                      <a:r>
                        <a:rPr lang="en-US" dirty="0">
                          <a:solidFill>
                            <a:schemeClr val="tx1"/>
                          </a:solidFill>
                        </a:rPr>
                        <a:t>Average Stock</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£250,000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794823656"/>
                  </a:ext>
                </a:extLst>
              </a:tr>
              <a:tr h="370840">
                <a:tc>
                  <a:txBody>
                    <a:bodyPr/>
                    <a:lstStyle/>
                    <a:p>
                      <a:r>
                        <a:rPr lang="en-US" dirty="0">
                          <a:solidFill>
                            <a:schemeClr val="tx1"/>
                          </a:solidFill>
                        </a:rPr>
                        <a:t>Creditors (1 Month Credit)</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£125,000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451000640"/>
                  </a:ext>
                </a:extLst>
              </a:tr>
              <a:tr h="370840">
                <a:tc>
                  <a:txBody>
                    <a:bodyPr/>
                    <a:lstStyle/>
                    <a:p>
                      <a:r>
                        <a:rPr lang="en-US" dirty="0">
                          <a:solidFill>
                            <a:schemeClr val="tx1"/>
                          </a:solidFill>
                        </a:rPr>
                        <a:t>Working Capital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£125,000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5246985"/>
                  </a:ext>
                </a:extLst>
              </a:tr>
            </a:tbl>
          </a:graphicData>
        </a:graphic>
      </p:graphicFrame>
    </p:spTree>
    <p:extLst>
      <p:ext uri="{BB962C8B-B14F-4D97-AF65-F5344CB8AC3E}">
        <p14:creationId xmlns:p14="http://schemas.microsoft.com/office/powerpoint/2010/main" val="34317051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A099A-E6A3-3D89-C722-66BF5397D5D7}"/>
              </a:ext>
            </a:extLst>
          </p:cNvPr>
          <p:cNvSpPr>
            <a:spLocks noGrp="1"/>
          </p:cNvSpPr>
          <p:nvPr>
            <p:ph type="title"/>
          </p:nvPr>
        </p:nvSpPr>
        <p:spPr/>
        <p:txBody>
          <a:bodyPr/>
          <a:lstStyle/>
          <a:p>
            <a:r>
              <a:rPr lang="en-US" dirty="0"/>
              <a:t>Exercise 22</a:t>
            </a:r>
          </a:p>
        </p:txBody>
      </p:sp>
      <p:sp>
        <p:nvSpPr>
          <p:cNvPr id="3" name="Content Placeholder 2">
            <a:extLst>
              <a:ext uri="{FF2B5EF4-FFF2-40B4-BE49-F238E27FC236}">
                <a16:creationId xmlns:a16="http://schemas.microsoft.com/office/drawing/2014/main" id="{223406D1-4E6B-BFCC-15F0-A831B4F58336}"/>
              </a:ext>
            </a:extLst>
          </p:cNvPr>
          <p:cNvSpPr>
            <a:spLocks noGrp="1"/>
          </p:cNvSpPr>
          <p:nvPr>
            <p:ph idx="1"/>
          </p:nvPr>
        </p:nvSpPr>
        <p:spPr>
          <a:xfrm>
            <a:off x="838200" y="1768116"/>
            <a:ext cx="10515600" cy="1950319"/>
          </a:xfrm>
        </p:spPr>
        <p:txBody>
          <a:bodyPr vert="horz" lIns="91440" tIns="45720" rIns="91440" bIns="45720" rtlCol="0" anchor="t">
            <a:normAutofit/>
          </a:bodyPr>
          <a:lstStyle/>
          <a:p>
            <a:pPr>
              <a:buNone/>
            </a:pPr>
            <a:r>
              <a:rPr lang="en-US" dirty="0">
                <a:ea typeface="+mn-lt"/>
                <a:cs typeface="+mn-lt"/>
              </a:rPr>
              <a:t>A company expects to have £37,500 cash in hand on 1</a:t>
            </a:r>
            <a:r>
              <a:rPr lang="en-US" baseline="30000" dirty="0">
                <a:ea typeface="+mn-lt"/>
                <a:cs typeface="+mn-lt"/>
              </a:rPr>
              <a:t>st</a:t>
            </a:r>
            <a:r>
              <a:rPr lang="en-US" dirty="0">
                <a:ea typeface="+mn-lt"/>
                <a:cs typeface="+mn-lt"/>
              </a:rPr>
              <a:t> of </a:t>
            </a:r>
            <a:r>
              <a:rPr lang="en-US">
                <a:ea typeface="+mn-lt"/>
                <a:cs typeface="+mn-lt"/>
              </a:rPr>
              <a:t>April and</a:t>
            </a:r>
            <a:r>
              <a:rPr lang="en-US" dirty="0">
                <a:ea typeface="+mn-lt"/>
                <a:cs typeface="+mn-lt"/>
              </a:rPr>
              <a:t> requires you to prepare an estimate of cash position during the 3 months.</a:t>
            </a:r>
            <a:endParaRPr lang="en-US" dirty="0"/>
          </a:p>
          <a:p>
            <a:pPr algn="just">
              <a:buNone/>
            </a:pPr>
            <a:r>
              <a:rPr lang="en-US" dirty="0">
                <a:ea typeface="+mn-lt"/>
                <a:cs typeface="+mn-lt"/>
              </a:rPr>
              <a:t>April, May and June – the following information is supplied to you:</a:t>
            </a:r>
            <a:endParaRPr lang="en-US" dirty="0"/>
          </a:p>
          <a:p>
            <a:pPr marL="0" indent="0">
              <a:buNone/>
            </a:pPr>
            <a:endParaRPr lang="en-US" dirty="0"/>
          </a:p>
        </p:txBody>
      </p:sp>
      <p:graphicFrame>
        <p:nvGraphicFramePr>
          <p:cNvPr id="4" name="Table 3">
            <a:extLst>
              <a:ext uri="{FF2B5EF4-FFF2-40B4-BE49-F238E27FC236}">
                <a16:creationId xmlns:a16="http://schemas.microsoft.com/office/drawing/2014/main" id="{E70F75B1-C4DC-D0A9-738D-83882E92BC08}"/>
              </a:ext>
            </a:extLst>
          </p:cNvPr>
          <p:cNvGraphicFramePr>
            <a:graphicFrameLocks noGrp="1"/>
          </p:cNvGraphicFramePr>
          <p:nvPr>
            <p:extLst>
              <p:ext uri="{D42A27DB-BD31-4B8C-83A1-F6EECF244321}">
                <p14:modId xmlns:p14="http://schemas.microsoft.com/office/powerpoint/2010/main" val="3661966337"/>
              </p:ext>
            </p:extLst>
          </p:nvPr>
        </p:nvGraphicFramePr>
        <p:xfrm>
          <a:off x="1551605" y="3727244"/>
          <a:ext cx="9097893" cy="2494280"/>
        </p:xfrm>
        <a:graphic>
          <a:graphicData uri="http://schemas.openxmlformats.org/drawingml/2006/table">
            <a:tbl>
              <a:tblPr firstRow="1" bandRow="1">
                <a:tableStyleId>{5C22544A-7EE6-4342-B048-85BDC9FD1C3A}</a:tableStyleId>
              </a:tblPr>
              <a:tblGrid>
                <a:gridCol w="1299699">
                  <a:extLst>
                    <a:ext uri="{9D8B030D-6E8A-4147-A177-3AD203B41FA5}">
                      <a16:colId xmlns:a16="http://schemas.microsoft.com/office/drawing/2014/main" val="2664948494"/>
                    </a:ext>
                  </a:extLst>
                </a:gridCol>
                <a:gridCol w="1299699">
                  <a:extLst>
                    <a:ext uri="{9D8B030D-6E8A-4147-A177-3AD203B41FA5}">
                      <a16:colId xmlns:a16="http://schemas.microsoft.com/office/drawing/2014/main" val="2662734395"/>
                    </a:ext>
                  </a:extLst>
                </a:gridCol>
                <a:gridCol w="1299699">
                  <a:extLst>
                    <a:ext uri="{9D8B030D-6E8A-4147-A177-3AD203B41FA5}">
                      <a16:colId xmlns:a16="http://schemas.microsoft.com/office/drawing/2014/main" val="3359260985"/>
                    </a:ext>
                  </a:extLst>
                </a:gridCol>
                <a:gridCol w="1299699">
                  <a:extLst>
                    <a:ext uri="{9D8B030D-6E8A-4147-A177-3AD203B41FA5}">
                      <a16:colId xmlns:a16="http://schemas.microsoft.com/office/drawing/2014/main" val="2464629438"/>
                    </a:ext>
                  </a:extLst>
                </a:gridCol>
                <a:gridCol w="1299699">
                  <a:extLst>
                    <a:ext uri="{9D8B030D-6E8A-4147-A177-3AD203B41FA5}">
                      <a16:colId xmlns:a16="http://schemas.microsoft.com/office/drawing/2014/main" val="2188153622"/>
                    </a:ext>
                  </a:extLst>
                </a:gridCol>
                <a:gridCol w="1299699">
                  <a:extLst>
                    <a:ext uri="{9D8B030D-6E8A-4147-A177-3AD203B41FA5}">
                      <a16:colId xmlns:a16="http://schemas.microsoft.com/office/drawing/2014/main" val="2799643087"/>
                    </a:ext>
                  </a:extLst>
                </a:gridCol>
                <a:gridCol w="1299699">
                  <a:extLst>
                    <a:ext uri="{9D8B030D-6E8A-4147-A177-3AD203B41FA5}">
                      <a16:colId xmlns:a16="http://schemas.microsoft.com/office/drawing/2014/main" val="961948076"/>
                    </a:ext>
                  </a:extLst>
                </a:gridCol>
              </a:tblGrid>
              <a:tr h="370840">
                <a:tc>
                  <a:txBody>
                    <a:bodyPr/>
                    <a:lstStyle/>
                    <a:p>
                      <a:r>
                        <a:rPr lang="en-US" dirty="0">
                          <a:solidFill>
                            <a:schemeClr val="tx1"/>
                          </a:solidFill>
                        </a:rPr>
                        <a:t>Month</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Sales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Purchases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Wages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Factory Expenses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Office Expenses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Selling Expenses</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583977397"/>
                  </a:ext>
                </a:extLst>
              </a:tr>
              <a:tr h="370840">
                <a:tc>
                  <a:txBody>
                    <a:bodyPr/>
                    <a:lstStyle/>
                    <a:p>
                      <a:r>
                        <a:rPr lang="en-US" dirty="0">
                          <a:solidFill>
                            <a:schemeClr val="tx1"/>
                          </a:solidFill>
                        </a:rPr>
                        <a:t>Feb</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4,500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98475824"/>
                  </a:ext>
                </a:extLst>
              </a:tr>
              <a:tr h="370840">
                <a:tc>
                  <a:txBody>
                    <a:bodyPr/>
                    <a:lstStyle/>
                    <a:p>
                      <a:r>
                        <a:rPr lang="en-US" dirty="0">
                          <a:solidFill>
                            <a:schemeClr val="tx1"/>
                          </a:solidFill>
                        </a:rPr>
                        <a:t>Mar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84,000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9,750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8,250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4,500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124154246"/>
                  </a:ext>
                </a:extLst>
              </a:tr>
              <a:tr h="370840">
                <a:tc>
                  <a:txBody>
                    <a:bodyPr/>
                    <a:lstStyle/>
                    <a:p>
                      <a:r>
                        <a:rPr lang="en-US" dirty="0">
                          <a:solidFill>
                            <a:schemeClr val="tx1"/>
                          </a:solidFill>
                        </a:rPr>
                        <a:t>Apr</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10,500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5,250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272473594"/>
                  </a:ext>
                </a:extLst>
              </a:tr>
              <a:tr h="370840">
                <a:tc>
                  <a:txBody>
                    <a:bodyPr/>
                    <a:lstStyle/>
                    <a:p>
                      <a:r>
                        <a:rPr lang="en-US" dirty="0">
                          <a:solidFill>
                            <a:schemeClr val="tx1"/>
                          </a:solidFill>
                        </a:rPr>
                        <a:t>May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13,500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11,250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6,570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87734065"/>
                  </a:ext>
                </a:extLst>
              </a:tr>
              <a:tr h="370840">
                <a:tc>
                  <a:txBody>
                    <a:bodyPr/>
                    <a:lstStyle/>
                    <a:p>
                      <a:r>
                        <a:rPr lang="en-US" dirty="0">
                          <a:solidFill>
                            <a:schemeClr val="tx1"/>
                          </a:solidFill>
                        </a:rPr>
                        <a:t>Jun</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135,000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14,250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14,000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41719554"/>
                  </a:ext>
                </a:extLst>
              </a:tr>
            </a:tbl>
          </a:graphicData>
        </a:graphic>
      </p:graphicFrame>
    </p:spTree>
    <p:extLst>
      <p:ext uri="{BB962C8B-B14F-4D97-AF65-F5344CB8AC3E}">
        <p14:creationId xmlns:p14="http://schemas.microsoft.com/office/powerpoint/2010/main" val="19054148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B2342-A271-04DC-36AD-371A86C4F5EF}"/>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3CB2E84E-71E1-6236-0EA2-5D8FAA4FBFD3}"/>
              </a:ext>
            </a:extLst>
          </p:cNvPr>
          <p:cNvSpPr>
            <a:spLocks noGrp="1"/>
          </p:cNvSpPr>
          <p:nvPr>
            <p:ph idx="1"/>
          </p:nvPr>
        </p:nvSpPr>
        <p:spPr/>
        <p:txBody>
          <a:bodyPr vert="horz" lIns="91440" tIns="45720" rIns="91440" bIns="45720" rtlCol="0" anchor="t">
            <a:noAutofit/>
          </a:bodyPr>
          <a:lstStyle/>
          <a:p>
            <a:pPr algn="just">
              <a:buNone/>
            </a:pPr>
            <a:r>
              <a:rPr lang="en-US" dirty="0">
                <a:ea typeface="+mn-lt"/>
                <a:cs typeface="+mn-lt"/>
              </a:rPr>
              <a:t>Other information:</a:t>
            </a:r>
            <a:endParaRPr lang="en-US"/>
          </a:p>
          <a:p>
            <a:pPr algn="just">
              <a:buNone/>
            </a:pPr>
            <a:r>
              <a:rPr lang="en-US" dirty="0">
                <a:ea typeface="+mn-lt"/>
                <a:cs typeface="+mn-lt"/>
              </a:rPr>
              <a:t>Period of credit allowed to suppliers 2 moths</a:t>
            </a:r>
            <a:endParaRPr lang="en-US"/>
          </a:p>
          <a:p>
            <a:pPr algn="just">
              <a:buNone/>
            </a:pPr>
            <a:r>
              <a:rPr lang="en-US" dirty="0">
                <a:ea typeface="+mn-lt"/>
                <a:cs typeface="+mn-lt"/>
              </a:rPr>
              <a:t>20% of sales for cash and period of credit allowed to customers for credit is one month</a:t>
            </a:r>
            <a:endParaRPr lang="en-US"/>
          </a:p>
          <a:p>
            <a:pPr algn="just">
              <a:buNone/>
            </a:pPr>
            <a:r>
              <a:rPr lang="en-US" dirty="0">
                <a:ea typeface="+mn-lt"/>
                <a:cs typeface="+mn-lt"/>
              </a:rPr>
              <a:t>Delay in payment of all expenses: 1 month</a:t>
            </a:r>
            <a:endParaRPr lang="en-US"/>
          </a:p>
          <a:p>
            <a:pPr algn="just">
              <a:buNone/>
            </a:pPr>
            <a:r>
              <a:rPr lang="en-US" dirty="0">
                <a:ea typeface="+mn-lt"/>
                <a:cs typeface="+mn-lt"/>
              </a:rPr>
              <a:t>Income tax of £57,500 is due to be paid on June 15</a:t>
            </a:r>
            <a:r>
              <a:rPr lang="en-US" baseline="30000" dirty="0">
                <a:ea typeface="+mn-lt"/>
                <a:cs typeface="+mn-lt"/>
              </a:rPr>
              <a:t>th</a:t>
            </a:r>
            <a:r>
              <a:rPr lang="en-US" dirty="0">
                <a:ea typeface="+mn-lt"/>
                <a:cs typeface="+mn-lt"/>
              </a:rPr>
              <a:t>.</a:t>
            </a:r>
            <a:endParaRPr lang="en-US" dirty="0"/>
          </a:p>
          <a:p>
            <a:pPr algn="just">
              <a:buNone/>
            </a:pPr>
            <a:r>
              <a:rPr lang="en-US" dirty="0">
                <a:ea typeface="+mn-lt"/>
                <a:cs typeface="+mn-lt"/>
              </a:rPr>
              <a:t>The company is to pay dividend to shareholders and bonus to workers of £15,000 and £22,500 respectively in the month of April.</a:t>
            </a:r>
            <a:endParaRPr lang="en-US" dirty="0"/>
          </a:p>
          <a:p>
            <a:pPr algn="just">
              <a:buNone/>
            </a:pPr>
            <a:r>
              <a:rPr lang="en-US" dirty="0">
                <a:ea typeface="+mn-lt"/>
                <a:cs typeface="+mn-lt"/>
              </a:rPr>
              <a:t>A plant has been ordered to be received and paid in May. It will cost £120,000</a:t>
            </a:r>
            <a:endParaRPr lang="en-US" dirty="0"/>
          </a:p>
          <a:p>
            <a:pPr marL="0" indent="0">
              <a:buNone/>
            </a:pPr>
            <a:endParaRPr lang="en-US" dirty="0"/>
          </a:p>
        </p:txBody>
      </p:sp>
    </p:spTree>
    <p:extLst>
      <p:ext uri="{BB962C8B-B14F-4D97-AF65-F5344CB8AC3E}">
        <p14:creationId xmlns:p14="http://schemas.microsoft.com/office/powerpoint/2010/main" val="2099542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FB9D7-75F4-4DD2-DDFB-2A9522891CD3}"/>
              </a:ext>
            </a:extLst>
          </p:cNvPr>
          <p:cNvSpPr>
            <a:spLocks noGrp="1"/>
          </p:cNvSpPr>
          <p:nvPr>
            <p:ph type="title"/>
          </p:nvPr>
        </p:nvSpPr>
        <p:spPr/>
        <p:txBody>
          <a:bodyPr/>
          <a:lstStyle/>
          <a:p>
            <a:r>
              <a:rPr lang="en-US" dirty="0"/>
              <a:t>Cont.</a:t>
            </a:r>
          </a:p>
        </p:txBody>
      </p:sp>
      <p:graphicFrame>
        <p:nvGraphicFramePr>
          <p:cNvPr id="4" name="Table 3">
            <a:extLst>
              <a:ext uri="{FF2B5EF4-FFF2-40B4-BE49-F238E27FC236}">
                <a16:creationId xmlns:a16="http://schemas.microsoft.com/office/drawing/2014/main" id="{1E73F480-C4D7-2EAE-EE4B-F32230E2AA09}"/>
              </a:ext>
            </a:extLst>
          </p:cNvPr>
          <p:cNvGraphicFramePr>
            <a:graphicFrameLocks noGrp="1"/>
          </p:cNvGraphicFramePr>
          <p:nvPr>
            <p:extLst>
              <p:ext uri="{D42A27DB-BD31-4B8C-83A1-F6EECF244321}">
                <p14:modId xmlns:p14="http://schemas.microsoft.com/office/powerpoint/2010/main" val="3197246295"/>
              </p:ext>
            </p:extLst>
          </p:nvPr>
        </p:nvGraphicFramePr>
        <p:xfrm>
          <a:off x="832737" y="1441244"/>
          <a:ext cx="6715260" cy="1483360"/>
        </p:xfrm>
        <a:graphic>
          <a:graphicData uri="http://schemas.openxmlformats.org/drawingml/2006/table">
            <a:tbl>
              <a:tblPr firstRow="1" bandRow="1">
                <a:tableStyleId>{5C22544A-7EE6-4342-B048-85BDC9FD1C3A}</a:tableStyleId>
              </a:tblPr>
              <a:tblGrid>
                <a:gridCol w="1678815">
                  <a:extLst>
                    <a:ext uri="{9D8B030D-6E8A-4147-A177-3AD203B41FA5}">
                      <a16:colId xmlns:a16="http://schemas.microsoft.com/office/drawing/2014/main" val="1898708575"/>
                    </a:ext>
                  </a:extLst>
                </a:gridCol>
                <a:gridCol w="1678815">
                  <a:extLst>
                    <a:ext uri="{9D8B030D-6E8A-4147-A177-3AD203B41FA5}">
                      <a16:colId xmlns:a16="http://schemas.microsoft.com/office/drawing/2014/main" val="1916324128"/>
                    </a:ext>
                  </a:extLst>
                </a:gridCol>
                <a:gridCol w="1678815">
                  <a:extLst>
                    <a:ext uri="{9D8B030D-6E8A-4147-A177-3AD203B41FA5}">
                      <a16:colId xmlns:a16="http://schemas.microsoft.com/office/drawing/2014/main" val="1966543553"/>
                    </a:ext>
                  </a:extLst>
                </a:gridCol>
                <a:gridCol w="1678815">
                  <a:extLst>
                    <a:ext uri="{9D8B030D-6E8A-4147-A177-3AD203B41FA5}">
                      <a16:colId xmlns:a16="http://schemas.microsoft.com/office/drawing/2014/main" val="3625487644"/>
                    </a:ext>
                  </a:extLst>
                </a:gridCol>
              </a:tblGrid>
              <a:tr h="370840">
                <a:tc>
                  <a:txBody>
                    <a:bodyPr/>
                    <a:lstStyle/>
                    <a:p>
                      <a:pPr lvl="0">
                        <a:buNone/>
                      </a:pPr>
                      <a:r>
                        <a:rPr lang="en-US" dirty="0">
                          <a:solidFill>
                            <a:schemeClr val="tx1"/>
                          </a:solidFill>
                        </a:rPr>
                        <a:t>Receipts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Cash Sales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Credit Sales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 Receipts</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94358773"/>
                  </a:ext>
                </a:extLst>
              </a:tr>
              <a:tr h="370840">
                <a:tc>
                  <a:txBody>
                    <a:bodyPr/>
                    <a:lstStyle/>
                    <a:p>
                      <a:pPr lvl="0">
                        <a:buNone/>
                      </a:pPr>
                      <a:r>
                        <a:rPr lang="en-US" dirty="0">
                          <a:solidFill>
                            <a:schemeClr val="tx1"/>
                          </a:solidFill>
                        </a:rPr>
                        <a:t>April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£67,200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£85,200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580770908"/>
                  </a:ext>
                </a:extLst>
              </a:tr>
              <a:tr h="370840">
                <a:tc>
                  <a:txBody>
                    <a:bodyPr/>
                    <a:lstStyle/>
                    <a:p>
                      <a:pPr lvl="0">
                        <a:buNone/>
                      </a:pPr>
                      <a:r>
                        <a:rPr lang="en-US" dirty="0">
                          <a:solidFill>
                            <a:schemeClr val="tx1"/>
                          </a:solidFill>
                        </a:rPr>
                        <a:t>May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£24,000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£72,000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£96,000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839951683"/>
                  </a:ext>
                </a:extLst>
              </a:tr>
              <a:tr h="370840">
                <a:tc>
                  <a:txBody>
                    <a:bodyPr/>
                    <a:lstStyle/>
                    <a:p>
                      <a:pPr lvl="0">
                        <a:buNone/>
                      </a:pPr>
                      <a:r>
                        <a:rPr lang="en-US" dirty="0">
                          <a:solidFill>
                            <a:schemeClr val="tx1"/>
                          </a:solidFill>
                        </a:rPr>
                        <a:t>June</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£27,000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£123,000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45349680"/>
                  </a:ext>
                </a:extLst>
              </a:tr>
            </a:tbl>
          </a:graphicData>
        </a:graphic>
      </p:graphicFrame>
      <p:graphicFrame>
        <p:nvGraphicFramePr>
          <p:cNvPr id="5" name="Table 4">
            <a:extLst>
              <a:ext uri="{FF2B5EF4-FFF2-40B4-BE49-F238E27FC236}">
                <a16:creationId xmlns:a16="http://schemas.microsoft.com/office/drawing/2014/main" id="{6ADB5F18-EF80-A779-96E6-FF9C0DF30312}"/>
              </a:ext>
            </a:extLst>
          </p:cNvPr>
          <p:cNvGraphicFramePr>
            <a:graphicFrameLocks noGrp="1"/>
          </p:cNvGraphicFramePr>
          <p:nvPr>
            <p:extLst>
              <p:ext uri="{D42A27DB-BD31-4B8C-83A1-F6EECF244321}">
                <p14:modId xmlns:p14="http://schemas.microsoft.com/office/powerpoint/2010/main" val="2819828210"/>
              </p:ext>
            </p:extLst>
          </p:nvPr>
        </p:nvGraphicFramePr>
        <p:xfrm>
          <a:off x="4872774" y="3195281"/>
          <a:ext cx="6476995" cy="1483360"/>
        </p:xfrm>
        <a:graphic>
          <a:graphicData uri="http://schemas.openxmlformats.org/drawingml/2006/table">
            <a:tbl>
              <a:tblPr firstRow="1" bandRow="1">
                <a:tableStyleId>{5C22544A-7EE6-4342-B048-85BDC9FD1C3A}</a:tableStyleId>
              </a:tblPr>
              <a:tblGrid>
                <a:gridCol w="1295399">
                  <a:extLst>
                    <a:ext uri="{9D8B030D-6E8A-4147-A177-3AD203B41FA5}">
                      <a16:colId xmlns:a16="http://schemas.microsoft.com/office/drawing/2014/main" val="2135328502"/>
                    </a:ext>
                  </a:extLst>
                </a:gridCol>
                <a:gridCol w="1295399">
                  <a:extLst>
                    <a:ext uri="{9D8B030D-6E8A-4147-A177-3AD203B41FA5}">
                      <a16:colId xmlns:a16="http://schemas.microsoft.com/office/drawing/2014/main" val="604968450"/>
                    </a:ext>
                  </a:extLst>
                </a:gridCol>
                <a:gridCol w="1295399">
                  <a:extLst>
                    <a:ext uri="{9D8B030D-6E8A-4147-A177-3AD203B41FA5}">
                      <a16:colId xmlns:a16="http://schemas.microsoft.com/office/drawing/2014/main" val="4183577061"/>
                    </a:ext>
                  </a:extLst>
                </a:gridCol>
                <a:gridCol w="1295399">
                  <a:extLst>
                    <a:ext uri="{9D8B030D-6E8A-4147-A177-3AD203B41FA5}">
                      <a16:colId xmlns:a16="http://schemas.microsoft.com/office/drawing/2014/main" val="1193655153"/>
                    </a:ext>
                  </a:extLst>
                </a:gridCol>
                <a:gridCol w="1295399">
                  <a:extLst>
                    <a:ext uri="{9D8B030D-6E8A-4147-A177-3AD203B41FA5}">
                      <a16:colId xmlns:a16="http://schemas.microsoft.com/office/drawing/2014/main" val="1619333150"/>
                    </a:ext>
                  </a:extLst>
                </a:gridCol>
              </a:tblGrid>
              <a:tr h="370840">
                <a:tc>
                  <a:txBody>
                    <a:bodyPr/>
                    <a:lstStyle/>
                    <a:p>
                      <a:r>
                        <a:rPr lang="en-US" dirty="0">
                          <a:solidFill>
                            <a:schemeClr val="tx1"/>
                          </a:solidFill>
                        </a:rPr>
                        <a:t>Payments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Purchases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Expenses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Special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Total </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918611094"/>
                  </a:ext>
                </a:extLst>
              </a:tr>
              <a:tr h="370840">
                <a:tc>
                  <a:txBody>
                    <a:bodyPr/>
                    <a:lstStyle/>
                    <a:p>
                      <a:r>
                        <a:rPr lang="en-US" dirty="0">
                          <a:solidFill>
                            <a:schemeClr val="tx1"/>
                          </a:solidFill>
                        </a:rPr>
                        <a:t>April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£45,000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£28,500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£37,500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£111,000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100140997"/>
                  </a:ext>
                </a:extLst>
              </a:tr>
              <a:tr h="370840">
                <a:tc>
                  <a:txBody>
                    <a:bodyPr/>
                    <a:lstStyle/>
                    <a:p>
                      <a:r>
                        <a:rPr lang="en-US" dirty="0">
                          <a:solidFill>
                            <a:schemeClr val="tx1"/>
                          </a:solidFill>
                        </a:rPr>
                        <a:t>May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£48,000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£30,750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£120,000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£198,750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29975444"/>
                  </a:ext>
                </a:extLst>
              </a:tr>
              <a:tr h="370840">
                <a:tc>
                  <a:txBody>
                    <a:bodyPr/>
                    <a:lstStyle/>
                    <a:p>
                      <a:r>
                        <a:rPr lang="en-US" dirty="0">
                          <a:solidFill>
                            <a:schemeClr val="tx1"/>
                          </a:solidFill>
                        </a:rPr>
                        <a:t>June</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£52,000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£37,320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£57,500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£146,820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325100284"/>
                  </a:ext>
                </a:extLst>
              </a:tr>
            </a:tbl>
          </a:graphicData>
        </a:graphic>
      </p:graphicFrame>
      <p:graphicFrame>
        <p:nvGraphicFramePr>
          <p:cNvPr id="6" name="Table 5">
            <a:extLst>
              <a:ext uri="{FF2B5EF4-FFF2-40B4-BE49-F238E27FC236}">
                <a16:creationId xmlns:a16="http://schemas.microsoft.com/office/drawing/2014/main" id="{2F3B6DCD-DCDC-CA4F-35B3-3719D7F9FE48}"/>
              </a:ext>
            </a:extLst>
          </p:cNvPr>
          <p:cNvGraphicFramePr>
            <a:graphicFrameLocks noGrp="1"/>
          </p:cNvGraphicFramePr>
          <p:nvPr>
            <p:extLst>
              <p:ext uri="{D42A27DB-BD31-4B8C-83A1-F6EECF244321}">
                <p14:modId xmlns:p14="http://schemas.microsoft.com/office/powerpoint/2010/main" val="2294350747"/>
              </p:ext>
            </p:extLst>
          </p:nvPr>
        </p:nvGraphicFramePr>
        <p:xfrm>
          <a:off x="803982" y="5006829"/>
          <a:ext cx="8136945" cy="1483359"/>
        </p:xfrm>
        <a:graphic>
          <a:graphicData uri="http://schemas.openxmlformats.org/drawingml/2006/table">
            <a:tbl>
              <a:tblPr firstRow="1" bandRow="1">
                <a:tableStyleId>{5C22544A-7EE6-4342-B048-85BDC9FD1C3A}</a:tableStyleId>
              </a:tblPr>
              <a:tblGrid>
                <a:gridCol w="1627389">
                  <a:extLst>
                    <a:ext uri="{9D8B030D-6E8A-4147-A177-3AD203B41FA5}">
                      <a16:colId xmlns:a16="http://schemas.microsoft.com/office/drawing/2014/main" val="1023947329"/>
                    </a:ext>
                  </a:extLst>
                </a:gridCol>
                <a:gridCol w="1627389">
                  <a:extLst>
                    <a:ext uri="{9D8B030D-6E8A-4147-A177-3AD203B41FA5}">
                      <a16:colId xmlns:a16="http://schemas.microsoft.com/office/drawing/2014/main" val="1786451690"/>
                    </a:ext>
                  </a:extLst>
                </a:gridCol>
                <a:gridCol w="1627389">
                  <a:extLst>
                    <a:ext uri="{9D8B030D-6E8A-4147-A177-3AD203B41FA5}">
                      <a16:colId xmlns:a16="http://schemas.microsoft.com/office/drawing/2014/main" val="189149487"/>
                    </a:ext>
                  </a:extLst>
                </a:gridCol>
                <a:gridCol w="1627389">
                  <a:extLst>
                    <a:ext uri="{9D8B030D-6E8A-4147-A177-3AD203B41FA5}">
                      <a16:colId xmlns:a16="http://schemas.microsoft.com/office/drawing/2014/main" val="702509545"/>
                    </a:ext>
                  </a:extLst>
                </a:gridCol>
                <a:gridCol w="1627389">
                  <a:extLst>
                    <a:ext uri="{9D8B030D-6E8A-4147-A177-3AD203B41FA5}">
                      <a16:colId xmlns:a16="http://schemas.microsoft.com/office/drawing/2014/main" val="4097337595"/>
                    </a:ext>
                  </a:extLst>
                </a:gridCol>
              </a:tblGrid>
              <a:tr h="370839">
                <a:tc>
                  <a:txBody>
                    <a:bodyPr/>
                    <a:lstStyle/>
                    <a:p>
                      <a:pPr lvl="0">
                        <a:buNone/>
                      </a:pPr>
                      <a:r>
                        <a:rPr lang="en-US" dirty="0">
                          <a:solidFill>
                            <a:schemeClr val="tx1"/>
                          </a:solidFill>
                        </a:rPr>
                        <a:t>Cash Position</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Opening</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Receipts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Payments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r>
                        <a:rPr lang="en-US" dirty="0">
                          <a:solidFill>
                            <a:schemeClr val="tx1"/>
                          </a:solidFill>
                        </a:rPr>
                        <a:t>Closing</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518186722"/>
                  </a:ext>
                </a:extLst>
              </a:tr>
              <a:tr h="370840">
                <a:tc>
                  <a:txBody>
                    <a:bodyPr/>
                    <a:lstStyle/>
                    <a:p>
                      <a:r>
                        <a:rPr lang="en-US" dirty="0">
                          <a:solidFill>
                            <a:schemeClr val="tx1"/>
                          </a:solidFill>
                        </a:rPr>
                        <a:t>April</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£37,500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£85,200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£111,000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£11,700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06950442"/>
                  </a:ext>
                </a:extLst>
              </a:tr>
              <a:tr h="370840">
                <a:tc>
                  <a:txBody>
                    <a:bodyPr/>
                    <a:lstStyle/>
                    <a:p>
                      <a:r>
                        <a:rPr lang="en-US" dirty="0">
                          <a:solidFill>
                            <a:schemeClr val="tx1"/>
                          </a:solidFill>
                        </a:rPr>
                        <a:t>May</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£11,700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£198,750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-£91,050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122154789"/>
                  </a:ext>
                </a:extLst>
              </a:tr>
              <a:tr h="370840">
                <a:tc>
                  <a:txBody>
                    <a:bodyPr/>
                    <a:lstStyle/>
                    <a:p>
                      <a:r>
                        <a:rPr lang="en-US" dirty="0">
                          <a:solidFill>
                            <a:schemeClr val="tx1"/>
                          </a:solidFill>
                        </a:rPr>
                        <a:t>June</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-£91,050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£123,000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£146,820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US" dirty="0">
                          <a:solidFill>
                            <a:schemeClr val="tx1"/>
                          </a:solidFill>
                        </a:rPr>
                        <a:t>-£114,870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776129099"/>
                  </a:ext>
                </a:extLst>
              </a:tr>
            </a:tbl>
          </a:graphicData>
        </a:graphic>
      </p:graphicFrame>
    </p:spTree>
    <p:extLst>
      <p:ext uri="{BB962C8B-B14F-4D97-AF65-F5344CB8AC3E}">
        <p14:creationId xmlns:p14="http://schemas.microsoft.com/office/powerpoint/2010/main" val="21018578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BB80C-583D-159B-012A-B87619449329}"/>
              </a:ext>
            </a:extLst>
          </p:cNvPr>
          <p:cNvSpPr>
            <a:spLocks noGrp="1"/>
          </p:cNvSpPr>
          <p:nvPr>
            <p:ph type="title"/>
          </p:nvPr>
        </p:nvSpPr>
        <p:spPr>
          <a:xfrm>
            <a:off x="1136397" y="502020"/>
            <a:ext cx="5323715" cy="1642970"/>
          </a:xfrm>
        </p:spPr>
        <p:txBody>
          <a:bodyPr anchor="b">
            <a:normAutofit/>
          </a:bodyPr>
          <a:lstStyle/>
          <a:p>
            <a:r>
              <a:rPr lang="en-US" sz="4000"/>
              <a:t>Task 1</a:t>
            </a:r>
          </a:p>
        </p:txBody>
      </p:sp>
      <p:sp>
        <p:nvSpPr>
          <p:cNvPr id="3" name="Content Placeholder 2">
            <a:extLst>
              <a:ext uri="{FF2B5EF4-FFF2-40B4-BE49-F238E27FC236}">
                <a16:creationId xmlns:a16="http://schemas.microsoft.com/office/drawing/2014/main" id="{A4C822CC-ACDE-BF76-91D5-B60D946D1AC5}"/>
              </a:ext>
            </a:extLst>
          </p:cNvPr>
          <p:cNvSpPr>
            <a:spLocks noGrp="1"/>
          </p:cNvSpPr>
          <p:nvPr>
            <p:ph idx="1"/>
          </p:nvPr>
        </p:nvSpPr>
        <p:spPr>
          <a:xfrm>
            <a:off x="1144923" y="2405894"/>
            <a:ext cx="5315189" cy="3535083"/>
          </a:xfrm>
        </p:spPr>
        <p:txBody>
          <a:bodyPr vert="horz" lIns="91440" tIns="45720" rIns="91440" bIns="45720" rtlCol="0" anchor="t">
            <a:normAutofit/>
          </a:bodyPr>
          <a:lstStyle/>
          <a:p>
            <a:pPr>
              <a:buNone/>
            </a:pPr>
            <a:r>
              <a:rPr lang="en-US" sz="2000"/>
              <a:t>The following financial ratios and analysis are not to be spoken about in the presentation but will be a part of the assignment. The case study is based on the fictitious company Jackson Plc Ltd, calculating ratios and analysis from their 2011 financial year.</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ece of paper with text on it&#10;&#10;AI-generated content may be incorrect.">
            <a:extLst>
              <a:ext uri="{FF2B5EF4-FFF2-40B4-BE49-F238E27FC236}">
                <a16:creationId xmlns:a16="http://schemas.microsoft.com/office/drawing/2014/main" id="{10DCA176-FBB6-B09F-50D0-49711BB328EA}"/>
              </a:ext>
            </a:extLst>
          </p:cNvPr>
          <p:cNvPicPr>
            <a:picLocks noChangeAspect="1"/>
          </p:cNvPicPr>
          <p:nvPr/>
        </p:nvPicPr>
        <p:blipFill>
          <a:blip r:embed="rId2"/>
          <a:stretch>
            <a:fillRect/>
          </a:stretch>
        </p:blipFill>
        <p:spPr>
          <a:xfrm rot="-5400000">
            <a:off x="7597283" y="1359681"/>
            <a:ext cx="3127897" cy="4170530"/>
          </a:xfrm>
          <a:prstGeom prst="rect">
            <a:avLst/>
          </a:prstGeom>
        </p:spPr>
      </p:pic>
    </p:spTree>
    <p:extLst>
      <p:ext uri="{BB962C8B-B14F-4D97-AF65-F5344CB8AC3E}">
        <p14:creationId xmlns:p14="http://schemas.microsoft.com/office/powerpoint/2010/main" val="27581867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57F45-56A3-36DF-4760-C576E603C48E}"/>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Follow-up Financial Statements</a:t>
            </a:r>
          </a:p>
        </p:txBody>
      </p:sp>
      <p:pic>
        <p:nvPicPr>
          <p:cNvPr id="5" name="Picture 4" descr="A paper with text on it&#10;&#10;AI-generated content may be incorrect.">
            <a:extLst>
              <a:ext uri="{FF2B5EF4-FFF2-40B4-BE49-F238E27FC236}">
                <a16:creationId xmlns:a16="http://schemas.microsoft.com/office/drawing/2014/main" id="{D2CF4517-DD7D-4207-F762-5521F9E879CA}"/>
              </a:ext>
            </a:extLst>
          </p:cNvPr>
          <p:cNvPicPr>
            <a:picLocks noChangeAspect="1"/>
          </p:cNvPicPr>
          <p:nvPr/>
        </p:nvPicPr>
        <p:blipFill>
          <a:blip r:embed="rId2"/>
          <a:srcRect l="3805" t="1610" r="2537" b="1610"/>
          <a:stretch>
            <a:fillRect/>
          </a:stretch>
        </p:blipFill>
        <p:spPr>
          <a:xfrm rot="16200000">
            <a:off x="1388169" y="1614700"/>
            <a:ext cx="3786242" cy="5131088"/>
          </a:xfrm>
          <a:prstGeom prst="rect">
            <a:avLst/>
          </a:prstGeom>
        </p:spPr>
      </p:pic>
      <p:pic>
        <p:nvPicPr>
          <p:cNvPr id="4" name="Picture 3" descr="A paper on a table&#10;&#10;AI-generated content may be incorrect.">
            <a:extLst>
              <a:ext uri="{FF2B5EF4-FFF2-40B4-BE49-F238E27FC236}">
                <a16:creationId xmlns:a16="http://schemas.microsoft.com/office/drawing/2014/main" id="{8FF7002B-FB41-6C97-88CC-5D8BA143F49A}"/>
              </a:ext>
            </a:extLst>
          </p:cNvPr>
          <p:cNvPicPr>
            <a:picLocks noChangeAspect="1"/>
          </p:cNvPicPr>
          <p:nvPr/>
        </p:nvPicPr>
        <p:blipFill>
          <a:blip r:embed="rId3"/>
          <a:srcRect l="1903" t="1449" r="1691" b="1449"/>
          <a:stretch>
            <a:fillRect/>
          </a:stretch>
        </p:blipFill>
        <p:spPr>
          <a:xfrm rot="-5400000">
            <a:off x="6974871" y="1651186"/>
            <a:ext cx="3871674" cy="5131087"/>
          </a:xfrm>
          <a:prstGeom prst="rect">
            <a:avLst/>
          </a:prstGeom>
        </p:spPr>
      </p:pic>
    </p:spTree>
    <p:extLst>
      <p:ext uri="{BB962C8B-B14F-4D97-AF65-F5344CB8AC3E}">
        <p14:creationId xmlns:p14="http://schemas.microsoft.com/office/powerpoint/2010/main" val="25867914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0A8BD-FEC9-87E2-238D-7492BF224BFC}"/>
              </a:ext>
            </a:extLst>
          </p:cNvPr>
          <p:cNvSpPr>
            <a:spLocks noGrp="1"/>
          </p:cNvSpPr>
          <p:nvPr>
            <p:ph type="title"/>
          </p:nvPr>
        </p:nvSpPr>
        <p:spPr/>
        <p:txBody>
          <a:bodyPr/>
          <a:lstStyle/>
          <a:p>
            <a:r>
              <a:rPr lang="en-US"/>
              <a:t>Profitability Ratios</a:t>
            </a:r>
          </a:p>
        </p:txBody>
      </p:sp>
      <p:sp>
        <p:nvSpPr>
          <p:cNvPr id="3" name="Content Placeholder 2">
            <a:extLst>
              <a:ext uri="{FF2B5EF4-FFF2-40B4-BE49-F238E27FC236}">
                <a16:creationId xmlns:a16="http://schemas.microsoft.com/office/drawing/2014/main" id="{5D341ED1-ABD5-0A3C-15F7-9F1E442424B4}"/>
              </a:ext>
            </a:extLst>
          </p:cNvPr>
          <p:cNvSpPr>
            <a:spLocks noGrp="1"/>
          </p:cNvSpPr>
          <p:nvPr>
            <p:ph idx="1"/>
          </p:nvPr>
        </p:nvSpPr>
        <p:spPr>
          <a:xfrm>
            <a:off x="838200" y="1825625"/>
            <a:ext cx="10515600" cy="4665663"/>
          </a:xfrm>
        </p:spPr>
        <p:txBody>
          <a:bodyPr vert="horz" lIns="91440" tIns="45720" rIns="91440" bIns="45720" rtlCol="0" anchor="t">
            <a:normAutofit/>
          </a:bodyPr>
          <a:lstStyle/>
          <a:p>
            <a:pPr marL="0" indent="0">
              <a:buNone/>
            </a:pPr>
            <a:r>
              <a:rPr lang="en-US" sz="1800" dirty="0"/>
              <a:t>ROCE: (135 / 709) x 100 = 19%</a:t>
            </a:r>
          </a:p>
          <a:p>
            <a:pPr marL="0" indent="0">
              <a:buNone/>
            </a:pPr>
            <a:r>
              <a:rPr lang="en-US" sz="1800" dirty="0"/>
              <a:t>Return on Ordinary Shareholder's Funds: (78 / 409) x 100 = 19.1%</a:t>
            </a:r>
          </a:p>
          <a:p>
            <a:pPr marL="0" indent="0">
              <a:buNone/>
            </a:pPr>
            <a:r>
              <a:rPr lang="en-US" sz="1800" dirty="0"/>
              <a:t>Gross Profit Margin: (359 / 807) x 100 = 42.9%</a:t>
            </a:r>
          </a:p>
          <a:p>
            <a:pPr marL="0" indent="0">
              <a:buNone/>
            </a:pPr>
            <a:r>
              <a:rPr lang="en-US" sz="1800" dirty="0"/>
              <a:t>Operating Profit Margin: (135 / 837) x 100 = 16.1%</a:t>
            </a:r>
          </a:p>
          <a:p>
            <a:pPr marL="0" indent="0">
              <a:buNone/>
            </a:pPr>
            <a:endParaRPr lang="en-US" sz="1800"/>
          </a:p>
          <a:p>
            <a:pPr marL="0" indent="0">
              <a:buNone/>
            </a:pPr>
            <a:r>
              <a:rPr lang="en-US" sz="1800" dirty="0"/>
              <a:t>These ratios above indicate that Jackson Plc Ltd are efficiently using their capital and resources, as well as good margins, leading to good cost control, and a good return to shareholders as well as capital employed.</a:t>
            </a:r>
          </a:p>
        </p:txBody>
      </p:sp>
    </p:spTree>
    <p:extLst>
      <p:ext uri="{BB962C8B-B14F-4D97-AF65-F5344CB8AC3E}">
        <p14:creationId xmlns:p14="http://schemas.microsoft.com/office/powerpoint/2010/main" val="31488692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25C2F-BD8C-92DE-38C9-784896999C73}"/>
              </a:ext>
            </a:extLst>
          </p:cNvPr>
          <p:cNvSpPr>
            <a:spLocks noGrp="1"/>
          </p:cNvSpPr>
          <p:nvPr>
            <p:ph type="title"/>
          </p:nvPr>
        </p:nvSpPr>
        <p:spPr/>
        <p:txBody>
          <a:bodyPr/>
          <a:lstStyle/>
          <a:p>
            <a:r>
              <a:rPr lang="en-US"/>
              <a:t>Activity Ratios</a:t>
            </a:r>
          </a:p>
        </p:txBody>
      </p:sp>
      <p:sp>
        <p:nvSpPr>
          <p:cNvPr id="3" name="Content Placeholder 2">
            <a:extLst>
              <a:ext uri="{FF2B5EF4-FFF2-40B4-BE49-F238E27FC236}">
                <a16:creationId xmlns:a16="http://schemas.microsoft.com/office/drawing/2014/main" id="{F3A2A9C2-5D3C-EF7A-4844-76EF7BDCE8B1}"/>
              </a:ext>
            </a:extLst>
          </p:cNvPr>
          <p:cNvSpPr>
            <a:spLocks noGrp="1"/>
          </p:cNvSpPr>
          <p:nvPr>
            <p:ph idx="1"/>
          </p:nvPr>
        </p:nvSpPr>
        <p:spPr/>
        <p:txBody>
          <a:bodyPr vert="horz" lIns="91440" tIns="45720" rIns="91440" bIns="45720" rtlCol="0" anchor="t">
            <a:normAutofit/>
          </a:bodyPr>
          <a:lstStyle/>
          <a:p>
            <a:pPr marL="0" indent="0">
              <a:buNone/>
            </a:pPr>
            <a:r>
              <a:rPr lang="en-US" sz="1800" dirty="0"/>
              <a:t>Sales Revenue to Capital Employed: 837 / 709 = 1.18 times</a:t>
            </a:r>
            <a:endParaRPr lang="en-US" dirty="0"/>
          </a:p>
          <a:p>
            <a:pPr marL="0" indent="0">
              <a:buNone/>
            </a:pPr>
            <a:r>
              <a:rPr lang="en-US" sz="1800" dirty="0"/>
              <a:t>Inventories Turnover Period: (43 / 253) x 365 days = 62</a:t>
            </a:r>
          </a:p>
          <a:p>
            <a:pPr marL="0" indent="0">
              <a:buNone/>
            </a:pPr>
            <a:r>
              <a:rPr lang="en-US" sz="1800" dirty="0"/>
              <a:t>Settlement Period for Trade Receivables: (96 / 837) x 365 = 41.9 days</a:t>
            </a:r>
          </a:p>
          <a:p>
            <a:pPr marL="0" indent="0">
              <a:buNone/>
            </a:pPr>
            <a:r>
              <a:rPr lang="en-US" sz="1800" dirty="0"/>
              <a:t>Settlement Period for Trade Payables: (45 / 255) x 365 = 64.4 days</a:t>
            </a:r>
          </a:p>
          <a:p>
            <a:pPr marL="0" indent="0">
              <a:buNone/>
            </a:pPr>
            <a:endParaRPr lang="en-US" sz="1800"/>
          </a:p>
          <a:p>
            <a:pPr marL="0" indent="0">
              <a:buNone/>
            </a:pPr>
            <a:r>
              <a:rPr lang="en-US" sz="1800" dirty="0"/>
              <a:t>The ratios above indicate that it takes longer for payables to be cleared than it does for receivables to be gathered, which assists cash flow, and the company is somewhat efficient with regards to using capital to create sales.</a:t>
            </a:r>
          </a:p>
        </p:txBody>
      </p:sp>
    </p:spTree>
    <p:extLst>
      <p:ext uri="{BB962C8B-B14F-4D97-AF65-F5344CB8AC3E}">
        <p14:creationId xmlns:p14="http://schemas.microsoft.com/office/powerpoint/2010/main" val="35019203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47716-EBA2-E2E7-0E9A-59C0817E5DE3}"/>
              </a:ext>
            </a:extLst>
          </p:cNvPr>
          <p:cNvSpPr>
            <a:spLocks noGrp="1"/>
          </p:cNvSpPr>
          <p:nvPr>
            <p:ph type="title"/>
          </p:nvPr>
        </p:nvSpPr>
        <p:spPr/>
        <p:txBody>
          <a:bodyPr/>
          <a:lstStyle/>
          <a:p>
            <a:r>
              <a:rPr lang="en-US"/>
              <a:t>Liquidity Ratios</a:t>
            </a:r>
          </a:p>
        </p:txBody>
      </p:sp>
      <p:sp>
        <p:nvSpPr>
          <p:cNvPr id="3" name="Content Placeholder 2">
            <a:extLst>
              <a:ext uri="{FF2B5EF4-FFF2-40B4-BE49-F238E27FC236}">
                <a16:creationId xmlns:a16="http://schemas.microsoft.com/office/drawing/2014/main" id="{948D5067-E4CE-00CB-9951-15888970BB91}"/>
              </a:ext>
            </a:extLst>
          </p:cNvPr>
          <p:cNvSpPr>
            <a:spLocks noGrp="1"/>
          </p:cNvSpPr>
          <p:nvPr>
            <p:ph idx="1"/>
          </p:nvPr>
        </p:nvSpPr>
        <p:spPr/>
        <p:txBody>
          <a:bodyPr vert="horz" lIns="91440" tIns="45720" rIns="91440" bIns="45720" rtlCol="0" anchor="t">
            <a:normAutofit/>
          </a:bodyPr>
          <a:lstStyle/>
          <a:p>
            <a:pPr marL="0" indent="0">
              <a:buNone/>
            </a:pPr>
            <a:r>
              <a:rPr lang="en-US" sz="1800"/>
              <a:t>Current: 176 / 90 = 1.96 : 1</a:t>
            </a:r>
          </a:p>
          <a:p>
            <a:pPr marL="0" indent="0">
              <a:buNone/>
            </a:pPr>
            <a:r>
              <a:rPr lang="en-US" sz="1800"/>
              <a:t>Acid Test: 133 / 90 = 1.48 : 1</a:t>
            </a:r>
          </a:p>
          <a:p>
            <a:pPr marL="0" indent="0">
              <a:buNone/>
            </a:pPr>
            <a:r>
              <a:rPr lang="en-US" sz="1800"/>
              <a:t>No Credit Period: 25 / ((478 + 111 + 113 + 30 – 63) / 365) = 13.6 days</a:t>
            </a:r>
          </a:p>
          <a:p>
            <a:pPr marL="0" indent="0">
              <a:buNone/>
            </a:pPr>
            <a:endParaRPr lang="en-US" sz="1800"/>
          </a:p>
          <a:p>
            <a:pPr marL="0" indent="0">
              <a:buNone/>
            </a:pPr>
            <a:r>
              <a:rPr lang="en-US" sz="1800"/>
              <a:t>The ratios above indicate good liquidity, as short-term liabilities are accounted for and covered, as well as cash flow having a strong, short no-credit period.</a:t>
            </a:r>
          </a:p>
        </p:txBody>
      </p:sp>
    </p:spTree>
    <p:extLst>
      <p:ext uri="{BB962C8B-B14F-4D97-AF65-F5344CB8AC3E}">
        <p14:creationId xmlns:p14="http://schemas.microsoft.com/office/powerpoint/2010/main" val="37611563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9F9D3-C939-3103-73F0-086F13B67F15}"/>
              </a:ext>
            </a:extLst>
          </p:cNvPr>
          <p:cNvSpPr>
            <a:spLocks noGrp="1"/>
          </p:cNvSpPr>
          <p:nvPr>
            <p:ph type="title"/>
          </p:nvPr>
        </p:nvSpPr>
        <p:spPr/>
        <p:txBody>
          <a:bodyPr/>
          <a:lstStyle/>
          <a:p>
            <a:r>
              <a:rPr lang="en-US"/>
              <a:t>Capital Gearing Ratios</a:t>
            </a:r>
          </a:p>
        </p:txBody>
      </p:sp>
      <p:sp>
        <p:nvSpPr>
          <p:cNvPr id="3" name="Content Placeholder 2">
            <a:extLst>
              <a:ext uri="{FF2B5EF4-FFF2-40B4-BE49-F238E27FC236}">
                <a16:creationId xmlns:a16="http://schemas.microsoft.com/office/drawing/2014/main" id="{0EFA0619-3D84-6341-4834-69D08EB98A0F}"/>
              </a:ext>
            </a:extLst>
          </p:cNvPr>
          <p:cNvSpPr>
            <a:spLocks noGrp="1"/>
          </p:cNvSpPr>
          <p:nvPr>
            <p:ph idx="1"/>
          </p:nvPr>
        </p:nvSpPr>
        <p:spPr/>
        <p:txBody>
          <a:bodyPr vert="horz" lIns="91440" tIns="45720" rIns="91440" bIns="45720" rtlCol="0" anchor="t">
            <a:normAutofit/>
          </a:bodyPr>
          <a:lstStyle/>
          <a:p>
            <a:pPr marL="0" indent="0">
              <a:buNone/>
            </a:pPr>
            <a:r>
              <a:rPr lang="en-US" sz="1800"/>
              <a:t>Gearing: 300 / (409 + 300) = 0.42 : 1</a:t>
            </a:r>
          </a:p>
          <a:p>
            <a:pPr marL="0" indent="0">
              <a:buNone/>
            </a:pPr>
            <a:r>
              <a:rPr lang="en-US" sz="1800"/>
              <a:t>Interest Cover: 135 / 30 = 4.5 times</a:t>
            </a:r>
          </a:p>
          <a:p>
            <a:pPr marL="0" indent="0">
              <a:buNone/>
            </a:pPr>
            <a:endParaRPr lang="en-US" sz="1800"/>
          </a:p>
          <a:p>
            <a:pPr marL="0" indent="0">
              <a:buNone/>
            </a:pPr>
            <a:r>
              <a:rPr lang="en-US" sz="1800"/>
              <a:t>The ratios above indicate a strongly </a:t>
            </a:r>
            <a:r>
              <a:rPr lang="en-US" sz="1800" err="1"/>
              <a:t>organised</a:t>
            </a:r>
            <a:r>
              <a:rPr lang="en-US" sz="1800"/>
              <a:t> capital structure, as well as good interest cover.</a:t>
            </a:r>
          </a:p>
        </p:txBody>
      </p:sp>
    </p:spTree>
    <p:extLst>
      <p:ext uri="{BB962C8B-B14F-4D97-AF65-F5344CB8AC3E}">
        <p14:creationId xmlns:p14="http://schemas.microsoft.com/office/powerpoint/2010/main" val="366522385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3A270-C28A-0DB6-1A53-BDABCD77E970}"/>
              </a:ext>
            </a:extLst>
          </p:cNvPr>
          <p:cNvSpPr>
            <a:spLocks noGrp="1"/>
          </p:cNvSpPr>
          <p:nvPr>
            <p:ph type="title"/>
          </p:nvPr>
        </p:nvSpPr>
        <p:spPr/>
        <p:txBody>
          <a:bodyPr/>
          <a:lstStyle/>
          <a:p>
            <a:r>
              <a:rPr lang="en-US"/>
              <a:t>Investor's Ratios</a:t>
            </a:r>
          </a:p>
        </p:txBody>
      </p:sp>
      <p:sp>
        <p:nvSpPr>
          <p:cNvPr id="3" name="Content Placeholder 2">
            <a:extLst>
              <a:ext uri="{FF2B5EF4-FFF2-40B4-BE49-F238E27FC236}">
                <a16:creationId xmlns:a16="http://schemas.microsoft.com/office/drawing/2014/main" id="{BB368E1C-BED6-85B6-0F43-2DF836F9AF9F}"/>
              </a:ext>
            </a:extLst>
          </p:cNvPr>
          <p:cNvSpPr>
            <a:spLocks noGrp="1"/>
          </p:cNvSpPr>
          <p:nvPr>
            <p:ph idx="1"/>
          </p:nvPr>
        </p:nvSpPr>
        <p:spPr/>
        <p:txBody>
          <a:bodyPr vert="horz" lIns="91440" tIns="45720" rIns="91440" bIns="45720" rtlCol="0" anchor="t">
            <a:normAutofit/>
          </a:bodyPr>
          <a:lstStyle/>
          <a:p>
            <a:pPr marL="0" indent="0">
              <a:buNone/>
            </a:pPr>
            <a:r>
              <a:rPr lang="en-US" sz="1800" dirty="0"/>
              <a:t>Earnings Per Share: 78 / 200 = £0.39</a:t>
            </a:r>
          </a:p>
          <a:p>
            <a:pPr marL="0" indent="0">
              <a:buNone/>
            </a:pPr>
            <a:r>
              <a:rPr lang="en-US" sz="1800" dirty="0"/>
              <a:t>Price / Earnings: 5.10 / 0.39 = 13.1</a:t>
            </a:r>
          </a:p>
          <a:p>
            <a:pPr marL="0" indent="0">
              <a:buNone/>
            </a:pPr>
            <a:r>
              <a:rPr lang="en-US" sz="1800" dirty="0"/>
              <a:t>Dividend Yield: ((20 / 200) x (100 / 90)) / (5.10) x 100 = 2.2%</a:t>
            </a:r>
          </a:p>
          <a:p>
            <a:pPr marL="0" indent="0">
              <a:buNone/>
            </a:pPr>
            <a:r>
              <a:rPr lang="en-US" sz="1800" dirty="0"/>
              <a:t>Dividend Cover = 78 / 20 = 3.9 times</a:t>
            </a:r>
          </a:p>
          <a:p>
            <a:pPr marL="0" indent="0">
              <a:buNone/>
            </a:pPr>
            <a:endParaRPr lang="en-US" sz="1800"/>
          </a:p>
          <a:p>
            <a:pPr marL="0" indent="0">
              <a:buNone/>
            </a:pPr>
            <a:r>
              <a:rPr lang="en-US" sz="1800" dirty="0"/>
              <a:t>The ratios above indicate strong profitability, and a high ceiling to grow. Investors also gain due to a decent dividend yield, and cover.</a:t>
            </a:r>
          </a:p>
        </p:txBody>
      </p:sp>
    </p:spTree>
    <p:extLst>
      <p:ext uri="{BB962C8B-B14F-4D97-AF65-F5344CB8AC3E}">
        <p14:creationId xmlns:p14="http://schemas.microsoft.com/office/powerpoint/2010/main" val="42488240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84C4E-CBAB-AFEF-9F68-31971F68F0EC}"/>
              </a:ext>
            </a:extLst>
          </p:cNvPr>
          <p:cNvSpPr>
            <a:spLocks noGrp="1"/>
          </p:cNvSpPr>
          <p:nvPr>
            <p:ph type="title"/>
          </p:nvPr>
        </p:nvSpPr>
        <p:spPr>
          <a:xfrm>
            <a:off x="7239014" y="525982"/>
            <a:ext cx="4282983" cy="1200361"/>
          </a:xfrm>
        </p:spPr>
        <p:txBody>
          <a:bodyPr anchor="b">
            <a:normAutofit/>
          </a:bodyPr>
          <a:lstStyle/>
          <a:p>
            <a:r>
              <a:rPr lang="en-US" sz="3600"/>
              <a:t>Conclusion</a:t>
            </a:r>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onfident man speaker talking before audience at business conference vector illustration. Successful businessman character, teacher giving speech on stage at international forum">
            <a:extLst>
              <a:ext uri="{FF2B5EF4-FFF2-40B4-BE49-F238E27FC236}">
                <a16:creationId xmlns:a16="http://schemas.microsoft.com/office/drawing/2014/main" id="{4252C598-D33B-F942-7015-0EA0F412CB7B}"/>
              </a:ext>
            </a:extLst>
          </p:cNvPr>
          <p:cNvPicPr>
            <a:picLocks noChangeAspect="1"/>
          </p:cNvPicPr>
          <p:nvPr/>
        </p:nvPicPr>
        <p:blipFill>
          <a:blip r:embed="rId3"/>
          <a:srcRect t="3579" r="2" b="2"/>
          <a:stretch>
            <a:fillRect/>
          </a:stretch>
        </p:blipFill>
        <p:spPr>
          <a:xfrm>
            <a:off x="576244" y="1582840"/>
            <a:ext cx="5628018" cy="3459450"/>
          </a:xfrm>
          <a:prstGeom prst="rect">
            <a:avLst/>
          </a:prstGeom>
        </p:spPr>
      </p:pic>
      <p:sp>
        <p:nvSpPr>
          <p:cNvPr id="28" name="Rectangle 2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5286A4B7-EE04-919D-19F3-697412D3449A}"/>
              </a:ext>
            </a:extLst>
          </p:cNvPr>
          <p:cNvSpPr>
            <a:spLocks noGrp="1"/>
          </p:cNvSpPr>
          <p:nvPr>
            <p:ph idx="1"/>
          </p:nvPr>
        </p:nvSpPr>
        <p:spPr>
          <a:xfrm>
            <a:off x="7239012" y="2031101"/>
            <a:ext cx="4282984" cy="3511943"/>
          </a:xfrm>
        </p:spPr>
        <p:txBody>
          <a:bodyPr anchor="ctr">
            <a:normAutofit/>
          </a:bodyPr>
          <a:lstStyle/>
          <a:p>
            <a:pPr marL="0" indent="0">
              <a:buNone/>
            </a:pPr>
            <a:r>
              <a:rPr lang="en-US" sz="1800" dirty="0"/>
              <a:t>Thank you all for listening. Different topics within Financial Management as a whole have been covered, such as different ratios and how they are calculated, comparing two sets of data from different financial years, and demonstrating my ability of how to make key decisions inside Financial Management situations throughout the exercises.</a:t>
            </a:r>
          </a:p>
          <a:p>
            <a:pPr marL="0" indent="0">
              <a:buNone/>
            </a:pPr>
            <a:r>
              <a:rPr lang="en-US" sz="1800" dirty="0"/>
              <a:t>Any questions?</a:t>
            </a:r>
          </a:p>
        </p:txBody>
      </p:sp>
      <p:sp>
        <p:nvSpPr>
          <p:cNvPr id="30" name="Rectangle 2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41704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ECE25D-DBBE-5CD3-1007-20D60FD3DC51}"/>
              </a:ext>
            </a:extLst>
          </p:cNvPr>
          <p:cNvSpPr>
            <a:spLocks noGrp="1"/>
          </p:cNvSpPr>
          <p:nvPr>
            <p:ph type="title"/>
          </p:nvPr>
        </p:nvSpPr>
        <p:spPr>
          <a:xfrm>
            <a:off x="1115568" y="548640"/>
            <a:ext cx="10168128" cy="1179576"/>
          </a:xfrm>
        </p:spPr>
        <p:txBody>
          <a:bodyPr>
            <a:normAutofit/>
          </a:bodyPr>
          <a:lstStyle/>
          <a:p>
            <a:r>
              <a:rPr lang="en-US" sz="4000"/>
              <a:t>Appendix</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9,800+ Appendix Stock Photos, Pictures &amp; Royalty-Free Images - iStock">
            <a:extLst>
              <a:ext uri="{FF2B5EF4-FFF2-40B4-BE49-F238E27FC236}">
                <a16:creationId xmlns:a16="http://schemas.microsoft.com/office/drawing/2014/main" id="{E4C7DA39-D145-8F86-48D5-3EF01F1A9E69}"/>
              </a:ext>
            </a:extLst>
          </p:cNvPr>
          <p:cNvPicPr>
            <a:picLocks noChangeAspect="1"/>
          </p:cNvPicPr>
          <p:nvPr/>
        </p:nvPicPr>
        <p:blipFill>
          <a:blip r:embed="rId2"/>
          <a:srcRect r="1167" b="-2"/>
          <a:stretch>
            <a:fillRect/>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C58EAA78-D21E-5A6C-5FBE-338D35F2112A}"/>
              </a:ext>
            </a:extLst>
          </p:cNvPr>
          <p:cNvSpPr>
            <a:spLocks noGrp="1"/>
          </p:cNvSpPr>
          <p:nvPr>
            <p:ph idx="1"/>
          </p:nvPr>
        </p:nvSpPr>
        <p:spPr>
          <a:xfrm>
            <a:off x="7411453" y="2478024"/>
            <a:ext cx="3872243" cy="3694176"/>
          </a:xfrm>
        </p:spPr>
        <p:txBody>
          <a:bodyPr vert="horz" lIns="91440" tIns="45720" rIns="91440" bIns="45720" rtlCol="0" anchor="ctr">
            <a:normAutofit/>
          </a:bodyPr>
          <a:lstStyle/>
          <a:p>
            <a:pPr marL="0" indent="0">
              <a:buNone/>
            </a:pPr>
            <a:r>
              <a:rPr lang="en-US" sz="1700" dirty="0"/>
              <a:t>Ex 1: 30,000 / 10,000 = 3</a:t>
            </a:r>
          </a:p>
          <a:p>
            <a:pPr marL="0" indent="0">
              <a:buNone/>
            </a:pPr>
            <a:r>
              <a:rPr lang="en-US" sz="1700" dirty="0"/>
              <a:t>Ex 2: 50% of 300,000 = 150,000</a:t>
            </a:r>
          </a:p>
          <a:p>
            <a:pPr marL="0" indent="0">
              <a:buNone/>
            </a:pPr>
            <a:r>
              <a:rPr lang="en-US" sz="1700" dirty="0"/>
              <a:t>150,000 + 250,000 = 400,000</a:t>
            </a:r>
          </a:p>
          <a:p>
            <a:pPr marL="0" indent="0">
              <a:buNone/>
            </a:pPr>
            <a:r>
              <a:rPr lang="en-US" sz="1700" dirty="0"/>
              <a:t>2,000,000 / 400,000 = 5</a:t>
            </a:r>
          </a:p>
          <a:p>
            <a:pPr marL="0" indent="0">
              <a:buNone/>
            </a:pPr>
            <a:r>
              <a:rPr lang="en-US" sz="1700" dirty="0"/>
              <a:t>Ex 3: 25,000 – 23,000 = 2,000</a:t>
            </a:r>
          </a:p>
          <a:p>
            <a:pPr marL="0" indent="0">
              <a:buNone/>
            </a:pPr>
            <a:r>
              <a:rPr lang="en-US" sz="1700" dirty="0"/>
              <a:t>2,000 / 12,000 = 0.1667</a:t>
            </a:r>
          </a:p>
          <a:p>
            <a:pPr marL="0" indent="0">
              <a:buNone/>
            </a:pPr>
            <a:r>
              <a:rPr lang="en-US" sz="1700" dirty="0"/>
              <a:t>3 + 0.17 = 3.17</a:t>
            </a:r>
          </a:p>
          <a:p>
            <a:pPr marL="0" indent="0">
              <a:buNone/>
            </a:pPr>
            <a:r>
              <a:rPr lang="en-US" sz="1700" dirty="0"/>
              <a:t>Ex 4a: 100,000 / 25,000 = 4</a:t>
            </a:r>
          </a:p>
          <a:p>
            <a:pPr marL="0" indent="0">
              <a:buNone/>
            </a:pPr>
            <a:r>
              <a:rPr lang="en-US" sz="1700" dirty="0"/>
              <a:t>25,000 x 2 = 50,000</a:t>
            </a:r>
          </a:p>
          <a:p>
            <a:pPr marL="0" indent="0">
              <a:buNone/>
            </a:pPr>
            <a:r>
              <a:rPr lang="en-US" sz="1700" dirty="0"/>
              <a:t>50,000  / 100,000 = 0.5</a:t>
            </a:r>
          </a:p>
        </p:txBody>
      </p:sp>
    </p:spTree>
    <p:extLst>
      <p:ext uri="{BB962C8B-B14F-4D97-AF65-F5344CB8AC3E}">
        <p14:creationId xmlns:p14="http://schemas.microsoft.com/office/powerpoint/2010/main" val="21675817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F2857-D3AB-CC14-DA06-EAD1A13073CA}"/>
              </a:ext>
            </a:extLst>
          </p:cNvPr>
          <p:cNvSpPr>
            <a:spLocks noGrp="1"/>
          </p:cNvSpPr>
          <p:nvPr>
            <p:ph type="title"/>
          </p:nvPr>
        </p:nvSpPr>
        <p:spPr/>
        <p:txBody>
          <a:bodyPr/>
          <a:lstStyle/>
          <a:p>
            <a:r>
              <a:rPr lang="en-US"/>
              <a:t>Appendix</a:t>
            </a:r>
          </a:p>
        </p:txBody>
      </p:sp>
      <p:sp>
        <p:nvSpPr>
          <p:cNvPr id="3" name="Content Placeholder 2">
            <a:extLst>
              <a:ext uri="{FF2B5EF4-FFF2-40B4-BE49-F238E27FC236}">
                <a16:creationId xmlns:a16="http://schemas.microsoft.com/office/drawing/2014/main" id="{927656E5-C2B6-4984-9BDE-E2AEDB90FDC2}"/>
              </a:ext>
            </a:extLst>
          </p:cNvPr>
          <p:cNvSpPr>
            <a:spLocks noGrp="1"/>
          </p:cNvSpPr>
          <p:nvPr>
            <p:ph idx="1"/>
          </p:nvPr>
        </p:nvSpPr>
        <p:spPr/>
        <p:txBody>
          <a:bodyPr vert="horz" lIns="91440" tIns="45720" rIns="91440" bIns="45720" rtlCol="0" anchor="t">
            <a:normAutofit/>
          </a:bodyPr>
          <a:lstStyle/>
          <a:p>
            <a:pPr>
              <a:buNone/>
            </a:pPr>
            <a:r>
              <a:rPr lang="en-US" sz="1400"/>
              <a:t>Ex 4b: Payback met at end of year 5</a:t>
            </a:r>
          </a:p>
          <a:p>
            <a:pPr>
              <a:buNone/>
            </a:pPr>
            <a:r>
              <a:rPr lang="en-US" sz="1400"/>
              <a:t>5 x 8,000 = 40,000</a:t>
            </a:r>
          </a:p>
          <a:p>
            <a:pPr>
              <a:buNone/>
            </a:pPr>
            <a:r>
              <a:rPr lang="en-US" sz="1400"/>
              <a:t>40,000 / 100,000 = 0.4</a:t>
            </a:r>
          </a:p>
          <a:p>
            <a:pPr>
              <a:buNone/>
            </a:pPr>
            <a:r>
              <a:rPr lang="en-US" sz="1400"/>
              <a:t>Ex 5: Automatic</a:t>
            </a:r>
          </a:p>
          <a:p>
            <a:pPr>
              <a:buNone/>
            </a:pPr>
            <a:r>
              <a:rPr lang="en-US" sz="1400"/>
              <a:t>150,000 - (50,000 + 12,000 + 24,000) = 64,000</a:t>
            </a:r>
            <a:endParaRPr lang="en-US"/>
          </a:p>
          <a:p>
            <a:pPr>
              <a:buNone/>
            </a:pPr>
            <a:r>
              <a:rPr lang="en-US" sz="1400"/>
              <a:t>220,000 / 5.5 = 40,000</a:t>
            </a:r>
          </a:p>
          <a:p>
            <a:pPr>
              <a:buNone/>
            </a:pPr>
            <a:r>
              <a:rPr lang="en-US" sz="1400"/>
              <a:t>64,000 – 40,000 = 24,000</a:t>
            </a:r>
          </a:p>
          <a:p>
            <a:pPr>
              <a:buNone/>
            </a:pPr>
            <a:r>
              <a:rPr lang="en-US" sz="1400"/>
              <a:t>(24,000 / 220,000) x 100 = 10.91%</a:t>
            </a:r>
          </a:p>
          <a:p>
            <a:pPr>
              <a:buNone/>
            </a:pPr>
            <a:r>
              <a:rPr lang="en-US" sz="1400"/>
              <a:t>Ordinary</a:t>
            </a:r>
          </a:p>
          <a:p>
            <a:pPr>
              <a:buNone/>
            </a:pPr>
            <a:r>
              <a:rPr lang="en-US" sz="1400"/>
              <a:t>150,000 - (50,000 + 60,000 + 20,000) = 20,000</a:t>
            </a:r>
          </a:p>
          <a:p>
            <a:pPr>
              <a:buNone/>
            </a:pPr>
            <a:r>
              <a:rPr lang="en-US" sz="1400"/>
              <a:t>60,000 / 8 = 7,500</a:t>
            </a:r>
          </a:p>
          <a:p>
            <a:pPr>
              <a:buNone/>
            </a:pPr>
            <a:r>
              <a:rPr lang="en-US" sz="1400"/>
              <a:t>20,000 – 7,500 = 12,500</a:t>
            </a:r>
          </a:p>
          <a:p>
            <a:pPr>
              <a:buNone/>
            </a:pPr>
            <a:r>
              <a:rPr lang="en-US" sz="1400"/>
              <a:t>(12,500 / 60,000) x 100 = 20.83%</a:t>
            </a:r>
          </a:p>
        </p:txBody>
      </p:sp>
    </p:spTree>
    <p:extLst>
      <p:ext uri="{BB962C8B-B14F-4D97-AF65-F5344CB8AC3E}">
        <p14:creationId xmlns:p14="http://schemas.microsoft.com/office/powerpoint/2010/main" val="172321060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3CAE9-2FFB-6FB0-AFB9-AF59B87F0C45}"/>
              </a:ext>
            </a:extLst>
          </p:cNvPr>
          <p:cNvSpPr>
            <a:spLocks noGrp="1"/>
          </p:cNvSpPr>
          <p:nvPr>
            <p:ph type="title"/>
          </p:nvPr>
        </p:nvSpPr>
        <p:spPr/>
        <p:txBody>
          <a:bodyPr/>
          <a:lstStyle/>
          <a:p>
            <a:r>
              <a:rPr lang="en-US"/>
              <a:t>Appendix</a:t>
            </a:r>
          </a:p>
        </p:txBody>
      </p:sp>
      <p:sp>
        <p:nvSpPr>
          <p:cNvPr id="3" name="Content Placeholder 2">
            <a:extLst>
              <a:ext uri="{FF2B5EF4-FFF2-40B4-BE49-F238E27FC236}">
                <a16:creationId xmlns:a16="http://schemas.microsoft.com/office/drawing/2014/main" id="{6D0DDD7C-B6A6-05B4-F295-46260B46D001}"/>
              </a:ext>
            </a:extLst>
          </p:cNvPr>
          <p:cNvSpPr>
            <a:spLocks noGrp="1"/>
          </p:cNvSpPr>
          <p:nvPr>
            <p:ph idx="1"/>
          </p:nvPr>
        </p:nvSpPr>
        <p:spPr/>
        <p:txBody>
          <a:bodyPr vert="horz" lIns="91440" tIns="45720" rIns="91440" bIns="45720" rtlCol="0" anchor="t">
            <a:normAutofit/>
          </a:bodyPr>
          <a:lstStyle/>
          <a:p>
            <a:pPr marL="0" indent="0">
              <a:buNone/>
            </a:pPr>
            <a:r>
              <a:rPr lang="en-US" sz="1400"/>
              <a:t>Ex 6: Project X</a:t>
            </a:r>
          </a:p>
          <a:p>
            <a:pPr marL="0" indent="0">
              <a:buNone/>
            </a:pPr>
            <a:r>
              <a:rPr lang="en-US" sz="1400"/>
              <a:t>5,000 x 0.909 = 4,545</a:t>
            </a:r>
          </a:p>
          <a:p>
            <a:pPr marL="0" indent="0">
              <a:buNone/>
            </a:pPr>
            <a:r>
              <a:rPr lang="en-US" sz="1400"/>
              <a:t>10,000 x 0.826 = 8,260</a:t>
            </a:r>
          </a:p>
          <a:p>
            <a:pPr marL="0" indent="0">
              <a:buNone/>
            </a:pPr>
            <a:r>
              <a:rPr lang="en-US" sz="1400"/>
              <a:t>10,000 x 0.751 = 7,510</a:t>
            </a:r>
          </a:p>
          <a:p>
            <a:pPr marL="0" indent="0">
              <a:buNone/>
            </a:pPr>
            <a:r>
              <a:rPr lang="en-US" sz="1400"/>
              <a:t>3,000 x 0.683 = 2,049</a:t>
            </a:r>
          </a:p>
          <a:p>
            <a:pPr marL="0" indent="0">
              <a:buNone/>
            </a:pPr>
            <a:r>
              <a:rPr lang="en-US" sz="1400"/>
              <a:t>2,000 x 0.621 = 1,242</a:t>
            </a:r>
          </a:p>
          <a:p>
            <a:pPr marL="0" indent="0">
              <a:buNone/>
            </a:pPr>
            <a:r>
              <a:rPr lang="en-US" sz="1400"/>
              <a:t>1,000 x 0.621 = 621</a:t>
            </a:r>
          </a:p>
          <a:p>
            <a:pPr marL="0" indent="0">
              <a:buNone/>
            </a:pPr>
            <a:r>
              <a:rPr lang="en-US" sz="1400"/>
              <a:t>4,545 + 8,260 + 7,510 + 2,049 + 1,242 + 621 = 24,227</a:t>
            </a:r>
          </a:p>
          <a:p>
            <a:pPr marL="0" indent="0">
              <a:buNone/>
            </a:pPr>
            <a:r>
              <a:rPr lang="en-US" sz="1400"/>
              <a:t>24,227 – 20,000 = 4,227</a:t>
            </a:r>
          </a:p>
          <a:p>
            <a:pPr marL="0" indent="0">
              <a:buNone/>
            </a:pPr>
            <a:r>
              <a:rPr lang="en-US" sz="1400"/>
              <a:t>Project Y</a:t>
            </a:r>
          </a:p>
          <a:p>
            <a:pPr marL="0" indent="0">
              <a:buNone/>
            </a:pPr>
            <a:r>
              <a:rPr lang="en-US" sz="1400"/>
              <a:t>20,000 x 0.909 = 18,180</a:t>
            </a:r>
          </a:p>
          <a:p>
            <a:pPr marL="0" indent="0">
              <a:buNone/>
            </a:pPr>
            <a:r>
              <a:rPr lang="en-US" sz="1400"/>
              <a:t>10,000 x 0.826 = 8,260</a:t>
            </a:r>
          </a:p>
          <a:p>
            <a:pPr marL="0" indent="0">
              <a:buNone/>
            </a:pPr>
            <a:r>
              <a:rPr lang="en-US" sz="1400"/>
              <a:t>5,000 x 0.751 = 3,755</a:t>
            </a:r>
          </a:p>
        </p:txBody>
      </p:sp>
    </p:spTree>
    <p:extLst>
      <p:ext uri="{BB962C8B-B14F-4D97-AF65-F5344CB8AC3E}">
        <p14:creationId xmlns:p14="http://schemas.microsoft.com/office/powerpoint/2010/main" val="259192654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6541-B2A4-1DCA-655B-399B6D475F26}"/>
              </a:ext>
            </a:extLst>
          </p:cNvPr>
          <p:cNvSpPr>
            <a:spLocks noGrp="1"/>
          </p:cNvSpPr>
          <p:nvPr>
            <p:ph type="title"/>
          </p:nvPr>
        </p:nvSpPr>
        <p:spPr/>
        <p:txBody>
          <a:bodyPr/>
          <a:lstStyle/>
          <a:p>
            <a:r>
              <a:rPr lang="en-US"/>
              <a:t>Appendix</a:t>
            </a:r>
          </a:p>
        </p:txBody>
      </p:sp>
      <p:sp>
        <p:nvSpPr>
          <p:cNvPr id="3" name="Content Placeholder 2">
            <a:extLst>
              <a:ext uri="{FF2B5EF4-FFF2-40B4-BE49-F238E27FC236}">
                <a16:creationId xmlns:a16="http://schemas.microsoft.com/office/drawing/2014/main" id="{D0FBC7D9-50C7-DD47-9AD3-F63D3EF02E8E}"/>
              </a:ext>
            </a:extLst>
          </p:cNvPr>
          <p:cNvSpPr>
            <a:spLocks noGrp="1"/>
          </p:cNvSpPr>
          <p:nvPr>
            <p:ph idx="1"/>
          </p:nvPr>
        </p:nvSpPr>
        <p:spPr>
          <a:xfrm>
            <a:off x="838200" y="1825625"/>
            <a:ext cx="10515600" cy="4675406"/>
          </a:xfrm>
        </p:spPr>
        <p:txBody>
          <a:bodyPr vert="horz" lIns="91440" tIns="45720" rIns="91440" bIns="45720" rtlCol="0" anchor="t">
            <a:normAutofit lnSpcReduction="10000"/>
          </a:bodyPr>
          <a:lstStyle/>
          <a:p>
            <a:pPr marL="0" indent="0">
              <a:buNone/>
            </a:pPr>
            <a:r>
              <a:rPr lang="en-US" sz="1400"/>
              <a:t>3,000 x 0.683  = 2,049</a:t>
            </a:r>
          </a:p>
          <a:p>
            <a:pPr marL="0" indent="0">
              <a:buNone/>
            </a:pPr>
            <a:r>
              <a:rPr lang="en-US" sz="1400"/>
              <a:t>2,000 x 0.621 = 1,242</a:t>
            </a:r>
          </a:p>
          <a:p>
            <a:pPr marL="0" indent="0">
              <a:buNone/>
            </a:pPr>
            <a:r>
              <a:rPr lang="en-US" sz="1400"/>
              <a:t>2,000 x 0.621 = 1,242</a:t>
            </a:r>
          </a:p>
          <a:p>
            <a:pPr marL="0" indent="0">
              <a:buNone/>
            </a:pPr>
            <a:r>
              <a:rPr lang="en-US" sz="1400"/>
              <a:t>18,180 + 8,260 + 3,755 + 2,049 + 1,242 + 1,242 = 34,728</a:t>
            </a:r>
          </a:p>
          <a:p>
            <a:pPr marL="0" indent="0">
              <a:buNone/>
            </a:pPr>
            <a:r>
              <a:rPr lang="en-US" sz="1400"/>
              <a:t>34,728 – 30,000 = 4,728</a:t>
            </a:r>
          </a:p>
          <a:p>
            <a:pPr marL="0" indent="0">
              <a:buNone/>
            </a:pPr>
            <a:r>
              <a:rPr lang="en-US" sz="1400"/>
              <a:t>Ex 7: 35,000 x 0.909 = 31,815</a:t>
            </a:r>
          </a:p>
          <a:p>
            <a:pPr marL="0" indent="0">
              <a:buNone/>
            </a:pPr>
            <a:r>
              <a:rPr lang="en-US" sz="1400"/>
              <a:t>45,000 x 0.826 = 37,170</a:t>
            </a:r>
          </a:p>
          <a:p>
            <a:pPr marL="0" indent="0">
              <a:buNone/>
            </a:pPr>
            <a:r>
              <a:rPr lang="en-US" sz="1400"/>
              <a:t>65,000 x 0.751 = 48,815</a:t>
            </a:r>
          </a:p>
          <a:p>
            <a:pPr marL="0" indent="0">
              <a:buNone/>
            </a:pPr>
            <a:r>
              <a:rPr lang="en-US" sz="1400"/>
              <a:t>85,000 x 0.683 = 58,055</a:t>
            </a:r>
          </a:p>
          <a:p>
            <a:pPr marL="0" indent="0">
              <a:buNone/>
            </a:pPr>
            <a:r>
              <a:rPr lang="en-US" sz="1400"/>
              <a:t>50,000 x 0.621 = 31,050</a:t>
            </a:r>
          </a:p>
          <a:p>
            <a:pPr marL="0" indent="0">
              <a:buNone/>
            </a:pPr>
            <a:r>
              <a:rPr lang="en-US" sz="1400"/>
              <a:t>50,000 x 0.621 = 31,050</a:t>
            </a:r>
          </a:p>
          <a:p>
            <a:pPr marL="0" indent="0">
              <a:buNone/>
            </a:pPr>
            <a:r>
              <a:rPr lang="en-US" sz="1400"/>
              <a:t>31,815 + 37,170 + 48,815 + 58,055 + 31,050 + 31,050 = 237,955</a:t>
            </a:r>
          </a:p>
          <a:p>
            <a:pPr marL="0" indent="0">
              <a:buNone/>
            </a:pPr>
            <a:r>
              <a:rPr lang="en-US" sz="1400"/>
              <a:t>50,000 x 0.909 = 45,450</a:t>
            </a:r>
          </a:p>
          <a:p>
            <a:pPr marL="0" indent="0">
              <a:buNone/>
            </a:pPr>
            <a:r>
              <a:rPr lang="en-US" sz="1400"/>
              <a:t>175,000 + 45,450 = 220,450</a:t>
            </a:r>
          </a:p>
          <a:p>
            <a:pPr marL="0" indent="0">
              <a:buNone/>
            </a:pPr>
            <a:r>
              <a:rPr lang="en-US" sz="1400"/>
              <a:t>237,955 – 220,450 = 17,505</a:t>
            </a:r>
          </a:p>
        </p:txBody>
      </p:sp>
    </p:spTree>
    <p:extLst>
      <p:ext uri="{BB962C8B-B14F-4D97-AF65-F5344CB8AC3E}">
        <p14:creationId xmlns:p14="http://schemas.microsoft.com/office/powerpoint/2010/main" val="37837372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2BC8-B42D-EAEE-CF29-7B102806C8CE}"/>
              </a:ext>
            </a:extLst>
          </p:cNvPr>
          <p:cNvSpPr>
            <a:spLocks noGrp="1"/>
          </p:cNvSpPr>
          <p:nvPr>
            <p:ph type="title"/>
          </p:nvPr>
        </p:nvSpPr>
        <p:spPr/>
        <p:txBody>
          <a:bodyPr/>
          <a:lstStyle/>
          <a:p>
            <a:r>
              <a:rPr lang="en-US"/>
              <a:t>Appendix</a:t>
            </a:r>
          </a:p>
        </p:txBody>
      </p:sp>
      <p:sp>
        <p:nvSpPr>
          <p:cNvPr id="3" name="Content Placeholder 2">
            <a:extLst>
              <a:ext uri="{FF2B5EF4-FFF2-40B4-BE49-F238E27FC236}">
                <a16:creationId xmlns:a16="http://schemas.microsoft.com/office/drawing/2014/main" id="{11A7B05A-93BC-6DCC-EB48-0E1CD027E53B}"/>
              </a:ext>
            </a:extLst>
          </p:cNvPr>
          <p:cNvSpPr>
            <a:spLocks noGrp="1"/>
          </p:cNvSpPr>
          <p:nvPr>
            <p:ph idx="1"/>
          </p:nvPr>
        </p:nvSpPr>
        <p:spPr/>
        <p:txBody>
          <a:bodyPr vert="horz" lIns="91440" tIns="45720" rIns="91440" bIns="45720" rtlCol="0" anchor="t">
            <a:normAutofit/>
          </a:bodyPr>
          <a:lstStyle/>
          <a:p>
            <a:pPr marL="0" indent="0">
              <a:buNone/>
            </a:pPr>
            <a:r>
              <a:rPr lang="en-US" sz="1400"/>
              <a:t>Ex 8: (100,000 – 10,000) x 5 = 18,000</a:t>
            </a:r>
          </a:p>
          <a:p>
            <a:pPr marL="0" indent="0">
              <a:buNone/>
            </a:pPr>
            <a:r>
              <a:rPr lang="en-US" sz="1400"/>
              <a:t>6,000 + 18,000 = 24,000</a:t>
            </a:r>
          </a:p>
          <a:p>
            <a:pPr marL="0" indent="0">
              <a:buNone/>
            </a:pPr>
            <a:r>
              <a:rPr lang="en-US" sz="1400"/>
              <a:t>14,000 + 18,000 = 32,000</a:t>
            </a:r>
          </a:p>
          <a:p>
            <a:pPr marL="0" indent="0">
              <a:buNone/>
            </a:pPr>
            <a:r>
              <a:rPr lang="en-US" sz="1400"/>
              <a:t>24,000 + 18,000 = 42,000</a:t>
            </a:r>
          </a:p>
          <a:p>
            <a:pPr marL="0" indent="0">
              <a:buNone/>
            </a:pPr>
            <a:r>
              <a:rPr lang="en-US" sz="1400"/>
              <a:t>16,000 + 18,000 = 34,000</a:t>
            </a:r>
          </a:p>
          <a:p>
            <a:pPr marL="0" indent="0">
              <a:buNone/>
            </a:pPr>
            <a:r>
              <a:rPr lang="en-US" sz="1400"/>
              <a:t>0 + 18,000 = 18,000</a:t>
            </a:r>
          </a:p>
          <a:p>
            <a:pPr marL="0" indent="0">
              <a:buNone/>
            </a:pPr>
            <a:r>
              <a:rPr lang="en-US" sz="1400"/>
              <a:t>24,000 x 0.909 = 21,816</a:t>
            </a:r>
          </a:p>
          <a:p>
            <a:pPr marL="0" indent="0">
              <a:buNone/>
            </a:pPr>
            <a:r>
              <a:rPr lang="en-US" sz="1400"/>
              <a:t>32,000 x 0.826 = 26,432</a:t>
            </a:r>
          </a:p>
          <a:p>
            <a:pPr marL="0" indent="0">
              <a:buNone/>
            </a:pPr>
            <a:r>
              <a:rPr lang="en-US" sz="1400"/>
              <a:t>42,000 x 0.751 = 31,542</a:t>
            </a:r>
          </a:p>
          <a:p>
            <a:pPr marL="0" indent="0">
              <a:buNone/>
            </a:pPr>
            <a:r>
              <a:rPr lang="en-US" sz="1400"/>
              <a:t>34,000 x 0.683 = 23,222</a:t>
            </a:r>
          </a:p>
          <a:p>
            <a:pPr marL="0" indent="0">
              <a:buNone/>
            </a:pPr>
            <a:r>
              <a:rPr lang="en-US" sz="1400"/>
              <a:t>18,000 x 0.621 = 11,178</a:t>
            </a:r>
          </a:p>
          <a:p>
            <a:pPr marL="0" indent="0">
              <a:buNone/>
            </a:pPr>
            <a:r>
              <a:rPr lang="en-US" sz="1400"/>
              <a:t>21,816 + 26,432 + 31,542 + 23,222 + 11,178 = 114,190</a:t>
            </a:r>
          </a:p>
          <a:p>
            <a:pPr marL="0" indent="0">
              <a:buNone/>
            </a:pPr>
            <a:r>
              <a:rPr lang="en-US" sz="1400"/>
              <a:t>114,190 – 100,00 = 14,190</a:t>
            </a:r>
          </a:p>
        </p:txBody>
      </p:sp>
    </p:spTree>
    <p:extLst>
      <p:ext uri="{BB962C8B-B14F-4D97-AF65-F5344CB8AC3E}">
        <p14:creationId xmlns:p14="http://schemas.microsoft.com/office/powerpoint/2010/main" val="42200342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D9897-4623-6470-308E-AD95152C6D4C}"/>
              </a:ext>
            </a:extLst>
          </p:cNvPr>
          <p:cNvSpPr>
            <a:spLocks noGrp="1"/>
          </p:cNvSpPr>
          <p:nvPr>
            <p:ph type="title"/>
          </p:nvPr>
        </p:nvSpPr>
        <p:spPr/>
        <p:txBody>
          <a:bodyPr/>
          <a:lstStyle/>
          <a:p>
            <a:r>
              <a:rPr lang="en-US"/>
              <a:t>Appendix</a:t>
            </a:r>
          </a:p>
        </p:txBody>
      </p:sp>
      <p:sp>
        <p:nvSpPr>
          <p:cNvPr id="3" name="Content Placeholder 2">
            <a:extLst>
              <a:ext uri="{FF2B5EF4-FFF2-40B4-BE49-F238E27FC236}">
                <a16:creationId xmlns:a16="http://schemas.microsoft.com/office/drawing/2014/main" id="{44892651-9794-4C5A-F4CB-B8C2E50F290C}"/>
              </a:ext>
            </a:extLst>
          </p:cNvPr>
          <p:cNvSpPr>
            <a:spLocks noGrp="1"/>
          </p:cNvSpPr>
          <p:nvPr>
            <p:ph idx="1"/>
          </p:nvPr>
        </p:nvSpPr>
        <p:spPr/>
        <p:txBody>
          <a:bodyPr vert="horz" lIns="91440" tIns="45720" rIns="91440" bIns="45720" rtlCol="0" anchor="t">
            <a:normAutofit lnSpcReduction="10000"/>
          </a:bodyPr>
          <a:lstStyle/>
          <a:p>
            <a:pPr marL="0" indent="0">
              <a:buNone/>
            </a:pPr>
            <a:r>
              <a:rPr lang="en-US" sz="1400"/>
              <a:t>Ex 9: Project A</a:t>
            </a:r>
          </a:p>
          <a:p>
            <a:pPr marL="0" indent="0">
              <a:buNone/>
            </a:pPr>
            <a:r>
              <a:rPr lang="en-US" sz="1400"/>
              <a:t>28,000 / 4 = 7,000</a:t>
            </a:r>
          </a:p>
          <a:p>
            <a:pPr marL="0" indent="0">
              <a:buNone/>
            </a:pPr>
            <a:r>
              <a:rPr lang="en-US" sz="1400"/>
              <a:t>22,000 / 7,000 = 3.14</a:t>
            </a:r>
          </a:p>
          <a:p>
            <a:pPr marL="0" indent="0">
              <a:buNone/>
            </a:pPr>
            <a:r>
              <a:rPr lang="en-US" sz="1400"/>
              <a:t>12,000 x 0.893 = 10,716</a:t>
            </a:r>
          </a:p>
          <a:p>
            <a:pPr marL="0" indent="0">
              <a:buNone/>
            </a:pPr>
            <a:r>
              <a:rPr lang="en-US" sz="1400"/>
              <a:t>4,000 x 0.794 = 3,188</a:t>
            </a:r>
          </a:p>
          <a:p>
            <a:pPr marL="0" indent="0">
              <a:buNone/>
            </a:pPr>
            <a:r>
              <a:rPr lang="en-US" sz="1400"/>
              <a:t>2,000 x 0.712 = 1,424</a:t>
            </a:r>
          </a:p>
          <a:p>
            <a:pPr marL="0" indent="0">
              <a:buNone/>
            </a:pPr>
            <a:r>
              <a:rPr lang="en-US" sz="1400"/>
              <a:t>10,000 x 0.636 = 6,380</a:t>
            </a:r>
          </a:p>
          <a:p>
            <a:pPr marL="0" indent="0">
              <a:buNone/>
            </a:pPr>
            <a:r>
              <a:rPr lang="en-US" sz="1400"/>
              <a:t>10,716 + 3,188 + 1,424 + 6,380 = 21,688</a:t>
            </a:r>
          </a:p>
          <a:p>
            <a:pPr marL="0" indent="0">
              <a:buNone/>
            </a:pPr>
            <a:r>
              <a:rPr lang="en-US" sz="1400"/>
              <a:t>21,688 – 22,000 = -312</a:t>
            </a:r>
          </a:p>
          <a:p>
            <a:pPr marL="0" indent="0">
              <a:buNone/>
            </a:pPr>
            <a:r>
              <a:rPr lang="en-US" sz="1400"/>
              <a:t>10% + (544 / (544 - (-312))) x 2% = 11.27%</a:t>
            </a:r>
          </a:p>
          <a:p>
            <a:pPr marL="0" indent="0">
              <a:buNone/>
            </a:pPr>
            <a:r>
              <a:rPr lang="en-US" sz="1400"/>
              <a:t>Project B</a:t>
            </a:r>
          </a:p>
          <a:p>
            <a:pPr marL="0" indent="0">
              <a:buNone/>
            </a:pPr>
            <a:r>
              <a:rPr lang="en-US" sz="1400"/>
              <a:t>2,000 x 0.909 = 1,818</a:t>
            </a:r>
          </a:p>
          <a:p>
            <a:pPr marL="0" indent="0">
              <a:buNone/>
            </a:pPr>
            <a:r>
              <a:rPr lang="en-US" sz="1400"/>
              <a:t>2,000 x 0.826 = 1,652</a:t>
            </a:r>
          </a:p>
          <a:p>
            <a:pPr marL="0" indent="0">
              <a:buNone/>
            </a:pPr>
            <a:r>
              <a:rPr lang="en-US" sz="1400"/>
              <a:t>4,000 x 0.751 = 3,004</a:t>
            </a:r>
          </a:p>
        </p:txBody>
      </p:sp>
    </p:spTree>
    <p:extLst>
      <p:ext uri="{BB962C8B-B14F-4D97-AF65-F5344CB8AC3E}">
        <p14:creationId xmlns:p14="http://schemas.microsoft.com/office/powerpoint/2010/main" val="17500344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970F7-E7F9-5EB3-8CFD-EF0FA2C766FC}"/>
              </a:ext>
            </a:extLst>
          </p:cNvPr>
          <p:cNvSpPr>
            <a:spLocks noGrp="1"/>
          </p:cNvSpPr>
          <p:nvPr>
            <p:ph type="title"/>
          </p:nvPr>
        </p:nvSpPr>
        <p:spPr/>
        <p:txBody>
          <a:bodyPr/>
          <a:lstStyle/>
          <a:p>
            <a:r>
              <a:rPr lang="en-US"/>
              <a:t>Appendix</a:t>
            </a:r>
          </a:p>
        </p:txBody>
      </p:sp>
      <p:sp>
        <p:nvSpPr>
          <p:cNvPr id="3" name="Content Placeholder 2">
            <a:extLst>
              <a:ext uri="{FF2B5EF4-FFF2-40B4-BE49-F238E27FC236}">
                <a16:creationId xmlns:a16="http://schemas.microsoft.com/office/drawing/2014/main" id="{3E273C4A-C64D-628E-B948-AC8B2F5D8559}"/>
              </a:ext>
            </a:extLst>
          </p:cNvPr>
          <p:cNvSpPr>
            <a:spLocks noGrp="1"/>
          </p:cNvSpPr>
          <p:nvPr>
            <p:ph idx="1"/>
          </p:nvPr>
        </p:nvSpPr>
        <p:spPr/>
        <p:txBody>
          <a:bodyPr vert="horz" lIns="91440" tIns="45720" rIns="91440" bIns="45720" rtlCol="0" anchor="t">
            <a:normAutofit lnSpcReduction="10000"/>
          </a:bodyPr>
          <a:lstStyle/>
          <a:p>
            <a:pPr marL="0" indent="0">
              <a:buNone/>
            </a:pPr>
            <a:r>
              <a:rPr lang="en-US" sz="1400"/>
              <a:t>20,000 x 0.683 = 13,660</a:t>
            </a:r>
          </a:p>
          <a:p>
            <a:pPr marL="0" indent="0">
              <a:buNone/>
            </a:pPr>
            <a:r>
              <a:rPr lang="en-US" sz="1400"/>
              <a:t>1,818 + 1,652 + 3,004 + 13,660 = 20,134</a:t>
            </a:r>
          </a:p>
          <a:p>
            <a:pPr marL="0" indent="0">
              <a:buNone/>
            </a:pPr>
            <a:r>
              <a:rPr lang="en-US" sz="1400"/>
              <a:t>20,134 – 20,000 = 134</a:t>
            </a:r>
          </a:p>
          <a:p>
            <a:pPr marL="0" indent="0">
              <a:buNone/>
            </a:pPr>
            <a:r>
              <a:rPr lang="en-US" sz="1400"/>
              <a:t>10% + (134 / 134 - (-2676)) x 5% = 10.24%</a:t>
            </a:r>
          </a:p>
          <a:p>
            <a:pPr marL="0" indent="0">
              <a:buNone/>
            </a:pPr>
            <a:r>
              <a:rPr lang="en-US" sz="1400"/>
              <a:t>Ex 10: 16,000 / 4,000 = 4</a:t>
            </a:r>
          </a:p>
          <a:p>
            <a:pPr marL="0" indent="0">
              <a:buNone/>
            </a:pPr>
            <a:r>
              <a:rPr lang="en-US" sz="1400"/>
              <a:t>4.221 = 6%</a:t>
            </a:r>
          </a:p>
          <a:p>
            <a:pPr marL="0" indent="0">
              <a:buNone/>
            </a:pPr>
            <a:r>
              <a:rPr lang="en-US" sz="1400"/>
              <a:t>3.993 = 8%</a:t>
            </a:r>
          </a:p>
          <a:p>
            <a:pPr marL="0" indent="0">
              <a:buNone/>
            </a:pPr>
            <a:r>
              <a:rPr lang="en-US" sz="1400"/>
              <a:t>4,000 x 4.21 = 16,840</a:t>
            </a:r>
          </a:p>
          <a:p>
            <a:pPr marL="0" indent="0">
              <a:buNone/>
            </a:pPr>
            <a:r>
              <a:rPr lang="en-US" sz="1400"/>
              <a:t>4,000 x 3.99 = 15,960</a:t>
            </a:r>
          </a:p>
          <a:p>
            <a:pPr marL="0" indent="0">
              <a:buNone/>
            </a:pPr>
            <a:r>
              <a:rPr lang="en-US" sz="1400"/>
              <a:t>16,840 – 16,000 = 840</a:t>
            </a:r>
          </a:p>
          <a:p>
            <a:pPr marL="0" indent="0">
              <a:buNone/>
            </a:pPr>
            <a:r>
              <a:rPr lang="en-US" sz="1400"/>
              <a:t>15,960 – 16,000 = -40</a:t>
            </a:r>
          </a:p>
          <a:p>
            <a:pPr marL="0" indent="0">
              <a:buNone/>
            </a:pPr>
            <a:r>
              <a:rPr lang="en-US" sz="1400"/>
              <a:t>(6%) + (840 / 840 - (-40)) x 2% = 7.91%</a:t>
            </a:r>
          </a:p>
          <a:p>
            <a:pPr marL="0" indent="0">
              <a:buNone/>
            </a:pPr>
            <a:r>
              <a:rPr lang="en-US" sz="1400"/>
              <a:t>Ex 11: 11,732 / 10,000 = 1.1732</a:t>
            </a:r>
          </a:p>
          <a:p>
            <a:pPr marL="0" indent="0">
              <a:buNone/>
            </a:pPr>
            <a:r>
              <a:rPr lang="en-US" sz="1400"/>
              <a:t>1.1732 x 100% = 117.32%</a:t>
            </a:r>
          </a:p>
        </p:txBody>
      </p:sp>
    </p:spTree>
    <p:extLst>
      <p:ext uri="{BB962C8B-B14F-4D97-AF65-F5344CB8AC3E}">
        <p14:creationId xmlns:p14="http://schemas.microsoft.com/office/powerpoint/2010/main" val="216446520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B00A8-984B-98EE-9202-0651D9ADBD34}"/>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8C0107E6-217A-E9FF-179A-BBCD128E87E6}"/>
              </a:ext>
            </a:extLst>
          </p:cNvPr>
          <p:cNvSpPr>
            <a:spLocks noGrp="1"/>
          </p:cNvSpPr>
          <p:nvPr>
            <p:ph idx="1"/>
          </p:nvPr>
        </p:nvSpPr>
        <p:spPr/>
        <p:txBody>
          <a:bodyPr vert="horz" lIns="91440" tIns="45720" rIns="91440" bIns="45720" rtlCol="0" anchor="t">
            <a:normAutofit lnSpcReduction="10000"/>
          </a:bodyPr>
          <a:lstStyle/>
          <a:p>
            <a:pPr marL="0" indent="0">
              <a:buNone/>
            </a:pPr>
            <a:r>
              <a:rPr lang="en-US" sz="1400" dirty="0"/>
              <a:t>Ex 13: Investment X</a:t>
            </a:r>
          </a:p>
          <a:p>
            <a:pPr marL="0" indent="0">
              <a:buNone/>
            </a:pPr>
            <a:r>
              <a:rPr lang="en-US" sz="1400" dirty="0"/>
              <a:t>0.893 x 60,000 = 53,580</a:t>
            </a:r>
          </a:p>
          <a:p>
            <a:pPr marL="0" indent="0">
              <a:buNone/>
            </a:pPr>
            <a:r>
              <a:rPr lang="en-US" sz="1400" dirty="0"/>
              <a:t>0.797 x 45,000 = 35,865</a:t>
            </a:r>
          </a:p>
          <a:p>
            <a:pPr marL="0" indent="0">
              <a:buNone/>
            </a:pPr>
            <a:r>
              <a:rPr lang="en-US" sz="1400" dirty="0"/>
              <a:t>0.712 x 35,000 = 24,920</a:t>
            </a:r>
          </a:p>
          <a:p>
            <a:pPr marL="0" indent="0">
              <a:buNone/>
            </a:pPr>
            <a:r>
              <a:rPr lang="en-US" sz="1400" dirty="0"/>
              <a:t>0.635 x 30,000 = 19,050</a:t>
            </a:r>
          </a:p>
          <a:p>
            <a:pPr marL="0" indent="0">
              <a:buNone/>
            </a:pPr>
            <a:r>
              <a:rPr lang="en-US" sz="1400" dirty="0"/>
              <a:t>53,580+ 35,865 + 24,920 + 19,050 = 133,415</a:t>
            </a:r>
          </a:p>
          <a:p>
            <a:pPr marL="0" indent="0">
              <a:buNone/>
            </a:pPr>
            <a:r>
              <a:rPr lang="en-US" sz="1400" dirty="0"/>
              <a:t>133,415 – 150,000 = -16,585</a:t>
            </a:r>
          </a:p>
          <a:p>
            <a:pPr marL="0" indent="0">
              <a:buNone/>
            </a:pPr>
            <a:r>
              <a:rPr lang="en-US" sz="1400" dirty="0"/>
              <a:t>Investment Y</a:t>
            </a:r>
          </a:p>
          <a:p>
            <a:pPr marL="0" indent="0">
              <a:buNone/>
            </a:pPr>
            <a:r>
              <a:rPr lang="en-US" sz="1400" dirty="0"/>
              <a:t>0.847 x 65,000 = 55,055</a:t>
            </a:r>
          </a:p>
          <a:p>
            <a:pPr marL="0" indent="0">
              <a:buNone/>
            </a:pPr>
            <a:r>
              <a:rPr lang="en-US" sz="1400" dirty="0"/>
              <a:t>0.718 x 55,000 = 39,490</a:t>
            </a:r>
          </a:p>
          <a:p>
            <a:pPr marL="0" indent="0">
              <a:buNone/>
            </a:pPr>
            <a:r>
              <a:rPr lang="en-US" sz="1400" dirty="0"/>
              <a:t>0.609 x 40,000 = 24,360</a:t>
            </a:r>
          </a:p>
          <a:p>
            <a:pPr marL="0" indent="0">
              <a:buNone/>
            </a:pPr>
            <a:r>
              <a:rPr lang="en-US" sz="1400" dirty="0"/>
              <a:t>0.516 x 40,000 = 20,640</a:t>
            </a:r>
          </a:p>
          <a:p>
            <a:pPr marL="0" indent="0">
              <a:buNone/>
            </a:pPr>
            <a:r>
              <a:rPr lang="en-US" sz="1400" dirty="0"/>
              <a:t>55,055 + 39,490 + 24,360 + 20,640 = 139,215</a:t>
            </a:r>
          </a:p>
          <a:p>
            <a:pPr marL="0" indent="0">
              <a:buNone/>
            </a:pPr>
            <a:r>
              <a:rPr lang="en-US" sz="1400" dirty="0"/>
              <a:t>139,215 – 150,000 = -10,875</a:t>
            </a:r>
          </a:p>
        </p:txBody>
      </p:sp>
    </p:spTree>
    <p:extLst>
      <p:ext uri="{BB962C8B-B14F-4D97-AF65-F5344CB8AC3E}">
        <p14:creationId xmlns:p14="http://schemas.microsoft.com/office/powerpoint/2010/main" val="5970244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061F-C8D9-055A-F60A-B1E83473EF33}"/>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7F3096F8-D109-6757-57B8-3A07F5622567}"/>
              </a:ext>
            </a:extLst>
          </p:cNvPr>
          <p:cNvSpPr>
            <a:spLocks noGrp="1"/>
          </p:cNvSpPr>
          <p:nvPr>
            <p:ph idx="1"/>
          </p:nvPr>
        </p:nvSpPr>
        <p:spPr/>
        <p:txBody>
          <a:bodyPr vert="horz" lIns="91440" tIns="45720" rIns="91440" bIns="45720" rtlCol="0" anchor="t">
            <a:normAutofit/>
          </a:bodyPr>
          <a:lstStyle/>
          <a:p>
            <a:pPr marL="0" indent="0">
              <a:buNone/>
            </a:pPr>
            <a:r>
              <a:rPr lang="en-US" sz="1400" dirty="0"/>
              <a:t>Ex 14: Project A</a:t>
            </a:r>
          </a:p>
          <a:p>
            <a:pPr marL="0" indent="0">
              <a:buNone/>
            </a:pPr>
            <a:r>
              <a:rPr lang="en-US" sz="1400"/>
              <a:t>35,000 x 0.8 = 28,000</a:t>
            </a:r>
          </a:p>
          <a:p>
            <a:pPr marL="0" indent="0">
              <a:buNone/>
            </a:pPr>
            <a:r>
              <a:rPr lang="en-US" sz="1400"/>
              <a:t>30,000 x 0.7 = 21,000</a:t>
            </a:r>
          </a:p>
          <a:p>
            <a:pPr marL="0" indent="0">
              <a:buNone/>
            </a:pPr>
            <a:r>
              <a:rPr lang="en-US" sz="1400" dirty="0"/>
              <a:t>20,000 x 0.9 = 18,000</a:t>
            </a:r>
          </a:p>
          <a:p>
            <a:pPr marL="0" indent="0">
              <a:buNone/>
            </a:pPr>
            <a:r>
              <a:rPr lang="en-US" sz="1400"/>
              <a:t>28,000 + 21,000 + 18,000 = 67,000</a:t>
            </a:r>
          </a:p>
          <a:p>
            <a:pPr marL="0" indent="0">
              <a:buNone/>
            </a:pPr>
            <a:r>
              <a:rPr lang="en-US" sz="1400" dirty="0"/>
              <a:t>0.909 x 28,000 = 25,452</a:t>
            </a:r>
          </a:p>
          <a:p>
            <a:pPr marL="0" indent="0">
              <a:buNone/>
            </a:pPr>
            <a:r>
              <a:rPr lang="en-US" sz="1400" dirty="0"/>
              <a:t>0.826 x 21,000 = 17,346</a:t>
            </a:r>
          </a:p>
          <a:p>
            <a:pPr marL="0" indent="0">
              <a:buNone/>
            </a:pPr>
            <a:r>
              <a:rPr lang="en-US" sz="1400"/>
              <a:t>0.751 x 18,000 = 13,518 = 56,316</a:t>
            </a:r>
          </a:p>
          <a:p>
            <a:pPr marL="0" indent="0">
              <a:buNone/>
            </a:pPr>
            <a:r>
              <a:rPr lang="en-US" sz="1400"/>
              <a:t>56,316 – 50,000 = 6,316</a:t>
            </a:r>
          </a:p>
          <a:p>
            <a:pPr marL="0" indent="0">
              <a:buNone/>
            </a:pPr>
            <a:r>
              <a:rPr lang="en-US" sz="1400"/>
              <a:t>Project B</a:t>
            </a:r>
          </a:p>
          <a:p>
            <a:pPr marL="0" indent="0">
              <a:buNone/>
            </a:pPr>
            <a:r>
              <a:rPr lang="en-US" sz="1400" dirty="0"/>
              <a:t>25,000 x 0.9 = 22,500</a:t>
            </a:r>
          </a:p>
          <a:p>
            <a:pPr marL="0" indent="0">
              <a:buNone/>
            </a:pPr>
            <a:r>
              <a:rPr lang="en-US" sz="1400"/>
              <a:t>35,000 x 0.8 = 28,000</a:t>
            </a:r>
          </a:p>
          <a:p>
            <a:pPr marL="0" indent="0">
              <a:buNone/>
            </a:pPr>
            <a:r>
              <a:rPr lang="en-US" sz="1400" dirty="0"/>
              <a:t>20,000 x 0.7 = 14,000</a:t>
            </a:r>
          </a:p>
        </p:txBody>
      </p:sp>
    </p:spTree>
    <p:extLst>
      <p:ext uri="{BB962C8B-B14F-4D97-AF65-F5344CB8AC3E}">
        <p14:creationId xmlns:p14="http://schemas.microsoft.com/office/powerpoint/2010/main" val="12044471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1A566-BDFE-0EE9-45FB-ADA0FD2A8242}"/>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393EF53F-7A52-38C4-7CAC-551C14CC6C78}"/>
              </a:ext>
            </a:extLst>
          </p:cNvPr>
          <p:cNvSpPr>
            <a:spLocks noGrp="1"/>
          </p:cNvSpPr>
          <p:nvPr>
            <p:ph idx="1"/>
          </p:nvPr>
        </p:nvSpPr>
        <p:spPr/>
        <p:txBody>
          <a:bodyPr vert="horz" lIns="91440" tIns="45720" rIns="91440" bIns="45720" rtlCol="0" anchor="t">
            <a:normAutofit/>
          </a:bodyPr>
          <a:lstStyle/>
          <a:p>
            <a:pPr marL="0" indent="0">
              <a:buNone/>
            </a:pPr>
            <a:r>
              <a:rPr lang="en-US" sz="1400" dirty="0"/>
              <a:t>22,500 + 28,000 + 14,000 = 64,500</a:t>
            </a:r>
          </a:p>
          <a:p>
            <a:pPr marL="0" indent="0">
              <a:buNone/>
            </a:pPr>
            <a:r>
              <a:rPr lang="en-US" sz="1400" dirty="0"/>
              <a:t>0.909 x 22,500 = 20,452.5</a:t>
            </a:r>
          </a:p>
          <a:p>
            <a:pPr marL="0" indent="0">
              <a:buNone/>
            </a:pPr>
            <a:r>
              <a:rPr lang="en-US" sz="1400" dirty="0"/>
              <a:t>0.826 x 28,000 = 23,128</a:t>
            </a:r>
          </a:p>
          <a:p>
            <a:pPr marL="0" indent="0">
              <a:buNone/>
            </a:pPr>
            <a:r>
              <a:rPr lang="en-US" sz="1400" dirty="0"/>
              <a:t>0.751 x 14,000 = 10,514</a:t>
            </a:r>
          </a:p>
          <a:p>
            <a:pPr marL="0" indent="0">
              <a:buNone/>
            </a:pPr>
            <a:r>
              <a:rPr lang="en-US" sz="1400" dirty="0"/>
              <a:t>20,452.5 + 23,128 + 10,514 = 54,094.5</a:t>
            </a:r>
          </a:p>
          <a:p>
            <a:pPr marL="0" indent="0">
              <a:buNone/>
            </a:pPr>
            <a:r>
              <a:rPr lang="en-US" sz="1400" dirty="0"/>
              <a:t>54,094.5 - 50,000 = 4094.5</a:t>
            </a:r>
          </a:p>
          <a:p>
            <a:pPr marL="0" indent="0">
              <a:buNone/>
            </a:pPr>
            <a:r>
              <a:rPr lang="en-US" sz="1400"/>
              <a:t>Ex 15: Project X</a:t>
            </a:r>
          </a:p>
          <a:p>
            <a:pPr marL="0" indent="0">
              <a:buNone/>
            </a:pPr>
            <a:r>
              <a:rPr lang="en-US" sz="1400"/>
              <a:t>60,000 x 3.3522 = 201,132</a:t>
            </a:r>
          </a:p>
          <a:p>
            <a:pPr marL="0" indent="0">
              <a:buNone/>
            </a:pPr>
            <a:r>
              <a:rPr lang="en-US" sz="1400" dirty="0"/>
              <a:t>201,132 – 100,000 = 101,132</a:t>
            </a:r>
          </a:p>
          <a:p>
            <a:pPr marL="0" indent="0">
              <a:buNone/>
            </a:pPr>
            <a:r>
              <a:rPr lang="en-US" sz="1400" dirty="0"/>
              <a:t>35,000 x 3.3522 = 117,327</a:t>
            </a:r>
          </a:p>
          <a:p>
            <a:pPr marL="0" indent="0">
              <a:buNone/>
            </a:pPr>
            <a:r>
              <a:rPr lang="en-US" sz="1400" dirty="0"/>
              <a:t>117,327 – 100,000 = 17,327</a:t>
            </a:r>
          </a:p>
          <a:p>
            <a:pPr marL="0" indent="0">
              <a:buNone/>
            </a:pPr>
            <a:r>
              <a:rPr lang="en-US" sz="1400"/>
              <a:t>20,000 x 3.3522 = 67,044</a:t>
            </a:r>
          </a:p>
          <a:p>
            <a:pPr marL="0" indent="0">
              <a:buNone/>
            </a:pPr>
            <a:r>
              <a:rPr lang="en-US" sz="1400" dirty="0"/>
              <a:t>67,044 – 100,000 = -32,956</a:t>
            </a:r>
          </a:p>
        </p:txBody>
      </p:sp>
    </p:spTree>
    <p:extLst>
      <p:ext uri="{BB962C8B-B14F-4D97-AF65-F5344CB8AC3E}">
        <p14:creationId xmlns:p14="http://schemas.microsoft.com/office/powerpoint/2010/main" val="271619330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46078-E52A-AC76-4C3B-86BE467A71A6}"/>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1D39C9C8-FA86-E1A0-7DD5-E0BEA00CA770}"/>
              </a:ext>
            </a:extLst>
          </p:cNvPr>
          <p:cNvSpPr>
            <a:spLocks noGrp="1"/>
          </p:cNvSpPr>
          <p:nvPr>
            <p:ph idx="1"/>
          </p:nvPr>
        </p:nvSpPr>
        <p:spPr/>
        <p:txBody>
          <a:bodyPr vert="horz" lIns="91440" tIns="45720" rIns="91440" bIns="45720" rtlCol="0" anchor="t">
            <a:normAutofit/>
          </a:bodyPr>
          <a:lstStyle/>
          <a:p>
            <a:pPr marL="0" indent="0">
              <a:buNone/>
            </a:pPr>
            <a:r>
              <a:rPr lang="en-US" sz="1400" dirty="0"/>
              <a:t>Project Y</a:t>
            </a:r>
          </a:p>
          <a:p>
            <a:pPr marL="0" indent="0">
              <a:buNone/>
            </a:pPr>
            <a:r>
              <a:rPr lang="en-US" sz="1400" dirty="0"/>
              <a:t>55,000 x 3.3522 = 184,371</a:t>
            </a:r>
          </a:p>
          <a:p>
            <a:pPr marL="0" indent="0">
              <a:buNone/>
            </a:pPr>
            <a:r>
              <a:rPr lang="en-US" sz="1400" dirty="0"/>
              <a:t>184,371 – 100,000 = 84,371</a:t>
            </a:r>
          </a:p>
          <a:p>
            <a:pPr marL="0" indent="0">
              <a:buNone/>
            </a:pPr>
            <a:r>
              <a:rPr lang="en-US" sz="1400" dirty="0"/>
              <a:t>30,000 x 3.3522 = 100,566</a:t>
            </a:r>
          </a:p>
          <a:p>
            <a:pPr marL="0" indent="0">
              <a:buNone/>
            </a:pPr>
            <a:r>
              <a:rPr lang="en-US" sz="1400" dirty="0"/>
              <a:t>100,566 – 100,000 = 566</a:t>
            </a:r>
          </a:p>
          <a:p>
            <a:pPr marL="0" indent="0">
              <a:buNone/>
            </a:pPr>
            <a:r>
              <a:rPr lang="en-US" sz="1400" dirty="0"/>
              <a:t>20,000 x 3.3522 = 67,044</a:t>
            </a:r>
          </a:p>
          <a:p>
            <a:pPr marL="0" indent="0">
              <a:buNone/>
            </a:pPr>
            <a:r>
              <a:rPr lang="en-US" sz="1400" dirty="0"/>
              <a:t>67,044 – 100,000 = -32,956</a:t>
            </a:r>
          </a:p>
          <a:p>
            <a:pPr marL="0" indent="0">
              <a:buNone/>
            </a:pPr>
            <a:r>
              <a:rPr lang="en-US" sz="1400" dirty="0"/>
              <a:t>Ex 16: Project A</a:t>
            </a:r>
          </a:p>
          <a:p>
            <a:pPr marL="0" indent="0">
              <a:buNone/>
            </a:pPr>
            <a:r>
              <a:rPr lang="en-US" sz="1400" dirty="0"/>
              <a:t>10,000 x 0.2 = 2,000</a:t>
            </a:r>
          </a:p>
          <a:p>
            <a:pPr marL="0" indent="0">
              <a:buNone/>
            </a:pPr>
            <a:r>
              <a:rPr lang="en-US" sz="1400" dirty="0"/>
              <a:t>0.909 x 2,000 = 1,818</a:t>
            </a:r>
          </a:p>
          <a:p>
            <a:pPr marL="0" indent="0">
              <a:buNone/>
            </a:pPr>
            <a:r>
              <a:rPr lang="en-US" sz="1400" dirty="0"/>
              <a:t>18,000 x 0.6 = 10,800</a:t>
            </a:r>
          </a:p>
          <a:p>
            <a:pPr marL="0" indent="0">
              <a:buNone/>
            </a:pPr>
            <a:r>
              <a:rPr lang="en-US" sz="1400" dirty="0"/>
              <a:t>0.826 x 10,800 = 8,920.8</a:t>
            </a:r>
          </a:p>
          <a:p>
            <a:pPr marL="0" indent="0">
              <a:buNone/>
            </a:pPr>
            <a:r>
              <a:rPr lang="en-US" sz="1400" dirty="0"/>
              <a:t>8,000 x 0.2 = 1,600</a:t>
            </a:r>
          </a:p>
          <a:p>
            <a:pPr marL="0" indent="0">
              <a:buNone/>
            </a:pPr>
            <a:endParaRPr lang="en-US" sz="1400" dirty="0"/>
          </a:p>
        </p:txBody>
      </p:sp>
    </p:spTree>
    <p:extLst>
      <p:ext uri="{BB962C8B-B14F-4D97-AF65-F5344CB8AC3E}">
        <p14:creationId xmlns:p14="http://schemas.microsoft.com/office/powerpoint/2010/main" val="35167157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B940-38C8-BD32-B434-C2FDFE243EFD}"/>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7B7F4C33-FF00-681A-3DB6-7BD23F909473}"/>
              </a:ext>
            </a:extLst>
          </p:cNvPr>
          <p:cNvSpPr>
            <a:spLocks noGrp="1"/>
          </p:cNvSpPr>
          <p:nvPr>
            <p:ph idx="1"/>
          </p:nvPr>
        </p:nvSpPr>
        <p:spPr/>
        <p:txBody>
          <a:bodyPr vert="horz" lIns="91440" tIns="45720" rIns="91440" bIns="45720" rtlCol="0" anchor="t">
            <a:normAutofit/>
          </a:bodyPr>
          <a:lstStyle/>
          <a:p>
            <a:pPr marL="0" indent="0">
              <a:buNone/>
            </a:pPr>
            <a:r>
              <a:rPr lang="en-US" sz="1400" dirty="0"/>
              <a:t>0.751 x 1,600 = 1,201.6</a:t>
            </a:r>
          </a:p>
          <a:p>
            <a:pPr marL="0" indent="0">
              <a:buNone/>
            </a:pPr>
            <a:r>
              <a:rPr lang="en-US" sz="1400" dirty="0"/>
              <a:t>1,818 + 8,920.8 + 1,201.6 = 11,940.4</a:t>
            </a:r>
          </a:p>
          <a:p>
            <a:pPr marL="0" indent="0">
              <a:buNone/>
            </a:pPr>
            <a:r>
              <a:rPr lang="en-US" sz="1400" dirty="0"/>
              <a:t>11,940.4 - 10,000 = 1,940.4</a:t>
            </a:r>
          </a:p>
          <a:p>
            <a:pPr marL="0" indent="0">
              <a:buNone/>
            </a:pPr>
            <a:r>
              <a:rPr lang="en-US" sz="1400" dirty="0"/>
              <a:t>Project B</a:t>
            </a:r>
          </a:p>
          <a:p>
            <a:pPr marL="0" indent="0">
              <a:buNone/>
            </a:pPr>
            <a:r>
              <a:rPr lang="en-US" sz="1400" dirty="0"/>
              <a:t>12,000 x 0.2 = 2,400</a:t>
            </a:r>
          </a:p>
          <a:p>
            <a:pPr marL="0" indent="0">
              <a:buNone/>
            </a:pPr>
            <a:r>
              <a:rPr lang="en-US" sz="1400" dirty="0"/>
              <a:t>0.909 x 2,400 = 2,181.6</a:t>
            </a:r>
          </a:p>
          <a:p>
            <a:pPr marL="0" indent="0">
              <a:buNone/>
            </a:pPr>
            <a:r>
              <a:rPr lang="en-US" sz="1400" dirty="0"/>
              <a:t>16,000 x 0.6 = 9,600</a:t>
            </a:r>
          </a:p>
          <a:p>
            <a:pPr marL="0" indent="0">
              <a:buNone/>
            </a:pPr>
            <a:r>
              <a:rPr lang="en-US" sz="1400" dirty="0"/>
              <a:t>0.826 x 9,600 = 7,929.6</a:t>
            </a:r>
          </a:p>
          <a:p>
            <a:pPr marL="0" indent="0">
              <a:buNone/>
            </a:pPr>
            <a:r>
              <a:rPr lang="en-US" sz="1400" dirty="0"/>
              <a:t>14,000 x 0.2 = 2,800</a:t>
            </a:r>
          </a:p>
          <a:p>
            <a:pPr marL="0" indent="0">
              <a:buNone/>
            </a:pPr>
            <a:r>
              <a:rPr lang="en-US" sz="1400" dirty="0"/>
              <a:t>0.751 x 2,800 = 2,102.8</a:t>
            </a:r>
          </a:p>
          <a:p>
            <a:pPr marL="0" indent="0">
              <a:buNone/>
            </a:pPr>
            <a:r>
              <a:rPr lang="en-US" sz="1400" dirty="0"/>
              <a:t>2,181.6 + 7,929.6 + 2,102.8 = 12,214</a:t>
            </a:r>
          </a:p>
          <a:p>
            <a:pPr marL="0" indent="0">
              <a:buNone/>
            </a:pPr>
            <a:r>
              <a:rPr lang="en-US" sz="1400" dirty="0"/>
              <a:t>12,214 – 10,000 = 2,214</a:t>
            </a:r>
          </a:p>
        </p:txBody>
      </p:sp>
    </p:spTree>
    <p:extLst>
      <p:ext uri="{BB962C8B-B14F-4D97-AF65-F5344CB8AC3E}">
        <p14:creationId xmlns:p14="http://schemas.microsoft.com/office/powerpoint/2010/main" val="338152226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52629-D17B-7408-0A1D-FB7E113269B5}"/>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6C5433DF-E646-31DC-B09F-7871D13E07D4}"/>
              </a:ext>
            </a:extLst>
          </p:cNvPr>
          <p:cNvSpPr>
            <a:spLocks noGrp="1"/>
          </p:cNvSpPr>
          <p:nvPr>
            <p:ph idx="1"/>
          </p:nvPr>
        </p:nvSpPr>
        <p:spPr/>
        <p:txBody>
          <a:bodyPr vert="horz" lIns="91440" tIns="45720" rIns="91440" bIns="45720" rtlCol="0" anchor="t">
            <a:normAutofit/>
          </a:bodyPr>
          <a:lstStyle/>
          <a:p>
            <a:pPr marL="0" indent="0">
              <a:buNone/>
            </a:pPr>
            <a:r>
              <a:rPr lang="en-US" sz="1400" dirty="0"/>
              <a:t>Ex 17: Project X</a:t>
            </a:r>
          </a:p>
          <a:p>
            <a:pPr marL="0" indent="0">
              <a:buNone/>
            </a:pPr>
            <a:r>
              <a:rPr lang="en-US" sz="1400" dirty="0"/>
              <a:t>32,000 + 5,500 + 7,400 + 8,900 = 53,800</a:t>
            </a:r>
          </a:p>
          <a:p>
            <a:pPr marL="0" indent="0">
              <a:buNone/>
            </a:pPr>
            <a:r>
              <a:rPr lang="en-US" sz="1400" dirty="0"/>
              <a:t>53,800 / 4 = 13,450</a:t>
            </a:r>
          </a:p>
          <a:p>
            <a:pPr marL="0" indent="0">
              <a:buNone/>
            </a:pPr>
            <a:r>
              <a:rPr lang="en-US" sz="1400" dirty="0"/>
              <a:t>32,000 – 13,450 = 18,550</a:t>
            </a:r>
          </a:p>
          <a:p>
            <a:pPr marL="0" indent="0">
              <a:buNone/>
            </a:pPr>
            <a:r>
              <a:rPr lang="en-US" sz="1400" dirty="0"/>
              <a:t>5,500 – 13,450 = -7,950</a:t>
            </a:r>
          </a:p>
          <a:p>
            <a:pPr marL="0" indent="0">
              <a:buNone/>
            </a:pPr>
            <a:r>
              <a:rPr lang="en-US" sz="1400" dirty="0"/>
              <a:t>7,400 – 13,450 = -6,050</a:t>
            </a:r>
          </a:p>
          <a:p>
            <a:pPr marL="0" indent="0">
              <a:buNone/>
            </a:pPr>
            <a:r>
              <a:rPr lang="en-US" sz="1400" dirty="0"/>
              <a:t>8,900 – 13,450 = -4,550</a:t>
            </a:r>
          </a:p>
          <a:p>
            <a:pPr marL="0" indent="0">
              <a:buNone/>
            </a:pPr>
            <a:r>
              <a:rPr lang="en-US" sz="1400" dirty="0"/>
              <a:t>18,550 x 18,550 = 344,102,500</a:t>
            </a:r>
          </a:p>
          <a:p>
            <a:pPr marL="0" indent="0">
              <a:buNone/>
            </a:pPr>
            <a:r>
              <a:rPr lang="en-US" sz="1400" dirty="0"/>
              <a:t>-7,950 x –7,950 = 63,202,500</a:t>
            </a:r>
          </a:p>
          <a:p>
            <a:pPr marL="0" indent="0">
              <a:buNone/>
            </a:pPr>
            <a:r>
              <a:rPr lang="en-US" sz="1400" dirty="0"/>
              <a:t>-6,050 x –6,050 = 35,602,500</a:t>
            </a:r>
          </a:p>
          <a:p>
            <a:pPr marL="0" indent="0">
              <a:buNone/>
            </a:pPr>
            <a:r>
              <a:rPr lang="en-US" sz="1400" dirty="0"/>
              <a:t>-4,550 x –4,550  = 20,702,500</a:t>
            </a:r>
          </a:p>
          <a:p>
            <a:pPr marL="0" indent="0">
              <a:buNone/>
            </a:pPr>
            <a:r>
              <a:rPr lang="en-US" sz="1400" dirty="0"/>
              <a:t>344,102,500 x 0.2 = 68,820,500</a:t>
            </a:r>
          </a:p>
          <a:p>
            <a:pPr marL="0" indent="0">
              <a:buNone/>
            </a:pPr>
            <a:r>
              <a:rPr lang="en-US" sz="1400" dirty="0"/>
              <a:t>63,202,500 x 0.3 = 18,960,750</a:t>
            </a:r>
          </a:p>
        </p:txBody>
      </p:sp>
    </p:spTree>
    <p:extLst>
      <p:ext uri="{BB962C8B-B14F-4D97-AF65-F5344CB8AC3E}">
        <p14:creationId xmlns:p14="http://schemas.microsoft.com/office/powerpoint/2010/main" val="141906222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64BD4-6C61-7838-F12F-93824CD6510E}"/>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E0AC8032-C5B7-ADB4-DE49-8FEE74C442A0}"/>
              </a:ext>
            </a:extLst>
          </p:cNvPr>
          <p:cNvSpPr>
            <a:spLocks noGrp="1"/>
          </p:cNvSpPr>
          <p:nvPr>
            <p:ph idx="1"/>
          </p:nvPr>
        </p:nvSpPr>
        <p:spPr/>
        <p:txBody>
          <a:bodyPr vert="horz" lIns="91440" tIns="45720" rIns="91440" bIns="45720" rtlCol="0" anchor="t">
            <a:normAutofit lnSpcReduction="10000"/>
          </a:bodyPr>
          <a:lstStyle/>
          <a:p>
            <a:pPr marL="0" indent="0">
              <a:buNone/>
            </a:pPr>
            <a:r>
              <a:rPr lang="en-US" sz="1400" dirty="0"/>
              <a:t>36,602,500 x 0.3 = 10,980,750</a:t>
            </a:r>
          </a:p>
          <a:p>
            <a:pPr marL="0" indent="0">
              <a:buNone/>
            </a:pPr>
            <a:r>
              <a:rPr lang="en-US" sz="1400" dirty="0"/>
              <a:t>20,702,500 x 0.2 = 4,140,500</a:t>
            </a:r>
          </a:p>
          <a:p>
            <a:pPr marL="0" indent="0">
              <a:buNone/>
            </a:pPr>
            <a:r>
              <a:rPr lang="en-US" sz="1400" dirty="0"/>
              <a:t>68,820,500 + 18,960,750 + 10,980,750 + 4,140,500 = 102,902,500</a:t>
            </a:r>
          </a:p>
          <a:p>
            <a:pPr marL="0" indent="0">
              <a:buNone/>
            </a:pPr>
            <a:r>
              <a:rPr lang="en-US" sz="1400" dirty="0">
                <a:latin typeface="Aptos"/>
                <a:ea typeface="Roboto"/>
                <a:cs typeface="Roboto"/>
              </a:rPr>
              <a:t>√102,902,500 = 10,144</a:t>
            </a:r>
            <a:endParaRPr lang="en-US" sz="1400" dirty="0">
              <a:latin typeface="Aptos"/>
            </a:endParaRPr>
          </a:p>
          <a:p>
            <a:pPr marL="0" indent="0">
              <a:buNone/>
            </a:pPr>
            <a:r>
              <a:rPr lang="en-US" sz="1400" dirty="0">
                <a:ea typeface="Roboto"/>
                <a:cs typeface="Roboto"/>
              </a:rPr>
              <a:t>Project Y</a:t>
            </a:r>
          </a:p>
          <a:p>
            <a:pPr marL="0" indent="0">
              <a:buNone/>
            </a:pPr>
            <a:r>
              <a:rPr lang="en-US" sz="1400" dirty="0"/>
              <a:t>32,000 + 5,500 + 7,400 + 8,900 = 53,800</a:t>
            </a:r>
          </a:p>
          <a:p>
            <a:pPr marL="0" indent="0">
              <a:buNone/>
            </a:pPr>
            <a:r>
              <a:rPr lang="en-US" sz="1400" dirty="0"/>
              <a:t>53,800 / 4 = 13,450</a:t>
            </a:r>
          </a:p>
          <a:p>
            <a:pPr marL="0" indent="0">
              <a:buNone/>
            </a:pPr>
            <a:r>
              <a:rPr lang="en-US" sz="1400" dirty="0"/>
              <a:t>32,000 – 13,450 = 18,550</a:t>
            </a:r>
          </a:p>
          <a:p>
            <a:pPr marL="0" indent="0">
              <a:buNone/>
            </a:pPr>
            <a:r>
              <a:rPr lang="en-US" sz="1400" dirty="0"/>
              <a:t>5,500 – 13,450 = -7,950</a:t>
            </a:r>
          </a:p>
          <a:p>
            <a:pPr marL="0" indent="0">
              <a:buNone/>
            </a:pPr>
            <a:r>
              <a:rPr lang="en-US" sz="1400" dirty="0"/>
              <a:t>7,400 – 13,450 = -6,050</a:t>
            </a:r>
          </a:p>
          <a:p>
            <a:pPr marL="0" indent="0">
              <a:buNone/>
            </a:pPr>
            <a:r>
              <a:rPr lang="en-US" sz="1400" dirty="0"/>
              <a:t>8,900 – 13,450 = -4,550</a:t>
            </a:r>
          </a:p>
          <a:p>
            <a:pPr marL="0" indent="0">
              <a:buNone/>
            </a:pPr>
            <a:r>
              <a:rPr lang="en-US" sz="1400" dirty="0"/>
              <a:t>18,550 x 18,550 = 344,102,500</a:t>
            </a:r>
          </a:p>
          <a:p>
            <a:pPr marL="0" indent="0">
              <a:buNone/>
            </a:pPr>
            <a:r>
              <a:rPr lang="en-US" sz="1400" dirty="0"/>
              <a:t>-7,950 x –7,950 = 63,202,500</a:t>
            </a:r>
          </a:p>
          <a:p>
            <a:pPr marL="0" indent="0">
              <a:buNone/>
            </a:pPr>
            <a:r>
              <a:rPr lang="en-US" sz="1400" dirty="0"/>
              <a:t>-6,050 x –6,050 = 35,602,500</a:t>
            </a:r>
          </a:p>
        </p:txBody>
      </p:sp>
    </p:spTree>
    <p:extLst>
      <p:ext uri="{BB962C8B-B14F-4D97-AF65-F5344CB8AC3E}">
        <p14:creationId xmlns:p14="http://schemas.microsoft.com/office/powerpoint/2010/main" val="664341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BE95D-A3E2-8C67-3C76-FE1B615E31E9}"/>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023C3453-0504-02D2-B9E9-EF976D963B27}"/>
              </a:ext>
            </a:extLst>
          </p:cNvPr>
          <p:cNvSpPr>
            <a:spLocks noGrp="1"/>
          </p:cNvSpPr>
          <p:nvPr>
            <p:ph idx="1"/>
          </p:nvPr>
        </p:nvSpPr>
        <p:spPr/>
        <p:txBody>
          <a:bodyPr vert="horz" lIns="91440" tIns="45720" rIns="91440" bIns="45720" rtlCol="0" anchor="t">
            <a:normAutofit/>
          </a:bodyPr>
          <a:lstStyle/>
          <a:p>
            <a:pPr marL="0" indent="0">
              <a:buNone/>
            </a:pPr>
            <a:r>
              <a:rPr lang="en-US" sz="1400" dirty="0"/>
              <a:t>-4,550 x –4,550  = 20,702,500</a:t>
            </a:r>
          </a:p>
          <a:p>
            <a:pPr marL="0" indent="0">
              <a:buNone/>
            </a:pPr>
            <a:r>
              <a:rPr lang="en-US" sz="1400" dirty="0"/>
              <a:t>344,102,500 x 0.1 = 34,410,250</a:t>
            </a:r>
          </a:p>
          <a:p>
            <a:pPr marL="0" indent="0">
              <a:buNone/>
            </a:pPr>
            <a:r>
              <a:rPr lang="en-US" sz="1400" dirty="0"/>
              <a:t>63,202,500 x 0.4 = 25,281,000</a:t>
            </a:r>
          </a:p>
          <a:p>
            <a:pPr marL="0" indent="0">
              <a:buNone/>
            </a:pPr>
            <a:r>
              <a:rPr lang="en-US" sz="1400" dirty="0"/>
              <a:t>36,602,500 x 0.4 = 14,641,000</a:t>
            </a:r>
          </a:p>
          <a:p>
            <a:pPr marL="0" indent="0">
              <a:buNone/>
            </a:pPr>
            <a:r>
              <a:rPr lang="en-US" sz="1400" dirty="0"/>
              <a:t>20,702,500 x 0.1 = 2,070,250</a:t>
            </a:r>
          </a:p>
          <a:p>
            <a:pPr marL="0" indent="0">
              <a:buNone/>
            </a:pPr>
            <a:r>
              <a:rPr lang="en-US" sz="1400" dirty="0"/>
              <a:t>34,410,250 + 25,281,000 + 14,641,000 + 2,070,250 = 76,402,500</a:t>
            </a:r>
          </a:p>
          <a:p>
            <a:pPr marL="0" indent="0">
              <a:buNone/>
            </a:pPr>
            <a:r>
              <a:rPr lang="en-US" sz="1400" dirty="0"/>
              <a:t>√76,402,500 = 8,741</a:t>
            </a:r>
          </a:p>
          <a:p>
            <a:pPr marL="0" indent="0">
              <a:buNone/>
            </a:pPr>
            <a:r>
              <a:rPr lang="en-US" sz="1400" dirty="0"/>
              <a:t>Ex 18: Project X</a:t>
            </a:r>
          </a:p>
          <a:p>
            <a:pPr marL="0" indent="0">
              <a:buNone/>
            </a:pPr>
            <a:r>
              <a:rPr lang="en-US" sz="1400" dirty="0"/>
              <a:t>10,144 / 13,450 = 0.75</a:t>
            </a:r>
          </a:p>
          <a:p>
            <a:pPr marL="0" indent="0">
              <a:buNone/>
            </a:pPr>
            <a:r>
              <a:rPr lang="en-US" sz="1400" dirty="0"/>
              <a:t>0.75 x 100 = 75%</a:t>
            </a:r>
          </a:p>
          <a:p>
            <a:pPr marL="0" indent="0">
              <a:buNone/>
            </a:pPr>
            <a:r>
              <a:rPr lang="en-US" sz="1400" dirty="0"/>
              <a:t>Project Y</a:t>
            </a:r>
          </a:p>
          <a:p>
            <a:pPr marL="0" indent="0">
              <a:buNone/>
            </a:pPr>
            <a:r>
              <a:rPr lang="en-US" sz="1400" dirty="0"/>
              <a:t>8,741 / 13,450 = 0.65</a:t>
            </a:r>
          </a:p>
          <a:p>
            <a:pPr marL="0" indent="0">
              <a:buNone/>
            </a:pPr>
            <a:r>
              <a:rPr lang="en-US" sz="1400" dirty="0"/>
              <a:t>0.65 x 100 = 65%</a:t>
            </a:r>
          </a:p>
        </p:txBody>
      </p:sp>
    </p:spTree>
    <p:extLst>
      <p:ext uri="{BB962C8B-B14F-4D97-AF65-F5344CB8AC3E}">
        <p14:creationId xmlns:p14="http://schemas.microsoft.com/office/powerpoint/2010/main" val="28256695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BB34-3206-C591-6758-5FB31E42D443}"/>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0A82254E-AD00-A1BB-7E09-540E06D1A1B8}"/>
              </a:ext>
            </a:extLst>
          </p:cNvPr>
          <p:cNvSpPr>
            <a:spLocks noGrp="1"/>
          </p:cNvSpPr>
          <p:nvPr>
            <p:ph idx="1"/>
          </p:nvPr>
        </p:nvSpPr>
        <p:spPr/>
        <p:txBody>
          <a:bodyPr vert="horz" lIns="91440" tIns="45720" rIns="91440" bIns="45720" rtlCol="0" anchor="t">
            <a:normAutofit/>
          </a:bodyPr>
          <a:lstStyle/>
          <a:p>
            <a:pPr marL="0" indent="0">
              <a:buNone/>
            </a:pPr>
            <a:r>
              <a:rPr lang="en-US" sz="1400" dirty="0"/>
              <a:t>Return on Capital Employed: 2024</a:t>
            </a:r>
          </a:p>
          <a:p>
            <a:pPr marL="0" indent="0">
              <a:buNone/>
            </a:pPr>
            <a:r>
              <a:rPr lang="en-US" sz="1400" dirty="0"/>
              <a:t>(14,064,000 / 443,828,000) x 100 = 3.17%</a:t>
            </a:r>
          </a:p>
          <a:p>
            <a:pPr marL="0" indent="0">
              <a:buNone/>
            </a:pPr>
            <a:r>
              <a:rPr lang="en-US" sz="1400" dirty="0"/>
              <a:t>2023</a:t>
            </a:r>
          </a:p>
          <a:p>
            <a:pPr marL="0" indent="0">
              <a:buNone/>
            </a:pPr>
            <a:r>
              <a:rPr lang="en-US" sz="1400" dirty="0"/>
              <a:t>(27,498,000 / 365,139,000) x 100 = 7.53%</a:t>
            </a:r>
          </a:p>
          <a:p>
            <a:pPr marL="0" indent="0">
              <a:buNone/>
            </a:pPr>
            <a:r>
              <a:rPr lang="en-US" sz="1400" dirty="0"/>
              <a:t>Return on Ordinary Shareholders Funds: 2024</a:t>
            </a:r>
          </a:p>
          <a:p>
            <a:pPr marL="0" indent="0">
              <a:buNone/>
            </a:pPr>
            <a:r>
              <a:rPr lang="en-US" sz="1400" dirty="0"/>
              <a:t>(16,257,000 / 443,828,000) x 100 = 3.66%</a:t>
            </a:r>
          </a:p>
          <a:p>
            <a:pPr marL="0" indent="0">
              <a:buNone/>
            </a:pPr>
            <a:r>
              <a:rPr lang="en-US" sz="1400" dirty="0"/>
              <a:t>2023</a:t>
            </a:r>
          </a:p>
          <a:p>
            <a:pPr marL="0" indent="0">
              <a:buNone/>
            </a:pPr>
            <a:r>
              <a:rPr lang="en-US" sz="1400" dirty="0"/>
              <a:t>(24,814,000 / 365,139,000) x 100 = 6.79%</a:t>
            </a:r>
          </a:p>
          <a:p>
            <a:pPr marL="0" indent="0">
              <a:buNone/>
            </a:pPr>
            <a:r>
              <a:rPr lang="en-US" sz="1400" dirty="0"/>
              <a:t>Gross Profit Margin: 2024</a:t>
            </a:r>
          </a:p>
          <a:p>
            <a:pPr marL="0" indent="0">
              <a:buNone/>
            </a:pPr>
            <a:r>
              <a:rPr lang="en-US" sz="1400" dirty="0"/>
              <a:t>(88,670,000 / 573,457,000) x 100 = 15.46%</a:t>
            </a:r>
          </a:p>
          <a:p>
            <a:pPr marL="0" indent="0">
              <a:buNone/>
            </a:pPr>
            <a:r>
              <a:rPr lang="en-US" sz="1400" dirty="0"/>
              <a:t>2023</a:t>
            </a:r>
          </a:p>
          <a:p>
            <a:pPr marL="0" indent="0">
              <a:buNone/>
            </a:pPr>
            <a:r>
              <a:rPr lang="en-US" sz="1400" dirty="0"/>
              <a:t>(125,507,000 / 720,644,000) x 100 = 17.41%</a:t>
            </a:r>
          </a:p>
        </p:txBody>
      </p:sp>
    </p:spTree>
    <p:extLst>
      <p:ext uri="{BB962C8B-B14F-4D97-AF65-F5344CB8AC3E}">
        <p14:creationId xmlns:p14="http://schemas.microsoft.com/office/powerpoint/2010/main" val="144308053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173D7-6654-53BD-B830-A0CB3DA813F9}"/>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AC149718-B9D3-F15F-8C8A-29406CAC1BF1}"/>
              </a:ext>
            </a:extLst>
          </p:cNvPr>
          <p:cNvSpPr>
            <a:spLocks noGrp="1"/>
          </p:cNvSpPr>
          <p:nvPr>
            <p:ph idx="1"/>
          </p:nvPr>
        </p:nvSpPr>
        <p:spPr/>
        <p:txBody>
          <a:bodyPr vert="horz" lIns="91440" tIns="45720" rIns="91440" bIns="45720" rtlCol="0" anchor="t">
            <a:normAutofit/>
          </a:bodyPr>
          <a:lstStyle/>
          <a:p>
            <a:pPr marL="0" indent="0">
              <a:buNone/>
            </a:pPr>
            <a:r>
              <a:rPr lang="en-US" sz="1400" dirty="0"/>
              <a:t>Operating Profit Margin: 2024</a:t>
            </a:r>
          </a:p>
          <a:p>
            <a:pPr marL="0" indent="0">
              <a:buNone/>
            </a:pPr>
            <a:r>
              <a:rPr lang="en-US" sz="1400" dirty="0"/>
              <a:t>(14,064,000 / 573,457,000) x 100 = 2.45%</a:t>
            </a:r>
          </a:p>
          <a:p>
            <a:pPr marL="0" indent="0">
              <a:buNone/>
            </a:pPr>
            <a:r>
              <a:rPr lang="en-US" sz="1400" dirty="0"/>
              <a:t>2023</a:t>
            </a:r>
          </a:p>
          <a:p>
            <a:pPr marL="0" indent="0">
              <a:buNone/>
            </a:pPr>
            <a:r>
              <a:rPr lang="en-US" sz="1400" dirty="0"/>
              <a:t>(27,498,000 / 720,644,000) x 100 = 3.81%</a:t>
            </a:r>
          </a:p>
          <a:p>
            <a:pPr marL="0" indent="0">
              <a:buNone/>
            </a:pPr>
            <a:r>
              <a:rPr lang="en-US" sz="1400" dirty="0"/>
              <a:t>Sales Revenue to Capital Employed: 2024</a:t>
            </a:r>
            <a:endParaRPr lang="en-US"/>
          </a:p>
          <a:p>
            <a:pPr marL="0" indent="0">
              <a:buNone/>
            </a:pPr>
            <a:r>
              <a:rPr lang="en-US" sz="1400" dirty="0"/>
              <a:t>573,457 / 443,828 = 1.29 times</a:t>
            </a:r>
          </a:p>
          <a:p>
            <a:pPr marL="0" indent="0">
              <a:buNone/>
            </a:pPr>
            <a:r>
              <a:rPr lang="en-US" sz="1400" dirty="0"/>
              <a:t>2023</a:t>
            </a:r>
          </a:p>
          <a:p>
            <a:pPr marL="0" indent="0">
              <a:buNone/>
            </a:pPr>
            <a:r>
              <a:rPr lang="en-US" sz="1400" dirty="0"/>
              <a:t>720,644 / 365,139 = 1.97 times</a:t>
            </a:r>
          </a:p>
          <a:p>
            <a:pPr marL="0" indent="0">
              <a:buNone/>
            </a:pPr>
            <a:r>
              <a:rPr lang="en-US" sz="1400" dirty="0"/>
              <a:t>Inventories Turnover Period: 2024</a:t>
            </a:r>
          </a:p>
          <a:p>
            <a:pPr marL="0" indent="0">
              <a:buNone/>
            </a:pPr>
            <a:r>
              <a:rPr lang="en-US" sz="1400" dirty="0"/>
              <a:t>(59,527 / 484,787) x 365 = 44.8 days</a:t>
            </a:r>
          </a:p>
          <a:p>
            <a:pPr marL="0" indent="0">
              <a:buNone/>
            </a:pPr>
            <a:r>
              <a:rPr lang="en-US" sz="1400" dirty="0"/>
              <a:t>2023</a:t>
            </a:r>
          </a:p>
          <a:p>
            <a:pPr marL="0" indent="0">
              <a:buNone/>
            </a:pPr>
            <a:r>
              <a:rPr lang="en-US" sz="1400" dirty="0"/>
              <a:t>76,089 / 595,137) x 365 = 46.7 days</a:t>
            </a:r>
          </a:p>
        </p:txBody>
      </p:sp>
    </p:spTree>
    <p:extLst>
      <p:ext uri="{BB962C8B-B14F-4D97-AF65-F5344CB8AC3E}">
        <p14:creationId xmlns:p14="http://schemas.microsoft.com/office/powerpoint/2010/main" val="343069980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8F487-9529-BAC9-5160-D3DEE10DAAAB}"/>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81117D5D-FDAA-8751-A536-1C546C57535F}"/>
              </a:ext>
            </a:extLst>
          </p:cNvPr>
          <p:cNvSpPr>
            <a:spLocks noGrp="1"/>
          </p:cNvSpPr>
          <p:nvPr>
            <p:ph idx="1"/>
          </p:nvPr>
        </p:nvSpPr>
        <p:spPr/>
        <p:txBody>
          <a:bodyPr vert="horz" lIns="91440" tIns="45720" rIns="91440" bIns="45720" rtlCol="0" anchor="t">
            <a:normAutofit/>
          </a:bodyPr>
          <a:lstStyle/>
          <a:p>
            <a:pPr marL="0" indent="0">
              <a:buNone/>
            </a:pPr>
            <a:r>
              <a:rPr lang="en-US" sz="1400" dirty="0"/>
              <a:t>Settlement Period for Trade Receivables: 2024</a:t>
            </a:r>
          </a:p>
          <a:p>
            <a:pPr marL="0" indent="0">
              <a:buNone/>
            </a:pPr>
            <a:r>
              <a:rPr lang="en-US" sz="1400" dirty="0"/>
              <a:t>(41,498 / 573,457) x 365 = 26.7 days</a:t>
            </a:r>
          </a:p>
          <a:p>
            <a:pPr marL="0" indent="0">
              <a:buNone/>
            </a:pPr>
            <a:r>
              <a:rPr lang="en-US" sz="1400" dirty="0"/>
              <a:t>2023</a:t>
            </a:r>
          </a:p>
          <a:p>
            <a:pPr marL="0" indent="0">
              <a:buNone/>
            </a:pPr>
            <a:r>
              <a:rPr lang="en-US" sz="1400" dirty="0"/>
              <a:t>(54,108 / 720,644) x 365 = 27.4 days</a:t>
            </a:r>
          </a:p>
          <a:p>
            <a:pPr marL="0" indent="0">
              <a:buNone/>
            </a:pPr>
            <a:r>
              <a:rPr lang="en-US" sz="1400" dirty="0"/>
              <a:t>Settlement Period for Trade Payables: 2024</a:t>
            </a:r>
          </a:p>
          <a:p>
            <a:pPr marL="0" indent="0">
              <a:buNone/>
            </a:pPr>
            <a:r>
              <a:rPr lang="en-US" sz="1400" dirty="0"/>
              <a:t>(71,192 / 484, 787) x 365 = 53.6 days</a:t>
            </a:r>
          </a:p>
          <a:p>
            <a:pPr marL="0" indent="0">
              <a:buNone/>
            </a:pPr>
            <a:r>
              <a:rPr lang="en-US" sz="1400" dirty="0"/>
              <a:t>2023</a:t>
            </a:r>
          </a:p>
          <a:p>
            <a:pPr marL="0" indent="0">
              <a:buNone/>
            </a:pPr>
            <a:r>
              <a:rPr lang="en-US" sz="1400" dirty="0"/>
              <a:t>(82,537 / 595,137) x 365 = 50.7 days</a:t>
            </a:r>
          </a:p>
          <a:p>
            <a:pPr marL="0" indent="0">
              <a:buNone/>
            </a:pPr>
            <a:r>
              <a:rPr lang="en-US" sz="1400" dirty="0"/>
              <a:t>Current: 2024</a:t>
            </a:r>
          </a:p>
          <a:p>
            <a:pPr marL="0" indent="0">
              <a:buNone/>
            </a:pPr>
            <a:r>
              <a:rPr lang="en-US" sz="1400" dirty="0"/>
              <a:t>302,943 / 101,624 = 2.98</a:t>
            </a:r>
          </a:p>
          <a:p>
            <a:pPr marL="0" indent="0">
              <a:buNone/>
            </a:pPr>
            <a:r>
              <a:rPr lang="en-US" sz="1400" dirty="0"/>
              <a:t>2023</a:t>
            </a:r>
          </a:p>
          <a:p>
            <a:pPr marL="0" indent="0">
              <a:buNone/>
            </a:pPr>
            <a:r>
              <a:rPr lang="en-US" sz="1400" dirty="0"/>
              <a:t>372,998 / 166,567 = 2.24</a:t>
            </a:r>
          </a:p>
        </p:txBody>
      </p:sp>
    </p:spTree>
    <p:extLst>
      <p:ext uri="{BB962C8B-B14F-4D97-AF65-F5344CB8AC3E}">
        <p14:creationId xmlns:p14="http://schemas.microsoft.com/office/powerpoint/2010/main" val="282713306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5D886-81E0-811F-D3A9-C7DC72ABC0CF}"/>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253FCDDD-2C52-CA27-5831-F3367DC976F4}"/>
              </a:ext>
            </a:extLst>
          </p:cNvPr>
          <p:cNvSpPr>
            <a:spLocks noGrp="1"/>
          </p:cNvSpPr>
          <p:nvPr>
            <p:ph idx="1"/>
          </p:nvPr>
        </p:nvSpPr>
        <p:spPr/>
        <p:txBody>
          <a:bodyPr vert="horz" lIns="91440" tIns="45720" rIns="91440" bIns="45720" rtlCol="0" anchor="t">
            <a:normAutofit/>
          </a:bodyPr>
          <a:lstStyle/>
          <a:p>
            <a:pPr marL="0" indent="0">
              <a:buNone/>
            </a:pPr>
            <a:r>
              <a:rPr lang="en-US" sz="1400" dirty="0"/>
              <a:t>Acid Test: 2024</a:t>
            </a:r>
          </a:p>
          <a:p>
            <a:pPr marL="0" indent="0">
              <a:buNone/>
            </a:pPr>
            <a:r>
              <a:rPr lang="en-US" sz="1400" dirty="0"/>
              <a:t>259,978 / 101,624 = 2.56</a:t>
            </a:r>
          </a:p>
          <a:p>
            <a:pPr marL="0" indent="0">
              <a:buNone/>
            </a:pPr>
            <a:r>
              <a:rPr lang="en-US" sz="1400" dirty="0"/>
              <a:t>2023</a:t>
            </a:r>
          </a:p>
          <a:p>
            <a:pPr marL="0" indent="0">
              <a:buNone/>
            </a:pPr>
            <a:r>
              <a:rPr lang="en-US" sz="1400" dirty="0"/>
              <a:t>269,909 / 166,567 = 1.78</a:t>
            </a:r>
          </a:p>
          <a:p>
            <a:pPr marL="0" indent="0">
              <a:buNone/>
            </a:pPr>
            <a:r>
              <a:rPr lang="en-US" sz="1400" dirty="0"/>
              <a:t>Gearing: 2024</a:t>
            </a:r>
          </a:p>
          <a:p>
            <a:pPr marL="0" indent="0">
              <a:buNone/>
            </a:pPr>
            <a:r>
              <a:rPr lang="en-US" sz="1400" dirty="0"/>
              <a:t>(1,340 / 443,828) x 100 = 0.3%</a:t>
            </a:r>
          </a:p>
          <a:p>
            <a:pPr marL="0" indent="0">
              <a:buNone/>
            </a:pPr>
            <a:r>
              <a:rPr lang="en-US" sz="1400" dirty="0"/>
              <a:t>2023</a:t>
            </a:r>
          </a:p>
          <a:p>
            <a:pPr marL="0" indent="0">
              <a:buNone/>
            </a:pPr>
            <a:r>
              <a:rPr lang="en-US" sz="1400" dirty="0"/>
              <a:t>(1,665 / 365,139) x 100 = 0.46%</a:t>
            </a:r>
          </a:p>
          <a:p>
            <a:pPr marL="0" indent="0">
              <a:buNone/>
            </a:pPr>
            <a:r>
              <a:rPr lang="en-US" sz="1400" dirty="0"/>
              <a:t>Interest Cover: 2024</a:t>
            </a:r>
          </a:p>
          <a:p>
            <a:pPr marL="0" indent="0">
              <a:buNone/>
            </a:pPr>
            <a:r>
              <a:rPr lang="en-US" sz="1400" dirty="0"/>
              <a:t>14,064 / 779 = 18.06 times</a:t>
            </a:r>
          </a:p>
          <a:p>
            <a:pPr marL="0" indent="0">
              <a:buNone/>
            </a:pPr>
            <a:r>
              <a:rPr lang="en-US" sz="1400" dirty="0"/>
              <a:t>2023</a:t>
            </a:r>
          </a:p>
          <a:p>
            <a:pPr marL="0" indent="0">
              <a:buNone/>
            </a:pPr>
            <a:r>
              <a:rPr lang="en-US" sz="1400" dirty="0"/>
              <a:t>27,498 / 516 = 53.29 times</a:t>
            </a:r>
          </a:p>
        </p:txBody>
      </p:sp>
    </p:spTree>
    <p:extLst>
      <p:ext uri="{BB962C8B-B14F-4D97-AF65-F5344CB8AC3E}">
        <p14:creationId xmlns:p14="http://schemas.microsoft.com/office/powerpoint/2010/main" val="92832050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D5FFE-ABE9-82C8-519D-60D0865FC98B}"/>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C2EE0E44-2FB0-4489-EDED-1200E24358FA}"/>
              </a:ext>
            </a:extLst>
          </p:cNvPr>
          <p:cNvSpPr>
            <a:spLocks noGrp="1"/>
          </p:cNvSpPr>
          <p:nvPr>
            <p:ph idx="1"/>
          </p:nvPr>
        </p:nvSpPr>
        <p:spPr/>
        <p:txBody>
          <a:bodyPr vert="horz" lIns="91440" tIns="45720" rIns="91440" bIns="45720" rtlCol="0" anchor="t">
            <a:normAutofit/>
          </a:bodyPr>
          <a:lstStyle/>
          <a:p>
            <a:pPr marL="0" indent="0">
              <a:buNone/>
            </a:pPr>
            <a:r>
              <a:rPr lang="en-US" sz="1400" dirty="0"/>
              <a:t>Earnings per Share: 2024</a:t>
            </a:r>
          </a:p>
          <a:p>
            <a:pPr marL="0" indent="0">
              <a:buNone/>
            </a:pPr>
            <a:r>
              <a:rPr lang="en-US" sz="1400" dirty="0"/>
              <a:t>16,257,000 / 125,000,652 = £0.13</a:t>
            </a:r>
          </a:p>
          <a:p>
            <a:pPr marL="0" indent="0">
              <a:buNone/>
            </a:pPr>
            <a:r>
              <a:rPr lang="en-US" sz="1400" dirty="0"/>
              <a:t>2023</a:t>
            </a:r>
          </a:p>
          <a:p>
            <a:pPr marL="0" indent="0">
              <a:buNone/>
            </a:pPr>
            <a:r>
              <a:rPr lang="en-US" sz="1400" dirty="0"/>
              <a:t>24,814,000 / 125,000,652 = £0.20</a:t>
            </a:r>
          </a:p>
          <a:p>
            <a:pPr marL="0" indent="0">
              <a:buNone/>
            </a:pPr>
            <a:r>
              <a:rPr lang="en-US" sz="1400" dirty="0"/>
              <a:t>Ex 19: 16,000 + (30,000 / 1.1) - 40,000 = 3,272.72</a:t>
            </a:r>
          </a:p>
          <a:p>
            <a:pPr marL="0" indent="0">
              <a:buNone/>
            </a:pPr>
            <a:r>
              <a:rPr lang="en-US" sz="1400" dirty="0"/>
              <a:t>3,272.72 x 0.06 = 196.36</a:t>
            </a:r>
          </a:p>
          <a:p>
            <a:pPr marL="0" indent="0">
              <a:buNone/>
            </a:pPr>
            <a:r>
              <a:rPr lang="en-US" sz="1400" dirty="0"/>
              <a:t>16,000 + (40,000 / 1.1) - 40,000 = 12,363.63</a:t>
            </a:r>
          </a:p>
          <a:p>
            <a:pPr marL="0" indent="0">
              <a:buNone/>
            </a:pPr>
            <a:r>
              <a:rPr lang="en-US" sz="1400" dirty="0"/>
              <a:t>12,363.63 x 0.18 = 2,225.45</a:t>
            </a:r>
          </a:p>
          <a:p>
            <a:pPr marL="0" indent="0">
              <a:buNone/>
            </a:pPr>
            <a:r>
              <a:rPr lang="en-US" sz="1400" dirty="0"/>
              <a:t>16,000 + (50,000 / 1.1) - 40,000 = 21,454.54</a:t>
            </a:r>
          </a:p>
          <a:p>
            <a:pPr marL="0" indent="0">
              <a:buNone/>
            </a:pPr>
            <a:r>
              <a:rPr lang="en-US" sz="1400" dirty="0"/>
              <a:t>21,454.54 x 0.06 = 1,287.27</a:t>
            </a:r>
          </a:p>
          <a:p>
            <a:pPr marL="0" indent="0">
              <a:buNone/>
            </a:pPr>
            <a:r>
              <a:rPr lang="en-US" sz="1400" dirty="0"/>
              <a:t>24,000 + (40,000 / 1.1) - 40,000 = 20,363.63</a:t>
            </a:r>
          </a:p>
          <a:p>
            <a:pPr marL="0" indent="0">
              <a:buNone/>
            </a:pPr>
            <a:r>
              <a:rPr lang="en-US" sz="1400" dirty="0"/>
              <a:t>20,363.63 x 0.05 = 1,018.18</a:t>
            </a:r>
          </a:p>
          <a:p>
            <a:pPr marL="0" indent="0">
              <a:buNone/>
            </a:pPr>
            <a:r>
              <a:rPr lang="en-US" sz="1400" dirty="0"/>
              <a:t>24,000 + (60,000 / 1.1) - 40,000 = 38,545.45</a:t>
            </a:r>
          </a:p>
          <a:p>
            <a:pPr marL="0" indent="0">
              <a:buNone/>
            </a:pPr>
            <a:endParaRPr lang="en-US" sz="1400" dirty="0"/>
          </a:p>
        </p:txBody>
      </p:sp>
    </p:spTree>
    <p:extLst>
      <p:ext uri="{BB962C8B-B14F-4D97-AF65-F5344CB8AC3E}">
        <p14:creationId xmlns:p14="http://schemas.microsoft.com/office/powerpoint/2010/main" val="102828040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14A36-5ACB-0AF4-25ED-BB9D075F8FAC}"/>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1BDB40EB-06F9-4F0B-F5A8-D2598304B666}"/>
              </a:ext>
            </a:extLst>
          </p:cNvPr>
          <p:cNvSpPr>
            <a:spLocks noGrp="1"/>
          </p:cNvSpPr>
          <p:nvPr>
            <p:ph idx="1"/>
          </p:nvPr>
        </p:nvSpPr>
        <p:spPr/>
        <p:txBody>
          <a:bodyPr vert="horz" lIns="91440" tIns="45720" rIns="91440" bIns="45720" rtlCol="0" anchor="t">
            <a:normAutofit/>
          </a:bodyPr>
          <a:lstStyle/>
          <a:p>
            <a:pPr marL="0" indent="0">
              <a:buNone/>
            </a:pPr>
            <a:r>
              <a:rPr lang="en-US" sz="1400" dirty="0"/>
              <a:t>38,545.45 x 0.4 = 15,418.18</a:t>
            </a:r>
          </a:p>
          <a:p>
            <a:pPr marL="0" indent="0">
              <a:buNone/>
            </a:pPr>
            <a:r>
              <a:rPr lang="en-US" sz="1400" dirty="0"/>
              <a:t>24,000 + (80,000 / 1.1) - 40,000 = 56,727.27</a:t>
            </a:r>
          </a:p>
          <a:p>
            <a:pPr marL="0" indent="0">
              <a:buNone/>
            </a:pPr>
            <a:r>
              <a:rPr lang="en-US" sz="1400" dirty="0"/>
              <a:t>56,727.27 x 0.05 = 2,836.36</a:t>
            </a:r>
          </a:p>
          <a:p>
            <a:pPr marL="0" indent="0">
              <a:buNone/>
            </a:pPr>
            <a:r>
              <a:rPr lang="en-US" sz="1400" dirty="0"/>
              <a:t>20,000 + (5,000 / 1.1) - 40,000 = 25,454.54</a:t>
            </a:r>
          </a:p>
          <a:p>
            <a:pPr marL="0" indent="0">
              <a:buNone/>
            </a:pPr>
            <a:r>
              <a:rPr lang="en-US" sz="1400" dirty="0"/>
              <a:t>25,454.54 x 0.04 = 1,018.18</a:t>
            </a:r>
          </a:p>
          <a:p>
            <a:pPr marL="0" indent="0">
              <a:buNone/>
            </a:pPr>
            <a:r>
              <a:rPr lang="en-US" sz="1400" dirty="0"/>
              <a:t>20,000 + (8,000 / 1.1) - 40,000 = -12,727.27</a:t>
            </a:r>
          </a:p>
          <a:p>
            <a:pPr marL="0" indent="0">
              <a:buNone/>
            </a:pPr>
            <a:r>
              <a:rPr lang="en-US" sz="1400" dirty="0"/>
              <a:t>-12,727.27 x 0.1 = -1,272.27</a:t>
            </a:r>
          </a:p>
          <a:p>
            <a:pPr marL="0" indent="0">
              <a:buNone/>
            </a:pPr>
            <a:r>
              <a:rPr lang="en-US" sz="1400" dirty="0"/>
              <a:t>20,000 + (12,000 / 1.1) - 40,000 = -9,090.91</a:t>
            </a:r>
          </a:p>
          <a:p>
            <a:pPr marL="0" indent="0">
              <a:buNone/>
            </a:pPr>
            <a:r>
              <a:rPr lang="en-US" sz="1400" dirty="0"/>
              <a:t>-9,090.91 x 0.06 = -545.45</a:t>
            </a:r>
          </a:p>
          <a:p>
            <a:pPr marL="0" indent="0">
              <a:buNone/>
            </a:pPr>
            <a:r>
              <a:rPr lang="en-US" sz="1400" dirty="0"/>
              <a:t>196.36 + 2,225.45 + 1,287.27 + 1,018.18 + 15,418.18 + 2,836.36 + 1,018.18 + (-1,272.72) + (-545.45) = 22,181.81</a:t>
            </a:r>
          </a:p>
          <a:p>
            <a:pPr marL="0" indent="0">
              <a:buNone/>
            </a:pPr>
            <a:r>
              <a:rPr lang="en-US" sz="1400" dirty="0"/>
              <a:t>Ex 20: 10 x 250,000 = 2,500,000</a:t>
            </a:r>
          </a:p>
          <a:p>
            <a:pPr marL="0" indent="0">
              <a:buNone/>
            </a:pPr>
            <a:r>
              <a:rPr lang="en-US" sz="1400" dirty="0"/>
              <a:t>2,500,000 x 0.35 = 875,000</a:t>
            </a:r>
          </a:p>
          <a:p>
            <a:pPr marL="0" indent="0">
              <a:buNone/>
            </a:pPr>
            <a:r>
              <a:rPr lang="en-US" sz="1400" dirty="0"/>
              <a:t>2,500,000 x 0.25 = 625,000</a:t>
            </a:r>
          </a:p>
          <a:p>
            <a:pPr marL="0" indent="0">
              <a:buNone/>
            </a:pPr>
            <a:endParaRPr lang="en-US" sz="1400" dirty="0"/>
          </a:p>
        </p:txBody>
      </p:sp>
    </p:spTree>
    <p:extLst>
      <p:ext uri="{BB962C8B-B14F-4D97-AF65-F5344CB8AC3E}">
        <p14:creationId xmlns:p14="http://schemas.microsoft.com/office/powerpoint/2010/main" val="185463888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7A9E6-163C-F8CC-001E-4F57C2378E94}"/>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7D4977C0-C11C-17D4-F138-8AD5831DB6C3}"/>
              </a:ext>
            </a:extLst>
          </p:cNvPr>
          <p:cNvSpPr>
            <a:spLocks noGrp="1"/>
          </p:cNvSpPr>
          <p:nvPr>
            <p:ph idx="1"/>
          </p:nvPr>
        </p:nvSpPr>
        <p:spPr/>
        <p:txBody>
          <a:bodyPr vert="horz" lIns="91440" tIns="45720" rIns="91440" bIns="45720" rtlCol="0" anchor="t">
            <a:normAutofit/>
          </a:bodyPr>
          <a:lstStyle/>
          <a:p>
            <a:pPr marL="0" indent="0">
              <a:buNone/>
            </a:pPr>
            <a:r>
              <a:rPr lang="en-US" sz="1400" dirty="0"/>
              <a:t>2,500,000 x 0.2 = 500,000</a:t>
            </a:r>
          </a:p>
          <a:p>
            <a:pPr marL="0" indent="0">
              <a:buNone/>
            </a:pPr>
            <a:r>
              <a:rPr lang="en-US" sz="1400" dirty="0"/>
              <a:t>875,000 + 625,000 + 500,000 = 2,000,000</a:t>
            </a:r>
          </a:p>
          <a:p>
            <a:pPr marL="0" indent="0">
              <a:buNone/>
            </a:pPr>
            <a:r>
              <a:rPr lang="en-US" sz="1400" dirty="0"/>
              <a:t>2,500,000 – 2,000,000 = 500,000</a:t>
            </a:r>
          </a:p>
          <a:p>
            <a:pPr marL="0" indent="0">
              <a:buNone/>
            </a:pPr>
            <a:r>
              <a:rPr lang="en-US" sz="1400" dirty="0"/>
              <a:t>875,000 x (1 / 12) = 72,916.67</a:t>
            </a:r>
          </a:p>
          <a:p>
            <a:pPr marL="0" indent="0">
              <a:buNone/>
            </a:pPr>
            <a:r>
              <a:rPr lang="en-US" sz="1400" dirty="0"/>
              <a:t>2,000,000 x (1 / 12) = 166,666.67</a:t>
            </a:r>
          </a:p>
          <a:p>
            <a:pPr marL="0" indent="0">
              <a:buNone/>
            </a:pPr>
            <a:r>
              <a:rPr lang="en-US" sz="1400" dirty="0"/>
              <a:t>2,500,000 x (3 / 12) = 625,000</a:t>
            </a:r>
          </a:p>
          <a:p>
            <a:pPr marL="0" indent="0">
              <a:buNone/>
            </a:pPr>
            <a:r>
              <a:rPr lang="en-US" sz="1400" dirty="0"/>
              <a:t>875,000 x (2 / 12) = 145,833.33</a:t>
            </a:r>
          </a:p>
          <a:p>
            <a:pPr marL="0" indent="0">
              <a:buNone/>
            </a:pPr>
            <a:r>
              <a:rPr lang="en-US" sz="1400" dirty="0"/>
              <a:t>72,916.67 + 166,666.67 + 625,000 – 145,833.33 = 718,750</a:t>
            </a:r>
          </a:p>
          <a:p>
            <a:pPr marL="0" indent="0">
              <a:buNone/>
            </a:pPr>
            <a:r>
              <a:rPr lang="en-US" sz="1400" dirty="0"/>
              <a:t>Ex 21: 2,000,000 / 1.3333 = 1,500,000</a:t>
            </a:r>
            <a:endParaRPr lang="en-US" dirty="0"/>
          </a:p>
          <a:p>
            <a:pPr marL="0" indent="0">
              <a:buNone/>
            </a:pPr>
            <a:r>
              <a:rPr lang="en-US" sz="1400" dirty="0"/>
              <a:t>2,000,000 – 1,500,000 = 500,000</a:t>
            </a:r>
          </a:p>
          <a:p>
            <a:pPr marL="0" indent="0">
              <a:buNone/>
            </a:pPr>
            <a:r>
              <a:rPr lang="en-US" sz="1400" dirty="0"/>
              <a:t>3,000 x 12 = 36,000</a:t>
            </a:r>
          </a:p>
          <a:p>
            <a:pPr marL="0" indent="0">
              <a:buNone/>
            </a:pPr>
            <a:r>
              <a:rPr lang="en-US" sz="1400" dirty="0"/>
              <a:t>2,000,000 / 0.1 = 200,000</a:t>
            </a:r>
          </a:p>
          <a:p>
            <a:pPr marL="0" indent="0">
              <a:buNone/>
            </a:pPr>
            <a:r>
              <a:rPr lang="en-US" sz="1400" dirty="0"/>
              <a:t>36,000 + 200,000 = 236,000</a:t>
            </a:r>
          </a:p>
          <a:p>
            <a:pPr marL="0" indent="0">
              <a:buNone/>
            </a:pPr>
            <a:endParaRPr lang="en-US" sz="1400" dirty="0"/>
          </a:p>
        </p:txBody>
      </p:sp>
    </p:spTree>
    <p:extLst>
      <p:ext uri="{BB962C8B-B14F-4D97-AF65-F5344CB8AC3E}">
        <p14:creationId xmlns:p14="http://schemas.microsoft.com/office/powerpoint/2010/main" val="424297640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3FDD2-9675-E4DE-9F1E-9B385974C049}"/>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FE37D634-6EDD-20EF-CEEB-DCE28B9E9315}"/>
              </a:ext>
            </a:extLst>
          </p:cNvPr>
          <p:cNvSpPr>
            <a:spLocks noGrp="1"/>
          </p:cNvSpPr>
          <p:nvPr>
            <p:ph idx="1"/>
          </p:nvPr>
        </p:nvSpPr>
        <p:spPr/>
        <p:txBody>
          <a:bodyPr vert="horz" lIns="91440" tIns="45720" rIns="91440" bIns="45720" rtlCol="0" anchor="t">
            <a:normAutofit/>
          </a:bodyPr>
          <a:lstStyle/>
          <a:p>
            <a:pPr marL="0" indent="0">
              <a:buNone/>
            </a:pPr>
            <a:r>
              <a:rPr lang="en-US" sz="1400" dirty="0"/>
              <a:t>500,000 – 236,000 = 264,000</a:t>
            </a:r>
          </a:p>
          <a:p>
            <a:pPr marL="0" indent="0">
              <a:buNone/>
            </a:pPr>
            <a:r>
              <a:rPr lang="en-US" sz="1400" dirty="0"/>
              <a:t>1,500,000 / 6 = 250,000</a:t>
            </a:r>
          </a:p>
          <a:p>
            <a:pPr marL="0" indent="0">
              <a:buNone/>
            </a:pPr>
            <a:r>
              <a:rPr lang="en-US" sz="1400" dirty="0"/>
              <a:t>1,500,000 / 12 = 125,000</a:t>
            </a:r>
          </a:p>
          <a:p>
            <a:pPr marL="0" indent="0">
              <a:buNone/>
            </a:pPr>
            <a:r>
              <a:rPr lang="en-US" sz="1400" dirty="0"/>
              <a:t>250,000 – 125,000 = 125,000</a:t>
            </a:r>
          </a:p>
          <a:p>
            <a:pPr marL="0" indent="0">
              <a:buNone/>
            </a:pPr>
            <a:r>
              <a:rPr lang="en-US" sz="1400" dirty="0"/>
              <a:t>Ex 22: 90,000 x 0.2 = 18,000</a:t>
            </a:r>
          </a:p>
          <a:p>
            <a:pPr marL="0" indent="0">
              <a:buNone/>
            </a:pPr>
            <a:r>
              <a:rPr lang="en-US" sz="1400" dirty="0"/>
              <a:t>84,000 x 0.8 = 67,200</a:t>
            </a:r>
          </a:p>
          <a:p>
            <a:pPr marL="0" indent="0">
              <a:buNone/>
            </a:pPr>
            <a:r>
              <a:rPr lang="en-US" sz="1400" dirty="0"/>
              <a:t>18,000 + 67,200 = 85,200</a:t>
            </a:r>
          </a:p>
          <a:p>
            <a:pPr marL="0" indent="0">
              <a:buNone/>
            </a:pPr>
            <a:r>
              <a:rPr lang="en-US" sz="1400" dirty="0"/>
              <a:t>120,000 x 0.2 = 24,000</a:t>
            </a:r>
          </a:p>
          <a:p>
            <a:pPr marL="0" indent="0">
              <a:buNone/>
            </a:pPr>
            <a:r>
              <a:rPr lang="en-US" sz="1400" dirty="0"/>
              <a:t>90,000 x 0.8 = 72,000</a:t>
            </a:r>
          </a:p>
          <a:p>
            <a:pPr marL="0" indent="0">
              <a:buNone/>
            </a:pPr>
            <a:r>
              <a:rPr lang="en-US" sz="1400" dirty="0"/>
              <a:t>24,000 + 72,000 = 96,000</a:t>
            </a:r>
          </a:p>
          <a:p>
            <a:pPr marL="0" indent="0">
              <a:buNone/>
            </a:pPr>
            <a:r>
              <a:rPr lang="en-US" sz="1400" dirty="0"/>
              <a:t>135,000 x 0.2 = 27,000</a:t>
            </a:r>
          </a:p>
          <a:p>
            <a:pPr marL="0" indent="0">
              <a:buNone/>
            </a:pPr>
            <a:r>
              <a:rPr lang="en-US" sz="1400" dirty="0"/>
              <a:t>120,000 x 0.8 = 96,000</a:t>
            </a:r>
          </a:p>
          <a:p>
            <a:pPr marL="0" indent="0">
              <a:buNone/>
            </a:pPr>
            <a:r>
              <a:rPr lang="en-US" sz="1400" dirty="0"/>
              <a:t>27,000 + 96,000 = 123,000</a:t>
            </a:r>
          </a:p>
        </p:txBody>
      </p:sp>
    </p:spTree>
    <p:extLst>
      <p:ext uri="{BB962C8B-B14F-4D97-AF65-F5344CB8AC3E}">
        <p14:creationId xmlns:p14="http://schemas.microsoft.com/office/powerpoint/2010/main" val="1740506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E546F-8404-937A-8540-78ECC6A94106}"/>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BF3D8777-7B6E-317C-3D73-72F922A14AE8}"/>
              </a:ext>
            </a:extLst>
          </p:cNvPr>
          <p:cNvSpPr>
            <a:spLocks noGrp="1"/>
          </p:cNvSpPr>
          <p:nvPr>
            <p:ph idx="1"/>
          </p:nvPr>
        </p:nvSpPr>
        <p:spPr/>
        <p:txBody>
          <a:bodyPr vert="horz" lIns="91440" tIns="45720" rIns="91440" bIns="45720" rtlCol="0" anchor="t">
            <a:normAutofit/>
          </a:bodyPr>
          <a:lstStyle/>
          <a:p>
            <a:pPr marL="0" indent="0">
              <a:buNone/>
            </a:pPr>
            <a:r>
              <a:rPr lang="en-US" sz="1400" dirty="0"/>
              <a:t>45,000</a:t>
            </a:r>
          </a:p>
          <a:p>
            <a:pPr marL="0" indent="0">
              <a:buNone/>
            </a:pPr>
            <a:r>
              <a:rPr lang="en-US" sz="1400" dirty="0"/>
              <a:t>9,750 + 8,250 + 6,000 + 4,500 = 28,500</a:t>
            </a:r>
          </a:p>
          <a:p>
            <a:pPr marL="0" indent="0">
              <a:buNone/>
            </a:pPr>
            <a:r>
              <a:rPr lang="en-US" sz="1400" dirty="0"/>
              <a:t>15,000 + 22,500 = 37,500</a:t>
            </a:r>
          </a:p>
          <a:p>
            <a:pPr marL="0" indent="0">
              <a:buNone/>
            </a:pPr>
            <a:r>
              <a:rPr lang="en-US" sz="1400" dirty="0"/>
              <a:t>45,000 + 28,500 + 37,500 = 111,000</a:t>
            </a:r>
          </a:p>
          <a:p>
            <a:pPr marL="0" indent="0">
              <a:buNone/>
            </a:pPr>
            <a:r>
              <a:rPr lang="en-US" sz="1400" dirty="0"/>
              <a:t>48,000</a:t>
            </a:r>
          </a:p>
          <a:p>
            <a:pPr marL="0" indent="0">
              <a:buNone/>
            </a:pPr>
            <a:r>
              <a:rPr lang="en-US" sz="1400" dirty="0"/>
              <a:t>10,500 + 9,000 + 6,000 + 5,250 = 30,750</a:t>
            </a:r>
          </a:p>
          <a:p>
            <a:pPr marL="0" indent="0">
              <a:buNone/>
            </a:pPr>
            <a:r>
              <a:rPr lang="en-US" sz="1400" dirty="0"/>
              <a:t>120,000</a:t>
            </a:r>
          </a:p>
          <a:p>
            <a:pPr marL="0" indent="0">
              <a:buNone/>
            </a:pPr>
            <a:r>
              <a:rPr lang="en-US" sz="1400" dirty="0"/>
              <a:t>48,000 + 30,750 + 120,000 = 198,750</a:t>
            </a:r>
          </a:p>
          <a:p>
            <a:pPr marL="0" indent="0">
              <a:buNone/>
            </a:pPr>
            <a:r>
              <a:rPr lang="en-US" sz="1400" dirty="0"/>
              <a:t>52,000</a:t>
            </a:r>
          </a:p>
          <a:p>
            <a:pPr marL="0" indent="0">
              <a:buNone/>
            </a:pPr>
            <a:r>
              <a:rPr lang="en-US" sz="1400" dirty="0"/>
              <a:t>13,500 + 11,250 + 6,000 + 6,750 = 37,320</a:t>
            </a:r>
          </a:p>
          <a:p>
            <a:pPr marL="0" indent="0">
              <a:buNone/>
            </a:pPr>
            <a:r>
              <a:rPr lang="en-US" sz="1400" dirty="0"/>
              <a:t>57,500</a:t>
            </a:r>
          </a:p>
          <a:p>
            <a:pPr marL="0" indent="0">
              <a:buNone/>
            </a:pPr>
            <a:r>
              <a:rPr lang="en-US" sz="1400" dirty="0"/>
              <a:t>52,000 + 37,320 + 57,500 = 146,820</a:t>
            </a:r>
          </a:p>
        </p:txBody>
      </p:sp>
    </p:spTree>
    <p:extLst>
      <p:ext uri="{BB962C8B-B14F-4D97-AF65-F5344CB8AC3E}">
        <p14:creationId xmlns:p14="http://schemas.microsoft.com/office/powerpoint/2010/main" val="26724832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2A3E0-6006-BFF3-A614-13A045C8009C}"/>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C6E652A5-57BD-F0EE-3C29-F476ADBCEC03}"/>
              </a:ext>
            </a:extLst>
          </p:cNvPr>
          <p:cNvSpPr>
            <a:spLocks noGrp="1"/>
          </p:cNvSpPr>
          <p:nvPr>
            <p:ph idx="1"/>
          </p:nvPr>
        </p:nvSpPr>
        <p:spPr/>
        <p:txBody>
          <a:bodyPr vert="horz" lIns="91440" tIns="45720" rIns="91440" bIns="45720" rtlCol="0" anchor="t">
            <a:normAutofit/>
          </a:bodyPr>
          <a:lstStyle/>
          <a:p>
            <a:pPr marL="0" indent="0">
              <a:buNone/>
            </a:pPr>
            <a:r>
              <a:rPr lang="en-US" sz="1400" dirty="0"/>
              <a:t>37,500</a:t>
            </a:r>
          </a:p>
          <a:p>
            <a:pPr marL="0" indent="0">
              <a:buNone/>
            </a:pPr>
            <a:r>
              <a:rPr lang="en-US" sz="1400" dirty="0"/>
              <a:t>85,200</a:t>
            </a:r>
          </a:p>
          <a:p>
            <a:pPr marL="0" indent="0">
              <a:buNone/>
            </a:pPr>
            <a:r>
              <a:rPr lang="en-US" sz="1400" dirty="0"/>
              <a:t>111,000</a:t>
            </a:r>
          </a:p>
          <a:p>
            <a:pPr marL="0" indent="0">
              <a:buNone/>
            </a:pPr>
            <a:r>
              <a:rPr lang="en-US" sz="1400" dirty="0"/>
              <a:t>37,500 + 85,200 – 111,000 = 11,700</a:t>
            </a:r>
          </a:p>
          <a:p>
            <a:pPr marL="0" indent="0">
              <a:buNone/>
            </a:pPr>
            <a:r>
              <a:rPr lang="en-US" sz="1400" dirty="0"/>
              <a:t>11,700</a:t>
            </a:r>
          </a:p>
          <a:p>
            <a:pPr marL="0" indent="0">
              <a:buNone/>
            </a:pPr>
            <a:r>
              <a:rPr lang="en-US" sz="1400" dirty="0"/>
              <a:t>96,000</a:t>
            </a:r>
          </a:p>
          <a:p>
            <a:pPr marL="0" indent="0">
              <a:buNone/>
            </a:pPr>
            <a:r>
              <a:rPr lang="en-US" sz="1400" dirty="0"/>
              <a:t>198,750</a:t>
            </a:r>
          </a:p>
          <a:p>
            <a:pPr marL="0" indent="0">
              <a:buNone/>
            </a:pPr>
            <a:r>
              <a:rPr lang="en-US" sz="1400" dirty="0"/>
              <a:t>11,700 + 96,000 – 198,750 = -91,050</a:t>
            </a:r>
          </a:p>
          <a:p>
            <a:pPr marL="0" indent="0">
              <a:buNone/>
            </a:pPr>
            <a:r>
              <a:rPr lang="en-US" sz="1400" dirty="0"/>
              <a:t>-91,050</a:t>
            </a:r>
          </a:p>
          <a:p>
            <a:pPr marL="0" indent="0">
              <a:buNone/>
            </a:pPr>
            <a:r>
              <a:rPr lang="en-US" sz="1400" dirty="0"/>
              <a:t>123,000</a:t>
            </a:r>
          </a:p>
          <a:p>
            <a:pPr marL="0" indent="0">
              <a:buNone/>
            </a:pPr>
            <a:r>
              <a:rPr lang="en-US" sz="1400" dirty="0"/>
              <a:t>146,820</a:t>
            </a:r>
          </a:p>
          <a:p>
            <a:pPr marL="0" indent="0">
              <a:buNone/>
            </a:pPr>
            <a:r>
              <a:rPr lang="en-US" sz="1400" dirty="0"/>
              <a:t>-91,050 + 123,000 – 146,820 = -114,870</a:t>
            </a:r>
          </a:p>
        </p:txBody>
      </p:sp>
    </p:spTree>
    <p:extLst>
      <p:ext uri="{BB962C8B-B14F-4D97-AF65-F5344CB8AC3E}">
        <p14:creationId xmlns:p14="http://schemas.microsoft.com/office/powerpoint/2010/main" val="331622195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REFERENCES - Word on a Yellow Tattered Piece of Paper with Pencils and ...">
            <a:extLst>
              <a:ext uri="{FF2B5EF4-FFF2-40B4-BE49-F238E27FC236}">
                <a16:creationId xmlns:a16="http://schemas.microsoft.com/office/drawing/2014/main" id="{BBD5D86D-BC31-39EE-6BA6-B3210F0F0639}"/>
              </a:ext>
            </a:extLst>
          </p:cNvPr>
          <p:cNvPicPr>
            <a:picLocks noGrp="1" noChangeAspect="1"/>
          </p:cNvPicPr>
          <p:nvPr>
            <p:ph idx="1"/>
          </p:nvPr>
        </p:nvPicPr>
        <p:blipFill>
          <a:blip r:embed="rId2"/>
          <a:srcRect l="16106"/>
          <a:stretch>
            <a:fill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8558A5-7A94-8F46-022B-5B18A60B0E76}"/>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References</a:t>
            </a:r>
          </a:p>
        </p:txBody>
      </p:sp>
      <p:sp>
        <p:nvSpPr>
          <p:cNvPr id="5" name="TextBox 4">
            <a:extLst>
              <a:ext uri="{FF2B5EF4-FFF2-40B4-BE49-F238E27FC236}">
                <a16:creationId xmlns:a16="http://schemas.microsoft.com/office/drawing/2014/main" id="{6ED3BCAD-3D08-8CF3-CBDF-1238DF5F3CB0}"/>
              </a:ext>
            </a:extLst>
          </p:cNvPr>
          <p:cNvSpPr txBox="1"/>
          <p:nvPr/>
        </p:nvSpPr>
        <p:spPr>
          <a:xfrm>
            <a:off x="838200" y="1557901"/>
            <a:ext cx="3822189" cy="374276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900" err="1"/>
              <a:t>Aristal</a:t>
            </a:r>
            <a:r>
              <a:rPr lang="en-US" sz="900" dirty="0"/>
              <a:t>. “Download Ai, Artificial Intelligence, Technology. Royalty-Free Stock Illustration Image.” </a:t>
            </a:r>
            <a:r>
              <a:rPr lang="en-US" sz="900" i="1" dirty="0"/>
              <a:t>Pixabay.com</a:t>
            </a:r>
            <a:r>
              <a:rPr lang="en-US" sz="900" dirty="0"/>
              <a:t>, 25 Jan. 2024, pixabay.com/illustrations/ai-artificial-intelligence-8529399/. Accessed 3 Nov. 2025.</a:t>
            </a:r>
          </a:p>
          <a:p>
            <a:pPr>
              <a:lnSpc>
                <a:spcPct val="90000"/>
              </a:lnSpc>
              <a:spcAft>
                <a:spcPts val="600"/>
              </a:spcAft>
            </a:pPr>
            <a:r>
              <a:rPr lang="en-US" sz="900" err="1"/>
              <a:t>Halfpoint</a:t>
            </a:r>
            <a:r>
              <a:rPr lang="en-US" sz="900" dirty="0"/>
              <a:t>. “Appendix Stock Photos, Pictures &amp; Royalty-Free Images - </a:t>
            </a:r>
            <a:r>
              <a:rPr lang="en-US" sz="900" err="1"/>
              <a:t>IStock</a:t>
            </a:r>
            <a:r>
              <a:rPr lang="en-US" sz="900" dirty="0"/>
              <a:t>.” </a:t>
            </a:r>
            <a:r>
              <a:rPr lang="en-US" sz="900" i="1" dirty="0"/>
              <a:t>Istockphoto.com</a:t>
            </a:r>
            <a:r>
              <a:rPr lang="en-US" sz="900" dirty="0"/>
              <a:t>, 2025, </a:t>
            </a:r>
            <a:r>
              <a:rPr lang="en-US" sz="900" dirty="0">
                <a:hlinkClick r:id="rId3"/>
              </a:rPr>
              <a:t>www.istockphoto.com/search/2/image-film?phrase=Appendix&amp;tracked_gsrp_landing=https%3A%2F%2Fwww.istockphoto.com%2Fphotos%2FAppendix</a:t>
            </a:r>
            <a:r>
              <a:rPr lang="en-US" sz="900" dirty="0"/>
              <a:t>. Accessed 20 Nov. 2025.</a:t>
            </a:r>
          </a:p>
          <a:p>
            <a:pPr>
              <a:lnSpc>
                <a:spcPct val="90000"/>
              </a:lnSpc>
              <a:spcAft>
                <a:spcPts val="600"/>
              </a:spcAft>
            </a:pPr>
            <a:r>
              <a:rPr lang="en-US" sz="900" err="1"/>
              <a:t>Istockphoto</a:t>
            </a:r>
            <a:r>
              <a:rPr lang="en-US" sz="900" dirty="0"/>
              <a:t>. </a:t>
            </a:r>
            <a:r>
              <a:rPr lang="en-US" sz="900" i="1" dirty="0"/>
              <a:t>Istockphoto.com</a:t>
            </a:r>
            <a:r>
              <a:rPr lang="en-US" sz="900" dirty="0"/>
              <a:t>, 2025, </a:t>
            </a:r>
            <a:r>
              <a:rPr lang="en-US" sz="900" dirty="0">
                <a:hlinkClick r:id="rId4"/>
              </a:rPr>
              <a:t>www.istockphoto.com/photos/financial-management</a:t>
            </a:r>
            <a:r>
              <a:rPr lang="en-US" sz="900" dirty="0"/>
              <a:t>. Accessed 22 Oct. 2025.</a:t>
            </a:r>
          </a:p>
          <a:p>
            <a:pPr>
              <a:lnSpc>
                <a:spcPct val="90000"/>
              </a:lnSpc>
              <a:spcAft>
                <a:spcPts val="600"/>
              </a:spcAft>
            </a:pPr>
            <a:r>
              <a:rPr lang="en-US" sz="900" dirty="0"/>
              <a:t>Logos-world.net. “ZF Logo, Symbol, Meaning, History, PNG, Brand.” </a:t>
            </a:r>
            <a:r>
              <a:rPr lang="en-US" sz="900" i="1" dirty="0"/>
              <a:t>Logos-World.net</a:t>
            </a:r>
            <a:r>
              <a:rPr lang="en-US" sz="900" dirty="0"/>
              <a:t>, 2023, logos-world.net/</a:t>
            </a:r>
            <a:r>
              <a:rPr lang="en-US" sz="900" err="1"/>
              <a:t>zf</a:t>
            </a:r>
            <a:r>
              <a:rPr lang="en-US" sz="900" dirty="0"/>
              <a:t>-logo/. Accessed 22 Oct. 2025.</a:t>
            </a:r>
          </a:p>
          <a:p>
            <a:pPr>
              <a:lnSpc>
                <a:spcPct val="90000"/>
              </a:lnSpc>
              <a:spcAft>
                <a:spcPts val="600"/>
              </a:spcAft>
            </a:pPr>
            <a:r>
              <a:rPr lang="en-US" sz="900" err="1"/>
              <a:t>Perawit</a:t>
            </a:r>
            <a:r>
              <a:rPr lang="en-US" sz="900" dirty="0"/>
              <a:t> </a:t>
            </a:r>
            <a:r>
              <a:rPr lang="en-US" sz="900" err="1"/>
              <a:t>Boonchu</a:t>
            </a:r>
            <a:r>
              <a:rPr lang="en-US" sz="900" dirty="0"/>
              <a:t>. “Businessman Working with Financial Report, Talking about Business Plan for Investment, Finance Analysis Concept.” </a:t>
            </a:r>
            <a:r>
              <a:rPr lang="en-US" sz="900" i="1" err="1"/>
              <a:t>Vecteezy</a:t>
            </a:r>
            <a:r>
              <a:rPr lang="en-US" sz="900" dirty="0"/>
              <a:t>, 2022, </a:t>
            </a:r>
            <a:r>
              <a:rPr lang="en-US" sz="900" dirty="0">
                <a:hlinkClick r:id="rId5"/>
              </a:rPr>
              <a:t>www.vecteezy.com/free-photos/financial-planning</a:t>
            </a:r>
            <a:r>
              <a:rPr lang="en-US" sz="900" dirty="0"/>
              <a:t>. Accessed 20 Nov. 2025.</a:t>
            </a:r>
          </a:p>
          <a:p>
            <a:pPr>
              <a:lnSpc>
                <a:spcPct val="90000"/>
              </a:lnSpc>
              <a:spcAft>
                <a:spcPts val="600"/>
              </a:spcAft>
            </a:pPr>
            <a:r>
              <a:rPr lang="en-US" sz="900" dirty="0"/>
              <a:t>UK Government. “ZF AUTOMOTIVE UK LIMITED Filing History - Find and Update Company Information - GOV.UK.” </a:t>
            </a:r>
            <a:r>
              <a:rPr lang="en-US" sz="900" i="1" dirty="0"/>
              <a:t>Service.gov.uk</a:t>
            </a:r>
            <a:r>
              <a:rPr lang="en-US" sz="900" dirty="0"/>
              <a:t>, 6 Oct. 2025, find-and-update.company-information.service.gov.uk/company/00872948/filing-history. Accessed 20 Nov. 2025.</a:t>
            </a:r>
          </a:p>
          <a:p>
            <a:pPr>
              <a:lnSpc>
                <a:spcPct val="90000"/>
              </a:lnSpc>
              <a:spcAft>
                <a:spcPts val="600"/>
              </a:spcAft>
            </a:pPr>
            <a:r>
              <a:rPr lang="en-US" sz="900" dirty="0"/>
              <a:t>Zhanna </a:t>
            </a:r>
            <a:r>
              <a:rPr lang="en-US" sz="900" err="1"/>
              <a:t>Hapanovich</a:t>
            </a:r>
            <a:r>
              <a:rPr lang="en-US" sz="900" dirty="0"/>
              <a:t>. “REFERENCES - Word on a Yellow Tattered Piece of Paper with Pencils and Crumpled Paper Lumps on a Light Wooden Background.” </a:t>
            </a:r>
            <a:r>
              <a:rPr lang="en-US" sz="900" i="1" err="1"/>
              <a:t>Dreamstime</a:t>
            </a:r>
            <a:r>
              <a:rPr lang="en-US" sz="900" dirty="0"/>
              <a:t>, 17 Jan. 2021, </a:t>
            </a:r>
            <a:r>
              <a:rPr lang="en-US" sz="900" dirty="0">
                <a:hlinkClick r:id="rId6"/>
              </a:rPr>
              <a:t>www.dreamstime.com/references-word-yellow-tattered-piece-paper-pencils-crumpled-paper-lumps-light-wooden-background-info-image217927189</a:t>
            </a:r>
            <a:r>
              <a:rPr lang="en-US" sz="900" dirty="0"/>
              <a:t>. Accessed 25 Nov. 2025.</a:t>
            </a:r>
          </a:p>
          <a:p>
            <a:r>
              <a:rPr lang="en-US" sz="900" dirty="0">
                <a:latin typeface="Aptos"/>
                <a:cs typeface="Times New Roman"/>
              </a:rPr>
              <a:t>Shutterstock. “Confident Man Speaker Talking before Audience</a:t>
            </a:r>
            <a:r>
              <a:rPr lang="en-US" altLang="ja-JP" sz="900" dirty="0">
                <a:latin typeface="Aptos"/>
                <a:ea typeface="ＭＳ Ｐゴシック"/>
                <a:cs typeface="Times New Roman"/>
              </a:rPr>
              <a:t> </a:t>
            </a:r>
            <a:r>
              <a:rPr lang="ja-JP" altLang="en-US" sz="900">
                <a:latin typeface="Aptos"/>
                <a:ea typeface="ＭＳ Ｐゴシック"/>
                <a:cs typeface="Times New Roman"/>
              </a:rPr>
              <a:t>库存矢量图（免版税</a:t>
            </a:r>
            <a:r>
              <a:rPr lang="en-US" sz="900" dirty="0">
                <a:latin typeface="Aptos"/>
                <a:cs typeface="Times New Roman"/>
              </a:rPr>
              <a:t>）2291562871 | Shutterstock.” </a:t>
            </a:r>
            <a:r>
              <a:rPr lang="en-US" sz="900" i="1" dirty="0">
                <a:latin typeface="Aptos"/>
                <a:cs typeface="Times New Roman"/>
              </a:rPr>
              <a:t>Shutterstock</a:t>
            </a:r>
            <a:r>
              <a:rPr lang="en-US" sz="900" dirty="0">
                <a:latin typeface="Aptos"/>
                <a:cs typeface="Times New Roman"/>
              </a:rPr>
              <a:t>, 2023, </a:t>
            </a:r>
            <a:r>
              <a:rPr lang="en-US" sz="900" dirty="0">
                <a:latin typeface="Aptos"/>
                <a:cs typeface="Times New Roman"/>
                <a:hlinkClick r:id="rId7"/>
              </a:rPr>
              <a:t>www.shutterstock.com/image-vector/confident-man-speaker-talking-before-audience-2291562871?trackingId=fa3fd662-2df2-4feb-8caa-81dc45b01657</a:t>
            </a:r>
            <a:r>
              <a:rPr lang="en-US" sz="900" dirty="0">
                <a:latin typeface="Aptos"/>
                <a:cs typeface="Times New Roman"/>
              </a:rPr>
              <a:t>. Accessed 26 Nov. 2025.</a:t>
            </a:r>
            <a:endParaRPr lang="en-US" sz="900" dirty="0">
              <a:latin typeface="Aptos"/>
            </a:endParaRPr>
          </a:p>
          <a:p>
            <a:pPr indent="-228600">
              <a:lnSpc>
                <a:spcPct val="90000"/>
              </a:lnSpc>
              <a:spcAft>
                <a:spcPts val="600"/>
              </a:spcAft>
              <a:buFont typeface="Arial" panose="020B0604020202020204" pitchFamily="34" charset="0"/>
              <a:buChar char="•"/>
            </a:pPr>
            <a:endParaRPr lang="en-US" sz="800"/>
          </a:p>
        </p:txBody>
      </p:sp>
    </p:spTree>
    <p:extLst>
      <p:ext uri="{BB962C8B-B14F-4D97-AF65-F5344CB8AC3E}">
        <p14:creationId xmlns:p14="http://schemas.microsoft.com/office/powerpoint/2010/main" val="428162568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7C3F7-9B99-4EB1-880F-B3A1638AB9F4}"/>
              </a:ext>
            </a:extLst>
          </p:cNvPr>
          <p:cNvSpPr>
            <a:spLocks noGrp="1"/>
          </p:cNvSpPr>
          <p:nvPr>
            <p:ph type="title"/>
          </p:nvPr>
        </p:nvSpPr>
        <p:spPr>
          <a:xfrm>
            <a:off x="838200" y="365125"/>
            <a:ext cx="10515600" cy="1860400"/>
          </a:xfrm>
        </p:spPr>
        <p:txBody>
          <a:bodyPr vert="horz" lIns="91440" tIns="45720" rIns="91440" bIns="45720" rtlCol="0" anchor="ctr">
            <a:normAutofit/>
          </a:bodyPr>
          <a:lstStyle/>
          <a:p>
            <a:r>
              <a:rPr lang="en-US" kern="1200" dirty="0">
                <a:latin typeface="+mj-lt"/>
                <a:ea typeface="+mj-ea"/>
                <a:cs typeface="+mj-cs"/>
              </a:rPr>
              <a:t>Cont.</a:t>
            </a:r>
          </a:p>
        </p:txBody>
      </p:sp>
      <p:pic>
        <p:nvPicPr>
          <p:cNvPr id="4" name="Picture 3" descr="A document with numbers and text&#10;&#10;AI-generated content may be incorrect.">
            <a:extLst>
              <a:ext uri="{FF2B5EF4-FFF2-40B4-BE49-F238E27FC236}">
                <a16:creationId xmlns:a16="http://schemas.microsoft.com/office/drawing/2014/main" id="{010572E8-DA71-00C1-78B9-63414EF941B8}"/>
              </a:ext>
            </a:extLst>
          </p:cNvPr>
          <p:cNvPicPr>
            <a:picLocks noChangeAspect="1"/>
          </p:cNvPicPr>
          <p:nvPr/>
        </p:nvPicPr>
        <p:blipFill>
          <a:blip r:embed="rId2"/>
          <a:stretch>
            <a:fillRect/>
          </a:stretch>
        </p:blipFill>
        <p:spPr>
          <a:xfrm>
            <a:off x="1160451" y="2365285"/>
            <a:ext cx="3869827" cy="3938756"/>
          </a:xfrm>
          <a:prstGeom prst="rect">
            <a:avLst/>
          </a:prstGeom>
        </p:spPr>
      </p:pic>
      <p:pic>
        <p:nvPicPr>
          <p:cNvPr id="5" name="Picture 4" descr="A white sheet of paper with numbers and text&#10;&#10;AI-generated content may be incorrect.">
            <a:extLst>
              <a:ext uri="{FF2B5EF4-FFF2-40B4-BE49-F238E27FC236}">
                <a16:creationId xmlns:a16="http://schemas.microsoft.com/office/drawing/2014/main" id="{3527F8F8-AFEA-C3A1-34E0-B7E39525DC0A}"/>
              </a:ext>
            </a:extLst>
          </p:cNvPr>
          <p:cNvPicPr>
            <a:picLocks noChangeAspect="1"/>
          </p:cNvPicPr>
          <p:nvPr/>
        </p:nvPicPr>
        <p:blipFill>
          <a:blip r:embed="rId3"/>
          <a:stretch>
            <a:fillRect/>
          </a:stretch>
        </p:blipFill>
        <p:spPr>
          <a:xfrm>
            <a:off x="6738099" y="2365285"/>
            <a:ext cx="4717073" cy="3938756"/>
          </a:xfrm>
          <a:prstGeom prst="rect">
            <a:avLst/>
          </a:prstGeom>
        </p:spPr>
      </p:pic>
    </p:spTree>
    <p:extLst>
      <p:ext uri="{BB962C8B-B14F-4D97-AF65-F5344CB8AC3E}">
        <p14:creationId xmlns:p14="http://schemas.microsoft.com/office/powerpoint/2010/main" val="162212758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25495-C2A0-DCF3-A93A-9E79F45297DD}"/>
              </a:ext>
            </a:extLst>
          </p:cNvPr>
          <p:cNvSpPr>
            <a:spLocks noGrp="1"/>
          </p:cNvSpPr>
          <p:nvPr>
            <p:ph type="title"/>
          </p:nvPr>
        </p:nvSpPr>
        <p:spPr>
          <a:xfrm>
            <a:off x="838200" y="365125"/>
            <a:ext cx="10515600" cy="1860400"/>
          </a:xfrm>
        </p:spPr>
        <p:txBody>
          <a:bodyPr vert="horz" lIns="91440" tIns="45720" rIns="91440" bIns="45720" rtlCol="0" anchor="ctr">
            <a:normAutofit/>
          </a:bodyPr>
          <a:lstStyle/>
          <a:p>
            <a:r>
              <a:rPr lang="en-US" kern="1200" dirty="0">
                <a:latin typeface="+mj-lt"/>
                <a:ea typeface="+mj-ea"/>
                <a:cs typeface="+mj-cs"/>
              </a:rPr>
              <a:t>Cont.</a:t>
            </a:r>
          </a:p>
        </p:txBody>
      </p:sp>
      <p:pic>
        <p:nvPicPr>
          <p:cNvPr id="5" name="Picture 4" descr="A black and white document with numbers and text&#10;&#10;AI-generated content may be incorrect.">
            <a:extLst>
              <a:ext uri="{FF2B5EF4-FFF2-40B4-BE49-F238E27FC236}">
                <a16:creationId xmlns:a16="http://schemas.microsoft.com/office/drawing/2014/main" id="{486175B5-5E7B-D321-B8DB-363C9D51D01F}"/>
              </a:ext>
            </a:extLst>
          </p:cNvPr>
          <p:cNvPicPr>
            <a:picLocks noChangeAspect="1"/>
          </p:cNvPicPr>
          <p:nvPr/>
        </p:nvPicPr>
        <p:blipFill>
          <a:blip r:embed="rId2"/>
          <a:stretch>
            <a:fillRect/>
          </a:stretch>
        </p:blipFill>
        <p:spPr>
          <a:xfrm>
            <a:off x="1431240" y="2365285"/>
            <a:ext cx="3328248" cy="3938756"/>
          </a:xfrm>
          <a:prstGeom prst="rect">
            <a:avLst/>
          </a:prstGeom>
        </p:spPr>
      </p:pic>
      <p:pic>
        <p:nvPicPr>
          <p:cNvPr id="4" name="Picture 3" descr="A paper with numbers and text&#10;&#10;AI-generated content may be incorrect.">
            <a:extLst>
              <a:ext uri="{FF2B5EF4-FFF2-40B4-BE49-F238E27FC236}">
                <a16:creationId xmlns:a16="http://schemas.microsoft.com/office/drawing/2014/main" id="{5D4C68EA-C690-196C-8C60-68689E91E9E0}"/>
              </a:ext>
            </a:extLst>
          </p:cNvPr>
          <p:cNvPicPr>
            <a:picLocks noChangeAspect="1"/>
          </p:cNvPicPr>
          <p:nvPr/>
        </p:nvPicPr>
        <p:blipFill>
          <a:blip r:embed="rId3"/>
          <a:stretch>
            <a:fillRect/>
          </a:stretch>
        </p:blipFill>
        <p:spPr>
          <a:xfrm>
            <a:off x="6967578" y="2365285"/>
            <a:ext cx="4258114" cy="3938756"/>
          </a:xfrm>
          <a:prstGeom prst="rect">
            <a:avLst/>
          </a:prstGeom>
        </p:spPr>
      </p:pic>
    </p:spTree>
    <p:extLst>
      <p:ext uri="{BB962C8B-B14F-4D97-AF65-F5344CB8AC3E}">
        <p14:creationId xmlns:p14="http://schemas.microsoft.com/office/powerpoint/2010/main" val="87184900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27857-B887-73FE-4BFA-B049117D9027}"/>
              </a:ext>
            </a:extLst>
          </p:cNvPr>
          <p:cNvSpPr>
            <a:spLocks noGrp="1"/>
          </p:cNvSpPr>
          <p:nvPr>
            <p:ph type="title"/>
          </p:nvPr>
        </p:nvSpPr>
        <p:spPr>
          <a:xfrm>
            <a:off x="838200" y="365125"/>
            <a:ext cx="10515600" cy="1860400"/>
          </a:xfrm>
        </p:spPr>
        <p:txBody>
          <a:bodyPr vert="horz" lIns="91440" tIns="45720" rIns="91440" bIns="45720" rtlCol="0" anchor="ctr">
            <a:normAutofit/>
          </a:bodyPr>
          <a:lstStyle/>
          <a:p>
            <a:r>
              <a:rPr lang="en-US" kern="1200" dirty="0">
                <a:latin typeface="+mj-lt"/>
                <a:ea typeface="+mj-ea"/>
                <a:cs typeface="+mj-cs"/>
              </a:rPr>
              <a:t>Cont.</a:t>
            </a:r>
          </a:p>
        </p:txBody>
      </p:sp>
      <p:pic>
        <p:nvPicPr>
          <p:cNvPr id="4" name="Picture 3" descr="A paper with numbers and text&#10;&#10;AI-generated content may be incorrect.">
            <a:extLst>
              <a:ext uri="{FF2B5EF4-FFF2-40B4-BE49-F238E27FC236}">
                <a16:creationId xmlns:a16="http://schemas.microsoft.com/office/drawing/2014/main" id="{DF9E72B4-7459-4CF9-3DD5-11F22F78450F}"/>
              </a:ext>
            </a:extLst>
          </p:cNvPr>
          <p:cNvPicPr>
            <a:picLocks noChangeAspect="1"/>
          </p:cNvPicPr>
          <p:nvPr/>
        </p:nvPicPr>
        <p:blipFill>
          <a:blip r:embed="rId2"/>
          <a:stretch>
            <a:fillRect/>
          </a:stretch>
        </p:blipFill>
        <p:spPr>
          <a:xfrm>
            <a:off x="882580" y="2365285"/>
            <a:ext cx="4425569" cy="3938756"/>
          </a:xfrm>
          <a:prstGeom prst="rect">
            <a:avLst/>
          </a:prstGeom>
        </p:spPr>
      </p:pic>
      <p:pic>
        <p:nvPicPr>
          <p:cNvPr id="5" name="Picture 4">
            <a:extLst>
              <a:ext uri="{FF2B5EF4-FFF2-40B4-BE49-F238E27FC236}">
                <a16:creationId xmlns:a16="http://schemas.microsoft.com/office/drawing/2014/main" id="{D53D0E51-8A3C-D538-D4C6-CCCE7D63DF25}"/>
              </a:ext>
            </a:extLst>
          </p:cNvPr>
          <p:cNvPicPr>
            <a:picLocks noChangeAspect="1"/>
          </p:cNvPicPr>
          <p:nvPr/>
        </p:nvPicPr>
        <p:blipFill>
          <a:blip r:embed="rId3"/>
          <a:stretch>
            <a:fillRect/>
          </a:stretch>
        </p:blipFill>
        <p:spPr>
          <a:xfrm>
            <a:off x="6322864" y="2365285"/>
            <a:ext cx="5547542" cy="3938756"/>
          </a:xfrm>
          <a:prstGeom prst="rect">
            <a:avLst/>
          </a:prstGeom>
        </p:spPr>
      </p:pic>
    </p:spTree>
    <p:extLst>
      <p:ext uri="{BB962C8B-B14F-4D97-AF65-F5344CB8AC3E}">
        <p14:creationId xmlns:p14="http://schemas.microsoft.com/office/powerpoint/2010/main" val="345366521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385A9-8361-C03C-90C3-E556A895731C}"/>
              </a:ext>
            </a:extLst>
          </p:cNvPr>
          <p:cNvSpPr>
            <a:spLocks noGrp="1"/>
          </p:cNvSpPr>
          <p:nvPr>
            <p:ph type="title"/>
          </p:nvPr>
        </p:nvSpPr>
        <p:spPr>
          <a:xfrm>
            <a:off x="838200" y="365125"/>
            <a:ext cx="10515600" cy="1860400"/>
          </a:xfrm>
        </p:spPr>
        <p:txBody>
          <a:bodyPr vert="horz" lIns="91440" tIns="45720" rIns="91440" bIns="45720" rtlCol="0" anchor="ctr">
            <a:normAutofit/>
          </a:bodyPr>
          <a:lstStyle/>
          <a:p>
            <a:r>
              <a:rPr lang="en-US" kern="1200" dirty="0">
                <a:latin typeface="+mj-lt"/>
                <a:ea typeface="+mj-ea"/>
                <a:cs typeface="+mj-cs"/>
              </a:rPr>
              <a:t>Cont.</a:t>
            </a:r>
          </a:p>
        </p:txBody>
      </p:sp>
      <p:pic>
        <p:nvPicPr>
          <p:cNvPr id="4" name="Picture 3">
            <a:extLst>
              <a:ext uri="{FF2B5EF4-FFF2-40B4-BE49-F238E27FC236}">
                <a16:creationId xmlns:a16="http://schemas.microsoft.com/office/drawing/2014/main" id="{9D981821-8C0D-4D47-D511-FFD19D0B2BDA}"/>
              </a:ext>
            </a:extLst>
          </p:cNvPr>
          <p:cNvPicPr>
            <a:picLocks noChangeAspect="1"/>
          </p:cNvPicPr>
          <p:nvPr/>
        </p:nvPicPr>
        <p:blipFill>
          <a:blip r:embed="rId2"/>
          <a:stretch>
            <a:fillRect/>
          </a:stretch>
        </p:blipFill>
        <p:spPr>
          <a:xfrm>
            <a:off x="388316" y="2365285"/>
            <a:ext cx="5414097" cy="3938756"/>
          </a:xfrm>
          <a:prstGeom prst="rect">
            <a:avLst/>
          </a:prstGeom>
        </p:spPr>
      </p:pic>
      <p:pic>
        <p:nvPicPr>
          <p:cNvPr id="5" name="Picture 4" descr="A paper with numbers and lines&#10;&#10;AI-generated content may be incorrect.">
            <a:extLst>
              <a:ext uri="{FF2B5EF4-FFF2-40B4-BE49-F238E27FC236}">
                <a16:creationId xmlns:a16="http://schemas.microsoft.com/office/drawing/2014/main" id="{067D3C73-B8DA-B516-3711-1AE629988125}"/>
              </a:ext>
            </a:extLst>
          </p:cNvPr>
          <p:cNvPicPr>
            <a:picLocks noChangeAspect="1"/>
          </p:cNvPicPr>
          <p:nvPr/>
        </p:nvPicPr>
        <p:blipFill>
          <a:blip r:embed="rId3"/>
          <a:stretch>
            <a:fillRect/>
          </a:stretch>
        </p:blipFill>
        <p:spPr>
          <a:xfrm>
            <a:off x="6370852" y="2365285"/>
            <a:ext cx="5451566" cy="3938756"/>
          </a:xfrm>
          <a:prstGeom prst="rect">
            <a:avLst/>
          </a:prstGeom>
        </p:spPr>
      </p:pic>
    </p:spTree>
    <p:extLst>
      <p:ext uri="{BB962C8B-B14F-4D97-AF65-F5344CB8AC3E}">
        <p14:creationId xmlns:p14="http://schemas.microsoft.com/office/powerpoint/2010/main" val="2909798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88</Slides>
  <Notes>41</Notes>
  <HiddenSlides>0</HiddenSlides>
  <ScaleCrop>false</ScaleCrop>
  <HeadingPairs>
    <vt:vector size="4" baseType="variant">
      <vt:variant>
        <vt:lpstr>Theme</vt:lpstr>
      </vt:variant>
      <vt:variant>
        <vt:i4>1</vt:i4>
      </vt:variant>
      <vt:variant>
        <vt:lpstr>Slide Titles</vt:lpstr>
      </vt:variant>
      <vt:variant>
        <vt:i4>88</vt:i4>
      </vt:variant>
    </vt:vector>
  </HeadingPairs>
  <TitlesOfParts>
    <vt:vector size="89" baseType="lpstr">
      <vt:lpstr>office theme</vt:lpstr>
      <vt:lpstr>Finance Management ACMA4017</vt:lpstr>
      <vt:lpstr>AI Declaration</vt:lpstr>
      <vt:lpstr>Introduction</vt:lpstr>
      <vt:lpstr>Profitability Ratios</vt:lpstr>
      <vt:lpstr>Activity Ratios</vt:lpstr>
      <vt:lpstr>Liquidity Ratios</vt:lpstr>
      <vt:lpstr>Capital Gearing Ratios</vt:lpstr>
      <vt:lpstr>Investor's Ratios</vt:lpstr>
      <vt:lpstr>Conclusion</vt:lpstr>
      <vt:lpstr>Task 2 – Exercise 1</vt:lpstr>
      <vt:lpstr>Exercise 2</vt:lpstr>
      <vt:lpstr>Exercise 3</vt:lpstr>
      <vt:lpstr>Exercise 4a</vt:lpstr>
      <vt:lpstr>Cont.</vt:lpstr>
      <vt:lpstr>Exercise 4b</vt:lpstr>
      <vt:lpstr>Cont.</vt:lpstr>
      <vt:lpstr>Exercise 5</vt:lpstr>
      <vt:lpstr>Exercise 6</vt:lpstr>
      <vt:lpstr>Exercise 7</vt:lpstr>
      <vt:lpstr>Exercise 8</vt:lpstr>
      <vt:lpstr>Cont.</vt:lpstr>
      <vt:lpstr>Exercise 9</vt:lpstr>
      <vt:lpstr>Cont.</vt:lpstr>
      <vt:lpstr>Cont.</vt:lpstr>
      <vt:lpstr>Exercise 10</vt:lpstr>
      <vt:lpstr>Exercise 11</vt:lpstr>
      <vt:lpstr>Exercise 12</vt:lpstr>
      <vt:lpstr>Exercise 13</vt:lpstr>
      <vt:lpstr>Cont.</vt:lpstr>
      <vt:lpstr>Exercise 14</vt:lpstr>
      <vt:lpstr>Cont.</vt:lpstr>
      <vt:lpstr>Cont.</vt:lpstr>
      <vt:lpstr>Exercise 15</vt:lpstr>
      <vt:lpstr>Cont.</vt:lpstr>
      <vt:lpstr>Exercise 16</vt:lpstr>
      <vt:lpstr>Cont.</vt:lpstr>
      <vt:lpstr>Exercise 17</vt:lpstr>
      <vt:lpstr>Cont.</vt:lpstr>
      <vt:lpstr>Cont.</vt:lpstr>
      <vt:lpstr>Exercise 18</vt:lpstr>
      <vt:lpstr>Exercise 19</vt:lpstr>
      <vt:lpstr>Cont.</vt:lpstr>
      <vt:lpstr>Cont.</vt:lpstr>
      <vt:lpstr>Exercise 20</vt:lpstr>
      <vt:lpstr>Cont.</vt:lpstr>
      <vt:lpstr>Exercise 21</vt:lpstr>
      <vt:lpstr>Cont.</vt:lpstr>
      <vt:lpstr>Exercise 22</vt:lpstr>
      <vt:lpstr>Cont.</vt:lpstr>
      <vt:lpstr>Cont.</vt:lpstr>
      <vt:lpstr>Task 1</vt:lpstr>
      <vt:lpstr>Follow-up Financial Statements</vt:lpstr>
      <vt:lpstr>Profitability Ratios</vt:lpstr>
      <vt:lpstr>Activity Ratios</vt:lpstr>
      <vt:lpstr>Liquidity Ratios</vt:lpstr>
      <vt:lpstr>Capital Gearing Ratios</vt:lpstr>
      <vt:lpstr>Investor's Ratios</vt:lpstr>
      <vt:lpstr>Conclusion</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Appendix</vt:lpstr>
      <vt:lpstr>References</vt:lpstr>
      <vt:lpstr>Cont.</vt:lpstr>
      <vt:lpstr>Cont.</vt:lpstr>
      <vt:lpstr>Cont.</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3161</cp:revision>
  <dcterms:created xsi:type="dcterms:W3CDTF">2025-10-17T13:32:00Z</dcterms:created>
  <dcterms:modified xsi:type="dcterms:W3CDTF">2025-11-27T10:01:21Z</dcterms:modified>
</cp:coreProperties>
</file>