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1" r:id="rId1"/>
  </p:sldMasterIdLst>
  <p:notesMasterIdLst>
    <p:notesMasterId r:id="rId30"/>
  </p:notesMasterIdLst>
  <p:handoutMasterIdLst>
    <p:handoutMasterId r:id="rId31"/>
  </p:handoutMasterIdLst>
  <p:sldIdLst>
    <p:sldId id="256" r:id="rId2"/>
    <p:sldId id="282" r:id="rId3"/>
    <p:sldId id="278" r:id="rId4"/>
    <p:sldId id="295" r:id="rId5"/>
    <p:sldId id="280" r:id="rId6"/>
    <p:sldId id="294" r:id="rId7"/>
    <p:sldId id="269" r:id="rId8"/>
    <p:sldId id="285" r:id="rId9"/>
    <p:sldId id="286" r:id="rId10"/>
    <p:sldId id="259" r:id="rId11"/>
    <p:sldId id="287" r:id="rId12"/>
    <p:sldId id="277" r:id="rId13"/>
    <p:sldId id="289" r:id="rId14"/>
    <p:sldId id="291" r:id="rId15"/>
    <p:sldId id="293" r:id="rId16"/>
    <p:sldId id="262" r:id="rId17"/>
    <p:sldId id="296" r:id="rId18"/>
    <p:sldId id="273" r:id="rId19"/>
    <p:sldId id="297" r:id="rId20"/>
    <p:sldId id="298" r:id="rId21"/>
    <p:sldId id="299" r:id="rId22"/>
    <p:sldId id="300" r:id="rId23"/>
    <p:sldId id="301" r:id="rId24"/>
    <p:sldId id="276" r:id="rId25"/>
    <p:sldId id="302" r:id="rId26"/>
    <p:sldId id="303" r:id="rId27"/>
    <p:sldId id="304" r:id="rId28"/>
    <p:sldId id="268" r:id="rId29"/>
  </p:sldIdLst>
  <p:sldSz cx="9144000" cy="6858000" type="screen4x3"/>
  <p:notesSz cx="6858000" cy="9723438"/>
  <p:defaultTextStyle>
    <a:defPPr>
      <a:defRPr lang="en-US"/>
    </a:defPPr>
    <a:lvl1pPr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1pPr>
    <a:lvl2pPr marL="4572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2pPr>
    <a:lvl3pPr marL="9144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3pPr>
    <a:lvl4pPr marL="13716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4pPr>
    <a:lvl5pPr marL="1828800" algn="l" defTabSz="457200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w Cen MT" panose="020B0602020104020603" pitchFamily="34" charset="77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798" autoAdjust="0"/>
    <p:restoredTop sz="94668"/>
  </p:normalViewPr>
  <p:slideViewPr>
    <p:cSldViewPr>
      <p:cViewPr varScale="1">
        <p:scale>
          <a:sx n="105" d="100"/>
          <a:sy n="105" d="100"/>
        </p:scale>
        <p:origin x="1368" y="2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2">
            <a:extLst>
              <a:ext uri="{FF2B5EF4-FFF2-40B4-BE49-F238E27FC236}">
                <a16:creationId xmlns:a16="http://schemas.microsoft.com/office/drawing/2014/main" id="{EE4F327E-8E06-9583-1142-63A2E5912DC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790E84D5-4725-58A1-170E-15B06088FE1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8" name="Rectangle 4">
            <a:extLst>
              <a:ext uri="{FF2B5EF4-FFF2-40B4-BE49-F238E27FC236}">
                <a16:creationId xmlns:a16="http://schemas.microsoft.com/office/drawing/2014/main" id="{FA52117A-8BCE-550C-D1BB-A0D92B30B9DF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7109" name="Rectangle 5">
            <a:extLst>
              <a:ext uri="{FF2B5EF4-FFF2-40B4-BE49-F238E27FC236}">
                <a16:creationId xmlns:a16="http://schemas.microsoft.com/office/drawing/2014/main" id="{AB03B04D-8B43-004F-03D0-EEDF67BFD7ED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6392299E-4374-674F-8CA5-41793903EB0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4F479A88-7866-75F0-581F-ACA2941EA92A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07E870C9-1DCA-A0BB-319E-2FDFDF829EB9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932F3BEB-5C10-A0EC-BE30-C0A7665F5595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8538" y="728663"/>
            <a:ext cx="4862512" cy="36464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9" name="Rectangle 5">
            <a:extLst>
              <a:ext uri="{FF2B5EF4-FFF2-40B4-BE49-F238E27FC236}">
                <a16:creationId xmlns:a16="http://schemas.microsoft.com/office/drawing/2014/main" id="{2B42E9BC-4960-E7BC-14C3-AB4C2B59244F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618038"/>
            <a:ext cx="5486400" cy="4376737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>
            <a:extLst>
              <a:ext uri="{FF2B5EF4-FFF2-40B4-BE49-F238E27FC236}">
                <a16:creationId xmlns:a16="http://schemas.microsoft.com/office/drawing/2014/main" id="{C72A0598-7952-2258-8DEA-585E7964781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Arial" charset="0"/>
                <a:ea typeface="ＭＳ Ｐゴシック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>
            <a:extLst>
              <a:ext uri="{FF2B5EF4-FFF2-40B4-BE49-F238E27FC236}">
                <a16:creationId xmlns:a16="http://schemas.microsoft.com/office/drawing/2014/main" id="{DC7DAB05-3C2F-A303-09D1-5F6213A1D5C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pPr>
              <a:defRPr/>
            </a:pPr>
            <a:fld id="{F20624E1-002B-034B-9500-3C84321553B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7">
            <a:extLst>
              <a:ext uri="{FF2B5EF4-FFF2-40B4-BE49-F238E27FC236}">
                <a16:creationId xmlns:a16="http://schemas.microsoft.com/office/drawing/2014/main" id="{95768B19-3887-6789-E2FD-902B8053BF3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F5D37670-BB31-4F4B-ABBA-0EDEBCC59AFE}" type="slidenum">
              <a:rPr lang="en-GB" altLang="en-US" smtClean="0"/>
              <a:pPr>
                <a:spcBef>
                  <a:spcPct val="0"/>
                </a:spcBef>
              </a:pPr>
              <a:t>10</a:t>
            </a:fld>
            <a:endParaRPr lang="en-GB" altLang="en-US"/>
          </a:p>
        </p:txBody>
      </p:sp>
      <p:sp>
        <p:nvSpPr>
          <p:cNvPr id="25602" name="Rectangle 2">
            <a:extLst>
              <a:ext uri="{FF2B5EF4-FFF2-40B4-BE49-F238E27FC236}">
                <a16:creationId xmlns:a16="http://schemas.microsoft.com/office/drawing/2014/main" id="{AA405DA0-25A9-EED5-063A-E8A1273793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C3930FD1-3836-2ABE-78DF-12B222C6BD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7">
            <a:extLst>
              <a:ext uri="{FF2B5EF4-FFF2-40B4-BE49-F238E27FC236}">
                <a16:creationId xmlns:a16="http://schemas.microsoft.com/office/drawing/2014/main" id="{9A455731-F52C-C438-6C60-3F014FF3DBE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3FEB9537-ED76-3445-A510-2FE378EDB7E2}" type="slidenum">
              <a:rPr lang="en-GB" altLang="en-US" smtClean="0"/>
              <a:pPr>
                <a:spcBef>
                  <a:spcPct val="0"/>
                </a:spcBef>
              </a:pPr>
              <a:t>15</a:t>
            </a:fld>
            <a:endParaRPr lang="en-GB" altLang="en-US"/>
          </a:p>
        </p:txBody>
      </p:sp>
      <p:sp>
        <p:nvSpPr>
          <p:cNvPr id="31746" name="Rectangle 2">
            <a:extLst>
              <a:ext uri="{FF2B5EF4-FFF2-40B4-BE49-F238E27FC236}">
                <a16:creationId xmlns:a16="http://schemas.microsoft.com/office/drawing/2014/main" id="{98928F03-CB09-AA02-60AF-BBF068D8010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CC918BC6-E5A0-9825-97E8-7CD52B601E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7">
            <a:extLst>
              <a:ext uri="{FF2B5EF4-FFF2-40B4-BE49-F238E27FC236}">
                <a16:creationId xmlns:a16="http://schemas.microsoft.com/office/drawing/2014/main" id="{F13199E8-B301-3A6C-FF4B-BC93798F7DF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6AF98BC4-7E9C-7049-A5B9-4BF1670C776F}" type="slidenum">
              <a:rPr lang="en-GB" altLang="en-US" smtClean="0"/>
              <a:pPr>
                <a:spcBef>
                  <a:spcPct val="0"/>
                </a:spcBef>
              </a:pPr>
              <a:t>16</a:t>
            </a:fld>
            <a:endParaRPr lang="en-GB" altLang="en-US"/>
          </a:p>
        </p:txBody>
      </p:sp>
      <p:sp>
        <p:nvSpPr>
          <p:cNvPr id="33794" name="Rectangle 2">
            <a:extLst>
              <a:ext uri="{FF2B5EF4-FFF2-40B4-BE49-F238E27FC236}">
                <a16:creationId xmlns:a16="http://schemas.microsoft.com/office/drawing/2014/main" id="{96F0B2D5-76CF-804F-922C-241E097A87F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E7AB86EE-CF21-AE60-9877-BE4BF117292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7">
            <a:extLst>
              <a:ext uri="{FF2B5EF4-FFF2-40B4-BE49-F238E27FC236}">
                <a16:creationId xmlns:a16="http://schemas.microsoft.com/office/drawing/2014/main" id="{BE3B9850-6D34-47B9-8A82-67CB0B45EC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5F99E3CB-63AE-3D4F-B965-C9665F84B2AE}" type="slidenum">
              <a:rPr lang="en-GB" altLang="en-US" smtClean="0"/>
              <a:pPr>
                <a:spcBef>
                  <a:spcPct val="0"/>
                </a:spcBef>
              </a:pPr>
              <a:t>17</a:t>
            </a:fld>
            <a:endParaRPr lang="en-GB" altLang="en-US"/>
          </a:p>
        </p:txBody>
      </p:sp>
      <p:sp>
        <p:nvSpPr>
          <p:cNvPr id="35842" name="Rectangle 2">
            <a:extLst>
              <a:ext uri="{FF2B5EF4-FFF2-40B4-BE49-F238E27FC236}">
                <a16:creationId xmlns:a16="http://schemas.microsoft.com/office/drawing/2014/main" id="{77D0219E-D880-752B-4DC1-EB8A8816580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373B86FB-B4AB-4299-2CBD-B69220E81C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29" name="Rectangle 7">
            <a:extLst>
              <a:ext uri="{FF2B5EF4-FFF2-40B4-BE49-F238E27FC236}">
                <a16:creationId xmlns:a16="http://schemas.microsoft.com/office/drawing/2014/main" id="{013CAE93-8714-823B-E96C-03F0DFACE8C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defTabSz="4572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4526C091-5773-9245-BFDE-60725A080CAD}" type="slidenum">
              <a:rPr lang="en-GB" altLang="en-US" smtClean="0"/>
              <a:pPr>
                <a:spcBef>
                  <a:spcPct val="0"/>
                </a:spcBef>
              </a:pPr>
              <a:t>28</a:t>
            </a:fld>
            <a:endParaRPr lang="en-GB" altLang="en-US"/>
          </a:p>
        </p:txBody>
      </p:sp>
      <p:sp>
        <p:nvSpPr>
          <p:cNvPr id="48130" name="Rectangle 2">
            <a:extLst>
              <a:ext uri="{FF2B5EF4-FFF2-40B4-BE49-F238E27FC236}">
                <a16:creationId xmlns:a16="http://schemas.microsoft.com/office/drawing/2014/main" id="{F4C25E47-FE18-D2CD-5821-0A2482FEFF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BCCE8020-815F-20EC-684A-061510825F6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AE89FFEF-484D-9D16-00F0-53A6F3E3235E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15EDEA2A-3DBB-B907-51FA-7AFF2C06B1D6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10DB49-AEC8-3FA7-CACD-B767D47FFF81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5A0144B-95BF-855C-613B-34071EC1A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0810D13-E8A8-E0B2-2692-4E9A331D5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859E7D94-B37E-175A-819E-C8894FAAD6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5E493-7427-BE4E-9882-2EC71F2A1AC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02875627"/>
      </p:ext>
    </p:extLst>
  </p:cSld>
  <p:clrMapOvr>
    <a:masterClrMapping/>
  </p:clrMapOvr>
  <p:transition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7EC6D4-3E84-CFB5-EEC0-824D91C16E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7AF85-6C14-5D4A-9E19-199D3395F7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F15A05-ADBA-7F9D-6AEA-2F91DD77AA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5C4E2-055E-9A45-A1AF-B08C80DF499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11731773"/>
      </p:ext>
    </p:extLst>
  </p:cSld>
  <p:clrMapOvr>
    <a:masterClrMapping/>
  </p:clrMapOvr>
  <p:transition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9B414E2-6056-AC71-4870-3A8BEF724346}"/>
              </a:ext>
            </a:extLst>
          </p:cNvPr>
          <p:cNvSpPr/>
          <p:nvPr/>
        </p:nvSpPr>
        <p:spPr>
          <a:xfrm>
            <a:off x="0" y="0"/>
            <a:ext cx="9144000" cy="4572000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Freeform 4">
            <a:extLst>
              <a:ext uri="{FF2B5EF4-FFF2-40B4-BE49-F238E27FC236}">
                <a16:creationId xmlns:a16="http://schemas.microsoft.com/office/drawing/2014/main" id="{881F19E2-6B79-44F8-D038-8170C646B6F7}"/>
              </a:ext>
            </a:extLst>
          </p:cNvPr>
          <p:cNvSpPr/>
          <p:nvPr/>
        </p:nvSpPr>
        <p:spPr>
          <a:xfrm>
            <a:off x="4763" y="0"/>
            <a:ext cx="9139237" cy="4572000"/>
          </a:xfrm>
          <a:custGeom>
            <a:avLst/>
            <a:gdLst/>
            <a:ahLst/>
            <a:cxnLst/>
            <a:rect l="l" t="t" r="r" b="b"/>
            <a:pathLst>
              <a:path w="9139239" h="4572001">
                <a:moveTo>
                  <a:pt x="9139239" y="4171458"/>
                </a:moveTo>
                <a:lnTo>
                  <a:pt x="9139239" y="4479120"/>
                </a:lnTo>
                <a:lnTo>
                  <a:pt x="9061857" y="4572001"/>
                </a:lnTo>
                <a:lnTo>
                  <a:pt x="8867616" y="4572001"/>
                </a:lnTo>
                <a:cubicBezTo>
                  <a:pt x="8974940" y="4496648"/>
                  <a:pt x="9059271" y="4392377"/>
                  <a:pt x="9109281" y="4270954"/>
                </a:cubicBezTo>
                <a:close/>
                <a:moveTo>
                  <a:pt x="9139239" y="4017903"/>
                </a:moveTo>
                <a:lnTo>
                  <a:pt x="9139239" y="4146549"/>
                </a:lnTo>
                <a:lnTo>
                  <a:pt x="9061849" y="4168266"/>
                </a:lnTo>
                <a:cubicBezTo>
                  <a:pt x="8867508" y="4236060"/>
                  <a:pt x="8712637" y="4384208"/>
                  <a:pt x="8639677" y="4572001"/>
                </a:cubicBezTo>
                <a:lnTo>
                  <a:pt x="8502130" y="4572001"/>
                </a:lnTo>
                <a:cubicBezTo>
                  <a:pt x="8583823" y="4319597"/>
                  <a:pt x="8787913" y="4120306"/>
                  <a:pt x="9046727" y="4039822"/>
                </a:cubicBezTo>
                <a:close/>
                <a:moveTo>
                  <a:pt x="7620280" y="3999419"/>
                </a:moveTo>
                <a:lnTo>
                  <a:pt x="7637367" y="4001042"/>
                </a:lnTo>
                <a:cubicBezTo>
                  <a:pt x="7669753" y="4001569"/>
                  <a:pt x="7701646" y="4004550"/>
                  <a:pt x="7732829" y="4010107"/>
                </a:cubicBezTo>
                <a:cubicBezTo>
                  <a:pt x="7738405" y="4009688"/>
                  <a:pt x="7743733" y="4010636"/>
                  <a:pt x="7749042" y="4011646"/>
                </a:cubicBezTo>
                <a:lnTo>
                  <a:pt x="7749159" y="4012794"/>
                </a:lnTo>
                <a:cubicBezTo>
                  <a:pt x="8061238" y="4064450"/>
                  <a:pt x="8314467" y="4283539"/>
                  <a:pt x="8407830" y="4572001"/>
                </a:cubicBezTo>
                <a:lnTo>
                  <a:pt x="8270283" y="4572001"/>
                </a:lnTo>
                <a:cubicBezTo>
                  <a:pt x="8186900" y="4357380"/>
                  <a:pt x="7996531" y="4194541"/>
                  <a:pt x="7762529" y="4144250"/>
                </a:cubicBezTo>
                <a:cubicBezTo>
                  <a:pt x="7797023" y="4319651"/>
                  <a:pt x="7899246" y="4471530"/>
                  <a:pt x="8042344" y="4572001"/>
                </a:cubicBezTo>
                <a:lnTo>
                  <a:pt x="7848103" y="4572001"/>
                </a:lnTo>
                <a:cubicBezTo>
                  <a:pt x="7731971" y="4452596"/>
                  <a:pt x="7653409" y="4298519"/>
                  <a:pt x="7629044" y="4127511"/>
                </a:cubicBezTo>
                <a:cubicBezTo>
                  <a:pt x="7628876" y="4127458"/>
                  <a:pt x="7628708" y="4127453"/>
                  <a:pt x="7628538" y="4127448"/>
                </a:cubicBezTo>
                <a:lnTo>
                  <a:pt x="7628000" y="4120772"/>
                </a:lnTo>
                <a:cubicBezTo>
                  <a:pt x="7622941" y="4090522"/>
                  <a:pt x="7620490" y="4059631"/>
                  <a:pt x="7620533" y="4028296"/>
                </a:cubicBezTo>
                <a:cubicBezTo>
                  <a:pt x="7619221" y="4022668"/>
                  <a:pt x="7619162" y="4017001"/>
                  <a:pt x="7619162" y="4011320"/>
                </a:cubicBezTo>
                <a:lnTo>
                  <a:pt x="7619756" y="3999880"/>
                </a:lnTo>
                <a:lnTo>
                  <a:pt x="7620254" y="3999913"/>
                </a:lnTo>
                <a:close/>
                <a:moveTo>
                  <a:pt x="7597529" y="3999419"/>
                </a:moveTo>
                <a:lnTo>
                  <a:pt x="7597555" y="3999913"/>
                </a:lnTo>
                <a:lnTo>
                  <a:pt x="7598053" y="3999880"/>
                </a:lnTo>
                <a:lnTo>
                  <a:pt x="7598647" y="4011320"/>
                </a:lnTo>
                <a:cubicBezTo>
                  <a:pt x="7598647" y="4017001"/>
                  <a:pt x="7598588" y="4022668"/>
                  <a:pt x="7597276" y="4028296"/>
                </a:cubicBezTo>
                <a:cubicBezTo>
                  <a:pt x="7597319" y="4059631"/>
                  <a:pt x="7594868" y="4090522"/>
                  <a:pt x="7589809" y="4120772"/>
                </a:cubicBezTo>
                <a:lnTo>
                  <a:pt x="7589271" y="4127448"/>
                </a:lnTo>
                <a:cubicBezTo>
                  <a:pt x="7589101" y="4127453"/>
                  <a:pt x="7588933" y="4127458"/>
                  <a:pt x="7588765" y="4127511"/>
                </a:cubicBezTo>
                <a:cubicBezTo>
                  <a:pt x="7564400" y="4298519"/>
                  <a:pt x="7485838" y="4452596"/>
                  <a:pt x="7369706" y="4572001"/>
                </a:cubicBezTo>
                <a:lnTo>
                  <a:pt x="7175465" y="4572001"/>
                </a:lnTo>
                <a:cubicBezTo>
                  <a:pt x="7318563" y="4471530"/>
                  <a:pt x="7420786" y="4319651"/>
                  <a:pt x="7455280" y="4144250"/>
                </a:cubicBezTo>
                <a:cubicBezTo>
                  <a:pt x="7221278" y="4194541"/>
                  <a:pt x="7030909" y="4357380"/>
                  <a:pt x="6947526" y="4572001"/>
                </a:cubicBezTo>
                <a:lnTo>
                  <a:pt x="6809978" y="4572001"/>
                </a:lnTo>
                <a:cubicBezTo>
                  <a:pt x="6903341" y="4283539"/>
                  <a:pt x="7156571" y="4064450"/>
                  <a:pt x="7468650" y="4012794"/>
                </a:cubicBezTo>
                <a:lnTo>
                  <a:pt x="7468767" y="4011646"/>
                </a:lnTo>
                <a:cubicBezTo>
                  <a:pt x="7474076" y="4010636"/>
                  <a:pt x="7479404" y="4009688"/>
                  <a:pt x="7484980" y="4010107"/>
                </a:cubicBezTo>
                <a:cubicBezTo>
                  <a:pt x="7516163" y="4004550"/>
                  <a:pt x="7548056" y="4001569"/>
                  <a:pt x="7580442" y="4001042"/>
                </a:cubicBezTo>
                <a:close/>
                <a:moveTo>
                  <a:pt x="5928129" y="3999419"/>
                </a:moveTo>
                <a:lnTo>
                  <a:pt x="5945217" y="4001042"/>
                </a:lnTo>
                <a:cubicBezTo>
                  <a:pt x="5977602" y="4001569"/>
                  <a:pt x="6009495" y="4004550"/>
                  <a:pt x="6040678" y="4010107"/>
                </a:cubicBezTo>
                <a:cubicBezTo>
                  <a:pt x="6046254" y="4009688"/>
                  <a:pt x="6051582" y="4010636"/>
                  <a:pt x="6056891" y="4011646"/>
                </a:cubicBezTo>
                <a:lnTo>
                  <a:pt x="6057008" y="4012794"/>
                </a:lnTo>
                <a:cubicBezTo>
                  <a:pt x="6369087" y="4064450"/>
                  <a:pt x="6622316" y="4283539"/>
                  <a:pt x="6715680" y="4572001"/>
                </a:cubicBezTo>
                <a:lnTo>
                  <a:pt x="6578131" y="4572001"/>
                </a:lnTo>
                <a:cubicBezTo>
                  <a:pt x="6494748" y="4357380"/>
                  <a:pt x="6304380" y="4194541"/>
                  <a:pt x="6070378" y="4144250"/>
                </a:cubicBezTo>
                <a:cubicBezTo>
                  <a:pt x="6104872" y="4319650"/>
                  <a:pt x="6207095" y="4471530"/>
                  <a:pt x="6350192" y="4572001"/>
                </a:cubicBezTo>
                <a:lnTo>
                  <a:pt x="6155952" y="4572001"/>
                </a:lnTo>
                <a:cubicBezTo>
                  <a:pt x="6039820" y="4452596"/>
                  <a:pt x="5961257" y="4298519"/>
                  <a:pt x="5936893" y="4127511"/>
                </a:cubicBezTo>
                <a:cubicBezTo>
                  <a:pt x="5936725" y="4127458"/>
                  <a:pt x="5936557" y="4127453"/>
                  <a:pt x="5936387" y="4127448"/>
                </a:cubicBezTo>
                <a:lnTo>
                  <a:pt x="5935849" y="4120772"/>
                </a:lnTo>
                <a:cubicBezTo>
                  <a:pt x="5930790" y="4090522"/>
                  <a:pt x="5928340" y="4059631"/>
                  <a:pt x="5928382" y="4028296"/>
                </a:cubicBezTo>
                <a:cubicBezTo>
                  <a:pt x="5927070" y="4022668"/>
                  <a:pt x="5927011" y="4017001"/>
                  <a:pt x="5927011" y="4011320"/>
                </a:cubicBezTo>
                <a:lnTo>
                  <a:pt x="5927605" y="3999880"/>
                </a:lnTo>
                <a:lnTo>
                  <a:pt x="5928103" y="3999913"/>
                </a:lnTo>
                <a:close/>
                <a:moveTo>
                  <a:pt x="5905378" y="3999419"/>
                </a:moveTo>
                <a:lnTo>
                  <a:pt x="5905404" y="3999913"/>
                </a:lnTo>
                <a:lnTo>
                  <a:pt x="5905902" y="3999880"/>
                </a:lnTo>
                <a:lnTo>
                  <a:pt x="5906496" y="4011320"/>
                </a:lnTo>
                <a:cubicBezTo>
                  <a:pt x="5906496" y="4017001"/>
                  <a:pt x="5906437" y="4022668"/>
                  <a:pt x="5905125" y="4028296"/>
                </a:cubicBezTo>
                <a:cubicBezTo>
                  <a:pt x="5905167" y="4059631"/>
                  <a:pt x="5902717" y="4090522"/>
                  <a:pt x="5897658" y="4120772"/>
                </a:cubicBezTo>
                <a:lnTo>
                  <a:pt x="5897120" y="4127448"/>
                </a:lnTo>
                <a:cubicBezTo>
                  <a:pt x="5896950" y="4127453"/>
                  <a:pt x="5896782" y="4127458"/>
                  <a:pt x="5896614" y="4127511"/>
                </a:cubicBezTo>
                <a:cubicBezTo>
                  <a:pt x="5872249" y="4298519"/>
                  <a:pt x="5793686" y="4452596"/>
                  <a:pt x="5677555" y="4572001"/>
                </a:cubicBezTo>
                <a:lnTo>
                  <a:pt x="5483314" y="4572001"/>
                </a:lnTo>
                <a:cubicBezTo>
                  <a:pt x="5626412" y="4471530"/>
                  <a:pt x="5728635" y="4319650"/>
                  <a:pt x="5763129" y="4144250"/>
                </a:cubicBezTo>
                <a:cubicBezTo>
                  <a:pt x="5529126" y="4194541"/>
                  <a:pt x="5338758" y="4357380"/>
                  <a:pt x="5255375" y="4572001"/>
                </a:cubicBezTo>
                <a:lnTo>
                  <a:pt x="5117827" y="4572001"/>
                </a:lnTo>
                <a:cubicBezTo>
                  <a:pt x="5211190" y="4283539"/>
                  <a:pt x="5464420" y="4064450"/>
                  <a:pt x="5776499" y="4012794"/>
                </a:cubicBezTo>
                <a:lnTo>
                  <a:pt x="5776616" y="4011646"/>
                </a:lnTo>
                <a:cubicBezTo>
                  <a:pt x="5781926" y="4010636"/>
                  <a:pt x="5787253" y="4009688"/>
                  <a:pt x="5792829" y="4010107"/>
                </a:cubicBezTo>
                <a:cubicBezTo>
                  <a:pt x="5824012" y="4004550"/>
                  <a:pt x="5855905" y="4001569"/>
                  <a:pt x="5888290" y="4001042"/>
                </a:cubicBezTo>
                <a:close/>
                <a:moveTo>
                  <a:pt x="4235979" y="3999419"/>
                </a:moveTo>
                <a:lnTo>
                  <a:pt x="4253065" y="4001042"/>
                </a:lnTo>
                <a:cubicBezTo>
                  <a:pt x="4285451" y="4001569"/>
                  <a:pt x="4317343" y="4004550"/>
                  <a:pt x="4348528" y="4010107"/>
                </a:cubicBezTo>
                <a:cubicBezTo>
                  <a:pt x="4354104" y="4009688"/>
                  <a:pt x="4359431" y="4010636"/>
                  <a:pt x="4364739" y="4011646"/>
                </a:cubicBezTo>
                <a:lnTo>
                  <a:pt x="4364856" y="4012794"/>
                </a:lnTo>
                <a:cubicBezTo>
                  <a:pt x="4676936" y="4064450"/>
                  <a:pt x="4930165" y="4283539"/>
                  <a:pt x="5023528" y="4572001"/>
                </a:cubicBezTo>
                <a:lnTo>
                  <a:pt x="4885980" y="4572001"/>
                </a:lnTo>
                <a:cubicBezTo>
                  <a:pt x="4802597" y="4357380"/>
                  <a:pt x="4612229" y="4194541"/>
                  <a:pt x="4378227" y="4144250"/>
                </a:cubicBezTo>
                <a:cubicBezTo>
                  <a:pt x="4412722" y="4319651"/>
                  <a:pt x="4514944" y="4471530"/>
                  <a:pt x="4658041" y="4572001"/>
                </a:cubicBezTo>
                <a:lnTo>
                  <a:pt x="4463800" y="4572001"/>
                </a:lnTo>
                <a:cubicBezTo>
                  <a:pt x="4347669" y="4452596"/>
                  <a:pt x="4269106" y="4298519"/>
                  <a:pt x="4244741" y="4127511"/>
                </a:cubicBezTo>
                <a:cubicBezTo>
                  <a:pt x="4244574" y="4127458"/>
                  <a:pt x="4244405" y="4127453"/>
                  <a:pt x="4244236" y="4127448"/>
                </a:cubicBezTo>
                <a:lnTo>
                  <a:pt x="4243697" y="4120772"/>
                </a:lnTo>
                <a:cubicBezTo>
                  <a:pt x="4238639" y="4090522"/>
                  <a:pt x="4236188" y="4059631"/>
                  <a:pt x="4236230" y="4028296"/>
                </a:cubicBezTo>
                <a:cubicBezTo>
                  <a:pt x="4234918" y="4022668"/>
                  <a:pt x="4234860" y="4017001"/>
                  <a:pt x="4234860" y="4011320"/>
                </a:cubicBezTo>
                <a:lnTo>
                  <a:pt x="4235454" y="3999880"/>
                </a:lnTo>
                <a:lnTo>
                  <a:pt x="4235952" y="3999913"/>
                </a:lnTo>
                <a:close/>
                <a:moveTo>
                  <a:pt x="4213227" y="3999419"/>
                </a:moveTo>
                <a:lnTo>
                  <a:pt x="4213253" y="3999913"/>
                </a:lnTo>
                <a:lnTo>
                  <a:pt x="4213751" y="3999880"/>
                </a:lnTo>
                <a:lnTo>
                  <a:pt x="4214345" y="4011320"/>
                </a:lnTo>
                <a:cubicBezTo>
                  <a:pt x="4214345" y="4017001"/>
                  <a:pt x="4214286" y="4022668"/>
                  <a:pt x="4212974" y="4028296"/>
                </a:cubicBezTo>
                <a:cubicBezTo>
                  <a:pt x="4213016" y="4059631"/>
                  <a:pt x="4210566" y="4090522"/>
                  <a:pt x="4205507" y="4120772"/>
                </a:cubicBezTo>
                <a:lnTo>
                  <a:pt x="4204969" y="4127448"/>
                </a:lnTo>
                <a:cubicBezTo>
                  <a:pt x="4204799" y="4127453"/>
                  <a:pt x="4204631" y="4127458"/>
                  <a:pt x="4204463" y="4127511"/>
                </a:cubicBezTo>
                <a:cubicBezTo>
                  <a:pt x="4180098" y="4298519"/>
                  <a:pt x="4101535" y="4452596"/>
                  <a:pt x="3985404" y="4572001"/>
                </a:cubicBezTo>
                <a:lnTo>
                  <a:pt x="3791163" y="4572001"/>
                </a:lnTo>
                <a:cubicBezTo>
                  <a:pt x="3934261" y="4471530"/>
                  <a:pt x="4036484" y="4319651"/>
                  <a:pt x="4070978" y="4144250"/>
                </a:cubicBezTo>
                <a:cubicBezTo>
                  <a:pt x="3836975" y="4194541"/>
                  <a:pt x="3646607" y="4357380"/>
                  <a:pt x="3563224" y="4572001"/>
                </a:cubicBezTo>
                <a:lnTo>
                  <a:pt x="3425676" y="4572001"/>
                </a:lnTo>
                <a:cubicBezTo>
                  <a:pt x="3519039" y="4283539"/>
                  <a:pt x="3772269" y="4064450"/>
                  <a:pt x="4084348" y="4012794"/>
                </a:cubicBezTo>
                <a:lnTo>
                  <a:pt x="4084465" y="4011646"/>
                </a:lnTo>
                <a:cubicBezTo>
                  <a:pt x="4089774" y="4010636"/>
                  <a:pt x="4095102" y="4009688"/>
                  <a:pt x="4100678" y="4010107"/>
                </a:cubicBezTo>
                <a:cubicBezTo>
                  <a:pt x="4131861" y="4004550"/>
                  <a:pt x="4163754" y="4001569"/>
                  <a:pt x="4196139" y="4001042"/>
                </a:cubicBezTo>
                <a:close/>
                <a:moveTo>
                  <a:pt x="2543827" y="3999419"/>
                </a:moveTo>
                <a:lnTo>
                  <a:pt x="2560914" y="4001042"/>
                </a:lnTo>
                <a:cubicBezTo>
                  <a:pt x="2593300" y="4001569"/>
                  <a:pt x="2625192" y="4004550"/>
                  <a:pt x="2656376" y="4010107"/>
                </a:cubicBezTo>
                <a:cubicBezTo>
                  <a:pt x="2661952" y="4009688"/>
                  <a:pt x="2667280" y="4010636"/>
                  <a:pt x="2672588" y="4011646"/>
                </a:cubicBezTo>
                <a:lnTo>
                  <a:pt x="2672706" y="4012794"/>
                </a:lnTo>
                <a:cubicBezTo>
                  <a:pt x="2984785" y="4064450"/>
                  <a:pt x="3238014" y="4283539"/>
                  <a:pt x="3331377" y="4572001"/>
                </a:cubicBezTo>
                <a:lnTo>
                  <a:pt x="3193830" y="4572001"/>
                </a:lnTo>
                <a:cubicBezTo>
                  <a:pt x="3110446" y="4357380"/>
                  <a:pt x="2920078" y="4194541"/>
                  <a:pt x="2686076" y="4144250"/>
                </a:cubicBezTo>
                <a:cubicBezTo>
                  <a:pt x="2720570" y="4319650"/>
                  <a:pt x="2822793" y="4471530"/>
                  <a:pt x="2965890" y="4572001"/>
                </a:cubicBezTo>
                <a:lnTo>
                  <a:pt x="2771649" y="4572001"/>
                </a:lnTo>
                <a:cubicBezTo>
                  <a:pt x="2655518" y="4452596"/>
                  <a:pt x="2576955" y="4298519"/>
                  <a:pt x="2552590" y="4127511"/>
                </a:cubicBezTo>
                <a:cubicBezTo>
                  <a:pt x="2552423" y="4127458"/>
                  <a:pt x="2552254" y="4127453"/>
                  <a:pt x="2552085" y="4127448"/>
                </a:cubicBezTo>
                <a:lnTo>
                  <a:pt x="2551547" y="4120772"/>
                </a:lnTo>
                <a:cubicBezTo>
                  <a:pt x="2546488" y="4090522"/>
                  <a:pt x="2544037" y="4059631"/>
                  <a:pt x="2544079" y="4028296"/>
                </a:cubicBezTo>
                <a:cubicBezTo>
                  <a:pt x="2542767" y="4022668"/>
                  <a:pt x="2542709" y="4017001"/>
                  <a:pt x="2542709" y="4011320"/>
                </a:cubicBezTo>
                <a:lnTo>
                  <a:pt x="2543303" y="3999880"/>
                </a:lnTo>
                <a:lnTo>
                  <a:pt x="2543801" y="3999913"/>
                </a:lnTo>
                <a:close/>
                <a:moveTo>
                  <a:pt x="2521076" y="3999419"/>
                </a:moveTo>
                <a:lnTo>
                  <a:pt x="2521102" y="3999913"/>
                </a:lnTo>
                <a:lnTo>
                  <a:pt x="2521600" y="3999880"/>
                </a:lnTo>
                <a:lnTo>
                  <a:pt x="2522194" y="4011320"/>
                </a:lnTo>
                <a:cubicBezTo>
                  <a:pt x="2522194" y="4017001"/>
                  <a:pt x="2522135" y="4022668"/>
                  <a:pt x="2520823" y="4028296"/>
                </a:cubicBezTo>
                <a:cubicBezTo>
                  <a:pt x="2520865" y="4059631"/>
                  <a:pt x="2518415" y="4090522"/>
                  <a:pt x="2513356" y="4120772"/>
                </a:cubicBezTo>
                <a:lnTo>
                  <a:pt x="2512818" y="4127448"/>
                </a:lnTo>
                <a:cubicBezTo>
                  <a:pt x="2512648" y="4127453"/>
                  <a:pt x="2512480" y="4127458"/>
                  <a:pt x="2512312" y="4127511"/>
                </a:cubicBezTo>
                <a:cubicBezTo>
                  <a:pt x="2487947" y="4298519"/>
                  <a:pt x="2409385" y="4452596"/>
                  <a:pt x="2293253" y="4572001"/>
                </a:cubicBezTo>
                <a:lnTo>
                  <a:pt x="2099012" y="4572001"/>
                </a:lnTo>
                <a:cubicBezTo>
                  <a:pt x="2242110" y="4471530"/>
                  <a:pt x="2344333" y="4319651"/>
                  <a:pt x="2378827" y="4144250"/>
                </a:cubicBezTo>
                <a:cubicBezTo>
                  <a:pt x="2144825" y="4194541"/>
                  <a:pt x="1954456" y="4357380"/>
                  <a:pt x="1871073" y="4572001"/>
                </a:cubicBezTo>
                <a:lnTo>
                  <a:pt x="1733525" y="4572001"/>
                </a:lnTo>
                <a:cubicBezTo>
                  <a:pt x="1826888" y="4283539"/>
                  <a:pt x="2080118" y="4064450"/>
                  <a:pt x="2392197" y="4012794"/>
                </a:cubicBezTo>
                <a:lnTo>
                  <a:pt x="2392314" y="4011646"/>
                </a:lnTo>
                <a:cubicBezTo>
                  <a:pt x="2397623" y="4010636"/>
                  <a:pt x="2402951" y="4009688"/>
                  <a:pt x="2408527" y="4010107"/>
                </a:cubicBezTo>
                <a:cubicBezTo>
                  <a:pt x="2439710" y="4004550"/>
                  <a:pt x="2471603" y="4001569"/>
                  <a:pt x="2503988" y="4001042"/>
                </a:cubicBezTo>
                <a:close/>
                <a:moveTo>
                  <a:pt x="851676" y="3999419"/>
                </a:moveTo>
                <a:lnTo>
                  <a:pt x="868763" y="4001042"/>
                </a:lnTo>
                <a:cubicBezTo>
                  <a:pt x="901149" y="4001569"/>
                  <a:pt x="933041" y="4004550"/>
                  <a:pt x="964225" y="4010107"/>
                </a:cubicBezTo>
                <a:cubicBezTo>
                  <a:pt x="969801" y="4009688"/>
                  <a:pt x="975129" y="4010636"/>
                  <a:pt x="980437" y="4011646"/>
                </a:cubicBezTo>
                <a:lnTo>
                  <a:pt x="980555" y="4012794"/>
                </a:lnTo>
                <a:cubicBezTo>
                  <a:pt x="1292634" y="4064450"/>
                  <a:pt x="1545864" y="4283539"/>
                  <a:pt x="1639226" y="4572001"/>
                </a:cubicBezTo>
                <a:lnTo>
                  <a:pt x="1501679" y="4572001"/>
                </a:lnTo>
                <a:cubicBezTo>
                  <a:pt x="1418296" y="4357380"/>
                  <a:pt x="1227927" y="4194541"/>
                  <a:pt x="993925" y="4144250"/>
                </a:cubicBezTo>
                <a:cubicBezTo>
                  <a:pt x="1028419" y="4319651"/>
                  <a:pt x="1130642" y="4471530"/>
                  <a:pt x="1273740" y="4572001"/>
                </a:cubicBezTo>
                <a:lnTo>
                  <a:pt x="1079499" y="4572001"/>
                </a:lnTo>
                <a:cubicBezTo>
                  <a:pt x="963367" y="4452596"/>
                  <a:pt x="884804" y="4298519"/>
                  <a:pt x="860439" y="4127511"/>
                </a:cubicBezTo>
                <a:cubicBezTo>
                  <a:pt x="860272" y="4127458"/>
                  <a:pt x="860103" y="4127453"/>
                  <a:pt x="859934" y="4127448"/>
                </a:cubicBezTo>
                <a:lnTo>
                  <a:pt x="859396" y="4120772"/>
                </a:lnTo>
                <a:cubicBezTo>
                  <a:pt x="854337" y="4090522"/>
                  <a:pt x="851886" y="4059631"/>
                  <a:pt x="851928" y="4028296"/>
                </a:cubicBezTo>
                <a:cubicBezTo>
                  <a:pt x="850616" y="4022668"/>
                  <a:pt x="850558" y="4017001"/>
                  <a:pt x="850558" y="4011320"/>
                </a:cubicBezTo>
                <a:lnTo>
                  <a:pt x="851152" y="3999880"/>
                </a:lnTo>
                <a:lnTo>
                  <a:pt x="851650" y="3999913"/>
                </a:lnTo>
                <a:close/>
                <a:moveTo>
                  <a:pt x="828925" y="3999419"/>
                </a:moveTo>
                <a:lnTo>
                  <a:pt x="828951" y="3999913"/>
                </a:lnTo>
                <a:lnTo>
                  <a:pt x="829449" y="3999880"/>
                </a:lnTo>
                <a:lnTo>
                  <a:pt x="830043" y="4011320"/>
                </a:lnTo>
                <a:cubicBezTo>
                  <a:pt x="830043" y="4017001"/>
                  <a:pt x="829984" y="4022668"/>
                  <a:pt x="828672" y="4028296"/>
                </a:cubicBezTo>
                <a:cubicBezTo>
                  <a:pt x="828714" y="4059631"/>
                  <a:pt x="826264" y="4090522"/>
                  <a:pt x="821205" y="4120772"/>
                </a:cubicBezTo>
                <a:lnTo>
                  <a:pt x="820667" y="4127448"/>
                </a:lnTo>
                <a:cubicBezTo>
                  <a:pt x="820497" y="4127453"/>
                  <a:pt x="820329" y="4127458"/>
                  <a:pt x="820161" y="4127511"/>
                </a:cubicBezTo>
                <a:cubicBezTo>
                  <a:pt x="795796" y="4298519"/>
                  <a:pt x="717234" y="4452596"/>
                  <a:pt x="601102" y="4572001"/>
                </a:cubicBezTo>
                <a:lnTo>
                  <a:pt x="406861" y="4572001"/>
                </a:lnTo>
                <a:cubicBezTo>
                  <a:pt x="549959" y="4471530"/>
                  <a:pt x="652182" y="4319650"/>
                  <a:pt x="686676" y="4144250"/>
                </a:cubicBezTo>
                <a:cubicBezTo>
                  <a:pt x="452674" y="4194541"/>
                  <a:pt x="262305" y="4357380"/>
                  <a:pt x="178922" y="4572001"/>
                </a:cubicBezTo>
                <a:lnTo>
                  <a:pt x="41374" y="4572001"/>
                </a:lnTo>
                <a:cubicBezTo>
                  <a:pt x="134738" y="4283539"/>
                  <a:pt x="387967" y="4064450"/>
                  <a:pt x="700046" y="4012794"/>
                </a:cubicBezTo>
                <a:lnTo>
                  <a:pt x="700163" y="4011646"/>
                </a:lnTo>
                <a:cubicBezTo>
                  <a:pt x="705472" y="4010636"/>
                  <a:pt x="710800" y="4009688"/>
                  <a:pt x="716376" y="4010107"/>
                </a:cubicBezTo>
                <a:cubicBezTo>
                  <a:pt x="747559" y="4004550"/>
                  <a:pt x="779452" y="4001569"/>
                  <a:pt x="811837" y="4001042"/>
                </a:cubicBezTo>
                <a:close/>
                <a:moveTo>
                  <a:pt x="8305836" y="3304913"/>
                </a:moveTo>
                <a:cubicBezTo>
                  <a:pt x="8030646" y="3363591"/>
                  <a:pt x="7815802" y="3576701"/>
                  <a:pt x="7762527" y="3845480"/>
                </a:cubicBezTo>
                <a:cubicBezTo>
                  <a:pt x="8037717" y="3786801"/>
                  <a:pt x="8252560" y="3573691"/>
                  <a:pt x="8305836" y="3304913"/>
                </a:cubicBezTo>
                <a:close/>
                <a:moveTo>
                  <a:pt x="6911971" y="3304913"/>
                </a:moveTo>
                <a:cubicBezTo>
                  <a:pt x="6965247" y="3573691"/>
                  <a:pt x="7180090" y="3786801"/>
                  <a:pt x="7455280" y="3845480"/>
                </a:cubicBezTo>
                <a:cubicBezTo>
                  <a:pt x="7402005" y="3576701"/>
                  <a:pt x="7187161" y="3363591"/>
                  <a:pt x="6911971" y="3304913"/>
                </a:cubicBezTo>
                <a:close/>
                <a:moveTo>
                  <a:pt x="6613685" y="3304913"/>
                </a:moveTo>
                <a:cubicBezTo>
                  <a:pt x="6338495" y="3363591"/>
                  <a:pt x="6123651" y="3576701"/>
                  <a:pt x="6070376" y="3845480"/>
                </a:cubicBezTo>
                <a:cubicBezTo>
                  <a:pt x="6345566" y="3786801"/>
                  <a:pt x="6560409" y="3573691"/>
                  <a:pt x="6613685" y="3304913"/>
                </a:cubicBezTo>
                <a:close/>
                <a:moveTo>
                  <a:pt x="5219820" y="3304913"/>
                </a:moveTo>
                <a:cubicBezTo>
                  <a:pt x="5273096" y="3573691"/>
                  <a:pt x="5487939" y="3786801"/>
                  <a:pt x="5763129" y="3845480"/>
                </a:cubicBezTo>
                <a:cubicBezTo>
                  <a:pt x="5709854" y="3576701"/>
                  <a:pt x="5495010" y="3363591"/>
                  <a:pt x="5219820" y="3304913"/>
                </a:cubicBezTo>
                <a:close/>
                <a:moveTo>
                  <a:pt x="4921534" y="3304913"/>
                </a:moveTo>
                <a:cubicBezTo>
                  <a:pt x="4646344" y="3363591"/>
                  <a:pt x="4431500" y="3576701"/>
                  <a:pt x="4378225" y="3845480"/>
                </a:cubicBezTo>
                <a:cubicBezTo>
                  <a:pt x="4653415" y="3786801"/>
                  <a:pt x="4868259" y="3573691"/>
                  <a:pt x="4921534" y="3304913"/>
                </a:cubicBezTo>
                <a:close/>
                <a:moveTo>
                  <a:pt x="3527669" y="3304913"/>
                </a:moveTo>
                <a:cubicBezTo>
                  <a:pt x="3580945" y="3573691"/>
                  <a:pt x="3795788" y="3786801"/>
                  <a:pt x="4070978" y="3845480"/>
                </a:cubicBezTo>
                <a:cubicBezTo>
                  <a:pt x="4017703" y="3576701"/>
                  <a:pt x="3802859" y="3363591"/>
                  <a:pt x="3527669" y="3304913"/>
                </a:cubicBezTo>
                <a:close/>
                <a:moveTo>
                  <a:pt x="3229383" y="3304913"/>
                </a:moveTo>
                <a:cubicBezTo>
                  <a:pt x="2954193" y="3363591"/>
                  <a:pt x="2739349" y="3576701"/>
                  <a:pt x="2686074" y="3845480"/>
                </a:cubicBezTo>
                <a:cubicBezTo>
                  <a:pt x="2961264" y="3786801"/>
                  <a:pt x="3176107" y="3573691"/>
                  <a:pt x="3229383" y="3304913"/>
                </a:cubicBezTo>
                <a:close/>
                <a:moveTo>
                  <a:pt x="1835518" y="3304913"/>
                </a:moveTo>
                <a:cubicBezTo>
                  <a:pt x="1888794" y="3573691"/>
                  <a:pt x="2103637" y="3786801"/>
                  <a:pt x="2378827" y="3845480"/>
                </a:cubicBezTo>
                <a:cubicBezTo>
                  <a:pt x="2325552" y="3576701"/>
                  <a:pt x="2110708" y="3363591"/>
                  <a:pt x="1835518" y="3304913"/>
                </a:cubicBezTo>
                <a:close/>
                <a:moveTo>
                  <a:pt x="1537232" y="3304913"/>
                </a:moveTo>
                <a:cubicBezTo>
                  <a:pt x="1262042" y="3363591"/>
                  <a:pt x="1047198" y="3576701"/>
                  <a:pt x="993923" y="3845480"/>
                </a:cubicBezTo>
                <a:cubicBezTo>
                  <a:pt x="1269113" y="3786801"/>
                  <a:pt x="1483956" y="3573691"/>
                  <a:pt x="1537232" y="3304913"/>
                </a:cubicBezTo>
                <a:close/>
                <a:moveTo>
                  <a:pt x="143367" y="3304913"/>
                </a:moveTo>
                <a:cubicBezTo>
                  <a:pt x="196643" y="3573691"/>
                  <a:pt x="411486" y="3786801"/>
                  <a:pt x="686676" y="3845480"/>
                </a:cubicBezTo>
                <a:cubicBezTo>
                  <a:pt x="633401" y="3576701"/>
                  <a:pt x="418557" y="3363591"/>
                  <a:pt x="143367" y="3304913"/>
                </a:cubicBezTo>
                <a:close/>
                <a:moveTo>
                  <a:pt x="8461873" y="3161219"/>
                </a:moveTo>
                <a:lnTo>
                  <a:pt x="8478960" y="3162829"/>
                </a:lnTo>
                <a:cubicBezTo>
                  <a:pt x="8511346" y="3163352"/>
                  <a:pt x="8543239" y="3166310"/>
                  <a:pt x="8574422" y="3171823"/>
                </a:cubicBezTo>
                <a:cubicBezTo>
                  <a:pt x="8579998" y="3171407"/>
                  <a:pt x="8585326" y="3172348"/>
                  <a:pt x="8590635" y="3173350"/>
                </a:cubicBezTo>
                <a:lnTo>
                  <a:pt x="8590752" y="3174489"/>
                </a:lnTo>
                <a:cubicBezTo>
                  <a:pt x="8815033" y="3211322"/>
                  <a:pt x="9008920" y="3333951"/>
                  <a:pt x="9135069" y="3506215"/>
                </a:cubicBezTo>
                <a:lnTo>
                  <a:pt x="9139239" y="3512974"/>
                </a:lnTo>
                <a:lnTo>
                  <a:pt x="9139239" y="3816134"/>
                </a:lnTo>
                <a:lnTo>
                  <a:pt x="9120077" y="3747490"/>
                </a:lnTo>
                <a:cubicBezTo>
                  <a:pt x="9039502" y="3525837"/>
                  <a:pt x="8844913" y="3356256"/>
                  <a:pt x="8604122" y="3304913"/>
                </a:cubicBezTo>
                <a:cubicBezTo>
                  <a:pt x="8650738" y="3540094"/>
                  <a:pt x="8821055" y="3732654"/>
                  <a:pt x="9047261" y="3816429"/>
                </a:cubicBezTo>
                <a:lnTo>
                  <a:pt x="9139239" y="3843104"/>
                </a:lnTo>
                <a:lnTo>
                  <a:pt x="9139239" y="3970603"/>
                </a:lnTo>
                <a:lnTo>
                  <a:pt x="9030179" y="3943797"/>
                </a:lnTo>
                <a:cubicBezTo>
                  <a:pt x="8735297" y="3846211"/>
                  <a:pt x="8514628" y="3594637"/>
                  <a:pt x="8470637" y="3288305"/>
                </a:cubicBezTo>
                <a:cubicBezTo>
                  <a:pt x="8470469" y="3288253"/>
                  <a:pt x="8470301" y="3288248"/>
                  <a:pt x="8470131" y="3288243"/>
                </a:cubicBezTo>
                <a:lnTo>
                  <a:pt x="8469593" y="3281619"/>
                </a:lnTo>
                <a:cubicBezTo>
                  <a:pt x="8464534" y="3251607"/>
                  <a:pt x="8462083" y="3220958"/>
                  <a:pt x="8462126" y="3189869"/>
                </a:cubicBezTo>
                <a:cubicBezTo>
                  <a:pt x="8460814" y="3184286"/>
                  <a:pt x="8460755" y="3178663"/>
                  <a:pt x="8460755" y="3173027"/>
                </a:cubicBezTo>
                <a:lnTo>
                  <a:pt x="8461349" y="3161677"/>
                </a:lnTo>
                <a:lnTo>
                  <a:pt x="8461847" y="3161709"/>
                </a:lnTo>
                <a:close/>
                <a:moveTo>
                  <a:pt x="8448085" y="3161219"/>
                </a:moveTo>
                <a:lnTo>
                  <a:pt x="8448111" y="3161709"/>
                </a:lnTo>
                <a:lnTo>
                  <a:pt x="8448609" y="3161677"/>
                </a:lnTo>
                <a:lnTo>
                  <a:pt x="8449203" y="3173027"/>
                </a:lnTo>
                <a:cubicBezTo>
                  <a:pt x="8449203" y="3178663"/>
                  <a:pt x="8449144" y="3184286"/>
                  <a:pt x="8447832" y="3189869"/>
                </a:cubicBezTo>
                <a:cubicBezTo>
                  <a:pt x="8447875" y="3220958"/>
                  <a:pt x="8445424" y="3251607"/>
                  <a:pt x="8440365" y="3281619"/>
                </a:cubicBezTo>
                <a:lnTo>
                  <a:pt x="8439827" y="3288243"/>
                </a:lnTo>
                <a:cubicBezTo>
                  <a:pt x="8439657" y="3288248"/>
                  <a:pt x="8439489" y="3288253"/>
                  <a:pt x="8439321" y="3288305"/>
                </a:cubicBezTo>
                <a:cubicBezTo>
                  <a:pt x="8389046" y="3638399"/>
                  <a:pt x="8108007" y="3916971"/>
                  <a:pt x="7749156" y="3975903"/>
                </a:cubicBezTo>
                <a:lnTo>
                  <a:pt x="7749040" y="3977042"/>
                </a:lnTo>
                <a:cubicBezTo>
                  <a:pt x="7743729" y="3978045"/>
                  <a:pt x="7738400" y="3978986"/>
                  <a:pt x="7732823" y="3978570"/>
                </a:cubicBezTo>
                <a:cubicBezTo>
                  <a:pt x="7701651" y="3984080"/>
                  <a:pt x="7669771" y="3987038"/>
                  <a:pt x="7637396" y="3987561"/>
                </a:cubicBezTo>
                <a:lnTo>
                  <a:pt x="7620278" y="3989174"/>
                </a:lnTo>
                <a:lnTo>
                  <a:pt x="7620252" y="3988683"/>
                </a:lnTo>
                <a:lnTo>
                  <a:pt x="7619753" y="3988716"/>
                </a:lnTo>
                <a:cubicBezTo>
                  <a:pt x="7619187" y="3984944"/>
                  <a:pt x="7619160" y="3981158"/>
                  <a:pt x="7619160" y="3977366"/>
                </a:cubicBezTo>
                <a:cubicBezTo>
                  <a:pt x="7619160" y="3971728"/>
                  <a:pt x="7619219" y="3966104"/>
                  <a:pt x="7620531" y="3960518"/>
                </a:cubicBezTo>
                <a:cubicBezTo>
                  <a:pt x="7620488" y="3929436"/>
                  <a:pt x="7622938" y="3898794"/>
                  <a:pt x="7627995" y="3868787"/>
                </a:cubicBezTo>
                <a:lnTo>
                  <a:pt x="7628535" y="3862150"/>
                </a:lnTo>
                <a:cubicBezTo>
                  <a:pt x="7628704" y="3862145"/>
                  <a:pt x="7628873" y="3862140"/>
                  <a:pt x="7629040" y="3862087"/>
                </a:cubicBezTo>
                <a:cubicBezTo>
                  <a:pt x="7679317" y="3511992"/>
                  <a:pt x="7960356" y="3233421"/>
                  <a:pt x="8319206" y="3174489"/>
                </a:cubicBezTo>
                <a:lnTo>
                  <a:pt x="8319323" y="3173350"/>
                </a:lnTo>
                <a:cubicBezTo>
                  <a:pt x="8324632" y="3172348"/>
                  <a:pt x="8329960" y="3171407"/>
                  <a:pt x="8335536" y="3171823"/>
                </a:cubicBezTo>
                <a:cubicBezTo>
                  <a:pt x="8366719" y="3166310"/>
                  <a:pt x="8398612" y="3163352"/>
                  <a:pt x="8430998" y="3162829"/>
                </a:cubicBezTo>
                <a:close/>
                <a:moveTo>
                  <a:pt x="6769722" y="3161219"/>
                </a:moveTo>
                <a:lnTo>
                  <a:pt x="6786810" y="3162829"/>
                </a:lnTo>
                <a:cubicBezTo>
                  <a:pt x="6819195" y="3163352"/>
                  <a:pt x="6851088" y="3166310"/>
                  <a:pt x="6882271" y="3171823"/>
                </a:cubicBezTo>
                <a:cubicBezTo>
                  <a:pt x="6887847" y="3171407"/>
                  <a:pt x="6893175" y="3172348"/>
                  <a:pt x="6898484" y="3173350"/>
                </a:cubicBezTo>
                <a:lnTo>
                  <a:pt x="6898601" y="3174489"/>
                </a:lnTo>
                <a:cubicBezTo>
                  <a:pt x="7257451" y="3233421"/>
                  <a:pt x="7538490" y="3511992"/>
                  <a:pt x="7588766" y="3862087"/>
                </a:cubicBezTo>
                <a:cubicBezTo>
                  <a:pt x="7588934" y="3862140"/>
                  <a:pt x="7589103" y="3862145"/>
                  <a:pt x="7589272" y="3862150"/>
                </a:cubicBezTo>
                <a:lnTo>
                  <a:pt x="7589812" y="3868787"/>
                </a:lnTo>
                <a:cubicBezTo>
                  <a:pt x="7594869" y="3898794"/>
                  <a:pt x="7597319" y="3929436"/>
                  <a:pt x="7597276" y="3960518"/>
                </a:cubicBezTo>
                <a:cubicBezTo>
                  <a:pt x="7598588" y="3966104"/>
                  <a:pt x="7598647" y="3971728"/>
                  <a:pt x="7598647" y="3977366"/>
                </a:cubicBezTo>
                <a:cubicBezTo>
                  <a:pt x="7598647" y="3981158"/>
                  <a:pt x="7598620" y="3984944"/>
                  <a:pt x="7598054" y="3988716"/>
                </a:cubicBezTo>
                <a:lnTo>
                  <a:pt x="7597555" y="3988683"/>
                </a:lnTo>
                <a:lnTo>
                  <a:pt x="7597529" y="3989174"/>
                </a:lnTo>
                <a:lnTo>
                  <a:pt x="7580411" y="3987561"/>
                </a:lnTo>
                <a:cubicBezTo>
                  <a:pt x="7548036" y="3987038"/>
                  <a:pt x="7516156" y="3984080"/>
                  <a:pt x="7484984" y="3978570"/>
                </a:cubicBezTo>
                <a:cubicBezTo>
                  <a:pt x="7479407" y="3978986"/>
                  <a:pt x="7474078" y="3978045"/>
                  <a:pt x="7468767" y="3977042"/>
                </a:cubicBezTo>
                <a:lnTo>
                  <a:pt x="7468651" y="3975903"/>
                </a:lnTo>
                <a:cubicBezTo>
                  <a:pt x="7109800" y="3916971"/>
                  <a:pt x="6828761" y="3638399"/>
                  <a:pt x="6778486" y="3288305"/>
                </a:cubicBezTo>
                <a:cubicBezTo>
                  <a:pt x="6778318" y="3288253"/>
                  <a:pt x="6778150" y="3288248"/>
                  <a:pt x="6777980" y="3288243"/>
                </a:cubicBezTo>
                <a:lnTo>
                  <a:pt x="6777442" y="3281619"/>
                </a:lnTo>
                <a:cubicBezTo>
                  <a:pt x="6772383" y="3251607"/>
                  <a:pt x="6769933" y="3220958"/>
                  <a:pt x="6769975" y="3189869"/>
                </a:cubicBezTo>
                <a:cubicBezTo>
                  <a:pt x="6768663" y="3184286"/>
                  <a:pt x="6768604" y="3178663"/>
                  <a:pt x="6768604" y="3173027"/>
                </a:cubicBezTo>
                <a:lnTo>
                  <a:pt x="6769198" y="3161677"/>
                </a:lnTo>
                <a:lnTo>
                  <a:pt x="6769696" y="3161709"/>
                </a:lnTo>
                <a:close/>
                <a:moveTo>
                  <a:pt x="6755934" y="3161219"/>
                </a:moveTo>
                <a:lnTo>
                  <a:pt x="6755960" y="3161709"/>
                </a:lnTo>
                <a:lnTo>
                  <a:pt x="6756458" y="3161677"/>
                </a:lnTo>
                <a:lnTo>
                  <a:pt x="6757052" y="3173027"/>
                </a:lnTo>
                <a:cubicBezTo>
                  <a:pt x="6757052" y="3178663"/>
                  <a:pt x="6756994" y="3184286"/>
                  <a:pt x="6755682" y="3189869"/>
                </a:cubicBezTo>
                <a:cubicBezTo>
                  <a:pt x="6755724" y="3220958"/>
                  <a:pt x="6753273" y="3251607"/>
                  <a:pt x="6748215" y="3281619"/>
                </a:cubicBezTo>
                <a:lnTo>
                  <a:pt x="6747676" y="3288243"/>
                </a:lnTo>
                <a:cubicBezTo>
                  <a:pt x="6747507" y="3288248"/>
                  <a:pt x="6747338" y="3288253"/>
                  <a:pt x="6747171" y="3288305"/>
                </a:cubicBezTo>
                <a:cubicBezTo>
                  <a:pt x="6696895" y="3638399"/>
                  <a:pt x="6415856" y="3916971"/>
                  <a:pt x="6057005" y="3975903"/>
                </a:cubicBezTo>
                <a:lnTo>
                  <a:pt x="6056889" y="3977042"/>
                </a:lnTo>
                <a:cubicBezTo>
                  <a:pt x="6051578" y="3978045"/>
                  <a:pt x="6046249" y="3978986"/>
                  <a:pt x="6040672" y="3978570"/>
                </a:cubicBezTo>
                <a:cubicBezTo>
                  <a:pt x="6009500" y="3984080"/>
                  <a:pt x="5977620" y="3987038"/>
                  <a:pt x="5945246" y="3987561"/>
                </a:cubicBezTo>
                <a:lnTo>
                  <a:pt x="5928127" y="3989174"/>
                </a:lnTo>
                <a:lnTo>
                  <a:pt x="5928101" y="3988683"/>
                </a:lnTo>
                <a:lnTo>
                  <a:pt x="5927602" y="3988716"/>
                </a:lnTo>
                <a:cubicBezTo>
                  <a:pt x="5927036" y="3984944"/>
                  <a:pt x="5927009" y="3981158"/>
                  <a:pt x="5927009" y="3977366"/>
                </a:cubicBezTo>
                <a:cubicBezTo>
                  <a:pt x="5927009" y="3971728"/>
                  <a:pt x="5927068" y="3966104"/>
                  <a:pt x="5928380" y="3960518"/>
                </a:cubicBezTo>
                <a:cubicBezTo>
                  <a:pt x="5928338" y="3929436"/>
                  <a:pt x="5930787" y="3898794"/>
                  <a:pt x="5935844" y="3868787"/>
                </a:cubicBezTo>
                <a:lnTo>
                  <a:pt x="5936384" y="3862150"/>
                </a:lnTo>
                <a:cubicBezTo>
                  <a:pt x="5936553" y="3862145"/>
                  <a:pt x="5936722" y="3862140"/>
                  <a:pt x="5936890" y="3862087"/>
                </a:cubicBezTo>
                <a:cubicBezTo>
                  <a:pt x="5987166" y="3511992"/>
                  <a:pt x="6268205" y="3233421"/>
                  <a:pt x="6627056" y="3174489"/>
                </a:cubicBezTo>
                <a:lnTo>
                  <a:pt x="6627173" y="3173350"/>
                </a:lnTo>
                <a:cubicBezTo>
                  <a:pt x="6632481" y="3172348"/>
                  <a:pt x="6637809" y="3171407"/>
                  <a:pt x="6643385" y="3171823"/>
                </a:cubicBezTo>
                <a:cubicBezTo>
                  <a:pt x="6674569" y="3166310"/>
                  <a:pt x="6706461" y="3163352"/>
                  <a:pt x="6738847" y="3162829"/>
                </a:cubicBezTo>
                <a:close/>
                <a:moveTo>
                  <a:pt x="5077571" y="3161219"/>
                </a:moveTo>
                <a:lnTo>
                  <a:pt x="5094659" y="3162829"/>
                </a:lnTo>
                <a:cubicBezTo>
                  <a:pt x="5127044" y="3163352"/>
                  <a:pt x="5158937" y="3166310"/>
                  <a:pt x="5190120" y="3171823"/>
                </a:cubicBezTo>
                <a:cubicBezTo>
                  <a:pt x="5195696" y="3171407"/>
                  <a:pt x="5201024" y="3172348"/>
                  <a:pt x="5206334" y="3173350"/>
                </a:cubicBezTo>
                <a:lnTo>
                  <a:pt x="5206450" y="3174489"/>
                </a:lnTo>
                <a:cubicBezTo>
                  <a:pt x="5565300" y="3233421"/>
                  <a:pt x="5846339" y="3511992"/>
                  <a:pt x="5896616" y="3862087"/>
                </a:cubicBezTo>
                <a:cubicBezTo>
                  <a:pt x="5896783" y="3862140"/>
                  <a:pt x="5896953" y="3862145"/>
                  <a:pt x="5897121" y="3862150"/>
                </a:cubicBezTo>
                <a:lnTo>
                  <a:pt x="5897662" y="3868787"/>
                </a:lnTo>
                <a:cubicBezTo>
                  <a:pt x="5902718" y="3898794"/>
                  <a:pt x="5905168" y="3929436"/>
                  <a:pt x="5905126" y="3960518"/>
                </a:cubicBezTo>
                <a:cubicBezTo>
                  <a:pt x="5906438" y="3966104"/>
                  <a:pt x="5906496" y="3971728"/>
                  <a:pt x="5906496" y="3977366"/>
                </a:cubicBezTo>
                <a:cubicBezTo>
                  <a:pt x="5906496" y="3981158"/>
                  <a:pt x="5906469" y="3984944"/>
                  <a:pt x="5905903" y="3988716"/>
                </a:cubicBezTo>
                <a:lnTo>
                  <a:pt x="5905404" y="3988683"/>
                </a:lnTo>
                <a:lnTo>
                  <a:pt x="5905378" y="3989174"/>
                </a:lnTo>
                <a:lnTo>
                  <a:pt x="5888260" y="3987561"/>
                </a:lnTo>
                <a:cubicBezTo>
                  <a:pt x="5855886" y="3987038"/>
                  <a:pt x="5824005" y="3984080"/>
                  <a:pt x="5792833" y="3978570"/>
                </a:cubicBezTo>
                <a:cubicBezTo>
                  <a:pt x="5787256" y="3978986"/>
                  <a:pt x="5781927" y="3978045"/>
                  <a:pt x="5776617" y="3977042"/>
                </a:cubicBezTo>
                <a:lnTo>
                  <a:pt x="5776501" y="3975903"/>
                </a:lnTo>
                <a:cubicBezTo>
                  <a:pt x="5417649" y="3916971"/>
                  <a:pt x="5136610" y="3638399"/>
                  <a:pt x="5086335" y="3288305"/>
                </a:cubicBezTo>
                <a:cubicBezTo>
                  <a:pt x="5086167" y="3288253"/>
                  <a:pt x="5085999" y="3288248"/>
                  <a:pt x="5085830" y="3288243"/>
                </a:cubicBezTo>
                <a:lnTo>
                  <a:pt x="5085291" y="3281619"/>
                </a:lnTo>
                <a:cubicBezTo>
                  <a:pt x="5080233" y="3251607"/>
                  <a:pt x="5077782" y="3220958"/>
                  <a:pt x="5077824" y="3189869"/>
                </a:cubicBezTo>
                <a:cubicBezTo>
                  <a:pt x="5076512" y="3184286"/>
                  <a:pt x="5076453" y="3178663"/>
                  <a:pt x="5076453" y="3173027"/>
                </a:cubicBezTo>
                <a:lnTo>
                  <a:pt x="5077047" y="3161677"/>
                </a:lnTo>
                <a:lnTo>
                  <a:pt x="5077545" y="3161709"/>
                </a:lnTo>
                <a:close/>
                <a:moveTo>
                  <a:pt x="5063783" y="3161219"/>
                </a:moveTo>
                <a:lnTo>
                  <a:pt x="5063809" y="3161709"/>
                </a:lnTo>
                <a:lnTo>
                  <a:pt x="5064307" y="3161677"/>
                </a:lnTo>
                <a:lnTo>
                  <a:pt x="5064902" y="3173027"/>
                </a:lnTo>
                <a:cubicBezTo>
                  <a:pt x="5064902" y="3178663"/>
                  <a:pt x="5064842" y="3184286"/>
                  <a:pt x="5063530" y="3189869"/>
                </a:cubicBezTo>
                <a:cubicBezTo>
                  <a:pt x="5063572" y="3220958"/>
                  <a:pt x="5061122" y="3251607"/>
                  <a:pt x="5056063" y="3281619"/>
                </a:cubicBezTo>
                <a:lnTo>
                  <a:pt x="5055525" y="3288243"/>
                </a:lnTo>
                <a:cubicBezTo>
                  <a:pt x="5055355" y="3288248"/>
                  <a:pt x="5055187" y="3288253"/>
                  <a:pt x="5055019" y="3288305"/>
                </a:cubicBezTo>
                <a:cubicBezTo>
                  <a:pt x="5004744" y="3638399"/>
                  <a:pt x="4723705" y="3916971"/>
                  <a:pt x="4364853" y="3975903"/>
                </a:cubicBezTo>
                <a:lnTo>
                  <a:pt x="4364737" y="3977042"/>
                </a:lnTo>
                <a:cubicBezTo>
                  <a:pt x="4359427" y="3978045"/>
                  <a:pt x="4354098" y="3978986"/>
                  <a:pt x="4348521" y="3978570"/>
                </a:cubicBezTo>
                <a:cubicBezTo>
                  <a:pt x="4317350" y="3984080"/>
                  <a:pt x="4285468" y="3987038"/>
                  <a:pt x="4253094" y="3987561"/>
                </a:cubicBezTo>
                <a:lnTo>
                  <a:pt x="4235976" y="3989174"/>
                </a:lnTo>
                <a:lnTo>
                  <a:pt x="4235950" y="3988683"/>
                </a:lnTo>
                <a:lnTo>
                  <a:pt x="4235451" y="3988716"/>
                </a:lnTo>
                <a:cubicBezTo>
                  <a:pt x="4234885" y="3984944"/>
                  <a:pt x="4234858" y="3981158"/>
                  <a:pt x="4234858" y="3977366"/>
                </a:cubicBezTo>
                <a:cubicBezTo>
                  <a:pt x="4234858" y="3971728"/>
                  <a:pt x="4234916" y="3966104"/>
                  <a:pt x="4236228" y="3960518"/>
                </a:cubicBezTo>
                <a:cubicBezTo>
                  <a:pt x="4236186" y="3929436"/>
                  <a:pt x="4238636" y="3898794"/>
                  <a:pt x="4243692" y="3868787"/>
                </a:cubicBezTo>
                <a:lnTo>
                  <a:pt x="4244233" y="3862150"/>
                </a:lnTo>
                <a:cubicBezTo>
                  <a:pt x="4244401" y="3862145"/>
                  <a:pt x="4244571" y="3862140"/>
                  <a:pt x="4244738" y="3862087"/>
                </a:cubicBezTo>
                <a:cubicBezTo>
                  <a:pt x="4295015" y="3511992"/>
                  <a:pt x="4576054" y="3233421"/>
                  <a:pt x="4934904" y="3174489"/>
                </a:cubicBezTo>
                <a:lnTo>
                  <a:pt x="4935021" y="3173350"/>
                </a:lnTo>
                <a:cubicBezTo>
                  <a:pt x="4940330" y="3172348"/>
                  <a:pt x="4945658" y="3171407"/>
                  <a:pt x="4951234" y="3171823"/>
                </a:cubicBezTo>
                <a:cubicBezTo>
                  <a:pt x="4982417" y="3166310"/>
                  <a:pt x="5014310" y="3163352"/>
                  <a:pt x="5046695" y="3162829"/>
                </a:cubicBezTo>
                <a:close/>
                <a:moveTo>
                  <a:pt x="3385420" y="3161219"/>
                </a:moveTo>
                <a:lnTo>
                  <a:pt x="3402507" y="3162829"/>
                </a:lnTo>
                <a:cubicBezTo>
                  <a:pt x="3434893" y="3163352"/>
                  <a:pt x="3466785" y="3166310"/>
                  <a:pt x="3497969" y="3171823"/>
                </a:cubicBezTo>
                <a:cubicBezTo>
                  <a:pt x="3503545" y="3171407"/>
                  <a:pt x="3508873" y="3172348"/>
                  <a:pt x="3514181" y="3173350"/>
                </a:cubicBezTo>
                <a:lnTo>
                  <a:pt x="3514298" y="3174489"/>
                </a:lnTo>
                <a:cubicBezTo>
                  <a:pt x="3873149" y="3233421"/>
                  <a:pt x="4154188" y="3511992"/>
                  <a:pt x="4204464" y="3862087"/>
                </a:cubicBezTo>
                <a:cubicBezTo>
                  <a:pt x="4204632" y="3862140"/>
                  <a:pt x="4204801" y="3862145"/>
                  <a:pt x="4204970" y="3862150"/>
                </a:cubicBezTo>
                <a:lnTo>
                  <a:pt x="4205510" y="3868787"/>
                </a:lnTo>
                <a:cubicBezTo>
                  <a:pt x="4210567" y="3898794"/>
                  <a:pt x="4213016" y="3929436"/>
                  <a:pt x="4212974" y="3960518"/>
                </a:cubicBezTo>
                <a:cubicBezTo>
                  <a:pt x="4214286" y="3966104"/>
                  <a:pt x="4214345" y="3971728"/>
                  <a:pt x="4214345" y="3977366"/>
                </a:cubicBezTo>
                <a:cubicBezTo>
                  <a:pt x="4214345" y="3981158"/>
                  <a:pt x="4214318" y="3984944"/>
                  <a:pt x="4213752" y="3988716"/>
                </a:cubicBezTo>
                <a:lnTo>
                  <a:pt x="4213253" y="3988683"/>
                </a:lnTo>
                <a:lnTo>
                  <a:pt x="4213227" y="3989174"/>
                </a:lnTo>
                <a:lnTo>
                  <a:pt x="4196108" y="3987561"/>
                </a:lnTo>
                <a:cubicBezTo>
                  <a:pt x="4163734" y="3987038"/>
                  <a:pt x="4131854" y="3984080"/>
                  <a:pt x="4100682" y="3978570"/>
                </a:cubicBezTo>
                <a:cubicBezTo>
                  <a:pt x="4095105" y="3978986"/>
                  <a:pt x="4089776" y="3978045"/>
                  <a:pt x="4084465" y="3977042"/>
                </a:cubicBezTo>
                <a:lnTo>
                  <a:pt x="4084349" y="3975903"/>
                </a:lnTo>
                <a:cubicBezTo>
                  <a:pt x="3725498" y="3916971"/>
                  <a:pt x="3444459" y="3638399"/>
                  <a:pt x="3394183" y="3288305"/>
                </a:cubicBezTo>
                <a:cubicBezTo>
                  <a:pt x="3394016" y="3288253"/>
                  <a:pt x="3393847" y="3288248"/>
                  <a:pt x="3393678" y="3288243"/>
                </a:cubicBezTo>
                <a:lnTo>
                  <a:pt x="3393139" y="3281619"/>
                </a:lnTo>
                <a:cubicBezTo>
                  <a:pt x="3388081" y="3251607"/>
                  <a:pt x="3385630" y="3220958"/>
                  <a:pt x="3385672" y="3189869"/>
                </a:cubicBezTo>
                <a:cubicBezTo>
                  <a:pt x="3384360" y="3184286"/>
                  <a:pt x="3384302" y="3178663"/>
                  <a:pt x="3384302" y="3173027"/>
                </a:cubicBezTo>
                <a:lnTo>
                  <a:pt x="3384896" y="3161677"/>
                </a:lnTo>
                <a:lnTo>
                  <a:pt x="3385394" y="3161709"/>
                </a:lnTo>
                <a:close/>
                <a:moveTo>
                  <a:pt x="3371632" y="3161219"/>
                </a:moveTo>
                <a:lnTo>
                  <a:pt x="3371658" y="3161709"/>
                </a:lnTo>
                <a:lnTo>
                  <a:pt x="3372156" y="3161677"/>
                </a:lnTo>
                <a:lnTo>
                  <a:pt x="3372750" y="3173027"/>
                </a:lnTo>
                <a:cubicBezTo>
                  <a:pt x="3372750" y="3178663"/>
                  <a:pt x="3372691" y="3184286"/>
                  <a:pt x="3371379" y="3189869"/>
                </a:cubicBezTo>
                <a:cubicBezTo>
                  <a:pt x="3371421" y="3220958"/>
                  <a:pt x="3368971" y="3251607"/>
                  <a:pt x="3363912" y="3281619"/>
                </a:cubicBezTo>
                <a:lnTo>
                  <a:pt x="3363374" y="3288243"/>
                </a:lnTo>
                <a:cubicBezTo>
                  <a:pt x="3363204" y="3288248"/>
                  <a:pt x="3363036" y="3288253"/>
                  <a:pt x="3362868" y="3288305"/>
                </a:cubicBezTo>
                <a:cubicBezTo>
                  <a:pt x="3312593" y="3638399"/>
                  <a:pt x="3031554" y="3916971"/>
                  <a:pt x="2672703" y="3975903"/>
                </a:cubicBezTo>
                <a:lnTo>
                  <a:pt x="2672586" y="3977042"/>
                </a:lnTo>
                <a:cubicBezTo>
                  <a:pt x="2667276" y="3978045"/>
                  <a:pt x="2661947" y="3978986"/>
                  <a:pt x="2656370" y="3978570"/>
                </a:cubicBezTo>
                <a:cubicBezTo>
                  <a:pt x="2625198" y="3984080"/>
                  <a:pt x="2593318" y="3987038"/>
                  <a:pt x="2560943" y="3987561"/>
                </a:cubicBezTo>
                <a:lnTo>
                  <a:pt x="2543825" y="3989174"/>
                </a:lnTo>
                <a:lnTo>
                  <a:pt x="2543799" y="3988683"/>
                </a:lnTo>
                <a:lnTo>
                  <a:pt x="2543300" y="3988716"/>
                </a:lnTo>
                <a:cubicBezTo>
                  <a:pt x="2542734" y="3984944"/>
                  <a:pt x="2542707" y="3981158"/>
                  <a:pt x="2542707" y="3977366"/>
                </a:cubicBezTo>
                <a:cubicBezTo>
                  <a:pt x="2542707" y="3971728"/>
                  <a:pt x="2542765" y="3966104"/>
                  <a:pt x="2544077" y="3960518"/>
                </a:cubicBezTo>
                <a:cubicBezTo>
                  <a:pt x="2544035" y="3929436"/>
                  <a:pt x="2546485" y="3898794"/>
                  <a:pt x="2551541" y="3868787"/>
                </a:cubicBezTo>
                <a:lnTo>
                  <a:pt x="2552082" y="3862150"/>
                </a:lnTo>
                <a:cubicBezTo>
                  <a:pt x="2552250" y="3862145"/>
                  <a:pt x="2552420" y="3862140"/>
                  <a:pt x="2552587" y="3862087"/>
                </a:cubicBezTo>
                <a:cubicBezTo>
                  <a:pt x="2602864" y="3511992"/>
                  <a:pt x="2883903" y="3233421"/>
                  <a:pt x="3242753" y="3174489"/>
                </a:cubicBezTo>
                <a:lnTo>
                  <a:pt x="3242870" y="3173350"/>
                </a:lnTo>
                <a:cubicBezTo>
                  <a:pt x="3248179" y="3172348"/>
                  <a:pt x="3253507" y="3171407"/>
                  <a:pt x="3259083" y="3171823"/>
                </a:cubicBezTo>
                <a:cubicBezTo>
                  <a:pt x="3290266" y="3166310"/>
                  <a:pt x="3322159" y="3163352"/>
                  <a:pt x="3354544" y="3162829"/>
                </a:cubicBezTo>
                <a:close/>
                <a:moveTo>
                  <a:pt x="1693269" y="3161219"/>
                </a:moveTo>
                <a:lnTo>
                  <a:pt x="1710356" y="3162829"/>
                </a:lnTo>
                <a:cubicBezTo>
                  <a:pt x="1742742" y="3163352"/>
                  <a:pt x="1774634" y="3166310"/>
                  <a:pt x="1805818" y="3171823"/>
                </a:cubicBezTo>
                <a:cubicBezTo>
                  <a:pt x="1811394" y="3171407"/>
                  <a:pt x="1816722" y="3172348"/>
                  <a:pt x="1822030" y="3173350"/>
                </a:cubicBezTo>
                <a:lnTo>
                  <a:pt x="1822148" y="3174489"/>
                </a:lnTo>
                <a:cubicBezTo>
                  <a:pt x="2180998" y="3233421"/>
                  <a:pt x="2462037" y="3511992"/>
                  <a:pt x="2512313" y="3862087"/>
                </a:cubicBezTo>
                <a:cubicBezTo>
                  <a:pt x="2512481" y="3862140"/>
                  <a:pt x="2512650" y="3862145"/>
                  <a:pt x="2512819" y="3862150"/>
                </a:cubicBezTo>
                <a:lnTo>
                  <a:pt x="2513359" y="3868787"/>
                </a:lnTo>
                <a:cubicBezTo>
                  <a:pt x="2518416" y="3898794"/>
                  <a:pt x="2520865" y="3929436"/>
                  <a:pt x="2520823" y="3960518"/>
                </a:cubicBezTo>
                <a:cubicBezTo>
                  <a:pt x="2522135" y="3966104"/>
                  <a:pt x="2522194" y="3971728"/>
                  <a:pt x="2522194" y="3977366"/>
                </a:cubicBezTo>
                <a:cubicBezTo>
                  <a:pt x="2522194" y="3981158"/>
                  <a:pt x="2522167" y="3984944"/>
                  <a:pt x="2521601" y="3988716"/>
                </a:cubicBezTo>
                <a:lnTo>
                  <a:pt x="2521102" y="3988683"/>
                </a:lnTo>
                <a:lnTo>
                  <a:pt x="2521076" y="3989174"/>
                </a:lnTo>
                <a:lnTo>
                  <a:pt x="2503957" y="3987561"/>
                </a:lnTo>
                <a:cubicBezTo>
                  <a:pt x="2471583" y="3987038"/>
                  <a:pt x="2439703" y="3984080"/>
                  <a:pt x="2408531" y="3978570"/>
                </a:cubicBezTo>
                <a:cubicBezTo>
                  <a:pt x="2402954" y="3978986"/>
                  <a:pt x="2397625" y="3978045"/>
                  <a:pt x="2392314" y="3977042"/>
                </a:cubicBezTo>
                <a:lnTo>
                  <a:pt x="2392198" y="3975903"/>
                </a:lnTo>
                <a:cubicBezTo>
                  <a:pt x="2033347" y="3916971"/>
                  <a:pt x="1752308" y="3638399"/>
                  <a:pt x="1702032" y="3288305"/>
                </a:cubicBezTo>
                <a:cubicBezTo>
                  <a:pt x="1701865" y="3288253"/>
                  <a:pt x="1701696" y="3288248"/>
                  <a:pt x="1701527" y="3288243"/>
                </a:cubicBezTo>
                <a:lnTo>
                  <a:pt x="1700989" y="3281619"/>
                </a:lnTo>
                <a:cubicBezTo>
                  <a:pt x="1695930" y="3251607"/>
                  <a:pt x="1693479" y="3220958"/>
                  <a:pt x="1693521" y="3189869"/>
                </a:cubicBezTo>
                <a:cubicBezTo>
                  <a:pt x="1692209" y="3184286"/>
                  <a:pt x="1692151" y="3178663"/>
                  <a:pt x="1692151" y="3173027"/>
                </a:cubicBezTo>
                <a:lnTo>
                  <a:pt x="1692745" y="3161677"/>
                </a:lnTo>
                <a:lnTo>
                  <a:pt x="1693243" y="3161709"/>
                </a:lnTo>
                <a:close/>
                <a:moveTo>
                  <a:pt x="1679481" y="3161219"/>
                </a:moveTo>
                <a:lnTo>
                  <a:pt x="1679507" y="3161709"/>
                </a:lnTo>
                <a:lnTo>
                  <a:pt x="1680005" y="3161677"/>
                </a:lnTo>
                <a:lnTo>
                  <a:pt x="1680599" y="3173027"/>
                </a:lnTo>
                <a:cubicBezTo>
                  <a:pt x="1680599" y="3178663"/>
                  <a:pt x="1680540" y="3184286"/>
                  <a:pt x="1679228" y="3189869"/>
                </a:cubicBezTo>
                <a:cubicBezTo>
                  <a:pt x="1679270" y="3220958"/>
                  <a:pt x="1676820" y="3251607"/>
                  <a:pt x="1671761" y="3281619"/>
                </a:cubicBezTo>
                <a:lnTo>
                  <a:pt x="1671223" y="3288243"/>
                </a:lnTo>
                <a:cubicBezTo>
                  <a:pt x="1671053" y="3288248"/>
                  <a:pt x="1670885" y="3288253"/>
                  <a:pt x="1670717" y="3288305"/>
                </a:cubicBezTo>
                <a:cubicBezTo>
                  <a:pt x="1620442" y="3638399"/>
                  <a:pt x="1339403" y="3916971"/>
                  <a:pt x="980552" y="3975903"/>
                </a:cubicBezTo>
                <a:lnTo>
                  <a:pt x="980435" y="3977042"/>
                </a:lnTo>
                <a:cubicBezTo>
                  <a:pt x="975125" y="3978045"/>
                  <a:pt x="969796" y="3978986"/>
                  <a:pt x="964219" y="3978570"/>
                </a:cubicBezTo>
                <a:cubicBezTo>
                  <a:pt x="933047" y="3984080"/>
                  <a:pt x="901167" y="3987038"/>
                  <a:pt x="868792" y="3987561"/>
                </a:cubicBezTo>
                <a:lnTo>
                  <a:pt x="851674" y="3989174"/>
                </a:lnTo>
                <a:lnTo>
                  <a:pt x="851648" y="3988683"/>
                </a:lnTo>
                <a:lnTo>
                  <a:pt x="851149" y="3988716"/>
                </a:lnTo>
                <a:cubicBezTo>
                  <a:pt x="850583" y="3984944"/>
                  <a:pt x="850556" y="3981158"/>
                  <a:pt x="850556" y="3977366"/>
                </a:cubicBezTo>
                <a:cubicBezTo>
                  <a:pt x="850556" y="3971728"/>
                  <a:pt x="850614" y="3966104"/>
                  <a:pt x="851926" y="3960518"/>
                </a:cubicBezTo>
                <a:cubicBezTo>
                  <a:pt x="851884" y="3929436"/>
                  <a:pt x="854334" y="3898794"/>
                  <a:pt x="859390" y="3868787"/>
                </a:cubicBezTo>
                <a:lnTo>
                  <a:pt x="859931" y="3862150"/>
                </a:lnTo>
                <a:cubicBezTo>
                  <a:pt x="860099" y="3862145"/>
                  <a:pt x="860269" y="3862140"/>
                  <a:pt x="860436" y="3862087"/>
                </a:cubicBezTo>
                <a:cubicBezTo>
                  <a:pt x="910713" y="3511992"/>
                  <a:pt x="1191752" y="3233421"/>
                  <a:pt x="1550602" y="3174489"/>
                </a:cubicBezTo>
                <a:lnTo>
                  <a:pt x="1550719" y="3173350"/>
                </a:lnTo>
                <a:cubicBezTo>
                  <a:pt x="1556028" y="3172348"/>
                  <a:pt x="1561356" y="3171407"/>
                  <a:pt x="1566932" y="3171823"/>
                </a:cubicBezTo>
                <a:cubicBezTo>
                  <a:pt x="1598115" y="3166310"/>
                  <a:pt x="1630008" y="3163352"/>
                  <a:pt x="1662393" y="3162829"/>
                </a:cubicBezTo>
                <a:close/>
                <a:moveTo>
                  <a:pt x="1118" y="3161219"/>
                </a:moveTo>
                <a:lnTo>
                  <a:pt x="18205" y="3162829"/>
                </a:lnTo>
                <a:cubicBezTo>
                  <a:pt x="50591" y="3163352"/>
                  <a:pt x="82483" y="3166310"/>
                  <a:pt x="113667" y="3171823"/>
                </a:cubicBezTo>
                <a:cubicBezTo>
                  <a:pt x="119243" y="3171407"/>
                  <a:pt x="124571" y="3172348"/>
                  <a:pt x="129879" y="3173350"/>
                </a:cubicBezTo>
                <a:lnTo>
                  <a:pt x="129997" y="3174489"/>
                </a:lnTo>
                <a:cubicBezTo>
                  <a:pt x="488847" y="3233421"/>
                  <a:pt x="769886" y="3511992"/>
                  <a:pt x="820162" y="3862087"/>
                </a:cubicBezTo>
                <a:cubicBezTo>
                  <a:pt x="820330" y="3862140"/>
                  <a:pt x="820499" y="3862145"/>
                  <a:pt x="820668" y="3862150"/>
                </a:cubicBezTo>
                <a:lnTo>
                  <a:pt x="821208" y="3868787"/>
                </a:lnTo>
                <a:cubicBezTo>
                  <a:pt x="826265" y="3898794"/>
                  <a:pt x="828714" y="3929436"/>
                  <a:pt x="828672" y="3960518"/>
                </a:cubicBezTo>
                <a:cubicBezTo>
                  <a:pt x="829984" y="3966104"/>
                  <a:pt x="830043" y="3971728"/>
                  <a:pt x="830043" y="3977366"/>
                </a:cubicBezTo>
                <a:cubicBezTo>
                  <a:pt x="830043" y="3981158"/>
                  <a:pt x="830016" y="3984944"/>
                  <a:pt x="829450" y="3988716"/>
                </a:cubicBezTo>
                <a:lnTo>
                  <a:pt x="828951" y="3988683"/>
                </a:lnTo>
                <a:lnTo>
                  <a:pt x="828925" y="3989174"/>
                </a:lnTo>
                <a:lnTo>
                  <a:pt x="811806" y="3987561"/>
                </a:lnTo>
                <a:cubicBezTo>
                  <a:pt x="779432" y="3987038"/>
                  <a:pt x="747552" y="3984080"/>
                  <a:pt x="716380" y="3978570"/>
                </a:cubicBezTo>
                <a:cubicBezTo>
                  <a:pt x="710803" y="3978986"/>
                  <a:pt x="705474" y="3978045"/>
                  <a:pt x="700163" y="3977042"/>
                </a:cubicBezTo>
                <a:lnTo>
                  <a:pt x="700047" y="3975903"/>
                </a:lnTo>
                <a:cubicBezTo>
                  <a:pt x="341196" y="3916971"/>
                  <a:pt x="60157" y="3638399"/>
                  <a:pt x="9881" y="3288305"/>
                </a:cubicBezTo>
                <a:cubicBezTo>
                  <a:pt x="9714" y="3288253"/>
                  <a:pt x="9545" y="3288248"/>
                  <a:pt x="9376" y="3288243"/>
                </a:cubicBezTo>
                <a:lnTo>
                  <a:pt x="8837" y="3281619"/>
                </a:lnTo>
                <a:cubicBezTo>
                  <a:pt x="3779" y="3251607"/>
                  <a:pt x="1328" y="3220958"/>
                  <a:pt x="1370" y="3189869"/>
                </a:cubicBezTo>
                <a:cubicBezTo>
                  <a:pt x="58" y="3184286"/>
                  <a:pt x="0" y="3178663"/>
                  <a:pt x="0" y="3173027"/>
                </a:cubicBezTo>
                <a:lnTo>
                  <a:pt x="594" y="3161677"/>
                </a:lnTo>
                <a:lnTo>
                  <a:pt x="1092" y="3161709"/>
                </a:lnTo>
                <a:close/>
                <a:moveTo>
                  <a:pt x="7762529" y="2447425"/>
                </a:moveTo>
                <a:cubicBezTo>
                  <a:pt x="7815805" y="2718331"/>
                  <a:pt x="8030648" y="2933128"/>
                  <a:pt x="8305838" y="2992271"/>
                </a:cubicBezTo>
                <a:cubicBezTo>
                  <a:pt x="8252563" y="2721365"/>
                  <a:pt x="8037719" y="2506568"/>
                  <a:pt x="7762529" y="2447425"/>
                </a:cubicBezTo>
                <a:close/>
                <a:moveTo>
                  <a:pt x="7455280" y="2447425"/>
                </a:moveTo>
                <a:cubicBezTo>
                  <a:pt x="7180090" y="2506568"/>
                  <a:pt x="6965246" y="2721365"/>
                  <a:pt x="6911971" y="2992271"/>
                </a:cubicBezTo>
                <a:cubicBezTo>
                  <a:pt x="7187161" y="2933128"/>
                  <a:pt x="7402004" y="2718331"/>
                  <a:pt x="7455280" y="2447425"/>
                </a:cubicBezTo>
                <a:close/>
                <a:moveTo>
                  <a:pt x="6070378" y="2447425"/>
                </a:moveTo>
                <a:cubicBezTo>
                  <a:pt x="6123654" y="2718331"/>
                  <a:pt x="6338497" y="2933128"/>
                  <a:pt x="6613687" y="2992271"/>
                </a:cubicBezTo>
                <a:cubicBezTo>
                  <a:pt x="6560412" y="2721365"/>
                  <a:pt x="6345568" y="2506568"/>
                  <a:pt x="6070378" y="2447425"/>
                </a:cubicBezTo>
                <a:close/>
                <a:moveTo>
                  <a:pt x="5763129" y="2447425"/>
                </a:moveTo>
                <a:cubicBezTo>
                  <a:pt x="5487939" y="2506568"/>
                  <a:pt x="5273095" y="2721365"/>
                  <a:pt x="5219820" y="2992271"/>
                </a:cubicBezTo>
                <a:cubicBezTo>
                  <a:pt x="5495010" y="2933128"/>
                  <a:pt x="5709853" y="2718331"/>
                  <a:pt x="5763129" y="2447425"/>
                </a:cubicBezTo>
                <a:close/>
                <a:moveTo>
                  <a:pt x="4378227" y="2447425"/>
                </a:moveTo>
                <a:cubicBezTo>
                  <a:pt x="4431503" y="2718331"/>
                  <a:pt x="4646346" y="2933128"/>
                  <a:pt x="4921536" y="2992271"/>
                </a:cubicBezTo>
                <a:cubicBezTo>
                  <a:pt x="4868261" y="2721365"/>
                  <a:pt x="4653417" y="2506568"/>
                  <a:pt x="4378227" y="2447425"/>
                </a:cubicBezTo>
                <a:close/>
                <a:moveTo>
                  <a:pt x="4070978" y="2447425"/>
                </a:moveTo>
                <a:cubicBezTo>
                  <a:pt x="3795788" y="2506568"/>
                  <a:pt x="3580944" y="2721365"/>
                  <a:pt x="3527669" y="2992271"/>
                </a:cubicBezTo>
                <a:cubicBezTo>
                  <a:pt x="3802859" y="2933128"/>
                  <a:pt x="4017702" y="2718331"/>
                  <a:pt x="4070978" y="2447425"/>
                </a:cubicBezTo>
                <a:close/>
                <a:moveTo>
                  <a:pt x="2686076" y="2447425"/>
                </a:moveTo>
                <a:cubicBezTo>
                  <a:pt x="2739352" y="2718331"/>
                  <a:pt x="2954195" y="2933128"/>
                  <a:pt x="3229385" y="2992271"/>
                </a:cubicBezTo>
                <a:cubicBezTo>
                  <a:pt x="3176110" y="2721365"/>
                  <a:pt x="2961266" y="2506568"/>
                  <a:pt x="2686076" y="2447425"/>
                </a:cubicBezTo>
                <a:close/>
                <a:moveTo>
                  <a:pt x="2378827" y="2447425"/>
                </a:moveTo>
                <a:cubicBezTo>
                  <a:pt x="2103637" y="2506568"/>
                  <a:pt x="1888793" y="2721365"/>
                  <a:pt x="1835518" y="2992271"/>
                </a:cubicBezTo>
                <a:cubicBezTo>
                  <a:pt x="2110708" y="2933128"/>
                  <a:pt x="2325551" y="2718331"/>
                  <a:pt x="2378827" y="2447425"/>
                </a:cubicBezTo>
                <a:close/>
                <a:moveTo>
                  <a:pt x="993925" y="2447425"/>
                </a:moveTo>
                <a:cubicBezTo>
                  <a:pt x="1047201" y="2718331"/>
                  <a:pt x="1262044" y="2933128"/>
                  <a:pt x="1537234" y="2992271"/>
                </a:cubicBezTo>
                <a:cubicBezTo>
                  <a:pt x="1483959" y="2721365"/>
                  <a:pt x="1269115" y="2506568"/>
                  <a:pt x="993925" y="2447425"/>
                </a:cubicBezTo>
                <a:close/>
                <a:moveTo>
                  <a:pt x="686676" y="2447425"/>
                </a:moveTo>
                <a:cubicBezTo>
                  <a:pt x="411486" y="2506568"/>
                  <a:pt x="196642" y="2721365"/>
                  <a:pt x="143367" y="2992271"/>
                </a:cubicBezTo>
                <a:cubicBezTo>
                  <a:pt x="418557" y="2933128"/>
                  <a:pt x="633400" y="2718331"/>
                  <a:pt x="686676" y="2447425"/>
                </a:cubicBezTo>
                <a:close/>
                <a:moveTo>
                  <a:pt x="9139239" y="2321311"/>
                </a:moveTo>
                <a:lnTo>
                  <a:pt x="9139239" y="2449820"/>
                </a:lnTo>
                <a:lnTo>
                  <a:pt x="9047261" y="2476706"/>
                </a:lnTo>
                <a:cubicBezTo>
                  <a:pt x="8821055" y="2561144"/>
                  <a:pt x="8650738" y="2755228"/>
                  <a:pt x="8604122" y="2992271"/>
                </a:cubicBezTo>
                <a:cubicBezTo>
                  <a:pt x="8844913" y="2940521"/>
                  <a:pt x="9039501" y="2769598"/>
                  <a:pt x="9120077" y="2546190"/>
                </a:cubicBezTo>
                <a:lnTo>
                  <a:pt x="9139239" y="2477003"/>
                </a:lnTo>
                <a:lnTo>
                  <a:pt x="9139239" y="2782562"/>
                </a:lnTo>
                <a:lnTo>
                  <a:pt x="9135069" y="2789374"/>
                </a:lnTo>
                <a:cubicBezTo>
                  <a:pt x="9008919" y="2963003"/>
                  <a:pt x="8815033" y="3086603"/>
                  <a:pt x="8590751" y="3123727"/>
                </a:cubicBezTo>
                <a:lnTo>
                  <a:pt x="8590635" y="3124875"/>
                </a:lnTo>
                <a:cubicBezTo>
                  <a:pt x="8585324" y="3125886"/>
                  <a:pt x="8579995" y="3126834"/>
                  <a:pt x="8574418" y="3126415"/>
                </a:cubicBezTo>
                <a:cubicBezTo>
                  <a:pt x="8543246" y="3131969"/>
                  <a:pt x="8511366" y="3134950"/>
                  <a:pt x="8478991" y="3135477"/>
                </a:cubicBezTo>
                <a:lnTo>
                  <a:pt x="8461873" y="3137103"/>
                </a:lnTo>
                <a:lnTo>
                  <a:pt x="8461847" y="3136608"/>
                </a:lnTo>
                <a:lnTo>
                  <a:pt x="8461348" y="3136641"/>
                </a:lnTo>
                <a:cubicBezTo>
                  <a:pt x="8460782" y="3132839"/>
                  <a:pt x="8460755" y="3129023"/>
                  <a:pt x="8460755" y="3125201"/>
                </a:cubicBezTo>
                <a:cubicBezTo>
                  <a:pt x="8460755" y="3119519"/>
                  <a:pt x="8460814" y="3113850"/>
                  <a:pt x="8462126" y="3108220"/>
                </a:cubicBezTo>
                <a:cubicBezTo>
                  <a:pt x="8462083" y="3076892"/>
                  <a:pt x="8464533" y="3046007"/>
                  <a:pt x="8469590" y="3015763"/>
                </a:cubicBezTo>
                <a:lnTo>
                  <a:pt x="8470130" y="3009073"/>
                </a:lnTo>
                <a:cubicBezTo>
                  <a:pt x="8470299" y="3009068"/>
                  <a:pt x="8470468" y="3009063"/>
                  <a:pt x="8470636" y="3009010"/>
                </a:cubicBezTo>
                <a:cubicBezTo>
                  <a:pt x="8514628" y="2700252"/>
                  <a:pt x="8735297" y="2446688"/>
                  <a:pt x="9030178" y="2348329"/>
                </a:cubicBezTo>
                <a:close/>
                <a:moveTo>
                  <a:pt x="7620280" y="2302594"/>
                </a:moveTo>
                <a:lnTo>
                  <a:pt x="7637367" y="2304217"/>
                </a:lnTo>
                <a:cubicBezTo>
                  <a:pt x="7669753" y="2304744"/>
                  <a:pt x="7701646" y="2307725"/>
                  <a:pt x="7732829" y="2313282"/>
                </a:cubicBezTo>
                <a:cubicBezTo>
                  <a:pt x="7738405" y="2312863"/>
                  <a:pt x="7743733" y="2313811"/>
                  <a:pt x="7749042" y="2314821"/>
                </a:cubicBezTo>
                <a:lnTo>
                  <a:pt x="7749159" y="2315969"/>
                </a:lnTo>
                <a:cubicBezTo>
                  <a:pt x="8108009" y="2375367"/>
                  <a:pt x="8389048" y="2656144"/>
                  <a:pt x="8439324" y="3009010"/>
                </a:cubicBezTo>
                <a:cubicBezTo>
                  <a:pt x="8439492" y="3009063"/>
                  <a:pt x="8439661" y="3009068"/>
                  <a:pt x="8439830" y="3009073"/>
                </a:cubicBezTo>
                <a:lnTo>
                  <a:pt x="8440370" y="3015763"/>
                </a:lnTo>
                <a:cubicBezTo>
                  <a:pt x="8445427" y="3046007"/>
                  <a:pt x="8447877" y="3076892"/>
                  <a:pt x="8447834" y="3108220"/>
                </a:cubicBezTo>
                <a:cubicBezTo>
                  <a:pt x="8449146" y="3113850"/>
                  <a:pt x="8449205" y="3119519"/>
                  <a:pt x="8449205" y="3125201"/>
                </a:cubicBezTo>
                <a:cubicBezTo>
                  <a:pt x="8449205" y="3129023"/>
                  <a:pt x="8449178" y="3132839"/>
                  <a:pt x="8448612" y="3136641"/>
                </a:cubicBezTo>
                <a:lnTo>
                  <a:pt x="8448113" y="3136608"/>
                </a:lnTo>
                <a:lnTo>
                  <a:pt x="8448087" y="3137103"/>
                </a:lnTo>
                <a:lnTo>
                  <a:pt x="8430969" y="3135477"/>
                </a:lnTo>
                <a:cubicBezTo>
                  <a:pt x="8398594" y="3134950"/>
                  <a:pt x="8366714" y="3131969"/>
                  <a:pt x="8335542" y="3126415"/>
                </a:cubicBezTo>
                <a:cubicBezTo>
                  <a:pt x="8329965" y="3126834"/>
                  <a:pt x="8324636" y="3125886"/>
                  <a:pt x="8319325" y="3124875"/>
                </a:cubicBezTo>
                <a:lnTo>
                  <a:pt x="8319209" y="3123727"/>
                </a:lnTo>
                <a:cubicBezTo>
                  <a:pt x="7960358" y="3064328"/>
                  <a:pt x="7679319" y="2783551"/>
                  <a:pt x="7629044" y="2430686"/>
                </a:cubicBezTo>
                <a:cubicBezTo>
                  <a:pt x="7628876" y="2430633"/>
                  <a:pt x="7628708" y="2430628"/>
                  <a:pt x="7628538" y="2430623"/>
                </a:cubicBezTo>
                <a:lnTo>
                  <a:pt x="7628000" y="2423947"/>
                </a:lnTo>
                <a:cubicBezTo>
                  <a:pt x="7622941" y="2393697"/>
                  <a:pt x="7620490" y="2362806"/>
                  <a:pt x="7620533" y="2331471"/>
                </a:cubicBezTo>
                <a:cubicBezTo>
                  <a:pt x="7619221" y="2325843"/>
                  <a:pt x="7619162" y="2320176"/>
                  <a:pt x="7619162" y="2314495"/>
                </a:cubicBezTo>
                <a:lnTo>
                  <a:pt x="7619756" y="2303055"/>
                </a:lnTo>
                <a:lnTo>
                  <a:pt x="7620254" y="2303088"/>
                </a:lnTo>
                <a:close/>
                <a:moveTo>
                  <a:pt x="7597529" y="2302594"/>
                </a:moveTo>
                <a:lnTo>
                  <a:pt x="7597555" y="2303088"/>
                </a:lnTo>
                <a:lnTo>
                  <a:pt x="7598053" y="2303055"/>
                </a:lnTo>
                <a:lnTo>
                  <a:pt x="7598647" y="2314495"/>
                </a:lnTo>
                <a:cubicBezTo>
                  <a:pt x="7598647" y="2320176"/>
                  <a:pt x="7598588" y="2325843"/>
                  <a:pt x="7597276" y="2331471"/>
                </a:cubicBezTo>
                <a:cubicBezTo>
                  <a:pt x="7597319" y="2362806"/>
                  <a:pt x="7594868" y="2393697"/>
                  <a:pt x="7589809" y="2423947"/>
                </a:cubicBezTo>
                <a:lnTo>
                  <a:pt x="7589271" y="2430623"/>
                </a:lnTo>
                <a:cubicBezTo>
                  <a:pt x="7589101" y="2430628"/>
                  <a:pt x="7588933" y="2430633"/>
                  <a:pt x="7588765" y="2430686"/>
                </a:cubicBezTo>
                <a:cubicBezTo>
                  <a:pt x="7538490" y="2783551"/>
                  <a:pt x="7257451" y="3064328"/>
                  <a:pt x="6898600" y="3123727"/>
                </a:cubicBezTo>
                <a:lnTo>
                  <a:pt x="6898484" y="3124875"/>
                </a:lnTo>
                <a:cubicBezTo>
                  <a:pt x="6893173" y="3125886"/>
                  <a:pt x="6887844" y="3126834"/>
                  <a:pt x="6882267" y="3126415"/>
                </a:cubicBezTo>
                <a:cubicBezTo>
                  <a:pt x="6851095" y="3131969"/>
                  <a:pt x="6819215" y="3134950"/>
                  <a:pt x="6786841" y="3135477"/>
                </a:cubicBezTo>
                <a:lnTo>
                  <a:pt x="6769722" y="3137103"/>
                </a:lnTo>
                <a:lnTo>
                  <a:pt x="6769696" y="3136608"/>
                </a:lnTo>
                <a:lnTo>
                  <a:pt x="6769197" y="3136641"/>
                </a:lnTo>
                <a:cubicBezTo>
                  <a:pt x="6768631" y="3132839"/>
                  <a:pt x="6768604" y="3129023"/>
                  <a:pt x="6768604" y="3125201"/>
                </a:cubicBezTo>
                <a:cubicBezTo>
                  <a:pt x="6768604" y="3119519"/>
                  <a:pt x="6768663" y="3113850"/>
                  <a:pt x="6769975" y="3108220"/>
                </a:cubicBezTo>
                <a:cubicBezTo>
                  <a:pt x="6769933" y="3076892"/>
                  <a:pt x="6772382" y="3046007"/>
                  <a:pt x="6777439" y="3015763"/>
                </a:cubicBezTo>
                <a:lnTo>
                  <a:pt x="6777979" y="3009073"/>
                </a:lnTo>
                <a:cubicBezTo>
                  <a:pt x="6778148" y="3009068"/>
                  <a:pt x="6778317" y="3009063"/>
                  <a:pt x="6778485" y="3009010"/>
                </a:cubicBezTo>
                <a:cubicBezTo>
                  <a:pt x="6828761" y="2656144"/>
                  <a:pt x="7109800" y="2375367"/>
                  <a:pt x="7468650" y="2315969"/>
                </a:cubicBezTo>
                <a:lnTo>
                  <a:pt x="7468767" y="2314821"/>
                </a:lnTo>
                <a:cubicBezTo>
                  <a:pt x="7474076" y="2313811"/>
                  <a:pt x="7479404" y="2312863"/>
                  <a:pt x="7484980" y="2313282"/>
                </a:cubicBezTo>
                <a:cubicBezTo>
                  <a:pt x="7516163" y="2307725"/>
                  <a:pt x="7548056" y="2304744"/>
                  <a:pt x="7580442" y="2304217"/>
                </a:cubicBezTo>
                <a:close/>
                <a:moveTo>
                  <a:pt x="5928129" y="2302594"/>
                </a:moveTo>
                <a:lnTo>
                  <a:pt x="5945217" y="2304217"/>
                </a:lnTo>
                <a:cubicBezTo>
                  <a:pt x="5977602" y="2304744"/>
                  <a:pt x="6009495" y="2307725"/>
                  <a:pt x="6040678" y="2313282"/>
                </a:cubicBezTo>
                <a:cubicBezTo>
                  <a:pt x="6046254" y="2312863"/>
                  <a:pt x="6051582" y="2313811"/>
                  <a:pt x="6056891" y="2314821"/>
                </a:cubicBezTo>
                <a:lnTo>
                  <a:pt x="6057008" y="2315969"/>
                </a:lnTo>
                <a:cubicBezTo>
                  <a:pt x="6415858" y="2375367"/>
                  <a:pt x="6696897" y="2656144"/>
                  <a:pt x="6747174" y="3009010"/>
                </a:cubicBezTo>
                <a:cubicBezTo>
                  <a:pt x="6747341" y="3009063"/>
                  <a:pt x="6747511" y="3009068"/>
                  <a:pt x="6747679" y="3009073"/>
                </a:cubicBezTo>
                <a:lnTo>
                  <a:pt x="6748220" y="3015763"/>
                </a:lnTo>
                <a:cubicBezTo>
                  <a:pt x="6753276" y="3046007"/>
                  <a:pt x="6755726" y="3076892"/>
                  <a:pt x="6755684" y="3108220"/>
                </a:cubicBezTo>
                <a:cubicBezTo>
                  <a:pt x="6756996" y="3113850"/>
                  <a:pt x="6757054" y="3119519"/>
                  <a:pt x="6757054" y="3125201"/>
                </a:cubicBezTo>
                <a:cubicBezTo>
                  <a:pt x="6757054" y="3129023"/>
                  <a:pt x="6757027" y="3132839"/>
                  <a:pt x="6756461" y="3136641"/>
                </a:cubicBezTo>
                <a:lnTo>
                  <a:pt x="6755962" y="3136608"/>
                </a:lnTo>
                <a:lnTo>
                  <a:pt x="6755936" y="3137103"/>
                </a:lnTo>
                <a:lnTo>
                  <a:pt x="6738818" y="3135477"/>
                </a:lnTo>
                <a:cubicBezTo>
                  <a:pt x="6706444" y="3134950"/>
                  <a:pt x="6674563" y="3131969"/>
                  <a:pt x="6643391" y="3126415"/>
                </a:cubicBezTo>
                <a:cubicBezTo>
                  <a:pt x="6637814" y="3126834"/>
                  <a:pt x="6632485" y="3125886"/>
                  <a:pt x="6627175" y="3124875"/>
                </a:cubicBezTo>
                <a:lnTo>
                  <a:pt x="6627059" y="3123727"/>
                </a:lnTo>
                <a:cubicBezTo>
                  <a:pt x="6268207" y="3064328"/>
                  <a:pt x="5987168" y="2783551"/>
                  <a:pt x="5936893" y="2430686"/>
                </a:cubicBezTo>
                <a:cubicBezTo>
                  <a:pt x="5936725" y="2430633"/>
                  <a:pt x="5936557" y="2430628"/>
                  <a:pt x="5936387" y="2430623"/>
                </a:cubicBezTo>
                <a:lnTo>
                  <a:pt x="5935849" y="2423947"/>
                </a:lnTo>
                <a:cubicBezTo>
                  <a:pt x="5930790" y="2393697"/>
                  <a:pt x="5928340" y="2362806"/>
                  <a:pt x="5928382" y="2331471"/>
                </a:cubicBezTo>
                <a:cubicBezTo>
                  <a:pt x="5927070" y="2325843"/>
                  <a:pt x="5927011" y="2320176"/>
                  <a:pt x="5927011" y="2314495"/>
                </a:cubicBezTo>
                <a:lnTo>
                  <a:pt x="5927605" y="2303055"/>
                </a:lnTo>
                <a:lnTo>
                  <a:pt x="5928103" y="2303088"/>
                </a:lnTo>
                <a:close/>
                <a:moveTo>
                  <a:pt x="5905378" y="2302594"/>
                </a:moveTo>
                <a:lnTo>
                  <a:pt x="5905404" y="2303088"/>
                </a:lnTo>
                <a:lnTo>
                  <a:pt x="5905902" y="2303055"/>
                </a:lnTo>
                <a:lnTo>
                  <a:pt x="5906496" y="2314495"/>
                </a:lnTo>
                <a:cubicBezTo>
                  <a:pt x="5906496" y="2320176"/>
                  <a:pt x="5906438" y="2325843"/>
                  <a:pt x="5905126" y="2331471"/>
                </a:cubicBezTo>
                <a:cubicBezTo>
                  <a:pt x="5905168" y="2362806"/>
                  <a:pt x="5902717" y="2393697"/>
                  <a:pt x="5897659" y="2423947"/>
                </a:cubicBezTo>
                <a:lnTo>
                  <a:pt x="5897120" y="2430623"/>
                </a:lnTo>
                <a:cubicBezTo>
                  <a:pt x="5896951" y="2430628"/>
                  <a:pt x="5896782" y="2430633"/>
                  <a:pt x="5896615" y="2430686"/>
                </a:cubicBezTo>
                <a:cubicBezTo>
                  <a:pt x="5846339" y="2783551"/>
                  <a:pt x="5565300" y="3064328"/>
                  <a:pt x="5206449" y="3123727"/>
                </a:cubicBezTo>
                <a:lnTo>
                  <a:pt x="5206334" y="3124875"/>
                </a:lnTo>
                <a:cubicBezTo>
                  <a:pt x="5201022" y="3125886"/>
                  <a:pt x="5195693" y="3126834"/>
                  <a:pt x="5190116" y="3126415"/>
                </a:cubicBezTo>
                <a:cubicBezTo>
                  <a:pt x="5158944" y="3131969"/>
                  <a:pt x="5127065" y="3134950"/>
                  <a:pt x="5094690" y="3135477"/>
                </a:cubicBezTo>
                <a:lnTo>
                  <a:pt x="5077571" y="3137103"/>
                </a:lnTo>
                <a:lnTo>
                  <a:pt x="5077545" y="3136608"/>
                </a:lnTo>
                <a:lnTo>
                  <a:pt x="5077046" y="3136641"/>
                </a:lnTo>
                <a:cubicBezTo>
                  <a:pt x="5076480" y="3132839"/>
                  <a:pt x="5076453" y="3129023"/>
                  <a:pt x="5076453" y="3125201"/>
                </a:cubicBezTo>
                <a:cubicBezTo>
                  <a:pt x="5076453" y="3119519"/>
                  <a:pt x="5076512" y="3113850"/>
                  <a:pt x="5077824" y="3108220"/>
                </a:cubicBezTo>
                <a:cubicBezTo>
                  <a:pt x="5077782" y="3076892"/>
                  <a:pt x="5080231" y="3046007"/>
                  <a:pt x="5085288" y="3015763"/>
                </a:cubicBezTo>
                <a:lnTo>
                  <a:pt x="5085828" y="3009073"/>
                </a:lnTo>
                <a:cubicBezTo>
                  <a:pt x="5085997" y="3009068"/>
                  <a:pt x="5086166" y="3009063"/>
                  <a:pt x="5086334" y="3009010"/>
                </a:cubicBezTo>
                <a:cubicBezTo>
                  <a:pt x="5136610" y="2656144"/>
                  <a:pt x="5417649" y="2375367"/>
                  <a:pt x="5776501" y="2315969"/>
                </a:cubicBezTo>
                <a:lnTo>
                  <a:pt x="5776617" y="2314821"/>
                </a:lnTo>
                <a:cubicBezTo>
                  <a:pt x="5781926" y="2313811"/>
                  <a:pt x="5787253" y="2312863"/>
                  <a:pt x="5792829" y="2313282"/>
                </a:cubicBezTo>
                <a:cubicBezTo>
                  <a:pt x="5824013" y="2307725"/>
                  <a:pt x="5855905" y="2304744"/>
                  <a:pt x="5888291" y="2304217"/>
                </a:cubicBezTo>
                <a:close/>
                <a:moveTo>
                  <a:pt x="4235979" y="2302594"/>
                </a:moveTo>
                <a:lnTo>
                  <a:pt x="4253065" y="2304217"/>
                </a:lnTo>
                <a:cubicBezTo>
                  <a:pt x="4285451" y="2304744"/>
                  <a:pt x="4317343" y="2307725"/>
                  <a:pt x="4348528" y="2313282"/>
                </a:cubicBezTo>
                <a:cubicBezTo>
                  <a:pt x="4354104" y="2312863"/>
                  <a:pt x="4359431" y="2313811"/>
                  <a:pt x="4364739" y="2314821"/>
                </a:cubicBezTo>
                <a:lnTo>
                  <a:pt x="4364856" y="2315969"/>
                </a:lnTo>
                <a:cubicBezTo>
                  <a:pt x="4723707" y="2375367"/>
                  <a:pt x="5004746" y="2656144"/>
                  <a:pt x="5055022" y="3009010"/>
                </a:cubicBezTo>
                <a:cubicBezTo>
                  <a:pt x="5055190" y="3009063"/>
                  <a:pt x="5055359" y="3009068"/>
                  <a:pt x="5055528" y="3009073"/>
                </a:cubicBezTo>
                <a:lnTo>
                  <a:pt x="5056068" y="3015763"/>
                </a:lnTo>
                <a:cubicBezTo>
                  <a:pt x="5061125" y="3046007"/>
                  <a:pt x="5063574" y="3076892"/>
                  <a:pt x="5063532" y="3108220"/>
                </a:cubicBezTo>
                <a:cubicBezTo>
                  <a:pt x="5064844" y="3113850"/>
                  <a:pt x="5064903" y="3119519"/>
                  <a:pt x="5064903" y="3125201"/>
                </a:cubicBezTo>
                <a:cubicBezTo>
                  <a:pt x="5064903" y="3129023"/>
                  <a:pt x="5064876" y="3132839"/>
                  <a:pt x="5064310" y="3136641"/>
                </a:cubicBezTo>
                <a:lnTo>
                  <a:pt x="5063811" y="3136608"/>
                </a:lnTo>
                <a:lnTo>
                  <a:pt x="5063785" y="3137103"/>
                </a:lnTo>
                <a:lnTo>
                  <a:pt x="5046666" y="3135477"/>
                </a:lnTo>
                <a:cubicBezTo>
                  <a:pt x="5014292" y="3134950"/>
                  <a:pt x="4982412" y="3131969"/>
                  <a:pt x="4951241" y="3126415"/>
                </a:cubicBezTo>
                <a:cubicBezTo>
                  <a:pt x="4945663" y="3126834"/>
                  <a:pt x="4940334" y="3125886"/>
                  <a:pt x="4935023" y="3124875"/>
                </a:cubicBezTo>
                <a:lnTo>
                  <a:pt x="4934907" y="3123727"/>
                </a:lnTo>
                <a:cubicBezTo>
                  <a:pt x="4576056" y="3064328"/>
                  <a:pt x="4295017" y="2783551"/>
                  <a:pt x="4244741" y="2430686"/>
                </a:cubicBezTo>
                <a:cubicBezTo>
                  <a:pt x="4244574" y="2430633"/>
                  <a:pt x="4244405" y="2430628"/>
                  <a:pt x="4244236" y="2430623"/>
                </a:cubicBezTo>
                <a:lnTo>
                  <a:pt x="4243697" y="2423947"/>
                </a:lnTo>
                <a:cubicBezTo>
                  <a:pt x="4238639" y="2393697"/>
                  <a:pt x="4236188" y="2362806"/>
                  <a:pt x="4236230" y="2331471"/>
                </a:cubicBezTo>
                <a:cubicBezTo>
                  <a:pt x="4234918" y="2325843"/>
                  <a:pt x="4234860" y="2320176"/>
                  <a:pt x="4234860" y="2314495"/>
                </a:cubicBezTo>
                <a:lnTo>
                  <a:pt x="4235454" y="2303055"/>
                </a:lnTo>
                <a:lnTo>
                  <a:pt x="4235952" y="2303088"/>
                </a:lnTo>
                <a:close/>
                <a:moveTo>
                  <a:pt x="4213227" y="2302594"/>
                </a:moveTo>
                <a:lnTo>
                  <a:pt x="4213253" y="2303088"/>
                </a:lnTo>
                <a:lnTo>
                  <a:pt x="4213751" y="2303055"/>
                </a:lnTo>
                <a:lnTo>
                  <a:pt x="4214345" y="2314495"/>
                </a:lnTo>
                <a:cubicBezTo>
                  <a:pt x="4214345" y="2320176"/>
                  <a:pt x="4214286" y="2325843"/>
                  <a:pt x="4212974" y="2331471"/>
                </a:cubicBezTo>
                <a:cubicBezTo>
                  <a:pt x="4213016" y="2362806"/>
                  <a:pt x="4210566" y="2393697"/>
                  <a:pt x="4205507" y="2423947"/>
                </a:cubicBezTo>
                <a:lnTo>
                  <a:pt x="4204969" y="2430623"/>
                </a:lnTo>
                <a:cubicBezTo>
                  <a:pt x="4204799" y="2430628"/>
                  <a:pt x="4204631" y="2430633"/>
                  <a:pt x="4204463" y="2430686"/>
                </a:cubicBezTo>
                <a:cubicBezTo>
                  <a:pt x="4154188" y="2783551"/>
                  <a:pt x="3873149" y="3064328"/>
                  <a:pt x="3514297" y="3123727"/>
                </a:cubicBezTo>
                <a:lnTo>
                  <a:pt x="3514181" y="3124875"/>
                </a:lnTo>
                <a:cubicBezTo>
                  <a:pt x="3508871" y="3125886"/>
                  <a:pt x="3503542" y="3126834"/>
                  <a:pt x="3497965" y="3126415"/>
                </a:cubicBezTo>
                <a:cubicBezTo>
                  <a:pt x="3466793" y="3131969"/>
                  <a:pt x="3434912" y="3134950"/>
                  <a:pt x="3402538" y="3135477"/>
                </a:cubicBezTo>
                <a:lnTo>
                  <a:pt x="3385420" y="3137103"/>
                </a:lnTo>
                <a:lnTo>
                  <a:pt x="3385394" y="3136608"/>
                </a:lnTo>
                <a:lnTo>
                  <a:pt x="3384895" y="3136641"/>
                </a:lnTo>
                <a:cubicBezTo>
                  <a:pt x="3384329" y="3132839"/>
                  <a:pt x="3384302" y="3129023"/>
                  <a:pt x="3384302" y="3125201"/>
                </a:cubicBezTo>
                <a:cubicBezTo>
                  <a:pt x="3384302" y="3119519"/>
                  <a:pt x="3384360" y="3113850"/>
                  <a:pt x="3385672" y="3108220"/>
                </a:cubicBezTo>
                <a:cubicBezTo>
                  <a:pt x="3385630" y="3076892"/>
                  <a:pt x="3388080" y="3046007"/>
                  <a:pt x="3393136" y="3015763"/>
                </a:cubicBezTo>
                <a:lnTo>
                  <a:pt x="3393677" y="3009073"/>
                </a:lnTo>
                <a:cubicBezTo>
                  <a:pt x="3393845" y="3009068"/>
                  <a:pt x="3394015" y="3009063"/>
                  <a:pt x="3394182" y="3009010"/>
                </a:cubicBezTo>
                <a:cubicBezTo>
                  <a:pt x="3444459" y="2656144"/>
                  <a:pt x="3725498" y="2375367"/>
                  <a:pt x="4084348" y="2315969"/>
                </a:cubicBezTo>
                <a:lnTo>
                  <a:pt x="4084465" y="2314821"/>
                </a:lnTo>
                <a:cubicBezTo>
                  <a:pt x="4089774" y="2313811"/>
                  <a:pt x="4095102" y="2312863"/>
                  <a:pt x="4100678" y="2313282"/>
                </a:cubicBezTo>
                <a:cubicBezTo>
                  <a:pt x="4131861" y="2307725"/>
                  <a:pt x="4163754" y="2304744"/>
                  <a:pt x="4196139" y="2304217"/>
                </a:cubicBezTo>
                <a:close/>
                <a:moveTo>
                  <a:pt x="2543827" y="2302594"/>
                </a:moveTo>
                <a:lnTo>
                  <a:pt x="2560914" y="2304217"/>
                </a:lnTo>
                <a:cubicBezTo>
                  <a:pt x="2593300" y="2304744"/>
                  <a:pt x="2625192" y="2307725"/>
                  <a:pt x="2656376" y="2313282"/>
                </a:cubicBezTo>
                <a:cubicBezTo>
                  <a:pt x="2661952" y="2312863"/>
                  <a:pt x="2667280" y="2313811"/>
                  <a:pt x="2672588" y="2314821"/>
                </a:cubicBezTo>
                <a:lnTo>
                  <a:pt x="2672706" y="2315969"/>
                </a:lnTo>
                <a:cubicBezTo>
                  <a:pt x="3031556" y="2375367"/>
                  <a:pt x="3312595" y="2656144"/>
                  <a:pt x="3362871" y="3009010"/>
                </a:cubicBezTo>
                <a:cubicBezTo>
                  <a:pt x="3363039" y="3009063"/>
                  <a:pt x="3363208" y="3009068"/>
                  <a:pt x="3363377" y="3009073"/>
                </a:cubicBezTo>
                <a:lnTo>
                  <a:pt x="3363917" y="3015763"/>
                </a:lnTo>
                <a:cubicBezTo>
                  <a:pt x="3368974" y="3046007"/>
                  <a:pt x="3371423" y="3076892"/>
                  <a:pt x="3371381" y="3108220"/>
                </a:cubicBezTo>
                <a:cubicBezTo>
                  <a:pt x="3372693" y="3113850"/>
                  <a:pt x="3372752" y="3119519"/>
                  <a:pt x="3372752" y="3125201"/>
                </a:cubicBezTo>
                <a:cubicBezTo>
                  <a:pt x="3372752" y="3129023"/>
                  <a:pt x="3372725" y="3132839"/>
                  <a:pt x="3372159" y="3136641"/>
                </a:cubicBezTo>
                <a:lnTo>
                  <a:pt x="3371660" y="3136608"/>
                </a:lnTo>
                <a:lnTo>
                  <a:pt x="3371634" y="3137103"/>
                </a:lnTo>
                <a:lnTo>
                  <a:pt x="3354515" y="3135477"/>
                </a:lnTo>
                <a:cubicBezTo>
                  <a:pt x="3322141" y="3134950"/>
                  <a:pt x="3290261" y="3131969"/>
                  <a:pt x="3259089" y="3126415"/>
                </a:cubicBezTo>
                <a:cubicBezTo>
                  <a:pt x="3253512" y="3126834"/>
                  <a:pt x="3248183" y="3125886"/>
                  <a:pt x="3242872" y="3124875"/>
                </a:cubicBezTo>
                <a:lnTo>
                  <a:pt x="3242756" y="3123727"/>
                </a:lnTo>
                <a:cubicBezTo>
                  <a:pt x="2883905" y="3064328"/>
                  <a:pt x="2602866" y="2783551"/>
                  <a:pt x="2552590" y="2430686"/>
                </a:cubicBezTo>
                <a:cubicBezTo>
                  <a:pt x="2552423" y="2430633"/>
                  <a:pt x="2552254" y="2430628"/>
                  <a:pt x="2552085" y="2430623"/>
                </a:cubicBezTo>
                <a:lnTo>
                  <a:pt x="2551547" y="2423947"/>
                </a:lnTo>
                <a:cubicBezTo>
                  <a:pt x="2546488" y="2393697"/>
                  <a:pt x="2544037" y="2362806"/>
                  <a:pt x="2544079" y="2331471"/>
                </a:cubicBezTo>
                <a:cubicBezTo>
                  <a:pt x="2542767" y="2325843"/>
                  <a:pt x="2542709" y="2320176"/>
                  <a:pt x="2542709" y="2314495"/>
                </a:cubicBezTo>
                <a:lnTo>
                  <a:pt x="2543303" y="2303055"/>
                </a:lnTo>
                <a:lnTo>
                  <a:pt x="2543801" y="2303088"/>
                </a:lnTo>
                <a:close/>
                <a:moveTo>
                  <a:pt x="2521076" y="2302594"/>
                </a:moveTo>
                <a:lnTo>
                  <a:pt x="2521102" y="2303088"/>
                </a:lnTo>
                <a:lnTo>
                  <a:pt x="2521600" y="2303055"/>
                </a:lnTo>
                <a:lnTo>
                  <a:pt x="2522194" y="2314495"/>
                </a:lnTo>
                <a:cubicBezTo>
                  <a:pt x="2522194" y="2320176"/>
                  <a:pt x="2522135" y="2325843"/>
                  <a:pt x="2520823" y="2331471"/>
                </a:cubicBezTo>
                <a:cubicBezTo>
                  <a:pt x="2520865" y="2362806"/>
                  <a:pt x="2518415" y="2393697"/>
                  <a:pt x="2513356" y="2423947"/>
                </a:cubicBezTo>
                <a:lnTo>
                  <a:pt x="2512818" y="2430623"/>
                </a:lnTo>
                <a:cubicBezTo>
                  <a:pt x="2512648" y="2430628"/>
                  <a:pt x="2512480" y="2430633"/>
                  <a:pt x="2512312" y="2430686"/>
                </a:cubicBezTo>
                <a:cubicBezTo>
                  <a:pt x="2462037" y="2783551"/>
                  <a:pt x="2180998" y="3064328"/>
                  <a:pt x="1822147" y="3123727"/>
                </a:cubicBezTo>
                <a:lnTo>
                  <a:pt x="1822030" y="3124875"/>
                </a:lnTo>
                <a:cubicBezTo>
                  <a:pt x="1816720" y="3125886"/>
                  <a:pt x="1811391" y="3126834"/>
                  <a:pt x="1805814" y="3126415"/>
                </a:cubicBezTo>
                <a:cubicBezTo>
                  <a:pt x="1774642" y="3131969"/>
                  <a:pt x="1742762" y="3134950"/>
                  <a:pt x="1710387" y="3135477"/>
                </a:cubicBezTo>
                <a:lnTo>
                  <a:pt x="1693269" y="3137103"/>
                </a:lnTo>
                <a:lnTo>
                  <a:pt x="1693243" y="3136608"/>
                </a:lnTo>
                <a:lnTo>
                  <a:pt x="1692744" y="3136641"/>
                </a:lnTo>
                <a:cubicBezTo>
                  <a:pt x="1692178" y="3132839"/>
                  <a:pt x="1692151" y="3129023"/>
                  <a:pt x="1692151" y="3125201"/>
                </a:cubicBezTo>
                <a:cubicBezTo>
                  <a:pt x="1692151" y="3119519"/>
                  <a:pt x="1692209" y="3113850"/>
                  <a:pt x="1693521" y="3108220"/>
                </a:cubicBezTo>
                <a:cubicBezTo>
                  <a:pt x="1693479" y="3076892"/>
                  <a:pt x="1695929" y="3046007"/>
                  <a:pt x="1700985" y="3015763"/>
                </a:cubicBezTo>
                <a:lnTo>
                  <a:pt x="1701526" y="3009073"/>
                </a:lnTo>
                <a:cubicBezTo>
                  <a:pt x="1701694" y="3009068"/>
                  <a:pt x="1701864" y="3009063"/>
                  <a:pt x="1702031" y="3009010"/>
                </a:cubicBezTo>
                <a:cubicBezTo>
                  <a:pt x="1752308" y="2656144"/>
                  <a:pt x="2033347" y="2375367"/>
                  <a:pt x="2392197" y="2315969"/>
                </a:cubicBezTo>
                <a:lnTo>
                  <a:pt x="2392314" y="2314821"/>
                </a:lnTo>
                <a:cubicBezTo>
                  <a:pt x="2397623" y="2313811"/>
                  <a:pt x="2402951" y="2312863"/>
                  <a:pt x="2408527" y="2313282"/>
                </a:cubicBezTo>
                <a:cubicBezTo>
                  <a:pt x="2439710" y="2307725"/>
                  <a:pt x="2471603" y="2304744"/>
                  <a:pt x="2503988" y="2304217"/>
                </a:cubicBezTo>
                <a:close/>
                <a:moveTo>
                  <a:pt x="851676" y="2302594"/>
                </a:moveTo>
                <a:lnTo>
                  <a:pt x="868763" y="2304217"/>
                </a:lnTo>
                <a:cubicBezTo>
                  <a:pt x="901149" y="2304744"/>
                  <a:pt x="933041" y="2307725"/>
                  <a:pt x="964225" y="2313282"/>
                </a:cubicBezTo>
                <a:cubicBezTo>
                  <a:pt x="969801" y="2312863"/>
                  <a:pt x="975129" y="2313811"/>
                  <a:pt x="980437" y="2314821"/>
                </a:cubicBezTo>
                <a:lnTo>
                  <a:pt x="980555" y="2315969"/>
                </a:lnTo>
                <a:cubicBezTo>
                  <a:pt x="1339405" y="2375367"/>
                  <a:pt x="1620444" y="2656144"/>
                  <a:pt x="1670720" y="3009010"/>
                </a:cubicBezTo>
                <a:cubicBezTo>
                  <a:pt x="1670888" y="3009063"/>
                  <a:pt x="1671057" y="3009068"/>
                  <a:pt x="1671226" y="3009073"/>
                </a:cubicBezTo>
                <a:lnTo>
                  <a:pt x="1671766" y="3015763"/>
                </a:lnTo>
                <a:cubicBezTo>
                  <a:pt x="1676823" y="3046007"/>
                  <a:pt x="1679272" y="3076892"/>
                  <a:pt x="1679230" y="3108220"/>
                </a:cubicBezTo>
                <a:cubicBezTo>
                  <a:pt x="1680542" y="3113850"/>
                  <a:pt x="1680601" y="3119519"/>
                  <a:pt x="1680601" y="3125201"/>
                </a:cubicBezTo>
                <a:cubicBezTo>
                  <a:pt x="1680601" y="3129023"/>
                  <a:pt x="1680574" y="3132839"/>
                  <a:pt x="1680008" y="3136641"/>
                </a:cubicBezTo>
                <a:lnTo>
                  <a:pt x="1679509" y="3136608"/>
                </a:lnTo>
                <a:lnTo>
                  <a:pt x="1679483" y="3137103"/>
                </a:lnTo>
                <a:lnTo>
                  <a:pt x="1662364" y="3135477"/>
                </a:lnTo>
                <a:cubicBezTo>
                  <a:pt x="1629990" y="3134950"/>
                  <a:pt x="1598110" y="3131969"/>
                  <a:pt x="1566938" y="3126415"/>
                </a:cubicBezTo>
                <a:cubicBezTo>
                  <a:pt x="1561361" y="3126834"/>
                  <a:pt x="1556032" y="3125886"/>
                  <a:pt x="1550721" y="3124875"/>
                </a:cubicBezTo>
                <a:lnTo>
                  <a:pt x="1550605" y="3123727"/>
                </a:lnTo>
                <a:cubicBezTo>
                  <a:pt x="1191754" y="3064328"/>
                  <a:pt x="910715" y="2783551"/>
                  <a:pt x="860439" y="2430686"/>
                </a:cubicBezTo>
                <a:cubicBezTo>
                  <a:pt x="860272" y="2430633"/>
                  <a:pt x="860103" y="2430628"/>
                  <a:pt x="859934" y="2430623"/>
                </a:cubicBezTo>
                <a:lnTo>
                  <a:pt x="859396" y="2423947"/>
                </a:lnTo>
                <a:cubicBezTo>
                  <a:pt x="854337" y="2393697"/>
                  <a:pt x="851886" y="2362806"/>
                  <a:pt x="851928" y="2331471"/>
                </a:cubicBezTo>
                <a:cubicBezTo>
                  <a:pt x="850616" y="2325843"/>
                  <a:pt x="850558" y="2320176"/>
                  <a:pt x="850558" y="2314495"/>
                </a:cubicBezTo>
                <a:lnTo>
                  <a:pt x="851152" y="2303055"/>
                </a:lnTo>
                <a:lnTo>
                  <a:pt x="851650" y="2303088"/>
                </a:lnTo>
                <a:close/>
                <a:moveTo>
                  <a:pt x="828925" y="2302594"/>
                </a:moveTo>
                <a:lnTo>
                  <a:pt x="828951" y="2303088"/>
                </a:lnTo>
                <a:lnTo>
                  <a:pt x="829449" y="2303055"/>
                </a:lnTo>
                <a:lnTo>
                  <a:pt x="830043" y="2314495"/>
                </a:lnTo>
                <a:cubicBezTo>
                  <a:pt x="830043" y="2320176"/>
                  <a:pt x="829984" y="2325843"/>
                  <a:pt x="828672" y="2331471"/>
                </a:cubicBezTo>
                <a:cubicBezTo>
                  <a:pt x="828714" y="2362806"/>
                  <a:pt x="826264" y="2393697"/>
                  <a:pt x="821205" y="2423947"/>
                </a:cubicBezTo>
                <a:lnTo>
                  <a:pt x="820667" y="2430623"/>
                </a:lnTo>
                <a:cubicBezTo>
                  <a:pt x="820497" y="2430628"/>
                  <a:pt x="820329" y="2430633"/>
                  <a:pt x="820161" y="2430686"/>
                </a:cubicBezTo>
                <a:cubicBezTo>
                  <a:pt x="769886" y="2783551"/>
                  <a:pt x="488847" y="3064328"/>
                  <a:pt x="129995" y="3123727"/>
                </a:cubicBezTo>
                <a:lnTo>
                  <a:pt x="129879" y="3124875"/>
                </a:lnTo>
                <a:cubicBezTo>
                  <a:pt x="124569" y="3125886"/>
                  <a:pt x="119240" y="3126834"/>
                  <a:pt x="113663" y="3126415"/>
                </a:cubicBezTo>
                <a:cubicBezTo>
                  <a:pt x="82491" y="3131969"/>
                  <a:pt x="50611" y="3134950"/>
                  <a:pt x="18236" y="3135477"/>
                </a:cubicBezTo>
                <a:lnTo>
                  <a:pt x="1118" y="3137103"/>
                </a:lnTo>
                <a:lnTo>
                  <a:pt x="1092" y="3136608"/>
                </a:lnTo>
                <a:lnTo>
                  <a:pt x="593" y="3136641"/>
                </a:lnTo>
                <a:cubicBezTo>
                  <a:pt x="27" y="3132839"/>
                  <a:pt x="0" y="3129023"/>
                  <a:pt x="0" y="3125201"/>
                </a:cubicBezTo>
                <a:cubicBezTo>
                  <a:pt x="0" y="3119519"/>
                  <a:pt x="58" y="3113850"/>
                  <a:pt x="1370" y="3108220"/>
                </a:cubicBezTo>
                <a:cubicBezTo>
                  <a:pt x="1328" y="3076892"/>
                  <a:pt x="3778" y="3046007"/>
                  <a:pt x="8835" y="3015763"/>
                </a:cubicBezTo>
                <a:lnTo>
                  <a:pt x="9375" y="3009073"/>
                </a:lnTo>
                <a:cubicBezTo>
                  <a:pt x="9543" y="3009068"/>
                  <a:pt x="9713" y="3009063"/>
                  <a:pt x="9880" y="3009010"/>
                </a:cubicBezTo>
                <a:cubicBezTo>
                  <a:pt x="60157" y="2656144"/>
                  <a:pt x="341196" y="2375367"/>
                  <a:pt x="700046" y="2315969"/>
                </a:cubicBezTo>
                <a:lnTo>
                  <a:pt x="700163" y="2314821"/>
                </a:lnTo>
                <a:cubicBezTo>
                  <a:pt x="705472" y="2313811"/>
                  <a:pt x="710800" y="2312863"/>
                  <a:pt x="716376" y="2313282"/>
                </a:cubicBezTo>
                <a:cubicBezTo>
                  <a:pt x="747559" y="2307725"/>
                  <a:pt x="779452" y="2304744"/>
                  <a:pt x="811837" y="2304217"/>
                </a:cubicBezTo>
                <a:close/>
                <a:moveTo>
                  <a:pt x="8305836" y="1608087"/>
                </a:moveTo>
                <a:cubicBezTo>
                  <a:pt x="8030646" y="1666766"/>
                  <a:pt x="7815802" y="1879876"/>
                  <a:pt x="7762527" y="2148655"/>
                </a:cubicBezTo>
                <a:cubicBezTo>
                  <a:pt x="8037717" y="2089976"/>
                  <a:pt x="8252560" y="1876866"/>
                  <a:pt x="8305836" y="1608087"/>
                </a:cubicBezTo>
                <a:close/>
                <a:moveTo>
                  <a:pt x="6911971" y="1608087"/>
                </a:moveTo>
                <a:cubicBezTo>
                  <a:pt x="6965247" y="1876866"/>
                  <a:pt x="7180090" y="2089976"/>
                  <a:pt x="7455280" y="2148655"/>
                </a:cubicBezTo>
                <a:cubicBezTo>
                  <a:pt x="7402005" y="1879876"/>
                  <a:pt x="7187161" y="1666766"/>
                  <a:pt x="6911971" y="1608087"/>
                </a:cubicBezTo>
                <a:close/>
                <a:moveTo>
                  <a:pt x="6613685" y="1608087"/>
                </a:moveTo>
                <a:cubicBezTo>
                  <a:pt x="6338495" y="1666766"/>
                  <a:pt x="6123651" y="1879876"/>
                  <a:pt x="6070376" y="2148655"/>
                </a:cubicBezTo>
                <a:cubicBezTo>
                  <a:pt x="6345566" y="2089976"/>
                  <a:pt x="6560409" y="1876866"/>
                  <a:pt x="6613685" y="1608087"/>
                </a:cubicBezTo>
                <a:close/>
                <a:moveTo>
                  <a:pt x="5219820" y="1608087"/>
                </a:moveTo>
                <a:cubicBezTo>
                  <a:pt x="5273096" y="1876866"/>
                  <a:pt x="5487939" y="2089976"/>
                  <a:pt x="5763129" y="2148655"/>
                </a:cubicBezTo>
                <a:cubicBezTo>
                  <a:pt x="5709854" y="1879876"/>
                  <a:pt x="5495010" y="1666766"/>
                  <a:pt x="5219820" y="1608087"/>
                </a:cubicBezTo>
                <a:close/>
                <a:moveTo>
                  <a:pt x="4921534" y="1608087"/>
                </a:moveTo>
                <a:cubicBezTo>
                  <a:pt x="4646344" y="1666766"/>
                  <a:pt x="4431500" y="1879876"/>
                  <a:pt x="4378225" y="2148655"/>
                </a:cubicBezTo>
                <a:cubicBezTo>
                  <a:pt x="4653415" y="2089976"/>
                  <a:pt x="4868259" y="1876866"/>
                  <a:pt x="4921534" y="1608087"/>
                </a:cubicBezTo>
                <a:close/>
                <a:moveTo>
                  <a:pt x="3527669" y="1608087"/>
                </a:moveTo>
                <a:cubicBezTo>
                  <a:pt x="3580945" y="1876866"/>
                  <a:pt x="3795788" y="2089976"/>
                  <a:pt x="4070978" y="2148655"/>
                </a:cubicBezTo>
                <a:cubicBezTo>
                  <a:pt x="4017703" y="1879876"/>
                  <a:pt x="3802859" y="1666766"/>
                  <a:pt x="3527669" y="1608087"/>
                </a:cubicBezTo>
                <a:close/>
                <a:moveTo>
                  <a:pt x="3229383" y="1608087"/>
                </a:moveTo>
                <a:cubicBezTo>
                  <a:pt x="2954193" y="1666766"/>
                  <a:pt x="2739349" y="1879876"/>
                  <a:pt x="2686074" y="2148655"/>
                </a:cubicBezTo>
                <a:cubicBezTo>
                  <a:pt x="2961264" y="2089976"/>
                  <a:pt x="3176107" y="1876866"/>
                  <a:pt x="3229383" y="1608087"/>
                </a:cubicBezTo>
                <a:close/>
                <a:moveTo>
                  <a:pt x="1835518" y="1608087"/>
                </a:moveTo>
                <a:cubicBezTo>
                  <a:pt x="1888794" y="1876866"/>
                  <a:pt x="2103637" y="2089976"/>
                  <a:pt x="2378827" y="2148655"/>
                </a:cubicBezTo>
                <a:cubicBezTo>
                  <a:pt x="2325552" y="1879876"/>
                  <a:pt x="2110708" y="1666766"/>
                  <a:pt x="1835518" y="1608087"/>
                </a:cubicBezTo>
                <a:close/>
                <a:moveTo>
                  <a:pt x="1537232" y="1608087"/>
                </a:moveTo>
                <a:cubicBezTo>
                  <a:pt x="1262042" y="1666766"/>
                  <a:pt x="1047198" y="1879876"/>
                  <a:pt x="993923" y="2148655"/>
                </a:cubicBezTo>
                <a:cubicBezTo>
                  <a:pt x="1269113" y="2089976"/>
                  <a:pt x="1483956" y="1876866"/>
                  <a:pt x="1537232" y="1608087"/>
                </a:cubicBezTo>
                <a:close/>
                <a:moveTo>
                  <a:pt x="143367" y="1608087"/>
                </a:moveTo>
                <a:cubicBezTo>
                  <a:pt x="196643" y="1876866"/>
                  <a:pt x="411486" y="2089976"/>
                  <a:pt x="686676" y="2148655"/>
                </a:cubicBezTo>
                <a:cubicBezTo>
                  <a:pt x="633401" y="1879876"/>
                  <a:pt x="418557" y="1666766"/>
                  <a:pt x="143367" y="1608087"/>
                </a:cubicBezTo>
                <a:close/>
                <a:moveTo>
                  <a:pt x="8461873" y="1464394"/>
                </a:moveTo>
                <a:lnTo>
                  <a:pt x="8478960" y="1466004"/>
                </a:lnTo>
                <a:cubicBezTo>
                  <a:pt x="8511346" y="1466527"/>
                  <a:pt x="8543239" y="1469485"/>
                  <a:pt x="8574422" y="1474998"/>
                </a:cubicBezTo>
                <a:cubicBezTo>
                  <a:pt x="8579998" y="1474582"/>
                  <a:pt x="8585326" y="1475523"/>
                  <a:pt x="8590635" y="1476525"/>
                </a:cubicBezTo>
                <a:lnTo>
                  <a:pt x="8590752" y="1477664"/>
                </a:lnTo>
                <a:cubicBezTo>
                  <a:pt x="8815033" y="1514497"/>
                  <a:pt x="9008920" y="1637126"/>
                  <a:pt x="9135069" y="1809390"/>
                </a:cubicBezTo>
                <a:lnTo>
                  <a:pt x="9139239" y="1816149"/>
                </a:lnTo>
                <a:lnTo>
                  <a:pt x="9139239" y="2119309"/>
                </a:lnTo>
                <a:lnTo>
                  <a:pt x="9120077" y="2050665"/>
                </a:lnTo>
                <a:cubicBezTo>
                  <a:pt x="9039502" y="1829012"/>
                  <a:pt x="8844913" y="1659431"/>
                  <a:pt x="8604122" y="1608087"/>
                </a:cubicBezTo>
                <a:cubicBezTo>
                  <a:pt x="8650738" y="1843269"/>
                  <a:pt x="8821055" y="2035829"/>
                  <a:pt x="9047261" y="2119605"/>
                </a:cubicBezTo>
                <a:lnTo>
                  <a:pt x="9139239" y="2146279"/>
                </a:lnTo>
                <a:lnTo>
                  <a:pt x="9139239" y="2273778"/>
                </a:lnTo>
                <a:lnTo>
                  <a:pt x="9030179" y="2246972"/>
                </a:lnTo>
                <a:cubicBezTo>
                  <a:pt x="8735297" y="2149386"/>
                  <a:pt x="8514628" y="1897812"/>
                  <a:pt x="8470637" y="1591480"/>
                </a:cubicBezTo>
                <a:cubicBezTo>
                  <a:pt x="8470469" y="1591427"/>
                  <a:pt x="8470301" y="1591423"/>
                  <a:pt x="8470131" y="1591418"/>
                </a:cubicBezTo>
                <a:lnTo>
                  <a:pt x="8469593" y="1584794"/>
                </a:lnTo>
                <a:cubicBezTo>
                  <a:pt x="8464534" y="1554782"/>
                  <a:pt x="8462083" y="1524133"/>
                  <a:pt x="8462126" y="1493044"/>
                </a:cubicBezTo>
                <a:cubicBezTo>
                  <a:pt x="8460814" y="1487460"/>
                  <a:pt x="8460755" y="1481838"/>
                  <a:pt x="8460755" y="1476202"/>
                </a:cubicBezTo>
                <a:lnTo>
                  <a:pt x="8461349" y="1464852"/>
                </a:lnTo>
                <a:lnTo>
                  <a:pt x="8461847" y="1464884"/>
                </a:lnTo>
                <a:close/>
                <a:moveTo>
                  <a:pt x="8448085" y="1464394"/>
                </a:moveTo>
                <a:lnTo>
                  <a:pt x="8448111" y="1464884"/>
                </a:lnTo>
                <a:lnTo>
                  <a:pt x="8448609" y="1464852"/>
                </a:lnTo>
                <a:lnTo>
                  <a:pt x="8449203" y="1476202"/>
                </a:lnTo>
                <a:cubicBezTo>
                  <a:pt x="8449203" y="1481838"/>
                  <a:pt x="8449144" y="1487460"/>
                  <a:pt x="8447832" y="1493044"/>
                </a:cubicBezTo>
                <a:cubicBezTo>
                  <a:pt x="8447875" y="1524133"/>
                  <a:pt x="8445424" y="1554782"/>
                  <a:pt x="8440365" y="1584794"/>
                </a:cubicBezTo>
                <a:lnTo>
                  <a:pt x="8439827" y="1591418"/>
                </a:lnTo>
                <a:cubicBezTo>
                  <a:pt x="8439657" y="1591423"/>
                  <a:pt x="8439489" y="1591427"/>
                  <a:pt x="8439321" y="1591480"/>
                </a:cubicBezTo>
                <a:cubicBezTo>
                  <a:pt x="8389046" y="1941574"/>
                  <a:pt x="8108007" y="2220146"/>
                  <a:pt x="7749156" y="2279078"/>
                </a:cubicBezTo>
                <a:lnTo>
                  <a:pt x="7749040" y="2280217"/>
                </a:lnTo>
                <a:cubicBezTo>
                  <a:pt x="7743729" y="2281220"/>
                  <a:pt x="7738400" y="2282161"/>
                  <a:pt x="7732823" y="2281745"/>
                </a:cubicBezTo>
                <a:cubicBezTo>
                  <a:pt x="7701651" y="2287255"/>
                  <a:pt x="7669771" y="2290213"/>
                  <a:pt x="7637396" y="2290736"/>
                </a:cubicBezTo>
                <a:lnTo>
                  <a:pt x="7620278" y="2292349"/>
                </a:lnTo>
                <a:lnTo>
                  <a:pt x="7620252" y="2291858"/>
                </a:lnTo>
                <a:lnTo>
                  <a:pt x="7619753" y="2291891"/>
                </a:lnTo>
                <a:cubicBezTo>
                  <a:pt x="7619187" y="2288119"/>
                  <a:pt x="7619160" y="2284333"/>
                  <a:pt x="7619160" y="2280541"/>
                </a:cubicBezTo>
                <a:cubicBezTo>
                  <a:pt x="7619160" y="2274903"/>
                  <a:pt x="7619219" y="2269279"/>
                  <a:pt x="7620531" y="2263693"/>
                </a:cubicBezTo>
                <a:cubicBezTo>
                  <a:pt x="7620488" y="2232611"/>
                  <a:pt x="7622938" y="2201969"/>
                  <a:pt x="7627995" y="2171962"/>
                </a:cubicBezTo>
                <a:lnTo>
                  <a:pt x="7628535" y="2165325"/>
                </a:lnTo>
                <a:cubicBezTo>
                  <a:pt x="7628704" y="2165320"/>
                  <a:pt x="7628873" y="2165315"/>
                  <a:pt x="7629040" y="2165262"/>
                </a:cubicBezTo>
                <a:cubicBezTo>
                  <a:pt x="7679317" y="1815167"/>
                  <a:pt x="7960356" y="1536596"/>
                  <a:pt x="8319206" y="1477664"/>
                </a:cubicBezTo>
                <a:lnTo>
                  <a:pt x="8319323" y="1476525"/>
                </a:lnTo>
                <a:cubicBezTo>
                  <a:pt x="8324632" y="1475523"/>
                  <a:pt x="8329960" y="1474582"/>
                  <a:pt x="8335536" y="1474998"/>
                </a:cubicBezTo>
                <a:cubicBezTo>
                  <a:pt x="8366719" y="1469485"/>
                  <a:pt x="8398612" y="1466527"/>
                  <a:pt x="8430998" y="1466004"/>
                </a:cubicBezTo>
                <a:close/>
                <a:moveTo>
                  <a:pt x="6769722" y="1464394"/>
                </a:moveTo>
                <a:lnTo>
                  <a:pt x="6786810" y="1466004"/>
                </a:lnTo>
                <a:cubicBezTo>
                  <a:pt x="6819195" y="1466527"/>
                  <a:pt x="6851088" y="1469485"/>
                  <a:pt x="6882271" y="1474998"/>
                </a:cubicBezTo>
                <a:cubicBezTo>
                  <a:pt x="6887847" y="1474582"/>
                  <a:pt x="6893175" y="1475523"/>
                  <a:pt x="6898484" y="1476525"/>
                </a:cubicBezTo>
                <a:lnTo>
                  <a:pt x="6898601" y="1477664"/>
                </a:lnTo>
                <a:cubicBezTo>
                  <a:pt x="7257451" y="1536596"/>
                  <a:pt x="7538490" y="1815167"/>
                  <a:pt x="7588766" y="2165262"/>
                </a:cubicBezTo>
                <a:cubicBezTo>
                  <a:pt x="7588934" y="2165315"/>
                  <a:pt x="7589103" y="2165320"/>
                  <a:pt x="7589272" y="2165325"/>
                </a:cubicBezTo>
                <a:lnTo>
                  <a:pt x="7589812" y="2171962"/>
                </a:lnTo>
                <a:cubicBezTo>
                  <a:pt x="7594869" y="2201969"/>
                  <a:pt x="7597319" y="2232611"/>
                  <a:pt x="7597276" y="2263693"/>
                </a:cubicBezTo>
                <a:cubicBezTo>
                  <a:pt x="7598588" y="2269279"/>
                  <a:pt x="7598647" y="2274903"/>
                  <a:pt x="7598647" y="2280541"/>
                </a:cubicBezTo>
                <a:cubicBezTo>
                  <a:pt x="7598647" y="2284333"/>
                  <a:pt x="7598620" y="2288119"/>
                  <a:pt x="7598054" y="2291891"/>
                </a:cubicBezTo>
                <a:lnTo>
                  <a:pt x="7597555" y="2291858"/>
                </a:lnTo>
                <a:lnTo>
                  <a:pt x="7597529" y="2292349"/>
                </a:lnTo>
                <a:lnTo>
                  <a:pt x="7580411" y="2290736"/>
                </a:lnTo>
                <a:cubicBezTo>
                  <a:pt x="7548036" y="2290213"/>
                  <a:pt x="7516156" y="2287255"/>
                  <a:pt x="7484984" y="2281745"/>
                </a:cubicBezTo>
                <a:cubicBezTo>
                  <a:pt x="7479407" y="2282161"/>
                  <a:pt x="7474078" y="2281220"/>
                  <a:pt x="7468767" y="2280217"/>
                </a:cubicBezTo>
                <a:lnTo>
                  <a:pt x="7468651" y="2279078"/>
                </a:lnTo>
                <a:cubicBezTo>
                  <a:pt x="7109800" y="2220146"/>
                  <a:pt x="6828761" y="1941574"/>
                  <a:pt x="6778486" y="1591480"/>
                </a:cubicBezTo>
                <a:cubicBezTo>
                  <a:pt x="6778318" y="1591427"/>
                  <a:pt x="6778150" y="1591423"/>
                  <a:pt x="6777980" y="1591418"/>
                </a:cubicBezTo>
                <a:lnTo>
                  <a:pt x="6777442" y="1584794"/>
                </a:lnTo>
                <a:cubicBezTo>
                  <a:pt x="6772383" y="1554782"/>
                  <a:pt x="6769933" y="1524133"/>
                  <a:pt x="6769975" y="1493044"/>
                </a:cubicBezTo>
                <a:cubicBezTo>
                  <a:pt x="6768663" y="1487460"/>
                  <a:pt x="6768604" y="1481838"/>
                  <a:pt x="6768604" y="1476202"/>
                </a:cubicBezTo>
                <a:lnTo>
                  <a:pt x="6769198" y="1464852"/>
                </a:lnTo>
                <a:lnTo>
                  <a:pt x="6769696" y="1464884"/>
                </a:lnTo>
                <a:close/>
                <a:moveTo>
                  <a:pt x="6755934" y="1464394"/>
                </a:moveTo>
                <a:lnTo>
                  <a:pt x="6755960" y="1464884"/>
                </a:lnTo>
                <a:lnTo>
                  <a:pt x="6756458" y="1464852"/>
                </a:lnTo>
                <a:lnTo>
                  <a:pt x="6757052" y="1476202"/>
                </a:lnTo>
                <a:cubicBezTo>
                  <a:pt x="6757052" y="1481838"/>
                  <a:pt x="6756994" y="1487460"/>
                  <a:pt x="6755682" y="1493044"/>
                </a:cubicBezTo>
                <a:cubicBezTo>
                  <a:pt x="6755724" y="1524133"/>
                  <a:pt x="6753273" y="1554782"/>
                  <a:pt x="6748215" y="1584794"/>
                </a:cubicBezTo>
                <a:lnTo>
                  <a:pt x="6747676" y="1591418"/>
                </a:lnTo>
                <a:cubicBezTo>
                  <a:pt x="6747507" y="1591423"/>
                  <a:pt x="6747338" y="1591427"/>
                  <a:pt x="6747171" y="1591480"/>
                </a:cubicBezTo>
                <a:cubicBezTo>
                  <a:pt x="6696895" y="1941574"/>
                  <a:pt x="6415856" y="2220146"/>
                  <a:pt x="6057005" y="2279078"/>
                </a:cubicBezTo>
                <a:lnTo>
                  <a:pt x="6056889" y="2280217"/>
                </a:lnTo>
                <a:cubicBezTo>
                  <a:pt x="6051578" y="2281220"/>
                  <a:pt x="6046249" y="2282161"/>
                  <a:pt x="6040672" y="2281745"/>
                </a:cubicBezTo>
                <a:cubicBezTo>
                  <a:pt x="6009500" y="2287255"/>
                  <a:pt x="5977620" y="2290213"/>
                  <a:pt x="5945246" y="2290736"/>
                </a:cubicBezTo>
                <a:lnTo>
                  <a:pt x="5928127" y="2292349"/>
                </a:lnTo>
                <a:lnTo>
                  <a:pt x="5928101" y="2291858"/>
                </a:lnTo>
                <a:lnTo>
                  <a:pt x="5927602" y="2291891"/>
                </a:lnTo>
                <a:cubicBezTo>
                  <a:pt x="5927036" y="2288119"/>
                  <a:pt x="5927009" y="2284333"/>
                  <a:pt x="5927009" y="2280541"/>
                </a:cubicBezTo>
                <a:cubicBezTo>
                  <a:pt x="5927009" y="2274903"/>
                  <a:pt x="5927068" y="2269279"/>
                  <a:pt x="5928380" y="2263693"/>
                </a:cubicBezTo>
                <a:cubicBezTo>
                  <a:pt x="5928338" y="2232611"/>
                  <a:pt x="5930787" y="2201969"/>
                  <a:pt x="5935844" y="2171962"/>
                </a:cubicBezTo>
                <a:lnTo>
                  <a:pt x="5936384" y="2165325"/>
                </a:lnTo>
                <a:cubicBezTo>
                  <a:pt x="5936553" y="2165320"/>
                  <a:pt x="5936722" y="2165315"/>
                  <a:pt x="5936890" y="2165262"/>
                </a:cubicBezTo>
                <a:cubicBezTo>
                  <a:pt x="5987166" y="1815167"/>
                  <a:pt x="6268205" y="1536596"/>
                  <a:pt x="6627056" y="1477664"/>
                </a:cubicBezTo>
                <a:lnTo>
                  <a:pt x="6627173" y="1476525"/>
                </a:lnTo>
                <a:cubicBezTo>
                  <a:pt x="6632481" y="1475523"/>
                  <a:pt x="6637809" y="1474582"/>
                  <a:pt x="6643385" y="1474998"/>
                </a:cubicBezTo>
                <a:cubicBezTo>
                  <a:pt x="6674569" y="1469485"/>
                  <a:pt x="6706461" y="1466527"/>
                  <a:pt x="6738847" y="1466004"/>
                </a:cubicBezTo>
                <a:close/>
                <a:moveTo>
                  <a:pt x="5077571" y="1464394"/>
                </a:moveTo>
                <a:lnTo>
                  <a:pt x="5094659" y="1466004"/>
                </a:lnTo>
                <a:cubicBezTo>
                  <a:pt x="5127044" y="1466527"/>
                  <a:pt x="5158937" y="1469485"/>
                  <a:pt x="5190120" y="1474998"/>
                </a:cubicBezTo>
                <a:cubicBezTo>
                  <a:pt x="5195696" y="1474582"/>
                  <a:pt x="5201024" y="1475523"/>
                  <a:pt x="5206334" y="1476525"/>
                </a:cubicBezTo>
                <a:lnTo>
                  <a:pt x="5206450" y="1477664"/>
                </a:lnTo>
                <a:cubicBezTo>
                  <a:pt x="5565300" y="1536596"/>
                  <a:pt x="5846339" y="1815167"/>
                  <a:pt x="5896616" y="2165262"/>
                </a:cubicBezTo>
                <a:cubicBezTo>
                  <a:pt x="5896783" y="2165315"/>
                  <a:pt x="5896953" y="2165320"/>
                  <a:pt x="5897121" y="2165325"/>
                </a:cubicBezTo>
                <a:lnTo>
                  <a:pt x="5897662" y="2171962"/>
                </a:lnTo>
                <a:cubicBezTo>
                  <a:pt x="5902718" y="2201969"/>
                  <a:pt x="5905168" y="2232611"/>
                  <a:pt x="5905126" y="2263693"/>
                </a:cubicBezTo>
                <a:cubicBezTo>
                  <a:pt x="5906438" y="2269279"/>
                  <a:pt x="5906496" y="2274903"/>
                  <a:pt x="5906496" y="2280541"/>
                </a:cubicBezTo>
                <a:cubicBezTo>
                  <a:pt x="5906496" y="2284333"/>
                  <a:pt x="5906469" y="2288119"/>
                  <a:pt x="5905903" y="2291891"/>
                </a:cubicBezTo>
                <a:lnTo>
                  <a:pt x="5905404" y="2291858"/>
                </a:lnTo>
                <a:lnTo>
                  <a:pt x="5905378" y="2292349"/>
                </a:lnTo>
                <a:lnTo>
                  <a:pt x="5888260" y="2290736"/>
                </a:lnTo>
                <a:cubicBezTo>
                  <a:pt x="5855886" y="2290213"/>
                  <a:pt x="5824005" y="2287255"/>
                  <a:pt x="5792833" y="2281745"/>
                </a:cubicBezTo>
                <a:cubicBezTo>
                  <a:pt x="5787256" y="2282161"/>
                  <a:pt x="5781927" y="2281220"/>
                  <a:pt x="5776617" y="2280217"/>
                </a:cubicBezTo>
                <a:lnTo>
                  <a:pt x="5776501" y="2279078"/>
                </a:lnTo>
                <a:cubicBezTo>
                  <a:pt x="5417649" y="2220146"/>
                  <a:pt x="5136610" y="1941574"/>
                  <a:pt x="5086335" y="1591480"/>
                </a:cubicBezTo>
                <a:cubicBezTo>
                  <a:pt x="5086167" y="1591427"/>
                  <a:pt x="5085999" y="1591423"/>
                  <a:pt x="5085830" y="1591418"/>
                </a:cubicBezTo>
                <a:lnTo>
                  <a:pt x="5085291" y="1584794"/>
                </a:lnTo>
                <a:cubicBezTo>
                  <a:pt x="5080233" y="1554782"/>
                  <a:pt x="5077782" y="1524133"/>
                  <a:pt x="5077824" y="1493044"/>
                </a:cubicBezTo>
                <a:cubicBezTo>
                  <a:pt x="5076512" y="1487460"/>
                  <a:pt x="5076453" y="1481838"/>
                  <a:pt x="5076453" y="1476202"/>
                </a:cubicBezTo>
                <a:lnTo>
                  <a:pt x="5077047" y="1464852"/>
                </a:lnTo>
                <a:lnTo>
                  <a:pt x="5077545" y="1464884"/>
                </a:lnTo>
                <a:close/>
                <a:moveTo>
                  <a:pt x="5063783" y="1464394"/>
                </a:moveTo>
                <a:lnTo>
                  <a:pt x="5063809" y="1464884"/>
                </a:lnTo>
                <a:lnTo>
                  <a:pt x="5064307" y="1464852"/>
                </a:lnTo>
                <a:lnTo>
                  <a:pt x="5064902" y="1476202"/>
                </a:lnTo>
                <a:cubicBezTo>
                  <a:pt x="5064902" y="1481838"/>
                  <a:pt x="5064842" y="1487460"/>
                  <a:pt x="5063530" y="1493044"/>
                </a:cubicBezTo>
                <a:cubicBezTo>
                  <a:pt x="5063572" y="1524133"/>
                  <a:pt x="5061122" y="1554782"/>
                  <a:pt x="5056063" y="1584794"/>
                </a:cubicBezTo>
                <a:lnTo>
                  <a:pt x="5055525" y="1591418"/>
                </a:lnTo>
                <a:cubicBezTo>
                  <a:pt x="5055355" y="1591423"/>
                  <a:pt x="5055187" y="1591427"/>
                  <a:pt x="5055019" y="1591480"/>
                </a:cubicBezTo>
                <a:cubicBezTo>
                  <a:pt x="5004744" y="1941574"/>
                  <a:pt x="4723705" y="2220146"/>
                  <a:pt x="4364853" y="2279078"/>
                </a:cubicBezTo>
                <a:lnTo>
                  <a:pt x="4364737" y="2280217"/>
                </a:lnTo>
                <a:cubicBezTo>
                  <a:pt x="4359427" y="2281220"/>
                  <a:pt x="4354098" y="2282161"/>
                  <a:pt x="4348521" y="2281745"/>
                </a:cubicBezTo>
                <a:cubicBezTo>
                  <a:pt x="4317350" y="2287255"/>
                  <a:pt x="4285468" y="2290213"/>
                  <a:pt x="4253094" y="2290736"/>
                </a:cubicBezTo>
                <a:lnTo>
                  <a:pt x="4235976" y="2292349"/>
                </a:lnTo>
                <a:lnTo>
                  <a:pt x="4235950" y="2291858"/>
                </a:lnTo>
                <a:lnTo>
                  <a:pt x="4235451" y="2291891"/>
                </a:lnTo>
                <a:cubicBezTo>
                  <a:pt x="4234885" y="2288119"/>
                  <a:pt x="4234858" y="2284333"/>
                  <a:pt x="4234858" y="2280541"/>
                </a:cubicBezTo>
                <a:cubicBezTo>
                  <a:pt x="4234858" y="2274903"/>
                  <a:pt x="4234916" y="2269279"/>
                  <a:pt x="4236228" y="2263693"/>
                </a:cubicBezTo>
                <a:cubicBezTo>
                  <a:pt x="4236186" y="2232611"/>
                  <a:pt x="4238636" y="2201969"/>
                  <a:pt x="4243692" y="2171962"/>
                </a:cubicBezTo>
                <a:lnTo>
                  <a:pt x="4244233" y="2165325"/>
                </a:lnTo>
                <a:cubicBezTo>
                  <a:pt x="4244401" y="2165320"/>
                  <a:pt x="4244571" y="2165315"/>
                  <a:pt x="4244738" y="2165262"/>
                </a:cubicBezTo>
                <a:cubicBezTo>
                  <a:pt x="4295015" y="1815167"/>
                  <a:pt x="4576054" y="1536596"/>
                  <a:pt x="4934904" y="1477664"/>
                </a:cubicBezTo>
                <a:lnTo>
                  <a:pt x="4935021" y="1476525"/>
                </a:lnTo>
                <a:cubicBezTo>
                  <a:pt x="4940330" y="1475523"/>
                  <a:pt x="4945658" y="1474582"/>
                  <a:pt x="4951234" y="1474998"/>
                </a:cubicBezTo>
                <a:cubicBezTo>
                  <a:pt x="4982417" y="1469485"/>
                  <a:pt x="5014310" y="1466527"/>
                  <a:pt x="5046695" y="1466004"/>
                </a:cubicBezTo>
                <a:close/>
                <a:moveTo>
                  <a:pt x="3385420" y="1464394"/>
                </a:moveTo>
                <a:lnTo>
                  <a:pt x="3402507" y="1466004"/>
                </a:lnTo>
                <a:cubicBezTo>
                  <a:pt x="3434893" y="1466527"/>
                  <a:pt x="3466785" y="1469485"/>
                  <a:pt x="3497969" y="1474998"/>
                </a:cubicBezTo>
                <a:cubicBezTo>
                  <a:pt x="3503545" y="1474582"/>
                  <a:pt x="3508873" y="1475523"/>
                  <a:pt x="3514181" y="1476525"/>
                </a:cubicBezTo>
                <a:lnTo>
                  <a:pt x="3514298" y="1477664"/>
                </a:lnTo>
                <a:cubicBezTo>
                  <a:pt x="3873149" y="1536596"/>
                  <a:pt x="4154188" y="1815167"/>
                  <a:pt x="4204464" y="2165262"/>
                </a:cubicBezTo>
                <a:cubicBezTo>
                  <a:pt x="4204632" y="2165315"/>
                  <a:pt x="4204801" y="2165320"/>
                  <a:pt x="4204970" y="2165325"/>
                </a:cubicBezTo>
                <a:lnTo>
                  <a:pt x="4205510" y="2171962"/>
                </a:lnTo>
                <a:cubicBezTo>
                  <a:pt x="4210567" y="2201969"/>
                  <a:pt x="4213016" y="2232611"/>
                  <a:pt x="4212974" y="2263693"/>
                </a:cubicBezTo>
                <a:cubicBezTo>
                  <a:pt x="4214286" y="2269279"/>
                  <a:pt x="4214345" y="2274903"/>
                  <a:pt x="4214345" y="2280541"/>
                </a:cubicBezTo>
                <a:cubicBezTo>
                  <a:pt x="4214345" y="2284333"/>
                  <a:pt x="4214318" y="2288119"/>
                  <a:pt x="4213752" y="2291891"/>
                </a:cubicBezTo>
                <a:lnTo>
                  <a:pt x="4213253" y="2291858"/>
                </a:lnTo>
                <a:lnTo>
                  <a:pt x="4213227" y="2292349"/>
                </a:lnTo>
                <a:lnTo>
                  <a:pt x="4196108" y="2290736"/>
                </a:lnTo>
                <a:cubicBezTo>
                  <a:pt x="4163734" y="2290213"/>
                  <a:pt x="4131854" y="2287255"/>
                  <a:pt x="4100682" y="2281745"/>
                </a:cubicBezTo>
                <a:cubicBezTo>
                  <a:pt x="4095105" y="2282161"/>
                  <a:pt x="4089776" y="2281220"/>
                  <a:pt x="4084465" y="2280217"/>
                </a:cubicBezTo>
                <a:lnTo>
                  <a:pt x="4084349" y="2279078"/>
                </a:lnTo>
                <a:cubicBezTo>
                  <a:pt x="3725498" y="2220146"/>
                  <a:pt x="3444459" y="1941574"/>
                  <a:pt x="3394183" y="1591480"/>
                </a:cubicBezTo>
                <a:cubicBezTo>
                  <a:pt x="3394016" y="1591427"/>
                  <a:pt x="3393847" y="1591423"/>
                  <a:pt x="3393678" y="1591418"/>
                </a:cubicBezTo>
                <a:lnTo>
                  <a:pt x="3393139" y="1584794"/>
                </a:lnTo>
                <a:cubicBezTo>
                  <a:pt x="3388081" y="1554782"/>
                  <a:pt x="3385630" y="1524133"/>
                  <a:pt x="3385672" y="1493044"/>
                </a:cubicBezTo>
                <a:cubicBezTo>
                  <a:pt x="3384360" y="1487460"/>
                  <a:pt x="3384302" y="1481838"/>
                  <a:pt x="3384302" y="1476202"/>
                </a:cubicBezTo>
                <a:lnTo>
                  <a:pt x="3384896" y="1464852"/>
                </a:lnTo>
                <a:lnTo>
                  <a:pt x="3385394" y="1464884"/>
                </a:lnTo>
                <a:close/>
                <a:moveTo>
                  <a:pt x="3371632" y="1464394"/>
                </a:moveTo>
                <a:lnTo>
                  <a:pt x="3371658" y="1464884"/>
                </a:lnTo>
                <a:lnTo>
                  <a:pt x="3372156" y="1464852"/>
                </a:lnTo>
                <a:lnTo>
                  <a:pt x="3372750" y="1476202"/>
                </a:lnTo>
                <a:cubicBezTo>
                  <a:pt x="3372750" y="1481838"/>
                  <a:pt x="3372691" y="1487460"/>
                  <a:pt x="3371379" y="1493044"/>
                </a:cubicBezTo>
                <a:cubicBezTo>
                  <a:pt x="3371421" y="1524133"/>
                  <a:pt x="3368971" y="1554782"/>
                  <a:pt x="3363912" y="1584794"/>
                </a:cubicBezTo>
                <a:lnTo>
                  <a:pt x="3363374" y="1591418"/>
                </a:lnTo>
                <a:cubicBezTo>
                  <a:pt x="3363204" y="1591423"/>
                  <a:pt x="3363036" y="1591427"/>
                  <a:pt x="3362868" y="1591480"/>
                </a:cubicBezTo>
                <a:cubicBezTo>
                  <a:pt x="3312593" y="1941574"/>
                  <a:pt x="3031554" y="2220146"/>
                  <a:pt x="2672703" y="2279078"/>
                </a:cubicBezTo>
                <a:lnTo>
                  <a:pt x="2672586" y="2280217"/>
                </a:lnTo>
                <a:cubicBezTo>
                  <a:pt x="2667276" y="2281220"/>
                  <a:pt x="2661947" y="2282161"/>
                  <a:pt x="2656370" y="2281745"/>
                </a:cubicBezTo>
                <a:cubicBezTo>
                  <a:pt x="2625198" y="2287255"/>
                  <a:pt x="2593318" y="2290213"/>
                  <a:pt x="2560943" y="2290736"/>
                </a:cubicBezTo>
                <a:lnTo>
                  <a:pt x="2543825" y="2292349"/>
                </a:lnTo>
                <a:lnTo>
                  <a:pt x="2543799" y="2291858"/>
                </a:lnTo>
                <a:lnTo>
                  <a:pt x="2543300" y="2291891"/>
                </a:lnTo>
                <a:cubicBezTo>
                  <a:pt x="2542734" y="2288119"/>
                  <a:pt x="2542707" y="2284333"/>
                  <a:pt x="2542707" y="2280541"/>
                </a:cubicBezTo>
                <a:cubicBezTo>
                  <a:pt x="2542707" y="2274903"/>
                  <a:pt x="2542765" y="2269279"/>
                  <a:pt x="2544077" y="2263693"/>
                </a:cubicBezTo>
                <a:cubicBezTo>
                  <a:pt x="2544035" y="2232611"/>
                  <a:pt x="2546485" y="2201969"/>
                  <a:pt x="2551541" y="2171962"/>
                </a:cubicBezTo>
                <a:lnTo>
                  <a:pt x="2552082" y="2165325"/>
                </a:lnTo>
                <a:cubicBezTo>
                  <a:pt x="2552250" y="2165320"/>
                  <a:pt x="2552420" y="2165315"/>
                  <a:pt x="2552587" y="2165262"/>
                </a:cubicBezTo>
                <a:cubicBezTo>
                  <a:pt x="2602864" y="1815167"/>
                  <a:pt x="2883903" y="1536596"/>
                  <a:pt x="3242753" y="1477664"/>
                </a:cubicBezTo>
                <a:lnTo>
                  <a:pt x="3242870" y="1476525"/>
                </a:lnTo>
                <a:cubicBezTo>
                  <a:pt x="3248179" y="1475523"/>
                  <a:pt x="3253507" y="1474582"/>
                  <a:pt x="3259083" y="1474998"/>
                </a:cubicBezTo>
                <a:cubicBezTo>
                  <a:pt x="3290266" y="1469485"/>
                  <a:pt x="3322159" y="1466527"/>
                  <a:pt x="3354544" y="1466004"/>
                </a:cubicBezTo>
                <a:close/>
                <a:moveTo>
                  <a:pt x="1693269" y="1464394"/>
                </a:moveTo>
                <a:lnTo>
                  <a:pt x="1710356" y="1466004"/>
                </a:lnTo>
                <a:cubicBezTo>
                  <a:pt x="1742742" y="1466527"/>
                  <a:pt x="1774634" y="1469485"/>
                  <a:pt x="1805818" y="1474998"/>
                </a:cubicBezTo>
                <a:cubicBezTo>
                  <a:pt x="1811394" y="1474582"/>
                  <a:pt x="1816722" y="1475523"/>
                  <a:pt x="1822030" y="1476525"/>
                </a:cubicBezTo>
                <a:lnTo>
                  <a:pt x="1822148" y="1477664"/>
                </a:lnTo>
                <a:cubicBezTo>
                  <a:pt x="2180998" y="1536596"/>
                  <a:pt x="2462037" y="1815167"/>
                  <a:pt x="2512313" y="2165262"/>
                </a:cubicBezTo>
                <a:cubicBezTo>
                  <a:pt x="2512481" y="2165315"/>
                  <a:pt x="2512650" y="2165320"/>
                  <a:pt x="2512819" y="2165325"/>
                </a:cubicBezTo>
                <a:lnTo>
                  <a:pt x="2513359" y="2171962"/>
                </a:lnTo>
                <a:cubicBezTo>
                  <a:pt x="2518416" y="2201969"/>
                  <a:pt x="2520865" y="2232611"/>
                  <a:pt x="2520823" y="2263693"/>
                </a:cubicBezTo>
                <a:cubicBezTo>
                  <a:pt x="2522135" y="2269279"/>
                  <a:pt x="2522194" y="2274903"/>
                  <a:pt x="2522194" y="2280541"/>
                </a:cubicBezTo>
                <a:cubicBezTo>
                  <a:pt x="2522194" y="2284333"/>
                  <a:pt x="2522167" y="2288119"/>
                  <a:pt x="2521601" y="2291891"/>
                </a:cubicBezTo>
                <a:lnTo>
                  <a:pt x="2521102" y="2291858"/>
                </a:lnTo>
                <a:lnTo>
                  <a:pt x="2521076" y="2292349"/>
                </a:lnTo>
                <a:lnTo>
                  <a:pt x="2503957" y="2290736"/>
                </a:lnTo>
                <a:cubicBezTo>
                  <a:pt x="2471583" y="2290213"/>
                  <a:pt x="2439703" y="2287255"/>
                  <a:pt x="2408531" y="2281745"/>
                </a:cubicBezTo>
                <a:cubicBezTo>
                  <a:pt x="2402954" y="2282161"/>
                  <a:pt x="2397625" y="2281220"/>
                  <a:pt x="2392314" y="2280217"/>
                </a:cubicBezTo>
                <a:lnTo>
                  <a:pt x="2392198" y="2279078"/>
                </a:lnTo>
                <a:cubicBezTo>
                  <a:pt x="2033347" y="2220146"/>
                  <a:pt x="1752308" y="1941574"/>
                  <a:pt x="1702032" y="1591480"/>
                </a:cubicBezTo>
                <a:cubicBezTo>
                  <a:pt x="1701865" y="1591427"/>
                  <a:pt x="1701696" y="1591423"/>
                  <a:pt x="1701527" y="1591418"/>
                </a:cubicBezTo>
                <a:lnTo>
                  <a:pt x="1700989" y="1584794"/>
                </a:lnTo>
                <a:cubicBezTo>
                  <a:pt x="1695930" y="1554782"/>
                  <a:pt x="1693479" y="1524133"/>
                  <a:pt x="1693521" y="1493044"/>
                </a:cubicBezTo>
                <a:cubicBezTo>
                  <a:pt x="1692209" y="1487460"/>
                  <a:pt x="1692151" y="1481838"/>
                  <a:pt x="1692151" y="1476202"/>
                </a:cubicBezTo>
                <a:lnTo>
                  <a:pt x="1692745" y="1464852"/>
                </a:lnTo>
                <a:lnTo>
                  <a:pt x="1693243" y="1464884"/>
                </a:lnTo>
                <a:close/>
                <a:moveTo>
                  <a:pt x="1679481" y="1464394"/>
                </a:moveTo>
                <a:lnTo>
                  <a:pt x="1679507" y="1464884"/>
                </a:lnTo>
                <a:lnTo>
                  <a:pt x="1680005" y="1464852"/>
                </a:lnTo>
                <a:lnTo>
                  <a:pt x="1680599" y="1476202"/>
                </a:lnTo>
                <a:cubicBezTo>
                  <a:pt x="1680599" y="1481838"/>
                  <a:pt x="1680540" y="1487460"/>
                  <a:pt x="1679228" y="1493044"/>
                </a:cubicBezTo>
                <a:cubicBezTo>
                  <a:pt x="1679270" y="1524133"/>
                  <a:pt x="1676820" y="1554782"/>
                  <a:pt x="1671761" y="1584794"/>
                </a:cubicBezTo>
                <a:lnTo>
                  <a:pt x="1671223" y="1591418"/>
                </a:lnTo>
                <a:cubicBezTo>
                  <a:pt x="1671053" y="1591423"/>
                  <a:pt x="1670885" y="1591427"/>
                  <a:pt x="1670717" y="1591480"/>
                </a:cubicBezTo>
                <a:cubicBezTo>
                  <a:pt x="1620442" y="1941574"/>
                  <a:pt x="1339403" y="2220146"/>
                  <a:pt x="980552" y="2279078"/>
                </a:cubicBezTo>
                <a:lnTo>
                  <a:pt x="980435" y="2280217"/>
                </a:lnTo>
                <a:cubicBezTo>
                  <a:pt x="975125" y="2281220"/>
                  <a:pt x="969796" y="2282161"/>
                  <a:pt x="964219" y="2281745"/>
                </a:cubicBezTo>
                <a:cubicBezTo>
                  <a:pt x="933047" y="2287255"/>
                  <a:pt x="901167" y="2290213"/>
                  <a:pt x="868792" y="2290736"/>
                </a:cubicBezTo>
                <a:lnTo>
                  <a:pt x="851674" y="2292349"/>
                </a:lnTo>
                <a:lnTo>
                  <a:pt x="851648" y="2291858"/>
                </a:lnTo>
                <a:lnTo>
                  <a:pt x="851149" y="2291891"/>
                </a:lnTo>
                <a:cubicBezTo>
                  <a:pt x="850583" y="2288119"/>
                  <a:pt x="850556" y="2284333"/>
                  <a:pt x="850556" y="2280541"/>
                </a:cubicBezTo>
                <a:cubicBezTo>
                  <a:pt x="850556" y="2274903"/>
                  <a:pt x="850614" y="2269279"/>
                  <a:pt x="851926" y="2263693"/>
                </a:cubicBezTo>
                <a:cubicBezTo>
                  <a:pt x="851884" y="2232611"/>
                  <a:pt x="854334" y="2201969"/>
                  <a:pt x="859390" y="2171962"/>
                </a:cubicBezTo>
                <a:lnTo>
                  <a:pt x="859931" y="2165325"/>
                </a:lnTo>
                <a:cubicBezTo>
                  <a:pt x="860099" y="2165320"/>
                  <a:pt x="860269" y="2165315"/>
                  <a:pt x="860436" y="2165262"/>
                </a:cubicBezTo>
                <a:cubicBezTo>
                  <a:pt x="910713" y="1815167"/>
                  <a:pt x="1191752" y="1536596"/>
                  <a:pt x="1550602" y="1477664"/>
                </a:cubicBezTo>
                <a:lnTo>
                  <a:pt x="1550719" y="1476525"/>
                </a:lnTo>
                <a:cubicBezTo>
                  <a:pt x="1556028" y="1475523"/>
                  <a:pt x="1561356" y="1474582"/>
                  <a:pt x="1566932" y="1474998"/>
                </a:cubicBezTo>
                <a:cubicBezTo>
                  <a:pt x="1598115" y="1469485"/>
                  <a:pt x="1630008" y="1466527"/>
                  <a:pt x="1662393" y="1466004"/>
                </a:cubicBezTo>
                <a:close/>
                <a:moveTo>
                  <a:pt x="1118" y="1464394"/>
                </a:moveTo>
                <a:lnTo>
                  <a:pt x="18205" y="1466004"/>
                </a:lnTo>
                <a:cubicBezTo>
                  <a:pt x="50591" y="1466527"/>
                  <a:pt x="82483" y="1469485"/>
                  <a:pt x="113667" y="1474998"/>
                </a:cubicBezTo>
                <a:cubicBezTo>
                  <a:pt x="119243" y="1474582"/>
                  <a:pt x="124571" y="1475523"/>
                  <a:pt x="129879" y="1476525"/>
                </a:cubicBezTo>
                <a:lnTo>
                  <a:pt x="129997" y="1477664"/>
                </a:lnTo>
                <a:cubicBezTo>
                  <a:pt x="488847" y="1536596"/>
                  <a:pt x="769886" y="1815167"/>
                  <a:pt x="820162" y="2165262"/>
                </a:cubicBezTo>
                <a:cubicBezTo>
                  <a:pt x="820330" y="2165315"/>
                  <a:pt x="820499" y="2165320"/>
                  <a:pt x="820668" y="2165325"/>
                </a:cubicBezTo>
                <a:lnTo>
                  <a:pt x="821208" y="2171962"/>
                </a:lnTo>
                <a:cubicBezTo>
                  <a:pt x="826265" y="2201969"/>
                  <a:pt x="828714" y="2232611"/>
                  <a:pt x="828672" y="2263693"/>
                </a:cubicBezTo>
                <a:cubicBezTo>
                  <a:pt x="829984" y="2269279"/>
                  <a:pt x="830043" y="2274903"/>
                  <a:pt x="830043" y="2280541"/>
                </a:cubicBezTo>
                <a:cubicBezTo>
                  <a:pt x="830043" y="2284333"/>
                  <a:pt x="830016" y="2288119"/>
                  <a:pt x="829450" y="2291891"/>
                </a:cubicBezTo>
                <a:lnTo>
                  <a:pt x="828951" y="2291858"/>
                </a:lnTo>
                <a:lnTo>
                  <a:pt x="828925" y="2292349"/>
                </a:lnTo>
                <a:lnTo>
                  <a:pt x="811806" y="2290736"/>
                </a:lnTo>
                <a:cubicBezTo>
                  <a:pt x="779432" y="2290213"/>
                  <a:pt x="747552" y="2287255"/>
                  <a:pt x="716380" y="2281745"/>
                </a:cubicBezTo>
                <a:cubicBezTo>
                  <a:pt x="710803" y="2282161"/>
                  <a:pt x="705474" y="2281220"/>
                  <a:pt x="700163" y="2280217"/>
                </a:cubicBezTo>
                <a:lnTo>
                  <a:pt x="700047" y="2279078"/>
                </a:lnTo>
                <a:cubicBezTo>
                  <a:pt x="341196" y="2220146"/>
                  <a:pt x="60157" y="1941574"/>
                  <a:pt x="9881" y="1591480"/>
                </a:cubicBezTo>
                <a:cubicBezTo>
                  <a:pt x="9714" y="1591427"/>
                  <a:pt x="9545" y="1591423"/>
                  <a:pt x="9376" y="1591418"/>
                </a:cubicBezTo>
                <a:lnTo>
                  <a:pt x="8837" y="1584794"/>
                </a:lnTo>
                <a:cubicBezTo>
                  <a:pt x="3779" y="1554782"/>
                  <a:pt x="1328" y="1524133"/>
                  <a:pt x="1370" y="1493044"/>
                </a:cubicBezTo>
                <a:cubicBezTo>
                  <a:pt x="58" y="1487460"/>
                  <a:pt x="0" y="1481838"/>
                  <a:pt x="0" y="1476202"/>
                </a:cubicBezTo>
                <a:lnTo>
                  <a:pt x="594" y="1464852"/>
                </a:lnTo>
                <a:lnTo>
                  <a:pt x="1092" y="1464884"/>
                </a:lnTo>
                <a:close/>
                <a:moveTo>
                  <a:pt x="7762529" y="750600"/>
                </a:moveTo>
                <a:cubicBezTo>
                  <a:pt x="7815805" y="1021506"/>
                  <a:pt x="8030648" y="1236303"/>
                  <a:pt x="8305838" y="1295446"/>
                </a:cubicBezTo>
                <a:cubicBezTo>
                  <a:pt x="8252563" y="1024540"/>
                  <a:pt x="8037719" y="809743"/>
                  <a:pt x="7762529" y="750600"/>
                </a:cubicBezTo>
                <a:close/>
                <a:moveTo>
                  <a:pt x="7455280" y="750600"/>
                </a:moveTo>
                <a:cubicBezTo>
                  <a:pt x="7180090" y="809743"/>
                  <a:pt x="6965246" y="1024540"/>
                  <a:pt x="6911971" y="1295446"/>
                </a:cubicBezTo>
                <a:cubicBezTo>
                  <a:pt x="7187161" y="1236303"/>
                  <a:pt x="7402004" y="1021506"/>
                  <a:pt x="7455280" y="750600"/>
                </a:cubicBezTo>
                <a:close/>
                <a:moveTo>
                  <a:pt x="6070378" y="750600"/>
                </a:moveTo>
                <a:cubicBezTo>
                  <a:pt x="6123654" y="1021506"/>
                  <a:pt x="6338497" y="1236303"/>
                  <a:pt x="6613687" y="1295446"/>
                </a:cubicBezTo>
                <a:cubicBezTo>
                  <a:pt x="6560412" y="1024540"/>
                  <a:pt x="6345568" y="809743"/>
                  <a:pt x="6070378" y="750600"/>
                </a:cubicBezTo>
                <a:close/>
                <a:moveTo>
                  <a:pt x="5763129" y="750600"/>
                </a:moveTo>
                <a:cubicBezTo>
                  <a:pt x="5487939" y="809743"/>
                  <a:pt x="5273095" y="1024540"/>
                  <a:pt x="5219820" y="1295446"/>
                </a:cubicBezTo>
                <a:cubicBezTo>
                  <a:pt x="5495010" y="1236303"/>
                  <a:pt x="5709853" y="1021506"/>
                  <a:pt x="5763129" y="750600"/>
                </a:cubicBezTo>
                <a:close/>
                <a:moveTo>
                  <a:pt x="4378227" y="750600"/>
                </a:moveTo>
                <a:cubicBezTo>
                  <a:pt x="4431503" y="1021506"/>
                  <a:pt x="4646346" y="1236303"/>
                  <a:pt x="4921536" y="1295446"/>
                </a:cubicBezTo>
                <a:cubicBezTo>
                  <a:pt x="4868261" y="1024540"/>
                  <a:pt x="4653417" y="809743"/>
                  <a:pt x="4378227" y="750600"/>
                </a:cubicBezTo>
                <a:close/>
                <a:moveTo>
                  <a:pt x="4070978" y="750600"/>
                </a:moveTo>
                <a:cubicBezTo>
                  <a:pt x="3795788" y="809743"/>
                  <a:pt x="3580944" y="1024540"/>
                  <a:pt x="3527669" y="1295446"/>
                </a:cubicBezTo>
                <a:cubicBezTo>
                  <a:pt x="3802859" y="1236303"/>
                  <a:pt x="4017702" y="1021506"/>
                  <a:pt x="4070978" y="750600"/>
                </a:cubicBezTo>
                <a:close/>
                <a:moveTo>
                  <a:pt x="2686076" y="750600"/>
                </a:moveTo>
                <a:cubicBezTo>
                  <a:pt x="2739352" y="1021506"/>
                  <a:pt x="2954195" y="1236303"/>
                  <a:pt x="3229385" y="1295446"/>
                </a:cubicBezTo>
                <a:cubicBezTo>
                  <a:pt x="3176110" y="1024540"/>
                  <a:pt x="2961266" y="809743"/>
                  <a:pt x="2686076" y="750600"/>
                </a:cubicBezTo>
                <a:close/>
                <a:moveTo>
                  <a:pt x="2378827" y="750600"/>
                </a:moveTo>
                <a:cubicBezTo>
                  <a:pt x="2103637" y="809743"/>
                  <a:pt x="1888793" y="1024540"/>
                  <a:pt x="1835518" y="1295446"/>
                </a:cubicBezTo>
                <a:cubicBezTo>
                  <a:pt x="2110708" y="1236303"/>
                  <a:pt x="2325551" y="1021506"/>
                  <a:pt x="2378827" y="750600"/>
                </a:cubicBezTo>
                <a:close/>
                <a:moveTo>
                  <a:pt x="993925" y="750600"/>
                </a:moveTo>
                <a:cubicBezTo>
                  <a:pt x="1047201" y="1021506"/>
                  <a:pt x="1262044" y="1236303"/>
                  <a:pt x="1537234" y="1295446"/>
                </a:cubicBezTo>
                <a:cubicBezTo>
                  <a:pt x="1483959" y="1024540"/>
                  <a:pt x="1269115" y="809743"/>
                  <a:pt x="993925" y="750600"/>
                </a:cubicBezTo>
                <a:close/>
                <a:moveTo>
                  <a:pt x="686676" y="750600"/>
                </a:moveTo>
                <a:cubicBezTo>
                  <a:pt x="411486" y="809743"/>
                  <a:pt x="196642" y="1024540"/>
                  <a:pt x="143367" y="1295446"/>
                </a:cubicBezTo>
                <a:cubicBezTo>
                  <a:pt x="418557" y="1236303"/>
                  <a:pt x="633400" y="1021506"/>
                  <a:pt x="686676" y="750600"/>
                </a:cubicBezTo>
                <a:close/>
                <a:moveTo>
                  <a:pt x="9139239" y="624486"/>
                </a:moveTo>
                <a:lnTo>
                  <a:pt x="9139239" y="752995"/>
                </a:lnTo>
                <a:lnTo>
                  <a:pt x="9047261" y="779881"/>
                </a:lnTo>
                <a:cubicBezTo>
                  <a:pt x="8821055" y="864319"/>
                  <a:pt x="8650738" y="1058403"/>
                  <a:pt x="8604122" y="1295446"/>
                </a:cubicBezTo>
                <a:cubicBezTo>
                  <a:pt x="8844913" y="1243696"/>
                  <a:pt x="9039501" y="1072773"/>
                  <a:pt x="9120077" y="849365"/>
                </a:cubicBezTo>
                <a:lnTo>
                  <a:pt x="9139239" y="780178"/>
                </a:lnTo>
                <a:lnTo>
                  <a:pt x="9139239" y="1085737"/>
                </a:lnTo>
                <a:lnTo>
                  <a:pt x="9135069" y="1092549"/>
                </a:lnTo>
                <a:cubicBezTo>
                  <a:pt x="9008919" y="1266178"/>
                  <a:pt x="8815033" y="1389778"/>
                  <a:pt x="8590751" y="1426902"/>
                </a:cubicBezTo>
                <a:lnTo>
                  <a:pt x="8590635" y="1428050"/>
                </a:lnTo>
                <a:cubicBezTo>
                  <a:pt x="8585324" y="1429061"/>
                  <a:pt x="8579995" y="1430009"/>
                  <a:pt x="8574418" y="1429590"/>
                </a:cubicBezTo>
                <a:cubicBezTo>
                  <a:pt x="8543246" y="1435144"/>
                  <a:pt x="8511366" y="1438125"/>
                  <a:pt x="8478991" y="1438652"/>
                </a:cubicBezTo>
                <a:lnTo>
                  <a:pt x="8461873" y="1440278"/>
                </a:lnTo>
                <a:lnTo>
                  <a:pt x="8461847" y="1439783"/>
                </a:lnTo>
                <a:lnTo>
                  <a:pt x="8461348" y="1439816"/>
                </a:lnTo>
                <a:cubicBezTo>
                  <a:pt x="8460782" y="1436014"/>
                  <a:pt x="8460755" y="1432198"/>
                  <a:pt x="8460755" y="1428376"/>
                </a:cubicBezTo>
                <a:cubicBezTo>
                  <a:pt x="8460755" y="1422694"/>
                  <a:pt x="8460814" y="1417025"/>
                  <a:pt x="8462126" y="1411395"/>
                </a:cubicBezTo>
                <a:cubicBezTo>
                  <a:pt x="8462083" y="1380067"/>
                  <a:pt x="8464533" y="1349182"/>
                  <a:pt x="8469590" y="1318938"/>
                </a:cubicBezTo>
                <a:lnTo>
                  <a:pt x="8470130" y="1312248"/>
                </a:lnTo>
                <a:cubicBezTo>
                  <a:pt x="8470299" y="1312243"/>
                  <a:pt x="8470468" y="1312238"/>
                  <a:pt x="8470636" y="1312185"/>
                </a:cubicBezTo>
                <a:cubicBezTo>
                  <a:pt x="8514628" y="1003427"/>
                  <a:pt x="8735297" y="749863"/>
                  <a:pt x="9030178" y="651504"/>
                </a:cubicBezTo>
                <a:close/>
                <a:moveTo>
                  <a:pt x="7620280" y="605769"/>
                </a:moveTo>
                <a:lnTo>
                  <a:pt x="7637367" y="607392"/>
                </a:lnTo>
                <a:cubicBezTo>
                  <a:pt x="7669753" y="607919"/>
                  <a:pt x="7701646" y="610900"/>
                  <a:pt x="7732829" y="616457"/>
                </a:cubicBezTo>
                <a:cubicBezTo>
                  <a:pt x="7738405" y="616038"/>
                  <a:pt x="7743733" y="616986"/>
                  <a:pt x="7749042" y="617996"/>
                </a:cubicBezTo>
                <a:lnTo>
                  <a:pt x="7749159" y="619144"/>
                </a:lnTo>
                <a:cubicBezTo>
                  <a:pt x="8108009" y="678542"/>
                  <a:pt x="8389048" y="959319"/>
                  <a:pt x="8439324" y="1312185"/>
                </a:cubicBezTo>
                <a:cubicBezTo>
                  <a:pt x="8439492" y="1312238"/>
                  <a:pt x="8439661" y="1312243"/>
                  <a:pt x="8439830" y="1312248"/>
                </a:cubicBezTo>
                <a:lnTo>
                  <a:pt x="8440370" y="1318938"/>
                </a:lnTo>
                <a:cubicBezTo>
                  <a:pt x="8445427" y="1349182"/>
                  <a:pt x="8447877" y="1380067"/>
                  <a:pt x="8447834" y="1411395"/>
                </a:cubicBezTo>
                <a:cubicBezTo>
                  <a:pt x="8449146" y="1417025"/>
                  <a:pt x="8449205" y="1422694"/>
                  <a:pt x="8449205" y="1428376"/>
                </a:cubicBezTo>
                <a:cubicBezTo>
                  <a:pt x="8449205" y="1432198"/>
                  <a:pt x="8449178" y="1436014"/>
                  <a:pt x="8448612" y="1439816"/>
                </a:cubicBezTo>
                <a:lnTo>
                  <a:pt x="8448113" y="1439783"/>
                </a:lnTo>
                <a:lnTo>
                  <a:pt x="8448087" y="1440278"/>
                </a:lnTo>
                <a:lnTo>
                  <a:pt x="8430969" y="1438652"/>
                </a:lnTo>
                <a:cubicBezTo>
                  <a:pt x="8398594" y="1438125"/>
                  <a:pt x="8366714" y="1435144"/>
                  <a:pt x="8335542" y="1429590"/>
                </a:cubicBezTo>
                <a:cubicBezTo>
                  <a:pt x="8329965" y="1430009"/>
                  <a:pt x="8324636" y="1429061"/>
                  <a:pt x="8319325" y="1428050"/>
                </a:cubicBezTo>
                <a:lnTo>
                  <a:pt x="8319209" y="1426902"/>
                </a:lnTo>
                <a:cubicBezTo>
                  <a:pt x="7960358" y="1367503"/>
                  <a:pt x="7679319" y="1086726"/>
                  <a:pt x="7629044" y="733861"/>
                </a:cubicBezTo>
                <a:cubicBezTo>
                  <a:pt x="7628876" y="733808"/>
                  <a:pt x="7628708" y="733803"/>
                  <a:pt x="7628538" y="733798"/>
                </a:cubicBezTo>
                <a:lnTo>
                  <a:pt x="7628000" y="727122"/>
                </a:lnTo>
                <a:cubicBezTo>
                  <a:pt x="7622941" y="696872"/>
                  <a:pt x="7620490" y="665981"/>
                  <a:pt x="7620533" y="634646"/>
                </a:cubicBezTo>
                <a:cubicBezTo>
                  <a:pt x="7619221" y="629018"/>
                  <a:pt x="7619162" y="623351"/>
                  <a:pt x="7619162" y="617670"/>
                </a:cubicBezTo>
                <a:lnTo>
                  <a:pt x="7619756" y="606230"/>
                </a:lnTo>
                <a:lnTo>
                  <a:pt x="7620254" y="606263"/>
                </a:lnTo>
                <a:close/>
                <a:moveTo>
                  <a:pt x="7597529" y="605769"/>
                </a:moveTo>
                <a:lnTo>
                  <a:pt x="7597555" y="606263"/>
                </a:lnTo>
                <a:lnTo>
                  <a:pt x="7598053" y="606230"/>
                </a:lnTo>
                <a:lnTo>
                  <a:pt x="7598647" y="617670"/>
                </a:lnTo>
                <a:cubicBezTo>
                  <a:pt x="7598647" y="623351"/>
                  <a:pt x="7598588" y="629018"/>
                  <a:pt x="7597276" y="634646"/>
                </a:cubicBezTo>
                <a:cubicBezTo>
                  <a:pt x="7597319" y="665981"/>
                  <a:pt x="7594868" y="696872"/>
                  <a:pt x="7589809" y="727122"/>
                </a:cubicBezTo>
                <a:lnTo>
                  <a:pt x="7589271" y="733798"/>
                </a:lnTo>
                <a:cubicBezTo>
                  <a:pt x="7589101" y="733803"/>
                  <a:pt x="7588933" y="733808"/>
                  <a:pt x="7588765" y="733861"/>
                </a:cubicBezTo>
                <a:cubicBezTo>
                  <a:pt x="7538490" y="1086726"/>
                  <a:pt x="7257451" y="1367503"/>
                  <a:pt x="6898600" y="1426902"/>
                </a:cubicBezTo>
                <a:lnTo>
                  <a:pt x="6898484" y="1428050"/>
                </a:lnTo>
                <a:cubicBezTo>
                  <a:pt x="6893173" y="1429061"/>
                  <a:pt x="6887844" y="1430009"/>
                  <a:pt x="6882267" y="1429590"/>
                </a:cubicBezTo>
                <a:cubicBezTo>
                  <a:pt x="6851095" y="1435144"/>
                  <a:pt x="6819215" y="1438125"/>
                  <a:pt x="6786841" y="1438652"/>
                </a:cubicBezTo>
                <a:lnTo>
                  <a:pt x="6769722" y="1440278"/>
                </a:lnTo>
                <a:lnTo>
                  <a:pt x="6769696" y="1439783"/>
                </a:lnTo>
                <a:lnTo>
                  <a:pt x="6769197" y="1439816"/>
                </a:lnTo>
                <a:cubicBezTo>
                  <a:pt x="6768631" y="1436014"/>
                  <a:pt x="6768604" y="1432198"/>
                  <a:pt x="6768604" y="1428376"/>
                </a:cubicBezTo>
                <a:cubicBezTo>
                  <a:pt x="6768604" y="1422694"/>
                  <a:pt x="6768663" y="1417025"/>
                  <a:pt x="6769975" y="1411395"/>
                </a:cubicBezTo>
                <a:cubicBezTo>
                  <a:pt x="6769933" y="1380067"/>
                  <a:pt x="6772382" y="1349182"/>
                  <a:pt x="6777439" y="1318938"/>
                </a:cubicBezTo>
                <a:lnTo>
                  <a:pt x="6777979" y="1312248"/>
                </a:lnTo>
                <a:cubicBezTo>
                  <a:pt x="6778148" y="1312243"/>
                  <a:pt x="6778317" y="1312238"/>
                  <a:pt x="6778485" y="1312185"/>
                </a:cubicBezTo>
                <a:cubicBezTo>
                  <a:pt x="6828761" y="959319"/>
                  <a:pt x="7109800" y="678542"/>
                  <a:pt x="7468650" y="619144"/>
                </a:cubicBezTo>
                <a:lnTo>
                  <a:pt x="7468767" y="617996"/>
                </a:lnTo>
                <a:cubicBezTo>
                  <a:pt x="7474076" y="616986"/>
                  <a:pt x="7479404" y="616038"/>
                  <a:pt x="7484980" y="616457"/>
                </a:cubicBezTo>
                <a:cubicBezTo>
                  <a:pt x="7516163" y="610900"/>
                  <a:pt x="7548056" y="607919"/>
                  <a:pt x="7580442" y="607392"/>
                </a:cubicBezTo>
                <a:close/>
                <a:moveTo>
                  <a:pt x="5928129" y="605769"/>
                </a:moveTo>
                <a:lnTo>
                  <a:pt x="5945217" y="607392"/>
                </a:lnTo>
                <a:cubicBezTo>
                  <a:pt x="5977602" y="607919"/>
                  <a:pt x="6009495" y="610900"/>
                  <a:pt x="6040678" y="616457"/>
                </a:cubicBezTo>
                <a:cubicBezTo>
                  <a:pt x="6046254" y="616038"/>
                  <a:pt x="6051582" y="616986"/>
                  <a:pt x="6056891" y="617996"/>
                </a:cubicBezTo>
                <a:lnTo>
                  <a:pt x="6057008" y="619144"/>
                </a:lnTo>
                <a:cubicBezTo>
                  <a:pt x="6415858" y="678542"/>
                  <a:pt x="6696897" y="959319"/>
                  <a:pt x="6747174" y="1312185"/>
                </a:cubicBezTo>
                <a:cubicBezTo>
                  <a:pt x="6747341" y="1312238"/>
                  <a:pt x="6747511" y="1312243"/>
                  <a:pt x="6747679" y="1312248"/>
                </a:cubicBezTo>
                <a:lnTo>
                  <a:pt x="6748220" y="1318938"/>
                </a:lnTo>
                <a:cubicBezTo>
                  <a:pt x="6753276" y="1349182"/>
                  <a:pt x="6755726" y="1380067"/>
                  <a:pt x="6755684" y="1411395"/>
                </a:cubicBezTo>
                <a:cubicBezTo>
                  <a:pt x="6756996" y="1417025"/>
                  <a:pt x="6757054" y="1422694"/>
                  <a:pt x="6757054" y="1428376"/>
                </a:cubicBezTo>
                <a:cubicBezTo>
                  <a:pt x="6757054" y="1432198"/>
                  <a:pt x="6757027" y="1436014"/>
                  <a:pt x="6756461" y="1439816"/>
                </a:cubicBezTo>
                <a:lnTo>
                  <a:pt x="6755962" y="1439783"/>
                </a:lnTo>
                <a:lnTo>
                  <a:pt x="6755936" y="1440278"/>
                </a:lnTo>
                <a:lnTo>
                  <a:pt x="6738818" y="1438652"/>
                </a:lnTo>
                <a:cubicBezTo>
                  <a:pt x="6706444" y="1438125"/>
                  <a:pt x="6674563" y="1435144"/>
                  <a:pt x="6643391" y="1429590"/>
                </a:cubicBezTo>
                <a:cubicBezTo>
                  <a:pt x="6637814" y="1430009"/>
                  <a:pt x="6632485" y="1429061"/>
                  <a:pt x="6627175" y="1428050"/>
                </a:cubicBezTo>
                <a:lnTo>
                  <a:pt x="6627059" y="1426902"/>
                </a:lnTo>
                <a:cubicBezTo>
                  <a:pt x="6268207" y="1367503"/>
                  <a:pt x="5987168" y="1086726"/>
                  <a:pt x="5936893" y="733861"/>
                </a:cubicBezTo>
                <a:cubicBezTo>
                  <a:pt x="5936725" y="733808"/>
                  <a:pt x="5936557" y="733803"/>
                  <a:pt x="5936387" y="733798"/>
                </a:cubicBezTo>
                <a:lnTo>
                  <a:pt x="5935849" y="727122"/>
                </a:lnTo>
                <a:cubicBezTo>
                  <a:pt x="5930790" y="696872"/>
                  <a:pt x="5928340" y="665981"/>
                  <a:pt x="5928382" y="634646"/>
                </a:cubicBezTo>
                <a:cubicBezTo>
                  <a:pt x="5927070" y="629018"/>
                  <a:pt x="5927011" y="623351"/>
                  <a:pt x="5927011" y="617670"/>
                </a:cubicBezTo>
                <a:lnTo>
                  <a:pt x="5927605" y="606230"/>
                </a:lnTo>
                <a:lnTo>
                  <a:pt x="5928103" y="606263"/>
                </a:lnTo>
                <a:close/>
                <a:moveTo>
                  <a:pt x="5905378" y="605769"/>
                </a:moveTo>
                <a:lnTo>
                  <a:pt x="5905404" y="606263"/>
                </a:lnTo>
                <a:lnTo>
                  <a:pt x="5905902" y="606230"/>
                </a:lnTo>
                <a:lnTo>
                  <a:pt x="5906496" y="617670"/>
                </a:lnTo>
                <a:cubicBezTo>
                  <a:pt x="5906496" y="623351"/>
                  <a:pt x="5906438" y="629018"/>
                  <a:pt x="5905126" y="634646"/>
                </a:cubicBezTo>
                <a:cubicBezTo>
                  <a:pt x="5905168" y="665981"/>
                  <a:pt x="5902717" y="696872"/>
                  <a:pt x="5897659" y="727122"/>
                </a:cubicBezTo>
                <a:lnTo>
                  <a:pt x="5897120" y="733798"/>
                </a:lnTo>
                <a:cubicBezTo>
                  <a:pt x="5896951" y="733803"/>
                  <a:pt x="5896782" y="733808"/>
                  <a:pt x="5896615" y="733861"/>
                </a:cubicBezTo>
                <a:cubicBezTo>
                  <a:pt x="5846339" y="1086726"/>
                  <a:pt x="5565300" y="1367503"/>
                  <a:pt x="5206449" y="1426902"/>
                </a:cubicBezTo>
                <a:lnTo>
                  <a:pt x="5206334" y="1428050"/>
                </a:lnTo>
                <a:cubicBezTo>
                  <a:pt x="5201022" y="1429061"/>
                  <a:pt x="5195693" y="1430009"/>
                  <a:pt x="5190116" y="1429590"/>
                </a:cubicBezTo>
                <a:cubicBezTo>
                  <a:pt x="5158944" y="1435144"/>
                  <a:pt x="5127065" y="1438125"/>
                  <a:pt x="5094690" y="1438652"/>
                </a:cubicBezTo>
                <a:lnTo>
                  <a:pt x="5077571" y="1440278"/>
                </a:lnTo>
                <a:lnTo>
                  <a:pt x="5077545" y="1439783"/>
                </a:lnTo>
                <a:lnTo>
                  <a:pt x="5077046" y="1439816"/>
                </a:lnTo>
                <a:cubicBezTo>
                  <a:pt x="5076480" y="1436014"/>
                  <a:pt x="5076453" y="1432198"/>
                  <a:pt x="5076453" y="1428376"/>
                </a:cubicBezTo>
                <a:cubicBezTo>
                  <a:pt x="5076453" y="1422694"/>
                  <a:pt x="5076512" y="1417025"/>
                  <a:pt x="5077824" y="1411395"/>
                </a:cubicBezTo>
                <a:cubicBezTo>
                  <a:pt x="5077782" y="1380067"/>
                  <a:pt x="5080231" y="1349182"/>
                  <a:pt x="5085288" y="1318938"/>
                </a:cubicBezTo>
                <a:lnTo>
                  <a:pt x="5085828" y="1312248"/>
                </a:lnTo>
                <a:cubicBezTo>
                  <a:pt x="5085997" y="1312243"/>
                  <a:pt x="5086166" y="1312238"/>
                  <a:pt x="5086334" y="1312185"/>
                </a:cubicBezTo>
                <a:cubicBezTo>
                  <a:pt x="5136610" y="959319"/>
                  <a:pt x="5417649" y="678542"/>
                  <a:pt x="5776501" y="619144"/>
                </a:cubicBezTo>
                <a:lnTo>
                  <a:pt x="5776617" y="617996"/>
                </a:lnTo>
                <a:cubicBezTo>
                  <a:pt x="5781926" y="616986"/>
                  <a:pt x="5787253" y="616038"/>
                  <a:pt x="5792829" y="616457"/>
                </a:cubicBezTo>
                <a:cubicBezTo>
                  <a:pt x="5824013" y="610900"/>
                  <a:pt x="5855905" y="607919"/>
                  <a:pt x="5888291" y="607392"/>
                </a:cubicBezTo>
                <a:close/>
                <a:moveTo>
                  <a:pt x="4235979" y="605769"/>
                </a:moveTo>
                <a:lnTo>
                  <a:pt x="4253065" y="607392"/>
                </a:lnTo>
                <a:cubicBezTo>
                  <a:pt x="4285451" y="607919"/>
                  <a:pt x="4317343" y="610900"/>
                  <a:pt x="4348528" y="616457"/>
                </a:cubicBezTo>
                <a:cubicBezTo>
                  <a:pt x="4354104" y="616038"/>
                  <a:pt x="4359431" y="616986"/>
                  <a:pt x="4364739" y="617996"/>
                </a:cubicBezTo>
                <a:lnTo>
                  <a:pt x="4364856" y="619144"/>
                </a:lnTo>
                <a:cubicBezTo>
                  <a:pt x="4723707" y="678542"/>
                  <a:pt x="5004746" y="959319"/>
                  <a:pt x="5055022" y="1312185"/>
                </a:cubicBezTo>
                <a:cubicBezTo>
                  <a:pt x="5055190" y="1312238"/>
                  <a:pt x="5055359" y="1312243"/>
                  <a:pt x="5055528" y="1312248"/>
                </a:cubicBezTo>
                <a:lnTo>
                  <a:pt x="5056068" y="1318938"/>
                </a:lnTo>
                <a:cubicBezTo>
                  <a:pt x="5061125" y="1349182"/>
                  <a:pt x="5063574" y="1380067"/>
                  <a:pt x="5063532" y="1411395"/>
                </a:cubicBezTo>
                <a:cubicBezTo>
                  <a:pt x="5064844" y="1417025"/>
                  <a:pt x="5064903" y="1422694"/>
                  <a:pt x="5064903" y="1428376"/>
                </a:cubicBezTo>
                <a:cubicBezTo>
                  <a:pt x="5064903" y="1432198"/>
                  <a:pt x="5064876" y="1436014"/>
                  <a:pt x="5064310" y="1439816"/>
                </a:cubicBezTo>
                <a:lnTo>
                  <a:pt x="5063811" y="1439783"/>
                </a:lnTo>
                <a:lnTo>
                  <a:pt x="5063785" y="1440278"/>
                </a:lnTo>
                <a:lnTo>
                  <a:pt x="5046666" y="1438652"/>
                </a:lnTo>
                <a:cubicBezTo>
                  <a:pt x="5014292" y="1438125"/>
                  <a:pt x="4982412" y="1435144"/>
                  <a:pt x="4951241" y="1429590"/>
                </a:cubicBezTo>
                <a:cubicBezTo>
                  <a:pt x="4945663" y="1430009"/>
                  <a:pt x="4940334" y="1429061"/>
                  <a:pt x="4935023" y="1428050"/>
                </a:cubicBezTo>
                <a:lnTo>
                  <a:pt x="4934907" y="1426902"/>
                </a:lnTo>
                <a:cubicBezTo>
                  <a:pt x="4576056" y="1367503"/>
                  <a:pt x="4295017" y="1086726"/>
                  <a:pt x="4244741" y="733861"/>
                </a:cubicBezTo>
                <a:cubicBezTo>
                  <a:pt x="4244574" y="733808"/>
                  <a:pt x="4244405" y="733803"/>
                  <a:pt x="4244236" y="733798"/>
                </a:cubicBezTo>
                <a:lnTo>
                  <a:pt x="4243697" y="727122"/>
                </a:lnTo>
                <a:cubicBezTo>
                  <a:pt x="4238639" y="696872"/>
                  <a:pt x="4236188" y="665981"/>
                  <a:pt x="4236230" y="634646"/>
                </a:cubicBezTo>
                <a:cubicBezTo>
                  <a:pt x="4234918" y="629018"/>
                  <a:pt x="4234860" y="623351"/>
                  <a:pt x="4234860" y="617670"/>
                </a:cubicBezTo>
                <a:lnTo>
                  <a:pt x="4235454" y="606230"/>
                </a:lnTo>
                <a:lnTo>
                  <a:pt x="4235952" y="606263"/>
                </a:lnTo>
                <a:close/>
                <a:moveTo>
                  <a:pt x="4213227" y="605769"/>
                </a:moveTo>
                <a:lnTo>
                  <a:pt x="4213253" y="606263"/>
                </a:lnTo>
                <a:lnTo>
                  <a:pt x="4213751" y="606230"/>
                </a:lnTo>
                <a:lnTo>
                  <a:pt x="4214345" y="617670"/>
                </a:lnTo>
                <a:cubicBezTo>
                  <a:pt x="4214345" y="623351"/>
                  <a:pt x="4214286" y="629018"/>
                  <a:pt x="4212974" y="634646"/>
                </a:cubicBezTo>
                <a:cubicBezTo>
                  <a:pt x="4213016" y="665981"/>
                  <a:pt x="4210566" y="696872"/>
                  <a:pt x="4205507" y="727122"/>
                </a:cubicBezTo>
                <a:lnTo>
                  <a:pt x="4204969" y="733798"/>
                </a:lnTo>
                <a:cubicBezTo>
                  <a:pt x="4204799" y="733803"/>
                  <a:pt x="4204631" y="733808"/>
                  <a:pt x="4204463" y="733861"/>
                </a:cubicBezTo>
                <a:cubicBezTo>
                  <a:pt x="4154188" y="1086726"/>
                  <a:pt x="3873149" y="1367503"/>
                  <a:pt x="3514297" y="1426902"/>
                </a:cubicBezTo>
                <a:lnTo>
                  <a:pt x="3514181" y="1428050"/>
                </a:lnTo>
                <a:cubicBezTo>
                  <a:pt x="3508871" y="1429061"/>
                  <a:pt x="3503542" y="1430009"/>
                  <a:pt x="3497965" y="1429590"/>
                </a:cubicBezTo>
                <a:cubicBezTo>
                  <a:pt x="3466793" y="1435144"/>
                  <a:pt x="3434912" y="1438125"/>
                  <a:pt x="3402538" y="1438652"/>
                </a:cubicBezTo>
                <a:lnTo>
                  <a:pt x="3385420" y="1440278"/>
                </a:lnTo>
                <a:lnTo>
                  <a:pt x="3385394" y="1439783"/>
                </a:lnTo>
                <a:lnTo>
                  <a:pt x="3384895" y="1439816"/>
                </a:lnTo>
                <a:cubicBezTo>
                  <a:pt x="3384329" y="1436014"/>
                  <a:pt x="3384302" y="1432198"/>
                  <a:pt x="3384302" y="1428376"/>
                </a:cubicBezTo>
                <a:cubicBezTo>
                  <a:pt x="3384302" y="1422694"/>
                  <a:pt x="3384360" y="1417025"/>
                  <a:pt x="3385672" y="1411395"/>
                </a:cubicBezTo>
                <a:cubicBezTo>
                  <a:pt x="3385630" y="1380067"/>
                  <a:pt x="3388080" y="1349182"/>
                  <a:pt x="3393136" y="1318938"/>
                </a:cubicBezTo>
                <a:lnTo>
                  <a:pt x="3393677" y="1312248"/>
                </a:lnTo>
                <a:cubicBezTo>
                  <a:pt x="3393845" y="1312243"/>
                  <a:pt x="3394015" y="1312238"/>
                  <a:pt x="3394182" y="1312185"/>
                </a:cubicBezTo>
                <a:cubicBezTo>
                  <a:pt x="3444459" y="959319"/>
                  <a:pt x="3725498" y="678542"/>
                  <a:pt x="4084348" y="619144"/>
                </a:cubicBezTo>
                <a:lnTo>
                  <a:pt x="4084465" y="617996"/>
                </a:lnTo>
                <a:cubicBezTo>
                  <a:pt x="4089774" y="616986"/>
                  <a:pt x="4095102" y="616038"/>
                  <a:pt x="4100678" y="616457"/>
                </a:cubicBezTo>
                <a:cubicBezTo>
                  <a:pt x="4131861" y="610900"/>
                  <a:pt x="4163754" y="607919"/>
                  <a:pt x="4196139" y="607392"/>
                </a:cubicBezTo>
                <a:close/>
                <a:moveTo>
                  <a:pt x="2543827" y="605769"/>
                </a:moveTo>
                <a:lnTo>
                  <a:pt x="2560914" y="607392"/>
                </a:lnTo>
                <a:cubicBezTo>
                  <a:pt x="2593300" y="607919"/>
                  <a:pt x="2625192" y="610900"/>
                  <a:pt x="2656376" y="616457"/>
                </a:cubicBezTo>
                <a:cubicBezTo>
                  <a:pt x="2661952" y="616038"/>
                  <a:pt x="2667280" y="616986"/>
                  <a:pt x="2672588" y="617996"/>
                </a:cubicBezTo>
                <a:lnTo>
                  <a:pt x="2672706" y="619144"/>
                </a:lnTo>
                <a:cubicBezTo>
                  <a:pt x="3031556" y="678542"/>
                  <a:pt x="3312595" y="959319"/>
                  <a:pt x="3362871" y="1312185"/>
                </a:cubicBezTo>
                <a:cubicBezTo>
                  <a:pt x="3363039" y="1312238"/>
                  <a:pt x="3363208" y="1312243"/>
                  <a:pt x="3363377" y="1312248"/>
                </a:cubicBezTo>
                <a:lnTo>
                  <a:pt x="3363917" y="1318938"/>
                </a:lnTo>
                <a:cubicBezTo>
                  <a:pt x="3368974" y="1349182"/>
                  <a:pt x="3371423" y="1380067"/>
                  <a:pt x="3371381" y="1411395"/>
                </a:cubicBezTo>
                <a:cubicBezTo>
                  <a:pt x="3372693" y="1417025"/>
                  <a:pt x="3372752" y="1422694"/>
                  <a:pt x="3372752" y="1428376"/>
                </a:cubicBezTo>
                <a:cubicBezTo>
                  <a:pt x="3372752" y="1432198"/>
                  <a:pt x="3372725" y="1436014"/>
                  <a:pt x="3372159" y="1439816"/>
                </a:cubicBezTo>
                <a:lnTo>
                  <a:pt x="3371660" y="1439783"/>
                </a:lnTo>
                <a:lnTo>
                  <a:pt x="3371634" y="1440278"/>
                </a:lnTo>
                <a:lnTo>
                  <a:pt x="3354515" y="1438652"/>
                </a:lnTo>
                <a:cubicBezTo>
                  <a:pt x="3322141" y="1438125"/>
                  <a:pt x="3290261" y="1435144"/>
                  <a:pt x="3259089" y="1429590"/>
                </a:cubicBezTo>
                <a:cubicBezTo>
                  <a:pt x="3253512" y="1430009"/>
                  <a:pt x="3248183" y="1429061"/>
                  <a:pt x="3242872" y="1428050"/>
                </a:cubicBezTo>
                <a:lnTo>
                  <a:pt x="3242756" y="1426902"/>
                </a:lnTo>
                <a:cubicBezTo>
                  <a:pt x="2883905" y="1367503"/>
                  <a:pt x="2602866" y="1086726"/>
                  <a:pt x="2552590" y="733861"/>
                </a:cubicBezTo>
                <a:cubicBezTo>
                  <a:pt x="2552423" y="733808"/>
                  <a:pt x="2552254" y="733803"/>
                  <a:pt x="2552085" y="733798"/>
                </a:cubicBezTo>
                <a:lnTo>
                  <a:pt x="2551547" y="727122"/>
                </a:lnTo>
                <a:cubicBezTo>
                  <a:pt x="2546488" y="696872"/>
                  <a:pt x="2544037" y="665981"/>
                  <a:pt x="2544079" y="634646"/>
                </a:cubicBezTo>
                <a:cubicBezTo>
                  <a:pt x="2542767" y="629018"/>
                  <a:pt x="2542709" y="623351"/>
                  <a:pt x="2542709" y="617670"/>
                </a:cubicBezTo>
                <a:lnTo>
                  <a:pt x="2543303" y="606230"/>
                </a:lnTo>
                <a:lnTo>
                  <a:pt x="2543801" y="606263"/>
                </a:lnTo>
                <a:close/>
                <a:moveTo>
                  <a:pt x="2521076" y="605769"/>
                </a:moveTo>
                <a:lnTo>
                  <a:pt x="2521102" y="606263"/>
                </a:lnTo>
                <a:lnTo>
                  <a:pt x="2521600" y="606230"/>
                </a:lnTo>
                <a:lnTo>
                  <a:pt x="2522194" y="617670"/>
                </a:lnTo>
                <a:cubicBezTo>
                  <a:pt x="2522194" y="623351"/>
                  <a:pt x="2522135" y="629018"/>
                  <a:pt x="2520823" y="634646"/>
                </a:cubicBezTo>
                <a:cubicBezTo>
                  <a:pt x="2520865" y="665981"/>
                  <a:pt x="2518415" y="696872"/>
                  <a:pt x="2513356" y="727122"/>
                </a:cubicBezTo>
                <a:lnTo>
                  <a:pt x="2512818" y="733798"/>
                </a:lnTo>
                <a:cubicBezTo>
                  <a:pt x="2512648" y="733803"/>
                  <a:pt x="2512480" y="733808"/>
                  <a:pt x="2512312" y="733861"/>
                </a:cubicBezTo>
                <a:cubicBezTo>
                  <a:pt x="2462037" y="1086726"/>
                  <a:pt x="2180998" y="1367503"/>
                  <a:pt x="1822147" y="1426902"/>
                </a:cubicBezTo>
                <a:lnTo>
                  <a:pt x="1822030" y="1428050"/>
                </a:lnTo>
                <a:cubicBezTo>
                  <a:pt x="1816720" y="1429061"/>
                  <a:pt x="1811391" y="1430009"/>
                  <a:pt x="1805814" y="1429590"/>
                </a:cubicBezTo>
                <a:cubicBezTo>
                  <a:pt x="1774642" y="1435144"/>
                  <a:pt x="1742762" y="1438125"/>
                  <a:pt x="1710387" y="1438652"/>
                </a:cubicBezTo>
                <a:lnTo>
                  <a:pt x="1693269" y="1440278"/>
                </a:lnTo>
                <a:lnTo>
                  <a:pt x="1693243" y="1439783"/>
                </a:lnTo>
                <a:lnTo>
                  <a:pt x="1692744" y="1439816"/>
                </a:lnTo>
                <a:cubicBezTo>
                  <a:pt x="1692178" y="1436014"/>
                  <a:pt x="1692151" y="1432198"/>
                  <a:pt x="1692151" y="1428376"/>
                </a:cubicBezTo>
                <a:cubicBezTo>
                  <a:pt x="1692151" y="1422694"/>
                  <a:pt x="1692209" y="1417025"/>
                  <a:pt x="1693521" y="1411395"/>
                </a:cubicBezTo>
                <a:cubicBezTo>
                  <a:pt x="1693479" y="1380067"/>
                  <a:pt x="1695929" y="1349182"/>
                  <a:pt x="1700985" y="1318938"/>
                </a:cubicBezTo>
                <a:lnTo>
                  <a:pt x="1701526" y="1312248"/>
                </a:lnTo>
                <a:cubicBezTo>
                  <a:pt x="1701694" y="1312243"/>
                  <a:pt x="1701864" y="1312238"/>
                  <a:pt x="1702031" y="1312185"/>
                </a:cubicBezTo>
                <a:cubicBezTo>
                  <a:pt x="1752308" y="959319"/>
                  <a:pt x="2033347" y="678542"/>
                  <a:pt x="2392197" y="619144"/>
                </a:cubicBezTo>
                <a:lnTo>
                  <a:pt x="2392314" y="617996"/>
                </a:lnTo>
                <a:cubicBezTo>
                  <a:pt x="2397623" y="616986"/>
                  <a:pt x="2402951" y="616038"/>
                  <a:pt x="2408527" y="616457"/>
                </a:cubicBezTo>
                <a:cubicBezTo>
                  <a:pt x="2439710" y="610900"/>
                  <a:pt x="2471603" y="607919"/>
                  <a:pt x="2503988" y="607392"/>
                </a:cubicBezTo>
                <a:close/>
                <a:moveTo>
                  <a:pt x="851676" y="605769"/>
                </a:moveTo>
                <a:lnTo>
                  <a:pt x="868763" y="607392"/>
                </a:lnTo>
                <a:cubicBezTo>
                  <a:pt x="901149" y="607919"/>
                  <a:pt x="933041" y="610900"/>
                  <a:pt x="964225" y="616457"/>
                </a:cubicBezTo>
                <a:cubicBezTo>
                  <a:pt x="969801" y="616038"/>
                  <a:pt x="975129" y="616986"/>
                  <a:pt x="980437" y="617996"/>
                </a:cubicBezTo>
                <a:lnTo>
                  <a:pt x="980555" y="619144"/>
                </a:lnTo>
                <a:cubicBezTo>
                  <a:pt x="1339405" y="678542"/>
                  <a:pt x="1620444" y="959319"/>
                  <a:pt x="1670720" y="1312185"/>
                </a:cubicBezTo>
                <a:cubicBezTo>
                  <a:pt x="1670888" y="1312238"/>
                  <a:pt x="1671057" y="1312243"/>
                  <a:pt x="1671226" y="1312248"/>
                </a:cubicBezTo>
                <a:lnTo>
                  <a:pt x="1671766" y="1318938"/>
                </a:lnTo>
                <a:cubicBezTo>
                  <a:pt x="1676823" y="1349182"/>
                  <a:pt x="1679272" y="1380067"/>
                  <a:pt x="1679230" y="1411395"/>
                </a:cubicBezTo>
                <a:cubicBezTo>
                  <a:pt x="1680542" y="1417025"/>
                  <a:pt x="1680601" y="1422694"/>
                  <a:pt x="1680601" y="1428376"/>
                </a:cubicBezTo>
                <a:cubicBezTo>
                  <a:pt x="1680601" y="1432198"/>
                  <a:pt x="1680574" y="1436014"/>
                  <a:pt x="1680008" y="1439816"/>
                </a:cubicBezTo>
                <a:lnTo>
                  <a:pt x="1679509" y="1439783"/>
                </a:lnTo>
                <a:lnTo>
                  <a:pt x="1679483" y="1440278"/>
                </a:lnTo>
                <a:lnTo>
                  <a:pt x="1662364" y="1438652"/>
                </a:lnTo>
                <a:cubicBezTo>
                  <a:pt x="1629990" y="1438125"/>
                  <a:pt x="1598110" y="1435144"/>
                  <a:pt x="1566938" y="1429590"/>
                </a:cubicBezTo>
                <a:cubicBezTo>
                  <a:pt x="1561361" y="1430009"/>
                  <a:pt x="1556032" y="1429061"/>
                  <a:pt x="1550721" y="1428050"/>
                </a:cubicBezTo>
                <a:lnTo>
                  <a:pt x="1550605" y="1426902"/>
                </a:lnTo>
                <a:cubicBezTo>
                  <a:pt x="1191754" y="1367503"/>
                  <a:pt x="910715" y="1086726"/>
                  <a:pt x="860439" y="733861"/>
                </a:cubicBezTo>
                <a:cubicBezTo>
                  <a:pt x="860272" y="733808"/>
                  <a:pt x="860103" y="733803"/>
                  <a:pt x="859934" y="733798"/>
                </a:cubicBezTo>
                <a:lnTo>
                  <a:pt x="859396" y="727122"/>
                </a:lnTo>
                <a:cubicBezTo>
                  <a:pt x="854337" y="696872"/>
                  <a:pt x="851886" y="665981"/>
                  <a:pt x="851928" y="634646"/>
                </a:cubicBezTo>
                <a:cubicBezTo>
                  <a:pt x="850616" y="629018"/>
                  <a:pt x="850558" y="623351"/>
                  <a:pt x="850558" y="617670"/>
                </a:cubicBezTo>
                <a:lnTo>
                  <a:pt x="851152" y="606230"/>
                </a:lnTo>
                <a:lnTo>
                  <a:pt x="851650" y="606263"/>
                </a:lnTo>
                <a:close/>
                <a:moveTo>
                  <a:pt x="828925" y="605769"/>
                </a:moveTo>
                <a:lnTo>
                  <a:pt x="828951" y="606263"/>
                </a:lnTo>
                <a:lnTo>
                  <a:pt x="829449" y="606230"/>
                </a:lnTo>
                <a:lnTo>
                  <a:pt x="830043" y="617670"/>
                </a:lnTo>
                <a:cubicBezTo>
                  <a:pt x="830043" y="623351"/>
                  <a:pt x="829984" y="629018"/>
                  <a:pt x="828672" y="634646"/>
                </a:cubicBezTo>
                <a:cubicBezTo>
                  <a:pt x="828714" y="665981"/>
                  <a:pt x="826264" y="696872"/>
                  <a:pt x="821205" y="727122"/>
                </a:cubicBezTo>
                <a:lnTo>
                  <a:pt x="820667" y="733798"/>
                </a:lnTo>
                <a:cubicBezTo>
                  <a:pt x="820497" y="733803"/>
                  <a:pt x="820329" y="733808"/>
                  <a:pt x="820161" y="733861"/>
                </a:cubicBezTo>
                <a:cubicBezTo>
                  <a:pt x="769886" y="1086726"/>
                  <a:pt x="488847" y="1367503"/>
                  <a:pt x="129995" y="1426902"/>
                </a:cubicBezTo>
                <a:lnTo>
                  <a:pt x="129879" y="1428050"/>
                </a:lnTo>
                <a:cubicBezTo>
                  <a:pt x="124569" y="1429061"/>
                  <a:pt x="119240" y="1430009"/>
                  <a:pt x="113663" y="1429590"/>
                </a:cubicBezTo>
                <a:cubicBezTo>
                  <a:pt x="82491" y="1435144"/>
                  <a:pt x="50611" y="1438125"/>
                  <a:pt x="18236" y="1438652"/>
                </a:cubicBezTo>
                <a:lnTo>
                  <a:pt x="1118" y="1440278"/>
                </a:lnTo>
                <a:lnTo>
                  <a:pt x="1092" y="1439783"/>
                </a:lnTo>
                <a:lnTo>
                  <a:pt x="593" y="1439816"/>
                </a:lnTo>
                <a:cubicBezTo>
                  <a:pt x="27" y="1436014"/>
                  <a:pt x="0" y="1432198"/>
                  <a:pt x="0" y="1428376"/>
                </a:cubicBezTo>
                <a:cubicBezTo>
                  <a:pt x="0" y="1422694"/>
                  <a:pt x="58" y="1417025"/>
                  <a:pt x="1370" y="1411395"/>
                </a:cubicBezTo>
                <a:cubicBezTo>
                  <a:pt x="1328" y="1380067"/>
                  <a:pt x="3778" y="1349182"/>
                  <a:pt x="8835" y="1318938"/>
                </a:cubicBezTo>
                <a:lnTo>
                  <a:pt x="9375" y="1312248"/>
                </a:lnTo>
                <a:cubicBezTo>
                  <a:pt x="9543" y="1312243"/>
                  <a:pt x="9713" y="1312238"/>
                  <a:pt x="9880" y="1312185"/>
                </a:cubicBezTo>
                <a:cubicBezTo>
                  <a:pt x="60157" y="959319"/>
                  <a:pt x="341196" y="678542"/>
                  <a:pt x="700046" y="619144"/>
                </a:cubicBezTo>
                <a:lnTo>
                  <a:pt x="700163" y="617996"/>
                </a:lnTo>
                <a:cubicBezTo>
                  <a:pt x="705472" y="616986"/>
                  <a:pt x="710800" y="616038"/>
                  <a:pt x="716376" y="616457"/>
                </a:cubicBezTo>
                <a:cubicBezTo>
                  <a:pt x="747559" y="610900"/>
                  <a:pt x="779452" y="607919"/>
                  <a:pt x="811837" y="607392"/>
                </a:cubicBezTo>
                <a:close/>
                <a:moveTo>
                  <a:pt x="8824701" y="0"/>
                </a:moveTo>
                <a:lnTo>
                  <a:pt x="9033411" y="0"/>
                </a:lnTo>
                <a:cubicBezTo>
                  <a:pt x="9066347" y="30426"/>
                  <a:pt x="9096640" y="63469"/>
                  <a:pt x="9123965" y="98781"/>
                </a:cubicBezTo>
                <a:lnTo>
                  <a:pt x="9139239" y="122382"/>
                </a:lnTo>
                <a:lnTo>
                  <a:pt x="9139239" y="425734"/>
                </a:lnTo>
                <a:lnTo>
                  <a:pt x="9104305" y="314451"/>
                </a:lnTo>
                <a:cubicBezTo>
                  <a:pt x="9046997" y="183490"/>
                  <a:pt x="8948803" y="73504"/>
                  <a:pt x="8824701" y="0"/>
                </a:cubicBezTo>
                <a:close/>
                <a:moveTo>
                  <a:pt x="8494877" y="0"/>
                </a:moveTo>
                <a:lnTo>
                  <a:pt x="8628893" y="0"/>
                </a:lnTo>
                <a:cubicBezTo>
                  <a:pt x="8697052" y="198004"/>
                  <a:pt x="8856086" y="355591"/>
                  <a:pt x="9058275" y="426756"/>
                </a:cubicBezTo>
                <a:lnTo>
                  <a:pt x="9139239" y="449526"/>
                </a:lnTo>
                <a:lnTo>
                  <a:pt x="9139239" y="577136"/>
                </a:lnTo>
                <a:lnTo>
                  <a:pt x="9043252" y="554355"/>
                </a:lnTo>
                <a:cubicBezTo>
                  <a:pt x="8776836" y="470904"/>
                  <a:pt x="8569058" y="262348"/>
                  <a:pt x="8494877" y="0"/>
                </a:cubicBezTo>
                <a:close/>
                <a:moveTo>
                  <a:pt x="7876547" y="0"/>
                </a:moveTo>
                <a:lnTo>
                  <a:pt x="8085257" y="0"/>
                </a:lnTo>
                <a:cubicBezTo>
                  <a:pt x="7919787" y="98005"/>
                  <a:pt x="7800378" y="260867"/>
                  <a:pt x="7762527" y="451830"/>
                </a:cubicBezTo>
                <a:cubicBezTo>
                  <a:pt x="8006579" y="399791"/>
                  <a:pt x="8203169" y="226290"/>
                  <a:pt x="8281065" y="0"/>
                </a:cubicBezTo>
                <a:lnTo>
                  <a:pt x="8415081" y="0"/>
                </a:lnTo>
                <a:cubicBezTo>
                  <a:pt x="8330303" y="299826"/>
                  <a:pt x="8071031" y="529393"/>
                  <a:pt x="7749156" y="582253"/>
                </a:cubicBezTo>
                <a:lnTo>
                  <a:pt x="7749040" y="583392"/>
                </a:lnTo>
                <a:cubicBezTo>
                  <a:pt x="7743729" y="584395"/>
                  <a:pt x="7738400" y="585336"/>
                  <a:pt x="7732823" y="584920"/>
                </a:cubicBezTo>
                <a:cubicBezTo>
                  <a:pt x="7701651" y="590430"/>
                  <a:pt x="7669771" y="593388"/>
                  <a:pt x="7637396" y="593911"/>
                </a:cubicBezTo>
                <a:lnTo>
                  <a:pt x="7620278" y="595524"/>
                </a:lnTo>
                <a:lnTo>
                  <a:pt x="7620252" y="595033"/>
                </a:lnTo>
                <a:lnTo>
                  <a:pt x="7619753" y="595066"/>
                </a:lnTo>
                <a:cubicBezTo>
                  <a:pt x="7619187" y="591293"/>
                  <a:pt x="7619160" y="587507"/>
                  <a:pt x="7619160" y="583715"/>
                </a:cubicBezTo>
                <a:cubicBezTo>
                  <a:pt x="7619160" y="578078"/>
                  <a:pt x="7619219" y="572454"/>
                  <a:pt x="7620531" y="566868"/>
                </a:cubicBezTo>
                <a:cubicBezTo>
                  <a:pt x="7620488" y="535786"/>
                  <a:pt x="7622938" y="505143"/>
                  <a:pt x="7627995" y="475137"/>
                </a:cubicBezTo>
                <a:lnTo>
                  <a:pt x="7628535" y="468500"/>
                </a:lnTo>
                <a:cubicBezTo>
                  <a:pt x="7628704" y="468495"/>
                  <a:pt x="7628873" y="468490"/>
                  <a:pt x="7629040" y="468437"/>
                </a:cubicBezTo>
                <a:cubicBezTo>
                  <a:pt x="7655343" y="285283"/>
                  <a:pt x="7744803" y="121704"/>
                  <a:pt x="7876547" y="0"/>
                </a:cubicBezTo>
                <a:close/>
                <a:moveTo>
                  <a:pt x="6802727" y="0"/>
                </a:moveTo>
                <a:lnTo>
                  <a:pt x="6936742" y="0"/>
                </a:lnTo>
                <a:cubicBezTo>
                  <a:pt x="7014638" y="226290"/>
                  <a:pt x="7211228" y="399791"/>
                  <a:pt x="7455280" y="451830"/>
                </a:cubicBezTo>
                <a:cubicBezTo>
                  <a:pt x="7417429" y="260867"/>
                  <a:pt x="7298020" y="98005"/>
                  <a:pt x="7132550" y="0"/>
                </a:cubicBezTo>
                <a:lnTo>
                  <a:pt x="7341259" y="0"/>
                </a:lnTo>
                <a:cubicBezTo>
                  <a:pt x="7473003" y="121704"/>
                  <a:pt x="7562464" y="285283"/>
                  <a:pt x="7588766" y="468437"/>
                </a:cubicBezTo>
                <a:cubicBezTo>
                  <a:pt x="7588934" y="468490"/>
                  <a:pt x="7589103" y="468495"/>
                  <a:pt x="7589272" y="468500"/>
                </a:cubicBezTo>
                <a:lnTo>
                  <a:pt x="7589812" y="475137"/>
                </a:lnTo>
                <a:cubicBezTo>
                  <a:pt x="7594869" y="505143"/>
                  <a:pt x="7597319" y="535786"/>
                  <a:pt x="7597276" y="566868"/>
                </a:cubicBezTo>
                <a:cubicBezTo>
                  <a:pt x="7598588" y="572454"/>
                  <a:pt x="7598647" y="578078"/>
                  <a:pt x="7598647" y="583715"/>
                </a:cubicBezTo>
                <a:cubicBezTo>
                  <a:pt x="7598647" y="587507"/>
                  <a:pt x="7598620" y="591293"/>
                  <a:pt x="7598054" y="595066"/>
                </a:cubicBezTo>
                <a:lnTo>
                  <a:pt x="7597555" y="595033"/>
                </a:lnTo>
                <a:lnTo>
                  <a:pt x="7597529" y="595524"/>
                </a:lnTo>
                <a:lnTo>
                  <a:pt x="7580411" y="593911"/>
                </a:lnTo>
                <a:cubicBezTo>
                  <a:pt x="7548036" y="593388"/>
                  <a:pt x="7516156" y="590430"/>
                  <a:pt x="7484984" y="584920"/>
                </a:cubicBezTo>
                <a:cubicBezTo>
                  <a:pt x="7479407" y="585336"/>
                  <a:pt x="7474078" y="584395"/>
                  <a:pt x="7468767" y="583392"/>
                </a:cubicBezTo>
                <a:lnTo>
                  <a:pt x="7468651" y="582253"/>
                </a:lnTo>
                <a:cubicBezTo>
                  <a:pt x="7146776" y="529393"/>
                  <a:pt x="6887504" y="299826"/>
                  <a:pt x="6802727" y="0"/>
                </a:cubicBezTo>
                <a:close/>
                <a:moveTo>
                  <a:pt x="6184397" y="0"/>
                </a:moveTo>
                <a:lnTo>
                  <a:pt x="6393106" y="0"/>
                </a:lnTo>
                <a:cubicBezTo>
                  <a:pt x="6227636" y="98005"/>
                  <a:pt x="6108227" y="260867"/>
                  <a:pt x="6070376" y="451830"/>
                </a:cubicBezTo>
                <a:cubicBezTo>
                  <a:pt x="6314429" y="399791"/>
                  <a:pt x="6511018" y="226290"/>
                  <a:pt x="6588914" y="0"/>
                </a:cubicBezTo>
                <a:lnTo>
                  <a:pt x="6722931" y="0"/>
                </a:lnTo>
                <a:cubicBezTo>
                  <a:pt x="6638152" y="299826"/>
                  <a:pt x="6378880" y="529393"/>
                  <a:pt x="6057005" y="582253"/>
                </a:cubicBezTo>
                <a:lnTo>
                  <a:pt x="6056889" y="583392"/>
                </a:lnTo>
                <a:cubicBezTo>
                  <a:pt x="6051578" y="584395"/>
                  <a:pt x="6046249" y="585336"/>
                  <a:pt x="6040672" y="584920"/>
                </a:cubicBezTo>
                <a:cubicBezTo>
                  <a:pt x="6009500" y="590430"/>
                  <a:pt x="5977620" y="593388"/>
                  <a:pt x="5945246" y="593911"/>
                </a:cubicBezTo>
                <a:lnTo>
                  <a:pt x="5928127" y="595524"/>
                </a:lnTo>
                <a:lnTo>
                  <a:pt x="5928101" y="595033"/>
                </a:lnTo>
                <a:lnTo>
                  <a:pt x="5927602" y="595066"/>
                </a:lnTo>
                <a:cubicBezTo>
                  <a:pt x="5927036" y="591293"/>
                  <a:pt x="5927009" y="587507"/>
                  <a:pt x="5927009" y="583715"/>
                </a:cubicBezTo>
                <a:cubicBezTo>
                  <a:pt x="5927009" y="578078"/>
                  <a:pt x="5927068" y="572454"/>
                  <a:pt x="5928380" y="566868"/>
                </a:cubicBezTo>
                <a:cubicBezTo>
                  <a:pt x="5928338" y="535786"/>
                  <a:pt x="5930787" y="505143"/>
                  <a:pt x="5935844" y="475137"/>
                </a:cubicBezTo>
                <a:lnTo>
                  <a:pt x="5936384" y="468500"/>
                </a:lnTo>
                <a:cubicBezTo>
                  <a:pt x="5936553" y="468495"/>
                  <a:pt x="5936722" y="468490"/>
                  <a:pt x="5936890" y="468437"/>
                </a:cubicBezTo>
                <a:cubicBezTo>
                  <a:pt x="5963192" y="285283"/>
                  <a:pt x="6052653" y="121703"/>
                  <a:pt x="6184397" y="0"/>
                </a:cubicBezTo>
                <a:close/>
                <a:moveTo>
                  <a:pt x="5110576" y="0"/>
                </a:moveTo>
                <a:lnTo>
                  <a:pt x="5244592" y="0"/>
                </a:lnTo>
                <a:cubicBezTo>
                  <a:pt x="5322488" y="226290"/>
                  <a:pt x="5519077" y="399791"/>
                  <a:pt x="5763129" y="451830"/>
                </a:cubicBezTo>
                <a:cubicBezTo>
                  <a:pt x="5725278" y="260867"/>
                  <a:pt x="5605869" y="98005"/>
                  <a:pt x="5440399" y="0"/>
                </a:cubicBezTo>
                <a:lnTo>
                  <a:pt x="5649109" y="0"/>
                </a:lnTo>
                <a:cubicBezTo>
                  <a:pt x="5780853" y="121704"/>
                  <a:pt x="5870314" y="285283"/>
                  <a:pt x="5896616" y="468437"/>
                </a:cubicBezTo>
                <a:cubicBezTo>
                  <a:pt x="5896783" y="468490"/>
                  <a:pt x="5896953" y="468495"/>
                  <a:pt x="5897121" y="468500"/>
                </a:cubicBezTo>
                <a:lnTo>
                  <a:pt x="5897662" y="475137"/>
                </a:lnTo>
                <a:cubicBezTo>
                  <a:pt x="5902718" y="505143"/>
                  <a:pt x="5905168" y="535786"/>
                  <a:pt x="5905126" y="566868"/>
                </a:cubicBezTo>
                <a:cubicBezTo>
                  <a:pt x="5906438" y="572454"/>
                  <a:pt x="5906496" y="578078"/>
                  <a:pt x="5906496" y="583715"/>
                </a:cubicBezTo>
                <a:cubicBezTo>
                  <a:pt x="5906496" y="587507"/>
                  <a:pt x="5906469" y="591293"/>
                  <a:pt x="5905903" y="595066"/>
                </a:cubicBezTo>
                <a:lnTo>
                  <a:pt x="5905404" y="595033"/>
                </a:lnTo>
                <a:lnTo>
                  <a:pt x="5905378" y="595524"/>
                </a:lnTo>
                <a:lnTo>
                  <a:pt x="5888260" y="593911"/>
                </a:lnTo>
                <a:cubicBezTo>
                  <a:pt x="5855886" y="593388"/>
                  <a:pt x="5824005" y="590430"/>
                  <a:pt x="5792833" y="584920"/>
                </a:cubicBezTo>
                <a:cubicBezTo>
                  <a:pt x="5787256" y="585336"/>
                  <a:pt x="5781927" y="584395"/>
                  <a:pt x="5776617" y="583392"/>
                </a:cubicBezTo>
                <a:lnTo>
                  <a:pt x="5776501" y="582253"/>
                </a:lnTo>
                <a:cubicBezTo>
                  <a:pt x="5454626" y="529393"/>
                  <a:pt x="5195354" y="299826"/>
                  <a:pt x="5110576" y="0"/>
                </a:cubicBezTo>
                <a:close/>
                <a:moveTo>
                  <a:pt x="4492246" y="0"/>
                </a:moveTo>
                <a:lnTo>
                  <a:pt x="4700955" y="0"/>
                </a:lnTo>
                <a:cubicBezTo>
                  <a:pt x="4535485" y="98005"/>
                  <a:pt x="4416076" y="260867"/>
                  <a:pt x="4378225" y="451830"/>
                </a:cubicBezTo>
                <a:cubicBezTo>
                  <a:pt x="4622279" y="399791"/>
                  <a:pt x="4818867" y="226290"/>
                  <a:pt x="4896763" y="0"/>
                </a:cubicBezTo>
                <a:lnTo>
                  <a:pt x="5030779" y="0"/>
                </a:lnTo>
                <a:cubicBezTo>
                  <a:pt x="4946001" y="299826"/>
                  <a:pt x="4686729" y="529393"/>
                  <a:pt x="4364853" y="582253"/>
                </a:cubicBezTo>
                <a:lnTo>
                  <a:pt x="4364737" y="583392"/>
                </a:lnTo>
                <a:cubicBezTo>
                  <a:pt x="4359427" y="584395"/>
                  <a:pt x="4354098" y="585336"/>
                  <a:pt x="4348521" y="584920"/>
                </a:cubicBezTo>
                <a:cubicBezTo>
                  <a:pt x="4317350" y="590430"/>
                  <a:pt x="4285468" y="593388"/>
                  <a:pt x="4253094" y="593911"/>
                </a:cubicBezTo>
                <a:lnTo>
                  <a:pt x="4235976" y="595524"/>
                </a:lnTo>
                <a:lnTo>
                  <a:pt x="4235950" y="595033"/>
                </a:lnTo>
                <a:lnTo>
                  <a:pt x="4235451" y="595066"/>
                </a:lnTo>
                <a:cubicBezTo>
                  <a:pt x="4234885" y="591293"/>
                  <a:pt x="4234858" y="587507"/>
                  <a:pt x="4234858" y="583715"/>
                </a:cubicBezTo>
                <a:cubicBezTo>
                  <a:pt x="4234858" y="578078"/>
                  <a:pt x="4234916" y="572454"/>
                  <a:pt x="4236228" y="566868"/>
                </a:cubicBezTo>
                <a:cubicBezTo>
                  <a:pt x="4236186" y="535786"/>
                  <a:pt x="4238636" y="505143"/>
                  <a:pt x="4243692" y="475137"/>
                </a:cubicBezTo>
                <a:lnTo>
                  <a:pt x="4244233" y="468500"/>
                </a:lnTo>
                <a:cubicBezTo>
                  <a:pt x="4244401" y="468495"/>
                  <a:pt x="4244571" y="468490"/>
                  <a:pt x="4244738" y="468437"/>
                </a:cubicBezTo>
                <a:cubicBezTo>
                  <a:pt x="4271041" y="285283"/>
                  <a:pt x="4360502" y="121704"/>
                  <a:pt x="4492246" y="0"/>
                </a:cubicBezTo>
                <a:close/>
                <a:moveTo>
                  <a:pt x="3418424" y="0"/>
                </a:moveTo>
                <a:lnTo>
                  <a:pt x="3552441" y="0"/>
                </a:lnTo>
                <a:cubicBezTo>
                  <a:pt x="3630337" y="226291"/>
                  <a:pt x="3826926" y="399791"/>
                  <a:pt x="4070978" y="451830"/>
                </a:cubicBezTo>
                <a:cubicBezTo>
                  <a:pt x="4033127" y="260867"/>
                  <a:pt x="3913719" y="98005"/>
                  <a:pt x="3748249" y="0"/>
                </a:cubicBezTo>
                <a:lnTo>
                  <a:pt x="3956957" y="0"/>
                </a:lnTo>
                <a:cubicBezTo>
                  <a:pt x="4088702" y="121703"/>
                  <a:pt x="4178162" y="285283"/>
                  <a:pt x="4204464" y="468437"/>
                </a:cubicBezTo>
                <a:cubicBezTo>
                  <a:pt x="4204632" y="468490"/>
                  <a:pt x="4204801" y="468495"/>
                  <a:pt x="4204970" y="468499"/>
                </a:cubicBezTo>
                <a:lnTo>
                  <a:pt x="4205510" y="475137"/>
                </a:lnTo>
                <a:cubicBezTo>
                  <a:pt x="4210567" y="505143"/>
                  <a:pt x="4213016" y="535786"/>
                  <a:pt x="4212974" y="566868"/>
                </a:cubicBezTo>
                <a:cubicBezTo>
                  <a:pt x="4214286" y="572454"/>
                  <a:pt x="4214345" y="578078"/>
                  <a:pt x="4214345" y="583715"/>
                </a:cubicBezTo>
                <a:cubicBezTo>
                  <a:pt x="4214345" y="587508"/>
                  <a:pt x="4214318" y="591293"/>
                  <a:pt x="4213752" y="595066"/>
                </a:cubicBezTo>
                <a:lnTo>
                  <a:pt x="4213253" y="595033"/>
                </a:lnTo>
                <a:lnTo>
                  <a:pt x="4213227" y="595524"/>
                </a:lnTo>
                <a:lnTo>
                  <a:pt x="4196108" y="593911"/>
                </a:lnTo>
                <a:cubicBezTo>
                  <a:pt x="4163734" y="593388"/>
                  <a:pt x="4131854" y="590430"/>
                  <a:pt x="4100682" y="584920"/>
                </a:cubicBezTo>
                <a:cubicBezTo>
                  <a:pt x="4095105" y="585336"/>
                  <a:pt x="4089776" y="584395"/>
                  <a:pt x="4084465" y="583392"/>
                </a:cubicBezTo>
                <a:lnTo>
                  <a:pt x="4084349" y="582253"/>
                </a:lnTo>
                <a:cubicBezTo>
                  <a:pt x="3762475" y="529393"/>
                  <a:pt x="3503203" y="299826"/>
                  <a:pt x="3418424" y="0"/>
                </a:cubicBezTo>
                <a:close/>
                <a:moveTo>
                  <a:pt x="2800095" y="0"/>
                </a:moveTo>
                <a:lnTo>
                  <a:pt x="3008804" y="0"/>
                </a:lnTo>
                <a:cubicBezTo>
                  <a:pt x="2843334" y="98005"/>
                  <a:pt x="2723925" y="260867"/>
                  <a:pt x="2686074" y="451830"/>
                </a:cubicBezTo>
                <a:cubicBezTo>
                  <a:pt x="2930126" y="399791"/>
                  <a:pt x="3126716" y="226291"/>
                  <a:pt x="3204612" y="0"/>
                </a:cubicBezTo>
                <a:lnTo>
                  <a:pt x="3338628" y="0"/>
                </a:lnTo>
                <a:cubicBezTo>
                  <a:pt x="3253850" y="299826"/>
                  <a:pt x="2994578" y="529393"/>
                  <a:pt x="2672703" y="582253"/>
                </a:cubicBezTo>
                <a:lnTo>
                  <a:pt x="2672586" y="583392"/>
                </a:lnTo>
                <a:cubicBezTo>
                  <a:pt x="2667276" y="584395"/>
                  <a:pt x="2661947" y="585336"/>
                  <a:pt x="2656370" y="584920"/>
                </a:cubicBezTo>
                <a:cubicBezTo>
                  <a:pt x="2625198" y="590430"/>
                  <a:pt x="2593318" y="593388"/>
                  <a:pt x="2560943" y="593911"/>
                </a:cubicBezTo>
                <a:lnTo>
                  <a:pt x="2543825" y="595524"/>
                </a:lnTo>
                <a:lnTo>
                  <a:pt x="2543799" y="595033"/>
                </a:lnTo>
                <a:lnTo>
                  <a:pt x="2543300" y="595066"/>
                </a:lnTo>
                <a:cubicBezTo>
                  <a:pt x="2542734" y="591293"/>
                  <a:pt x="2542707" y="587507"/>
                  <a:pt x="2542707" y="583715"/>
                </a:cubicBezTo>
                <a:cubicBezTo>
                  <a:pt x="2542707" y="578078"/>
                  <a:pt x="2542765" y="572454"/>
                  <a:pt x="2544077" y="566868"/>
                </a:cubicBezTo>
                <a:cubicBezTo>
                  <a:pt x="2544035" y="535786"/>
                  <a:pt x="2546485" y="505143"/>
                  <a:pt x="2551541" y="475137"/>
                </a:cubicBezTo>
                <a:lnTo>
                  <a:pt x="2552082" y="468499"/>
                </a:lnTo>
                <a:cubicBezTo>
                  <a:pt x="2552250" y="468495"/>
                  <a:pt x="2552420" y="468490"/>
                  <a:pt x="2552587" y="468437"/>
                </a:cubicBezTo>
                <a:cubicBezTo>
                  <a:pt x="2578890" y="285283"/>
                  <a:pt x="2668350" y="121703"/>
                  <a:pt x="2800095" y="0"/>
                </a:cubicBezTo>
                <a:close/>
                <a:moveTo>
                  <a:pt x="1726273" y="0"/>
                </a:moveTo>
                <a:lnTo>
                  <a:pt x="1860290" y="0"/>
                </a:lnTo>
                <a:cubicBezTo>
                  <a:pt x="1938186" y="226291"/>
                  <a:pt x="2134775" y="399791"/>
                  <a:pt x="2378827" y="451830"/>
                </a:cubicBezTo>
                <a:cubicBezTo>
                  <a:pt x="2340976" y="260867"/>
                  <a:pt x="2221567" y="98005"/>
                  <a:pt x="2056098" y="0"/>
                </a:cubicBezTo>
                <a:lnTo>
                  <a:pt x="2264806" y="0"/>
                </a:lnTo>
                <a:cubicBezTo>
                  <a:pt x="2396551" y="121703"/>
                  <a:pt x="2486011" y="285283"/>
                  <a:pt x="2512313" y="468437"/>
                </a:cubicBezTo>
                <a:cubicBezTo>
                  <a:pt x="2512481" y="468490"/>
                  <a:pt x="2512650" y="468495"/>
                  <a:pt x="2512819" y="468499"/>
                </a:cubicBezTo>
                <a:lnTo>
                  <a:pt x="2513359" y="475137"/>
                </a:lnTo>
                <a:cubicBezTo>
                  <a:pt x="2518416" y="505143"/>
                  <a:pt x="2520865" y="535786"/>
                  <a:pt x="2520823" y="566868"/>
                </a:cubicBezTo>
                <a:cubicBezTo>
                  <a:pt x="2522135" y="572454"/>
                  <a:pt x="2522194" y="578078"/>
                  <a:pt x="2522194" y="583715"/>
                </a:cubicBezTo>
                <a:cubicBezTo>
                  <a:pt x="2522194" y="587508"/>
                  <a:pt x="2522167" y="591293"/>
                  <a:pt x="2521601" y="595066"/>
                </a:cubicBezTo>
                <a:lnTo>
                  <a:pt x="2521102" y="595033"/>
                </a:lnTo>
                <a:lnTo>
                  <a:pt x="2521076" y="595524"/>
                </a:lnTo>
                <a:lnTo>
                  <a:pt x="2503957" y="593911"/>
                </a:lnTo>
                <a:cubicBezTo>
                  <a:pt x="2471583" y="593388"/>
                  <a:pt x="2439703" y="590430"/>
                  <a:pt x="2408531" y="584920"/>
                </a:cubicBezTo>
                <a:cubicBezTo>
                  <a:pt x="2402954" y="585336"/>
                  <a:pt x="2397625" y="584395"/>
                  <a:pt x="2392314" y="583392"/>
                </a:cubicBezTo>
                <a:lnTo>
                  <a:pt x="2392198" y="582253"/>
                </a:lnTo>
                <a:cubicBezTo>
                  <a:pt x="2070324" y="529393"/>
                  <a:pt x="1811051" y="299826"/>
                  <a:pt x="1726273" y="0"/>
                </a:cubicBezTo>
                <a:close/>
                <a:moveTo>
                  <a:pt x="1107944" y="0"/>
                </a:moveTo>
                <a:lnTo>
                  <a:pt x="1316652" y="0"/>
                </a:lnTo>
                <a:cubicBezTo>
                  <a:pt x="1151183" y="98005"/>
                  <a:pt x="1031774" y="260867"/>
                  <a:pt x="993923" y="451830"/>
                </a:cubicBezTo>
                <a:cubicBezTo>
                  <a:pt x="1237975" y="399791"/>
                  <a:pt x="1434564" y="226291"/>
                  <a:pt x="1512461" y="0"/>
                </a:cubicBezTo>
                <a:lnTo>
                  <a:pt x="1646477" y="0"/>
                </a:lnTo>
                <a:cubicBezTo>
                  <a:pt x="1561699" y="299826"/>
                  <a:pt x="1302427" y="529393"/>
                  <a:pt x="980552" y="582253"/>
                </a:cubicBezTo>
                <a:lnTo>
                  <a:pt x="980435" y="583392"/>
                </a:lnTo>
                <a:cubicBezTo>
                  <a:pt x="975125" y="584395"/>
                  <a:pt x="969796" y="585336"/>
                  <a:pt x="964219" y="584920"/>
                </a:cubicBezTo>
                <a:cubicBezTo>
                  <a:pt x="933047" y="590430"/>
                  <a:pt x="901167" y="593388"/>
                  <a:pt x="868792" y="593911"/>
                </a:cubicBezTo>
                <a:lnTo>
                  <a:pt x="851674" y="595524"/>
                </a:lnTo>
                <a:lnTo>
                  <a:pt x="851648" y="595033"/>
                </a:lnTo>
                <a:lnTo>
                  <a:pt x="851149" y="595066"/>
                </a:lnTo>
                <a:cubicBezTo>
                  <a:pt x="850583" y="591293"/>
                  <a:pt x="850556" y="587507"/>
                  <a:pt x="850556" y="583715"/>
                </a:cubicBezTo>
                <a:cubicBezTo>
                  <a:pt x="850556" y="578078"/>
                  <a:pt x="850614" y="572454"/>
                  <a:pt x="851926" y="566868"/>
                </a:cubicBezTo>
                <a:cubicBezTo>
                  <a:pt x="851884" y="535786"/>
                  <a:pt x="854334" y="505143"/>
                  <a:pt x="859390" y="475137"/>
                </a:cubicBezTo>
                <a:lnTo>
                  <a:pt x="859931" y="468499"/>
                </a:lnTo>
                <a:cubicBezTo>
                  <a:pt x="860099" y="468495"/>
                  <a:pt x="860269" y="468490"/>
                  <a:pt x="860436" y="468437"/>
                </a:cubicBezTo>
                <a:cubicBezTo>
                  <a:pt x="886739" y="285283"/>
                  <a:pt x="976199" y="121704"/>
                  <a:pt x="1107944" y="0"/>
                </a:cubicBezTo>
                <a:close/>
                <a:moveTo>
                  <a:pt x="34122" y="0"/>
                </a:moveTo>
                <a:lnTo>
                  <a:pt x="168138" y="0"/>
                </a:lnTo>
                <a:cubicBezTo>
                  <a:pt x="246034" y="226290"/>
                  <a:pt x="442624" y="399791"/>
                  <a:pt x="686676" y="451830"/>
                </a:cubicBezTo>
                <a:cubicBezTo>
                  <a:pt x="648825" y="260867"/>
                  <a:pt x="529416" y="98005"/>
                  <a:pt x="363946" y="0"/>
                </a:cubicBezTo>
                <a:lnTo>
                  <a:pt x="572655" y="0"/>
                </a:lnTo>
                <a:cubicBezTo>
                  <a:pt x="704400" y="121703"/>
                  <a:pt x="793860" y="285283"/>
                  <a:pt x="820162" y="468437"/>
                </a:cubicBezTo>
                <a:cubicBezTo>
                  <a:pt x="820330" y="468490"/>
                  <a:pt x="820499" y="468495"/>
                  <a:pt x="820668" y="468500"/>
                </a:cubicBezTo>
                <a:lnTo>
                  <a:pt x="821208" y="475137"/>
                </a:lnTo>
                <a:cubicBezTo>
                  <a:pt x="826265" y="505143"/>
                  <a:pt x="828714" y="535786"/>
                  <a:pt x="828672" y="566868"/>
                </a:cubicBezTo>
                <a:cubicBezTo>
                  <a:pt x="829984" y="572454"/>
                  <a:pt x="830043" y="578078"/>
                  <a:pt x="830043" y="583715"/>
                </a:cubicBezTo>
                <a:cubicBezTo>
                  <a:pt x="830043" y="587508"/>
                  <a:pt x="830016" y="591293"/>
                  <a:pt x="829450" y="595066"/>
                </a:cubicBezTo>
                <a:lnTo>
                  <a:pt x="828951" y="595033"/>
                </a:lnTo>
                <a:lnTo>
                  <a:pt x="828925" y="595524"/>
                </a:lnTo>
                <a:lnTo>
                  <a:pt x="811806" y="593911"/>
                </a:lnTo>
                <a:cubicBezTo>
                  <a:pt x="779432" y="593388"/>
                  <a:pt x="747552" y="590430"/>
                  <a:pt x="716380" y="584920"/>
                </a:cubicBezTo>
                <a:cubicBezTo>
                  <a:pt x="710803" y="585336"/>
                  <a:pt x="705474" y="584395"/>
                  <a:pt x="700163" y="583392"/>
                </a:cubicBezTo>
                <a:lnTo>
                  <a:pt x="700047" y="582253"/>
                </a:lnTo>
                <a:cubicBezTo>
                  <a:pt x="378172" y="529393"/>
                  <a:pt x="118900" y="299826"/>
                  <a:pt x="34122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D76452A-449B-BE49-9948-6827EAD9F94F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7"/>
            <a:ext cx="5829300" cy="1463040"/>
          </a:xfrm>
        </p:spPr>
        <p:txBody>
          <a:bodyPr/>
          <a:lstStyle>
            <a:lvl1pPr algn="r">
              <a:defRPr sz="44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57950" y="4960137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816A095-E56B-821C-8FE8-F70C6386CF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2461938E-43F7-C7D7-039B-37E5407A66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D4C286E-2FE4-0623-5475-203C5D0FDB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A1A86F-8980-7A48-B0D7-78F9A8406E5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78518834"/>
      </p:ext>
    </p:extLst>
  </p:cSld>
  <p:clrMapOvr>
    <a:masterClrMapping/>
  </p:clrMapOvr>
  <p:transition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8096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1990" y="2286000"/>
            <a:ext cx="356616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BDC5027-858B-800D-7D81-56ACCA273E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120262F-27C2-FADB-2A1A-425E9731D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5B3C55B-8F75-7D84-A5AD-90A813482F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8827F3-4F90-4349-A548-E61F4A126B5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2681666"/>
      </p:ext>
    </p:extLst>
  </p:cSld>
  <p:clrMapOvr>
    <a:masterClrMapping/>
  </p:clrMapOvr>
  <p:transition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768096" y="585216"/>
            <a:ext cx="7290054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8096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2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68096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1990" y="2179636"/>
            <a:ext cx="356616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2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1990" y="2967788"/>
            <a:ext cx="356616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BE090BD-D70B-7394-4241-6DABEC0CB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6B388C84-8560-7A35-040E-3AF9490820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F1E4CEB-2372-1B14-EDA7-D512573B47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6706B5-86F9-E445-B02C-1CD12196140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032353"/>
      </p:ext>
    </p:extLst>
  </p:cSld>
  <p:clrMapOvr>
    <a:masterClrMapping/>
  </p:clrMapOvr>
  <p:transition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86DE22BF-E771-B098-CACD-BA09DD4F01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022D01B3-CFB3-5EF0-9543-7F30D1117B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400E575-E003-3B08-B4A7-F08AF72BD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833018-45FA-FA42-BC05-073CAE3635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1612384"/>
      </p:ext>
    </p:extLst>
  </p:cSld>
  <p:clrMapOvr>
    <a:masterClrMapping/>
  </p:clrMapOvr>
  <p:transition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53B2B3-BE59-FF44-17A4-5CDB28F191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0D638F-9128-5414-5ADF-B31AE3692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F1C0BB-3FFA-D8DE-F73C-809DB96B7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E9771A-77FC-A347-9C1E-F23D614AF1E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3939335"/>
      </p:ext>
    </p:extLst>
  </p:cSld>
  <p:clrMapOvr>
    <a:masterClrMapping/>
  </p:clrMapOvr>
  <p:transition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768096" y="471509"/>
            <a:ext cx="329184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86250" y="822960"/>
            <a:ext cx="4258818" cy="518464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6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8096" y="2257506"/>
            <a:ext cx="329184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8A8D932-BEBE-CBD3-13EA-6C5269DDF3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18ED1-3C48-1235-23A9-8F6DB9FB9D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058B72-4175-A949-5E27-D2C1B1D26B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F836A4-F148-AC4D-9026-773E9F17DF4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6189045"/>
      </p:ext>
    </p:extLst>
  </p:cSld>
  <p:clrMapOvr>
    <a:masterClrMapping/>
  </p:clrMapOvr>
  <p:transition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60C33F-3308-38FA-692D-17AA2E402D11}"/>
              </a:ext>
            </a:extLst>
          </p:cNvPr>
          <p:cNvCxnSpPr/>
          <p:nvPr/>
        </p:nvCxnSpPr>
        <p:spPr>
          <a:xfrm flipV="1">
            <a:off x="6289675" y="5264150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2900" y="4960138"/>
            <a:ext cx="5829300" cy="1463040"/>
          </a:xfrm>
        </p:spPr>
        <p:txBody>
          <a:bodyPr/>
          <a:lstStyle>
            <a:lvl1pPr algn="r">
              <a:defRPr sz="44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9141714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57950" y="4960138"/>
            <a:ext cx="24003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32E48F20-C918-8A34-0815-42346989B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533EE032-B8D3-3BA2-4702-E3FE6A79DB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35417A07-EC7D-8656-A904-7535D40437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FF4BC2-06EF-FA48-9E4F-03944547BB0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7318444"/>
      </p:ext>
    </p:extLst>
  </p:cSld>
  <p:clrMapOvr>
    <a:masterClrMapping/>
  </p:clrMapOvr>
  <p:transition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2AA310-A3DB-732E-29A9-AB7B82E7EF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351A93-FBEC-DBDF-B4F1-DF34A8B26A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5DE823-3F71-45C8-682B-7D73710430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41934-F5CF-CC43-B7CF-94EE97A55F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01315686"/>
      </p:ext>
    </p:extLst>
  </p:cSld>
  <p:clrMapOvr>
    <a:masterClrMapping/>
  </p:clrMapOvr>
  <p:transition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F403975D-FC66-DE72-FB55-793978009605}"/>
              </a:ext>
            </a:extLst>
          </p:cNvPr>
          <p:cNvCxnSpPr/>
          <p:nvPr/>
        </p:nvCxnSpPr>
        <p:spPr>
          <a:xfrm rot="5400000" flipV="1">
            <a:off x="7543800" y="173038"/>
            <a:ext cx="0" cy="6858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6" y="762000"/>
            <a:ext cx="1971675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42951" y="762000"/>
            <a:ext cx="5686425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92B3863-DAFA-9A7F-BA3B-48C4485201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88CDFA8-F431-8F2F-DB85-68D215D18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D89A784-D830-473A-57F7-E153DD421B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F83294-159D-8F4C-B72B-ABDBF6D075F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66537283"/>
      </p:ext>
    </p:extLst>
  </p:cSld>
  <p:clrMapOvr>
    <a:masterClrMapping/>
  </p:clrMapOvr>
  <p:transition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163BCAF-23F5-5C94-C942-D77A2A3F3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49EDC7-2663-E907-A201-F39C3C572D9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768350" y="2286000"/>
            <a:ext cx="728980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45720" tIns="45720" rIns="4572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4EFEF7-FCD5-366F-910E-43FB5E362F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8350" y="6470650"/>
            <a:ext cx="1616075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38DD0B-067D-226F-D56A-1738DE75CBF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632200" y="6470650"/>
            <a:ext cx="4425950" cy="2746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B3664-059D-5EBA-1059-2B43DB0C91A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128000" y="6470650"/>
            <a:ext cx="730250" cy="274638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000">
                <a:solidFill>
                  <a:srgbClr val="0D0D0D"/>
                </a:solidFill>
                <a:latin typeface="Tw Cen MT Condensed" panose="020B0606020104020203" pitchFamily="34" charset="77"/>
              </a:defRPr>
            </a:lvl1pPr>
          </a:lstStyle>
          <a:p>
            <a:pPr>
              <a:defRPr/>
            </a:pPr>
            <a:fld id="{CE47D70B-6426-E54B-A26D-DBF81302AD0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830CDC9-EB1C-9446-B52B-73036B52F356}"/>
              </a:ext>
            </a:extLst>
          </p:cNvPr>
          <p:cNvCxnSpPr/>
          <p:nvPr/>
        </p:nvCxnSpPr>
        <p:spPr>
          <a:xfrm flipV="1">
            <a:off x="571500" y="827088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4" r:id="rId1"/>
    <p:sldLayoutId id="2147483908" r:id="rId2"/>
    <p:sldLayoutId id="2147483915" r:id="rId3"/>
    <p:sldLayoutId id="2147483909" r:id="rId4"/>
    <p:sldLayoutId id="2147483910" r:id="rId5"/>
    <p:sldLayoutId id="2147483911" r:id="rId6"/>
    <p:sldLayoutId id="2147483916" r:id="rId7"/>
    <p:sldLayoutId id="2147483912" r:id="rId8"/>
    <p:sldLayoutId id="2147483917" r:id="rId9"/>
    <p:sldLayoutId id="2147483913" r:id="rId10"/>
    <p:sldLayoutId id="2147483918" r:id="rId11"/>
  </p:sldLayoutIdLst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>
        <p:tmplLst>
          <p:tmpl lvl="1">
            <p:tnLst>
              <p:par>
                <p:cTn presetID="44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4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05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 kern="1200" cap="all" spc="100">
          <a:solidFill>
            <a:srgbClr val="0D0D0D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2pPr>
      <a:lvl3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3pPr>
      <a:lvl4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4pPr>
      <a:lvl5pPr algn="l" rtl="0" eaLnBrk="0" fontAlgn="base" hangingPunct="0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5pPr>
      <a:lvl6pPr marL="4572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6pPr>
      <a:lvl7pPr marL="9144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7pPr>
      <a:lvl8pPr marL="13716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8pPr>
      <a:lvl9pPr marL="1828800" algn="l" rtl="0" fontAlgn="base">
        <a:lnSpc>
          <a:spcPct val="80000"/>
        </a:lnSpc>
        <a:spcBef>
          <a:spcPct val="0"/>
        </a:spcBef>
        <a:spcAft>
          <a:spcPct val="0"/>
        </a:spcAft>
        <a:defRPr sz="4400">
          <a:solidFill>
            <a:srgbClr val="0D0D0D"/>
          </a:solidFill>
          <a:latin typeface="Tw Cen MT Condensed" panose="020B0606020104020203" pitchFamily="34" charset="0"/>
        </a:defRPr>
      </a:lvl9pPr>
    </p:titleStyle>
    <p:bodyStyle>
      <a:lvl1pPr marL="90488" indent="-90488" algn="l" rtl="0" eaLnBrk="0" fontAlgn="base" hangingPunct="0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77"/>
        <a:buChar char=" 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13" indent="-136525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47675" indent="-136525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593725" indent="-136525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776288" indent="-136525" algn="l" rtl="0" eaLnBrk="0" fontAlgn="base" hangingPunct="0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2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6257E889-6E3F-DE73-3CAA-F30FAC595735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-180975" y="4959350"/>
            <a:ext cx="6337300" cy="146367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YSGRIFENNU </a:t>
            </a:r>
            <a:r>
              <a:rPr lang="en-GB" sz="32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eich</a:t>
            </a: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CYNNIG TRAETHAWD HIR</a:t>
            </a:r>
            <a:b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b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3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Writing Your Dissertation Proposal</a:t>
            </a:r>
            <a:b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DF519BB4-98C0-2B68-A9A7-26AD4488E658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6457950" y="4959350"/>
            <a:ext cx="2400300" cy="1463675"/>
          </a:xfrm>
        </p:spPr>
        <p:txBody>
          <a:bodyPr rtlCol="0"/>
          <a:lstStyle/>
          <a:p>
            <a:pPr eaLnBrk="1" fontAlgn="auto" hangingPunct="1">
              <a:buFont typeface="Wingdings" pitchFamily="2" charset="2"/>
              <a:buNone/>
              <a:defRPr/>
            </a:pPr>
            <a:r>
              <a:rPr lang="en-GB" dirty="0"/>
              <a:t>Alison Connaughton</a:t>
            </a:r>
          </a:p>
          <a:p>
            <a:pPr eaLnBrk="1" fontAlgn="auto" hangingPunct="1">
              <a:buFont typeface="Wingdings" pitchFamily="2" charset="2"/>
              <a:buNone/>
              <a:defRPr/>
            </a:pPr>
            <a:r>
              <a:rPr lang="en-GB" dirty="0"/>
              <a:t>2024</a:t>
            </a:r>
          </a:p>
        </p:txBody>
      </p:sp>
    </p:spTree>
  </p:cSld>
  <p:clrMapOvr>
    <a:masterClrMapping/>
  </p:clrMapOvr>
  <p:transition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BCA1C-F7A3-3CE3-FA10-0FFB0F09DE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7100" y="171450"/>
            <a:ext cx="7289800" cy="611188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dirty="0"/>
              <a:t>HEDDIW:                              Today:</a:t>
            </a:r>
          </a:p>
        </p:txBody>
      </p:sp>
      <p:sp>
        <p:nvSpPr>
          <p:cNvPr id="16386" name="Content Placeholder 2">
            <a:extLst>
              <a:ext uri="{FF2B5EF4-FFF2-40B4-BE49-F238E27FC236}">
                <a16:creationId xmlns:a16="http://schemas.microsoft.com/office/drawing/2014/main" id="{C8DBCCF1-1C51-97AC-B925-AE2146567F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3800" y="887413"/>
            <a:ext cx="3917950" cy="5327650"/>
          </a:xfrm>
        </p:spPr>
        <p:txBody>
          <a:bodyPr/>
          <a:lstStyle/>
          <a:p>
            <a:pPr marL="457200" indent="-4572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Lecture content – writing your proposal</a:t>
            </a:r>
          </a:p>
          <a:p>
            <a:pPr marL="457200" indent="-4572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Tasks for you to complete individually or with others </a:t>
            </a:r>
          </a:p>
          <a:p>
            <a:pPr marL="457200" indent="-4572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Use the remainder of the lecture time (with others) plus an additional hour (or more) to work through all the questions from this powerpoint.</a:t>
            </a:r>
          </a:p>
          <a:p>
            <a:pPr marL="460375" lvl="1" indent="-285750" eaLnBrk="1" hangingPunct="1"/>
            <a:r>
              <a:rPr lang="en-GB" altLang="en-US" sz="2000"/>
              <a:t>These slides are on Moodle and Teams. 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6294A2A9-337C-9199-ACB5-5249D4C7CFDC}"/>
              </a:ext>
            </a:extLst>
          </p:cNvPr>
          <p:cNvSpPr txBox="1">
            <a:spLocks/>
          </p:cNvSpPr>
          <p:nvPr/>
        </p:nvSpPr>
        <p:spPr bwMode="auto">
          <a:xfrm>
            <a:off x="611188" y="887413"/>
            <a:ext cx="3960812" cy="5349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457200" indent="-45720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460375" indent="-28575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44767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59372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776288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12334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16906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21478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26050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defTabSz="9144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Cynnwys y ddarlith – ysgrifennu eich cynnig </a:t>
            </a:r>
          </a:p>
          <a:p>
            <a:pPr defTabSz="9144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Tasgau i chi eu cwblhau yn unigol neu gydag eraill </a:t>
            </a:r>
          </a:p>
          <a:p>
            <a:pPr defTabSz="914400" eaLnBrk="1" hangingPunct="1">
              <a:buFont typeface="Tw Cen MT Condensed" panose="020B0606020104020203" pitchFamily="34" charset="77"/>
              <a:buAutoNum type="arabicPeriod"/>
            </a:pPr>
            <a:r>
              <a:rPr lang="en-GB" altLang="en-US" sz="2800"/>
              <a:t>Defnyddiwch weddill y ddarlith (gydag eraill) ac awr ychwanegol (neu fwy) i ateb yr holl gwestiynau a geir yn y pwerbwynt yma. </a:t>
            </a:r>
          </a:p>
          <a:p>
            <a:pPr lvl="1" defTabSz="914400" eaLnBrk="1" hangingPunct="1"/>
            <a:r>
              <a:rPr lang="en-GB" altLang="en-US" sz="2000"/>
              <a:t>Mae’r sleidiau hyn ar Moodle a Teams.</a:t>
            </a:r>
          </a:p>
        </p:txBody>
      </p:sp>
    </p:spTree>
  </p:cSld>
  <p:clrMapOvr>
    <a:masterClrMapping/>
  </p:clrMapOvr>
  <p:transition>
    <p:fad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876FB-30A3-BAF3-4C21-266E82C6D5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15888"/>
            <a:ext cx="7289800" cy="15001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TASG ASESU: 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YSGRIFENNWCH GYNNIG FFURFIOL AR GYFER Y CWESTIWN YMCHWIL RYDYCH WEDI’I GYNHYRCHU AR GYFER EICH ASTUDIAETH ANNIBYNNOL.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3B7A7-93F4-A6FE-CF78-1483BC54EF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538" y="1052513"/>
            <a:ext cx="8229600" cy="5073650"/>
          </a:xfrm>
        </p:spPr>
        <p:txBody>
          <a:bodyPr rtlCol="0">
            <a:normAutofit fontScale="92500" lnSpcReduction="100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b="1" dirty="0"/>
              <a:t>Pwysiad:</a:t>
            </a:r>
            <a:r>
              <a:rPr lang="cy-GB" dirty="0"/>
              <a:t> Mae’r cynnig ymchwil werth 10% marc y modwl. </a:t>
            </a:r>
            <a:r>
              <a:rPr lang="en-GB" dirty="0">
                <a:highlight>
                  <a:srgbClr val="FFFF00"/>
                </a:highlight>
              </a:rPr>
              <a:t>(HNL / SES / OAE / PE).  Compulsory but not formally assessed for SET</a:t>
            </a:r>
            <a:endParaRPr lang="cy-GB" dirty="0">
              <a:highlight>
                <a:srgbClr val="FFFF00"/>
              </a:highlight>
            </a:endParaRP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b="1" dirty="0"/>
              <a:t>Hyd Cynnig yr Ymchwil: </a:t>
            </a:r>
            <a:r>
              <a:rPr lang="cy-GB" dirty="0"/>
              <a:t>uchafswm o 1500 o eiriau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b="1" dirty="0"/>
              <a:t>Mae’r meini prawf asesu wedi’u seilio ar werthusiad o’ch gallu i:</a:t>
            </a:r>
            <a:endParaRPr lang="cy-GB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O’r llenyddiaeth, adnabod a chyfiawnhau cwestiwn ymchwil priodol sy’n haeddu ei astudio.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Cyflwyno cyflwyniad i lenyddiaeth ymchwil cyfredol yn y maes.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Adnabod rhesymwaith cryf yn glir ar gyfer eich cwestiwn ymchwil, a datgan nod neu nodau’r astudiaeth yn gryno.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Amlinellu’r methodoleg arfaethedig ar gyfer yr astudiaeth (e.e., cyfranogion, offer, gweithdrefnau casglu data) a darparu rhesymwaith ar gyfer y dewisiadau a wneir. Fel arall – y math o adolygiad o lenyddiaeth a’r rhesymwaith ar ei gyfer.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Adnabod sut y caiff y data a gesglir ei ddadansoddi (neu ei drin a’i drafod os yw’n adolygiad) a chyfiawnhau pam mai’r weithdrefn dadansoddi data hon yw’r mwyaf priodol ar gyfer eich cwestiwn ymchwil.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Cyflwyno amserlen ddrafft a ystyriwyd yn ofalus ac sy’n realistig ar gyfer cwblhau’r traethawd hir.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cy-GB" dirty="0"/>
          </a:p>
        </p:txBody>
      </p:sp>
    </p:spTree>
  </p:cSld>
  <p:clrMapOvr>
    <a:masterClrMapping/>
  </p:clrMapOvr>
  <p:transition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AFEF3E-7436-AB82-1BE0-99BCF43FD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15888"/>
            <a:ext cx="7289800" cy="15001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0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Assessment TASK:  </a:t>
            </a:r>
            <a:r>
              <a:rPr lang="en-GB" sz="2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Write a formal proposal for the research question that you have generated for your independent study.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34EB4-2C06-4723-D27B-EDD4A61B87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4538" y="1052513"/>
            <a:ext cx="8229600" cy="5073650"/>
          </a:xfrm>
        </p:spPr>
        <p:txBody>
          <a:bodyPr rtlCol="0">
            <a:normAutofit lnSpcReduction="100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b="1" dirty="0"/>
              <a:t>Weighting:</a:t>
            </a:r>
            <a:r>
              <a:rPr lang="en-GB" dirty="0"/>
              <a:t> The research proposal is worth 10% of the module mark (HNL / SES / OAE / PE).  Compulsory but not formally assessed for SET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b="1" dirty="0"/>
              <a:t>Research Proposal Length: </a:t>
            </a:r>
            <a:r>
              <a:rPr lang="en-GB" dirty="0"/>
              <a:t>1500 words maximum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b="1" dirty="0"/>
              <a:t>The assessment criteria are based upon an evaluation of your ability to:</a:t>
            </a:r>
            <a:endParaRPr lang="en-GB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Identify and justify from the literature an appropriate research question worthy of study.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Present an introduction to current research literature in this area.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Clearly identify a strong rationale for your research question, and concisely state the aim or aims of the study.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Outline the proposed methodology for the study (e.g., participants, equipment, data collection procedures) and provide a rationale for the choices made. Alternatively – type of literature review and rationale for this.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Identify how the collected data will be analysed (or handled if a review) and justify why this data analysis procedure is the most appropriate for your research question.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Present a well thought out and realistic draft timetable for completion of the dissertation.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E9787-D0F5-D7C0-019C-4BE3B684D0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88913"/>
            <a:ext cx="7289800" cy="1498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MAE ANGEN CYNNWYS YR ADRANNAU A GANLYN YN EICH CYNNIG: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4D471-F9C2-E1FF-C725-DAB6C81D97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1052513"/>
            <a:ext cx="8229600" cy="59055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endParaRPr lang="cy-GB" dirty="0"/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Datganiad o gwestiwn ymchwil. </a:t>
            </a:r>
            <a:endParaRPr lang="cy-GB" dirty="0"/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Cyflwyniad.</a:t>
            </a:r>
            <a:r>
              <a:rPr lang="cy-GB" dirty="0"/>
              <a:t> Dylid cyflwyno cyflwyniad a rhesymwaith ar gyfer yr astudiaeth (gan ddefnyddio llenyddiaeth berthnasol a phriodol).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Nodau.</a:t>
            </a:r>
            <a:r>
              <a:rPr lang="cy-GB" dirty="0"/>
              <a:t> Nodwch yn glir unrhyw ddamcaniaethau a/neu nodau ac amcanion yr astudiaeth.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Dull.</a:t>
            </a:r>
            <a:r>
              <a:rPr lang="cy-GB" dirty="0"/>
              <a:t> Amlinellwch y fethodoleg arfaethedig ar gyfer yr astudiaeth, gan ddarparu rhesymwaith gref ar gyfer y dewisiadau a wnaed.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Dadansoddi Data.</a:t>
            </a:r>
            <a:r>
              <a:rPr lang="cy-GB" dirty="0"/>
              <a:t> Adnabod a chyfiawnhau’r dulliau dadansoddi data arfaethedig.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cy-GB" b="1" dirty="0"/>
              <a:t>Amserlen Ymchwil.</a:t>
            </a:r>
            <a:r>
              <a:rPr lang="cy-GB" dirty="0"/>
              <a:t> Amserlen ddrafft ar gyfer cwblhau gwahanol adrannau’r traethawd hir.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endParaRPr lang="cy-GB" dirty="0"/>
          </a:p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r>
              <a:rPr lang="cy-GB" dirty="0"/>
              <a:t>Defnyddiwch y rhain fel is-benawdau wrth i chi lunio’ch adroddiad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cy-GB" dirty="0"/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5B6C25-94EF-087C-5638-79031762C9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650" y="188913"/>
            <a:ext cx="7289800" cy="1498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28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T</a:t>
            </a:r>
            <a:r>
              <a:rPr lang="en-GB" sz="2800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he following sections need to be included within your proposal: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E89912-3AD4-1C27-25E6-600B80398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6763" y="1052513"/>
            <a:ext cx="8229600" cy="5905500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endParaRPr lang="en-GB" dirty="0"/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Statement of research question. </a:t>
            </a:r>
            <a:endParaRPr lang="en-GB" dirty="0"/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Introduction.</a:t>
            </a:r>
            <a:r>
              <a:rPr lang="en-GB" dirty="0"/>
              <a:t> An introduction and rationale for the study should be presented (utilising relevant and appropriate literature).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Aims.</a:t>
            </a:r>
            <a:r>
              <a:rPr lang="en-GB" dirty="0"/>
              <a:t> Clearly identify any hypotheses and/or the aims and objectives of the study.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Method.</a:t>
            </a:r>
            <a:r>
              <a:rPr lang="en-GB" dirty="0"/>
              <a:t> Outline the proposed methodology for the study, providing a strong rationale for the choices made.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Data Analysis.</a:t>
            </a:r>
            <a:r>
              <a:rPr lang="en-GB" dirty="0"/>
              <a:t> Identify and justify the proposed methods of data analysis.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r>
              <a:rPr lang="en-GB" b="1" dirty="0"/>
              <a:t>Research Timetable.</a:t>
            </a:r>
            <a:r>
              <a:rPr lang="en-GB" dirty="0"/>
              <a:t> Draft timetable for the completion of the sections of the dissertation. </a:t>
            </a:r>
          </a:p>
          <a:p>
            <a:pPr marL="457200" indent="-457200" eaLnBrk="1" fontAlgn="auto" hangingPunct="1">
              <a:buFont typeface="+mj-lt"/>
              <a:buAutoNum type="arabicPeriod"/>
              <a:defRPr/>
            </a:pPr>
            <a:endParaRPr lang="en-GB" dirty="0"/>
          </a:p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r>
              <a:rPr lang="en-GB" dirty="0"/>
              <a:t>Use these as sub-headings when you put your report together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en-GB" dirty="0"/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5413F20E-BDFB-4CC2-318B-4C130BB25F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8950" y="-38100"/>
            <a:ext cx="8229600" cy="113982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MEINI PRAWF MARCIO’R CYNNIG /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Proposal Marking Criteria:</a:t>
            </a:r>
          </a:p>
        </p:txBody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5C257D6A-3047-8CBF-71C2-7EC8235547CA}"/>
              </a:ext>
            </a:extLst>
          </p:cNvPr>
          <p:cNvSpPr>
            <a:spLocks noGrp="1"/>
          </p:cNvSpPr>
          <p:nvPr>
            <p:ph idx="1"/>
          </p:nvPr>
        </p:nvSpPr>
        <p:spPr>
          <a:xfrm flipV="1">
            <a:off x="611188" y="6126163"/>
            <a:ext cx="8229600" cy="544512"/>
          </a:xfrm>
        </p:spPr>
        <p:txBody>
          <a:bodyPr/>
          <a:lstStyle/>
          <a:p>
            <a:pPr eaLnBrk="1" hangingPunct="1"/>
            <a:endParaRPr lang="en-GB" altLang="en-US" sz="2800">
              <a:solidFill>
                <a:srgbClr val="FFFF66"/>
              </a:solidFill>
            </a:endParaRPr>
          </a:p>
        </p:txBody>
      </p:sp>
      <p:pic>
        <p:nvPicPr>
          <p:cNvPr id="21507" name="Picture 1">
            <a:extLst>
              <a:ext uri="{FF2B5EF4-FFF2-40B4-BE49-F238E27FC236}">
                <a16:creationId xmlns:a16="http://schemas.microsoft.com/office/drawing/2014/main" id="{C685E9DD-F5EC-9B79-4DEE-8804E940FE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908050"/>
            <a:ext cx="8750300" cy="5632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Content Placeholder 2">
            <a:extLst>
              <a:ext uri="{FF2B5EF4-FFF2-40B4-BE49-F238E27FC236}">
                <a16:creationId xmlns:a16="http://schemas.microsoft.com/office/drawing/2014/main" id="{BF5B9C46-5E0D-3635-C49E-7AB983ACA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8263" y="2122488"/>
            <a:ext cx="3702050" cy="4022725"/>
          </a:xfrm>
        </p:spPr>
        <p:txBody>
          <a:bodyPr/>
          <a:lstStyle/>
          <a:p>
            <a:pPr eaLnBrk="1" hangingPunct="1"/>
            <a:r>
              <a:rPr lang="en-GB" altLang="en-US" sz="2400"/>
              <a:t>What are you looking at?</a:t>
            </a:r>
          </a:p>
          <a:p>
            <a:pPr lvl="1" eaLnBrk="1" hangingPunct="1"/>
            <a:r>
              <a:rPr lang="en-GB" altLang="en-US" sz="2400"/>
              <a:t>Title – overview of study </a:t>
            </a:r>
          </a:p>
          <a:p>
            <a:pPr lvl="1" eaLnBrk="1" hangingPunct="1"/>
            <a:endParaRPr lang="en-GB" altLang="en-US" sz="2400"/>
          </a:p>
          <a:p>
            <a:pPr eaLnBrk="1" hangingPunct="1"/>
            <a:r>
              <a:rPr lang="en-GB" altLang="en-US" sz="2400"/>
              <a:t>E.g. Narrative literature review vitamin D supplementation / qualitative interview study – motivation to / quantitative study of competitive state anxiety  </a:t>
            </a:r>
          </a:p>
          <a:p>
            <a:endParaRPr lang="en-US" alt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B7BCD2E5-8A2A-1753-A0A6-FB16495FD2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" y="836613"/>
            <a:ext cx="9072563" cy="1498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y-GB" b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1. Datganiad cwestiwn ymchwil / STATEMENT OF RESEARCH QUESTION  </a:t>
            </a:r>
            <a:endParaRPr lang="cy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2DCC087-1E28-9078-15DB-AA0A67010709}"/>
              </a:ext>
            </a:extLst>
          </p:cNvPr>
          <p:cNvSpPr txBox="1">
            <a:spLocks/>
          </p:cNvSpPr>
          <p:nvPr/>
        </p:nvSpPr>
        <p:spPr bwMode="auto">
          <a:xfrm>
            <a:off x="361950" y="2205038"/>
            <a:ext cx="4033838" cy="3816350"/>
          </a:xfrm>
          <a:prstGeom prst="rect">
            <a:avLst/>
          </a:prstGeom>
          <a:noFill/>
          <a:ln>
            <a:noFill/>
          </a:ln>
        </p:spPr>
        <p:txBody>
          <a:bodyPr lIns="45720" rIns="45720"/>
          <a:lstStyle>
            <a:lvl1pPr marL="90488" indent="-90488" algn="l" rtl="0" eaLnBrk="0" fontAlgn="base" hangingPunct="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13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767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372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6288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1" hangingPunct="1">
              <a:defRPr/>
            </a:pPr>
            <a:r>
              <a:rPr lang="cy-GB" altLang="en-US" sz="2400" dirty="0"/>
              <a:t>Ar beth ydych chi’n edrych?  </a:t>
            </a:r>
          </a:p>
          <a:p>
            <a:pPr lvl="1" defTabSz="914400" eaLnBrk="1" hangingPunct="1">
              <a:defRPr/>
            </a:pPr>
            <a:r>
              <a:rPr lang="cy-GB" altLang="en-US" sz="2400" dirty="0"/>
              <a:t>Teitl – trosolwg o’r astudiaeth </a:t>
            </a:r>
          </a:p>
          <a:p>
            <a:pPr lvl="1" defTabSz="914400" eaLnBrk="1" hangingPunct="1">
              <a:defRPr/>
            </a:pPr>
            <a:endParaRPr lang="cy-GB" altLang="en-US" sz="2400" dirty="0"/>
          </a:p>
          <a:p>
            <a:pPr defTabSz="914400" eaLnBrk="1" hangingPunct="1">
              <a:defRPr/>
            </a:pPr>
            <a:r>
              <a:rPr lang="cy-GB" altLang="en-US" sz="2400" dirty="0"/>
              <a:t>E.e. adolygiad llenyddiaeth naratif ychwanegiad fitamin D / astudiaeth cyfweliad ansoddol (</a:t>
            </a:r>
            <a:r>
              <a:rPr lang="cy-GB" altLang="en-US" sz="2400" dirty="0" err="1"/>
              <a:t>qualitative</a:t>
            </a:r>
            <a:r>
              <a:rPr lang="cy-GB" altLang="en-US" sz="2400" dirty="0"/>
              <a:t>)  – cymhelliad i / astudiaeth meintiol (</a:t>
            </a:r>
            <a:r>
              <a:rPr lang="cy-GB" altLang="en-US" sz="2400" dirty="0" err="1"/>
              <a:t>quantitative</a:t>
            </a:r>
            <a:r>
              <a:rPr lang="cy-GB" altLang="en-US" sz="2400" dirty="0"/>
              <a:t>) o </a:t>
            </a:r>
            <a:r>
              <a:rPr lang="cy-GB" altLang="en-US" sz="2400" dirty="0" err="1"/>
              <a:t>orbryder</a:t>
            </a:r>
            <a:r>
              <a:rPr lang="cy-GB" altLang="en-US" sz="2400" dirty="0"/>
              <a:t> cyflwr cystadleuol </a:t>
            </a:r>
          </a:p>
          <a:p>
            <a:pPr marL="0" indent="0" defTabSz="914400">
              <a:buFont typeface="Tw Cen MT" panose="020B0602020104020603" pitchFamily="34" charset="77"/>
              <a:buNone/>
              <a:defRPr/>
            </a:pPr>
            <a:endParaRPr lang="cy-GB" dirty="0"/>
          </a:p>
        </p:txBody>
      </p:sp>
      <p:sp>
        <p:nvSpPr>
          <p:cNvPr id="22532" name="TextBox 5">
            <a:extLst>
              <a:ext uri="{FF2B5EF4-FFF2-40B4-BE49-F238E27FC236}">
                <a16:creationId xmlns:a16="http://schemas.microsoft.com/office/drawing/2014/main" id="{43A30FA5-0DED-2530-73B6-C4EAB55ECE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492875" y="261938"/>
            <a:ext cx="2357438" cy="646112"/>
          </a:xfrm>
          <a:prstGeom prst="rect">
            <a:avLst/>
          </a:prstGeom>
          <a:noFill/>
          <a:ln w="57150">
            <a:solidFill>
              <a:srgbClr val="00B05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r>
              <a:rPr lang="en-US" altLang="en-US"/>
              <a:t>Ansoddol = qualitative </a:t>
            </a:r>
          </a:p>
          <a:p>
            <a:r>
              <a:rPr lang="en-US" altLang="en-US"/>
              <a:t>Meintiol = quantitative </a:t>
            </a:r>
          </a:p>
        </p:txBody>
      </p:sp>
    </p:spTree>
  </p:cSld>
  <p:clrMapOvr>
    <a:masterClrMapping/>
  </p:clrMapOvr>
  <p:transition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Content Placeholder 2">
            <a:extLst>
              <a:ext uri="{FF2B5EF4-FFF2-40B4-BE49-F238E27FC236}">
                <a16:creationId xmlns:a16="http://schemas.microsoft.com/office/drawing/2014/main" id="{FB0D432C-4170-30A8-ACE7-D060FC4272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2450" y="2349500"/>
            <a:ext cx="4019550" cy="4022725"/>
          </a:xfrm>
        </p:spPr>
        <p:txBody>
          <a:bodyPr/>
          <a:lstStyle/>
          <a:p>
            <a:r>
              <a:rPr lang="en-US" altLang="en-US"/>
              <a:t>(gan defnyddio llenyddiaeth berthnasol ac addas)</a:t>
            </a:r>
          </a:p>
          <a:p>
            <a:r>
              <a:rPr lang="en-US" altLang="en-US"/>
              <a:t>Pa adnoddau dylech chi fod yn eu defnyddio?</a:t>
            </a:r>
          </a:p>
          <a:p>
            <a:r>
              <a:rPr lang="en-US" altLang="en-US"/>
              <a:t>O ble ydych chi wedi cael eich cwestiwn ymchwil?</a:t>
            </a:r>
          </a:p>
          <a:p>
            <a:r>
              <a:rPr lang="en-US" altLang="en-US"/>
              <a:t>Mae RHAID bod hwn wedi dod o’r ymchwil – NID y ffordd arall o gwmpas!  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670A6ECD-4BB2-5FA8-9F25-D33DC7B8351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2.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Cyflwyniad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RhesymWAITH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AR GYFER YR ASTUDIAETH ARFAETHEDIG/ Introduction and rationale for proposed study 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355028EE-727C-36E6-4D8F-859F0CB38A1B}"/>
              </a:ext>
            </a:extLst>
          </p:cNvPr>
          <p:cNvSpPr txBox="1">
            <a:spLocks/>
          </p:cNvSpPr>
          <p:nvPr/>
        </p:nvSpPr>
        <p:spPr bwMode="auto">
          <a:xfrm>
            <a:off x="5508625" y="1916113"/>
            <a:ext cx="3206750" cy="402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90488" indent="-90488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265113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44767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59372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776288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12334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16906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21478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26050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defTabSz="914400" eaLnBrk="1" hangingPunct="1">
              <a:buFont typeface="Wingdings" pitchFamily="2" charset="2"/>
              <a:buNone/>
            </a:pPr>
            <a:endParaRPr lang="en-GB" altLang="en-US"/>
          </a:p>
          <a:p>
            <a:pPr defTabSz="914400" eaLnBrk="1" hangingPunct="1">
              <a:buFont typeface="Wingdings" pitchFamily="2" charset="2"/>
              <a:buNone/>
            </a:pPr>
            <a:r>
              <a:rPr lang="en-GB" altLang="en-US"/>
              <a:t>(utilising relevant and appropriate literature)</a:t>
            </a:r>
          </a:p>
          <a:p>
            <a:pPr defTabSz="914400" eaLnBrk="1" hangingPunct="1">
              <a:buFont typeface="Wingdings" pitchFamily="2" charset="2"/>
              <a:buNone/>
            </a:pPr>
            <a:r>
              <a:rPr lang="en-GB" altLang="en-US"/>
              <a:t>What resources should you be using?</a:t>
            </a:r>
          </a:p>
          <a:p>
            <a:pPr defTabSz="914400" eaLnBrk="1" hangingPunct="1">
              <a:buFont typeface="Wingdings" pitchFamily="2" charset="2"/>
              <a:buNone/>
            </a:pPr>
            <a:r>
              <a:rPr lang="en-GB" altLang="en-US"/>
              <a:t>Where have you got your research question from?</a:t>
            </a:r>
          </a:p>
          <a:p>
            <a:pPr defTabSz="914400" eaLnBrk="1" hangingPunct="1">
              <a:buFont typeface="Wingdings" pitchFamily="2" charset="2"/>
              <a:buNone/>
            </a:pPr>
            <a:r>
              <a:rPr lang="en-GB" altLang="en-US"/>
              <a:t>This </a:t>
            </a:r>
            <a:r>
              <a:rPr lang="en-GB" altLang="en-US">
                <a:solidFill>
                  <a:srgbClr val="0070C0"/>
                </a:solidFill>
              </a:rPr>
              <a:t>MUST </a:t>
            </a:r>
            <a:r>
              <a:rPr lang="en-GB" altLang="en-US"/>
              <a:t>have come from the research – </a:t>
            </a:r>
            <a:r>
              <a:rPr lang="en-GB" altLang="en-US">
                <a:solidFill>
                  <a:srgbClr val="0070C0"/>
                </a:solidFill>
              </a:rPr>
              <a:t>NOT</a:t>
            </a:r>
            <a:r>
              <a:rPr lang="en-GB" altLang="en-US"/>
              <a:t> the other way around!</a:t>
            </a:r>
          </a:p>
        </p:txBody>
      </p:sp>
    </p:spTree>
  </p:cSld>
  <p:clrMapOvr>
    <a:masterClrMapping/>
  </p:clrMapOvr>
  <p:transition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8ED62F7E-2D73-451A-56F0-97FC7599EE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827088" y="476250"/>
            <a:ext cx="7289800" cy="1500188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Rationale – tasks to consider before writing this section…</a:t>
            </a:r>
            <a:endParaRPr lang="en-US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4578" name="Rectangle 3">
            <a:extLst>
              <a:ext uri="{FF2B5EF4-FFF2-40B4-BE49-F238E27FC236}">
                <a16:creationId xmlns:a16="http://schemas.microsoft.com/office/drawing/2014/main" id="{44BDF6AC-5E11-DD98-9689-8179E68828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916113"/>
            <a:ext cx="8229600" cy="504031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en-GB" altLang="en-US"/>
              <a:t>Is it clear why your project needs to be carried out? 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/>
              <a:t>Is it evident why it is important / will add to current research?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/>
              <a:t>Who will the results of your study / review be useful for?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/>
              <a:t>Can you think of anyone else who has not been considered that the results may be useful for? Make a note of these people.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eaLnBrk="1" hangingPunct="1">
              <a:buFont typeface="Wingdings" pitchFamily="2" charset="2"/>
              <a:buChar char="Ø"/>
            </a:pPr>
            <a:endParaRPr lang="en-GB" altLang="en-US"/>
          </a:p>
        </p:txBody>
      </p:sp>
    </p:spTree>
  </p:cSld>
  <p:clrMapOvr>
    <a:masterClrMapping/>
  </p:clrMapOvr>
  <p:transition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Content Placeholder 2">
            <a:extLst>
              <a:ext uri="{FF2B5EF4-FFF2-40B4-BE49-F238E27FC236}">
                <a16:creationId xmlns:a16="http://schemas.microsoft.com/office/drawing/2014/main" id="{E17D308E-0646-587F-3F0A-5895C42CE9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313" y="2247900"/>
            <a:ext cx="3887787" cy="4022725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en-US" altLang="en-US"/>
              <a:t>A yw’n glir pam bod angen cynnal y prosiect yma? </a:t>
            </a:r>
          </a:p>
          <a:p>
            <a:pPr>
              <a:buFont typeface="Wingdings" pitchFamily="2" charset="2"/>
              <a:buChar char="Ø"/>
            </a:pPr>
            <a:r>
              <a:rPr lang="en-US" altLang="en-US"/>
              <a:t>A yw’n amlwg pam ei fod yn bwysig / y bydd yn ychwanegu at ymchwil presennol?</a:t>
            </a:r>
          </a:p>
          <a:p>
            <a:pPr>
              <a:buFont typeface="Wingdings" pitchFamily="2" charset="2"/>
              <a:buChar char="Ø"/>
            </a:pPr>
            <a:r>
              <a:rPr lang="en-US" altLang="en-US"/>
              <a:t>I bwy y bydd canlyniadau eich astudiaeth / adolygiad yn ddefnyddiol?</a:t>
            </a:r>
          </a:p>
          <a:p>
            <a:pPr>
              <a:buFont typeface="Wingdings" pitchFamily="2" charset="2"/>
              <a:buChar char="Ø"/>
            </a:pPr>
            <a:r>
              <a:rPr lang="en-US" altLang="en-US"/>
              <a:t>Ydych chi’n gallu meddwl am unrhywun arall sydd heb eu hystyried y gallai’r canlyniadau eu helpu? Gwnewch nodyn o’r bobl yma. 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D6A5605D-7677-6E8E-145F-DE6FBD84C2A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RhesymWAITH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– </a:t>
            </a: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tasgaU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I’W </a:t>
            </a: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Hystyried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cyn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36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ysgrifennu’R</a:t>
            </a:r>
            <a:r>
              <a:rPr lang="en-GB" sz="36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ADRAN HON…/ Rationale – tasks to consider before writing this section…</a:t>
            </a:r>
            <a:endParaRPr lang="en-US" sz="36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627" name="Rectangle 3">
            <a:extLst>
              <a:ext uri="{FF2B5EF4-FFF2-40B4-BE49-F238E27FC236}">
                <a16:creationId xmlns:a16="http://schemas.microsoft.com/office/drawing/2014/main" id="{67ACF0F1-9BDA-59C2-2306-DA5BB8D28BA1}"/>
              </a:ext>
            </a:extLst>
          </p:cNvPr>
          <p:cNvSpPr txBox="1">
            <a:spLocks/>
          </p:cNvSpPr>
          <p:nvPr/>
        </p:nvSpPr>
        <p:spPr bwMode="auto">
          <a:xfrm>
            <a:off x="4932363" y="2266950"/>
            <a:ext cx="4052887" cy="3825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90488" indent="-90488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265113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44767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59372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776288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12334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16906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21478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26050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defTabSz="914400" eaLnBrk="1" hangingPunct="1">
              <a:buFont typeface="Wingdings" pitchFamily="2" charset="2"/>
              <a:buChar char="Ø"/>
            </a:pPr>
            <a:r>
              <a:rPr lang="en-GB" altLang="en-US"/>
              <a:t>Is it clear why your project needs to be carried out? </a:t>
            </a:r>
          </a:p>
          <a:p>
            <a:pPr defTabSz="914400" eaLnBrk="1" hangingPunct="1">
              <a:buFont typeface="Wingdings" pitchFamily="2" charset="2"/>
              <a:buChar char="Ø"/>
            </a:pPr>
            <a:r>
              <a:rPr lang="en-GB" altLang="en-US"/>
              <a:t>Is it evident why it is important / will add to current research?</a:t>
            </a:r>
          </a:p>
          <a:p>
            <a:pPr defTabSz="914400" eaLnBrk="1" hangingPunct="1">
              <a:buFont typeface="Wingdings" pitchFamily="2" charset="2"/>
              <a:buChar char="Ø"/>
            </a:pPr>
            <a:r>
              <a:rPr lang="en-GB" altLang="en-US"/>
              <a:t>Who will the results of your study / review be useful for?</a:t>
            </a:r>
          </a:p>
          <a:p>
            <a:pPr defTabSz="914400" eaLnBrk="1" hangingPunct="1">
              <a:buFont typeface="Wingdings" pitchFamily="2" charset="2"/>
              <a:buChar char="Ø"/>
            </a:pPr>
            <a:r>
              <a:rPr lang="en-GB" altLang="en-US"/>
              <a:t>Can you think of anyone else who has not been considered that the results may be useful for? Make a note of these people.</a:t>
            </a:r>
          </a:p>
          <a:p>
            <a:pPr defTabSz="914400" eaLnBrk="1" hangingPunct="1">
              <a:buFont typeface="Wingdings" pitchFamily="2" charset="2"/>
              <a:buNone/>
            </a:pPr>
            <a:endParaRPr lang="en-GB" altLang="en-US"/>
          </a:p>
          <a:p>
            <a:pPr defTabSz="914400" eaLnBrk="1" hangingPunct="1">
              <a:buFont typeface="Wingdings" pitchFamily="2" charset="2"/>
              <a:buChar char="Ø"/>
            </a:pPr>
            <a:endParaRPr lang="en-GB" altLang="en-US"/>
          </a:p>
        </p:txBody>
      </p:sp>
    </p:spTree>
  </p:cSld>
  <p:clrMapOvr>
    <a:masterClrMapping/>
  </p:clrMapOvr>
  <p:transition>
    <p:fad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>
            <a:extLst>
              <a:ext uri="{FF2B5EF4-FFF2-40B4-BE49-F238E27FC236}">
                <a16:creationId xmlns:a16="http://schemas.microsoft.com/office/drawing/2014/main" id="{3B169195-9BD4-67AE-5B93-6FAE83311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0413" y="1341438"/>
            <a:ext cx="3981450" cy="4967287"/>
          </a:xfrm>
        </p:spPr>
        <p:txBody>
          <a:bodyPr/>
          <a:lstStyle/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r>
              <a:rPr lang="en-GB" altLang="en-US" dirty="0"/>
              <a:t>Mae </a:t>
            </a:r>
            <a:r>
              <a:rPr lang="en-GB" altLang="en-US" dirty="0" err="1"/>
              <a:t>gweithio</a:t>
            </a:r>
            <a:r>
              <a:rPr lang="en-GB" altLang="en-US" dirty="0"/>
              <a:t> </a:t>
            </a:r>
            <a:r>
              <a:rPr lang="en-GB" altLang="en-US" dirty="0" err="1"/>
              <a:t>gydag</a:t>
            </a:r>
            <a:r>
              <a:rPr lang="en-GB" altLang="en-US" dirty="0"/>
              <a:t> </a:t>
            </a:r>
            <a:r>
              <a:rPr lang="en-GB" altLang="en-US" dirty="0" err="1"/>
              <a:t>eraill</a:t>
            </a:r>
            <a:r>
              <a:rPr lang="en-GB" altLang="en-US" dirty="0"/>
              <a:t> o </a:t>
            </a:r>
            <a:r>
              <a:rPr lang="en-GB" altLang="en-US" dirty="0" err="1"/>
              <a:t>gymorth</a:t>
            </a:r>
            <a:r>
              <a:rPr lang="en-GB" altLang="en-US" dirty="0"/>
              <a:t> </a:t>
            </a:r>
            <a:r>
              <a:rPr lang="en-GB" altLang="en-US" dirty="0" err="1"/>
              <a:t>mawr</a:t>
            </a:r>
            <a:r>
              <a:rPr lang="en-GB" altLang="en-US" dirty="0"/>
              <a:t>…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endParaRPr lang="en-GB" altLang="en-US" dirty="0"/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r>
              <a:rPr lang="en-GB" altLang="en-US" dirty="0" err="1"/>
              <a:t>Mewn</a:t>
            </a:r>
            <a:r>
              <a:rPr lang="en-GB" altLang="en-US" dirty="0"/>
              <a:t> </a:t>
            </a:r>
            <a:r>
              <a:rPr lang="en-GB" altLang="en-US" dirty="0" err="1"/>
              <a:t>grwpiau</a:t>
            </a:r>
            <a:r>
              <a:rPr lang="en-GB" altLang="en-US" dirty="0"/>
              <a:t> </a:t>
            </a:r>
            <a:r>
              <a:rPr lang="en-GB" altLang="en-US" dirty="0" err="1"/>
              <a:t>rhaglen</a:t>
            </a:r>
            <a:r>
              <a:rPr lang="en-GB" altLang="en-US" dirty="0"/>
              <a:t> </a:t>
            </a:r>
            <a:r>
              <a:rPr lang="en-GB" altLang="en-US" dirty="0" err="1"/>
              <a:t>bach</a:t>
            </a:r>
            <a:r>
              <a:rPr lang="en-GB" altLang="en-US" dirty="0"/>
              <a:t> / </a:t>
            </a:r>
            <a:r>
              <a:rPr lang="en-GB" altLang="en-US" dirty="0" err="1"/>
              <a:t>parau</a:t>
            </a:r>
            <a:r>
              <a:rPr lang="en-GB" altLang="en-US" dirty="0"/>
              <a:t>: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gryno</a:t>
            </a:r>
            <a:r>
              <a:rPr lang="en-GB" altLang="en-US" dirty="0"/>
              <a:t>, </a:t>
            </a:r>
            <a:r>
              <a:rPr lang="en-GB" altLang="en-US" dirty="0" err="1"/>
              <a:t>cyflwynwch</a:t>
            </a:r>
            <a:r>
              <a:rPr lang="en-GB" altLang="en-US" dirty="0"/>
              <a:t> </a:t>
            </a:r>
            <a:r>
              <a:rPr lang="en-GB" altLang="en-US" dirty="0" err="1"/>
              <a:t>eich</a:t>
            </a:r>
            <a:r>
              <a:rPr lang="en-GB" altLang="en-US" dirty="0"/>
              <a:t> </a:t>
            </a:r>
            <a:r>
              <a:rPr lang="en-GB" altLang="en-US" dirty="0" err="1"/>
              <a:t>cwestiwn</a:t>
            </a:r>
            <a:r>
              <a:rPr lang="en-GB" altLang="en-US" dirty="0"/>
              <a:t> </a:t>
            </a:r>
            <a:r>
              <a:rPr lang="en-GB" altLang="en-US" dirty="0" err="1"/>
              <a:t>ymchwil</a:t>
            </a:r>
            <a:r>
              <a:rPr lang="en-GB" altLang="en-US" dirty="0"/>
              <a:t> i </a:t>
            </a:r>
            <a:r>
              <a:rPr lang="en-GB" altLang="en-US" dirty="0" err="1"/>
              <a:t>rywun</a:t>
            </a:r>
            <a:r>
              <a:rPr lang="en-GB" altLang="en-US" dirty="0"/>
              <a:t> </a:t>
            </a:r>
            <a:r>
              <a:rPr lang="en-GB" altLang="en-US" dirty="0" err="1"/>
              <a:t>arall</a:t>
            </a:r>
            <a:r>
              <a:rPr lang="en-GB" altLang="en-US" dirty="0"/>
              <a:t>…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endParaRPr lang="en-GB" altLang="en-US" dirty="0"/>
          </a:p>
          <a:p>
            <a:pPr marL="457200" indent="-457200" eaLnBrk="1" hangingPunct="1">
              <a:buFont typeface="Tw Cen MT" panose="020B0602020104020603" pitchFamily="34" charset="77"/>
              <a:buAutoNum type="arabicPeriod"/>
              <a:defRPr/>
            </a:pPr>
            <a:r>
              <a:rPr lang="en-GB" altLang="en-US" b="1" dirty="0" err="1">
                <a:solidFill>
                  <a:srgbClr val="0070C0"/>
                </a:solidFill>
              </a:rPr>
              <a:t>Trafodwch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eich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rhesymwaith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ar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gyfer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eich</a:t>
            </a:r>
            <a:r>
              <a:rPr lang="en-GB" altLang="en-US" b="1" dirty="0">
                <a:solidFill>
                  <a:srgbClr val="0070C0"/>
                </a:solidFill>
              </a:rPr>
              <a:t> </a:t>
            </a:r>
            <a:r>
              <a:rPr lang="en-GB" altLang="en-US" b="1" dirty="0" err="1">
                <a:solidFill>
                  <a:srgbClr val="0070C0"/>
                </a:solidFill>
              </a:rPr>
              <a:t>astudiaeth</a:t>
            </a:r>
            <a:r>
              <a:rPr lang="en-GB" altLang="en-US" b="1" dirty="0">
                <a:solidFill>
                  <a:srgbClr val="0070C0"/>
                </a:solidFill>
              </a:rPr>
              <a:t> …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r>
              <a:rPr lang="en-GB" altLang="en-US" dirty="0"/>
              <a:t>Pam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fod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haeddu</a:t>
            </a:r>
            <a:r>
              <a:rPr lang="en-GB" altLang="en-US" dirty="0"/>
              <a:t> </a:t>
            </a:r>
            <a:r>
              <a:rPr lang="en-GB" altLang="en-US" dirty="0" err="1"/>
              <a:t>cael</a:t>
            </a:r>
            <a:r>
              <a:rPr lang="en-GB" altLang="en-US" dirty="0"/>
              <a:t> </a:t>
            </a:r>
            <a:r>
              <a:rPr lang="en-GB" altLang="en-US" dirty="0" err="1"/>
              <a:t>ei</a:t>
            </a:r>
            <a:r>
              <a:rPr lang="en-GB" altLang="en-US" dirty="0"/>
              <a:t> </a:t>
            </a:r>
            <a:r>
              <a:rPr lang="en-GB" altLang="en-US" dirty="0" err="1"/>
              <a:t>astudio</a:t>
            </a:r>
            <a:r>
              <a:rPr lang="en-GB" altLang="en-US" dirty="0"/>
              <a:t>? …  </a:t>
            </a:r>
            <a:r>
              <a:rPr lang="en-GB" altLang="en-US" dirty="0" err="1"/>
              <a:t>tystiolaeth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gyfer</a:t>
            </a:r>
            <a:r>
              <a:rPr lang="en-GB" altLang="en-US" dirty="0"/>
              <a:t> </a:t>
            </a:r>
            <a:r>
              <a:rPr lang="en-GB" altLang="en-US" dirty="0" err="1"/>
              <a:t>hyn</a:t>
            </a:r>
            <a:r>
              <a:rPr lang="en-GB" altLang="en-US" dirty="0"/>
              <a:t>?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r>
              <a:rPr lang="en-GB" altLang="en-US" dirty="0" err="1"/>
              <a:t>Gwnewch</a:t>
            </a:r>
            <a:r>
              <a:rPr lang="en-GB" altLang="en-US" dirty="0"/>
              <a:t> </a:t>
            </a:r>
            <a:r>
              <a:rPr lang="en-GB" altLang="en-US" dirty="0" err="1"/>
              <a:t>nodiadau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brif</a:t>
            </a:r>
            <a:r>
              <a:rPr lang="en-GB" altLang="en-US" dirty="0"/>
              <a:t> </a:t>
            </a:r>
            <a:r>
              <a:rPr lang="en-GB" altLang="en-US" dirty="0" err="1"/>
              <a:t>resymau</a:t>
            </a:r>
            <a:r>
              <a:rPr lang="en-GB" altLang="en-US" dirty="0"/>
              <a:t> </a:t>
            </a:r>
            <a:r>
              <a:rPr lang="en-GB" altLang="en-US" dirty="0" err="1"/>
              <a:t>pwysigrwydd</a:t>
            </a:r>
            <a:r>
              <a:rPr lang="en-GB" altLang="en-US" dirty="0"/>
              <a:t> </a:t>
            </a:r>
            <a:r>
              <a:rPr lang="en-GB" altLang="en-US" dirty="0" err="1"/>
              <a:t>hyn</a:t>
            </a:r>
            <a:r>
              <a:rPr lang="en-GB" altLang="en-US" dirty="0"/>
              <a:t>.</a:t>
            </a:r>
            <a:endParaRPr lang="en-GB" altLang="en-US" dirty="0">
              <a:highlight>
                <a:srgbClr val="FFFF00"/>
              </a:highlight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DF07EAE-CEC2-05AE-4B8E-3D8A9989161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003800" y="1341438"/>
            <a:ext cx="3981450" cy="4525962"/>
          </a:xfrm>
          <a:prstGeom prst="rect">
            <a:avLst/>
          </a:prstGeom>
          <a:noFill/>
          <a:ln>
            <a:noFill/>
          </a:ln>
        </p:spPr>
        <p:txBody>
          <a:bodyPr lIns="45720" rIns="45720"/>
          <a:lstStyle>
            <a:lvl1pPr marL="90488" indent="-90488" algn="l" rtl="0" eaLnBrk="0" fontAlgn="base" hangingPunct="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13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767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372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6288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It is very helpful to work with others…</a:t>
            </a:r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endParaRPr lang="en-GB" altLang="en-US" dirty="0"/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In small programme groups / pairs: </a:t>
            </a:r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Briefly introduce your research question to another person…</a:t>
            </a:r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endParaRPr lang="en-GB" altLang="en-US" dirty="0"/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1</a:t>
            </a:r>
            <a:r>
              <a:rPr lang="en-GB" altLang="en-US" dirty="0">
                <a:solidFill>
                  <a:schemeClr val="accent2">
                    <a:lumMod val="75000"/>
                  </a:schemeClr>
                </a:solidFill>
              </a:rPr>
              <a:t>. </a:t>
            </a:r>
            <a:r>
              <a:rPr lang="en-GB" altLang="en-US" b="1" dirty="0">
                <a:solidFill>
                  <a:schemeClr val="accent2">
                    <a:lumMod val="75000"/>
                  </a:schemeClr>
                </a:solidFill>
              </a:rPr>
              <a:t>Discuss your rationale for your study…</a:t>
            </a:r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Why is this worthy of study?…evidence for this?</a:t>
            </a:r>
          </a:p>
          <a:p>
            <a:pPr defTabSz="914400" eaLnBrk="1" hangingPunct="1">
              <a:buFont typeface="Tw Cen MT" panose="020B0602020104020603" pitchFamily="34" charset="0"/>
              <a:buChar char=" "/>
              <a:defRPr/>
            </a:pPr>
            <a:r>
              <a:rPr lang="en-GB" altLang="en-US" dirty="0"/>
              <a:t>Make notes of the key reasons why this is important. 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B7A2794B-43EF-2AC0-8654-CCBE5253894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74700" y="234950"/>
            <a:ext cx="7289800" cy="75565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Tasg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:                            Task:</a:t>
            </a:r>
          </a:p>
        </p:txBody>
      </p:sp>
    </p:spTree>
  </p:cSld>
  <p:clrMapOvr>
    <a:masterClrMapping/>
  </p:clrMapOvr>
  <p:transition>
    <p:fad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CEFCD851-C332-78DA-C2B7-B4FF30412CC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84213" y="1125538"/>
            <a:ext cx="8229600" cy="790575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3.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Adnabod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nodau’r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astudiaeth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yn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glir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/ CLEAR IDENTIFICATION OF THE AIMS OF THE STUDY</a:t>
            </a:r>
            <a:b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58F97ECB-C5A1-CD2E-A2E7-97AB248FAA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076825" y="2060575"/>
            <a:ext cx="3908425" cy="4281488"/>
          </a:xfrm>
        </p:spPr>
        <p:txBody>
          <a:bodyPr rtlCol="0">
            <a:normAutofit/>
          </a:bodyPr>
          <a:lstStyle/>
          <a:p>
            <a:pPr marL="91440" indent="-91440" eaLnBrk="1" fontAlgn="auto" hangingPunct="1">
              <a:buFont typeface="Wingdings" charset="0"/>
              <a:buChar char="Ø"/>
              <a:defRPr/>
            </a:pPr>
            <a:r>
              <a:rPr lang="en-GB" dirty="0"/>
              <a:t>What is your exact question?</a:t>
            </a:r>
          </a:p>
          <a:p>
            <a:pPr marL="0" indent="0" eaLnBrk="1" fontAlgn="auto" hangingPunct="1">
              <a:buFont typeface="Tw Cen MT" panose="020B0602020104020603" pitchFamily="34" charset="0"/>
              <a:buNone/>
              <a:defRPr/>
            </a:pPr>
            <a:endParaRPr lang="en-GB" dirty="0"/>
          </a:p>
          <a:p>
            <a:pPr marL="91440" indent="-91440" eaLnBrk="1" fontAlgn="auto" hangingPunct="1">
              <a:buFont typeface="Wingdings" charset="0"/>
              <a:buChar char="Ø"/>
              <a:defRPr/>
            </a:pPr>
            <a:r>
              <a:rPr lang="en-GB" dirty="0"/>
              <a:t>Clearly identify any hypotheses and/or the aims and objectives of the study. </a:t>
            </a:r>
          </a:p>
          <a:p>
            <a:pPr marL="265176" lvl="1" indent="-137160" eaLnBrk="1" fontAlgn="auto" hangingPunct="1">
              <a:buFont typeface="Wingdings" charset="0"/>
              <a:buChar char="l"/>
              <a:defRPr/>
            </a:pPr>
            <a:r>
              <a:rPr lang="en-GB" dirty="0"/>
              <a:t>Do you have very specific aims?</a:t>
            </a:r>
          </a:p>
          <a:p>
            <a:pPr marL="265176" lvl="1" indent="-137160" eaLnBrk="1" fontAlgn="auto" hangingPunct="1">
              <a:buFont typeface="Wingdings" charset="0"/>
              <a:buChar char="l"/>
              <a:defRPr/>
            </a:pPr>
            <a:r>
              <a:rPr lang="en-GB" dirty="0"/>
              <a:t>The clearer your aims are, the easier the research will be.</a:t>
            </a:r>
          </a:p>
          <a:p>
            <a:pPr marL="128016" lvl="1" indent="0" eaLnBrk="1" fontAlgn="auto" hangingPunct="1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 marL="91440" indent="-91440" eaLnBrk="1" fontAlgn="auto" hangingPunct="1">
              <a:buFont typeface="Wingdings" charset="0"/>
              <a:buChar char="Ø"/>
              <a:defRPr/>
            </a:pPr>
            <a:r>
              <a:rPr lang="en-GB" dirty="0"/>
              <a:t>What do you hope to find out?</a:t>
            </a:r>
          </a:p>
          <a:p>
            <a:pPr marL="0" indent="0" eaLnBrk="1" fontAlgn="auto" hangingPunct="1">
              <a:buFont typeface="Wingdings" panose="05000000000000000000" pitchFamily="2" charset="2"/>
              <a:buNone/>
              <a:defRPr/>
            </a:pPr>
            <a:endParaRPr lang="en-GB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0684288-F23A-0FB0-A64B-E36E72069AE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313" y="2060575"/>
            <a:ext cx="3908425" cy="4281488"/>
          </a:xfrm>
          <a:prstGeom prst="rect">
            <a:avLst/>
          </a:prstGeom>
          <a:noFill/>
          <a:ln>
            <a:noFill/>
          </a:ln>
        </p:spPr>
        <p:txBody>
          <a:bodyPr lIns="45720" rIns="45720">
            <a:normAutofit/>
          </a:bodyPr>
          <a:lstStyle>
            <a:lvl1pPr marL="90488" indent="-90488" algn="l" rtl="0" eaLnBrk="0" fontAlgn="base" hangingPunct="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13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767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372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6288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" indent="-91440" defTabSz="914400" eaLnBrk="1" fontAlgn="auto" hangingPunct="1">
              <a:buFont typeface="Wingdings" charset="0"/>
              <a:buChar char="Ø"/>
              <a:defRPr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union </a:t>
            </a:r>
            <a:r>
              <a:rPr lang="en-GB" dirty="0" err="1"/>
              <a:t>gwestiwn</a:t>
            </a:r>
            <a:r>
              <a:rPr lang="en-GB" dirty="0"/>
              <a:t>? </a:t>
            </a:r>
          </a:p>
          <a:p>
            <a:pPr marL="0" indent="0" defTabSz="914400" eaLnBrk="1" fontAlgn="auto" hangingPunct="1">
              <a:buFont typeface="Tw Cen MT" panose="020B0602020104020603" pitchFamily="34" charset="0"/>
              <a:buNone/>
              <a:defRPr/>
            </a:pPr>
            <a:endParaRPr lang="en-GB" dirty="0"/>
          </a:p>
          <a:p>
            <a:pPr marL="91440" indent="-91440" defTabSz="914400" eaLnBrk="1" fontAlgn="auto" hangingPunct="1">
              <a:buFont typeface="Wingdings" charset="0"/>
              <a:buChar char="Ø"/>
              <a:defRPr/>
            </a:pPr>
            <a:r>
              <a:rPr lang="en-GB" dirty="0" err="1"/>
              <a:t>Nodwch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glir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ddamcaniaeth</a:t>
            </a:r>
            <a:r>
              <a:rPr lang="en-GB" dirty="0"/>
              <a:t> a / neu </a:t>
            </a:r>
            <a:r>
              <a:rPr lang="en-GB" dirty="0" err="1"/>
              <a:t>nodau</a:t>
            </a:r>
            <a:r>
              <a:rPr lang="en-GB" dirty="0"/>
              <a:t> ac </a:t>
            </a:r>
            <a:r>
              <a:rPr lang="en-GB" dirty="0" err="1"/>
              <a:t>amcanion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astudiaeth</a:t>
            </a:r>
            <a:r>
              <a:rPr lang="en-GB" dirty="0"/>
              <a:t>. </a:t>
            </a:r>
          </a:p>
          <a:p>
            <a:pPr marL="265176" lvl="1" indent="-137160" defTabSz="914400" eaLnBrk="1" fontAlgn="auto" hangingPunct="1">
              <a:buFont typeface="Wingdings" charset="0"/>
              <a:buChar char="l"/>
              <a:defRPr/>
            </a:pPr>
            <a:r>
              <a:rPr lang="en-GB" dirty="0" err="1"/>
              <a:t>Oes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chi </a:t>
            </a:r>
            <a:r>
              <a:rPr lang="en-GB" dirty="0" err="1"/>
              <a:t>nodau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 </a:t>
            </a:r>
            <a:r>
              <a:rPr lang="en-GB" dirty="0" err="1"/>
              <a:t>iawn</a:t>
            </a:r>
            <a:r>
              <a:rPr lang="en-GB" dirty="0"/>
              <a:t>? </a:t>
            </a:r>
          </a:p>
          <a:p>
            <a:pPr marL="265176" lvl="1" indent="-137160" defTabSz="914400" eaLnBrk="1" fontAlgn="auto" hangingPunct="1">
              <a:buFont typeface="Wingdings" charset="0"/>
              <a:buChar char="l"/>
              <a:defRPr/>
            </a:pPr>
            <a:r>
              <a:rPr lang="en-GB" dirty="0"/>
              <a:t>Y </a:t>
            </a:r>
            <a:r>
              <a:rPr lang="en-GB" dirty="0" err="1"/>
              <a:t>cliriaf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nodau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hawsaf</a:t>
            </a:r>
            <a:r>
              <a:rPr lang="en-GB" dirty="0"/>
              <a:t> </a:t>
            </a:r>
            <a:r>
              <a:rPr lang="en-GB" dirty="0" err="1"/>
              <a:t>bydd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ymchwil</a:t>
            </a:r>
            <a:r>
              <a:rPr lang="en-GB" dirty="0"/>
              <a:t>.</a:t>
            </a:r>
          </a:p>
          <a:p>
            <a:pPr marL="128016" lvl="1" indent="0" defTabSz="914400" eaLnBrk="1" fontAlgn="auto" hangingPunct="1">
              <a:buFont typeface="Wingdings 3" panose="05040102010807070707" pitchFamily="18" charset="2"/>
              <a:buNone/>
              <a:defRPr/>
            </a:pPr>
            <a:endParaRPr lang="en-GB" dirty="0"/>
          </a:p>
          <a:p>
            <a:pPr marL="91440" indent="-91440" defTabSz="914400" eaLnBrk="1" fontAlgn="auto" hangingPunct="1">
              <a:buFont typeface="Wingdings" charset="0"/>
              <a:buChar char="Ø"/>
              <a:defRPr/>
            </a:pPr>
            <a:r>
              <a:rPr lang="en-GB" dirty="0"/>
              <a:t>Beth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chi’n</a:t>
            </a:r>
            <a:r>
              <a:rPr lang="en-GB" dirty="0"/>
              <a:t> </a:t>
            </a:r>
            <a:r>
              <a:rPr lang="en-GB" dirty="0" err="1"/>
              <a:t>gobeithio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ddarganfod</a:t>
            </a:r>
            <a:r>
              <a:rPr lang="en-GB" dirty="0"/>
              <a:t>?</a:t>
            </a:r>
          </a:p>
        </p:txBody>
      </p:sp>
    </p:spTree>
  </p:cSld>
  <p:clrMapOvr>
    <a:masterClrMapping/>
  </p:clrMapOvr>
  <p:transition>
    <p:fad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7B17B375-2006-388B-AB40-6D136801836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1196975"/>
            <a:ext cx="9324975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4.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Amlinelliad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o’r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FETHODOLEG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gyfer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sz="4000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yr</a:t>
            </a: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ASTUDIAETH -  DARPARU RHESYMWAITH GADARN AR GYFER EICH DEWISIADAU / </a:t>
            </a:r>
            <a:br>
              <a:rPr lang="en-GB" sz="16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b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OUTLINE of proposed methodology for the study - providing a strong rationale for the choices made</a:t>
            </a:r>
          </a:p>
        </p:txBody>
      </p:sp>
      <p:sp>
        <p:nvSpPr>
          <p:cNvPr id="29698" name="Rectangle 3">
            <a:extLst>
              <a:ext uri="{FF2B5EF4-FFF2-40B4-BE49-F238E27FC236}">
                <a16:creationId xmlns:a16="http://schemas.microsoft.com/office/drawing/2014/main" id="{D53E39AA-D7A6-FA0E-ABA6-BE4EAE27FE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08625" y="2997200"/>
            <a:ext cx="3328988" cy="3303588"/>
          </a:xfrm>
        </p:spPr>
        <p:txBody>
          <a:bodyPr/>
          <a:lstStyle/>
          <a:p>
            <a:pPr eaLnBrk="1" hangingPunct="1"/>
            <a:endParaRPr lang="en-GB" altLang="en-US"/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If gathering data / provided with data…</a:t>
            </a:r>
          </a:p>
          <a:p>
            <a:pPr lvl="1" eaLnBrk="1" hangingPunct="1"/>
            <a:endParaRPr lang="en-GB" altLang="en-US" sz="2800"/>
          </a:p>
          <a:p>
            <a:pPr lvl="1" eaLnBrk="1" hangingPunct="1"/>
            <a:r>
              <a:rPr lang="en-GB" altLang="en-US" sz="2800"/>
              <a:t>Participants – who?</a:t>
            </a:r>
          </a:p>
          <a:p>
            <a:pPr lvl="1" eaLnBrk="1" hangingPunct="1"/>
            <a:r>
              <a:rPr lang="en-GB" altLang="en-US" sz="2800"/>
              <a:t>Procedures – how?</a:t>
            </a:r>
          </a:p>
          <a:p>
            <a:pPr lvl="1" eaLnBrk="1" hangingPunct="1"/>
            <a:r>
              <a:rPr lang="en-GB" altLang="en-US" sz="2800"/>
              <a:t>Design – what?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040B03DB-07F4-E5D1-B4B7-8D0C2FBEAA33}"/>
              </a:ext>
            </a:extLst>
          </p:cNvPr>
          <p:cNvSpPr txBox="1">
            <a:spLocks/>
          </p:cNvSpPr>
          <p:nvPr/>
        </p:nvSpPr>
        <p:spPr bwMode="auto">
          <a:xfrm>
            <a:off x="395288" y="2852738"/>
            <a:ext cx="4103687" cy="2665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45720" rIns="45720"/>
          <a:lstStyle>
            <a:lvl1pPr marL="90488" indent="-90488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265113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44767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59372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776288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12334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16906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21478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26050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defTabSz="914400" eaLnBrk="1" hangingPunct="1"/>
            <a:endParaRPr lang="en-GB" altLang="en-US"/>
          </a:p>
          <a:p>
            <a:pPr defTabSz="914400" eaLnBrk="1" hangingPunct="1">
              <a:buFont typeface="Wingdings" pitchFamily="2" charset="2"/>
              <a:buNone/>
            </a:pPr>
            <a:endParaRPr lang="en-GB" altLang="en-US"/>
          </a:p>
          <a:p>
            <a:pPr defTabSz="914400" eaLnBrk="1" hangingPunct="1">
              <a:buFont typeface="Wingdings" pitchFamily="2" charset="2"/>
              <a:buNone/>
            </a:pPr>
            <a:r>
              <a:rPr lang="en-GB" altLang="en-US"/>
              <a:t>Os byddwch yn casglu / derbyn data…</a:t>
            </a:r>
          </a:p>
          <a:p>
            <a:pPr defTabSz="914400" eaLnBrk="1" hangingPunct="1">
              <a:buFont typeface="Wingdings" pitchFamily="2" charset="2"/>
              <a:buNone/>
            </a:pPr>
            <a:endParaRPr lang="en-GB" altLang="en-US" sz="2800"/>
          </a:p>
          <a:p>
            <a:pPr lvl="1" defTabSz="914400" eaLnBrk="1" hangingPunct="1"/>
            <a:r>
              <a:rPr lang="en-GB" altLang="en-US" sz="2800"/>
              <a:t>Cyfranogion - pwy?</a:t>
            </a:r>
          </a:p>
          <a:p>
            <a:pPr lvl="1" defTabSz="914400" eaLnBrk="1" hangingPunct="1"/>
            <a:r>
              <a:rPr lang="en-GB" altLang="en-US" sz="2800"/>
              <a:t>Gweithdrefnau - sut?</a:t>
            </a:r>
          </a:p>
          <a:p>
            <a:pPr lvl="1" defTabSz="914400" eaLnBrk="1" hangingPunct="1"/>
            <a:r>
              <a:rPr lang="en-GB" altLang="en-US" sz="2800"/>
              <a:t>Cynllun – beth?</a:t>
            </a:r>
          </a:p>
        </p:txBody>
      </p:sp>
    </p:spTree>
  </p:cSld>
  <p:clrMapOvr>
    <a:masterClrMapping/>
  </p:clrMapOvr>
  <p:transition>
    <p:fad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AF36FE1B-AFE6-5D50-634A-85E1000EF73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95338" y="549275"/>
            <a:ext cx="7289800" cy="14986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Cyfranogion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 /  Participants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9D065C3B-57E0-0C70-7FC4-0349A1C329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148263" y="1916113"/>
            <a:ext cx="3862387" cy="4105275"/>
          </a:xfrm>
        </p:spPr>
        <p:txBody>
          <a:bodyPr rtlCol="0">
            <a:normAutofit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dirty="0"/>
              <a:t>Examine the proposed participant sample for your project.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dirty="0"/>
              <a:t>For your project, consider the following…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en-GB" dirty="0"/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dirty="0"/>
              <a:t>Is it realistic?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dirty="0"/>
              <a:t>Is the number appropriate?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dirty="0"/>
              <a:t>Is it appropriate for the proposed study? 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dirty="0"/>
              <a:t>Are there any potential problems with the sample that you need to be aware of?</a:t>
            </a:r>
          </a:p>
          <a:p>
            <a:pPr marL="457200" lvl="1" indent="0" eaLnBrk="1" fontAlgn="auto" hangingPunct="1">
              <a:buFont typeface="Wingdings" panose="05000000000000000000" pitchFamily="2" charset="2"/>
              <a:buNone/>
              <a:defRPr/>
            </a:pPr>
            <a:r>
              <a:rPr lang="en-GB" dirty="0"/>
              <a:t>If in doubt, ask!</a:t>
            </a:r>
          </a:p>
        </p:txBody>
      </p:sp>
      <p:sp>
        <p:nvSpPr>
          <p:cNvPr id="30724" name="Rectangle 3">
            <a:extLst>
              <a:ext uri="{FF2B5EF4-FFF2-40B4-BE49-F238E27FC236}">
                <a16:creationId xmlns:a16="http://schemas.microsoft.com/office/drawing/2014/main" id="{86D1F18A-BA8B-7510-046A-10EC9173A47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363" y="1916113"/>
            <a:ext cx="4067175" cy="4105275"/>
          </a:xfrm>
          <a:prstGeom prst="rect">
            <a:avLst/>
          </a:prstGeom>
          <a:noFill/>
          <a:ln>
            <a:noFill/>
          </a:ln>
        </p:spPr>
        <p:txBody>
          <a:bodyPr lIns="45720" rIns="45720"/>
          <a:lstStyle>
            <a:lvl1pPr marL="90488" indent="-90488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0"/>
              <a:buChar char=" "/>
              <a:defRPr sz="2000">
                <a:solidFill>
                  <a:schemeClr val="tx1"/>
                </a:solidFill>
                <a:latin typeface="Tw Cen MT" panose="020B0602020104020603" pitchFamily="34" charset="0"/>
              </a:defRPr>
            </a:lvl1pPr>
            <a:lvl2pPr marL="265113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600">
                <a:solidFill>
                  <a:schemeClr val="tx1"/>
                </a:solidFill>
                <a:latin typeface="Tw Cen MT" panose="020B0602020104020603" pitchFamily="34" charset="0"/>
              </a:defRPr>
            </a:lvl2pPr>
            <a:lvl3pPr marL="44767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3pPr>
            <a:lvl4pPr marL="593725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4pPr>
            <a:lvl5pPr marL="776288" indent="-136525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5pPr>
            <a:lvl6pPr marL="12334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6pPr>
            <a:lvl7pPr marL="16906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7pPr>
            <a:lvl8pPr marL="21478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8pPr>
            <a:lvl9pPr marL="2605088" indent="-136525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anose="05040102010807070707" pitchFamily="18" charset="2"/>
              <a:buChar char=""/>
              <a:defRPr sz="1200">
                <a:solidFill>
                  <a:schemeClr val="tx1"/>
                </a:solidFill>
                <a:latin typeface="Tw Cen MT" panose="020B0602020104020603" pitchFamily="34" charset="0"/>
              </a:defRPr>
            </a:lvl9pPr>
          </a:lstStyle>
          <a:p>
            <a:pPr defTabSz="914400" eaLnBrk="1" hangingPunct="1">
              <a:defRPr/>
            </a:pPr>
            <a:r>
              <a:rPr lang="cy-GB" altLang="en-US" dirty="0"/>
              <a:t>Archwiliwch y sampl cyfranogion arfaethedig ar gyfer eich prosiect. </a:t>
            </a:r>
          </a:p>
          <a:p>
            <a:pPr defTabSz="914400" eaLnBrk="1" hangingPunct="1">
              <a:defRPr/>
            </a:pPr>
            <a:r>
              <a:rPr lang="cy-GB" altLang="en-US" dirty="0"/>
              <a:t>Ystyriwch y canlynol ar gyfer eich prosiect … </a:t>
            </a:r>
          </a:p>
          <a:p>
            <a:pPr defTabSz="914400" eaLnBrk="1" hangingPunct="1">
              <a:defRPr/>
            </a:pPr>
            <a:endParaRPr lang="cy-GB" altLang="en-US" dirty="0"/>
          </a:p>
          <a:p>
            <a:pPr lvl="1" defTabSz="914400" eaLnBrk="1" hangingPunct="1">
              <a:defRPr/>
            </a:pPr>
            <a:r>
              <a:rPr lang="cy-GB" altLang="en-US" dirty="0"/>
              <a:t>Ydy </a:t>
            </a:r>
            <a:r>
              <a:rPr lang="cy-GB" altLang="en-US" dirty="0" err="1"/>
              <a:t>e’n</a:t>
            </a:r>
            <a:r>
              <a:rPr lang="cy-GB" altLang="en-US" dirty="0"/>
              <a:t> realistig?</a:t>
            </a:r>
          </a:p>
          <a:p>
            <a:pPr lvl="1" defTabSz="914400" eaLnBrk="1" hangingPunct="1">
              <a:defRPr/>
            </a:pPr>
            <a:r>
              <a:rPr lang="cy-GB" altLang="en-US" dirty="0"/>
              <a:t>Ydy’r nifer yn addas?</a:t>
            </a:r>
          </a:p>
          <a:p>
            <a:pPr lvl="1" defTabSz="914400" eaLnBrk="1" hangingPunct="1">
              <a:defRPr/>
            </a:pPr>
            <a:r>
              <a:rPr lang="cy-GB" altLang="en-US" dirty="0"/>
              <a:t>Ydy </a:t>
            </a:r>
            <a:r>
              <a:rPr lang="cy-GB" altLang="en-US" dirty="0" err="1"/>
              <a:t>e’n</a:t>
            </a:r>
            <a:r>
              <a:rPr lang="cy-GB" altLang="en-US" dirty="0"/>
              <a:t> addas ar gyfer yr astudiaeth arfaethedig? </a:t>
            </a:r>
          </a:p>
          <a:p>
            <a:pPr lvl="1" defTabSz="914400" eaLnBrk="1" hangingPunct="1">
              <a:defRPr/>
            </a:pPr>
            <a:r>
              <a:rPr lang="cy-GB" altLang="en-US" dirty="0"/>
              <a:t>Oes yna unrhyw broblemau posibl gyda’r sampl y dylech chi fod yn ymwybodol ohonynt? </a:t>
            </a:r>
          </a:p>
          <a:p>
            <a:pPr lvl="1" defTabSz="914400" eaLnBrk="1" hangingPunct="1">
              <a:defRPr/>
            </a:pPr>
            <a:r>
              <a:rPr lang="cy-GB" altLang="en-US" dirty="0"/>
              <a:t>Os nad ydych yn si</a:t>
            </a:r>
            <a:r>
              <a:rPr lang="cy-GB" altLang="en-US" sz="1400" dirty="0">
                <a:latin typeface="+mj-lt"/>
                <a:cs typeface="Arial" panose="020B0604020202020204" pitchFamily="34" charset="0"/>
              </a:rPr>
              <a:t>ŵ</a:t>
            </a:r>
            <a:r>
              <a:rPr lang="cy-GB" altLang="en-US" dirty="0">
                <a:latin typeface="+mj-lt"/>
                <a:cs typeface="Arial" panose="020B0604020202020204" pitchFamily="34" charset="0"/>
              </a:rPr>
              <a:t>r</a:t>
            </a:r>
            <a:r>
              <a:rPr lang="cy-GB" altLang="en-US" dirty="0"/>
              <a:t>, gofynnwch! </a:t>
            </a:r>
          </a:p>
        </p:txBody>
      </p:sp>
    </p:spTree>
  </p:cSld>
  <p:clrMapOvr>
    <a:masterClrMapping/>
  </p:clrMapOvr>
  <p:transition>
    <p:fad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D87AA9A3-DA9A-BB5B-7315-E21592D24F7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GWEITHDREFNAU A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chynllun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039B4D4D-4E10-8DAC-3034-FB96642866E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1050" y="1989138"/>
            <a:ext cx="7289800" cy="4022725"/>
          </a:xfrm>
        </p:spPr>
        <p:txBody>
          <a:bodyPr rtlCol="0">
            <a:normAutofit fontScale="92500" lnSpcReduction="100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2400" dirty="0"/>
              <a:t>Edrychwch ar ddull eich prosiect arfaethedig.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cy-GB" sz="2400" dirty="0"/>
              <a:t>Cyfweliad (math) / arolwg / data labordy/ holiaduron / adolygiad systematig/ adolygiad llenyddiaeth naratif 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cy-GB" sz="2400" dirty="0"/>
              <a:t>Ydy hyn yn briodol ar gyfer ateb y cwestiwn?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cy-GB" sz="2400" dirty="0"/>
              <a:t>Pam naratif yn hytrach nag Adolygiad Systematig</a:t>
            </a:r>
            <a:endParaRPr lang="cy-GB" sz="2400" dirty="0">
              <a:highlight>
                <a:srgbClr val="FF00FF"/>
              </a:highlight>
            </a:endParaRP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2400" dirty="0"/>
              <a:t>A fyddai unrhyw ddulliau gwahanol yn well er mwyn ateb y cwestiwn?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cy-GB" sz="2000" dirty="0"/>
              <a:t>Cymhelliant i ymarfer – nifer o fesurau ar gael + dulliau ansoddol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2400" dirty="0"/>
              <a:t>A yw’n bosibl / realistig ychwanegu unrhyw ddulliau pellach i gasglu gwybodaeth.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cy-GB" sz="2000" dirty="0"/>
              <a:t>Dulliau cymysg – holiadur a chyfweliad dilynol </a:t>
            </a:r>
          </a:p>
        </p:txBody>
      </p:sp>
    </p:spTree>
  </p:cSld>
  <p:clrMapOvr>
    <a:masterClrMapping/>
  </p:clrMapOvr>
  <p:transition>
    <p:fad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F053C884-F0E6-076D-C349-BB90DDD8942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>
                <a:solidFill>
                  <a:schemeClr val="tx1">
                    <a:lumMod val="95000"/>
                    <a:lumOff val="5000"/>
                  </a:schemeClr>
                </a:solidFill>
              </a:rPr>
              <a:t>Procedures and Design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3387C1A-7C49-3A90-445C-51DCD646EE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1050" y="1989138"/>
            <a:ext cx="7289800" cy="4022725"/>
          </a:xfrm>
        </p:spPr>
        <p:txBody>
          <a:bodyPr rtlCol="0">
            <a:normAutofit fontScale="925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400" dirty="0"/>
              <a:t>Look at the method for your proposed project.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sz="2400" dirty="0"/>
              <a:t>Interview (type) / survey / lab data / questionnaires / systematic review / narrative literature review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400" dirty="0"/>
              <a:t>Is this appropriate to answer the question?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sz="2400" dirty="0"/>
              <a:t>Why narrative rather than SR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400" dirty="0"/>
              <a:t>Would any different methods be better to answer the question?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sz="2000" dirty="0"/>
              <a:t>Motivation to exercise – several measures available + </a:t>
            </a:r>
            <a:r>
              <a:rPr lang="en-GB" sz="2000" dirty="0" err="1"/>
              <a:t>qual</a:t>
            </a:r>
            <a:r>
              <a:rPr lang="en-GB" sz="2000" dirty="0"/>
              <a:t> methods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400" dirty="0"/>
              <a:t>Is it possible / realistic to add any further methods to gather information.</a:t>
            </a:r>
          </a:p>
          <a:p>
            <a:pPr marL="265176" lvl="1" indent="-137160" eaLnBrk="1" fontAlgn="auto" hangingPunct="1">
              <a:buFont typeface="Wingdings 3" panose="05040102010807070707" pitchFamily="18" charset="2"/>
              <a:buChar char=""/>
              <a:defRPr/>
            </a:pPr>
            <a:r>
              <a:rPr lang="en-GB" sz="2000" dirty="0"/>
              <a:t>Mixed methods – questionnaire and follow up interview </a:t>
            </a:r>
          </a:p>
        </p:txBody>
      </p:sp>
    </p:spTree>
  </p:cSld>
  <p:clrMapOvr>
    <a:masterClrMapping/>
  </p:clrMapOvr>
  <p:transition>
    <p:fad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51F3700A-560F-A17A-7D1F-DF1A26C8BEA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7400" y="765175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5. NODI DULLIAU DADANSODDI DATA I’W DEFNYDDIO. </a:t>
            </a:r>
            <a:b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E74E6B86-BB94-F028-25E9-36498548C1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85000" lnSpcReduction="20000"/>
          </a:bodyPr>
          <a:lstStyle/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cy-GB" sz="2800" dirty="0"/>
              <a:t>Adolygiad llenyddiaeth – Sut caiff hyn ei reoli? Rhestr wirio meini prawf i’w cynnwys / cronfeydd data i’w cynnwys / cyfradd amser / ieithoedd / dyddiadau cyhoeddi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cy-GB" sz="2800" dirty="0"/>
              <a:t>Dadansoddiad ystadegol? 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cy-GB" sz="2400" dirty="0"/>
              <a:t>Holiaduron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cy-GB" sz="2800" dirty="0"/>
              <a:t>Parametrig / </a:t>
            </a:r>
            <a:r>
              <a:rPr lang="cy-GB" sz="2800" dirty="0" err="1"/>
              <a:t>amharametrig</a:t>
            </a:r>
            <a:r>
              <a:rPr lang="cy-GB" sz="2800" dirty="0"/>
              <a:t> (atebion graddfa / amlder atebion ie neu na)?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cy-GB" sz="2400" dirty="0"/>
              <a:t>Os nad ydych yn gwybod pa ddull dadansoddi data y bydd arnoch ei angen, siaradwch gydag aelod o staff o’ch maes astudio yn ei gylch...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cy-GB" sz="2800" dirty="0"/>
              <a:t>Dadansoddi data ansoddol?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cy-GB" sz="2400" dirty="0"/>
              <a:t>Cyfweliadau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cy-GB" sz="2400" dirty="0"/>
              <a:t>Holiaduron pen-agored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endParaRPr lang="cy-GB" sz="2400" dirty="0"/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endParaRPr lang="cy-GB" sz="2800" dirty="0"/>
          </a:p>
        </p:txBody>
      </p:sp>
      <p:sp>
        <p:nvSpPr>
          <p:cNvPr id="36867" name="Rectangle 4">
            <a:extLst>
              <a:ext uri="{FF2B5EF4-FFF2-40B4-BE49-F238E27FC236}">
                <a16:creationId xmlns:a16="http://schemas.microsoft.com/office/drawing/2014/main" id="{48AA01AF-B312-0092-65BB-3E249A9688A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" y="29718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eaLnBrk="1" hangingPunct="1"/>
            <a:endParaRPr lang="en-GB" altLang="en-US">
              <a:solidFill>
                <a:schemeClr val="tx2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1F6B353C-4E8D-34A0-EECC-5A3092C7F74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87400" y="765175"/>
            <a:ext cx="8229600" cy="11430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5. Identification of data analysis methods to be used. </a:t>
            </a:r>
            <a:br>
              <a:rPr lang="en-GB" sz="4000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en-GB" sz="40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5D14945A-E4CB-76FA-3C19-226A078198E3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en-GB" sz="2800" dirty="0"/>
              <a:t>Literature review – How will this be managed? Checklist of criteria for inclusion / databases to include / timescale / languages / dates of publication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en-GB" sz="2800" dirty="0"/>
              <a:t>Statistical analysis? 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en-GB" sz="2400" dirty="0"/>
              <a:t>Questionnaires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en-GB" sz="2800" dirty="0"/>
              <a:t>Parametric / non parametric (scale answers / frequency of yes or no answers)?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en-GB" sz="2400" dirty="0"/>
              <a:t>If you do not know what data analysis you will need, speak to a member of staff from your area of study abut this...</a:t>
            </a:r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r>
              <a:rPr lang="en-GB" sz="2800" dirty="0"/>
              <a:t>Analysis of qualitative data?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en-GB" sz="2400" dirty="0"/>
              <a:t>Interviews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r>
              <a:rPr lang="en-GB" sz="2400" dirty="0"/>
              <a:t>Open ended questionnaires</a:t>
            </a:r>
          </a:p>
          <a:p>
            <a:pPr marL="265176" lvl="1" indent="-137160" eaLnBrk="1" fontAlgn="auto" hangingPunct="1">
              <a:lnSpc>
                <a:spcPct val="80000"/>
              </a:lnSpc>
              <a:buFont typeface="Wingdings" charset="0"/>
              <a:buChar char="l"/>
              <a:defRPr/>
            </a:pPr>
            <a:endParaRPr lang="en-GB" sz="2400" dirty="0"/>
          </a:p>
          <a:p>
            <a:pPr marL="91440" indent="-91440" eaLnBrk="1" fontAlgn="auto" hangingPunct="1">
              <a:lnSpc>
                <a:spcPct val="80000"/>
              </a:lnSpc>
              <a:buFont typeface="Wingdings" charset="0"/>
              <a:buChar char="Ø"/>
              <a:defRPr/>
            </a:pPr>
            <a:endParaRPr lang="en-GB" sz="2800" dirty="0"/>
          </a:p>
        </p:txBody>
      </p:sp>
      <p:sp>
        <p:nvSpPr>
          <p:cNvPr id="37891" name="Rectangle 4">
            <a:extLst>
              <a:ext uri="{FF2B5EF4-FFF2-40B4-BE49-F238E27FC236}">
                <a16:creationId xmlns:a16="http://schemas.microsoft.com/office/drawing/2014/main" id="{83CAD8AA-995B-B717-4C67-B68997DC92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975" y="2971800"/>
            <a:ext cx="184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1pPr>
            <a:lvl2pPr marL="742950" indent="-28575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2pPr>
            <a:lvl3pPr marL="11430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3pPr>
            <a:lvl4pPr marL="16002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4pPr>
            <a:lvl5pPr marL="2057400" indent="-228600"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w Cen MT" panose="020B0602020104020603" pitchFamily="34" charset="77"/>
              </a:defRPr>
            </a:lvl9pPr>
          </a:lstStyle>
          <a:p>
            <a:pPr eaLnBrk="1" hangingPunct="1"/>
            <a:endParaRPr lang="en-GB" altLang="en-US">
              <a:solidFill>
                <a:schemeClr val="tx2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>
    <p:fad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27B568-2ECC-E90A-DFE8-FA34700175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475538" cy="1498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Dadansoddi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data: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tasg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ar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Ôl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y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ddarlith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/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Data Analysis: Task following lecture</a:t>
            </a:r>
            <a:endParaRPr lang="cy-GB" dirty="0"/>
          </a:p>
        </p:txBody>
      </p:sp>
      <p:sp>
        <p:nvSpPr>
          <p:cNvPr id="38914" name="Content Placeholder 2">
            <a:extLst>
              <a:ext uri="{FF2B5EF4-FFF2-40B4-BE49-F238E27FC236}">
                <a16:creationId xmlns:a16="http://schemas.microsoft.com/office/drawing/2014/main" id="{331305D4-A47C-F30D-52E5-3F1FDFA80F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4313" y="2286000"/>
            <a:ext cx="3865562" cy="4022725"/>
          </a:xfrm>
        </p:spPr>
        <p:txBody>
          <a:bodyPr/>
          <a:lstStyle/>
          <a:p>
            <a:r>
              <a:rPr lang="cy-GB" altLang="en-US" b="1"/>
              <a:t>Yn eich grwpiau /parau blaenorol</a:t>
            </a:r>
          </a:p>
          <a:p>
            <a:r>
              <a:rPr lang="cy-GB" altLang="en-US"/>
              <a:t>1. Edrychwch ar bob un o’ch syniadau prosiect yn ei dro a gweithio allan pa fath o ddata y bydd gennych.</a:t>
            </a:r>
          </a:p>
          <a:p>
            <a:r>
              <a:rPr lang="cy-GB" altLang="en-US"/>
              <a:t>2. Meddyliwch am syniadau ynghylch sut y gellid dadansoddi a chyflwyno’r data.</a:t>
            </a:r>
          </a:p>
          <a:p>
            <a:endParaRPr lang="cy-GB" altLang="en-US"/>
          </a:p>
          <a:p>
            <a:r>
              <a:rPr lang="cy-GB" altLang="en-US"/>
              <a:t>Oes yna unrhyw broblemau posibl o ran dadansoddi’r data y gallwch eu gweld?</a:t>
            </a:r>
          </a:p>
        </p:txBody>
      </p:sp>
      <p:sp>
        <p:nvSpPr>
          <p:cNvPr id="38915" name="Content Placeholder 3">
            <a:extLst>
              <a:ext uri="{FF2B5EF4-FFF2-40B4-BE49-F238E27FC236}">
                <a16:creationId xmlns:a16="http://schemas.microsoft.com/office/drawing/2014/main" id="{109ADFE9-A8A9-127D-5EF1-D07CCC4E34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64163" y="2286000"/>
            <a:ext cx="3565525" cy="4022725"/>
          </a:xfrm>
        </p:spPr>
        <p:txBody>
          <a:bodyPr/>
          <a:lstStyle/>
          <a:p>
            <a:pPr eaLnBrk="1" hangingPunct="1"/>
            <a:r>
              <a:rPr lang="en-GB" altLang="en-US" b="1"/>
              <a:t>In your previous groups / pairs: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1. Look at each of your project ideas in turn and work out what type of data you will have.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altLang="en-US"/>
              <a:t>2. Come up with ideas as to how the data could be analysed and presented.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eaLnBrk="1" hangingPunct="1"/>
            <a:r>
              <a:rPr lang="en-GB" altLang="en-US"/>
              <a:t>Are there any potential data analysis problems that you can see?</a:t>
            </a:r>
          </a:p>
          <a:p>
            <a:endParaRPr lang="cy-GB" altLang="en-US"/>
          </a:p>
        </p:txBody>
      </p:sp>
    </p:spTree>
  </p:cSld>
  <p:clrMapOvr>
    <a:masterClrMapping/>
  </p:clrMapOvr>
  <p:transition>
    <p:fad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C6A733-9525-959F-847F-2541080D1F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438" y="765175"/>
            <a:ext cx="9001125" cy="149860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6. AMLINELLIAD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o’R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AMSERLEN ARFAETHEDIG AR GYFER CWBLHAU ADRANNAU’R TRAETHAWD HIR /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Outline of proposed timetable for the completion of the sections of the dissertation. 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61B962-3C18-8CDC-A4F7-0E3496237A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9750" y="2835275"/>
            <a:ext cx="3565525" cy="4022725"/>
          </a:xfrm>
        </p:spPr>
        <p:txBody>
          <a:bodyPr/>
          <a:lstStyle/>
          <a:p>
            <a:pPr>
              <a:buFont typeface="Tw Cen MT" panose="020B0602020104020603" pitchFamily="34" charset="0"/>
              <a:buChar char=" "/>
              <a:defRPr/>
            </a:pPr>
            <a:r>
              <a:rPr lang="cy-GB" dirty="0"/>
              <a:t>Eich dewis chi’n llwyr!</a:t>
            </a:r>
          </a:p>
          <a:p>
            <a:pPr>
              <a:buFont typeface="Tw Cen MT" panose="020B0602020104020603" pitchFamily="34" charset="0"/>
              <a:buChar char=" "/>
              <a:defRPr/>
            </a:pPr>
            <a:r>
              <a:rPr lang="cy-GB" dirty="0"/>
              <a:t>Byddwch yn onest...pryd mae gennych ymrwymiadau eraill i’w hystyried.</a:t>
            </a:r>
          </a:p>
          <a:p>
            <a:pPr marL="0" indent="0">
              <a:buFont typeface="Tw Cen MT" panose="020B0602020104020603" pitchFamily="34" charset="77"/>
              <a:buNone/>
              <a:defRPr/>
            </a:pPr>
            <a:endParaRPr lang="cy-GB" dirty="0"/>
          </a:p>
          <a:p>
            <a:pPr>
              <a:buFont typeface="Tw Cen MT" panose="020B0602020104020603" pitchFamily="34" charset="0"/>
              <a:buChar char=" "/>
              <a:defRPr/>
            </a:pPr>
            <a:r>
              <a:rPr lang="cy-GB" dirty="0"/>
              <a:t>Trafodwch ba mor hir rydych yn rhagweld y bydd pob adran yn cymryd i’w gwblhau gyda gweddill eich gr</a:t>
            </a:r>
            <a:r>
              <a:rPr lang="cy-GB" sz="1800" dirty="0">
                <a:latin typeface="+mj-lt"/>
                <a:cs typeface="Arial" panose="020B0604020202020204" pitchFamily="34" charset="0"/>
              </a:rPr>
              <a:t>ŵ</a:t>
            </a:r>
            <a:r>
              <a:rPr lang="cy-GB" dirty="0">
                <a:cs typeface="Arial" panose="020B0604020202020204" pitchFamily="34" charset="0"/>
              </a:rPr>
              <a:t>p.</a:t>
            </a:r>
            <a:endParaRPr lang="cy-GB" dirty="0">
              <a:latin typeface="+mj-lt"/>
            </a:endParaRPr>
          </a:p>
        </p:txBody>
      </p:sp>
      <p:sp>
        <p:nvSpPr>
          <p:cNvPr id="33796" name="Content Placeholder 3">
            <a:extLst>
              <a:ext uri="{FF2B5EF4-FFF2-40B4-BE49-F238E27FC236}">
                <a16:creationId xmlns:a16="http://schemas.microsoft.com/office/drawing/2014/main" id="{310AE94E-EA2B-2153-096E-3FB370F7AE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92725" y="2838450"/>
            <a:ext cx="3565525" cy="4022725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/>
              <a:t>Completely up to you!</a:t>
            </a:r>
          </a:p>
          <a:p>
            <a:pPr eaLnBrk="1" hangingPunct="1">
              <a:defRPr/>
            </a:pPr>
            <a:r>
              <a:rPr lang="en-GB" altLang="en-US" dirty="0"/>
              <a:t>Be honest…when do you have other commitments to consider.</a:t>
            </a:r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endParaRPr lang="en-GB" altLang="en-US" dirty="0"/>
          </a:p>
          <a:p>
            <a:pPr marL="0" indent="0" eaLnBrk="1" hangingPunct="1">
              <a:buFont typeface="Tw Cen MT" panose="020B0602020104020603" pitchFamily="34" charset="77"/>
              <a:buNone/>
              <a:defRPr/>
            </a:pPr>
            <a:endParaRPr lang="en-GB" altLang="en-US" dirty="0"/>
          </a:p>
          <a:p>
            <a:pPr eaLnBrk="1" hangingPunct="1">
              <a:defRPr/>
            </a:pPr>
            <a:r>
              <a:rPr lang="en-GB" altLang="en-US" dirty="0"/>
              <a:t>Discuss with the rest of your group how long you foresee each section taking to complete.</a:t>
            </a:r>
          </a:p>
          <a:p>
            <a:pPr>
              <a:defRPr/>
            </a:pPr>
            <a:endParaRPr lang="cy-GB" altLang="en-US" dirty="0"/>
          </a:p>
        </p:txBody>
      </p:sp>
    </p:spTree>
  </p:cSld>
  <p:clrMapOvr>
    <a:masterClrMapping/>
  </p:clrMapOvr>
  <p:transition>
    <p:fad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CA2C-EA77-39D2-B4C4-882861D71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</p:spPr>
        <p:txBody>
          <a:bodyPr/>
          <a:lstStyle/>
          <a:p>
            <a:pPr>
              <a:defRPr/>
            </a:pP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Ystyraethau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 </a:t>
            </a:r>
            <a:r>
              <a:rPr lang="en-GB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eraill</a:t>
            </a: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… /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Other Considerations…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48DFB3-2662-0CDC-BD1C-8ED820132D9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350" y="2286000"/>
            <a:ext cx="3565525" cy="4022725"/>
          </a:xfrm>
        </p:spPr>
        <p:txBody>
          <a:bodyPr/>
          <a:lstStyle/>
          <a:p>
            <a:pPr eaLnBrk="1" hangingPunct="1">
              <a:lnSpc>
                <a:spcPct val="80000"/>
              </a:lnSpc>
              <a:buFont typeface="Tw Cen MT" panose="020B0602020104020603" pitchFamily="34" charset="0"/>
              <a:buChar char=" "/>
              <a:defRPr/>
            </a:pPr>
            <a:r>
              <a:rPr lang="cy-GB" altLang="en-US" dirty="0">
                <a:solidFill>
                  <a:schemeClr val="hlink"/>
                </a:solidFill>
              </a:rPr>
              <a:t>Materion moesegol…</a:t>
            </a:r>
          </a:p>
          <a:p>
            <a:pPr eaLnBrk="1" hangingPunct="1">
              <a:lnSpc>
                <a:spcPct val="80000"/>
              </a:lnSpc>
              <a:buFont typeface="Tw Cen MT" panose="020B0602020104020603" pitchFamily="34" charset="0"/>
              <a:buChar char=" "/>
              <a:defRPr/>
            </a:pPr>
            <a:r>
              <a:rPr lang="cy-GB" altLang="en-US" dirty="0"/>
              <a:t>Bydd rhaid i chi lenwi ffurflen foeseg.</a:t>
            </a:r>
          </a:p>
          <a:p>
            <a:pPr eaLnBrk="1" hangingPunct="1">
              <a:lnSpc>
                <a:spcPct val="80000"/>
              </a:lnSpc>
              <a:buFont typeface="Tw Cen MT" panose="020B0602020104020603" pitchFamily="34" charset="0"/>
              <a:buChar char=" "/>
              <a:defRPr/>
            </a:pPr>
            <a:endParaRPr lang="cy-GB" altLang="en-US" dirty="0"/>
          </a:p>
          <a:p>
            <a:pPr eaLnBrk="1" hangingPunct="1">
              <a:lnSpc>
                <a:spcPct val="80000"/>
              </a:lnSpc>
              <a:buFont typeface="Tw Cen MT" panose="020B0602020104020603" pitchFamily="34" charset="0"/>
              <a:buChar char=" "/>
              <a:defRPr/>
            </a:pPr>
            <a:r>
              <a:rPr lang="cy-GB" altLang="en-US" dirty="0"/>
              <a:t>Allwch chi ragweld unrhyw beth a allai fod yn broblem?</a:t>
            </a:r>
          </a:p>
          <a:p>
            <a:pPr marL="0" indent="0" eaLnBrk="1" hangingPunct="1">
              <a:lnSpc>
                <a:spcPct val="80000"/>
              </a:lnSpc>
              <a:buFont typeface="Tw Cen MT" panose="020B0602020104020603" pitchFamily="34" charset="0"/>
              <a:buNone/>
              <a:defRPr/>
            </a:pPr>
            <a:r>
              <a:rPr lang="cy-GB" altLang="en-US" i="1" dirty="0"/>
              <a:t>Cofiwch os nad oes gennych gymeradwyaeth foesegol na fyddwch yn cael parhau gyda’ch ymchwil oni bai ei fod yn adolygiad llenyddiaeth</a:t>
            </a:r>
          </a:p>
          <a:p>
            <a:pPr>
              <a:buFont typeface="Tw Cen MT" panose="020B0602020104020603" pitchFamily="34" charset="0"/>
              <a:buChar char=" "/>
              <a:defRPr/>
            </a:pPr>
            <a:endParaRPr lang="cy-GB" dirty="0"/>
          </a:p>
        </p:txBody>
      </p:sp>
      <p:sp>
        <p:nvSpPr>
          <p:cNvPr id="40963" name="Content Placeholder 3">
            <a:extLst>
              <a:ext uri="{FF2B5EF4-FFF2-40B4-BE49-F238E27FC236}">
                <a16:creationId xmlns:a16="http://schemas.microsoft.com/office/drawing/2014/main" id="{2A9B7970-DA4D-5B3C-8A55-F095AF0700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9700" y="2286000"/>
            <a:ext cx="3565525" cy="4022725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>
                <a:solidFill>
                  <a:schemeClr val="hlink"/>
                </a:solidFill>
              </a:rPr>
              <a:t>Ethical issues…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You will be asked to complete an ethics form.</a:t>
            </a:r>
          </a:p>
          <a:p>
            <a:pPr eaLnBrk="1" hangingPunct="1">
              <a:lnSpc>
                <a:spcPct val="80000"/>
              </a:lnSpc>
            </a:pPr>
            <a:endParaRPr lang="en-GB" altLang="en-US"/>
          </a:p>
          <a:p>
            <a:pPr eaLnBrk="1" hangingPunct="1">
              <a:lnSpc>
                <a:spcPct val="80000"/>
              </a:lnSpc>
            </a:pPr>
            <a:r>
              <a:rPr lang="en-GB" altLang="en-US"/>
              <a:t>Is there anything that you can foresee being a problem at this point?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i="1"/>
              <a:t>Remember that if you don</a:t>
            </a:r>
            <a:r>
              <a:rPr lang="ja-JP" altLang="en-GB" i="1">
                <a:cs typeface="メイリオ" panose="020B0604030504040204" pitchFamily="34" charset="-128"/>
              </a:rPr>
              <a:t>’</a:t>
            </a:r>
            <a:r>
              <a:rPr lang="en-GB" altLang="ja-JP" i="1">
                <a:cs typeface="メイリオ" panose="020B0604030504040204" pitchFamily="34" charset="-128"/>
              </a:rPr>
              <a:t>t have ethical approval you will not be allowed to continue with your research unless it is a literature review.</a:t>
            </a:r>
          </a:p>
          <a:p>
            <a:endParaRPr lang="cy-GB" altLang="en-US"/>
          </a:p>
        </p:txBody>
      </p:sp>
    </p:spTree>
  </p:cSld>
  <p:clrMapOvr>
    <a:masterClrMapping/>
  </p:clrMapOvr>
  <p:transition>
    <p:fad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1C99AB-8355-1B40-74F4-BF287F456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</p:spPr>
        <p:txBody>
          <a:bodyPr/>
          <a:lstStyle/>
          <a:p>
            <a:pPr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ADFYFYRDOD / </a:t>
            </a:r>
            <a:b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Reflection</a:t>
            </a:r>
            <a:endParaRPr lang="cy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815D9-D736-0C5F-A455-077C8867FA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8350" y="2286000"/>
            <a:ext cx="3565525" cy="4022725"/>
          </a:xfrm>
        </p:spPr>
        <p:txBody>
          <a:bodyPr/>
          <a:lstStyle/>
          <a:p>
            <a:pPr>
              <a:buFont typeface="Tw Cen MT" panose="020B0602020104020603" pitchFamily="34" charset="0"/>
              <a:buChar char=" "/>
              <a:defRPr/>
            </a:pPr>
            <a:r>
              <a:rPr lang="cy-GB" dirty="0"/>
              <a:t>Ar </a:t>
            </a:r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ôl hynny i gyd...</a:t>
            </a:r>
          </a:p>
          <a:p>
            <a:pPr>
              <a:buFont typeface="Tw Cen MT" panose="020B0602020104020603" pitchFamily="34" charset="0"/>
              <a:buChar char=" "/>
              <a:defRPr/>
            </a:pPr>
            <a:endParaRPr lang="cy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Tw Cen MT" panose="020B0602020104020603" pitchFamily="34" charset="0"/>
              <a:buChar char=" "/>
              <a:defRPr/>
            </a:pPr>
            <a:r>
              <a:rPr lang="cy-GB" dirty="0">
                <a:latin typeface="Calibri" panose="020F0502020204030204" pitchFamily="34" charset="0"/>
                <a:cs typeface="Calibri" panose="020F0502020204030204" pitchFamily="34" charset="0"/>
              </a:rPr>
              <a:t>Edrychwch dros eich syniadau prosiect eto...</a:t>
            </a:r>
          </a:p>
          <a:p>
            <a:pPr>
              <a:buFont typeface="Tw Cen MT" panose="020B0602020104020603" pitchFamily="34" charset="0"/>
              <a:buChar char=" "/>
              <a:defRPr/>
            </a:pPr>
            <a:endParaRPr lang="cy-GB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Font typeface="Tw Cen MT" panose="020B0602020104020603" pitchFamily="34" charset="0"/>
              <a:buNone/>
              <a:defRPr/>
            </a:pPr>
            <a:r>
              <a:rPr lang="cy-GB" dirty="0">
                <a:cs typeface="Calibri" panose="020F0502020204030204" pitchFamily="34" charset="0"/>
              </a:rPr>
              <a:t>A hoffech chi wneud unrhyw newidiadau’n seiliedig ar: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cy-GB" dirty="0">
                <a:cs typeface="Calibri" panose="020F0502020204030204" pitchFamily="34" charset="0"/>
              </a:rPr>
              <a:t>Y cwestiynau rydych wedi’u gofyn?</a:t>
            </a:r>
          </a:p>
          <a:p>
            <a:pPr>
              <a:lnSpc>
                <a:spcPct val="100000"/>
              </a:lnSpc>
              <a:spcBef>
                <a:spcPts val="0"/>
              </a:spcBef>
              <a:buFont typeface="Wingdings" panose="05000000000000000000" pitchFamily="2" charset="2"/>
              <a:buChar char="§"/>
              <a:defRPr/>
            </a:pPr>
            <a:r>
              <a:rPr lang="cy-GB" dirty="0">
                <a:cs typeface="Calibri" panose="020F0502020204030204" pitchFamily="34" charset="0"/>
              </a:rPr>
              <a:t>Y cyngor a gawsoch gan eraill ar ôl cwblhau’r dasg</a:t>
            </a:r>
          </a:p>
        </p:txBody>
      </p:sp>
      <p:sp>
        <p:nvSpPr>
          <p:cNvPr id="41987" name="Content Placeholder 3">
            <a:extLst>
              <a:ext uri="{FF2B5EF4-FFF2-40B4-BE49-F238E27FC236}">
                <a16:creationId xmlns:a16="http://schemas.microsoft.com/office/drawing/2014/main" id="{4A1EF249-66C2-7013-9837-CF4BFBB39A3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48263" y="2243138"/>
            <a:ext cx="3565525" cy="40227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en-GB" altLang="en-US"/>
              <a:t>After all that…</a:t>
            </a:r>
          </a:p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eaLnBrk="1" hangingPunct="1"/>
            <a:r>
              <a:rPr lang="en-GB" altLang="en-US"/>
              <a:t>Have another look over your project ideas…</a:t>
            </a:r>
          </a:p>
          <a:p>
            <a:pPr eaLnBrk="1" hangingPunct="1"/>
            <a:endParaRPr lang="en-GB" altLang="en-US"/>
          </a:p>
          <a:p>
            <a:pPr eaLnBrk="1" hangingPunct="1"/>
            <a:r>
              <a:rPr lang="en-GB" altLang="en-US"/>
              <a:t>Are there any changes that you would want to make based on:</a:t>
            </a:r>
          </a:p>
          <a:p>
            <a:pPr lvl="1" eaLnBrk="1" hangingPunct="1"/>
            <a:r>
              <a:rPr lang="en-GB" altLang="en-US" sz="2000"/>
              <a:t>The questions that you have asked yourself?</a:t>
            </a:r>
          </a:p>
          <a:p>
            <a:pPr lvl="1" eaLnBrk="1" hangingPunct="1"/>
            <a:r>
              <a:rPr lang="en-GB" altLang="en-US" sz="2000"/>
              <a:t>The advice that you have received from others following the completion of the tasks?</a:t>
            </a:r>
          </a:p>
          <a:p>
            <a:endParaRPr lang="cy-GB" altLang="en-US"/>
          </a:p>
        </p:txBody>
      </p:sp>
    </p:spTree>
  </p:cSld>
  <p:clrMapOvr>
    <a:masterClrMapping/>
  </p:clrMapOvr>
  <p:transition>
    <p:fad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BD11AD4A-6537-3795-93BD-DB071E9E145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44450"/>
            <a:ext cx="8229600" cy="609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TASG: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FF69A500-626E-E6AF-38C8-DEA3A26958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650875"/>
            <a:ext cx="8229600" cy="2824163"/>
          </a:xfrm>
        </p:spPr>
        <p:txBody>
          <a:bodyPr rtlCol="0">
            <a:normAutofit fontScale="85000" lnSpcReduction="200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A wnewch chi </a:t>
            </a:r>
            <a:r>
              <a:rPr lang="cy-GB" sz="1800" dirty="0" err="1"/>
              <a:t>lanlwytho</a:t>
            </a:r>
            <a:r>
              <a:rPr lang="cy-GB" sz="1800" dirty="0"/>
              <a:t> eich syniadau prosiect cychwynnol i’r ffeil </a:t>
            </a:r>
            <a:r>
              <a:rPr lang="cy-GB" sz="1800" b="1" dirty="0"/>
              <a:t>‘</a:t>
            </a:r>
            <a:r>
              <a:rPr lang="cy-GB" sz="1800" b="1" dirty="0" err="1"/>
              <a:t>lanlwytho</a:t>
            </a:r>
            <a:r>
              <a:rPr lang="cy-GB" sz="1800" b="1" dirty="0"/>
              <a:t> syniadau prosiect cyntaf’ </a:t>
            </a:r>
            <a:r>
              <a:rPr lang="cy-GB" sz="1800" dirty="0"/>
              <a:t>ar </a:t>
            </a:r>
            <a:r>
              <a:rPr lang="cy-GB" sz="1800" dirty="0" err="1"/>
              <a:t>Moodle</a:t>
            </a:r>
            <a:r>
              <a:rPr lang="cy-GB" sz="1800" dirty="0"/>
              <a:t> </a:t>
            </a:r>
            <a:r>
              <a:rPr lang="cy-GB" sz="1800" b="1" dirty="0"/>
              <a:t>cyn gynted ag y bo modd </a:t>
            </a:r>
            <a:r>
              <a:rPr lang="cy-GB" sz="1800" dirty="0"/>
              <a:t>os nad ydych wedi gwneud hynny’n barod. Rydym yn bwriadu clustnodi goruchwylwyr yr wythnos hon ac mae angen y wybodaeth arnom er mwyn i ni allu gwneud hynny.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cy-GB" sz="1800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Nodwch y canlynol: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Ym mha ddisgyblaeth yr hoffech gynnal eich traethawd hir (e.e. AddGorff, IMFf, </a:t>
            </a:r>
            <a:r>
              <a:rPr lang="cy-GB" sz="1800" dirty="0">
                <a:highlight>
                  <a:srgbClr val="FF00FF"/>
                </a:highlight>
              </a:rPr>
              <a:t>OAE</a:t>
            </a:r>
            <a:r>
              <a:rPr lang="cy-GB" sz="1800" dirty="0"/>
              <a:t>, </a:t>
            </a:r>
            <a:r>
              <a:rPr lang="cy-GB" sz="1800" dirty="0">
                <a:highlight>
                  <a:srgbClr val="FF00FF"/>
                </a:highlight>
              </a:rPr>
              <a:t>SES, SET</a:t>
            </a:r>
            <a:r>
              <a:rPr lang="cy-GB" sz="1800" dirty="0"/>
              <a:t>)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Eich syniad prosiect / teitl / maes diddordeb (os nad ydych wedi cadarnhau teitl)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1800" dirty="0"/>
              <a:t>Unrhyw aelodau o staff rydych wedi cysylltu </a:t>
            </a:r>
            <a:r>
              <a:rPr lang="cy-GB" sz="1800" dirty="0">
                <a:cs typeface="Calibri" panose="020F0502020204030204" pitchFamily="34" charset="0"/>
              </a:rPr>
              <a:t>â nhw / rydych yn gweithio gyda nhw / byddai’n well gennych eu cael yn oruchwylydd.</a:t>
            </a:r>
            <a:endParaRPr lang="cy-GB" sz="1800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cy-GB" sz="2400" dirty="0"/>
          </a:p>
        </p:txBody>
      </p:sp>
      <p:pic>
        <p:nvPicPr>
          <p:cNvPr id="43011" name="Picture 1">
            <a:extLst>
              <a:ext uri="{FF2B5EF4-FFF2-40B4-BE49-F238E27FC236}">
                <a16:creationId xmlns:a16="http://schemas.microsoft.com/office/drawing/2014/main" id="{DED1CA93-D5B7-A2CB-6AC1-7B2489B44B6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644900"/>
            <a:ext cx="7056437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>
            <a:extLst>
              <a:ext uri="{FF2B5EF4-FFF2-40B4-BE49-F238E27FC236}">
                <a16:creationId xmlns:a16="http://schemas.microsoft.com/office/drawing/2014/main" id="{BE68DBBD-7619-E5F2-D477-7F806F91154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55650" y="44450"/>
            <a:ext cx="8229600" cy="609600"/>
          </a:xfrm>
        </p:spPr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tx1">
                    <a:lumMod val="95000"/>
                    <a:lumOff val="5000"/>
                  </a:schemeClr>
                </a:solidFill>
              </a:rPr>
              <a:t>Task:</a:t>
            </a:r>
          </a:p>
        </p:txBody>
      </p:sp>
      <p:sp>
        <p:nvSpPr>
          <p:cNvPr id="46083" name="Rectangle 3">
            <a:extLst>
              <a:ext uri="{FF2B5EF4-FFF2-40B4-BE49-F238E27FC236}">
                <a16:creationId xmlns:a16="http://schemas.microsoft.com/office/drawing/2014/main" id="{DED367CF-93C4-6101-B0AF-E35F29D48F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4213" y="650875"/>
            <a:ext cx="8229600" cy="2824163"/>
          </a:xfrm>
        </p:spPr>
        <p:txBody>
          <a:bodyPr rtlCol="0">
            <a:normAutofit fontScale="92500" lnSpcReduction="20000"/>
          </a:bodyPr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Please could you upload your initial project ideas to the </a:t>
            </a:r>
            <a:r>
              <a:rPr lang="en-GB" sz="1800" b="1" dirty="0"/>
              <a:t>'first project ideas upload'</a:t>
            </a:r>
            <a:r>
              <a:rPr lang="en-GB" sz="1800" dirty="0"/>
              <a:t> on Moodle </a:t>
            </a:r>
            <a:r>
              <a:rPr lang="en-GB" sz="1800" b="1" dirty="0"/>
              <a:t>as soon as possible </a:t>
            </a:r>
            <a:r>
              <a:rPr lang="en-GB" sz="1800" dirty="0"/>
              <a:t>if you have not already done so. We are looking to allocate supervisors this week and the information is required for us to be able to do that.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en-GB" sz="1800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Please identify the following: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The discipline that you would like to carry out your dissertation in (e.g. PE, HNL, OAE, SES, SET)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Your project idea / title / area of interest (if you have not confirmed a title)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1800" dirty="0"/>
              <a:t>Any members of staff that you have contacted / are working with / would prefer as a supervisor.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endParaRPr lang="en-GB" sz="2400" dirty="0"/>
          </a:p>
        </p:txBody>
      </p:sp>
      <p:pic>
        <p:nvPicPr>
          <p:cNvPr id="44035" name="Picture 1">
            <a:extLst>
              <a:ext uri="{FF2B5EF4-FFF2-40B4-BE49-F238E27FC236}">
                <a16:creationId xmlns:a16="http://schemas.microsoft.com/office/drawing/2014/main" id="{AF08A55A-26B0-98A0-8170-FF27BD1195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0113" y="3644900"/>
            <a:ext cx="7056437" cy="2376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fad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53811-4184-29EE-2DB2-F4B7E82BB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</p:spPr>
        <p:txBody>
          <a:bodyPr/>
          <a:lstStyle/>
          <a:p>
            <a:pPr>
              <a:defRPr/>
            </a:pPr>
            <a:r>
              <a:rPr lang="cy-GB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EC06A-7D2D-6048-9756-9CE71A7503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4825" y="1916113"/>
            <a:ext cx="8132763" cy="3663950"/>
          </a:xfrm>
        </p:spPr>
        <p:txBody>
          <a:bodyPr/>
          <a:lstStyle/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/>
              <a:t>Start a dissertation folder (if you don</a:t>
            </a:r>
            <a:r>
              <a:rPr lang="en-GB" altLang="en-GB" sz="2600" dirty="0"/>
              <a:t>’</a:t>
            </a:r>
            <a:r>
              <a:rPr lang="en-GB" altLang="ja-JP" sz="2600" dirty="0"/>
              <a:t>t already have one) for articles. 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Complete the tasks within this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powerpoint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ideally in groups or pairs. </a:t>
            </a:r>
            <a:endParaRPr lang="en-GB" sz="2600" dirty="0"/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/>
              <a:t>If you have now decided upon a definite idea then start to gather resources on that topic to make sure it is a worthwhile area of study (rationale).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/>
              <a:t>The idea needs to come FROM the research – justify.</a:t>
            </a:r>
          </a:p>
          <a:p>
            <a:pPr marL="91440" indent="-9144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/>
              <a:t>You are now ready to start writing your formal project proposal.</a:t>
            </a:r>
          </a:p>
          <a:p>
            <a:pPr>
              <a:buFont typeface="Tw Cen MT" panose="020B0602020104020603" pitchFamily="34" charset="0"/>
              <a:buChar char=" "/>
              <a:defRPr/>
            </a:pPr>
            <a:endParaRPr lang="cy-GB" dirty="0"/>
          </a:p>
        </p:txBody>
      </p:sp>
    </p:spTree>
  </p:cSld>
  <p:clrMapOvr>
    <a:masterClrMapping/>
  </p:clrMapOvr>
  <p:transition>
    <p:fad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C23D3-CDFA-4DCE-08D6-BC784954A7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350" y="585788"/>
            <a:ext cx="7289800" cy="1498600"/>
          </a:xfrm>
        </p:spPr>
        <p:txBody>
          <a:bodyPr/>
          <a:lstStyle/>
          <a:p>
            <a:pPr>
              <a:defRPr/>
            </a:pPr>
            <a:r>
              <a:rPr lang="en-US" dirty="0"/>
              <a:t>CRYNODEB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979BFFA1-65AC-BC88-0080-1AC7B1BEF689}"/>
              </a:ext>
            </a:extLst>
          </p:cNvPr>
          <p:cNvSpPr txBox="1">
            <a:spLocks/>
          </p:cNvSpPr>
          <p:nvPr/>
        </p:nvSpPr>
        <p:spPr bwMode="auto">
          <a:xfrm>
            <a:off x="503238" y="2106613"/>
            <a:ext cx="8137525" cy="3743325"/>
          </a:xfrm>
          <a:prstGeom prst="rect">
            <a:avLst/>
          </a:prstGeom>
          <a:noFill/>
          <a:ln>
            <a:noFill/>
          </a:ln>
        </p:spPr>
        <p:txBody>
          <a:bodyPr lIns="45720" rIns="45720"/>
          <a:lstStyle>
            <a:lvl1pPr marL="90488" indent="-90488" algn="l" rtl="0" eaLnBrk="0" fontAlgn="base" hangingPunct="0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Tw Cen MT" panose="020B0602020104020603" pitchFamily="34" charset="77"/>
              <a:buChar char=" 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265113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44767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593725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776288" indent="-136525" algn="l" rtl="0" eaLnBrk="0" fontAlgn="base" hangingPunct="0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2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400">
              <a:buFont typeface="Tw Cen MT" panose="020B0602020104020603" pitchFamily="34" charset="0"/>
              <a:buChar char=" "/>
              <a:defRPr/>
            </a:pPr>
            <a:r>
              <a:rPr lang="cy-GB" sz="2600" dirty="0"/>
              <a:t>Dechreuwch ffolder traethawd hir (os nad oes gennych un yn barod) ar gyfer erthyglau.</a:t>
            </a:r>
          </a:p>
          <a:p>
            <a:pPr marL="91440" indent="-91440" defTabSz="91440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ddelfrydol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,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cwblhewch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tasgau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yn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y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powerpoint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hwn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mewn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grwpiau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 neu </a:t>
            </a:r>
            <a:r>
              <a:rPr lang="en-GB" altLang="ja-JP" sz="2600" dirty="0" err="1">
                <a:solidFill>
                  <a:schemeClr val="accent2">
                    <a:lumMod val="75000"/>
                  </a:schemeClr>
                </a:solidFill>
              </a:rPr>
              <a:t>barau</a:t>
            </a:r>
            <a:r>
              <a:rPr lang="en-GB" altLang="ja-JP" sz="2600" dirty="0">
                <a:solidFill>
                  <a:schemeClr val="accent2">
                    <a:lumMod val="75000"/>
                  </a:schemeClr>
                </a:solidFill>
              </a:rPr>
              <a:t>.</a:t>
            </a:r>
            <a:endParaRPr lang="en-GB" sz="2600" dirty="0"/>
          </a:p>
          <a:p>
            <a:pPr marL="91440" indent="-91440" defTabSz="91440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 err="1"/>
              <a:t>Os</a:t>
            </a:r>
            <a:r>
              <a:rPr lang="en-GB" sz="2600" dirty="0"/>
              <a:t> </a:t>
            </a:r>
            <a:r>
              <a:rPr lang="en-GB" sz="2600" dirty="0" err="1"/>
              <a:t>ydych</a:t>
            </a:r>
            <a:r>
              <a:rPr lang="en-GB" sz="2600" dirty="0"/>
              <a:t> </a:t>
            </a:r>
            <a:r>
              <a:rPr lang="en-GB" sz="2600" dirty="0" err="1"/>
              <a:t>bellach</a:t>
            </a:r>
            <a:r>
              <a:rPr lang="en-GB" sz="2600" dirty="0"/>
              <a:t> </a:t>
            </a:r>
            <a:r>
              <a:rPr lang="en-GB" sz="2600" dirty="0" err="1"/>
              <a:t>wedi</a:t>
            </a:r>
            <a:r>
              <a:rPr lang="en-GB" sz="2600" dirty="0"/>
              <a:t> </a:t>
            </a:r>
            <a:r>
              <a:rPr lang="en-GB" sz="2600" dirty="0" err="1"/>
              <a:t>penderfynu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syniad</a:t>
            </a:r>
            <a:r>
              <a:rPr lang="en-GB" sz="2600" dirty="0"/>
              <a:t> pendant, </a:t>
            </a:r>
            <a:r>
              <a:rPr lang="en-GB" sz="2600" dirty="0" err="1"/>
              <a:t>dechreuwch</a:t>
            </a:r>
            <a:r>
              <a:rPr lang="en-GB" sz="2600" dirty="0"/>
              <a:t> </a:t>
            </a:r>
            <a:r>
              <a:rPr lang="en-GB" sz="2600" dirty="0" err="1"/>
              <a:t>gasglu</a:t>
            </a:r>
            <a:r>
              <a:rPr lang="en-GB" sz="2600" dirty="0"/>
              <a:t> </a:t>
            </a:r>
            <a:r>
              <a:rPr lang="en-GB" sz="2600" dirty="0" err="1"/>
              <a:t>adnoddau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y </a:t>
            </a:r>
            <a:r>
              <a:rPr lang="en-GB" sz="2600" dirty="0" err="1"/>
              <a:t>pwnc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wneud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sicr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fod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werth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astudio</a:t>
            </a:r>
            <a:r>
              <a:rPr lang="en-GB" sz="2600" dirty="0"/>
              <a:t> (</a:t>
            </a:r>
            <a:r>
              <a:rPr lang="en-GB" sz="2600" dirty="0" err="1"/>
              <a:t>rhesymwaith</a:t>
            </a:r>
            <a:r>
              <a:rPr lang="en-GB" sz="2600" dirty="0"/>
              <a:t>).</a:t>
            </a:r>
          </a:p>
          <a:p>
            <a:pPr marL="91440" indent="-91440" defTabSz="91440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en-GB" sz="2600" dirty="0"/>
              <a:t>Mae </a:t>
            </a:r>
            <a:r>
              <a:rPr lang="en-GB" sz="2600" dirty="0" err="1"/>
              <a:t>angen</a:t>
            </a:r>
            <a:r>
              <a:rPr lang="en-GB" sz="2600" dirty="0"/>
              <a:t> </a:t>
            </a:r>
            <a:r>
              <a:rPr lang="en-GB" sz="2600" dirty="0" err="1"/>
              <a:t>i’r</a:t>
            </a:r>
            <a:r>
              <a:rPr lang="en-GB" sz="2600" dirty="0"/>
              <a:t> </a:t>
            </a:r>
            <a:r>
              <a:rPr lang="en-GB" sz="2600" dirty="0" err="1"/>
              <a:t>syniad</a:t>
            </a:r>
            <a:r>
              <a:rPr lang="en-GB" sz="2600" dirty="0"/>
              <a:t> </a:t>
            </a:r>
            <a:r>
              <a:rPr lang="en-GB" sz="2600" dirty="0" err="1"/>
              <a:t>ddod</a:t>
            </a:r>
            <a:r>
              <a:rPr lang="en-GB" sz="2600" dirty="0"/>
              <a:t> O’R </a:t>
            </a:r>
            <a:r>
              <a:rPr lang="en-GB" sz="2600" dirty="0" err="1"/>
              <a:t>ymchwil</a:t>
            </a:r>
            <a:r>
              <a:rPr lang="en-GB" sz="2600" dirty="0"/>
              <a:t> – </a:t>
            </a:r>
            <a:r>
              <a:rPr lang="en-GB" sz="2600" dirty="0" err="1"/>
              <a:t>cyfiawnhau</a:t>
            </a:r>
            <a:r>
              <a:rPr lang="en-GB" sz="2600" dirty="0"/>
              <a:t>.</a:t>
            </a:r>
          </a:p>
          <a:p>
            <a:pPr marL="91440" indent="-91440" defTabSz="914400" eaLnBrk="1" fontAlgn="auto" hangingPunct="1">
              <a:buFont typeface="Tw Cen MT" panose="020B0602020104020603" pitchFamily="34" charset="0"/>
              <a:buChar char=" "/>
              <a:defRPr/>
            </a:pPr>
            <a:r>
              <a:rPr lang="cy-GB" sz="2600" dirty="0"/>
              <a:t>Nawr, rydych yn barod i ddechrau ysgrifennu eich cynnig prosiect ffurfiol.</a:t>
            </a:r>
          </a:p>
        </p:txBody>
      </p:sp>
    </p:spTree>
  </p:cSld>
  <p:clrMapOvr>
    <a:masterClrMapping/>
  </p:clrMapOvr>
  <p:transition>
    <p:fad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536930B1-6EB1-AD6A-AA09-A7878FB9DC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endParaRPr lang="en-US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7106" name="Rectangle 3">
            <a:extLst>
              <a:ext uri="{FF2B5EF4-FFF2-40B4-BE49-F238E27FC236}">
                <a16:creationId xmlns:a16="http://schemas.microsoft.com/office/drawing/2014/main" id="{455BA865-B016-B2CE-3486-440FA7C97C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</a:pPr>
            <a:endParaRPr lang="en-GB" altLang="en-US"/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z="6000"/>
              <a:t>Unrhyw gwestiynau? </a:t>
            </a:r>
          </a:p>
          <a:p>
            <a:pPr algn="ctr" eaLnBrk="1" hangingPunct="1">
              <a:buFont typeface="Wingdings" pitchFamily="2" charset="2"/>
              <a:buNone/>
            </a:pPr>
            <a:r>
              <a:rPr lang="en-GB" altLang="en-US" sz="6000"/>
              <a:t>Any Questions?</a:t>
            </a:r>
          </a:p>
        </p:txBody>
      </p:sp>
    </p:spTree>
  </p:cSld>
  <p:clrMapOvr>
    <a:masterClrMapping/>
  </p:clrMapOvr>
  <p:transition>
    <p:fade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2755</TotalTime>
  <Words>2810</Words>
  <Application>Microsoft Macintosh PowerPoint</Application>
  <PresentationFormat>On-screen Show (4:3)</PresentationFormat>
  <Paragraphs>269</Paragraphs>
  <Slides>28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6" baseType="lpstr">
      <vt:lpstr>メイリオ</vt:lpstr>
      <vt:lpstr>Arial</vt:lpstr>
      <vt:lpstr>Calibri</vt:lpstr>
      <vt:lpstr>Tw Cen MT</vt:lpstr>
      <vt:lpstr>Tw Cen MT Condensed</vt:lpstr>
      <vt:lpstr>Wingdings</vt:lpstr>
      <vt:lpstr>Wingdings 3</vt:lpstr>
      <vt:lpstr>Integral</vt:lpstr>
      <vt:lpstr>   YSGRIFENNU eich CYNNIG TRAETHAWD HIR   Writing Your Dissertation Proposal  </vt:lpstr>
      <vt:lpstr>HEDDIW:                              Today:</vt:lpstr>
      <vt:lpstr>TASG ASESU:  YSGRIFENNWCH GYNNIG FFURFIOL AR GYFER Y CWESTIWN YMCHWIL RYDYCH WEDI’I GYNHYRCHU AR GYFER EICH ASTUDIAETH ANNIBYNNOL.  </vt:lpstr>
      <vt:lpstr>Assessment TASK:  Write a formal proposal for the research question that you have generated for your independent study.  </vt:lpstr>
      <vt:lpstr>MAE ANGEN CYNNWYS YR ADRANNAU A GANLYN YN EICH CYNNIG: </vt:lpstr>
      <vt:lpstr>The following sections need to be included within your proposal: </vt:lpstr>
      <vt:lpstr>MEINI PRAWF MARCIO’R CYNNIG /  Proposal Marking Criteria:</vt:lpstr>
      <vt:lpstr>1. Datganiad cwestiwn ymchwil / STATEMENT OF RESEARCH QUESTION  </vt:lpstr>
      <vt:lpstr>2. Cyflwyniad a RhesymWAITH AR GYFER YR ASTUDIAETH ARFAETHEDIG/ Introduction and rationale for proposed study </vt:lpstr>
      <vt:lpstr>Rationale – tasks to consider before writing this section…</vt:lpstr>
      <vt:lpstr>RhesymWAITH  – tasgaU I’W Hystyried cyn ysgrifennu’R ADRAN HON…/ Rationale – tasks to consider before writing this section…</vt:lpstr>
      <vt:lpstr>Tasg :                            Task:</vt:lpstr>
      <vt:lpstr>3. Adnabod nodau’r astudiaeth yn glir / CLEAR IDENTIFICATION OF THE AIMS OF THE STUDY </vt:lpstr>
      <vt:lpstr>4. Amlinelliad o’r FETHODOLEG ar gyfer yr ASTUDIAETH -  DARPARU RHESYMWAITH GADARN AR GYFER EICH DEWISIADAU /   OUTLINE of proposed methodology for the study - providing a strong rationale for the choices made</vt:lpstr>
      <vt:lpstr>Cyfranogion  /  Participants</vt:lpstr>
      <vt:lpstr>GWEITHDREFNAU A chynllun</vt:lpstr>
      <vt:lpstr>Procedures and Design</vt:lpstr>
      <vt:lpstr>5. NODI DULLIAU DADANSODDI DATA I’W DEFNYDDIO.  </vt:lpstr>
      <vt:lpstr>5. Identification of data analysis methods to be used.  </vt:lpstr>
      <vt:lpstr>Dadansoddi data: tasg ar Ôl y ddarlith/  Data Analysis: Task following lecture</vt:lpstr>
      <vt:lpstr>6. AMLINELLIAD o’R AMSERLEN ARFAETHEDIG AR GYFER CWBLHAU ADRANNAU’R TRAETHAWD HIR /  Outline of proposed timetable for the completion of the sections of the dissertation. </vt:lpstr>
      <vt:lpstr>Ystyraethau eraill… /  Other Considerations…</vt:lpstr>
      <vt:lpstr>ADFYFYRDOD /  Reflection</vt:lpstr>
      <vt:lpstr>TASG:</vt:lpstr>
      <vt:lpstr>Task:</vt:lpstr>
      <vt:lpstr>summary</vt:lpstr>
      <vt:lpstr>CRYNODEB</vt:lpstr>
      <vt:lpstr>PowerPoint Presentation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Dissertation Proposal</dc:title>
  <dc:creator>IT</dc:creator>
  <cp:lastModifiedBy>Alison Connaughton</cp:lastModifiedBy>
  <cp:revision>75</cp:revision>
  <dcterms:created xsi:type="dcterms:W3CDTF">2008-10-01T09:10:52Z</dcterms:created>
  <dcterms:modified xsi:type="dcterms:W3CDTF">2024-09-30T19:00:09Z</dcterms:modified>
</cp:coreProperties>
</file>