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2" r:id="rId2"/>
    <p:sldId id="257" r:id="rId3"/>
    <p:sldId id="295" r:id="rId4"/>
    <p:sldId id="299" r:id="rId5"/>
    <p:sldId id="325" r:id="rId6"/>
    <p:sldId id="361" r:id="rId7"/>
    <p:sldId id="362" r:id="rId8"/>
    <p:sldId id="342" r:id="rId9"/>
    <p:sldId id="343" r:id="rId10"/>
    <p:sldId id="363" r:id="rId11"/>
    <p:sldId id="364" r:id="rId12"/>
    <p:sldId id="344" r:id="rId13"/>
    <p:sldId id="365" r:id="rId14"/>
    <p:sldId id="366" r:id="rId15"/>
    <p:sldId id="367" r:id="rId16"/>
    <p:sldId id="368" r:id="rId17"/>
    <p:sldId id="369" r:id="rId18"/>
    <p:sldId id="370" r:id="rId19"/>
    <p:sldId id="373" r:id="rId20"/>
    <p:sldId id="375" r:id="rId21"/>
    <p:sldId id="374" r:id="rId22"/>
    <p:sldId id="376" r:id="rId23"/>
    <p:sldId id="377" r:id="rId24"/>
    <p:sldId id="37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Brown (2106914)" userId="cb79b4a6-3426-4e35-9087-3f8aa139c696" providerId="ADAL" clId="{102DC1A6-0A7A-BB45-A70C-079DDB3000C6}"/>
    <pc:docChg chg="undo redo custSel addSld delSld modSld sldOrd">
      <pc:chgData name="Jenny Brown (2106914)" userId="cb79b4a6-3426-4e35-9087-3f8aa139c696" providerId="ADAL" clId="{102DC1A6-0A7A-BB45-A70C-079DDB3000C6}" dt="2023-03-27T16:36:38.272" v="4981" actId="14100"/>
      <pc:docMkLst>
        <pc:docMk/>
      </pc:docMkLst>
      <pc:sldChg chg="modSp">
        <pc:chgData name="Jenny Brown (2106914)" userId="cb79b4a6-3426-4e35-9087-3f8aa139c696" providerId="ADAL" clId="{102DC1A6-0A7A-BB45-A70C-079DDB3000C6}" dt="2023-03-27T13:46:49.095" v="371" actId="20577"/>
        <pc:sldMkLst>
          <pc:docMk/>
          <pc:sldMk cId="213659382" sldId="257"/>
        </pc:sldMkLst>
        <pc:spChg chg="mod">
          <ac:chgData name="Jenny Brown (2106914)" userId="cb79b4a6-3426-4e35-9087-3f8aa139c696" providerId="ADAL" clId="{102DC1A6-0A7A-BB45-A70C-079DDB3000C6}" dt="2023-03-27T13:46:49.095" v="371" actId="20577"/>
          <ac:spMkLst>
            <pc:docMk/>
            <pc:sldMk cId="213659382" sldId="257"/>
            <ac:spMk id="3" creationId="{51FA301B-076E-9B4A-80C8-B5648AE5B101}"/>
          </ac:spMkLst>
        </pc:spChg>
      </pc:sldChg>
      <pc:sldChg chg="addSp delSp modSp">
        <pc:chgData name="Jenny Brown (2106914)" userId="cb79b4a6-3426-4e35-9087-3f8aa139c696" providerId="ADAL" clId="{102DC1A6-0A7A-BB45-A70C-079DDB3000C6}" dt="2023-03-27T13:44:52.859" v="102" actId="1076"/>
        <pc:sldMkLst>
          <pc:docMk/>
          <pc:sldMk cId="3198191214" sldId="292"/>
        </pc:sldMkLst>
        <pc:spChg chg="mod">
          <ac:chgData name="Jenny Brown (2106914)" userId="cb79b4a6-3426-4e35-9087-3f8aa139c696" providerId="ADAL" clId="{102DC1A6-0A7A-BB45-A70C-079DDB3000C6}" dt="2023-03-27T13:40:24.312" v="86" actId="20577"/>
          <ac:spMkLst>
            <pc:docMk/>
            <pc:sldMk cId="3198191214" sldId="292"/>
            <ac:spMk id="2" creationId="{EA621AA7-35F8-1663-F279-6E6723E33783}"/>
          </ac:spMkLst>
        </pc:spChg>
        <pc:spChg chg="add del mod">
          <ac:chgData name="Jenny Brown (2106914)" userId="cb79b4a6-3426-4e35-9087-3f8aa139c696" providerId="ADAL" clId="{102DC1A6-0A7A-BB45-A70C-079DDB3000C6}" dt="2023-03-27T13:40:36.300" v="87" actId="931"/>
          <ac:spMkLst>
            <pc:docMk/>
            <pc:sldMk cId="3198191214" sldId="292"/>
            <ac:spMk id="4" creationId="{C1026299-BA43-55FE-C542-721FE7AD7849}"/>
          </ac:spMkLst>
        </pc:spChg>
        <pc:spChg chg="add del mod">
          <ac:chgData name="Jenny Brown (2106914)" userId="cb79b4a6-3426-4e35-9087-3f8aa139c696" providerId="ADAL" clId="{102DC1A6-0A7A-BB45-A70C-079DDB3000C6}" dt="2023-03-27T13:42:25.896" v="92" actId="931"/>
          <ac:spMkLst>
            <pc:docMk/>
            <pc:sldMk cId="3198191214" sldId="292"/>
            <ac:spMk id="8" creationId="{A07672D2-6C0B-B27C-0C90-C24759352AEF}"/>
          </ac:spMkLst>
        </pc:spChg>
        <pc:spChg chg="add del mod">
          <ac:chgData name="Jenny Brown (2106914)" userId="cb79b4a6-3426-4e35-9087-3f8aa139c696" providerId="ADAL" clId="{102DC1A6-0A7A-BB45-A70C-079DDB3000C6}" dt="2023-03-27T13:44:40.448" v="98" actId="931"/>
          <ac:spMkLst>
            <pc:docMk/>
            <pc:sldMk cId="3198191214" sldId="292"/>
            <ac:spMk id="11" creationId="{3E8EEED1-D053-5C71-1BA9-3F2195607FAD}"/>
          </ac:spMkLst>
        </pc:spChg>
        <pc:picChg chg="add del mod ord">
          <ac:chgData name="Jenny Brown (2106914)" userId="cb79b4a6-3426-4e35-9087-3f8aa139c696" providerId="ADAL" clId="{102DC1A6-0A7A-BB45-A70C-079DDB3000C6}" dt="2023-03-27T13:42:18.443" v="91" actId="478"/>
          <ac:picMkLst>
            <pc:docMk/>
            <pc:sldMk cId="3198191214" sldId="292"/>
            <ac:picMk id="5" creationId="{1C0C43F7-396A-26DE-A2C2-C09A50B978E1}"/>
          </ac:picMkLst>
        </pc:picChg>
        <pc:picChg chg="del">
          <ac:chgData name="Jenny Brown (2106914)" userId="cb79b4a6-3426-4e35-9087-3f8aa139c696" providerId="ADAL" clId="{102DC1A6-0A7A-BB45-A70C-079DDB3000C6}" dt="2023-03-27T13:36:33.824" v="0" actId="478"/>
          <ac:picMkLst>
            <pc:docMk/>
            <pc:sldMk cId="3198191214" sldId="292"/>
            <ac:picMk id="6" creationId="{F0AF52FB-F401-A767-7498-6131357628C4}"/>
          </ac:picMkLst>
        </pc:picChg>
        <pc:picChg chg="add del mod ord">
          <ac:chgData name="Jenny Brown (2106914)" userId="cb79b4a6-3426-4e35-9087-3f8aa139c696" providerId="ADAL" clId="{102DC1A6-0A7A-BB45-A70C-079DDB3000C6}" dt="2023-03-27T13:44:34.925" v="97" actId="21"/>
          <ac:picMkLst>
            <pc:docMk/>
            <pc:sldMk cId="3198191214" sldId="292"/>
            <ac:picMk id="9" creationId="{78EE8C24-6F55-980D-FE3C-8818EEF6AD28}"/>
          </ac:picMkLst>
        </pc:picChg>
        <pc:picChg chg="add mod ord">
          <ac:chgData name="Jenny Brown (2106914)" userId="cb79b4a6-3426-4e35-9087-3f8aa139c696" providerId="ADAL" clId="{102DC1A6-0A7A-BB45-A70C-079DDB3000C6}" dt="2023-03-27T13:44:52.859" v="102" actId="1076"/>
          <ac:picMkLst>
            <pc:docMk/>
            <pc:sldMk cId="3198191214" sldId="292"/>
            <ac:picMk id="12" creationId="{464DB88C-6797-A114-6404-02ACA1F1BD84}"/>
          </ac:picMkLst>
        </pc:picChg>
      </pc:sldChg>
      <pc:sldChg chg="modSp">
        <pc:chgData name="Jenny Brown (2106914)" userId="cb79b4a6-3426-4e35-9087-3f8aa139c696" providerId="ADAL" clId="{102DC1A6-0A7A-BB45-A70C-079DDB3000C6}" dt="2023-03-27T13:48:26.490" v="618" actId="20577"/>
        <pc:sldMkLst>
          <pc:docMk/>
          <pc:sldMk cId="116455737" sldId="295"/>
        </pc:sldMkLst>
        <pc:spChg chg="mod">
          <ac:chgData name="Jenny Brown (2106914)" userId="cb79b4a6-3426-4e35-9087-3f8aa139c696" providerId="ADAL" clId="{102DC1A6-0A7A-BB45-A70C-079DDB3000C6}" dt="2023-03-27T13:47:10.099" v="434" actId="20577"/>
          <ac:spMkLst>
            <pc:docMk/>
            <pc:sldMk cId="116455737" sldId="295"/>
            <ac:spMk id="2" creationId="{06E3E3E1-536F-98ED-9D3A-049BD974D15E}"/>
          </ac:spMkLst>
        </pc:spChg>
        <pc:spChg chg="mod">
          <ac:chgData name="Jenny Brown (2106914)" userId="cb79b4a6-3426-4e35-9087-3f8aa139c696" providerId="ADAL" clId="{102DC1A6-0A7A-BB45-A70C-079DDB3000C6}" dt="2023-03-27T13:48:26.490" v="618" actId="20577"/>
          <ac:spMkLst>
            <pc:docMk/>
            <pc:sldMk cId="116455737" sldId="295"/>
            <ac:spMk id="3" creationId="{501BB7B0-5671-5619-D3AC-DDBA34FFAB94}"/>
          </ac:spMkLst>
        </pc:spChg>
      </pc:sldChg>
      <pc:sldChg chg="addSp modSp mod modClrScheme chgLayout">
        <pc:chgData name="Jenny Brown (2106914)" userId="cb79b4a6-3426-4e35-9087-3f8aa139c696" providerId="ADAL" clId="{102DC1A6-0A7A-BB45-A70C-079DDB3000C6}" dt="2023-03-27T14:04:08.883" v="1108" actId="20577"/>
        <pc:sldMkLst>
          <pc:docMk/>
          <pc:sldMk cId="1671474903" sldId="299"/>
        </pc:sldMkLst>
        <pc:spChg chg="mod ord">
          <ac:chgData name="Jenny Brown (2106914)" userId="cb79b4a6-3426-4e35-9087-3f8aa139c696" providerId="ADAL" clId="{102DC1A6-0A7A-BB45-A70C-079DDB3000C6}" dt="2023-03-27T13:58:07.093" v="871" actId="700"/>
          <ac:spMkLst>
            <pc:docMk/>
            <pc:sldMk cId="1671474903" sldId="299"/>
            <ac:spMk id="2" creationId="{7AE390DB-A8E7-A6EF-9FB0-1CB556E011AA}"/>
          </ac:spMkLst>
        </pc:spChg>
        <pc:spChg chg="mod ord">
          <ac:chgData name="Jenny Brown (2106914)" userId="cb79b4a6-3426-4e35-9087-3f8aa139c696" providerId="ADAL" clId="{102DC1A6-0A7A-BB45-A70C-079DDB3000C6}" dt="2023-03-27T13:58:57.751" v="875" actId="108"/>
          <ac:spMkLst>
            <pc:docMk/>
            <pc:sldMk cId="1671474903" sldId="299"/>
            <ac:spMk id="3" creationId="{50F300D6-3CE8-BE69-EF58-F51E4CAFDC36}"/>
          </ac:spMkLst>
        </pc:spChg>
        <pc:spChg chg="add mod ord">
          <ac:chgData name="Jenny Brown (2106914)" userId="cb79b4a6-3426-4e35-9087-3f8aa139c696" providerId="ADAL" clId="{102DC1A6-0A7A-BB45-A70C-079DDB3000C6}" dt="2023-03-27T14:04:08.883" v="1108" actId="20577"/>
          <ac:spMkLst>
            <pc:docMk/>
            <pc:sldMk cId="1671474903" sldId="299"/>
            <ac:spMk id="4" creationId="{BF4668B2-E505-23C9-FF04-0914E73D12EC}"/>
          </ac:spMkLst>
        </pc:spChg>
      </pc:sldChg>
      <pc:sldChg chg="addSp delSp modSp mod setBg">
        <pc:chgData name="Jenny Brown (2106914)" userId="cb79b4a6-3426-4e35-9087-3f8aa139c696" providerId="ADAL" clId="{102DC1A6-0A7A-BB45-A70C-079DDB3000C6}" dt="2023-03-27T14:08:22.897" v="1148" actId="14100"/>
        <pc:sldMkLst>
          <pc:docMk/>
          <pc:sldMk cId="1212385169" sldId="325"/>
        </pc:sldMkLst>
        <pc:spChg chg="mod">
          <ac:chgData name="Jenny Brown (2106914)" userId="cb79b4a6-3426-4e35-9087-3f8aa139c696" providerId="ADAL" clId="{102DC1A6-0A7A-BB45-A70C-079DDB3000C6}" dt="2023-03-27T14:08:06.909" v="1144" actId="26606"/>
          <ac:spMkLst>
            <pc:docMk/>
            <pc:sldMk cId="1212385169" sldId="325"/>
            <ac:spMk id="2" creationId="{7AE390DB-A8E7-A6EF-9FB0-1CB556E011AA}"/>
          </ac:spMkLst>
        </pc:spChg>
        <pc:spChg chg="del mod">
          <ac:chgData name="Jenny Brown (2106914)" userId="cb79b4a6-3426-4e35-9087-3f8aa139c696" providerId="ADAL" clId="{102DC1A6-0A7A-BB45-A70C-079DDB3000C6}" dt="2023-03-27T14:07:58.240" v="1143" actId="931"/>
          <ac:spMkLst>
            <pc:docMk/>
            <pc:sldMk cId="1212385169" sldId="325"/>
            <ac:spMk id="5" creationId="{6DFE578E-ADAA-B55E-1D27-43215285A90B}"/>
          </ac:spMkLst>
        </pc:spChg>
        <pc:spChg chg="add">
          <ac:chgData name="Jenny Brown (2106914)" userId="cb79b4a6-3426-4e35-9087-3f8aa139c696" providerId="ADAL" clId="{102DC1A6-0A7A-BB45-A70C-079DDB3000C6}" dt="2023-03-27T14:08:06.909" v="1144" actId="26606"/>
          <ac:spMkLst>
            <pc:docMk/>
            <pc:sldMk cId="1212385169" sldId="325"/>
            <ac:spMk id="8" creationId="{0CABCAE3-64FC-4149-819F-2C1812824154}"/>
          </ac:spMkLst>
        </pc:spChg>
        <pc:spChg chg="add">
          <ac:chgData name="Jenny Brown (2106914)" userId="cb79b4a6-3426-4e35-9087-3f8aa139c696" providerId="ADAL" clId="{102DC1A6-0A7A-BB45-A70C-079DDB3000C6}" dt="2023-03-27T14:08:06.909" v="1144" actId="26606"/>
          <ac:spMkLst>
            <pc:docMk/>
            <pc:sldMk cId="1212385169" sldId="325"/>
            <ac:spMk id="16" creationId="{D0712110-0BC1-4B31-B3BB-63B44222E87F}"/>
          </ac:spMkLst>
        </pc:spChg>
        <pc:spChg chg="add">
          <ac:chgData name="Jenny Brown (2106914)" userId="cb79b4a6-3426-4e35-9087-3f8aa139c696" providerId="ADAL" clId="{102DC1A6-0A7A-BB45-A70C-079DDB3000C6}" dt="2023-03-27T14:08:06.909" v="1144" actId="26606"/>
          <ac:spMkLst>
            <pc:docMk/>
            <pc:sldMk cId="1212385169" sldId="325"/>
            <ac:spMk id="18" creationId="{4466B5F3-C053-4580-B04A-1EF949888280}"/>
          </ac:spMkLst>
        </pc:spChg>
        <pc:picChg chg="add mod ord">
          <ac:chgData name="Jenny Brown (2106914)" userId="cb79b4a6-3426-4e35-9087-3f8aa139c696" providerId="ADAL" clId="{102DC1A6-0A7A-BB45-A70C-079DDB3000C6}" dt="2023-03-27T14:08:22.897" v="1148" actId="14100"/>
          <ac:picMkLst>
            <pc:docMk/>
            <pc:sldMk cId="1212385169" sldId="325"/>
            <ac:picMk id="3" creationId="{BE804F04-6D46-8156-F70C-20B55A71D1BB}"/>
          </ac:picMkLst>
        </pc:picChg>
        <pc:picChg chg="add">
          <ac:chgData name="Jenny Brown (2106914)" userId="cb79b4a6-3426-4e35-9087-3f8aa139c696" providerId="ADAL" clId="{102DC1A6-0A7A-BB45-A70C-079DDB3000C6}" dt="2023-03-27T14:08:06.909" v="1144" actId="26606"/>
          <ac:picMkLst>
            <pc:docMk/>
            <pc:sldMk cId="1212385169" sldId="325"/>
            <ac:picMk id="10" creationId="{012FDCFE-9AD2-4D8A-8CBF-B3AA37EBF6DD}"/>
          </ac:picMkLst>
        </pc:picChg>
        <pc:picChg chg="add">
          <ac:chgData name="Jenny Brown (2106914)" userId="cb79b4a6-3426-4e35-9087-3f8aa139c696" providerId="ADAL" clId="{102DC1A6-0A7A-BB45-A70C-079DDB3000C6}" dt="2023-03-27T14:08:06.909" v="1144" actId="26606"/>
          <ac:picMkLst>
            <pc:docMk/>
            <pc:sldMk cId="1212385169" sldId="325"/>
            <ac:picMk id="22" creationId="{25CED634-E2D0-4AB7-96DD-816C9B52C5CF}"/>
          </ac:picMkLst>
        </pc:picChg>
        <pc:cxnChg chg="add">
          <ac:chgData name="Jenny Brown (2106914)" userId="cb79b4a6-3426-4e35-9087-3f8aa139c696" providerId="ADAL" clId="{102DC1A6-0A7A-BB45-A70C-079DDB3000C6}" dt="2023-03-27T14:08:06.909" v="1144" actId="26606"/>
          <ac:cxnSpMkLst>
            <pc:docMk/>
            <pc:sldMk cId="1212385169" sldId="325"/>
            <ac:cxnSpMk id="12" creationId="{FBD463FC-4CA8-4FF4-85A3-AF9F4B98D210}"/>
          </ac:cxnSpMkLst>
        </pc:cxnChg>
        <pc:cxnChg chg="add">
          <ac:chgData name="Jenny Brown (2106914)" userId="cb79b4a6-3426-4e35-9087-3f8aa139c696" providerId="ADAL" clId="{102DC1A6-0A7A-BB45-A70C-079DDB3000C6}" dt="2023-03-27T14:08:06.909" v="1144" actId="26606"/>
          <ac:cxnSpMkLst>
            <pc:docMk/>
            <pc:sldMk cId="1212385169" sldId="325"/>
            <ac:cxnSpMk id="14" creationId="{BECF35C3-8B44-4F4B-BD25-4C01823DB22A}"/>
          </ac:cxnSpMkLst>
        </pc:cxnChg>
        <pc:cxnChg chg="add">
          <ac:chgData name="Jenny Brown (2106914)" userId="cb79b4a6-3426-4e35-9087-3f8aa139c696" providerId="ADAL" clId="{102DC1A6-0A7A-BB45-A70C-079DDB3000C6}" dt="2023-03-27T14:08:06.909" v="1144" actId="26606"/>
          <ac:cxnSpMkLst>
            <pc:docMk/>
            <pc:sldMk cId="1212385169" sldId="325"/>
            <ac:cxnSpMk id="20" creationId="{FA6123F2-4B61-414F-A7E5-5B7828EACAE2}"/>
          </ac:cxnSpMkLst>
        </pc:cxnChg>
        <pc:cxnChg chg="add">
          <ac:chgData name="Jenny Brown (2106914)" userId="cb79b4a6-3426-4e35-9087-3f8aa139c696" providerId="ADAL" clId="{102DC1A6-0A7A-BB45-A70C-079DDB3000C6}" dt="2023-03-27T14:08:06.909" v="1144" actId="26606"/>
          <ac:cxnSpMkLst>
            <pc:docMk/>
            <pc:sldMk cId="1212385169" sldId="325"/>
            <ac:cxnSpMk id="24" creationId="{FCDDCDFB-696D-4FDF-9B58-24F71B7C37BC}"/>
          </ac:cxnSpMkLst>
        </pc:cxnChg>
      </pc:sldChg>
      <pc:sldChg chg="del">
        <pc:chgData name="Jenny Brown (2106914)" userId="cb79b4a6-3426-4e35-9087-3f8aa139c696" providerId="ADAL" clId="{102DC1A6-0A7A-BB45-A70C-079DDB3000C6}" dt="2023-03-27T15:58:39.747" v="3949" actId="2696"/>
        <pc:sldMkLst>
          <pc:docMk/>
          <pc:sldMk cId="1347997557" sldId="326"/>
        </pc:sldMkLst>
      </pc:sldChg>
      <pc:sldChg chg="del">
        <pc:chgData name="Jenny Brown (2106914)" userId="cb79b4a6-3426-4e35-9087-3f8aa139c696" providerId="ADAL" clId="{102DC1A6-0A7A-BB45-A70C-079DDB3000C6}" dt="2023-03-27T15:58:38.044" v="3948" actId="2696"/>
        <pc:sldMkLst>
          <pc:docMk/>
          <pc:sldMk cId="1527117151" sldId="327"/>
        </pc:sldMkLst>
      </pc:sldChg>
      <pc:sldChg chg="del">
        <pc:chgData name="Jenny Brown (2106914)" userId="cb79b4a6-3426-4e35-9087-3f8aa139c696" providerId="ADAL" clId="{102DC1A6-0A7A-BB45-A70C-079DDB3000C6}" dt="2023-03-27T15:58:36.121" v="3947" actId="2696"/>
        <pc:sldMkLst>
          <pc:docMk/>
          <pc:sldMk cId="1640733909" sldId="328"/>
        </pc:sldMkLst>
      </pc:sldChg>
      <pc:sldChg chg="modSp">
        <pc:chgData name="Jenny Brown (2106914)" userId="cb79b4a6-3426-4e35-9087-3f8aa139c696" providerId="ADAL" clId="{102DC1A6-0A7A-BB45-A70C-079DDB3000C6}" dt="2023-03-27T14:37:05.155" v="1988" actId="1576"/>
        <pc:sldMkLst>
          <pc:docMk/>
          <pc:sldMk cId="2140154756" sldId="342"/>
        </pc:sldMkLst>
        <pc:spChg chg="mod">
          <ac:chgData name="Jenny Brown (2106914)" userId="cb79b4a6-3426-4e35-9087-3f8aa139c696" providerId="ADAL" clId="{102DC1A6-0A7A-BB45-A70C-079DDB3000C6}" dt="2023-03-27T14:36:35.437" v="1949" actId="20577"/>
          <ac:spMkLst>
            <pc:docMk/>
            <pc:sldMk cId="2140154756" sldId="342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4:37:05.155" v="1988" actId="1576"/>
          <ac:spMkLst>
            <pc:docMk/>
            <pc:sldMk cId="2140154756" sldId="342"/>
            <ac:spMk id="5" creationId="{6DFE578E-ADAA-B55E-1D27-43215285A90B}"/>
          </ac:spMkLst>
        </pc:spChg>
      </pc:sldChg>
      <pc:sldChg chg="modSp">
        <pc:chgData name="Jenny Brown (2106914)" userId="cb79b4a6-3426-4e35-9087-3f8aa139c696" providerId="ADAL" clId="{102DC1A6-0A7A-BB45-A70C-079DDB3000C6}" dt="2023-03-27T16:08:17.078" v="4448" actId="22"/>
        <pc:sldMkLst>
          <pc:docMk/>
          <pc:sldMk cId="654742847" sldId="343"/>
        </pc:sldMkLst>
        <pc:spChg chg="mod">
          <ac:chgData name="Jenny Brown (2106914)" userId="cb79b4a6-3426-4e35-9087-3f8aa139c696" providerId="ADAL" clId="{102DC1A6-0A7A-BB45-A70C-079DDB3000C6}" dt="2023-03-27T14:41:34.487" v="2061" actId="20577"/>
          <ac:spMkLst>
            <pc:docMk/>
            <pc:sldMk cId="654742847" sldId="343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08:17.078" v="4448" actId="22"/>
          <ac:spMkLst>
            <pc:docMk/>
            <pc:sldMk cId="654742847" sldId="343"/>
            <ac:spMk id="5" creationId="{6DFE578E-ADAA-B55E-1D27-43215285A90B}"/>
          </ac:spMkLst>
        </pc:spChg>
      </pc:sldChg>
      <pc:sldChg chg="addSp modSp">
        <pc:chgData name="Jenny Brown (2106914)" userId="cb79b4a6-3426-4e35-9087-3f8aa139c696" providerId="ADAL" clId="{102DC1A6-0A7A-BB45-A70C-079DDB3000C6}" dt="2023-03-27T15:13:53.637" v="2904" actId="1076"/>
        <pc:sldMkLst>
          <pc:docMk/>
          <pc:sldMk cId="4124817402" sldId="344"/>
        </pc:sldMkLst>
        <pc:spChg chg="mod">
          <ac:chgData name="Jenny Brown (2106914)" userId="cb79b4a6-3426-4e35-9087-3f8aa139c696" providerId="ADAL" clId="{102DC1A6-0A7A-BB45-A70C-079DDB3000C6}" dt="2023-03-27T15:10:18.806" v="2883" actId="20577"/>
          <ac:spMkLst>
            <pc:docMk/>
            <pc:sldMk cId="4124817402" sldId="344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5:10:26.997" v="2885" actId="27636"/>
          <ac:spMkLst>
            <pc:docMk/>
            <pc:sldMk cId="4124817402" sldId="344"/>
            <ac:spMk id="5" creationId="{6DFE578E-ADAA-B55E-1D27-43215285A90B}"/>
          </ac:spMkLst>
        </pc:spChg>
        <pc:picChg chg="add mod">
          <ac:chgData name="Jenny Brown (2106914)" userId="cb79b4a6-3426-4e35-9087-3f8aa139c696" providerId="ADAL" clId="{102DC1A6-0A7A-BB45-A70C-079DDB3000C6}" dt="2023-03-27T15:13:53.637" v="2904" actId="1076"/>
          <ac:picMkLst>
            <pc:docMk/>
            <pc:sldMk cId="4124817402" sldId="344"/>
            <ac:picMk id="3" creationId="{3D85F931-31C7-0F54-E8A6-820125C937EC}"/>
          </ac:picMkLst>
        </pc:picChg>
      </pc:sldChg>
      <pc:sldChg chg="del">
        <pc:chgData name="Jenny Brown (2106914)" userId="cb79b4a6-3426-4e35-9087-3f8aa139c696" providerId="ADAL" clId="{102DC1A6-0A7A-BB45-A70C-079DDB3000C6}" dt="2023-03-27T15:58:34.364" v="3946" actId="2696"/>
        <pc:sldMkLst>
          <pc:docMk/>
          <pc:sldMk cId="1750161475" sldId="345"/>
        </pc:sldMkLst>
      </pc:sldChg>
      <pc:sldChg chg="del">
        <pc:chgData name="Jenny Brown (2106914)" userId="cb79b4a6-3426-4e35-9087-3f8aa139c696" providerId="ADAL" clId="{102DC1A6-0A7A-BB45-A70C-079DDB3000C6}" dt="2023-03-27T15:58:32.352" v="3945" actId="2696"/>
        <pc:sldMkLst>
          <pc:docMk/>
          <pc:sldMk cId="1191508233" sldId="346"/>
        </pc:sldMkLst>
      </pc:sldChg>
      <pc:sldChg chg="del">
        <pc:chgData name="Jenny Brown (2106914)" userId="cb79b4a6-3426-4e35-9087-3f8aa139c696" providerId="ADAL" clId="{102DC1A6-0A7A-BB45-A70C-079DDB3000C6}" dt="2023-03-27T15:58:30.629" v="3944" actId="2696"/>
        <pc:sldMkLst>
          <pc:docMk/>
          <pc:sldMk cId="4017078312" sldId="347"/>
        </pc:sldMkLst>
      </pc:sldChg>
      <pc:sldChg chg="del">
        <pc:chgData name="Jenny Brown (2106914)" userId="cb79b4a6-3426-4e35-9087-3f8aa139c696" providerId="ADAL" clId="{102DC1A6-0A7A-BB45-A70C-079DDB3000C6}" dt="2023-03-27T15:58:28.830" v="3943" actId="2696"/>
        <pc:sldMkLst>
          <pc:docMk/>
          <pc:sldMk cId="1532810407" sldId="348"/>
        </pc:sldMkLst>
      </pc:sldChg>
      <pc:sldChg chg="del">
        <pc:chgData name="Jenny Brown (2106914)" userId="cb79b4a6-3426-4e35-9087-3f8aa139c696" providerId="ADAL" clId="{102DC1A6-0A7A-BB45-A70C-079DDB3000C6}" dt="2023-03-27T15:58:26.923" v="3942" actId="2696"/>
        <pc:sldMkLst>
          <pc:docMk/>
          <pc:sldMk cId="825544729" sldId="349"/>
        </pc:sldMkLst>
      </pc:sldChg>
      <pc:sldChg chg="del">
        <pc:chgData name="Jenny Brown (2106914)" userId="cb79b4a6-3426-4e35-9087-3f8aa139c696" providerId="ADAL" clId="{102DC1A6-0A7A-BB45-A70C-079DDB3000C6}" dt="2023-03-27T15:58:25.109" v="3941" actId="2696"/>
        <pc:sldMkLst>
          <pc:docMk/>
          <pc:sldMk cId="158566649" sldId="350"/>
        </pc:sldMkLst>
      </pc:sldChg>
      <pc:sldChg chg="del">
        <pc:chgData name="Jenny Brown (2106914)" userId="cb79b4a6-3426-4e35-9087-3f8aa139c696" providerId="ADAL" clId="{102DC1A6-0A7A-BB45-A70C-079DDB3000C6}" dt="2023-03-27T15:58:23.231" v="3940" actId="2696"/>
        <pc:sldMkLst>
          <pc:docMk/>
          <pc:sldMk cId="1779109955" sldId="351"/>
        </pc:sldMkLst>
      </pc:sldChg>
      <pc:sldChg chg="del">
        <pc:chgData name="Jenny Brown (2106914)" userId="cb79b4a6-3426-4e35-9087-3f8aa139c696" providerId="ADAL" clId="{102DC1A6-0A7A-BB45-A70C-079DDB3000C6}" dt="2023-03-27T15:58:21.191" v="3939" actId="2696"/>
        <pc:sldMkLst>
          <pc:docMk/>
          <pc:sldMk cId="3888430750" sldId="352"/>
        </pc:sldMkLst>
      </pc:sldChg>
      <pc:sldChg chg="del">
        <pc:chgData name="Jenny Brown (2106914)" userId="cb79b4a6-3426-4e35-9087-3f8aa139c696" providerId="ADAL" clId="{102DC1A6-0A7A-BB45-A70C-079DDB3000C6}" dt="2023-03-27T15:58:19.336" v="3938" actId="2696"/>
        <pc:sldMkLst>
          <pc:docMk/>
          <pc:sldMk cId="3510901081" sldId="353"/>
        </pc:sldMkLst>
      </pc:sldChg>
      <pc:sldChg chg="del">
        <pc:chgData name="Jenny Brown (2106914)" userId="cb79b4a6-3426-4e35-9087-3f8aa139c696" providerId="ADAL" clId="{102DC1A6-0A7A-BB45-A70C-079DDB3000C6}" dt="2023-03-27T15:58:17.568" v="3937" actId="2696"/>
        <pc:sldMkLst>
          <pc:docMk/>
          <pc:sldMk cId="3660004720" sldId="354"/>
        </pc:sldMkLst>
      </pc:sldChg>
      <pc:sldChg chg="del">
        <pc:chgData name="Jenny Brown (2106914)" userId="cb79b4a6-3426-4e35-9087-3f8aa139c696" providerId="ADAL" clId="{102DC1A6-0A7A-BB45-A70C-079DDB3000C6}" dt="2023-03-27T15:58:15.838" v="3936" actId="2696"/>
        <pc:sldMkLst>
          <pc:docMk/>
          <pc:sldMk cId="1067400720" sldId="355"/>
        </pc:sldMkLst>
      </pc:sldChg>
      <pc:sldChg chg="del">
        <pc:chgData name="Jenny Brown (2106914)" userId="cb79b4a6-3426-4e35-9087-3f8aa139c696" providerId="ADAL" clId="{102DC1A6-0A7A-BB45-A70C-079DDB3000C6}" dt="2023-03-27T15:58:11.432" v="3935" actId="2696"/>
        <pc:sldMkLst>
          <pc:docMk/>
          <pc:sldMk cId="530846709" sldId="356"/>
        </pc:sldMkLst>
      </pc:sldChg>
      <pc:sldChg chg="del">
        <pc:chgData name="Jenny Brown (2106914)" userId="cb79b4a6-3426-4e35-9087-3f8aa139c696" providerId="ADAL" clId="{102DC1A6-0A7A-BB45-A70C-079DDB3000C6}" dt="2023-03-27T15:58:09.681" v="3934" actId="2696"/>
        <pc:sldMkLst>
          <pc:docMk/>
          <pc:sldMk cId="837132632" sldId="357"/>
        </pc:sldMkLst>
      </pc:sldChg>
      <pc:sldChg chg="del">
        <pc:chgData name="Jenny Brown (2106914)" userId="cb79b4a6-3426-4e35-9087-3f8aa139c696" providerId="ADAL" clId="{102DC1A6-0A7A-BB45-A70C-079DDB3000C6}" dt="2023-03-27T15:58:07.864" v="3933" actId="2696"/>
        <pc:sldMkLst>
          <pc:docMk/>
          <pc:sldMk cId="1437885238" sldId="358"/>
        </pc:sldMkLst>
      </pc:sldChg>
      <pc:sldChg chg="del">
        <pc:chgData name="Jenny Brown (2106914)" userId="cb79b4a6-3426-4e35-9087-3f8aa139c696" providerId="ADAL" clId="{102DC1A6-0A7A-BB45-A70C-079DDB3000C6}" dt="2023-03-27T15:58:03.092" v="3931" actId="2696"/>
        <pc:sldMkLst>
          <pc:docMk/>
          <pc:sldMk cId="4013602350" sldId="359"/>
        </pc:sldMkLst>
      </pc:sldChg>
      <pc:sldChg chg="del">
        <pc:chgData name="Jenny Brown (2106914)" userId="cb79b4a6-3426-4e35-9087-3f8aa139c696" providerId="ADAL" clId="{102DC1A6-0A7A-BB45-A70C-079DDB3000C6}" dt="2023-03-27T15:58:05.157" v="3932" actId="2696"/>
        <pc:sldMkLst>
          <pc:docMk/>
          <pc:sldMk cId="611372241" sldId="360"/>
        </pc:sldMkLst>
      </pc:sldChg>
      <pc:sldChg chg="addSp delSp modSp add">
        <pc:chgData name="Jenny Brown (2106914)" userId="cb79b4a6-3426-4e35-9087-3f8aa139c696" providerId="ADAL" clId="{102DC1A6-0A7A-BB45-A70C-079DDB3000C6}" dt="2023-03-27T14:10:35.968" v="1190" actId="14100"/>
        <pc:sldMkLst>
          <pc:docMk/>
          <pc:sldMk cId="1312283562" sldId="361"/>
        </pc:sldMkLst>
        <pc:spChg chg="add del mod">
          <ac:chgData name="Jenny Brown (2106914)" userId="cb79b4a6-3426-4e35-9087-3f8aa139c696" providerId="ADAL" clId="{102DC1A6-0A7A-BB45-A70C-079DDB3000C6}" dt="2023-03-27T14:10:18.993" v="1185" actId="931"/>
          <ac:spMkLst>
            <pc:docMk/>
            <pc:sldMk cId="1312283562" sldId="361"/>
            <ac:spMk id="5" creationId="{6FEEA1A9-2318-B59D-0FD2-14B855FA2239}"/>
          </ac:spMkLst>
        </pc:spChg>
        <pc:spChg chg="del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8" creationId="{0CABCAE3-64FC-4149-819F-2C1812824154}"/>
          </ac:spMkLst>
        </pc:spChg>
        <pc:spChg chg="del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16" creationId="{D0712110-0BC1-4B31-B3BB-63B44222E87F}"/>
          </ac:spMkLst>
        </pc:spChg>
        <pc:spChg chg="del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18" creationId="{4466B5F3-C053-4580-B04A-1EF949888280}"/>
          </ac:spMkLst>
        </pc:spChg>
        <pc:spChg chg="add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29" creationId="{0CABCAE3-64FC-4149-819F-2C1812824154}"/>
          </ac:spMkLst>
        </pc:spChg>
        <pc:spChg chg="add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37" creationId="{D0712110-0BC1-4B31-B3BB-63B44222E87F}"/>
          </ac:spMkLst>
        </pc:spChg>
        <pc:spChg chg="add">
          <ac:chgData name="Jenny Brown (2106914)" userId="cb79b4a6-3426-4e35-9087-3f8aa139c696" providerId="ADAL" clId="{102DC1A6-0A7A-BB45-A70C-079DDB3000C6}" dt="2023-03-27T14:10:23.975" v="1186" actId="26606"/>
          <ac:spMkLst>
            <pc:docMk/>
            <pc:sldMk cId="1312283562" sldId="361"/>
            <ac:spMk id="39" creationId="{4466B5F3-C053-4580-B04A-1EF949888280}"/>
          </ac:spMkLst>
        </pc:spChg>
        <pc:picChg chg="del">
          <ac:chgData name="Jenny Brown (2106914)" userId="cb79b4a6-3426-4e35-9087-3f8aa139c696" providerId="ADAL" clId="{102DC1A6-0A7A-BB45-A70C-079DDB3000C6}" dt="2023-03-27T14:10:07.665" v="1184" actId="21"/>
          <ac:picMkLst>
            <pc:docMk/>
            <pc:sldMk cId="1312283562" sldId="361"/>
            <ac:picMk id="3" creationId="{BE804F04-6D46-8156-F70C-20B55A71D1BB}"/>
          </ac:picMkLst>
        </pc:picChg>
        <pc:picChg chg="add mod ord">
          <ac:chgData name="Jenny Brown (2106914)" userId="cb79b4a6-3426-4e35-9087-3f8aa139c696" providerId="ADAL" clId="{102DC1A6-0A7A-BB45-A70C-079DDB3000C6}" dt="2023-03-27T14:10:35.968" v="1190" actId="14100"/>
          <ac:picMkLst>
            <pc:docMk/>
            <pc:sldMk cId="1312283562" sldId="361"/>
            <ac:picMk id="6" creationId="{E1FDAE39-2B1F-7394-DCB4-0E26847A5E3E}"/>
          </ac:picMkLst>
        </pc:picChg>
        <pc:picChg chg="del">
          <ac:chgData name="Jenny Brown (2106914)" userId="cb79b4a6-3426-4e35-9087-3f8aa139c696" providerId="ADAL" clId="{102DC1A6-0A7A-BB45-A70C-079DDB3000C6}" dt="2023-03-27T14:10:23.975" v="1186" actId="26606"/>
          <ac:picMkLst>
            <pc:docMk/>
            <pc:sldMk cId="1312283562" sldId="361"/>
            <ac:picMk id="10" creationId="{012FDCFE-9AD2-4D8A-8CBF-B3AA37EBF6DD}"/>
          </ac:picMkLst>
        </pc:picChg>
        <pc:picChg chg="del">
          <ac:chgData name="Jenny Brown (2106914)" userId="cb79b4a6-3426-4e35-9087-3f8aa139c696" providerId="ADAL" clId="{102DC1A6-0A7A-BB45-A70C-079DDB3000C6}" dt="2023-03-27T14:10:23.975" v="1186" actId="26606"/>
          <ac:picMkLst>
            <pc:docMk/>
            <pc:sldMk cId="1312283562" sldId="361"/>
            <ac:picMk id="22" creationId="{25CED634-E2D0-4AB7-96DD-816C9B52C5CF}"/>
          </ac:picMkLst>
        </pc:picChg>
        <pc:picChg chg="add">
          <ac:chgData name="Jenny Brown (2106914)" userId="cb79b4a6-3426-4e35-9087-3f8aa139c696" providerId="ADAL" clId="{102DC1A6-0A7A-BB45-A70C-079DDB3000C6}" dt="2023-03-27T14:10:23.975" v="1186" actId="26606"/>
          <ac:picMkLst>
            <pc:docMk/>
            <pc:sldMk cId="1312283562" sldId="361"/>
            <ac:picMk id="31" creationId="{012FDCFE-9AD2-4D8A-8CBF-B3AA37EBF6DD}"/>
          </ac:picMkLst>
        </pc:picChg>
        <pc:picChg chg="add">
          <ac:chgData name="Jenny Brown (2106914)" userId="cb79b4a6-3426-4e35-9087-3f8aa139c696" providerId="ADAL" clId="{102DC1A6-0A7A-BB45-A70C-079DDB3000C6}" dt="2023-03-27T14:10:23.975" v="1186" actId="26606"/>
          <ac:picMkLst>
            <pc:docMk/>
            <pc:sldMk cId="1312283562" sldId="361"/>
            <ac:picMk id="43" creationId="{25CED634-E2D0-4AB7-96DD-816C9B52C5CF}"/>
          </ac:picMkLst>
        </pc:picChg>
        <pc:cxnChg chg="del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12" creationId="{FBD463FC-4CA8-4FF4-85A3-AF9F4B98D210}"/>
          </ac:cxnSpMkLst>
        </pc:cxnChg>
        <pc:cxnChg chg="del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14" creationId="{BECF35C3-8B44-4F4B-BD25-4C01823DB22A}"/>
          </ac:cxnSpMkLst>
        </pc:cxnChg>
        <pc:cxnChg chg="del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20" creationId="{FA6123F2-4B61-414F-A7E5-5B7828EACAE2}"/>
          </ac:cxnSpMkLst>
        </pc:cxnChg>
        <pc:cxnChg chg="del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24" creationId="{FCDDCDFB-696D-4FDF-9B58-24F71B7C37BC}"/>
          </ac:cxnSpMkLst>
        </pc:cxnChg>
        <pc:cxnChg chg="add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33" creationId="{FBD463FC-4CA8-4FF4-85A3-AF9F4B98D210}"/>
          </ac:cxnSpMkLst>
        </pc:cxnChg>
        <pc:cxnChg chg="add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35" creationId="{BECF35C3-8B44-4F4B-BD25-4C01823DB22A}"/>
          </ac:cxnSpMkLst>
        </pc:cxnChg>
        <pc:cxnChg chg="add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41" creationId="{FA6123F2-4B61-414F-A7E5-5B7828EACAE2}"/>
          </ac:cxnSpMkLst>
        </pc:cxnChg>
        <pc:cxnChg chg="add">
          <ac:chgData name="Jenny Brown (2106914)" userId="cb79b4a6-3426-4e35-9087-3f8aa139c696" providerId="ADAL" clId="{102DC1A6-0A7A-BB45-A70C-079DDB3000C6}" dt="2023-03-27T14:10:23.975" v="1186" actId="26606"/>
          <ac:cxnSpMkLst>
            <pc:docMk/>
            <pc:sldMk cId="1312283562" sldId="361"/>
            <ac:cxnSpMk id="45" creationId="{FCDDCDFB-696D-4FDF-9B58-24F71B7C37BC}"/>
          </ac:cxnSpMkLst>
        </pc:cxnChg>
      </pc:sldChg>
      <pc:sldChg chg="addSp delSp modSp add del">
        <pc:chgData name="Jenny Brown (2106914)" userId="cb79b4a6-3426-4e35-9087-3f8aa139c696" providerId="ADAL" clId="{102DC1A6-0A7A-BB45-A70C-079DDB3000C6}" dt="2023-03-27T14:09:57.111" v="1182" actId="2696"/>
        <pc:sldMkLst>
          <pc:docMk/>
          <pc:sldMk cId="2457788285" sldId="361"/>
        </pc:sldMkLst>
        <pc:spChg chg="mod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2" creationId="{7AE390DB-A8E7-A6EF-9FB0-1CB556E011AA}"/>
          </ac:spMkLst>
        </pc:spChg>
        <pc:spChg chg="add del mod">
          <ac:chgData name="Jenny Brown (2106914)" userId="cb79b4a6-3426-4e35-9087-3f8aa139c696" providerId="ADAL" clId="{102DC1A6-0A7A-BB45-A70C-079DDB3000C6}" dt="2023-03-27T14:08:50.169" v="1151" actId="931"/>
          <ac:spMkLst>
            <pc:docMk/>
            <pc:sldMk cId="2457788285" sldId="361"/>
            <ac:spMk id="5" creationId="{F560BE80-DDAD-53B9-E00D-47DA8A5FA574}"/>
          </ac:spMkLst>
        </pc:spChg>
        <pc:spChg chg="del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8" creationId="{0CABCAE3-64FC-4149-819F-2C1812824154}"/>
          </ac:spMkLst>
        </pc:spChg>
        <pc:spChg chg="del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16" creationId="{D0712110-0BC1-4B31-B3BB-63B44222E87F}"/>
          </ac:spMkLst>
        </pc:spChg>
        <pc:spChg chg="del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18" creationId="{4466B5F3-C053-4580-B04A-1EF949888280}"/>
          </ac:spMkLst>
        </pc:spChg>
        <pc:spChg chg="add mod">
          <ac:chgData name="Jenny Brown (2106914)" userId="cb79b4a6-3426-4e35-9087-3f8aa139c696" providerId="ADAL" clId="{102DC1A6-0A7A-BB45-A70C-079DDB3000C6}" dt="2023-03-27T14:09:34.185" v="1181" actId="255"/>
          <ac:spMkLst>
            <pc:docMk/>
            <pc:sldMk cId="2457788285" sldId="361"/>
            <ac:spMk id="28" creationId="{7C78C0D6-D0C6-26AE-EF12-899300263619}"/>
          </ac:spMkLst>
        </pc:spChg>
        <pc:spChg chg="add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31" creationId="{1C2A4B30-77D7-4FFB-8B53-A88BD68CABD2}"/>
          </ac:spMkLst>
        </pc:spChg>
        <pc:spChg chg="add">
          <ac:chgData name="Jenny Brown (2106914)" userId="cb79b4a6-3426-4e35-9087-3f8aa139c696" providerId="ADAL" clId="{102DC1A6-0A7A-BB45-A70C-079DDB3000C6}" dt="2023-03-27T14:09:05.037" v="1152" actId="26606"/>
          <ac:spMkLst>
            <pc:docMk/>
            <pc:sldMk cId="2457788285" sldId="361"/>
            <ac:spMk id="35" creationId="{01E4D783-AD45-49E7-B6C7-BBACB8290688}"/>
          </ac:spMkLst>
        </pc:spChg>
        <pc:picChg chg="del">
          <ac:chgData name="Jenny Brown (2106914)" userId="cb79b4a6-3426-4e35-9087-3f8aa139c696" providerId="ADAL" clId="{102DC1A6-0A7A-BB45-A70C-079DDB3000C6}" dt="2023-03-27T14:08:41.899" v="1150" actId="21"/>
          <ac:picMkLst>
            <pc:docMk/>
            <pc:sldMk cId="2457788285" sldId="361"/>
            <ac:picMk id="3" creationId="{BE804F04-6D46-8156-F70C-20B55A71D1BB}"/>
          </ac:picMkLst>
        </pc:picChg>
        <pc:picChg chg="add mod ord">
          <ac:chgData name="Jenny Brown (2106914)" userId="cb79b4a6-3426-4e35-9087-3f8aa139c696" providerId="ADAL" clId="{102DC1A6-0A7A-BB45-A70C-079DDB3000C6}" dt="2023-03-27T14:09:14.882" v="1155" actId="14100"/>
          <ac:picMkLst>
            <pc:docMk/>
            <pc:sldMk cId="2457788285" sldId="361"/>
            <ac:picMk id="6" creationId="{4C068C65-A2C0-72D3-93C1-D08C37F93A70}"/>
          </ac:picMkLst>
        </pc:picChg>
        <pc:picChg chg="del">
          <ac:chgData name="Jenny Brown (2106914)" userId="cb79b4a6-3426-4e35-9087-3f8aa139c696" providerId="ADAL" clId="{102DC1A6-0A7A-BB45-A70C-079DDB3000C6}" dt="2023-03-27T14:09:05.037" v="1152" actId="26606"/>
          <ac:picMkLst>
            <pc:docMk/>
            <pc:sldMk cId="2457788285" sldId="361"/>
            <ac:picMk id="10" creationId="{012FDCFE-9AD2-4D8A-8CBF-B3AA37EBF6DD}"/>
          </ac:picMkLst>
        </pc:picChg>
        <pc:picChg chg="del">
          <ac:chgData name="Jenny Brown (2106914)" userId="cb79b4a6-3426-4e35-9087-3f8aa139c696" providerId="ADAL" clId="{102DC1A6-0A7A-BB45-A70C-079DDB3000C6}" dt="2023-03-27T14:09:05.037" v="1152" actId="26606"/>
          <ac:picMkLst>
            <pc:docMk/>
            <pc:sldMk cId="2457788285" sldId="361"/>
            <ac:picMk id="22" creationId="{25CED634-E2D0-4AB7-96DD-816C9B52C5CF}"/>
          </ac:picMkLst>
        </pc:picChg>
        <pc:cxnChg chg="del">
          <ac:chgData name="Jenny Brown (2106914)" userId="cb79b4a6-3426-4e35-9087-3f8aa139c696" providerId="ADAL" clId="{102DC1A6-0A7A-BB45-A70C-079DDB3000C6}" dt="2023-03-27T14:09:05.037" v="1152" actId="26606"/>
          <ac:cxnSpMkLst>
            <pc:docMk/>
            <pc:sldMk cId="2457788285" sldId="361"/>
            <ac:cxnSpMk id="12" creationId="{FBD463FC-4CA8-4FF4-85A3-AF9F4B98D210}"/>
          </ac:cxnSpMkLst>
        </pc:cxnChg>
        <pc:cxnChg chg="del">
          <ac:chgData name="Jenny Brown (2106914)" userId="cb79b4a6-3426-4e35-9087-3f8aa139c696" providerId="ADAL" clId="{102DC1A6-0A7A-BB45-A70C-079DDB3000C6}" dt="2023-03-27T14:09:05.037" v="1152" actId="26606"/>
          <ac:cxnSpMkLst>
            <pc:docMk/>
            <pc:sldMk cId="2457788285" sldId="361"/>
            <ac:cxnSpMk id="14" creationId="{BECF35C3-8B44-4F4B-BD25-4C01823DB22A}"/>
          </ac:cxnSpMkLst>
        </pc:cxnChg>
        <pc:cxnChg chg="del">
          <ac:chgData name="Jenny Brown (2106914)" userId="cb79b4a6-3426-4e35-9087-3f8aa139c696" providerId="ADAL" clId="{102DC1A6-0A7A-BB45-A70C-079DDB3000C6}" dt="2023-03-27T14:09:05.037" v="1152" actId="26606"/>
          <ac:cxnSpMkLst>
            <pc:docMk/>
            <pc:sldMk cId="2457788285" sldId="361"/>
            <ac:cxnSpMk id="20" creationId="{FA6123F2-4B61-414F-A7E5-5B7828EACAE2}"/>
          </ac:cxnSpMkLst>
        </pc:cxnChg>
        <pc:cxnChg chg="del">
          <ac:chgData name="Jenny Brown (2106914)" userId="cb79b4a6-3426-4e35-9087-3f8aa139c696" providerId="ADAL" clId="{102DC1A6-0A7A-BB45-A70C-079DDB3000C6}" dt="2023-03-27T14:09:05.037" v="1152" actId="26606"/>
          <ac:cxnSpMkLst>
            <pc:docMk/>
            <pc:sldMk cId="2457788285" sldId="361"/>
            <ac:cxnSpMk id="24" creationId="{FCDDCDFB-696D-4FDF-9B58-24F71B7C37BC}"/>
          </ac:cxnSpMkLst>
        </pc:cxnChg>
        <pc:cxnChg chg="add">
          <ac:chgData name="Jenny Brown (2106914)" userId="cb79b4a6-3426-4e35-9087-3f8aa139c696" providerId="ADAL" clId="{102DC1A6-0A7A-BB45-A70C-079DDB3000C6}" dt="2023-03-27T14:09:05.037" v="1152" actId="26606"/>
          <ac:cxnSpMkLst>
            <pc:docMk/>
            <pc:sldMk cId="2457788285" sldId="361"/>
            <ac:cxnSpMk id="33" creationId="{373AAE2E-5D6B-4952-A4BB-546C49F8DE4B}"/>
          </ac:cxnSpMkLst>
        </pc:cxnChg>
      </pc:sldChg>
      <pc:sldChg chg="addSp modSp new mod ord modClrScheme chgLayout">
        <pc:chgData name="Jenny Brown (2106914)" userId="cb79b4a6-3426-4e35-9087-3f8aa139c696" providerId="ADAL" clId="{102DC1A6-0A7A-BB45-A70C-079DDB3000C6}" dt="2023-03-27T14:28:02.580" v="1908" actId="14100"/>
        <pc:sldMkLst>
          <pc:docMk/>
          <pc:sldMk cId="3226177173" sldId="362"/>
        </pc:sldMkLst>
        <pc:spChg chg="mod ord">
          <ac:chgData name="Jenny Brown (2106914)" userId="cb79b4a6-3426-4e35-9087-3f8aa139c696" providerId="ADAL" clId="{102DC1A6-0A7A-BB45-A70C-079DDB3000C6}" dt="2023-03-27T14:15:38.979" v="1462" actId="700"/>
          <ac:spMkLst>
            <pc:docMk/>
            <pc:sldMk cId="3226177173" sldId="362"/>
            <ac:spMk id="2" creationId="{6CB5DC90-2EF4-401D-F0B3-BFC291BF5F2A}"/>
          </ac:spMkLst>
        </pc:spChg>
        <pc:spChg chg="mod ord">
          <ac:chgData name="Jenny Brown (2106914)" userId="cb79b4a6-3426-4e35-9087-3f8aa139c696" providerId="ADAL" clId="{102DC1A6-0A7A-BB45-A70C-079DDB3000C6}" dt="2023-03-27T14:28:02.580" v="1908" actId="14100"/>
          <ac:spMkLst>
            <pc:docMk/>
            <pc:sldMk cId="3226177173" sldId="362"/>
            <ac:spMk id="3" creationId="{7317FBDA-BE08-A546-8450-85B7785B8146}"/>
          </ac:spMkLst>
        </pc:spChg>
        <pc:spChg chg="add mod ord">
          <ac:chgData name="Jenny Brown (2106914)" userId="cb79b4a6-3426-4e35-9087-3f8aa139c696" providerId="ADAL" clId="{102DC1A6-0A7A-BB45-A70C-079DDB3000C6}" dt="2023-03-27T14:26:19.986" v="1906" actId="255"/>
          <ac:spMkLst>
            <pc:docMk/>
            <pc:sldMk cId="3226177173" sldId="362"/>
            <ac:spMk id="4" creationId="{C3F6ACB2-C9AB-4559-DC6C-F01B645BC7C7}"/>
          </ac:spMkLst>
        </pc:spChg>
      </pc:sldChg>
      <pc:sldChg chg="modSp add">
        <pc:chgData name="Jenny Brown (2106914)" userId="cb79b4a6-3426-4e35-9087-3f8aa139c696" providerId="ADAL" clId="{102DC1A6-0A7A-BB45-A70C-079DDB3000C6}" dt="2023-03-27T16:08:08.969" v="4446" actId="22"/>
        <pc:sldMkLst>
          <pc:docMk/>
          <pc:sldMk cId="3038105217" sldId="363"/>
        </pc:sldMkLst>
        <pc:spChg chg="mod">
          <ac:chgData name="Jenny Brown (2106914)" userId="cb79b4a6-3426-4e35-9087-3f8aa139c696" providerId="ADAL" clId="{102DC1A6-0A7A-BB45-A70C-079DDB3000C6}" dt="2023-03-27T16:08:08.969" v="4446" actId="22"/>
          <ac:spMkLst>
            <pc:docMk/>
            <pc:sldMk cId="3038105217" sldId="363"/>
            <ac:spMk id="5" creationId="{6DFE578E-ADAA-B55E-1D27-43215285A90B}"/>
          </ac:spMkLst>
        </pc:spChg>
      </pc:sldChg>
      <pc:sldChg chg="modSp add">
        <pc:chgData name="Jenny Brown (2106914)" userId="cb79b4a6-3426-4e35-9087-3f8aa139c696" providerId="ADAL" clId="{102DC1A6-0A7A-BB45-A70C-079DDB3000C6}" dt="2023-03-27T16:08:01.590" v="4445" actId="22"/>
        <pc:sldMkLst>
          <pc:docMk/>
          <pc:sldMk cId="2325581987" sldId="364"/>
        </pc:sldMkLst>
        <pc:spChg chg="mod">
          <ac:chgData name="Jenny Brown (2106914)" userId="cb79b4a6-3426-4e35-9087-3f8aa139c696" providerId="ADAL" clId="{102DC1A6-0A7A-BB45-A70C-079DDB3000C6}" dt="2023-03-27T15:23:11.985" v="3381" actId="22"/>
          <ac:spMkLst>
            <pc:docMk/>
            <pc:sldMk cId="2325581987" sldId="364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08:01.590" v="4445" actId="22"/>
          <ac:spMkLst>
            <pc:docMk/>
            <pc:sldMk cId="2325581987" sldId="364"/>
            <ac:spMk id="5" creationId="{6DFE578E-ADAA-B55E-1D27-43215285A90B}"/>
          </ac:spMkLst>
        </pc:spChg>
      </pc:sldChg>
      <pc:sldChg chg="addSp delSp modSp add">
        <pc:chgData name="Jenny Brown (2106914)" userId="cb79b4a6-3426-4e35-9087-3f8aa139c696" providerId="ADAL" clId="{102DC1A6-0A7A-BB45-A70C-079DDB3000C6}" dt="2023-03-27T15:13:45.041" v="2902" actId="1076"/>
        <pc:sldMkLst>
          <pc:docMk/>
          <pc:sldMk cId="3295587241" sldId="365"/>
        </pc:sldMkLst>
        <pc:spChg chg="mod">
          <ac:chgData name="Jenny Brown (2106914)" userId="cb79b4a6-3426-4e35-9087-3f8aa139c696" providerId="ADAL" clId="{102DC1A6-0A7A-BB45-A70C-079DDB3000C6}" dt="2023-03-27T15:11:48.287" v="2896" actId="20577"/>
          <ac:spMkLst>
            <pc:docMk/>
            <pc:sldMk cId="3295587241" sldId="365"/>
            <ac:spMk id="2" creationId="{7AE390DB-A8E7-A6EF-9FB0-1CB556E011AA}"/>
          </ac:spMkLst>
        </pc:spChg>
        <pc:picChg chg="del">
          <ac:chgData name="Jenny Brown (2106914)" userId="cb79b4a6-3426-4e35-9087-3f8aa139c696" providerId="ADAL" clId="{102DC1A6-0A7A-BB45-A70C-079DDB3000C6}" dt="2023-03-27T15:11:42.425" v="2892" actId="478"/>
          <ac:picMkLst>
            <pc:docMk/>
            <pc:sldMk cId="3295587241" sldId="365"/>
            <ac:picMk id="3" creationId="{3D85F931-31C7-0F54-E8A6-820125C937EC}"/>
          </ac:picMkLst>
        </pc:picChg>
        <pc:picChg chg="add mod">
          <ac:chgData name="Jenny Brown (2106914)" userId="cb79b4a6-3426-4e35-9087-3f8aa139c696" providerId="ADAL" clId="{102DC1A6-0A7A-BB45-A70C-079DDB3000C6}" dt="2023-03-27T15:13:45.041" v="2902" actId="1076"/>
          <ac:picMkLst>
            <pc:docMk/>
            <pc:sldMk cId="3295587241" sldId="365"/>
            <ac:picMk id="4" creationId="{433EDADD-9363-C65C-25BE-C58B33884C7F}"/>
          </ac:picMkLst>
        </pc:picChg>
      </pc:sldChg>
      <pc:sldChg chg="modSp add ord">
        <pc:chgData name="Jenny Brown (2106914)" userId="cb79b4a6-3426-4e35-9087-3f8aa139c696" providerId="ADAL" clId="{102DC1A6-0A7A-BB45-A70C-079DDB3000C6}" dt="2023-03-27T16:07:54.564" v="4444" actId="22"/>
        <pc:sldMkLst>
          <pc:docMk/>
          <pc:sldMk cId="2125156972" sldId="366"/>
        </pc:sldMkLst>
        <pc:spChg chg="mod">
          <ac:chgData name="Jenny Brown (2106914)" userId="cb79b4a6-3426-4e35-9087-3f8aa139c696" providerId="ADAL" clId="{102DC1A6-0A7A-BB45-A70C-079DDB3000C6}" dt="2023-03-27T15:23:22.642" v="3382" actId="22"/>
          <ac:spMkLst>
            <pc:docMk/>
            <pc:sldMk cId="2125156972" sldId="366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07:54.564" v="4444" actId="22"/>
          <ac:spMkLst>
            <pc:docMk/>
            <pc:sldMk cId="2125156972" sldId="366"/>
            <ac:spMk id="5" creationId="{6DFE578E-ADAA-B55E-1D27-43215285A90B}"/>
          </ac:spMkLst>
        </pc:spChg>
      </pc:sldChg>
      <pc:sldChg chg="modSp add">
        <pc:chgData name="Jenny Brown (2106914)" userId="cb79b4a6-3426-4e35-9087-3f8aa139c696" providerId="ADAL" clId="{102DC1A6-0A7A-BB45-A70C-079DDB3000C6}" dt="2023-03-27T16:07:44.309" v="4441" actId="22"/>
        <pc:sldMkLst>
          <pc:docMk/>
          <pc:sldMk cId="919671747" sldId="367"/>
        </pc:sldMkLst>
        <pc:spChg chg="mod">
          <ac:chgData name="Jenny Brown (2106914)" userId="cb79b4a6-3426-4e35-9087-3f8aa139c696" providerId="ADAL" clId="{102DC1A6-0A7A-BB45-A70C-079DDB3000C6}" dt="2023-03-27T15:23:29.505" v="3383" actId="22"/>
          <ac:spMkLst>
            <pc:docMk/>
            <pc:sldMk cId="919671747" sldId="367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07:44.309" v="4441" actId="22"/>
          <ac:spMkLst>
            <pc:docMk/>
            <pc:sldMk cId="919671747" sldId="367"/>
            <ac:spMk id="5" creationId="{6DFE578E-ADAA-B55E-1D27-43215285A90B}"/>
          </ac:spMkLst>
        </pc:spChg>
      </pc:sldChg>
      <pc:sldChg chg="modSp add">
        <pc:chgData name="Jenny Brown (2106914)" userId="cb79b4a6-3426-4e35-9087-3f8aa139c696" providerId="ADAL" clId="{102DC1A6-0A7A-BB45-A70C-079DDB3000C6}" dt="2023-03-27T16:07:37.192" v="4440" actId="22"/>
        <pc:sldMkLst>
          <pc:docMk/>
          <pc:sldMk cId="1676990715" sldId="368"/>
        </pc:sldMkLst>
        <pc:spChg chg="mod">
          <ac:chgData name="Jenny Brown (2106914)" userId="cb79b4a6-3426-4e35-9087-3f8aa139c696" providerId="ADAL" clId="{102DC1A6-0A7A-BB45-A70C-079DDB3000C6}" dt="2023-03-27T16:07:37.192" v="4440" actId="22"/>
          <ac:spMkLst>
            <pc:docMk/>
            <pc:sldMk cId="1676990715" sldId="368"/>
            <ac:spMk id="5" creationId="{6DFE578E-ADAA-B55E-1D27-43215285A90B}"/>
          </ac:spMkLst>
        </pc:spChg>
      </pc:sldChg>
      <pc:sldChg chg="modSp add">
        <pc:chgData name="Jenny Brown (2106914)" userId="cb79b4a6-3426-4e35-9087-3f8aa139c696" providerId="ADAL" clId="{102DC1A6-0A7A-BB45-A70C-079DDB3000C6}" dt="2023-03-27T16:07:31.798" v="4439" actId="22"/>
        <pc:sldMkLst>
          <pc:docMk/>
          <pc:sldMk cId="2048495823" sldId="369"/>
        </pc:sldMkLst>
        <pc:spChg chg="mod">
          <ac:chgData name="Jenny Brown (2106914)" userId="cb79b4a6-3426-4e35-9087-3f8aa139c696" providerId="ADAL" clId="{102DC1A6-0A7A-BB45-A70C-079DDB3000C6}" dt="2023-03-27T16:07:31.798" v="4439" actId="22"/>
          <ac:spMkLst>
            <pc:docMk/>
            <pc:sldMk cId="2048495823" sldId="369"/>
            <ac:spMk id="5" creationId="{6DFE578E-ADAA-B55E-1D27-43215285A90B}"/>
          </ac:spMkLst>
        </pc:spChg>
      </pc:sldChg>
      <pc:sldChg chg="modSp add ord">
        <pc:chgData name="Jenny Brown (2106914)" userId="cb79b4a6-3426-4e35-9087-3f8aa139c696" providerId="ADAL" clId="{102DC1A6-0A7A-BB45-A70C-079DDB3000C6}" dt="2023-03-27T16:07:16.979" v="4437" actId="20577"/>
        <pc:sldMkLst>
          <pc:docMk/>
          <pc:sldMk cId="607154915" sldId="370"/>
        </pc:sldMkLst>
        <pc:spChg chg="mod">
          <ac:chgData name="Jenny Brown (2106914)" userId="cb79b4a6-3426-4e35-9087-3f8aa139c696" providerId="ADAL" clId="{102DC1A6-0A7A-BB45-A70C-079DDB3000C6}" dt="2023-03-27T16:07:16.979" v="4437" actId="20577"/>
          <ac:spMkLst>
            <pc:docMk/>
            <pc:sldMk cId="607154915" sldId="370"/>
            <ac:spMk id="5" creationId="{6DFE578E-ADAA-B55E-1D27-43215285A90B}"/>
          </ac:spMkLst>
        </pc:spChg>
      </pc:sldChg>
      <pc:sldChg chg="addSp modSp add del mod setBg setClrOvrMap">
        <pc:chgData name="Jenny Brown (2106914)" userId="cb79b4a6-3426-4e35-9087-3f8aa139c696" providerId="ADAL" clId="{102DC1A6-0A7A-BB45-A70C-079DDB3000C6}" dt="2023-03-27T16:17:13.634" v="4797" actId="2696"/>
        <pc:sldMkLst>
          <pc:docMk/>
          <pc:sldMk cId="3432244779" sldId="371"/>
        </pc:sldMkLst>
        <pc:spChg chg="mo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5" creationId="{6DFE578E-ADAA-B55E-1D27-43215285A90B}"/>
          </ac:spMkLst>
        </pc:spChg>
        <pc:spChg chg="ad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10" creationId="{C6870151-9189-4C3A-8379-EF3D95827A0A}"/>
          </ac:spMkLst>
        </pc:spChg>
        <pc:spChg chg="ad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12" creationId="{123EA69C-102A-4DD0-9547-05DCD271D159}"/>
          </ac:spMkLst>
        </pc:spChg>
        <pc:spChg chg="ad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14" creationId="{6A862265-5CA3-4C40-8582-7534C3B03C2A}"/>
          </ac:spMkLst>
        </pc:spChg>
        <pc:spChg chg="ad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16" creationId="{600EF80B-0391-4082-9AF5-F15B091B4CE9}"/>
          </ac:spMkLst>
        </pc:spChg>
        <pc:spChg chg="add">
          <ac:chgData name="Jenny Brown (2106914)" userId="cb79b4a6-3426-4e35-9087-3f8aa139c696" providerId="ADAL" clId="{102DC1A6-0A7A-BB45-A70C-079DDB3000C6}" dt="2023-03-27T16:16:48.294" v="4796" actId="26606"/>
          <ac:spMkLst>
            <pc:docMk/>
            <pc:sldMk cId="3432244779" sldId="371"/>
            <ac:spMk id="20" creationId="{3FBF03E8-C602-4192-9C52-F84B29FDCC88}"/>
          </ac:spMkLst>
        </pc:spChg>
        <pc:picChg chg="add mod ord">
          <ac:chgData name="Jenny Brown (2106914)" userId="cb79b4a6-3426-4e35-9087-3f8aa139c696" providerId="ADAL" clId="{102DC1A6-0A7A-BB45-A70C-079DDB3000C6}" dt="2023-03-27T16:16:48.294" v="4796" actId="26606"/>
          <ac:picMkLst>
            <pc:docMk/>
            <pc:sldMk cId="3432244779" sldId="371"/>
            <ac:picMk id="3" creationId="{CF0F9FEB-36D7-16EC-A85F-D6D71D54D8F5}"/>
          </ac:picMkLst>
        </pc:picChg>
        <pc:cxnChg chg="add">
          <ac:chgData name="Jenny Brown (2106914)" userId="cb79b4a6-3426-4e35-9087-3f8aa139c696" providerId="ADAL" clId="{102DC1A6-0A7A-BB45-A70C-079DDB3000C6}" dt="2023-03-27T16:16:48.294" v="4796" actId="26606"/>
          <ac:cxnSpMkLst>
            <pc:docMk/>
            <pc:sldMk cId="3432244779" sldId="371"/>
            <ac:cxnSpMk id="18" creationId="{D33AC32D-5F44-45F7-A0BD-7C11A86BED57}"/>
          </ac:cxnSpMkLst>
        </pc:cxnChg>
      </pc:sldChg>
      <pc:sldChg chg="modSp add">
        <pc:chgData name="Jenny Brown (2106914)" userId="cb79b4a6-3426-4e35-9087-3f8aa139c696" providerId="ADAL" clId="{102DC1A6-0A7A-BB45-A70C-079DDB3000C6}" dt="2023-03-27T16:36:21.238" v="4979" actId="20577"/>
        <pc:sldMkLst>
          <pc:docMk/>
          <pc:sldMk cId="3342236490" sldId="372"/>
        </pc:sldMkLst>
        <pc:spChg chg="mod">
          <ac:chgData name="Jenny Brown (2106914)" userId="cb79b4a6-3426-4e35-9087-3f8aa139c696" providerId="ADAL" clId="{102DC1A6-0A7A-BB45-A70C-079DDB3000C6}" dt="2023-03-27T16:08:38.323" v="4459" actId="20577"/>
          <ac:spMkLst>
            <pc:docMk/>
            <pc:sldMk cId="3342236490" sldId="372"/>
            <ac:spMk id="2" creationId="{7AE390DB-A8E7-A6EF-9FB0-1CB556E011AA}"/>
          </ac:spMkLst>
        </pc:spChg>
        <pc:spChg chg="mod">
          <ac:chgData name="Jenny Brown (2106914)" userId="cb79b4a6-3426-4e35-9087-3f8aa139c696" providerId="ADAL" clId="{102DC1A6-0A7A-BB45-A70C-079DDB3000C6}" dt="2023-03-27T16:36:21.238" v="4979" actId="20577"/>
          <ac:spMkLst>
            <pc:docMk/>
            <pc:sldMk cId="3342236490" sldId="372"/>
            <ac:spMk id="5" creationId="{6DFE578E-ADAA-B55E-1D27-43215285A90B}"/>
          </ac:spMkLst>
        </pc:spChg>
      </pc:sldChg>
      <pc:sldChg chg="addSp delSp modSp add">
        <pc:chgData name="Jenny Brown (2106914)" userId="cb79b4a6-3426-4e35-9087-3f8aa139c696" providerId="ADAL" clId="{102DC1A6-0A7A-BB45-A70C-079DDB3000C6}" dt="2023-03-27T16:18:01.033" v="4826" actId="14100"/>
        <pc:sldMkLst>
          <pc:docMk/>
          <pc:sldMk cId="1530911051" sldId="373"/>
        </pc:sldMkLst>
        <pc:spChg chg="mod">
          <ac:chgData name="Jenny Brown (2106914)" userId="cb79b4a6-3426-4e35-9087-3f8aa139c696" providerId="ADAL" clId="{102DC1A6-0A7A-BB45-A70C-079DDB3000C6}" dt="2023-03-27T16:17:49.817" v="4824" actId="20577"/>
          <ac:spMkLst>
            <pc:docMk/>
            <pc:sldMk cId="1530911051" sldId="373"/>
            <ac:spMk id="2" creationId="{7AE390DB-A8E7-A6EF-9FB0-1CB556E011AA}"/>
          </ac:spMkLst>
        </pc:spChg>
        <pc:spChg chg="del mod">
          <ac:chgData name="Jenny Brown (2106914)" userId="cb79b4a6-3426-4e35-9087-3f8aa139c696" providerId="ADAL" clId="{102DC1A6-0A7A-BB45-A70C-079DDB3000C6}" dt="2023-03-27T16:17:57.704" v="4825" actId="931"/>
          <ac:spMkLst>
            <pc:docMk/>
            <pc:sldMk cId="1530911051" sldId="373"/>
            <ac:spMk id="5" creationId="{6DFE578E-ADAA-B55E-1D27-43215285A90B}"/>
          </ac:spMkLst>
        </pc:spChg>
        <pc:picChg chg="add mod ord">
          <ac:chgData name="Jenny Brown (2106914)" userId="cb79b4a6-3426-4e35-9087-3f8aa139c696" providerId="ADAL" clId="{102DC1A6-0A7A-BB45-A70C-079DDB3000C6}" dt="2023-03-27T16:18:01.033" v="4826" actId="14100"/>
          <ac:picMkLst>
            <pc:docMk/>
            <pc:sldMk cId="1530911051" sldId="373"/>
            <ac:picMk id="3" creationId="{9DF7F54E-77EB-1A15-1D8C-19552CEE2435}"/>
          </ac:picMkLst>
        </pc:picChg>
      </pc:sldChg>
      <pc:sldChg chg="addSp delSp modSp add ord">
        <pc:chgData name="Jenny Brown (2106914)" userId="cb79b4a6-3426-4e35-9087-3f8aa139c696" providerId="ADAL" clId="{102DC1A6-0A7A-BB45-A70C-079DDB3000C6}" dt="2023-03-27T16:18:44.110" v="4834" actId="14100"/>
        <pc:sldMkLst>
          <pc:docMk/>
          <pc:sldMk cId="3045884201" sldId="374"/>
        </pc:sldMkLst>
        <pc:spChg chg="mod">
          <ac:chgData name="Jenny Brown (2106914)" userId="cb79b4a6-3426-4e35-9087-3f8aa139c696" providerId="ADAL" clId="{102DC1A6-0A7A-BB45-A70C-079DDB3000C6}" dt="2023-03-27T16:18:26.307" v="4830" actId="20577"/>
          <ac:spMkLst>
            <pc:docMk/>
            <pc:sldMk cId="3045884201" sldId="374"/>
            <ac:spMk id="2" creationId="{7AE390DB-A8E7-A6EF-9FB0-1CB556E011AA}"/>
          </ac:spMkLst>
        </pc:spChg>
        <pc:spChg chg="del mod">
          <ac:chgData name="Jenny Brown (2106914)" userId="cb79b4a6-3426-4e35-9087-3f8aa139c696" providerId="ADAL" clId="{102DC1A6-0A7A-BB45-A70C-079DDB3000C6}" dt="2023-03-27T16:18:33.009" v="4831" actId="931"/>
          <ac:spMkLst>
            <pc:docMk/>
            <pc:sldMk cId="3045884201" sldId="374"/>
            <ac:spMk id="5" creationId="{6DFE578E-ADAA-B55E-1D27-43215285A90B}"/>
          </ac:spMkLst>
        </pc:spChg>
        <pc:picChg chg="add mod ord">
          <ac:chgData name="Jenny Brown (2106914)" userId="cb79b4a6-3426-4e35-9087-3f8aa139c696" providerId="ADAL" clId="{102DC1A6-0A7A-BB45-A70C-079DDB3000C6}" dt="2023-03-27T16:18:44.110" v="4834" actId="14100"/>
          <ac:picMkLst>
            <pc:docMk/>
            <pc:sldMk cId="3045884201" sldId="374"/>
            <ac:picMk id="3" creationId="{D8B8B9A2-A066-5EE8-EE34-DE03F16DB780}"/>
          </ac:picMkLst>
        </pc:picChg>
      </pc:sldChg>
      <pc:sldChg chg="addSp delSp modSp add ord">
        <pc:chgData name="Jenny Brown (2106914)" userId="cb79b4a6-3426-4e35-9087-3f8aa139c696" providerId="ADAL" clId="{102DC1A6-0A7A-BB45-A70C-079DDB3000C6}" dt="2023-03-27T16:36:38.272" v="4981" actId="14100"/>
        <pc:sldMkLst>
          <pc:docMk/>
          <pc:sldMk cId="587640773" sldId="375"/>
        </pc:sldMkLst>
        <pc:spChg chg="add del mod">
          <ac:chgData name="Jenny Brown (2106914)" userId="cb79b4a6-3426-4e35-9087-3f8aa139c696" providerId="ADAL" clId="{102DC1A6-0A7A-BB45-A70C-079DDB3000C6}" dt="2023-03-27T16:22:39.594" v="4839" actId="931"/>
          <ac:spMkLst>
            <pc:docMk/>
            <pc:sldMk cId="587640773" sldId="375"/>
            <ac:spMk id="5" creationId="{5E609851-F634-157F-BB69-81C037E097A9}"/>
          </ac:spMkLst>
        </pc:spChg>
        <pc:picChg chg="del">
          <ac:chgData name="Jenny Brown (2106914)" userId="cb79b4a6-3426-4e35-9087-3f8aa139c696" providerId="ADAL" clId="{102DC1A6-0A7A-BB45-A70C-079DDB3000C6}" dt="2023-03-27T16:19:04.642" v="4836" actId="21"/>
          <ac:picMkLst>
            <pc:docMk/>
            <pc:sldMk cId="587640773" sldId="375"/>
            <ac:picMk id="3" creationId="{D8B8B9A2-A066-5EE8-EE34-DE03F16DB780}"/>
          </ac:picMkLst>
        </pc:picChg>
        <pc:picChg chg="add del mod ord">
          <ac:chgData name="Jenny Brown (2106914)" userId="cb79b4a6-3426-4e35-9087-3f8aa139c696" providerId="ADAL" clId="{102DC1A6-0A7A-BB45-A70C-079DDB3000C6}" dt="2023-03-27T16:19:14.766" v="4838" actId="931"/>
          <ac:picMkLst>
            <pc:docMk/>
            <pc:sldMk cId="587640773" sldId="375"/>
            <ac:picMk id="6" creationId="{1646FDFD-3E00-BA6A-5766-29B401EEFD94}"/>
          </ac:picMkLst>
        </pc:picChg>
        <pc:picChg chg="add mod ord">
          <ac:chgData name="Jenny Brown (2106914)" userId="cb79b4a6-3426-4e35-9087-3f8aa139c696" providerId="ADAL" clId="{102DC1A6-0A7A-BB45-A70C-079DDB3000C6}" dt="2023-03-27T16:36:38.272" v="4981" actId="14100"/>
          <ac:picMkLst>
            <pc:docMk/>
            <pc:sldMk cId="587640773" sldId="375"/>
            <ac:picMk id="7" creationId="{EBDF02D2-D2C2-4AD4-BE69-9C275B092606}"/>
          </ac:picMkLst>
        </pc:picChg>
      </pc:sldChg>
      <pc:sldChg chg="addSp delSp modSp add">
        <pc:chgData name="Jenny Brown (2106914)" userId="cb79b4a6-3426-4e35-9087-3f8aa139c696" providerId="ADAL" clId="{102DC1A6-0A7A-BB45-A70C-079DDB3000C6}" dt="2023-03-27T16:23:28.544" v="4847" actId="14100"/>
        <pc:sldMkLst>
          <pc:docMk/>
          <pc:sldMk cId="1122189849" sldId="376"/>
        </pc:sldMkLst>
        <pc:spChg chg="add del mod">
          <ac:chgData name="Jenny Brown (2106914)" userId="cb79b4a6-3426-4e35-9087-3f8aa139c696" providerId="ADAL" clId="{102DC1A6-0A7A-BB45-A70C-079DDB3000C6}" dt="2023-03-27T16:23:16.111" v="4845" actId="931"/>
          <ac:spMkLst>
            <pc:docMk/>
            <pc:sldMk cId="1122189849" sldId="376"/>
            <ac:spMk id="5" creationId="{3EF2A0BD-3A5C-3F38-78BC-B18042A1F742}"/>
          </ac:spMkLst>
        </pc:spChg>
        <pc:picChg chg="del">
          <ac:chgData name="Jenny Brown (2106914)" userId="cb79b4a6-3426-4e35-9087-3f8aa139c696" providerId="ADAL" clId="{102DC1A6-0A7A-BB45-A70C-079DDB3000C6}" dt="2023-03-27T16:23:06.628" v="4844" actId="21"/>
          <ac:picMkLst>
            <pc:docMk/>
            <pc:sldMk cId="1122189849" sldId="376"/>
            <ac:picMk id="3" creationId="{D8B8B9A2-A066-5EE8-EE34-DE03F16DB780}"/>
          </ac:picMkLst>
        </pc:picChg>
        <pc:picChg chg="add mod ord">
          <ac:chgData name="Jenny Brown (2106914)" userId="cb79b4a6-3426-4e35-9087-3f8aa139c696" providerId="ADAL" clId="{102DC1A6-0A7A-BB45-A70C-079DDB3000C6}" dt="2023-03-27T16:23:28.544" v="4847" actId="14100"/>
          <ac:picMkLst>
            <pc:docMk/>
            <pc:sldMk cId="1122189849" sldId="376"/>
            <ac:picMk id="6" creationId="{1FF462F2-B2DC-CEBB-3EA9-79777B856EA5}"/>
          </ac:picMkLst>
        </pc:picChg>
      </pc:sldChg>
      <pc:sldChg chg="addSp delSp modSp add">
        <pc:chgData name="Jenny Brown (2106914)" userId="cb79b4a6-3426-4e35-9087-3f8aa139c696" providerId="ADAL" clId="{102DC1A6-0A7A-BB45-A70C-079DDB3000C6}" dt="2023-03-27T16:34:00.507" v="4913" actId="12"/>
        <pc:sldMkLst>
          <pc:docMk/>
          <pc:sldMk cId="2888673424" sldId="377"/>
        </pc:sldMkLst>
        <pc:spChg chg="mod">
          <ac:chgData name="Jenny Brown (2106914)" userId="cb79b4a6-3426-4e35-9087-3f8aa139c696" providerId="ADAL" clId="{102DC1A6-0A7A-BB45-A70C-079DDB3000C6}" dt="2023-03-27T16:30:57.798" v="4873" actId="20577"/>
          <ac:spMkLst>
            <pc:docMk/>
            <pc:sldMk cId="2888673424" sldId="377"/>
            <ac:spMk id="2" creationId="{7AE390DB-A8E7-A6EF-9FB0-1CB556E011AA}"/>
          </ac:spMkLst>
        </pc:spChg>
        <pc:spChg chg="add mod">
          <ac:chgData name="Jenny Brown (2106914)" userId="cb79b4a6-3426-4e35-9087-3f8aa139c696" providerId="ADAL" clId="{102DC1A6-0A7A-BB45-A70C-079DDB3000C6}" dt="2023-03-27T16:34:00.507" v="4913" actId="12"/>
          <ac:spMkLst>
            <pc:docMk/>
            <pc:sldMk cId="2888673424" sldId="377"/>
            <ac:spMk id="4" creationId="{CA30CE6D-5848-4A8F-7340-BBEFB7422FCE}"/>
          </ac:spMkLst>
        </pc:spChg>
        <pc:picChg chg="del">
          <ac:chgData name="Jenny Brown (2106914)" userId="cb79b4a6-3426-4e35-9087-3f8aa139c696" providerId="ADAL" clId="{102DC1A6-0A7A-BB45-A70C-079DDB3000C6}" dt="2023-03-27T16:30:49.096" v="4849" actId="21"/>
          <ac:picMkLst>
            <pc:docMk/>
            <pc:sldMk cId="2888673424" sldId="377"/>
            <ac:picMk id="6" creationId="{1FF462F2-B2DC-CEBB-3EA9-79777B856EA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career-development/email-etiquette" TargetMode="External"/><Relationship Id="rId2" Type="http://schemas.openxmlformats.org/officeDocument/2006/relationships/hyperlink" Target="https://uk.indeed.com/career-advice/career-development/business-letter-forma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hub.tmlt.org/tmlt-blog/de-escalation-techniques-and-resources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career-development/business-letter-format" TargetMode="External"/><Relationship Id="rId2" Type="http://schemas.openxmlformats.org/officeDocument/2006/relationships/hyperlink" Target="https://nursingnotes.co.uk/news/write-nursing-note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ub.tmlt.org/tmlt-blog/de-escalation-techniques-and-resources" TargetMode="External"/><Relationship Id="rId4" Type="http://schemas.openxmlformats.org/officeDocument/2006/relationships/hyperlink" Target="https://uk.indeed.com/career-advice/career-development/how-to-end-an-emai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21AA7-35F8-1663-F279-6E6723E33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Written communication and</a:t>
            </a:r>
            <a:br>
              <a:rPr lang="en-GB" dirty="0"/>
            </a:br>
            <a:r>
              <a:rPr lang="en-GB" dirty="0"/>
              <a:t>De-escalation</a:t>
            </a:r>
            <a:endParaRPr lang="en-US" dirty="0"/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464DB88C-6797-A114-6404-02ACA1F1BD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3483" y="1779671"/>
            <a:ext cx="5905033" cy="5078329"/>
          </a:xfrm>
        </p:spPr>
      </p:pic>
    </p:spTree>
    <p:extLst>
      <p:ext uri="{BB962C8B-B14F-4D97-AF65-F5344CB8AC3E}">
        <p14:creationId xmlns:p14="http://schemas.microsoft.com/office/powerpoint/2010/main" val="3198191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82425-84FE-E432-94C8-F738A29B7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Agenda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A301B-076E-9B4A-80C8-B5648AE5B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100" dirty="0"/>
              <a:t>Types of written communication </a:t>
            </a:r>
          </a:p>
          <a:p>
            <a:r>
              <a:rPr lang="en-GB" sz="4100" dirty="0"/>
              <a:t>Nursing records</a:t>
            </a:r>
          </a:p>
          <a:p>
            <a:r>
              <a:rPr lang="en-GB" sz="4100" dirty="0"/>
              <a:t>De-escalation</a:t>
            </a:r>
          </a:p>
          <a:p>
            <a:r>
              <a:rPr lang="en-GB" sz="4100" dirty="0"/>
              <a:t>Practise sessions</a:t>
            </a:r>
          </a:p>
        </p:txBody>
      </p:sp>
    </p:spTree>
    <p:extLst>
      <p:ext uri="{BB962C8B-B14F-4D97-AF65-F5344CB8AC3E}">
        <p14:creationId xmlns:p14="http://schemas.microsoft.com/office/powerpoint/2010/main" val="213659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3E3E1-536F-98ED-9D3A-049BD974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Written communication in the workplace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BB7B0-5671-5619-D3AC-DDBA34FFA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0412" y="1853755"/>
            <a:ext cx="9603275" cy="4078258"/>
          </a:xfrm>
        </p:spPr>
        <p:txBody>
          <a:bodyPr>
            <a:noAutofit/>
          </a:bodyPr>
          <a:lstStyle/>
          <a:p>
            <a:r>
              <a:rPr lang="en-GB" sz="3000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Patient notes</a:t>
            </a:r>
          </a:p>
          <a:p>
            <a:r>
              <a:rPr lang="en-GB" sz="3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Internal emails/external emails</a:t>
            </a:r>
          </a:p>
          <a:p>
            <a:r>
              <a:rPr lang="en-GB" sz="3000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Patient letters</a:t>
            </a:r>
          </a:p>
          <a:p>
            <a:r>
              <a:rPr lang="en-GB" sz="3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Letters of complaint</a:t>
            </a:r>
          </a:p>
          <a:p>
            <a:r>
              <a:rPr lang="en-GB" sz="3000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Resignation letters</a:t>
            </a:r>
          </a:p>
          <a:p>
            <a:r>
              <a:rPr lang="en-GB" sz="3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CV cover letters</a:t>
            </a:r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55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Importance of good written communication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300D6-3CE8-BE69-EF58-F51E4CAFDC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3917" y="2010878"/>
            <a:ext cx="5658566" cy="344859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900" dirty="0">
                <a:ea typeface="Calibri" panose="020F0502020204030204" pitchFamily="34" charset="0"/>
                <a:cs typeface="Calibri" panose="020F0502020204030204" pitchFamily="34" charset="0"/>
              </a:rPr>
              <a:t>Demonstrates </a:t>
            </a:r>
            <a:r>
              <a:rPr lang="en-GB" sz="2900" dirty="0"/>
              <a:t>professionalism</a:t>
            </a:r>
            <a:r>
              <a:rPr lang="en-GB" sz="29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9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Builds good rapport/relationships</a:t>
            </a:r>
          </a:p>
          <a:p>
            <a:r>
              <a:rPr lang="en-GB" sz="2900" dirty="0">
                <a:ea typeface="Calibri" panose="020F0502020204030204" pitchFamily="34" charset="0"/>
                <a:cs typeface="Calibri" panose="020F0502020204030204" pitchFamily="34" charset="0"/>
              </a:rPr>
              <a:t>Builds trust</a:t>
            </a:r>
          </a:p>
          <a:p>
            <a:r>
              <a:rPr lang="en-GB" sz="2900" dirty="0">
                <a:ea typeface="Calibri" panose="020F0502020204030204" pitchFamily="34" charset="0"/>
                <a:cs typeface="Calibri" panose="020F0502020204030204" pitchFamily="34" charset="0"/>
              </a:rPr>
              <a:t>Conveys accurate medical information</a:t>
            </a:r>
          </a:p>
          <a:p>
            <a:r>
              <a:rPr lang="en-GB" sz="2900" dirty="0">
                <a:ea typeface="Calibri" panose="020F0502020204030204" pitchFamily="34" charset="0"/>
                <a:cs typeface="Calibri" panose="020F0502020204030204" pitchFamily="34" charset="0"/>
              </a:rPr>
              <a:t>Provides reassurance</a:t>
            </a:r>
          </a:p>
          <a:p>
            <a:endParaRPr lang="en-GB" sz="29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9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668B2-E505-23C9-FF04-0914E73D12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4333" y="2017343"/>
            <a:ext cx="6074834" cy="4035768"/>
          </a:xfrm>
        </p:spPr>
        <p:txBody>
          <a:bodyPr>
            <a:normAutofit/>
          </a:bodyPr>
          <a:lstStyle/>
          <a:p>
            <a:r>
              <a:rPr lang="en-GB" sz="2800" dirty="0">
                <a:ea typeface="Calibri" panose="020F0502020204030204" pitchFamily="34" charset="0"/>
                <a:cs typeface="Calibri" panose="020F0502020204030204" pitchFamily="34" charset="0"/>
              </a:rPr>
              <a:t>Provides record of communication</a:t>
            </a:r>
          </a:p>
          <a:p>
            <a:r>
              <a:rPr lang="en-GB" sz="2800" dirty="0"/>
              <a:t>Legal reasons</a:t>
            </a:r>
          </a:p>
          <a:p>
            <a:r>
              <a:rPr lang="en-GB" sz="2800" dirty="0"/>
              <a:t>Good for self-promotion (jobs)</a:t>
            </a:r>
          </a:p>
          <a:p>
            <a:r>
              <a:rPr lang="en-GB" sz="2800" dirty="0"/>
              <a:t>A substitute for verbal communication when need to organise thoughts and convey a point more clearly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7147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0712110-0BC1-4B31-B3BB-63B44222E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66B5F3-C053-4580-B04A-1EF949888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16" y="962902"/>
            <a:ext cx="4176384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br>
              <a:rPr lang="en-US" sz="4800"/>
            </a:br>
            <a:r>
              <a:rPr lang="en-US" sz="4800"/>
              <a:t>Changes in style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A6123F2-4B61-414F-A7E5-5B7828EA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2617" y="3528543"/>
            <a:ext cx="417147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Picture 3">
            <a:extLst>
              <a:ext uri="{FF2B5EF4-FFF2-40B4-BE49-F238E27FC236}">
                <a16:creationId xmlns:a16="http://schemas.microsoft.com/office/drawing/2014/main" id="{BE804F04-6D46-8156-F70C-20B55A71D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03283" y="-275818"/>
            <a:ext cx="4171479" cy="66743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CED634-E2D0-4AB7-96DD-816C9B52C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CDDCDFB-696D-4FDF-9B58-24F71B7C3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385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0712110-0BC1-4B31-B3BB-63B44222E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466B5F3-C053-4580-B04A-1EF949888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16" y="962902"/>
            <a:ext cx="4176384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br>
              <a:rPr lang="en-US" sz="4800"/>
            </a:br>
            <a:r>
              <a:rPr lang="en-US" sz="4800"/>
              <a:t>Changes in style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A6123F2-4B61-414F-A7E5-5B7828EA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2617" y="3528543"/>
            <a:ext cx="417147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6" name="Picture 6">
            <a:extLst>
              <a:ext uri="{FF2B5EF4-FFF2-40B4-BE49-F238E27FC236}">
                <a16:creationId xmlns:a16="http://schemas.microsoft.com/office/drawing/2014/main" id="{E1FDAE39-2B1F-7394-DCB4-0E26847A5E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63000" y="-300151"/>
            <a:ext cx="4171479" cy="662918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5CED634-E2D0-4AB7-96DD-816C9B52C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CDDCDFB-696D-4FDF-9B58-24F71B7C3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283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5DC90-2EF4-401D-F0B3-BFC291BF5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Old versus new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7FBDA-BE08-A546-8450-85B7785B81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0848" y="1817787"/>
            <a:ext cx="5037948" cy="438404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300" b="1" dirty="0"/>
              <a:t>Old</a:t>
            </a:r>
          </a:p>
          <a:p>
            <a:r>
              <a:rPr lang="en-GB" sz="2300" dirty="0"/>
              <a:t>Mechanical type-written </a:t>
            </a:r>
          </a:p>
          <a:p>
            <a:r>
              <a:rPr lang="en-GB" sz="2300" dirty="0"/>
              <a:t>Carbon copy</a:t>
            </a:r>
          </a:p>
          <a:p>
            <a:r>
              <a:rPr lang="en-GB" sz="2300" dirty="0"/>
              <a:t>Formal tone</a:t>
            </a:r>
          </a:p>
          <a:p>
            <a:r>
              <a:rPr lang="en-GB" sz="2300" dirty="0"/>
              <a:t>Regular mail (not immediate)</a:t>
            </a:r>
          </a:p>
          <a:p>
            <a:r>
              <a:rPr lang="en-GB" sz="2300" dirty="0"/>
              <a:t>Shorthand dictation </a:t>
            </a:r>
          </a:p>
          <a:p>
            <a:r>
              <a:rPr lang="en-GB" sz="2300" dirty="0"/>
              <a:t>Perfect grammar and punctuation</a:t>
            </a:r>
          </a:p>
          <a:p>
            <a:r>
              <a:rPr lang="en-GB" sz="2300" dirty="0"/>
              <a:t>Typed by secretary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F6ACB2-C9AB-4559-DC6C-F01B645BC7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3770" y="1864194"/>
            <a:ext cx="5447231" cy="418891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800" b="1" dirty="0"/>
              <a:t>New</a:t>
            </a:r>
          </a:p>
          <a:p>
            <a:r>
              <a:rPr lang="en-GB" sz="3100" dirty="0"/>
              <a:t>Email (faster)</a:t>
            </a:r>
          </a:p>
          <a:p>
            <a:r>
              <a:rPr lang="en-GB" sz="3100" dirty="0"/>
              <a:t>Text messages </a:t>
            </a:r>
          </a:p>
          <a:p>
            <a:r>
              <a:rPr lang="en-GB" sz="3100" dirty="0"/>
              <a:t>Self-typed</a:t>
            </a:r>
          </a:p>
          <a:p>
            <a:r>
              <a:rPr lang="en-GB" sz="3100" dirty="0"/>
              <a:t>Less formal language</a:t>
            </a:r>
          </a:p>
          <a:p>
            <a:r>
              <a:rPr lang="en-GB" sz="3100" dirty="0"/>
              <a:t>Spelling grammar errors</a:t>
            </a:r>
          </a:p>
          <a:p>
            <a:r>
              <a:rPr lang="en-GB" sz="3100" dirty="0"/>
              <a:t>Provides accurate record of communication for legal reasons (no “lost in the Mail”)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177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Standard business letter &amp; email etiquette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Standard business letter:  indeed.com</a:t>
            </a:r>
            <a:endParaRPr lang="en-GB" sz="32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https://uk.indeed.com/career-advice/career-development/business-letter-format</a:t>
            </a:r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Email etiquette:  indeed.com</a:t>
            </a:r>
          </a:p>
          <a:p>
            <a:r>
              <a:rPr lang="en-GB" sz="32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https://uk.indeed.com/career-advice/career-development/email-etiquette</a:t>
            </a:r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54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The Nursing and Midwifery Council code of conduct state that notes must be “clear and accurate”</a:t>
            </a:r>
          </a:p>
          <a:p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Notes must be kept up-to-date for patient protection and legal reasons 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742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Sub-standard record-keeping can result in being removed from the NMC register</a:t>
            </a:r>
          </a:p>
          <a:p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Notes are evidence of care and reminder if complaint or investigation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105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Write as you go: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write as soon as possible, and don’t wait until the end of the shift. This will keep it fresh in your mind</a:t>
            </a:r>
          </a:p>
          <a:p>
            <a:r>
              <a:rPr lang="en-GB" sz="30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Use a systematic approach:</a:t>
            </a:r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ACBDE/SBAR:  describe what happened, provide your clinical/nursing assessment, explain what you did about the situation.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581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abcde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D85F931-31C7-0F54-E8A6-820125C93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0" y="1178278"/>
            <a:ext cx="5111750" cy="567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17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sbar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433EDADD-9363-C65C-25BE-C58B33884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355" y="1178818"/>
            <a:ext cx="7336396" cy="557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587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 fontScale="92500" lnSpcReduction="10000"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Keep it simple: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easy to read and quick, so the next staff can get up to speed quickly </a:t>
            </a:r>
          </a:p>
          <a:p>
            <a:r>
              <a:rPr lang="en-GB" sz="3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 concise:  </a:t>
            </a:r>
            <a:r>
              <a:rPr lang="en-GB" sz="3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fewer lines can provide more information than a whole page</a:t>
            </a:r>
          </a:p>
          <a:p>
            <a:r>
              <a:rPr lang="en-GB" sz="3200" b="1" dirty="0">
                <a:ea typeface="Calibri" panose="020F0502020204030204" pitchFamily="34" charset="0"/>
                <a:cs typeface="Calibri" panose="020F0502020204030204" pitchFamily="34" charset="0"/>
              </a:rPr>
              <a:t>Summarise don’t duplicate:  </a:t>
            </a:r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if you have already provided a full assessment in other nursing documents, don’t make more work for yourself (</a:t>
            </a:r>
            <a:r>
              <a:rPr lang="en-GB" sz="32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156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 fontScale="92500" lnSpcReduction="10000"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Keep it simple: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easy to read and quick, so the next staff can get up to speed quickly </a:t>
            </a:r>
          </a:p>
          <a:p>
            <a:r>
              <a:rPr lang="en-GB" sz="3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 concise:  </a:t>
            </a:r>
            <a:r>
              <a:rPr lang="en-GB" sz="3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fewer lines can provide more information than a whole page</a:t>
            </a:r>
          </a:p>
          <a:p>
            <a:r>
              <a:rPr lang="en-GB" sz="3200" b="1" dirty="0">
                <a:ea typeface="Calibri" panose="020F0502020204030204" pitchFamily="34" charset="0"/>
                <a:cs typeface="Calibri" panose="020F0502020204030204" pitchFamily="34" charset="0"/>
              </a:rPr>
              <a:t>Summarise don’t duplicate:  </a:t>
            </a:r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if you have already provided a full assessment in other nursing documents, don’t make more work for yourself (</a:t>
            </a:r>
            <a:r>
              <a:rPr lang="en-GB" sz="32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671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Remain objective and avoid speculation: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only write down what you see, hear, and do. </a:t>
            </a:r>
          </a:p>
          <a:p>
            <a:r>
              <a:rPr lang="en-GB" sz="30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Write down all communication:  </a:t>
            </a:r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this includes communication with doctors, family, and other healthcare professionals. Use names where possible.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9907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 fontScale="92500" lnSpcReduction="20000"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Avoid abbreviations: 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Write out complete terms as different areas can have different meanings.  Find out your trust’s pre-approved abbreviation list.</a:t>
            </a:r>
          </a:p>
          <a:p>
            <a:r>
              <a:rPr lang="en-GB" sz="30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Consider the use of a scribe:  </a:t>
            </a:r>
            <a:r>
              <a:rPr lang="en-GB" sz="3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3000" dirty="0"/>
              <a:t>Emergency events such as cardiac arrests, trauma calls or medical emergencies commonly have poor documentation. Consider appointing a member of staff to write things down as you go; times and doses of medications, medical reviews, clinical interventions etc.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000" dirty="0"/>
          </a:p>
          <a:p>
            <a:endParaRPr lang="en-GB" sz="3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495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write in nursing notes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/>
          </a:bodyPr>
          <a:lstStyle/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Write legibly: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so that any other person can read your writing</a:t>
            </a:r>
          </a:p>
          <a:p>
            <a:r>
              <a:rPr lang="en-GB" sz="3000" b="1" dirty="0">
                <a:ea typeface="Calibri" panose="020F0502020204030204" pitchFamily="34" charset="0"/>
                <a:cs typeface="Calibri" panose="020F0502020204030204" pitchFamily="34" charset="0"/>
              </a:rPr>
              <a:t>Ensure documentation is signed and dated: 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student staff and unregistered may need to have documentation counter-signed. (</a:t>
            </a:r>
            <a:r>
              <a:rPr lang="en-GB" sz="3000" dirty="0" err="1"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3000" dirty="0">
                <a:ea typeface="Calibri" panose="020F0502020204030204" pitchFamily="34" charset="0"/>
                <a:cs typeface="Calibri" panose="020F0502020204030204" pitchFamily="34" charset="0"/>
              </a:rPr>
              <a:t>, 2017)</a:t>
            </a:r>
            <a:endParaRPr lang="en-GB" sz="3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154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De-escalation techniques</a:t>
            </a:r>
            <a:endParaRPr lang="en-US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9DF7F54E-77EB-1A15-1D8C-19552CEE24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8689" y="1354667"/>
            <a:ext cx="8127059" cy="4571471"/>
          </a:xfrm>
        </p:spPr>
      </p:pic>
    </p:spTree>
    <p:extLst>
      <p:ext uri="{BB962C8B-B14F-4D97-AF65-F5344CB8AC3E}">
        <p14:creationId xmlns:p14="http://schemas.microsoft.com/office/powerpoint/2010/main" val="1530911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endParaRPr lang="en-US" dirty="0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EBDF02D2-D2C2-4AD4-BE69-9C275B092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7750" y="-558248"/>
            <a:ext cx="5217583" cy="8063539"/>
          </a:xfrm>
        </p:spPr>
      </p:pic>
    </p:spTree>
    <p:extLst>
      <p:ext uri="{BB962C8B-B14F-4D97-AF65-F5344CB8AC3E}">
        <p14:creationId xmlns:p14="http://schemas.microsoft.com/office/powerpoint/2010/main" val="587640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endParaRPr lang="en-US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D8B8B9A2-A066-5EE8-EE34-DE03F16DB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1915" y="0"/>
            <a:ext cx="4561417" cy="7049464"/>
          </a:xfrm>
        </p:spPr>
      </p:pic>
    </p:spTree>
    <p:extLst>
      <p:ext uri="{BB962C8B-B14F-4D97-AF65-F5344CB8AC3E}">
        <p14:creationId xmlns:p14="http://schemas.microsoft.com/office/powerpoint/2010/main" val="3045884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1FF462F2-B2DC-CEBB-3EA9-79777B856E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0833" y="-22025"/>
            <a:ext cx="5524500" cy="6994018"/>
          </a:xfrm>
        </p:spPr>
      </p:pic>
    </p:spTree>
    <p:extLst>
      <p:ext uri="{BB962C8B-B14F-4D97-AF65-F5344CB8AC3E}">
        <p14:creationId xmlns:p14="http://schemas.microsoft.com/office/powerpoint/2010/main" val="11221898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De-escalation techniques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30CE6D-5848-4A8F-7340-BBEFB7422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De-escalation techniques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err="1">
                <a:hlinkClick r:id="rId2"/>
              </a:rPr>
              <a:t>hub.tmlt.org</a:t>
            </a:r>
            <a:r>
              <a:rPr lang="en-GB" dirty="0">
                <a:hlinkClick r:id="rId2"/>
              </a:rPr>
              <a:t>/</a:t>
            </a:r>
            <a:r>
              <a:rPr lang="en-GB" dirty="0" err="1">
                <a:hlinkClick r:id="rId2"/>
              </a:rPr>
              <a:t>tmlt-blog</a:t>
            </a:r>
            <a:r>
              <a:rPr lang="en-GB" dirty="0">
                <a:hlinkClick r:id="rId2"/>
              </a:rPr>
              <a:t>/de-escalation-techniques-and-resources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6734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90DB-A8E7-A6EF-9FB0-1CB556E0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70926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References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FE578E-ADAA-B55E-1D27-43215285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158338" cy="39109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Bodell</a:t>
            </a:r>
            <a:r>
              <a:rPr lang="en-GB" sz="2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</a:rPr>
              <a:t>M (2017) </a:t>
            </a:r>
            <a:r>
              <a:rPr lang="en-GB" sz="2600" i="1" dirty="0">
                <a:ea typeface="Calibri" panose="020F0502020204030204" pitchFamily="34" charset="0"/>
                <a:cs typeface="Calibri" panose="020F0502020204030204" pitchFamily="34" charset="0"/>
              </a:rPr>
              <a:t>How to Write in Nursing Notes.  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</a:rPr>
              <a:t>Available at:  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</a:t>
            </a:r>
            <a:r>
              <a:rPr lang="en-GB" sz="2600" dirty="0" err="1"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nursingnotes.co.uk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/news/write-nursing-notes/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</a:rPr>
              <a:t> (Accessed:  26 March 2023)</a:t>
            </a:r>
          </a:p>
          <a:p>
            <a:pPr marL="0" indent="0">
              <a:buNone/>
            </a:pPr>
            <a:r>
              <a:rPr lang="en-GB" sz="26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Business Letter Format and Example</a:t>
            </a:r>
            <a:r>
              <a:rPr lang="en-GB" sz="2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  Available at:  </a:t>
            </a:r>
            <a:r>
              <a:rPr lang="en-GB" sz="26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https://uk.indeed.com/career-advice/career-development/business-letter-format</a:t>
            </a:r>
            <a:r>
              <a:rPr lang="en-GB" sz="2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 25 March 2023)</a:t>
            </a:r>
          </a:p>
          <a:p>
            <a:pPr marL="0" indent="0">
              <a:buNone/>
            </a:pPr>
            <a:r>
              <a:rPr lang="en-GB" sz="26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How to End an Email Professionally (with examples) </a:t>
            </a:r>
            <a:r>
              <a:rPr lang="en-GB" sz="2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Available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</a:rPr>
              <a:t> at: 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https://uk.indeed.com/career-advice/career-development/how-to-end-an-email</a:t>
            </a:r>
            <a:endParaRPr lang="en-GB" sz="2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i="1" dirty="0">
                <a:ea typeface="Calibri" panose="020F0502020204030204" pitchFamily="34" charset="0"/>
                <a:cs typeface="Calibri" panose="020F0502020204030204" pitchFamily="34" charset="0"/>
              </a:rPr>
              <a:t>De-escalation Techniques and Resources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</a:rPr>
              <a:t>.  Available at:  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https://</a:t>
            </a:r>
            <a:r>
              <a:rPr lang="en-GB" sz="2600" dirty="0" err="1"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hub.tmlt.org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/</a:t>
            </a:r>
            <a:r>
              <a:rPr lang="en-GB" sz="2600" dirty="0" err="1"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tmlt-blog</a:t>
            </a:r>
            <a:r>
              <a:rPr lang="en-GB" sz="2600" dirty="0"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/de-escalation-techniques-and-resources</a:t>
            </a:r>
            <a:endParaRPr lang="en-GB" sz="2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600" i="1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600" i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23649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Gallery</vt:lpstr>
      <vt:lpstr>Written communication and De-escalation</vt:lpstr>
      <vt:lpstr>Agenda</vt:lpstr>
      <vt:lpstr>Written communication in the workplace</vt:lpstr>
      <vt:lpstr>Importance of good written communication </vt:lpstr>
      <vt:lpstr> Changes in style</vt:lpstr>
      <vt:lpstr> Changes in style</vt:lpstr>
      <vt:lpstr>Old versus new</vt:lpstr>
      <vt:lpstr> Standard business letter &amp; email etiquette</vt:lpstr>
      <vt:lpstr>How to write in nursing notes </vt:lpstr>
      <vt:lpstr>How to write in nursing notes </vt:lpstr>
      <vt:lpstr>How to write in nursing notes </vt:lpstr>
      <vt:lpstr>abcde</vt:lpstr>
      <vt:lpstr>sbar</vt:lpstr>
      <vt:lpstr>How to write in nursing notes </vt:lpstr>
      <vt:lpstr>How to write in nursing notes </vt:lpstr>
      <vt:lpstr>How to write in nursing notes </vt:lpstr>
      <vt:lpstr>How to write in nursing notes </vt:lpstr>
      <vt:lpstr>How to write in nursing notes </vt:lpstr>
      <vt:lpstr>De-escalation techniques</vt:lpstr>
      <vt:lpstr>PowerPoint Presentation</vt:lpstr>
      <vt:lpstr>PowerPoint Presentation</vt:lpstr>
      <vt:lpstr>PowerPoint Presentation</vt:lpstr>
      <vt:lpstr>De-escalation techniques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value of communication in health care &amp; non-verbal communication: SOLER</dc:title>
  <dc:creator>Jenny Brown (2106914)</dc:creator>
  <cp:lastModifiedBy>Jenny Brown (2106914)</cp:lastModifiedBy>
  <cp:revision>1118</cp:revision>
  <dcterms:created xsi:type="dcterms:W3CDTF">2023-02-13T13:55:09Z</dcterms:created>
  <dcterms:modified xsi:type="dcterms:W3CDTF">2023-03-27T16:36:46Z</dcterms:modified>
</cp:coreProperties>
</file>