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7" r:id="rId3"/>
    <p:sldId id="258" r:id="rId4"/>
    <p:sldId id="259" r:id="rId5"/>
    <p:sldId id="261" r:id="rId6"/>
    <p:sldId id="262" r:id="rId7"/>
    <p:sldId id="260" r:id="rId8"/>
    <p:sldId id="263" r:id="rId9"/>
    <p:sldId id="264" r:id="rId10"/>
    <p:sldId id="265" r:id="rId11"/>
    <p:sldId id="266"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042D1-E05F-0F86-5624-133C6182D523}" v="20" dt="2025-11-09T21:42:15.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ae Briana Haynes (2419752)" userId="S::2419752@student.uwtsd.ac.uk::88b26565-e541-4473-8107-ea332f45095c" providerId="AD" clId="Web-{06E042D1-E05F-0F86-5624-133C6182D523}"/>
    <pc:docChg chg="addSld delSld modSld sldOrd">
      <pc:chgData name="Monae Briana Haynes (2419752)" userId="S::2419752@student.uwtsd.ac.uk::88b26565-e541-4473-8107-ea332f45095c" providerId="AD" clId="Web-{06E042D1-E05F-0F86-5624-133C6182D523}" dt="2025-11-09T21:42:15.627" v="1520" actId="1076"/>
      <pc:docMkLst>
        <pc:docMk/>
      </pc:docMkLst>
      <pc:sldChg chg="modSp">
        <pc:chgData name="Monae Briana Haynes (2419752)" userId="S::2419752@student.uwtsd.ac.uk::88b26565-e541-4473-8107-ea332f45095c" providerId="AD" clId="Web-{06E042D1-E05F-0F86-5624-133C6182D523}" dt="2025-11-09T21:42:15.627" v="1520" actId="1076"/>
        <pc:sldMkLst>
          <pc:docMk/>
          <pc:sldMk cId="109857222" sldId="256"/>
        </pc:sldMkLst>
        <pc:spChg chg="mod">
          <ac:chgData name="Monae Briana Haynes (2419752)" userId="S::2419752@student.uwtsd.ac.uk::88b26565-e541-4473-8107-ea332f45095c" providerId="AD" clId="Web-{06E042D1-E05F-0F86-5624-133C6182D523}" dt="2025-11-09T21:42:09.799" v="1519" actId="1076"/>
          <ac:spMkLst>
            <pc:docMk/>
            <pc:sldMk cId="109857222" sldId="256"/>
            <ac:spMk id="2" creationId="{00000000-0000-0000-0000-000000000000}"/>
          </ac:spMkLst>
        </pc:spChg>
        <pc:spChg chg="mod">
          <ac:chgData name="Monae Briana Haynes (2419752)" userId="S::2419752@student.uwtsd.ac.uk::88b26565-e541-4473-8107-ea332f45095c" providerId="AD" clId="Web-{06E042D1-E05F-0F86-5624-133C6182D523}" dt="2025-11-09T21:42:15.627" v="1520" actId="1076"/>
          <ac:spMkLst>
            <pc:docMk/>
            <pc:sldMk cId="109857222" sldId="256"/>
            <ac:spMk id="3" creationId="{00000000-0000-0000-0000-000000000000}"/>
          </ac:spMkLst>
        </pc:spChg>
      </pc:sldChg>
      <pc:sldChg chg="addSp delSp modSp">
        <pc:chgData name="Monae Briana Haynes (2419752)" userId="S::2419752@student.uwtsd.ac.uk::88b26565-e541-4473-8107-ea332f45095c" providerId="AD" clId="Web-{06E042D1-E05F-0F86-5624-133C6182D523}" dt="2025-11-09T21:41:56.720" v="1518" actId="1076"/>
        <pc:sldMkLst>
          <pc:docMk/>
          <pc:sldMk cId="2183373153" sldId="257"/>
        </pc:sldMkLst>
        <pc:spChg chg="mod">
          <ac:chgData name="Monae Briana Haynes (2419752)" userId="S::2419752@student.uwtsd.ac.uk::88b26565-e541-4473-8107-ea332f45095c" providerId="AD" clId="Web-{06E042D1-E05F-0F86-5624-133C6182D523}" dt="2025-11-09T21:41:56.720" v="1518" actId="1076"/>
          <ac:spMkLst>
            <pc:docMk/>
            <pc:sldMk cId="2183373153" sldId="257"/>
            <ac:spMk id="2" creationId="{FC763F12-FD77-EA11-1BFD-D254C100D9A1}"/>
          </ac:spMkLst>
        </pc:spChg>
        <pc:spChg chg="mod">
          <ac:chgData name="Monae Briana Haynes (2419752)" userId="S::2419752@student.uwtsd.ac.uk::88b26565-e541-4473-8107-ea332f45095c" providerId="AD" clId="Web-{06E042D1-E05F-0F86-5624-133C6182D523}" dt="2025-11-09T21:31:04.476" v="1493"/>
          <ac:spMkLst>
            <pc:docMk/>
            <pc:sldMk cId="2183373153" sldId="257"/>
            <ac:spMk id="3" creationId="{CB322A75-3D46-EA9B-C6EC-D8A9B4402C34}"/>
          </ac:spMkLst>
        </pc:spChg>
        <pc:spChg chg="del">
          <ac:chgData name="Monae Briana Haynes (2419752)" userId="S::2419752@student.uwtsd.ac.uk::88b26565-e541-4473-8107-ea332f45095c" providerId="AD" clId="Web-{06E042D1-E05F-0F86-5624-133C6182D523}" dt="2025-11-09T21:31:04.476" v="1493"/>
          <ac:spMkLst>
            <pc:docMk/>
            <pc:sldMk cId="2183373153" sldId="257"/>
            <ac:spMk id="29" creationId="{63E5BFF9-8D75-4F8D-AA2E-E9AF4156BF0C}"/>
          </ac:spMkLst>
        </pc:spChg>
        <pc:spChg chg="del">
          <ac:chgData name="Monae Briana Haynes (2419752)" userId="S::2419752@student.uwtsd.ac.uk::88b26565-e541-4473-8107-ea332f45095c" providerId="AD" clId="Web-{06E042D1-E05F-0F86-5624-133C6182D523}" dt="2025-11-09T21:31:04.476" v="1493"/>
          <ac:spMkLst>
            <pc:docMk/>
            <pc:sldMk cId="2183373153" sldId="257"/>
            <ac:spMk id="30" creationId="{5074A657-B6F7-47AE-B719-D3590207EAA5}"/>
          </ac:spMkLst>
        </pc:spChg>
        <pc:spChg chg="del">
          <ac:chgData name="Monae Briana Haynes (2419752)" userId="S::2419752@student.uwtsd.ac.uk::88b26565-e541-4473-8107-ea332f45095c" providerId="AD" clId="Web-{06E042D1-E05F-0F86-5624-133C6182D523}" dt="2025-11-09T21:31:04.476" v="1493"/>
          <ac:spMkLst>
            <pc:docMk/>
            <pc:sldMk cId="2183373153" sldId="257"/>
            <ac:spMk id="33" creationId="{8DB0478B-1B97-4BFD-90B4-35597D8217CF}"/>
          </ac:spMkLst>
        </pc:spChg>
        <pc:spChg chg="add">
          <ac:chgData name="Monae Briana Haynes (2419752)" userId="S::2419752@student.uwtsd.ac.uk::88b26565-e541-4473-8107-ea332f45095c" providerId="AD" clId="Web-{06E042D1-E05F-0F86-5624-133C6182D523}" dt="2025-11-09T21:31:04.476" v="1493"/>
          <ac:spMkLst>
            <pc:docMk/>
            <pc:sldMk cId="2183373153" sldId="257"/>
            <ac:spMk id="38" creationId="{471A3572-4543-4883-A749-0458CD8700C2}"/>
          </ac:spMkLst>
        </pc:spChg>
        <pc:spChg chg="add">
          <ac:chgData name="Monae Briana Haynes (2419752)" userId="S::2419752@student.uwtsd.ac.uk::88b26565-e541-4473-8107-ea332f45095c" providerId="AD" clId="Web-{06E042D1-E05F-0F86-5624-133C6182D523}" dt="2025-11-09T21:31:04.476" v="1493"/>
          <ac:spMkLst>
            <pc:docMk/>
            <pc:sldMk cId="2183373153" sldId="257"/>
            <ac:spMk id="40" creationId="{4036AB30-180B-4ED5-A38B-175705419281}"/>
          </ac:spMkLst>
        </pc:spChg>
        <pc:spChg chg="add">
          <ac:chgData name="Monae Briana Haynes (2419752)" userId="S::2419752@student.uwtsd.ac.uk::88b26565-e541-4473-8107-ea332f45095c" providerId="AD" clId="Web-{06E042D1-E05F-0F86-5624-133C6182D523}" dt="2025-11-09T21:31:04.476" v="1493"/>
          <ac:spMkLst>
            <pc:docMk/>
            <pc:sldMk cId="2183373153" sldId="257"/>
            <ac:spMk id="48" creationId="{DC83D935-436B-4F4D-A47B-4FD95E2C1D80}"/>
          </ac:spMkLst>
        </pc:spChg>
        <pc:grpChg chg="del">
          <ac:chgData name="Monae Briana Haynes (2419752)" userId="S::2419752@student.uwtsd.ac.uk::88b26565-e541-4473-8107-ea332f45095c" providerId="AD" clId="Web-{06E042D1-E05F-0F86-5624-133C6182D523}" dt="2025-11-09T21:31:04.476" v="1493"/>
          <ac:grpSpMkLst>
            <pc:docMk/>
            <pc:sldMk cId="2183373153" sldId="257"/>
            <ac:grpSpMk id="31" creationId="{5F495AF5-CD36-4EE9-95DB-86D2A3931028}"/>
          </ac:grpSpMkLst>
        </pc:grpChg>
        <pc:grpChg chg="add">
          <ac:chgData name="Monae Briana Haynes (2419752)" userId="S::2419752@student.uwtsd.ac.uk::88b26565-e541-4473-8107-ea332f45095c" providerId="AD" clId="Web-{06E042D1-E05F-0F86-5624-133C6182D523}" dt="2025-11-09T21:31:04.476" v="1493"/>
          <ac:grpSpMkLst>
            <pc:docMk/>
            <pc:sldMk cId="2183373153" sldId="257"/>
            <ac:grpSpMk id="42" creationId="{C7DC96D6-0134-4EA3-8B0A-6A255D6BDE31}"/>
          </ac:grpSpMkLst>
        </pc:grpChg>
      </pc:sldChg>
      <pc:sldChg chg="addSp delSp modSp mod setBg">
        <pc:chgData name="Monae Briana Haynes (2419752)" userId="S::2419752@student.uwtsd.ac.uk::88b26565-e541-4473-8107-ea332f45095c" providerId="AD" clId="Web-{06E042D1-E05F-0F86-5624-133C6182D523}" dt="2025-11-06T21:33:06.144" v="699"/>
        <pc:sldMkLst>
          <pc:docMk/>
          <pc:sldMk cId="1108513116" sldId="258"/>
        </pc:sldMkLst>
        <pc:spChg chg="mod">
          <ac:chgData name="Monae Briana Haynes (2419752)" userId="S::2419752@student.uwtsd.ac.uk::88b26565-e541-4473-8107-ea332f45095c" providerId="AD" clId="Web-{06E042D1-E05F-0F86-5624-133C6182D523}" dt="2025-11-06T21:33:06.113" v="698"/>
          <ac:spMkLst>
            <pc:docMk/>
            <pc:sldMk cId="1108513116" sldId="258"/>
            <ac:spMk id="2" creationId="{90686A74-036F-1304-279B-4245D45EE2AE}"/>
          </ac:spMkLst>
        </pc:spChg>
        <pc:graphicFrameChg chg="add">
          <ac:chgData name="Monae Briana Haynes (2419752)" userId="S::2419752@student.uwtsd.ac.uk::88b26565-e541-4473-8107-ea332f45095c" providerId="AD" clId="Web-{06E042D1-E05F-0F86-5624-133C6182D523}" dt="2025-11-06T21:33:06.144" v="699"/>
          <ac:graphicFrameMkLst>
            <pc:docMk/>
            <pc:sldMk cId="1108513116" sldId="258"/>
            <ac:graphicFrameMk id="5" creationId="{840D19A2-4322-02F3-B09C-F58BEFB5DE24}"/>
          </ac:graphicFrameMkLst>
        </pc:graphicFrameChg>
      </pc:sldChg>
      <pc:sldChg chg="addSp modSp new mod setBg">
        <pc:chgData name="Monae Briana Haynes (2419752)" userId="S::2419752@student.uwtsd.ac.uk::88b26565-e541-4473-8107-ea332f45095c" providerId="AD" clId="Web-{06E042D1-E05F-0F86-5624-133C6182D523}" dt="2025-11-09T21:40:21.218" v="1517" actId="1076"/>
        <pc:sldMkLst>
          <pc:docMk/>
          <pc:sldMk cId="3925633627" sldId="259"/>
        </pc:sldMkLst>
        <pc:spChg chg="mod">
          <ac:chgData name="Monae Briana Haynes (2419752)" userId="S::2419752@student.uwtsd.ac.uk::88b26565-e541-4473-8107-ea332f45095c" providerId="AD" clId="Web-{06E042D1-E05F-0F86-5624-133C6182D523}" dt="2025-11-09T21:40:21.218" v="1517" actId="1076"/>
          <ac:spMkLst>
            <pc:docMk/>
            <pc:sldMk cId="3925633627" sldId="259"/>
            <ac:spMk id="2" creationId="{F47F5138-3274-145C-06CA-F2861A0BA72D}"/>
          </ac:spMkLst>
        </pc:spChg>
        <pc:spChg chg="mod">
          <ac:chgData name="Monae Briana Haynes (2419752)" userId="S::2419752@student.uwtsd.ac.uk::88b26565-e541-4473-8107-ea332f45095c" providerId="AD" clId="Web-{06E042D1-E05F-0F86-5624-133C6182D523}" dt="2025-11-06T21:47:03.401" v="872" actId="20577"/>
          <ac:spMkLst>
            <pc:docMk/>
            <pc:sldMk cId="3925633627" sldId="259"/>
            <ac:spMk id="3" creationId="{4811439D-E8CF-7A5A-8E47-7DB4F839D3C5}"/>
          </ac:spMkLst>
        </pc:spChg>
        <pc:spChg chg="add">
          <ac:chgData name="Monae Briana Haynes (2419752)" userId="S::2419752@student.uwtsd.ac.uk::88b26565-e541-4473-8107-ea332f45095c" providerId="AD" clId="Web-{06E042D1-E05F-0F86-5624-133C6182D523}" dt="2025-11-06T21:32:06.065" v="696"/>
          <ac:spMkLst>
            <pc:docMk/>
            <pc:sldMk cId="3925633627" sldId="259"/>
            <ac:spMk id="8" creationId="{BA533261-94EC-4494-86AB-1382C733332C}"/>
          </ac:spMkLst>
        </pc:spChg>
        <pc:spChg chg="add">
          <ac:chgData name="Monae Briana Haynes (2419752)" userId="S::2419752@student.uwtsd.ac.uk::88b26565-e541-4473-8107-ea332f45095c" providerId="AD" clId="Web-{06E042D1-E05F-0F86-5624-133C6182D523}" dt="2025-11-06T21:32:06.065" v="696"/>
          <ac:spMkLst>
            <pc:docMk/>
            <pc:sldMk cId="3925633627" sldId="259"/>
            <ac:spMk id="10" creationId="{2915CC6E-6E07-408F-87AD-90C78C86E899}"/>
          </ac:spMkLst>
        </pc:spChg>
        <pc:spChg chg="add">
          <ac:chgData name="Monae Briana Haynes (2419752)" userId="S::2419752@student.uwtsd.ac.uk::88b26565-e541-4473-8107-ea332f45095c" providerId="AD" clId="Web-{06E042D1-E05F-0F86-5624-133C6182D523}" dt="2025-11-06T21:32:06.065" v="696"/>
          <ac:spMkLst>
            <pc:docMk/>
            <pc:sldMk cId="3925633627" sldId="259"/>
            <ac:spMk id="21" creationId="{51B4E1F8-DA38-44DA-8B73-7EC281F24066}"/>
          </ac:spMkLst>
        </pc:spChg>
        <pc:grpChg chg="add">
          <ac:chgData name="Monae Briana Haynes (2419752)" userId="S::2419752@student.uwtsd.ac.uk::88b26565-e541-4473-8107-ea332f45095c" providerId="AD" clId="Web-{06E042D1-E05F-0F86-5624-133C6182D523}" dt="2025-11-06T21:32:06.065" v="696"/>
          <ac:grpSpMkLst>
            <pc:docMk/>
            <pc:sldMk cId="3925633627" sldId="259"/>
            <ac:grpSpMk id="12" creationId="{4230B9D7-2173-457C-9E86-003B57DD3D74}"/>
          </ac:grpSpMkLst>
        </pc:grpChg>
      </pc:sldChg>
      <pc:sldChg chg="addSp delSp modSp new mod setBg setClrOvrMap">
        <pc:chgData name="Monae Briana Haynes (2419752)" userId="S::2419752@student.uwtsd.ac.uk::88b26565-e541-4473-8107-ea332f45095c" providerId="AD" clId="Web-{06E042D1-E05F-0F86-5624-133C6182D523}" dt="2025-11-09T21:39:15.467" v="1512" actId="20577"/>
        <pc:sldMkLst>
          <pc:docMk/>
          <pc:sldMk cId="3689760488" sldId="260"/>
        </pc:sldMkLst>
        <pc:spChg chg="mod">
          <ac:chgData name="Monae Briana Haynes (2419752)" userId="S::2419752@student.uwtsd.ac.uk::88b26565-e541-4473-8107-ea332f45095c" providerId="AD" clId="Web-{06E042D1-E05F-0F86-5624-133C6182D523}" dt="2025-11-09T21:38:54.482" v="1510" actId="14100"/>
          <ac:spMkLst>
            <pc:docMk/>
            <pc:sldMk cId="3689760488" sldId="260"/>
            <ac:spMk id="2" creationId="{D4A743C7-6A98-C07F-EEB9-2E7B860210AB}"/>
          </ac:spMkLst>
        </pc:spChg>
        <pc:spChg chg="add del">
          <ac:chgData name="Monae Briana Haynes (2419752)" userId="S::2419752@student.uwtsd.ac.uk::88b26565-e541-4473-8107-ea332f45095c" providerId="AD" clId="Web-{06E042D1-E05F-0F86-5624-133C6182D523}" dt="2025-11-09T21:33:21.375" v="1494"/>
          <ac:spMkLst>
            <pc:docMk/>
            <pc:sldMk cId="3689760488" sldId="260"/>
            <ac:spMk id="15" creationId="{089C1A08-A75B-45D5-8A9D-680682C13DA1}"/>
          </ac:spMkLst>
        </pc:spChg>
        <pc:spChg chg="add del">
          <ac:chgData name="Monae Briana Haynes (2419752)" userId="S::2419752@student.uwtsd.ac.uk::88b26565-e541-4473-8107-ea332f45095c" providerId="AD" clId="Web-{06E042D1-E05F-0F86-5624-133C6182D523}" dt="2025-11-09T21:33:21.375" v="1494"/>
          <ac:spMkLst>
            <pc:docMk/>
            <pc:sldMk cId="3689760488" sldId="260"/>
            <ac:spMk id="16" creationId="{BA533261-94EC-4494-86AB-1382C733332C}"/>
          </ac:spMkLst>
        </pc:spChg>
        <pc:spChg chg="add del">
          <ac:chgData name="Monae Briana Haynes (2419752)" userId="S::2419752@student.uwtsd.ac.uk::88b26565-e541-4473-8107-ea332f45095c" providerId="AD" clId="Web-{06E042D1-E05F-0F86-5624-133C6182D523}" dt="2025-11-09T21:33:21.375" v="1494"/>
          <ac:spMkLst>
            <pc:docMk/>
            <pc:sldMk cId="3689760488" sldId="260"/>
            <ac:spMk id="17" creationId="{51B4E1F8-DA38-44DA-8B73-7EC281F24066}"/>
          </ac:spMkLst>
        </pc:spChg>
        <pc:spChg chg="add del">
          <ac:chgData name="Monae Briana Haynes (2419752)" userId="S::2419752@student.uwtsd.ac.uk::88b26565-e541-4473-8107-ea332f45095c" providerId="AD" clId="Web-{06E042D1-E05F-0F86-5624-133C6182D523}" dt="2025-11-09T21:33:21.375" v="1494"/>
          <ac:spMkLst>
            <pc:docMk/>
            <pc:sldMk cId="3689760488" sldId="260"/>
            <ac:spMk id="18" creationId="{B06ABDF2-57ED-4DC5-BB96-62CEE5DBDB5D}"/>
          </ac:spMkLst>
        </pc:spChg>
        <pc:spChg chg="add del">
          <ac:chgData name="Monae Briana Haynes (2419752)" userId="S::2419752@student.uwtsd.ac.uk::88b26565-e541-4473-8107-ea332f45095c" providerId="AD" clId="Web-{06E042D1-E05F-0F86-5624-133C6182D523}" dt="2025-11-09T21:33:21.375" v="1494"/>
          <ac:spMkLst>
            <pc:docMk/>
            <pc:sldMk cId="3689760488" sldId="260"/>
            <ac:spMk id="19" creationId="{06D5EDC2-3737-4DED-AB3C-B42358F81548}"/>
          </ac:spMkLst>
        </pc:spChg>
        <pc:spChg chg="add">
          <ac:chgData name="Monae Briana Haynes (2419752)" userId="S::2419752@student.uwtsd.ac.uk::88b26565-e541-4473-8107-ea332f45095c" providerId="AD" clId="Web-{06E042D1-E05F-0F86-5624-133C6182D523}" dt="2025-11-09T21:33:21.375" v="1494"/>
          <ac:spMkLst>
            <pc:docMk/>
            <pc:sldMk cId="3689760488" sldId="260"/>
            <ac:spMk id="25" creationId="{471A3572-4543-4883-A749-0458CD8700C2}"/>
          </ac:spMkLst>
        </pc:spChg>
        <pc:spChg chg="add">
          <ac:chgData name="Monae Briana Haynes (2419752)" userId="S::2419752@student.uwtsd.ac.uk::88b26565-e541-4473-8107-ea332f45095c" providerId="AD" clId="Web-{06E042D1-E05F-0F86-5624-133C6182D523}" dt="2025-11-09T21:33:21.375" v="1494"/>
          <ac:spMkLst>
            <pc:docMk/>
            <pc:sldMk cId="3689760488" sldId="260"/>
            <ac:spMk id="27" creationId="{4036AB30-180B-4ED5-A38B-175705419281}"/>
          </ac:spMkLst>
        </pc:spChg>
        <pc:spChg chg="add">
          <ac:chgData name="Monae Briana Haynes (2419752)" userId="S::2419752@student.uwtsd.ac.uk::88b26565-e541-4473-8107-ea332f45095c" providerId="AD" clId="Web-{06E042D1-E05F-0F86-5624-133C6182D523}" dt="2025-11-09T21:33:21.375" v="1494"/>
          <ac:spMkLst>
            <pc:docMk/>
            <pc:sldMk cId="3689760488" sldId="260"/>
            <ac:spMk id="29" creationId="{E00BDB36-26F9-4870-887D-DBEBE42ADE54}"/>
          </ac:spMkLst>
        </pc:spChg>
        <pc:spChg chg="add">
          <ac:chgData name="Monae Briana Haynes (2419752)" userId="S::2419752@student.uwtsd.ac.uk::88b26565-e541-4473-8107-ea332f45095c" providerId="AD" clId="Web-{06E042D1-E05F-0F86-5624-133C6182D523}" dt="2025-11-09T21:33:21.375" v="1494"/>
          <ac:spMkLst>
            <pc:docMk/>
            <pc:sldMk cId="3689760488" sldId="260"/>
            <ac:spMk id="31" creationId="{DC83D935-436B-4F4D-A47B-4FD95E2C1D80}"/>
          </ac:spMkLst>
        </pc:spChg>
        <pc:graphicFrameChg chg="add modGraphic">
          <ac:chgData name="Monae Briana Haynes (2419752)" userId="S::2419752@student.uwtsd.ac.uk::88b26565-e541-4473-8107-ea332f45095c" providerId="AD" clId="Web-{06E042D1-E05F-0F86-5624-133C6182D523}" dt="2025-11-09T21:39:15.467" v="1512" actId="20577"/>
          <ac:graphicFrameMkLst>
            <pc:docMk/>
            <pc:sldMk cId="3689760488" sldId="260"/>
            <ac:graphicFrameMk id="20" creationId="{098C7698-6C64-536D-F4EA-FA8F66A55313}"/>
          </ac:graphicFrameMkLst>
        </pc:graphicFrameChg>
      </pc:sldChg>
      <pc:sldChg chg="addSp delSp modSp new mod ord setBg">
        <pc:chgData name="Monae Briana Haynes (2419752)" userId="S::2419752@student.uwtsd.ac.uk::88b26565-e541-4473-8107-ea332f45095c" providerId="AD" clId="Web-{06E042D1-E05F-0F86-5624-133C6182D523}" dt="2025-11-09T21:40:01.624" v="1516" actId="1076"/>
        <pc:sldMkLst>
          <pc:docMk/>
          <pc:sldMk cId="980402282" sldId="261"/>
        </pc:sldMkLst>
        <pc:spChg chg="mod">
          <ac:chgData name="Monae Briana Haynes (2419752)" userId="S::2419752@student.uwtsd.ac.uk::88b26565-e541-4473-8107-ea332f45095c" providerId="AD" clId="Web-{06E042D1-E05F-0F86-5624-133C6182D523}" dt="2025-11-06T21:34:30.349" v="706"/>
          <ac:spMkLst>
            <pc:docMk/>
            <pc:sldMk cId="980402282" sldId="261"/>
            <ac:spMk id="2" creationId="{C51D5DC7-3F51-C09E-E777-413FA8997E0C}"/>
          </ac:spMkLst>
        </pc:spChg>
        <pc:spChg chg="add">
          <ac:chgData name="Monae Briana Haynes (2419752)" userId="S::2419752@student.uwtsd.ac.uk::88b26565-e541-4473-8107-ea332f45095c" providerId="AD" clId="Web-{06E042D1-E05F-0F86-5624-133C6182D523}" dt="2025-11-06T21:34:30.349" v="706"/>
          <ac:spMkLst>
            <pc:docMk/>
            <pc:sldMk cId="980402282" sldId="261"/>
            <ac:spMk id="23" creationId="{FAFB3478-4AEC-431E-93B2-1593839C16DA}"/>
          </ac:spMkLst>
        </pc:spChg>
        <pc:spChg chg="add">
          <ac:chgData name="Monae Briana Haynes (2419752)" userId="S::2419752@student.uwtsd.ac.uk::88b26565-e541-4473-8107-ea332f45095c" providerId="AD" clId="Web-{06E042D1-E05F-0F86-5624-133C6182D523}" dt="2025-11-06T21:34:30.349" v="706"/>
          <ac:spMkLst>
            <pc:docMk/>
            <pc:sldMk cId="980402282" sldId="261"/>
            <ac:spMk id="24" creationId="{A8A68745-355E-4D81-AA5F-942C71082A1E}"/>
          </ac:spMkLst>
        </pc:spChg>
        <pc:spChg chg="add">
          <ac:chgData name="Monae Briana Haynes (2419752)" userId="S::2419752@student.uwtsd.ac.uk::88b26565-e541-4473-8107-ea332f45095c" providerId="AD" clId="Web-{06E042D1-E05F-0F86-5624-133C6182D523}" dt="2025-11-06T21:34:30.349" v="706"/>
          <ac:spMkLst>
            <pc:docMk/>
            <pc:sldMk cId="980402282" sldId="261"/>
            <ac:spMk id="25" creationId="{61D32E23-CD34-4C85-8167-14669FD3E0CA}"/>
          </ac:spMkLst>
        </pc:spChg>
        <pc:spChg chg="add">
          <ac:chgData name="Monae Briana Haynes (2419752)" userId="S::2419752@student.uwtsd.ac.uk::88b26565-e541-4473-8107-ea332f45095c" providerId="AD" clId="Web-{06E042D1-E05F-0F86-5624-133C6182D523}" dt="2025-11-06T21:34:30.349" v="706"/>
          <ac:spMkLst>
            <pc:docMk/>
            <pc:sldMk cId="980402282" sldId="261"/>
            <ac:spMk id="26" creationId="{2E922E9E-A29B-4164-A634-B718A43369CA}"/>
          </ac:spMkLst>
        </pc:spChg>
        <pc:spChg chg="add mod">
          <ac:chgData name="Monae Briana Haynes (2419752)" userId="S::2419752@student.uwtsd.ac.uk::88b26565-e541-4473-8107-ea332f45095c" providerId="AD" clId="Web-{06E042D1-E05F-0F86-5624-133C6182D523}" dt="2025-11-09T21:40:01.624" v="1516" actId="1076"/>
          <ac:spMkLst>
            <pc:docMk/>
            <pc:sldMk cId="980402282" sldId="261"/>
            <ac:spMk id="27" creationId="{59A0705C-6AA1-1289-6708-8EBF718DB2E8}"/>
          </ac:spMkLst>
        </pc:spChg>
        <pc:picChg chg="add">
          <ac:chgData name="Monae Briana Haynes (2419752)" userId="S::2419752@student.uwtsd.ac.uk::88b26565-e541-4473-8107-ea332f45095c" providerId="AD" clId="Web-{06E042D1-E05F-0F86-5624-133C6182D523}" dt="2025-11-06T21:34:30.349" v="706"/>
          <ac:picMkLst>
            <pc:docMk/>
            <pc:sldMk cId="980402282" sldId="261"/>
            <ac:picMk id="28" creationId="{884E6928-1BFC-0EBE-CFEC-08ED5CAE89E3}"/>
          </ac:picMkLst>
        </pc:picChg>
      </pc:sldChg>
      <pc:sldChg chg="addSp modSp new mod setBg">
        <pc:chgData name="Monae Briana Haynes (2419752)" userId="S::2419752@student.uwtsd.ac.uk::88b26565-e541-4473-8107-ea332f45095c" providerId="AD" clId="Web-{06E042D1-E05F-0F86-5624-133C6182D523}" dt="2025-11-09T21:39:39.639" v="1514" actId="1076"/>
        <pc:sldMkLst>
          <pc:docMk/>
          <pc:sldMk cId="2453706767" sldId="262"/>
        </pc:sldMkLst>
        <pc:spChg chg="mod">
          <ac:chgData name="Monae Briana Haynes (2419752)" userId="S::2419752@student.uwtsd.ac.uk::88b26565-e541-4473-8107-ea332f45095c" providerId="AD" clId="Web-{06E042D1-E05F-0F86-5624-133C6182D523}" dt="2025-11-09T21:39:32.795" v="1513" actId="1076"/>
          <ac:spMkLst>
            <pc:docMk/>
            <pc:sldMk cId="2453706767" sldId="262"/>
            <ac:spMk id="2" creationId="{85670C23-506F-6949-C5D8-722C072D2D19}"/>
          </ac:spMkLst>
        </pc:spChg>
        <pc:spChg chg="mod">
          <ac:chgData name="Monae Briana Haynes (2419752)" userId="S::2419752@student.uwtsd.ac.uk::88b26565-e541-4473-8107-ea332f45095c" providerId="AD" clId="Web-{06E042D1-E05F-0F86-5624-133C6182D523}" dt="2025-11-09T21:39:39.639" v="1514" actId="1076"/>
          <ac:spMkLst>
            <pc:docMk/>
            <pc:sldMk cId="2453706767" sldId="262"/>
            <ac:spMk id="3" creationId="{895DB376-D2F3-C561-AF0E-C3F8B5EA00D5}"/>
          </ac:spMkLst>
        </pc:spChg>
        <pc:spChg chg="add">
          <ac:chgData name="Monae Briana Haynes (2419752)" userId="S::2419752@student.uwtsd.ac.uk::88b26565-e541-4473-8107-ea332f45095c" providerId="AD" clId="Web-{06E042D1-E05F-0F86-5624-133C6182D523}" dt="2025-11-06T21:34:40.974" v="707"/>
          <ac:spMkLst>
            <pc:docMk/>
            <pc:sldMk cId="2453706767" sldId="262"/>
            <ac:spMk id="8" creationId="{63E5BFF9-8D75-4F8D-AA2E-E9AF4156BF0C}"/>
          </ac:spMkLst>
        </pc:spChg>
        <pc:spChg chg="add">
          <ac:chgData name="Monae Briana Haynes (2419752)" userId="S::2419752@student.uwtsd.ac.uk::88b26565-e541-4473-8107-ea332f45095c" providerId="AD" clId="Web-{06E042D1-E05F-0F86-5624-133C6182D523}" dt="2025-11-06T21:34:40.974" v="707"/>
          <ac:spMkLst>
            <pc:docMk/>
            <pc:sldMk cId="2453706767" sldId="262"/>
            <ac:spMk id="10" creationId="{5074A657-B6F7-47AE-B719-D3590207EAA5}"/>
          </ac:spMkLst>
        </pc:spChg>
        <pc:spChg chg="add">
          <ac:chgData name="Monae Briana Haynes (2419752)" userId="S::2419752@student.uwtsd.ac.uk::88b26565-e541-4473-8107-ea332f45095c" providerId="AD" clId="Web-{06E042D1-E05F-0F86-5624-133C6182D523}" dt="2025-11-06T21:34:40.974" v="707"/>
          <ac:spMkLst>
            <pc:docMk/>
            <pc:sldMk cId="2453706767" sldId="262"/>
            <ac:spMk id="23" creationId="{8DB0478B-1B97-4BFD-90B4-35597D8217CF}"/>
          </ac:spMkLst>
        </pc:spChg>
        <pc:grpChg chg="add">
          <ac:chgData name="Monae Briana Haynes (2419752)" userId="S::2419752@student.uwtsd.ac.uk::88b26565-e541-4473-8107-ea332f45095c" providerId="AD" clId="Web-{06E042D1-E05F-0F86-5624-133C6182D523}" dt="2025-11-06T21:34:40.974" v="707"/>
          <ac:grpSpMkLst>
            <pc:docMk/>
            <pc:sldMk cId="2453706767" sldId="262"/>
            <ac:grpSpMk id="12" creationId="{5F495AF5-CD36-4EE9-95DB-86D2A3931028}"/>
          </ac:grpSpMkLst>
        </pc:grpChg>
      </pc:sldChg>
      <pc:sldChg chg="addSp delSp modSp new mod setBg">
        <pc:chgData name="Monae Briana Haynes (2419752)" userId="S::2419752@student.uwtsd.ac.uk::88b26565-e541-4473-8107-ea332f45095c" providerId="AD" clId="Web-{06E042D1-E05F-0F86-5624-133C6182D523}" dt="2025-11-09T21:35:12.553" v="1499" actId="20577"/>
        <pc:sldMkLst>
          <pc:docMk/>
          <pc:sldMk cId="882980217" sldId="263"/>
        </pc:sldMkLst>
        <pc:spChg chg="mod">
          <ac:chgData name="Monae Briana Haynes (2419752)" userId="S::2419752@student.uwtsd.ac.uk::88b26565-e541-4473-8107-ea332f45095c" providerId="AD" clId="Web-{06E042D1-E05F-0F86-5624-133C6182D523}" dt="2025-11-09T21:34:33.488" v="1497" actId="1076"/>
          <ac:spMkLst>
            <pc:docMk/>
            <pc:sldMk cId="882980217" sldId="263"/>
            <ac:spMk id="2" creationId="{9A5F66F2-9039-EE40-41D7-7B97A7C0DA88}"/>
          </ac:spMkLst>
        </pc:spChg>
        <pc:spChg chg="add">
          <ac:chgData name="Monae Briana Haynes (2419752)" userId="S::2419752@student.uwtsd.ac.uk::88b26565-e541-4473-8107-ea332f45095c" providerId="AD" clId="Web-{06E042D1-E05F-0F86-5624-133C6182D523}" dt="2025-11-06T21:36:25.788" v="721"/>
          <ac:spMkLst>
            <pc:docMk/>
            <pc:sldMk cId="882980217" sldId="263"/>
            <ac:spMk id="38" creationId="{471A3572-4543-4883-A749-0458CD8700C2}"/>
          </ac:spMkLst>
        </pc:spChg>
        <pc:spChg chg="add">
          <ac:chgData name="Monae Briana Haynes (2419752)" userId="S::2419752@student.uwtsd.ac.uk::88b26565-e541-4473-8107-ea332f45095c" providerId="AD" clId="Web-{06E042D1-E05F-0F86-5624-133C6182D523}" dt="2025-11-06T21:36:25.788" v="721"/>
          <ac:spMkLst>
            <pc:docMk/>
            <pc:sldMk cId="882980217" sldId="263"/>
            <ac:spMk id="39" creationId="{4036AB30-180B-4ED5-A38B-175705419281}"/>
          </ac:spMkLst>
        </pc:spChg>
        <pc:spChg chg="add">
          <ac:chgData name="Monae Briana Haynes (2419752)" userId="S::2419752@student.uwtsd.ac.uk::88b26565-e541-4473-8107-ea332f45095c" providerId="AD" clId="Web-{06E042D1-E05F-0F86-5624-133C6182D523}" dt="2025-11-06T21:36:25.788" v="721"/>
          <ac:spMkLst>
            <pc:docMk/>
            <pc:sldMk cId="882980217" sldId="263"/>
            <ac:spMk id="40" creationId="{E00BDB36-26F9-4870-887D-DBEBE42ADE54}"/>
          </ac:spMkLst>
        </pc:spChg>
        <pc:spChg chg="add">
          <ac:chgData name="Monae Briana Haynes (2419752)" userId="S::2419752@student.uwtsd.ac.uk::88b26565-e541-4473-8107-ea332f45095c" providerId="AD" clId="Web-{06E042D1-E05F-0F86-5624-133C6182D523}" dt="2025-11-06T21:36:25.788" v="721"/>
          <ac:spMkLst>
            <pc:docMk/>
            <pc:sldMk cId="882980217" sldId="263"/>
            <ac:spMk id="41" creationId="{DC83D935-436B-4F4D-A47B-4FD95E2C1D80}"/>
          </ac:spMkLst>
        </pc:spChg>
        <pc:graphicFrameChg chg="add modGraphic">
          <ac:chgData name="Monae Briana Haynes (2419752)" userId="S::2419752@student.uwtsd.ac.uk::88b26565-e541-4473-8107-ea332f45095c" providerId="AD" clId="Web-{06E042D1-E05F-0F86-5624-133C6182D523}" dt="2025-11-09T21:35:12.553" v="1499" actId="20577"/>
          <ac:graphicFrameMkLst>
            <pc:docMk/>
            <pc:sldMk cId="882980217" sldId="263"/>
            <ac:graphicFrameMk id="42" creationId="{B333C032-CE29-E2CF-B9AF-CF66AD63D338}"/>
          </ac:graphicFrameMkLst>
        </pc:graphicFrameChg>
      </pc:sldChg>
      <pc:sldChg chg="addSp modSp new mod setBg">
        <pc:chgData name="Monae Briana Haynes (2419752)" userId="S::2419752@student.uwtsd.ac.uk::88b26565-e541-4473-8107-ea332f45095c" providerId="AD" clId="Web-{06E042D1-E05F-0F86-5624-133C6182D523}" dt="2025-11-09T21:38:20.246" v="1509" actId="20577"/>
        <pc:sldMkLst>
          <pc:docMk/>
          <pc:sldMk cId="118862204" sldId="264"/>
        </pc:sldMkLst>
        <pc:spChg chg="mod">
          <ac:chgData name="Monae Briana Haynes (2419752)" userId="S::2419752@student.uwtsd.ac.uk::88b26565-e541-4473-8107-ea332f45095c" providerId="AD" clId="Web-{06E042D1-E05F-0F86-5624-133C6182D523}" dt="2025-11-09T21:37:37.933" v="1506" actId="1076"/>
          <ac:spMkLst>
            <pc:docMk/>
            <pc:sldMk cId="118862204" sldId="264"/>
            <ac:spMk id="2" creationId="{9D4AC2BE-7A7B-65D2-3EDD-FEC0C551E5AB}"/>
          </ac:spMkLst>
        </pc:spChg>
        <pc:spChg chg="mod">
          <ac:chgData name="Monae Briana Haynes (2419752)" userId="S::2419752@student.uwtsd.ac.uk::88b26565-e541-4473-8107-ea332f45095c" providerId="AD" clId="Web-{06E042D1-E05F-0F86-5624-133C6182D523}" dt="2025-11-09T21:38:20.246" v="1509" actId="20577"/>
          <ac:spMkLst>
            <pc:docMk/>
            <pc:sldMk cId="118862204" sldId="264"/>
            <ac:spMk id="3" creationId="{73BE21B7-A1D3-AFC6-99F4-301A1062640D}"/>
          </ac:spMkLst>
        </pc:spChg>
        <pc:spChg chg="add">
          <ac:chgData name="Monae Briana Haynes (2419752)" userId="S::2419752@student.uwtsd.ac.uk::88b26565-e541-4473-8107-ea332f45095c" providerId="AD" clId="Web-{06E042D1-E05F-0F86-5624-133C6182D523}" dt="2025-11-06T21:36:45.960" v="722"/>
          <ac:spMkLst>
            <pc:docMk/>
            <pc:sldMk cId="118862204" sldId="264"/>
            <ac:spMk id="8" creationId="{63E5BFF9-8D75-4F8D-AA2E-E9AF4156BF0C}"/>
          </ac:spMkLst>
        </pc:spChg>
        <pc:spChg chg="add">
          <ac:chgData name="Monae Briana Haynes (2419752)" userId="S::2419752@student.uwtsd.ac.uk::88b26565-e541-4473-8107-ea332f45095c" providerId="AD" clId="Web-{06E042D1-E05F-0F86-5624-133C6182D523}" dt="2025-11-06T21:36:45.960" v="722"/>
          <ac:spMkLst>
            <pc:docMk/>
            <pc:sldMk cId="118862204" sldId="264"/>
            <ac:spMk id="10" creationId="{5074A657-B6F7-47AE-B719-D3590207EAA5}"/>
          </ac:spMkLst>
        </pc:spChg>
        <pc:spChg chg="add">
          <ac:chgData name="Monae Briana Haynes (2419752)" userId="S::2419752@student.uwtsd.ac.uk::88b26565-e541-4473-8107-ea332f45095c" providerId="AD" clId="Web-{06E042D1-E05F-0F86-5624-133C6182D523}" dt="2025-11-06T21:36:45.960" v="722"/>
          <ac:spMkLst>
            <pc:docMk/>
            <pc:sldMk cId="118862204" sldId="264"/>
            <ac:spMk id="23" creationId="{8DB0478B-1B97-4BFD-90B4-35597D8217CF}"/>
          </ac:spMkLst>
        </pc:spChg>
        <pc:grpChg chg="add">
          <ac:chgData name="Monae Briana Haynes (2419752)" userId="S::2419752@student.uwtsd.ac.uk::88b26565-e541-4473-8107-ea332f45095c" providerId="AD" clId="Web-{06E042D1-E05F-0F86-5624-133C6182D523}" dt="2025-11-06T21:36:45.960" v="722"/>
          <ac:grpSpMkLst>
            <pc:docMk/>
            <pc:sldMk cId="118862204" sldId="264"/>
            <ac:grpSpMk id="12" creationId="{5F495AF5-CD36-4EE9-95DB-86D2A3931028}"/>
          </ac:grpSpMkLst>
        </pc:grpChg>
      </pc:sldChg>
      <pc:sldChg chg="addSp delSp modSp new mod setBg">
        <pc:chgData name="Monae Briana Haynes (2419752)" userId="S::2419752@student.uwtsd.ac.uk::88b26565-e541-4473-8107-ea332f45095c" providerId="AD" clId="Web-{06E042D1-E05F-0F86-5624-133C6182D523}" dt="2025-11-09T21:37:25.292" v="1505" actId="14100"/>
        <pc:sldMkLst>
          <pc:docMk/>
          <pc:sldMk cId="2854627096" sldId="265"/>
        </pc:sldMkLst>
        <pc:spChg chg="mod">
          <ac:chgData name="Monae Briana Haynes (2419752)" userId="S::2419752@student.uwtsd.ac.uk::88b26565-e541-4473-8107-ea332f45095c" providerId="AD" clId="Web-{06E042D1-E05F-0F86-5624-133C6182D523}" dt="2025-11-09T21:37:25.292" v="1505" actId="14100"/>
          <ac:spMkLst>
            <pc:docMk/>
            <pc:sldMk cId="2854627096" sldId="265"/>
            <ac:spMk id="2" creationId="{F94032AB-9FAC-1906-BC11-C53A1A99A31C}"/>
          </ac:spMkLst>
        </pc:spChg>
        <pc:spChg chg="add">
          <ac:chgData name="Monae Briana Haynes (2419752)" userId="S::2419752@student.uwtsd.ac.uk::88b26565-e541-4473-8107-ea332f45095c" providerId="AD" clId="Web-{06E042D1-E05F-0F86-5624-133C6182D523}" dt="2025-11-06T21:41:43.307" v="841"/>
          <ac:spMkLst>
            <pc:docMk/>
            <pc:sldMk cId="2854627096" sldId="265"/>
            <ac:spMk id="13" creationId="{E00BDB36-26F9-4870-887D-DBEBE42ADE54}"/>
          </ac:spMkLst>
        </pc:spChg>
        <pc:spChg chg="add">
          <ac:chgData name="Monae Briana Haynes (2419752)" userId="S::2419752@student.uwtsd.ac.uk::88b26565-e541-4473-8107-ea332f45095c" providerId="AD" clId="Web-{06E042D1-E05F-0F86-5624-133C6182D523}" dt="2025-11-06T21:41:43.307" v="841"/>
          <ac:spMkLst>
            <pc:docMk/>
            <pc:sldMk cId="2854627096" sldId="265"/>
            <ac:spMk id="15" creationId="{DC83D935-436B-4F4D-A47B-4FD95E2C1D80}"/>
          </ac:spMkLst>
        </pc:spChg>
        <pc:spChg chg="add">
          <ac:chgData name="Monae Briana Haynes (2419752)" userId="S::2419752@student.uwtsd.ac.uk::88b26565-e541-4473-8107-ea332f45095c" providerId="AD" clId="Web-{06E042D1-E05F-0F86-5624-133C6182D523}" dt="2025-11-06T21:41:43.307" v="841"/>
          <ac:spMkLst>
            <pc:docMk/>
            <pc:sldMk cId="2854627096" sldId="265"/>
            <ac:spMk id="19" creationId="{471A3572-4543-4883-A749-0458CD8700C2}"/>
          </ac:spMkLst>
        </pc:spChg>
        <pc:spChg chg="add">
          <ac:chgData name="Monae Briana Haynes (2419752)" userId="S::2419752@student.uwtsd.ac.uk::88b26565-e541-4473-8107-ea332f45095c" providerId="AD" clId="Web-{06E042D1-E05F-0F86-5624-133C6182D523}" dt="2025-11-06T21:41:43.307" v="841"/>
          <ac:spMkLst>
            <pc:docMk/>
            <pc:sldMk cId="2854627096" sldId="265"/>
            <ac:spMk id="20" creationId="{4036AB30-180B-4ED5-A38B-175705419281}"/>
          </ac:spMkLst>
        </pc:spChg>
        <pc:graphicFrameChg chg="add modGraphic">
          <ac:chgData name="Monae Briana Haynes (2419752)" userId="S::2419752@student.uwtsd.ac.uk::88b26565-e541-4473-8107-ea332f45095c" providerId="AD" clId="Web-{06E042D1-E05F-0F86-5624-133C6182D523}" dt="2025-11-07T11:04:04.823" v="1269" actId="20577"/>
          <ac:graphicFrameMkLst>
            <pc:docMk/>
            <pc:sldMk cId="2854627096" sldId="265"/>
            <ac:graphicFrameMk id="21" creationId="{BA2E6E3A-17A4-62B7-6D79-4F4B1DE27B88}"/>
          </ac:graphicFrameMkLst>
        </pc:graphicFrameChg>
      </pc:sldChg>
      <pc:sldChg chg="addSp delSp modSp new mod setBg setClrOvrMap">
        <pc:chgData name="Monae Briana Haynes (2419752)" userId="S::2419752@student.uwtsd.ac.uk::88b26565-e541-4473-8107-ea332f45095c" providerId="AD" clId="Web-{06E042D1-E05F-0F86-5624-133C6182D523}" dt="2025-11-09T21:37:06.619" v="1504" actId="20577"/>
        <pc:sldMkLst>
          <pc:docMk/>
          <pc:sldMk cId="3302120839" sldId="266"/>
        </pc:sldMkLst>
        <pc:spChg chg="mod">
          <ac:chgData name="Monae Briana Haynes (2419752)" userId="S::2419752@student.uwtsd.ac.uk::88b26565-e541-4473-8107-ea332f45095c" providerId="AD" clId="Web-{06E042D1-E05F-0F86-5624-133C6182D523}" dt="2025-11-06T21:43:52.563" v="856"/>
          <ac:spMkLst>
            <pc:docMk/>
            <pc:sldMk cId="3302120839" sldId="266"/>
            <ac:spMk id="2" creationId="{B0694D1E-CFF6-C739-D518-3148CECAA4D8}"/>
          </ac:spMkLst>
        </pc:spChg>
        <pc:spChg chg="add">
          <ac:chgData name="Monae Briana Haynes (2419752)" userId="S::2419752@student.uwtsd.ac.uk::88b26565-e541-4473-8107-ea332f45095c" providerId="AD" clId="Web-{06E042D1-E05F-0F86-5624-133C6182D523}" dt="2025-11-06T21:43:52.563" v="856"/>
          <ac:spMkLst>
            <pc:docMk/>
            <pc:sldMk cId="3302120839" sldId="266"/>
            <ac:spMk id="37" creationId="{973CFC7D-374D-4D67-8994-8DA9D4E23B62}"/>
          </ac:spMkLst>
        </pc:spChg>
        <pc:spChg chg="add">
          <ac:chgData name="Monae Briana Haynes (2419752)" userId="S::2419752@student.uwtsd.ac.uk::88b26565-e541-4473-8107-ea332f45095c" providerId="AD" clId="Web-{06E042D1-E05F-0F86-5624-133C6182D523}" dt="2025-11-06T21:43:52.563" v="856"/>
          <ac:spMkLst>
            <pc:docMk/>
            <pc:sldMk cId="3302120839" sldId="266"/>
            <ac:spMk id="39" creationId="{8F7FA731-5B6E-499C-926D-C2D2D4946616}"/>
          </ac:spMkLst>
        </pc:spChg>
        <pc:spChg chg="add">
          <ac:chgData name="Monae Briana Haynes (2419752)" userId="S::2419752@student.uwtsd.ac.uk::88b26565-e541-4473-8107-ea332f45095c" providerId="AD" clId="Web-{06E042D1-E05F-0F86-5624-133C6182D523}" dt="2025-11-06T21:43:52.563" v="856"/>
          <ac:spMkLst>
            <pc:docMk/>
            <pc:sldMk cId="3302120839" sldId="266"/>
            <ac:spMk id="41" creationId="{8592B821-10D5-48C0-8022-A904844B7FF4}"/>
          </ac:spMkLst>
        </pc:spChg>
        <pc:graphicFrameChg chg="add mod modGraphic">
          <ac:chgData name="Monae Briana Haynes (2419752)" userId="S::2419752@student.uwtsd.ac.uk::88b26565-e541-4473-8107-ea332f45095c" providerId="AD" clId="Web-{06E042D1-E05F-0F86-5624-133C6182D523}" dt="2025-11-09T21:37:06.619" v="1504" actId="20577"/>
          <ac:graphicFrameMkLst>
            <pc:docMk/>
            <pc:sldMk cId="3302120839" sldId="266"/>
            <ac:graphicFrameMk id="32" creationId="{CA4082D3-FCE0-4204-D6E8-BD17713A7C38}"/>
          </ac:graphicFrameMkLst>
        </pc:graphicFrameChg>
      </pc:sldChg>
      <pc:sldChg chg="addSp delSp modSp add mod setBg">
        <pc:chgData name="Monae Briana Haynes (2419752)" userId="S::2419752@student.uwtsd.ac.uk::88b26565-e541-4473-8107-ea332f45095c" providerId="AD" clId="Web-{06E042D1-E05F-0F86-5624-133C6182D523}" dt="2025-11-09T21:36:41.915" v="1502" actId="20577"/>
        <pc:sldMkLst>
          <pc:docMk/>
          <pc:sldMk cId="3700883745" sldId="268"/>
        </pc:sldMkLst>
        <pc:spChg chg="mod">
          <ac:chgData name="Monae Briana Haynes (2419752)" userId="S::2419752@student.uwtsd.ac.uk::88b26565-e541-4473-8107-ea332f45095c" providerId="AD" clId="Web-{06E042D1-E05F-0F86-5624-133C6182D523}" dt="2025-11-06T21:48:15.669" v="878" actId="1076"/>
          <ac:spMkLst>
            <pc:docMk/>
            <pc:sldMk cId="3700883745" sldId="268"/>
            <ac:spMk id="2" creationId="{78E353EE-374F-8ECD-6372-C06BD6139A8F}"/>
          </ac:spMkLst>
        </pc:spChg>
        <pc:spChg chg="add mod">
          <ac:chgData name="Monae Briana Haynes (2419752)" userId="S::2419752@student.uwtsd.ac.uk::88b26565-e541-4473-8107-ea332f45095c" providerId="AD" clId="Web-{06E042D1-E05F-0F86-5624-133C6182D523}" dt="2025-11-09T21:36:41.915" v="1502" actId="20577"/>
          <ac:spMkLst>
            <pc:docMk/>
            <pc:sldMk cId="3700883745" sldId="268"/>
            <ac:spMk id="30" creationId="{36FD74B4-BD78-D6CF-085F-E9B481AA9768}"/>
          </ac:spMkLst>
        </pc:spChg>
        <pc:spChg chg="add">
          <ac:chgData name="Monae Briana Haynes (2419752)" userId="S::2419752@student.uwtsd.ac.uk::88b26565-e541-4473-8107-ea332f45095c" providerId="AD" clId="Web-{06E042D1-E05F-0F86-5624-133C6182D523}" dt="2025-11-06T21:45:18.958" v="867"/>
          <ac:spMkLst>
            <pc:docMk/>
            <pc:sldMk cId="3700883745" sldId="268"/>
            <ac:spMk id="71" creationId="{973CFC7D-374D-4D67-8994-8DA9D4E23B62}"/>
          </ac:spMkLst>
        </pc:spChg>
        <pc:spChg chg="add">
          <ac:chgData name="Monae Briana Haynes (2419752)" userId="S::2419752@student.uwtsd.ac.uk::88b26565-e541-4473-8107-ea332f45095c" providerId="AD" clId="Web-{06E042D1-E05F-0F86-5624-133C6182D523}" dt="2025-11-06T21:45:18.958" v="867"/>
          <ac:spMkLst>
            <pc:docMk/>
            <pc:sldMk cId="3700883745" sldId="268"/>
            <ac:spMk id="72" creationId="{8F7FA731-5B6E-499C-926D-C2D2D4946616}"/>
          </ac:spMkLst>
        </pc:spChg>
        <pc:spChg chg="add">
          <ac:chgData name="Monae Briana Haynes (2419752)" userId="S::2419752@student.uwtsd.ac.uk::88b26565-e541-4473-8107-ea332f45095c" providerId="AD" clId="Web-{06E042D1-E05F-0F86-5624-133C6182D523}" dt="2025-11-06T21:45:18.958" v="867"/>
          <ac:spMkLst>
            <pc:docMk/>
            <pc:sldMk cId="3700883745" sldId="268"/>
            <ac:spMk id="76" creationId="{8592B821-10D5-48C0-8022-A904844B7FF4}"/>
          </ac:spMkLst>
        </pc:spChg>
        <pc:grpChg chg="add">
          <ac:chgData name="Monae Briana Haynes (2419752)" userId="S::2419752@student.uwtsd.ac.uk::88b26565-e541-4473-8107-ea332f45095c" providerId="AD" clId="Web-{06E042D1-E05F-0F86-5624-133C6182D523}" dt="2025-11-06T21:45:18.958" v="867"/>
          <ac:grpSpMkLst>
            <pc:docMk/>
            <pc:sldMk cId="3700883745" sldId="268"/>
            <ac:grpSpMk id="73" creationId="{BC1936B1-93FE-4B01-946C-9EEA26C4888A}"/>
          </ac:grpSpMkLst>
        </pc:grpChg>
      </pc:sldChg>
      <pc:sldChg chg="addSp delSp modSp new mod setBg">
        <pc:chgData name="Monae Briana Haynes (2419752)" userId="S::2419752@student.uwtsd.ac.uk::88b26565-e541-4473-8107-ea332f45095c" providerId="AD" clId="Web-{06E042D1-E05F-0F86-5624-133C6182D523}" dt="2025-11-09T21:36:08.977" v="1501"/>
        <pc:sldMkLst>
          <pc:docMk/>
          <pc:sldMk cId="1384732140" sldId="269"/>
        </pc:sldMkLst>
        <pc:spChg chg="mod">
          <ac:chgData name="Monae Briana Haynes (2419752)" userId="S::2419752@student.uwtsd.ac.uk::88b26565-e541-4473-8107-ea332f45095c" providerId="AD" clId="Web-{06E042D1-E05F-0F86-5624-133C6182D523}" dt="2025-11-09T21:36:08.977" v="1501"/>
          <ac:spMkLst>
            <pc:docMk/>
            <pc:sldMk cId="1384732140" sldId="269"/>
            <ac:spMk id="2" creationId="{2CE5AB60-4BB3-4272-53F7-526A5F095BF0}"/>
          </ac:spMkLst>
        </pc:spChg>
        <pc:spChg chg="mod">
          <ac:chgData name="Monae Briana Haynes (2419752)" userId="S::2419752@student.uwtsd.ac.uk::88b26565-e541-4473-8107-ea332f45095c" providerId="AD" clId="Web-{06E042D1-E05F-0F86-5624-133C6182D523}" dt="2025-11-09T21:36:08.977" v="1501"/>
          <ac:spMkLst>
            <pc:docMk/>
            <pc:sldMk cId="1384732140" sldId="269"/>
            <ac:spMk id="3" creationId="{2179D8C5-FD3B-E255-D754-46F9CFB580B2}"/>
          </ac:spMkLst>
        </pc:spChg>
        <pc:spChg chg="add del">
          <ac:chgData name="Monae Briana Haynes (2419752)" userId="S::2419752@student.uwtsd.ac.uk::88b26565-e541-4473-8107-ea332f45095c" providerId="AD" clId="Web-{06E042D1-E05F-0F86-5624-133C6182D523}" dt="2025-11-09T21:36:08.977" v="1501"/>
          <ac:spMkLst>
            <pc:docMk/>
            <pc:sldMk cId="1384732140" sldId="269"/>
            <ac:spMk id="20" creationId="{FAFB3478-4AEC-431E-93B2-1593839C16DA}"/>
          </ac:spMkLst>
        </pc:spChg>
        <pc:spChg chg="add del">
          <ac:chgData name="Monae Briana Haynes (2419752)" userId="S::2419752@student.uwtsd.ac.uk::88b26565-e541-4473-8107-ea332f45095c" providerId="AD" clId="Web-{06E042D1-E05F-0F86-5624-133C6182D523}" dt="2025-11-09T21:36:08.977" v="1501"/>
          <ac:spMkLst>
            <pc:docMk/>
            <pc:sldMk cId="1384732140" sldId="269"/>
            <ac:spMk id="22" creationId="{A8A68745-355E-4D81-AA5F-942C71082A1E}"/>
          </ac:spMkLst>
        </pc:spChg>
        <pc:spChg chg="add del">
          <ac:chgData name="Monae Briana Haynes (2419752)" userId="S::2419752@student.uwtsd.ac.uk::88b26565-e541-4473-8107-ea332f45095c" providerId="AD" clId="Web-{06E042D1-E05F-0F86-5624-133C6182D523}" dt="2025-11-09T21:36:08.977" v="1501"/>
          <ac:spMkLst>
            <pc:docMk/>
            <pc:sldMk cId="1384732140" sldId="269"/>
            <ac:spMk id="31" creationId="{E81A6D98-2A79-43ED-9D02-D6826F621D6B}"/>
          </ac:spMkLst>
        </pc:spChg>
        <pc:spChg chg="add">
          <ac:chgData name="Monae Briana Haynes (2419752)" userId="S::2419752@student.uwtsd.ac.uk::88b26565-e541-4473-8107-ea332f45095c" providerId="AD" clId="Web-{06E042D1-E05F-0F86-5624-133C6182D523}" dt="2025-11-09T21:36:08.977" v="1501"/>
          <ac:spMkLst>
            <pc:docMk/>
            <pc:sldMk cId="1384732140" sldId="269"/>
            <ac:spMk id="36" creationId="{FAFB3478-4AEC-431E-93B2-1593839C16DA}"/>
          </ac:spMkLst>
        </pc:spChg>
        <pc:spChg chg="add">
          <ac:chgData name="Monae Briana Haynes (2419752)" userId="S::2419752@student.uwtsd.ac.uk::88b26565-e541-4473-8107-ea332f45095c" providerId="AD" clId="Web-{06E042D1-E05F-0F86-5624-133C6182D523}" dt="2025-11-09T21:36:08.977" v="1501"/>
          <ac:spMkLst>
            <pc:docMk/>
            <pc:sldMk cId="1384732140" sldId="269"/>
            <ac:spMk id="38" creationId="{A8A68745-355E-4D81-AA5F-942C71082A1E}"/>
          </ac:spMkLst>
        </pc:spChg>
        <pc:spChg chg="add">
          <ac:chgData name="Monae Briana Haynes (2419752)" userId="S::2419752@student.uwtsd.ac.uk::88b26565-e541-4473-8107-ea332f45095c" providerId="AD" clId="Web-{06E042D1-E05F-0F86-5624-133C6182D523}" dt="2025-11-09T21:36:08.977" v="1501"/>
          <ac:spMkLst>
            <pc:docMk/>
            <pc:sldMk cId="1384732140" sldId="269"/>
            <ac:spMk id="40" creationId="{9A450B93-9615-4854-BEA5-4A85DF5CD68C}"/>
          </ac:spMkLst>
        </pc:spChg>
        <pc:spChg chg="add">
          <ac:chgData name="Monae Briana Haynes (2419752)" userId="S::2419752@student.uwtsd.ac.uk::88b26565-e541-4473-8107-ea332f45095c" providerId="AD" clId="Web-{06E042D1-E05F-0F86-5624-133C6182D523}" dt="2025-11-09T21:36:08.977" v="1501"/>
          <ac:spMkLst>
            <pc:docMk/>
            <pc:sldMk cId="1384732140" sldId="269"/>
            <ac:spMk id="42" creationId="{2E922E9E-A29B-4164-A634-B718A43369CA}"/>
          </ac:spMkLst>
        </pc:spChg>
        <pc:picChg chg="add mod">
          <ac:chgData name="Monae Briana Haynes (2419752)" userId="S::2419752@student.uwtsd.ac.uk::88b26565-e541-4473-8107-ea332f45095c" providerId="AD" clId="Web-{06E042D1-E05F-0F86-5624-133C6182D523}" dt="2025-11-09T21:36:08.977" v="1501"/>
          <ac:picMkLst>
            <pc:docMk/>
            <pc:sldMk cId="1384732140" sldId="269"/>
            <ac:picMk id="4" creationId="{0A4A1E76-485B-47F7-3359-1883FE5E1B0A}"/>
          </ac:picMkLst>
        </pc:picChg>
      </pc:sldChg>
      <pc:sldChg chg="addSp modSp new mod setBg">
        <pc:chgData name="Monae Briana Haynes (2419752)" userId="S::2419752@student.uwtsd.ac.uk::88b26565-e541-4473-8107-ea332f45095c" providerId="AD" clId="Web-{06E042D1-E05F-0F86-5624-133C6182D523}" dt="2025-11-06T21:46:25.962" v="869"/>
        <pc:sldMkLst>
          <pc:docMk/>
          <pc:sldMk cId="3679731928" sldId="270"/>
        </pc:sldMkLst>
        <pc:spChg chg="mod">
          <ac:chgData name="Monae Briana Haynes (2419752)" userId="S::2419752@student.uwtsd.ac.uk::88b26565-e541-4473-8107-ea332f45095c" providerId="AD" clId="Web-{06E042D1-E05F-0F86-5624-133C6182D523}" dt="2025-11-06T21:46:25.962" v="869"/>
          <ac:spMkLst>
            <pc:docMk/>
            <pc:sldMk cId="3679731928" sldId="270"/>
            <ac:spMk id="2" creationId="{D3985DE5-F7B9-31D3-EF2B-CE3D7B30B15A}"/>
          </ac:spMkLst>
        </pc:spChg>
        <pc:spChg chg="mod">
          <ac:chgData name="Monae Briana Haynes (2419752)" userId="S::2419752@student.uwtsd.ac.uk::88b26565-e541-4473-8107-ea332f45095c" providerId="AD" clId="Web-{06E042D1-E05F-0F86-5624-133C6182D523}" dt="2025-11-06T21:46:25.962" v="869"/>
          <ac:spMkLst>
            <pc:docMk/>
            <pc:sldMk cId="3679731928" sldId="270"/>
            <ac:spMk id="3" creationId="{2B2318C2-FF5D-DBA6-DDEB-CA6D7046328C}"/>
          </ac:spMkLst>
        </pc:spChg>
        <pc:spChg chg="add">
          <ac:chgData name="Monae Briana Haynes (2419752)" userId="S::2419752@student.uwtsd.ac.uk::88b26565-e541-4473-8107-ea332f45095c" providerId="AD" clId="Web-{06E042D1-E05F-0F86-5624-133C6182D523}" dt="2025-11-06T21:46:25.962" v="869"/>
          <ac:spMkLst>
            <pc:docMk/>
            <pc:sldMk cId="3679731928" sldId="270"/>
            <ac:spMk id="8" creationId="{471A3572-4543-4883-A749-0458CD8700C2}"/>
          </ac:spMkLst>
        </pc:spChg>
        <pc:spChg chg="add">
          <ac:chgData name="Monae Briana Haynes (2419752)" userId="S::2419752@student.uwtsd.ac.uk::88b26565-e541-4473-8107-ea332f45095c" providerId="AD" clId="Web-{06E042D1-E05F-0F86-5624-133C6182D523}" dt="2025-11-06T21:46:25.962" v="869"/>
          <ac:spMkLst>
            <pc:docMk/>
            <pc:sldMk cId="3679731928" sldId="270"/>
            <ac:spMk id="10" creationId="{4036AB30-180B-4ED5-A38B-175705419281}"/>
          </ac:spMkLst>
        </pc:spChg>
        <pc:spChg chg="add">
          <ac:chgData name="Monae Briana Haynes (2419752)" userId="S::2419752@student.uwtsd.ac.uk::88b26565-e541-4473-8107-ea332f45095c" providerId="AD" clId="Web-{06E042D1-E05F-0F86-5624-133C6182D523}" dt="2025-11-06T21:46:25.962" v="869"/>
          <ac:spMkLst>
            <pc:docMk/>
            <pc:sldMk cId="3679731928" sldId="270"/>
            <ac:spMk id="18" creationId="{DC83D935-436B-4F4D-A47B-4FD95E2C1D80}"/>
          </ac:spMkLst>
        </pc:spChg>
        <pc:grpChg chg="add">
          <ac:chgData name="Monae Briana Haynes (2419752)" userId="S::2419752@student.uwtsd.ac.uk::88b26565-e541-4473-8107-ea332f45095c" providerId="AD" clId="Web-{06E042D1-E05F-0F86-5624-133C6182D523}" dt="2025-11-06T21:46:25.962" v="869"/>
          <ac:grpSpMkLst>
            <pc:docMk/>
            <pc:sldMk cId="3679731928" sldId="270"/>
            <ac:grpSpMk id="12" creationId="{C7DC96D6-0134-4EA3-8B0A-6A255D6BDE31}"/>
          </ac:grpSpMkLst>
        </pc:grpChg>
      </pc:sldChg>
    </pc:docChg>
  </pc:docChgLst>
  <pc:docChgLst>
    <pc:chgData name="Monae Briana Haynes (2419752)" userId="S::2419752@student.uwtsd.ac.uk::88b26565-e541-4473-8107-ea332f45095c" providerId="AD" clId="Web-{18ABA90A-8185-046A-6F25-4DFABA780D60}"/>
    <pc:docChg chg="addSld modSld addMainMaster delMainMaster">
      <pc:chgData name="Monae Briana Haynes (2419752)" userId="S::2419752@student.uwtsd.ac.uk::88b26565-e541-4473-8107-ea332f45095c" providerId="AD" clId="Web-{18ABA90A-8185-046A-6F25-4DFABA780D60}" dt="2025-10-27T11:36:44.821" v="270"/>
      <pc:docMkLst>
        <pc:docMk/>
      </pc:docMkLst>
      <pc:sldChg chg="addSp delSp modSp mod setBg modClrScheme setClrOvrMap chgLayout">
        <pc:chgData name="Monae Briana Haynes (2419752)" userId="S::2419752@student.uwtsd.ac.uk::88b26565-e541-4473-8107-ea332f45095c" providerId="AD" clId="Web-{18ABA90A-8185-046A-6F25-4DFABA780D60}" dt="2025-10-27T11:26:46.878" v="87" actId="20577"/>
        <pc:sldMkLst>
          <pc:docMk/>
          <pc:sldMk cId="109857222" sldId="256"/>
        </pc:sldMkLst>
        <pc:spChg chg="mod">
          <ac:chgData name="Monae Briana Haynes (2419752)" userId="S::2419752@student.uwtsd.ac.uk::88b26565-e541-4473-8107-ea332f45095c" providerId="AD" clId="Web-{18ABA90A-8185-046A-6F25-4DFABA780D60}" dt="2025-10-27T11:24:51.609" v="22" actId="20577"/>
          <ac:spMkLst>
            <pc:docMk/>
            <pc:sldMk cId="109857222" sldId="256"/>
            <ac:spMk id="2" creationId="{00000000-0000-0000-0000-000000000000}"/>
          </ac:spMkLst>
        </pc:spChg>
        <pc:spChg chg="mod">
          <ac:chgData name="Monae Briana Haynes (2419752)" userId="S::2419752@student.uwtsd.ac.uk::88b26565-e541-4473-8107-ea332f45095c" providerId="AD" clId="Web-{18ABA90A-8185-046A-6F25-4DFABA780D60}" dt="2025-10-27T11:26:46.878" v="87" actId="20577"/>
          <ac:spMkLst>
            <pc:docMk/>
            <pc:sldMk cId="109857222" sldId="256"/>
            <ac:spMk id="3" creationId="{00000000-0000-0000-0000-000000000000}"/>
          </ac:spMkLst>
        </pc:spChg>
        <pc:spChg chg="add">
          <ac:chgData name="Monae Briana Haynes (2419752)" userId="S::2419752@student.uwtsd.ac.uk::88b26565-e541-4473-8107-ea332f45095c" providerId="AD" clId="Web-{18ABA90A-8185-046A-6F25-4DFABA780D60}" dt="2025-10-27T11:24:04.998" v="2"/>
          <ac:spMkLst>
            <pc:docMk/>
            <pc:sldMk cId="109857222" sldId="256"/>
            <ac:spMk id="9" creationId="{A7971386-B2B0-4A38-8D3B-8CF23AAA610C}"/>
          </ac:spMkLst>
        </pc:spChg>
        <pc:spChg chg="add">
          <ac:chgData name="Monae Briana Haynes (2419752)" userId="S::2419752@student.uwtsd.ac.uk::88b26565-e541-4473-8107-ea332f45095c" providerId="AD" clId="Web-{18ABA90A-8185-046A-6F25-4DFABA780D60}" dt="2025-10-27T11:24:04.998" v="2"/>
          <ac:spMkLst>
            <pc:docMk/>
            <pc:sldMk cId="109857222" sldId="256"/>
            <ac:spMk id="11" creationId="{96AE4BD0-E2D6-4FE1-9295-59E338A45340}"/>
          </ac:spMkLst>
        </pc:spChg>
        <pc:spChg chg="add">
          <ac:chgData name="Monae Briana Haynes (2419752)" userId="S::2419752@student.uwtsd.ac.uk::88b26565-e541-4473-8107-ea332f45095c" providerId="AD" clId="Web-{18ABA90A-8185-046A-6F25-4DFABA780D60}" dt="2025-10-27T11:24:04.998" v="2"/>
          <ac:spMkLst>
            <pc:docMk/>
            <pc:sldMk cId="109857222" sldId="256"/>
            <ac:spMk id="13" creationId="{0D29D77D-2D4E-4868-960B-BEDA724F5CE2}"/>
          </ac:spMkLst>
        </pc:spChg>
        <pc:picChg chg="add">
          <ac:chgData name="Monae Briana Haynes (2419752)" userId="S::2419752@student.uwtsd.ac.uk::88b26565-e541-4473-8107-ea332f45095c" providerId="AD" clId="Web-{18ABA90A-8185-046A-6F25-4DFABA780D60}" dt="2025-10-27T11:24:04.998" v="2"/>
          <ac:picMkLst>
            <pc:docMk/>
            <pc:sldMk cId="109857222" sldId="256"/>
            <ac:picMk id="4" creationId="{4A6B3EE3-4783-7ACC-F6FF-C1445655DE0A}"/>
          </ac:picMkLst>
        </pc:picChg>
      </pc:sldChg>
      <pc:sldChg chg="addSp delSp modSp new mod setBg">
        <pc:chgData name="Monae Briana Haynes (2419752)" userId="S::2419752@student.uwtsd.ac.uk::88b26565-e541-4473-8107-ea332f45095c" providerId="AD" clId="Web-{18ABA90A-8185-046A-6F25-4DFABA780D60}" dt="2025-10-27T11:36:27.101" v="269"/>
        <pc:sldMkLst>
          <pc:docMk/>
          <pc:sldMk cId="2183373153" sldId="257"/>
        </pc:sldMkLst>
        <pc:spChg chg="mod">
          <ac:chgData name="Monae Briana Haynes (2419752)" userId="S::2419752@student.uwtsd.ac.uk::88b26565-e541-4473-8107-ea332f45095c" providerId="AD" clId="Web-{18ABA90A-8185-046A-6F25-4DFABA780D60}" dt="2025-10-27T11:36:27.101" v="269"/>
          <ac:spMkLst>
            <pc:docMk/>
            <pc:sldMk cId="2183373153" sldId="257"/>
            <ac:spMk id="2" creationId="{FC763F12-FD77-EA11-1BFD-D254C100D9A1}"/>
          </ac:spMkLst>
        </pc:spChg>
        <pc:spChg chg="mod">
          <ac:chgData name="Monae Briana Haynes (2419752)" userId="S::2419752@student.uwtsd.ac.uk::88b26565-e541-4473-8107-ea332f45095c" providerId="AD" clId="Web-{18ABA90A-8185-046A-6F25-4DFABA780D60}" dt="2025-10-27T11:36:27.101" v="269"/>
          <ac:spMkLst>
            <pc:docMk/>
            <pc:sldMk cId="2183373153" sldId="257"/>
            <ac:spMk id="3" creationId="{CB322A75-3D46-EA9B-C6EC-D8A9B4402C34}"/>
          </ac:spMkLst>
        </pc:spChg>
      </pc:sldChg>
      <pc:sldChg chg="new">
        <pc:chgData name="Monae Briana Haynes (2419752)" userId="S::2419752@student.uwtsd.ac.uk::88b26565-e541-4473-8107-ea332f45095c" providerId="AD" clId="Web-{18ABA90A-8185-046A-6F25-4DFABA780D60}" dt="2025-10-27T11:36:44.821" v="270"/>
        <pc:sldMkLst>
          <pc:docMk/>
          <pc:sldMk cId="1108513116" sldId="258"/>
        </pc:sldMkLst>
      </pc:sldChg>
      <pc:sldMasterChg chg="add addSldLayout">
        <pc:chgData name="Monae Briana Haynes (2419752)" userId="S::2419752@student.uwtsd.ac.uk::88b26565-e541-4473-8107-ea332f45095c" providerId="AD" clId="Web-{18ABA90A-8185-046A-6F25-4DFABA780D60}" dt="2025-10-27T11:24:04.998" v="2"/>
        <pc:sldMasterMkLst>
          <pc:docMk/>
          <pc:sldMasterMk cId="2602251500" sldId="2147483773"/>
        </pc:sldMasterMkLst>
        <pc:sldLayoutChg chg="add">
          <pc:chgData name="Monae Briana Haynes (2419752)" userId="S::2419752@student.uwtsd.ac.uk::88b26565-e541-4473-8107-ea332f45095c" providerId="AD" clId="Web-{18ABA90A-8185-046A-6F25-4DFABA780D60}" dt="2025-10-27T11:24:04.998" v="2"/>
          <pc:sldLayoutMkLst>
            <pc:docMk/>
            <pc:sldMasterMk cId="2602251500" sldId="2147483773"/>
            <pc:sldLayoutMk cId="1099824970" sldId="2147483762"/>
          </pc:sldLayoutMkLst>
        </pc:sldLayoutChg>
        <pc:sldLayoutChg chg="add">
          <pc:chgData name="Monae Briana Haynes (2419752)" userId="S::2419752@student.uwtsd.ac.uk::88b26565-e541-4473-8107-ea332f45095c" providerId="AD" clId="Web-{18ABA90A-8185-046A-6F25-4DFABA780D60}" dt="2025-10-27T11:24:04.998" v="2"/>
          <pc:sldLayoutMkLst>
            <pc:docMk/>
            <pc:sldMasterMk cId="2602251500" sldId="2147483773"/>
            <pc:sldLayoutMk cId="2467998218" sldId="2147483763"/>
          </pc:sldLayoutMkLst>
        </pc:sldLayoutChg>
        <pc:sldLayoutChg chg="add">
          <pc:chgData name="Monae Briana Haynes (2419752)" userId="S::2419752@student.uwtsd.ac.uk::88b26565-e541-4473-8107-ea332f45095c" providerId="AD" clId="Web-{18ABA90A-8185-046A-6F25-4DFABA780D60}" dt="2025-10-27T11:24:04.998" v="2"/>
          <pc:sldLayoutMkLst>
            <pc:docMk/>
            <pc:sldMasterMk cId="2602251500" sldId="2147483773"/>
            <pc:sldLayoutMk cId="1111239658" sldId="2147483764"/>
          </pc:sldLayoutMkLst>
        </pc:sldLayoutChg>
        <pc:sldLayoutChg chg="add">
          <pc:chgData name="Monae Briana Haynes (2419752)" userId="S::2419752@student.uwtsd.ac.uk::88b26565-e541-4473-8107-ea332f45095c" providerId="AD" clId="Web-{18ABA90A-8185-046A-6F25-4DFABA780D60}" dt="2025-10-27T11:24:04.998" v="2"/>
          <pc:sldLayoutMkLst>
            <pc:docMk/>
            <pc:sldMasterMk cId="2602251500" sldId="2147483773"/>
            <pc:sldLayoutMk cId="2988543060" sldId="2147483765"/>
          </pc:sldLayoutMkLst>
        </pc:sldLayoutChg>
        <pc:sldLayoutChg chg="add">
          <pc:chgData name="Monae Briana Haynes (2419752)" userId="S::2419752@student.uwtsd.ac.uk::88b26565-e541-4473-8107-ea332f45095c" providerId="AD" clId="Web-{18ABA90A-8185-046A-6F25-4DFABA780D60}" dt="2025-10-27T11:24:04.998" v="2"/>
          <pc:sldLayoutMkLst>
            <pc:docMk/>
            <pc:sldMasterMk cId="2602251500" sldId="2147483773"/>
            <pc:sldLayoutMk cId="1846015197" sldId="2147483766"/>
          </pc:sldLayoutMkLst>
        </pc:sldLayoutChg>
        <pc:sldLayoutChg chg="add">
          <pc:chgData name="Monae Briana Haynes (2419752)" userId="S::2419752@student.uwtsd.ac.uk::88b26565-e541-4473-8107-ea332f45095c" providerId="AD" clId="Web-{18ABA90A-8185-046A-6F25-4DFABA780D60}" dt="2025-10-27T11:24:04.998" v="2"/>
          <pc:sldLayoutMkLst>
            <pc:docMk/>
            <pc:sldMasterMk cId="2602251500" sldId="2147483773"/>
            <pc:sldLayoutMk cId="15810200" sldId="2147483767"/>
          </pc:sldLayoutMkLst>
        </pc:sldLayoutChg>
        <pc:sldLayoutChg chg="add">
          <pc:chgData name="Monae Briana Haynes (2419752)" userId="S::2419752@student.uwtsd.ac.uk::88b26565-e541-4473-8107-ea332f45095c" providerId="AD" clId="Web-{18ABA90A-8185-046A-6F25-4DFABA780D60}" dt="2025-10-27T11:24:04.998" v="2"/>
          <pc:sldLayoutMkLst>
            <pc:docMk/>
            <pc:sldMasterMk cId="2602251500" sldId="2147483773"/>
            <pc:sldLayoutMk cId="1357735891" sldId="2147483768"/>
          </pc:sldLayoutMkLst>
        </pc:sldLayoutChg>
        <pc:sldLayoutChg chg="add">
          <pc:chgData name="Monae Briana Haynes (2419752)" userId="S::2419752@student.uwtsd.ac.uk::88b26565-e541-4473-8107-ea332f45095c" providerId="AD" clId="Web-{18ABA90A-8185-046A-6F25-4DFABA780D60}" dt="2025-10-27T11:24:04.998" v="2"/>
          <pc:sldLayoutMkLst>
            <pc:docMk/>
            <pc:sldMasterMk cId="2602251500" sldId="2147483773"/>
            <pc:sldLayoutMk cId="1221033887" sldId="2147483769"/>
          </pc:sldLayoutMkLst>
        </pc:sldLayoutChg>
        <pc:sldLayoutChg chg="add">
          <pc:chgData name="Monae Briana Haynes (2419752)" userId="S::2419752@student.uwtsd.ac.uk::88b26565-e541-4473-8107-ea332f45095c" providerId="AD" clId="Web-{18ABA90A-8185-046A-6F25-4DFABA780D60}" dt="2025-10-27T11:24:04.998" v="2"/>
          <pc:sldLayoutMkLst>
            <pc:docMk/>
            <pc:sldMasterMk cId="2602251500" sldId="2147483773"/>
            <pc:sldLayoutMk cId="3252866894" sldId="2147483770"/>
          </pc:sldLayoutMkLst>
        </pc:sldLayoutChg>
        <pc:sldLayoutChg chg="add">
          <pc:chgData name="Monae Briana Haynes (2419752)" userId="S::2419752@student.uwtsd.ac.uk::88b26565-e541-4473-8107-ea332f45095c" providerId="AD" clId="Web-{18ABA90A-8185-046A-6F25-4DFABA780D60}" dt="2025-10-27T11:24:04.998" v="2"/>
          <pc:sldLayoutMkLst>
            <pc:docMk/>
            <pc:sldMasterMk cId="2602251500" sldId="2147483773"/>
            <pc:sldLayoutMk cId="3087474295" sldId="2147483771"/>
          </pc:sldLayoutMkLst>
        </pc:sldLayoutChg>
        <pc:sldLayoutChg chg="add">
          <pc:chgData name="Monae Briana Haynes (2419752)" userId="S::2419752@student.uwtsd.ac.uk::88b26565-e541-4473-8107-ea332f45095c" providerId="AD" clId="Web-{18ABA90A-8185-046A-6F25-4DFABA780D60}" dt="2025-10-27T11:24:04.998" v="2"/>
          <pc:sldLayoutMkLst>
            <pc:docMk/>
            <pc:sldMasterMk cId="2602251500" sldId="2147483773"/>
            <pc:sldLayoutMk cId="4161581667" sldId="2147483772"/>
          </pc:sldLayoutMkLst>
        </pc:sldLayoutChg>
      </pc:sldMasterChg>
    </pc:docChg>
  </pc:docChgLst>
  <pc:docChgLst>
    <pc:chgData name="Monae Briana Haynes (2419752)" userId="88b26565-e541-4473-8107-ea332f45095c" providerId="ADAL" clId="{789A0132-A181-47FE-94A8-505D535E427E}"/>
    <pc:docChg chg="custSel modSld">
      <pc:chgData name="Monae Briana Haynes (2419752)" userId="88b26565-e541-4473-8107-ea332f45095c" providerId="ADAL" clId="{789A0132-A181-47FE-94A8-505D535E427E}" dt="2025-11-06T21:17:06.909" v="23" actId="27636"/>
      <pc:docMkLst>
        <pc:docMk/>
      </pc:docMkLst>
      <pc:sldChg chg="modSp mod">
        <pc:chgData name="Monae Briana Haynes (2419752)" userId="88b26565-e541-4473-8107-ea332f45095c" providerId="ADAL" clId="{789A0132-A181-47FE-94A8-505D535E427E}" dt="2025-11-06T19:23:03.167" v="19" actId="1076"/>
        <pc:sldMkLst>
          <pc:docMk/>
          <pc:sldMk cId="1108513116" sldId="258"/>
        </pc:sldMkLst>
        <pc:spChg chg="mod">
          <ac:chgData name="Monae Briana Haynes (2419752)" userId="88b26565-e541-4473-8107-ea332f45095c" providerId="ADAL" clId="{789A0132-A181-47FE-94A8-505D535E427E}" dt="2025-11-06T19:23:03.167" v="19" actId="1076"/>
          <ac:spMkLst>
            <pc:docMk/>
            <pc:sldMk cId="1108513116" sldId="258"/>
            <ac:spMk id="2" creationId="{90686A74-036F-1304-279B-4245D45EE2AE}"/>
          </ac:spMkLst>
        </pc:spChg>
      </pc:sldChg>
      <pc:sldChg chg="modSp mod">
        <pc:chgData name="Monae Briana Haynes (2419752)" userId="88b26565-e541-4473-8107-ea332f45095c" providerId="ADAL" clId="{789A0132-A181-47FE-94A8-505D535E427E}" dt="2025-11-06T21:12:07.351" v="21" actId="22"/>
        <pc:sldMkLst>
          <pc:docMk/>
          <pc:sldMk cId="2854627096" sldId="265"/>
        </pc:sldMkLst>
      </pc:sldChg>
      <pc:sldChg chg="modSp mod">
        <pc:chgData name="Monae Briana Haynes (2419752)" userId="88b26565-e541-4473-8107-ea332f45095c" providerId="ADAL" clId="{789A0132-A181-47FE-94A8-505D535E427E}" dt="2025-11-06T21:17:06.909" v="23" actId="27636"/>
        <pc:sldMkLst>
          <pc:docMk/>
          <pc:sldMk cId="3302120839" sldId="266"/>
        </pc:sldMkLst>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3F78E2-EFE8-450C-BA2B-465AC70FC46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0F24FB6-4AD6-4E49-BD5D-34AB5D090B72}">
      <dgm:prSet/>
      <dgm:spPr/>
      <dgm:t>
        <a:bodyPr/>
        <a:lstStyle/>
        <a:p>
          <a:r>
            <a:rPr lang="en-US"/>
            <a:t>My travel agency includes online bookings and has increased demand for personalised holiday packages, deals, and experiential travel. In my website my travel agency includes personalised marketing and excellent customer service to focus on customers specific needs based on their holiday types.</a:t>
          </a:r>
          <a:r>
            <a:rPr lang="en-GB"/>
            <a:t> </a:t>
          </a:r>
          <a:endParaRPr lang="en-US"/>
        </a:p>
      </dgm:t>
    </dgm:pt>
    <dgm:pt modelId="{A4A4AB66-8BD2-4FE8-8F75-F969243C0134}" type="parTrans" cxnId="{C8A212F4-3D76-4AC6-B408-52A5CC42AF44}">
      <dgm:prSet/>
      <dgm:spPr/>
      <dgm:t>
        <a:bodyPr/>
        <a:lstStyle/>
        <a:p>
          <a:endParaRPr lang="en-US"/>
        </a:p>
      </dgm:t>
    </dgm:pt>
    <dgm:pt modelId="{FCA9FB8A-8024-4BE1-B5CB-430322FDABD0}" type="sibTrans" cxnId="{C8A212F4-3D76-4AC6-B408-52A5CC42AF44}">
      <dgm:prSet/>
      <dgm:spPr/>
      <dgm:t>
        <a:bodyPr/>
        <a:lstStyle/>
        <a:p>
          <a:endParaRPr lang="en-US"/>
        </a:p>
      </dgm:t>
    </dgm:pt>
    <dgm:pt modelId="{E25E84D2-4B8D-4C59-97C0-7B3FDAB72A44}">
      <dgm:prSet/>
      <dgm:spPr/>
      <dgm:t>
        <a:bodyPr/>
        <a:lstStyle/>
        <a:p>
          <a:r>
            <a:rPr lang="en-US"/>
            <a:t>The different holiday types that are available to customers on Naes travel agency website, are corporate travel, customise travel, personal itineraries, holiday insurance, experience add ons, family travels, cultural experiences, or business travels. </a:t>
          </a:r>
        </a:p>
      </dgm:t>
    </dgm:pt>
    <dgm:pt modelId="{43A5B240-4C62-452D-A4FE-66137BF7BEAE}" type="parTrans" cxnId="{6C5DD96D-0ABC-44E4-8AE4-3E0DFAE4D2F8}">
      <dgm:prSet/>
      <dgm:spPr/>
      <dgm:t>
        <a:bodyPr/>
        <a:lstStyle/>
        <a:p>
          <a:endParaRPr lang="en-US"/>
        </a:p>
      </dgm:t>
    </dgm:pt>
    <dgm:pt modelId="{01B21F92-33FD-4C39-B655-A46AF7DF6F44}" type="sibTrans" cxnId="{6C5DD96D-0ABC-44E4-8AE4-3E0DFAE4D2F8}">
      <dgm:prSet/>
      <dgm:spPr/>
      <dgm:t>
        <a:bodyPr/>
        <a:lstStyle/>
        <a:p>
          <a:endParaRPr lang="en-US"/>
        </a:p>
      </dgm:t>
    </dgm:pt>
    <dgm:pt modelId="{7B77081A-3645-4C12-B132-E73DA02BEE36}">
      <dgm:prSet/>
      <dgm:spPr/>
      <dgm:t>
        <a:bodyPr/>
        <a:lstStyle/>
        <a:p>
          <a:r>
            <a:rPr lang="en-US"/>
            <a:t>Corporate travel includes customers booking travel flights and accommodation for business meetings, conferences, or work.</a:t>
          </a:r>
        </a:p>
      </dgm:t>
    </dgm:pt>
    <dgm:pt modelId="{50D993AD-5A72-43EF-AA0D-7D806324700F}" type="parTrans" cxnId="{62A2FC2B-847F-4891-86D0-191CA745AAAE}">
      <dgm:prSet/>
      <dgm:spPr/>
      <dgm:t>
        <a:bodyPr/>
        <a:lstStyle/>
        <a:p>
          <a:endParaRPr lang="en-US"/>
        </a:p>
      </dgm:t>
    </dgm:pt>
    <dgm:pt modelId="{6FEBECEE-A950-4AD0-8B4D-0E155834B471}" type="sibTrans" cxnId="{62A2FC2B-847F-4891-86D0-191CA745AAAE}">
      <dgm:prSet/>
      <dgm:spPr/>
      <dgm:t>
        <a:bodyPr/>
        <a:lstStyle/>
        <a:p>
          <a:endParaRPr lang="en-US"/>
        </a:p>
      </dgm:t>
    </dgm:pt>
    <dgm:pt modelId="{CA61A389-7E3E-4196-A86F-DBC4DDDADA74}">
      <dgm:prSet/>
      <dgm:spPr/>
      <dgm:t>
        <a:bodyPr/>
        <a:lstStyle/>
        <a:p>
          <a:r>
            <a:rPr lang="en-US"/>
            <a:t>The Customised travel includes customers that look for personal experience based on what the customer is looking for individually. This may include itineraries and experiences as add ons on the website. </a:t>
          </a:r>
        </a:p>
      </dgm:t>
    </dgm:pt>
    <dgm:pt modelId="{33D03CBF-D9AA-4C6F-ABCC-ACD27F045D69}" type="parTrans" cxnId="{96BC865C-AD03-4EB2-872E-06581AA1E446}">
      <dgm:prSet/>
      <dgm:spPr/>
      <dgm:t>
        <a:bodyPr/>
        <a:lstStyle/>
        <a:p>
          <a:endParaRPr lang="en-US"/>
        </a:p>
      </dgm:t>
    </dgm:pt>
    <dgm:pt modelId="{CA35D04F-8DB1-4EF6-9818-0F926A3D16B3}" type="sibTrans" cxnId="{96BC865C-AD03-4EB2-872E-06581AA1E446}">
      <dgm:prSet/>
      <dgm:spPr/>
      <dgm:t>
        <a:bodyPr/>
        <a:lstStyle/>
        <a:p>
          <a:endParaRPr lang="en-US"/>
        </a:p>
      </dgm:t>
    </dgm:pt>
    <dgm:pt modelId="{C0C8B7E9-8EE3-4B8C-8241-93AD78F9FBA2}">
      <dgm:prSet/>
      <dgm:spPr/>
      <dgm:t>
        <a:bodyPr/>
        <a:lstStyle/>
        <a:p>
          <a:r>
            <a:rPr lang="en-US"/>
            <a:t>Other key customers are those who seek adventure, cultural experience, and family travel holiday experiences.</a:t>
          </a:r>
        </a:p>
      </dgm:t>
    </dgm:pt>
    <dgm:pt modelId="{9C330899-1346-4559-B815-FCEE9308AC50}" type="parTrans" cxnId="{B59019C8-ED0E-40E5-8A7D-B0FBB1284999}">
      <dgm:prSet/>
      <dgm:spPr/>
      <dgm:t>
        <a:bodyPr/>
        <a:lstStyle/>
        <a:p>
          <a:endParaRPr lang="en-US"/>
        </a:p>
      </dgm:t>
    </dgm:pt>
    <dgm:pt modelId="{251A3E8E-E30E-4F9F-87A6-222BD748326E}" type="sibTrans" cxnId="{B59019C8-ED0E-40E5-8A7D-B0FBB1284999}">
      <dgm:prSet/>
      <dgm:spPr/>
      <dgm:t>
        <a:bodyPr/>
        <a:lstStyle/>
        <a:p>
          <a:endParaRPr lang="en-US"/>
        </a:p>
      </dgm:t>
    </dgm:pt>
    <dgm:pt modelId="{42F60B84-4680-4856-92DD-4601877EBFFF}">
      <dgm:prSet/>
      <dgm:spPr/>
      <dgm:t>
        <a:bodyPr/>
        <a:lstStyle/>
        <a:p>
          <a:r>
            <a:rPr lang="en-US"/>
            <a:t>The travel agency market customers I would attract that would look for the holiday experience would be adventure travelers, families, business travelers, or luxury travelers. </a:t>
          </a:r>
        </a:p>
      </dgm:t>
    </dgm:pt>
    <dgm:pt modelId="{5FC7E562-973A-4ED5-8617-D078115B0386}" type="parTrans" cxnId="{5A7C33A1-4EBC-49F5-A139-62009A294A3D}">
      <dgm:prSet/>
      <dgm:spPr/>
      <dgm:t>
        <a:bodyPr/>
        <a:lstStyle/>
        <a:p>
          <a:endParaRPr lang="en-US"/>
        </a:p>
      </dgm:t>
    </dgm:pt>
    <dgm:pt modelId="{D3636263-6A2B-4309-9EBD-C3E39F560558}" type="sibTrans" cxnId="{5A7C33A1-4EBC-49F5-A139-62009A294A3D}">
      <dgm:prSet/>
      <dgm:spPr/>
      <dgm:t>
        <a:bodyPr/>
        <a:lstStyle/>
        <a:p>
          <a:endParaRPr lang="en-US"/>
        </a:p>
      </dgm:t>
    </dgm:pt>
    <dgm:pt modelId="{043B503E-7080-4DFE-91A7-A2C0C1017EA2}">
      <dgm:prSet/>
      <dgm:spPr/>
      <dgm:t>
        <a:bodyPr/>
        <a:lstStyle/>
        <a:p>
          <a:r>
            <a:rPr lang="en-US"/>
            <a:t>Adventure travelers are individuals or groups of people who are looking for a unique, cultural, or adventurous trip to popular tourist destinations. </a:t>
          </a:r>
        </a:p>
      </dgm:t>
    </dgm:pt>
    <dgm:pt modelId="{6103162D-A6A6-418E-A5A0-E2A1FF07D936}" type="parTrans" cxnId="{7AC4D167-6F89-448B-A658-4A6C5AB0A90D}">
      <dgm:prSet/>
      <dgm:spPr/>
      <dgm:t>
        <a:bodyPr/>
        <a:lstStyle/>
        <a:p>
          <a:endParaRPr lang="en-US"/>
        </a:p>
      </dgm:t>
    </dgm:pt>
    <dgm:pt modelId="{F83C7CD7-B3FE-4C67-9580-DDB5CB9C401D}" type="sibTrans" cxnId="{7AC4D167-6F89-448B-A658-4A6C5AB0A90D}">
      <dgm:prSet/>
      <dgm:spPr/>
      <dgm:t>
        <a:bodyPr/>
        <a:lstStyle/>
        <a:p>
          <a:endParaRPr lang="en-US"/>
        </a:p>
      </dgm:t>
    </dgm:pt>
    <dgm:pt modelId="{4F594FFF-3A5E-469C-8A60-D82E70A3BD94}">
      <dgm:prSet/>
      <dgm:spPr/>
      <dgm:t>
        <a:bodyPr/>
        <a:lstStyle/>
        <a:p>
          <a:r>
            <a:rPr lang="en-US"/>
            <a:t>Family travelers are travelers that prioritize a family holiday which is safe and convenient like a resort which would be child friendly. </a:t>
          </a:r>
        </a:p>
      </dgm:t>
    </dgm:pt>
    <dgm:pt modelId="{BF27EA85-6277-47F1-8A02-A2964707EDF0}" type="parTrans" cxnId="{92ADC608-4267-4861-9722-33CBD8CA47A0}">
      <dgm:prSet/>
      <dgm:spPr/>
      <dgm:t>
        <a:bodyPr/>
        <a:lstStyle/>
        <a:p>
          <a:endParaRPr lang="en-US"/>
        </a:p>
      </dgm:t>
    </dgm:pt>
    <dgm:pt modelId="{1FDB2B2D-9D06-484E-A715-836E199608A7}" type="sibTrans" cxnId="{92ADC608-4267-4861-9722-33CBD8CA47A0}">
      <dgm:prSet/>
      <dgm:spPr/>
      <dgm:t>
        <a:bodyPr/>
        <a:lstStyle/>
        <a:p>
          <a:endParaRPr lang="en-US"/>
        </a:p>
      </dgm:t>
    </dgm:pt>
    <dgm:pt modelId="{3D4EC9A5-B0B7-466A-986D-215603826AEB}">
      <dgm:prSet/>
      <dgm:spPr/>
      <dgm:t>
        <a:bodyPr/>
        <a:lstStyle/>
        <a:p>
          <a:r>
            <a:rPr lang="en-US"/>
            <a:t>Luxury travelers are travelers looking for a holiday with premium experiences.</a:t>
          </a:r>
          <a:r>
            <a:rPr lang="en-GB"/>
            <a:t> </a:t>
          </a:r>
          <a:endParaRPr lang="en-US"/>
        </a:p>
      </dgm:t>
    </dgm:pt>
    <dgm:pt modelId="{D515D0AB-047E-4C67-956E-740F93063F95}" type="parTrans" cxnId="{368C4D31-CB55-448B-9688-052D19E1A83F}">
      <dgm:prSet/>
      <dgm:spPr/>
      <dgm:t>
        <a:bodyPr/>
        <a:lstStyle/>
        <a:p>
          <a:endParaRPr lang="en-US"/>
        </a:p>
      </dgm:t>
    </dgm:pt>
    <dgm:pt modelId="{0E86D3A6-8CA9-46AC-9FCC-09FCAAA5ABD8}" type="sibTrans" cxnId="{368C4D31-CB55-448B-9688-052D19E1A83F}">
      <dgm:prSet/>
      <dgm:spPr/>
      <dgm:t>
        <a:bodyPr/>
        <a:lstStyle/>
        <a:p>
          <a:endParaRPr lang="en-US"/>
        </a:p>
      </dgm:t>
    </dgm:pt>
    <dgm:pt modelId="{9C379A2B-5AC2-45BB-A42B-DB4C89C1B19B}" type="pres">
      <dgm:prSet presAssocID="{FE3F78E2-EFE8-450C-BA2B-465AC70FC461}" presName="vert0" presStyleCnt="0">
        <dgm:presLayoutVars>
          <dgm:dir/>
          <dgm:animOne val="branch"/>
          <dgm:animLvl val="lvl"/>
        </dgm:presLayoutVars>
      </dgm:prSet>
      <dgm:spPr/>
    </dgm:pt>
    <dgm:pt modelId="{D2599B1B-436D-4A7D-81EC-FD765546AD8A}" type="pres">
      <dgm:prSet presAssocID="{A0F24FB6-4AD6-4E49-BD5D-34AB5D090B72}" presName="thickLine" presStyleLbl="alignNode1" presStyleIdx="0" presStyleCnt="9"/>
      <dgm:spPr/>
    </dgm:pt>
    <dgm:pt modelId="{39DE8A65-140D-4086-84EC-EC759C14CC18}" type="pres">
      <dgm:prSet presAssocID="{A0F24FB6-4AD6-4E49-BD5D-34AB5D090B72}" presName="horz1" presStyleCnt="0"/>
      <dgm:spPr/>
    </dgm:pt>
    <dgm:pt modelId="{4C237AEF-C3AB-42CC-AABE-7C2857B637FD}" type="pres">
      <dgm:prSet presAssocID="{A0F24FB6-4AD6-4E49-BD5D-34AB5D090B72}" presName="tx1" presStyleLbl="revTx" presStyleIdx="0" presStyleCnt="9"/>
      <dgm:spPr/>
    </dgm:pt>
    <dgm:pt modelId="{36BD2483-39F1-4AEC-AC99-65C5444073AE}" type="pres">
      <dgm:prSet presAssocID="{A0F24FB6-4AD6-4E49-BD5D-34AB5D090B72}" presName="vert1" presStyleCnt="0"/>
      <dgm:spPr/>
    </dgm:pt>
    <dgm:pt modelId="{CF474BC7-EF59-42D1-9ED4-C2F265270648}" type="pres">
      <dgm:prSet presAssocID="{E25E84D2-4B8D-4C59-97C0-7B3FDAB72A44}" presName="thickLine" presStyleLbl="alignNode1" presStyleIdx="1" presStyleCnt="9"/>
      <dgm:spPr/>
    </dgm:pt>
    <dgm:pt modelId="{91FFD745-D417-4813-B779-B27E27C67FFB}" type="pres">
      <dgm:prSet presAssocID="{E25E84D2-4B8D-4C59-97C0-7B3FDAB72A44}" presName="horz1" presStyleCnt="0"/>
      <dgm:spPr/>
    </dgm:pt>
    <dgm:pt modelId="{F7C7F594-2195-45A3-B392-EC3E1274C1ED}" type="pres">
      <dgm:prSet presAssocID="{E25E84D2-4B8D-4C59-97C0-7B3FDAB72A44}" presName="tx1" presStyleLbl="revTx" presStyleIdx="1" presStyleCnt="9"/>
      <dgm:spPr/>
    </dgm:pt>
    <dgm:pt modelId="{DAD4ADFE-7257-4852-A2EC-12CB5F12DCD2}" type="pres">
      <dgm:prSet presAssocID="{E25E84D2-4B8D-4C59-97C0-7B3FDAB72A44}" presName="vert1" presStyleCnt="0"/>
      <dgm:spPr/>
    </dgm:pt>
    <dgm:pt modelId="{372F3ADA-661C-4380-B89C-A9CA4EEDE7A0}" type="pres">
      <dgm:prSet presAssocID="{7B77081A-3645-4C12-B132-E73DA02BEE36}" presName="thickLine" presStyleLbl="alignNode1" presStyleIdx="2" presStyleCnt="9"/>
      <dgm:spPr/>
    </dgm:pt>
    <dgm:pt modelId="{283CF657-93D8-40E4-BF84-5CB463C86C02}" type="pres">
      <dgm:prSet presAssocID="{7B77081A-3645-4C12-B132-E73DA02BEE36}" presName="horz1" presStyleCnt="0"/>
      <dgm:spPr/>
    </dgm:pt>
    <dgm:pt modelId="{ECA5DC72-941A-40DB-A7A7-FCEF6B60DFB1}" type="pres">
      <dgm:prSet presAssocID="{7B77081A-3645-4C12-B132-E73DA02BEE36}" presName="tx1" presStyleLbl="revTx" presStyleIdx="2" presStyleCnt="9"/>
      <dgm:spPr/>
    </dgm:pt>
    <dgm:pt modelId="{72021405-E022-4F6A-BD59-7245DCF2BB62}" type="pres">
      <dgm:prSet presAssocID="{7B77081A-3645-4C12-B132-E73DA02BEE36}" presName="vert1" presStyleCnt="0"/>
      <dgm:spPr/>
    </dgm:pt>
    <dgm:pt modelId="{B73321D7-F155-485F-9462-075433B0DC37}" type="pres">
      <dgm:prSet presAssocID="{CA61A389-7E3E-4196-A86F-DBC4DDDADA74}" presName="thickLine" presStyleLbl="alignNode1" presStyleIdx="3" presStyleCnt="9"/>
      <dgm:spPr/>
    </dgm:pt>
    <dgm:pt modelId="{7CDDA7C0-4CE9-4B0A-9FDE-750B1CA96DA7}" type="pres">
      <dgm:prSet presAssocID="{CA61A389-7E3E-4196-A86F-DBC4DDDADA74}" presName="horz1" presStyleCnt="0"/>
      <dgm:spPr/>
    </dgm:pt>
    <dgm:pt modelId="{FEB95648-197D-48FD-A90A-FAEEA5C7BD1E}" type="pres">
      <dgm:prSet presAssocID="{CA61A389-7E3E-4196-A86F-DBC4DDDADA74}" presName="tx1" presStyleLbl="revTx" presStyleIdx="3" presStyleCnt="9"/>
      <dgm:spPr/>
    </dgm:pt>
    <dgm:pt modelId="{E165E93B-6438-4769-B9EF-F275D5A96FEE}" type="pres">
      <dgm:prSet presAssocID="{CA61A389-7E3E-4196-A86F-DBC4DDDADA74}" presName="vert1" presStyleCnt="0"/>
      <dgm:spPr/>
    </dgm:pt>
    <dgm:pt modelId="{80449F0B-3F62-4CF8-A0C2-580059484163}" type="pres">
      <dgm:prSet presAssocID="{C0C8B7E9-8EE3-4B8C-8241-93AD78F9FBA2}" presName="thickLine" presStyleLbl="alignNode1" presStyleIdx="4" presStyleCnt="9"/>
      <dgm:spPr/>
    </dgm:pt>
    <dgm:pt modelId="{CFC0F486-FE06-4236-9336-6726FA7A4A30}" type="pres">
      <dgm:prSet presAssocID="{C0C8B7E9-8EE3-4B8C-8241-93AD78F9FBA2}" presName="horz1" presStyleCnt="0"/>
      <dgm:spPr/>
    </dgm:pt>
    <dgm:pt modelId="{44BEFC0A-5B3D-4E2B-80EE-EA996B3427A9}" type="pres">
      <dgm:prSet presAssocID="{C0C8B7E9-8EE3-4B8C-8241-93AD78F9FBA2}" presName="tx1" presStyleLbl="revTx" presStyleIdx="4" presStyleCnt="9"/>
      <dgm:spPr/>
    </dgm:pt>
    <dgm:pt modelId="{82DDF124-4EB0-4EF2-BB62-3540FFFFC123}" type="pres">
      <dgm:prSet presAssocID="{C0C8B7E9-8EE3-4B8C-8241-93AD78F9FBA2}" presName="vert1" presStyleCnt="0"/>
      <dgm:spPr/>
    </dgm:pt>
    <dgm:pt modelId="{3491BE76-5D3D-46CD-AEA8-7D7489326374}" type="pres">
      <dgm:prSet presAssocID="{42F60B84-4680-4856-92DD-4601877EBFFF}" presName="thickLine" presStyleLbl="alignNode1" presStyleIdx="5" presStyleCnt="9"/>
      <dgm:spPr/>
    </dgm:pt>
    <dgm:pt modelId="{ABADCC4F-E9C1-4386-9D55-908F8E0F9F40}" type="pres">
      <dgm:prSet presAssocID="{42F60B84-4680-4856-92DD-4601877EBFFF}" presName="horz1" presStyleCnt="0"/>
      <dgm:spPr/>
    </dgm:pt>
    <dgm:pt modelId="{19C69C7F-D347-48C2-8EA7-B37DB878A0FA}" type="pres">
      <dgm:prSet presAssocID="{42F60B84-4680-4856-92DD-4601877EBFFF}" presName="tx1" presStyleLbl="revTx" presStyleIdx="5" presStyleCnt="9"/>
      <dgm:spPr/>
    </dgm:pt>
    <dgm:pt modelId="{F2065B48-EAA4-4DBE-B334-EBBB0D445C33}" type="pres">
      <dgm:prSet presAssocID="{42F60B84-4680-4856-92DD-4601877EBFFF}" presName="vert1" presStyleCnt="0"/>
      <dgm:spPr/>
    </dgm:pt>
    <dgm:pt modelId="{5B69EDC8-21FC-4B55-BA4D-3A8DC017E959}" type="pres">
      <dgm:prSet presAssocID="{043B503E-7080-4DFE-91A7-A2C0C1017EA2}" presName="thickLine" presStyleLbl="alignNode1" presStyleIdx="6" presStyleCnt="9"/>
      <dgm:spPr/>
    </dgm:pt>
    <dgm:pt modelId="{57B2E34D-4177-4055-BFFB-76ABC5469E3C}" type="pres">
      <dgm:prSet presAssocID="{043B503E-7080-4DFE-91A7-A2C0C1017EA2}" presName="horz1" presStyleCnt="0"/>
      <dgm:spPr/>
    </dgm:pt>
    <dgm:pt modelId="{FAF583A4-86B1-4379-AE74-CE44BDEC3BD3}" type="pres">
      <dgm:prSet presAssocID="{043B503E-7080-4DFE-91A7-A2C0C1017EA2}" presName="tx1" presStyleLbl="revTx" presStyleIdx="6" presStyleCnt="9"/>
      <dgm:spPr/>
    </dgm:pt>
    <dgm:pt modelId="{7D67C7B9-AF7A-435E-8C04-393ED0E79D48}" type="pres">
      <dgm:prSet presAssocID="{043B503E-7080-4DFE-91A7-A2C0C1017EA2}" presName="vert1" presStyleCnt="0"/>
      <dgm:spPr/>
    </dgm:pt>
    <dgm:pt modelId="{8FFA8EDA-B81B-4E91-976C-840B5E1DD878}" type="pres">
      <dgm:prSet presAssocID="{4F594FFF-3A5E-469C-8A60-D82E70A3BD94}" presName="thickLine" presStyleLbl="alignNode1" presStyleIdx="7" presStyleCnt="9"/>
      <dgm:spPr/>
    </dgm:pt>
    <dgm:pt modelId="{42AA3CA4-E412-4BCE-B55C-80952288B681}" type="pres">
      <dgm:prSet presAssocID="{4F594FFF-3A5E-469C-8A60-D82E70A3BD94}" presName="horz1" presStyleCnt="0"/>
      <dgm:spPr/>
    </dgm:pt>
    <dgm:pt modelId="{FE091730-76AD-4F16-9FFB-143A210EF0C3}" type="pres">
      <dgm:prSet presAssocID="{4F594FFF-3A5E-469C-8A60-D82E70A3BD94}" presName="tx1" presStyleLbl="revTx" presStyleIdx="7" presStyleCnt="9"/>
      <dgm:spPr/>
    </dgm:pt>
    <dgm:pt modelId="{11EC0203-90DC-488C-923E-781048ED768A}" type="pres">
      <dgm:prSet presAssocID="{4F594FFF-3A5E-469C-8A60-D82E70A3BD94}" presName="vert1" presStyleCnt="0"/>
      <dgm:spPr/>
    </dgm:pt>
    <dgm:pt modelId="{3CABDAA3-A14F-4FEC-9B75-A546E8F17E65}" type="pres">
      <dgm:prSet presAssocID="{3D4EC9A5-B0B7-466A-986D-215603826AEB}" presName="thickLine" presStyleLbl="alignNode1" presStyleIdx="8" presStyleCnt="9"/>
      <dgm:spPr/>
    </dgm:pt>
    <dgm:pt modelId="{6588F2EA-3C50-497B-9166-69D7F3B536FD}" type="pres">
      <dgm:prSet presAssocID="{3D4EC9A5-B0B7-466A-986D-215603826AEB}" presName="horz1" presStyleCnt="0"/>
      <dgm:spPr/>
    </dgm:pt>
    <dgm:pt modelId="{A038B2FA-990E-4422-8C8E-D51031320985}" type="pres">
      <dgm:prSet presAssocID="{3D4EC9A5-B0B7-466A-986D-215603826AEB}" presName="tx1" presStyleLbl="revTx" presStyleIdx="8" presStyleCnt="9"/>
      <dgm:spPr/>
    </dgm:pt>
    <dgm:pt modelId="{88BDBF3C-5EB9-414B-81B8-D40303128D4B}" type="pres">
      <dgm:prSet presAssocID="{3D4EC9A5-B0B7-466A-986D-215603826AEB}" presName="vert1" presStyleCnt="0"/>
      <dgm:spPr/>
    </dgm:pt>
  </dgm:ptLst>
  <dgm:cxnLst>
    <dgm:cxn modelId="{92ADC608-4267-4861-9722-33CBD8CA47A0}" srcId="{FE3F78E2-EFE8-450C-BA2B-465AC70FC461}" destId="{4F594FFF-3A5E-469C-8A60-D82E70A3BD94}" srcOrd="7" destOrd="0" parTransId="{BF27EA85-6277-47F1-8A02-A2964707EDF0}" sibTransId="{1FDB2B2D-9D06-484E-A715-836E199608A7}"/>
    <dgm:cxn modelId="{AB8CA814-709F-47CD-8D39-3DDC31A04DA6}" type="presOf" srcId="{3D4EC9A5-B0B7-466A-986D-215603826AEB}" destId="{A038B2FA-990E-4422-8C8E-D51031320985}" srcOrd="0" destOrd="0" presId="urn:microsoft.com/office/officeart/2008/layout/LinedList"/>
    <dgm:cxn modelId="{62A2FC2B-847F-4891-86D0-191CA745AAAE}" srcId="{FE3F78E2-EFE8-450C-BA2B-465AC70FC461}" destId="{7B77081A-3645-4C12-B132-E73DA02BEE36}" srcOrd="2" destOrd="0" parTransId="{50D993AD-5A72-43EF-AA0D-7D806324700F}" sibTransId="{6FEBECEE-A950-4AD0-8B4D-0E155834B471}"/>
    <dgm:cxn modelId="{368C4D31-CB55-448B-9688-052D19E1A83F}" srcId="{FE3F78E2-EFE8-450C-BA2B-465AC70FC461}" destId="{3D4EC9A5-B0B7-466A-986D-215603826AEB}" srcOrd="8" destOrd="0" parTransId="{D515D0AB-047E-4C67-956E-740F93063F95}" sibTransId="{0E86D3A6-8CA9-46AC-9FCC-09FCAAA5ABD8}"/>
    <dgm:cxn modelId="{D7D7D73A-7807-4A09-8252-15A8EA8DA7FC}" type="presOf" srcId="{FE3F78E2-EFE8-450C-BA2B-465AC70FC461}" destId="{9C379A2B-5AC2-45BB-A42B-DB4C89C1B19B}" srcOrd="0" destOrd="0" presId="urn:microsoft.com/office/officeart/2008/layout/LinedList"/>
    <dgm:cxn modelId="{A89BE63F-38C5-4564-8070-F023414C69E3}" type="presOf" srcId="{4F594FFF-3A5E-469C-8A60-D82E70A3BD94}" destId="{FE091730-76AD-4F16-9FFB-143A210EF0C3}" srcOrd="0" destOrd="0" presId="urn:microsoft.com/office/officeart/2008/layout/LinedList"/>
    <dgm:cxn modelId="{96BC865C-AD03-4EB2-872E-06581AA1E446}" srcId="{FE3F78E2-EFE8-450C-BA2B-465AC70FC461}" destId="{CA61A389-7E3E-4196-A86F-DBC4DDDADA74}" srcOrd="3" destOrd="0" parTransId="{33D03CBF-D9AA-4C6F-ABCC-ACD27F045D69}" sibTransId="{CA35D04F-8DB1-4EF6-9818-0F926A3D16B3}"/>
    <dgm:cxn modelId="{8766DC5C-8EEF-42F1-BD3C-855E46D4C2CD}" type="presOf" srcId="{E25E84D2-4B8D-4C59-97C0-7B3FDAB72A44}" destId="{F7C7F594-2195-45A3-B392-EC3E1274C1ED}" srcOrd="0" destOrd="0" presId="urn:microsoft.com/office/officeart/2008/layout/LinedList"/>
    <dgm:cxn modelId="{A383AC62-6536-46F3-90C0-A7A3367A21B4}" type="presOf" srcId="{C0C8B7E9-8EE3-4B8C-8241-93AD78F9FBA2}" destId="{44BEFC0A-5B3D-4E2B-80EE-EA996B3427A9}" srcOrd="0" destOrd="0" presId="urn:microsoft.com/office/officeart/2008/layout/LinedList"/>
    <dgm:cxn modelId="{7AC4D167-6F89-448B-A658-4A6C5AB0A90D}" srcId="{FE3F78E2-EFE8-450C-BA2B-465AC70FC461}" destId="{043B503E-7080-4DFE-91A7-A2C0C1017EA2}" srcOrd="6" destOrd="0" parTransId="{6103162D-A6A6-418E-A5A0-E2A1FF07D936}" sibTransId="{F83C7CD7-B3FE-4C67-9580-DDB5CB9C401D}"/>
    <dgm:cxn modelId="{6C5DD96D-0ABC-44E4-8AE4-3E0DFAE4D2F8}" srcId="{FE3F78E2-EFE8-450C-BA2B-465AC70FC461}" destId="{E25E84D2-4B8D-4C59-97C0-7B3FDAB72A44}" srcOrd="1" destOrd="0" parTransId="{43A5B240-4C62-452D-A4FE-66137BF7BEAE}" sibTransId="{01B21F92-33FD-4C39-B655-A46AF7DF6F44}"/>
    <dgm:cxn modelId="{8D75D074-E833-4CDF-A26E-2C0ED751491A}" type="presOf" srcId="{043B503E-7080-4DFE-91A7-A2C0C1017EA2}" destId="{FAF583A4-86B1-4379-AE74-CE44BDEC3BD3}" srcOrd="0" destOrd="0" presId="urn:microsoft.com/office/officeart/2008/layout/LinedList"/>
    <dgm:cxn modelId="{EDE01B86-92A0-4F6E-8007-6745E574ADB7}" type="presOf" srcId="{42F60B84-4680-4856-92DD-4601877EBFFF}" destId="{19C69C7F-D347-48C2-8EA7-B37DB878A0FA}" srcOrd="0" destOrd="0" presId="urn:microsoft.com/office/officeart/2008/layout/LinedList"/>
    <dgm:cxn modelId="{5A7C33A1-4EBC-49F5-A139-62009A294A3D}" srcId="{FE3F78E2-EFE8-450C-BA2B-465AC70FC461}" destId="{42F60B84-4680-4856-92DD-4601877EBFFF}" srcOrd="5" destOrd="0" parTransId="{5FC7E562-973A-4ED5-8617-D078115B0386}" sibTransId="{D3636263-6A2B-4309-9EBD-C3E39F560558}"/>
    <dgm:cxn modelId="{B59019C8-ED0E-40E5-8A7D-B0FBB1284999}" srcId="{FE3F78E2-EFE8-450C-BA2B-465AC70FC461}" destId="{C0C8B7E9-8EE3-4B8C-8241-93AD78F9FBA2}" srcOrd="4" destOrd="0" parTransId="{9C330899-1346-4559-B815-FCEE9308AC50}" sibTransId="{251A3E8E-E30E-4F9F-87A6-222BD748326E}"/>
    <dgm:cxn modelId="{DC2C85DC-FA7A-4081-9128-D81457923159}" type="presOf" srcId="{7B77081A-3645-4C12-B132-E73DA02BEE36}" destId="{ECA5DC72-941A-40DB-A7A7-FCEF6B60DFB1}" srcOrd="0" destOrd="0" presId="urn:microsoft.com/office/officeart/2008/layout/LinedList"/>
    <dgm:cxn modelId="{3FA4ACDF-6D48-48A0-AAC8-E8FD2963E9E7}" type="presOf" srcId="{A0F24FB6-4AD6-4E49-BD5D-34AB5D090B72}" destId="{4C237AEF-C3AB-42CC-AABE-7C2857B637FD}" srcOrd="0" destOrd="0" presId="urn:microsoft.com/office/officeart/2008/layout/LinedList"/>
    <dgm:cxn modelId="{C8A212F4-3D76-4AC6-B408-52A5CC42AF44}" srcId="{FE3F78E2-EFE8-450C-BA2B-465AC70FC461}" destId="{A0F24FB6-4AD6-4E49-BD5D-34AB5D090B72}" srcOrd="0" destOrd="0" parTransId="{A4A4AB66-8BD2-4FE8-8F75-F969243C0134}" sibTransId="{FCA9FB8A-8024-4BE1-B5CB-430322FDABD0}"/>
    <dgm:cxn modelId="{B3FAD9FF-C119-44E1-9332-55EB843CA1DC}" type="presOf" srcId="{CA61A389-7E3E-4196-A86F-DBC4DDDADA74}" destId="{FEB95648-197D-48FD-A90A-FAEEA5C7BD1E}" srcOrd="0" destOrd="0" presId="urn:microsoft.com/office/officeart/2008/layout/LinedList"/>
    <dgm:cxn modelId="{0FE5333C-454F-4BF2-88E9-C5FE688B4A02}" type="presParOf" srcId="{9C379A2B-5AC2-45BB-A42B-DB4C89C1B19B}" destId="{D2599B1B-436D-4A7D-81EC-FD765546AD8A}" srcOrd="0" destOrd="0" presId="urn:microsoft.com/office/officeart/2008/layout/LinedList"/>
    <dgm:cxn modelId="{6C6FA330-BE6F-41A6-840C-56454753F479}" type="presParOf" srcId="{9C379A2B-5AC2-45BB-A42B-DB4C89C1B19B}" destId="{39DE8A65-140D-4086-84EC-EC759C14CC18}" srcOrd="1" destOrd="0" presId="urn:microsoft.com/office/officeart/2008/layout/LinedList"/>
    <dgm:cxn modelId="{FDCC3D64-2B70-42C9-85C9-1D3EC99016FA}" type="presParOf" srcId="{39DE8A65-140D-4086-84EC-EC759C14CC18}" destId="{4C237AEF-C3AB-42CC-AABE-7C2857B637FD}" srcOrd="0" destOrd="0" presId="urn:microsoft.com/office/officeart/2008/layout/LinedList"/>
    <dgm:cxn modelId="{3649FBC2-BF94-409C-8AD0-68436C26EBE8}" type="presParOf" srcId="{39DE8A65-140D-4086-84EC-EC759C14CC18}" destId="{36BD2483-39F1-4AEC-AC99-65C5444073AE}" srcOrd="1" destOrd="0" presId="urn:microsoft.com/office/officeart/2008/layout/LinedList"/>
    <dgm:cxn modelId="{ED086900-22B2-45B4-BDCA-838CB1218D4B}" type="presParOf" srcId="{9C379A2B-5AC2-45BB-A42B-DB4C89C1B19B}" destId="{CF474BC7-EF59-42D1-9ED4-C2F265270648}" srcOrd="2" destOrd="0" presId="urn:microsoft.com/office/officeart/2008/layout/LinedList"/>
    <dgm:cxn modelId="{0C285EDA-56A6-46A9-8E0C-65C7D993E6A1}" type="presParOf" srcId="{9C379A2B-5AC2-45BB-A42B-DB4C89C1B19B}" destId="{91FFD745-D417-4813-B779-B27E27C67FFB}" srcOrd="3" destOrd="0" presId="urn:microsoft.com/office/officeart/2008/layout/LinedList"/>
    <dgm:cxn modelId="{BFCF617D-B7CA-4278-BD34-9D881F6DE7B9}" type="presParOf" srcId="{91FFD745-D417-4813-B779-B27E27C67FFB}" destId="{F7C7F594-2195-45A3-B392-EC3E1274C1ED}" srcOrd="0" destOrd="0" presId="urn:microsoft.com/office/officeart/2008/layout/LinedList"/>
    <dgm:cxn modelId="{09075802-B364-4600-A634-28FCF76A112B}" type="presParOf" srcId="{91FFD745-D417-4813-B779-B27E27C67FFB}" destId="{DAD4ADFE-7257-4852-A2EC-12CB5F12DCD2}" srcOrd="1" destOrd="0" presId="urn:microsoft.com/office/officeart/2008/layout/LinedList"/>
    <dgm:cxn modelId="{CCC1C8C6-0791-4ACC-8F53-857325A9081C}" type="presParOf" srcId="{9C379A2B-5AC2-45BB-A42B-DB4C89C1B19B}" destId="{372F3ADA-661C-4380-B89C-A9CA4EEDE7A0}" srcOrd="4" destOrd="0" presId="urn:microsoft.com/office/officeart/2008/layout/LinedList"/>
    <dgm:cxn modelId="{90735460-55A7-471C-A11C-879F96336F90}" type="presParOf" srcId="{9C379A2B-5AC2-45BB-A42B-DB4C89C1B19B}" destId="{283CF657-93D8-40E4-BF84-5CB463C86C02}" srcOrd="5" destOrd="0" presId="urn:microsoft.com/office/officeart/2008/layout/LinedList"/>
    <dgm:cxn modelId="{4E9B667F-DDC7-493B-B671-DB1A008B5774}" type="presParOf" srcId="{283CF657-93D8-40E4-BF84-5CB463C86C02}" destId="{ECA5DC72-941A-40DB-A7A7-FCEF6B60DFB1}" srcOrd="0" destOrd="0" presId="urn:microsoft.com/office/officeart/2008/layout/LinedList"/>
    <dgm:cxn modelId="{39025C5F-9D2D-4E48-B26D-7B2C3F5CC6BF}" type="presParOf" srcId="{283CF657-93D8-40E4-BF84-5CB463C86C02}" destId="{72021405-E022-4F6A-BD59-7245DCF2BB62}" srcOrd="1" destOrd="0" presId="urn:microsoft.com/office/officeart/2008/layout/LinedList"/>
    <dgm:cxn modelId="{7BDEECCE-F7FA-4EA6-965C-C074F34BE9B1}" type="presParOf" srcId="{9C379A2B-5AC2-45BB-A42B-DB4C89C1B19B}" destId="{B73321D7-F155-485F-9462-075433B0DC37}" srcOrd="6" destOrd="0" presId="urn:microsoft.com/office/officeart/2008/layout/LinedList"/>
    <dgm:cxn modelId="{D916310A-6261-4144-B76E-9F10A8E04190}" type="presParOf" srcId="{9C379A2B-5AC2-45BB-A42B-DB4C89C1B19B}" destId="{7CDDA7C0-4CE9-4B0A-9FDE-750B1CA96DA7}" srcOrd="7" destOrd="0" presId="urn:microsoft.com/office/officeart/2008/layout/LinedList"/>
    <dgm:cxn modelId="{33379989-9982-4254-88B7-5C279D8FC7D9}" type="presParOf" srcId="{7CDDA7C0-4CE9-4B0A-9FDE-750B1CA96DA7}" destId="{FEB95648-197D-48FD-A90A-FAEEA5C7BD1E}" srcOrd="0" destOrd="0" presId="urn:microsoft.com/office/officeart/2008/layout/LinedList"/>
    <dgm:cxn modelId="{B074DAEC-EBB9-4C53-A5D7-B9629F9FB679}" type="presParOf" srcId="{7CDDA7C0-4CE9-4B0A-9FDE-750B1CA96DA7}" destId="{E165E93B-6438-4769-B9EF-F275D5A96FEE}" srcOrd="1" destOrd="0" presId="urn:microsoft.com/office/officeart/2008/layout/LinedList"/>
    <dgm:cxn modelId="{2E5F0795-5507-464E-A13B-0A8F339D2835}" type="presParOf" srcId="{9C379A2B-5AC2-45BB-A42B-DB4C89C1B19B}" destId="{80449F0B-3F62-4CF8-A0C2-580059484163}" srcOrd="8" destOrd="0" presId="urn:microsoft.com/office/officeart/2008/layout/LinedList"/>
    <dgm:cxn modelId="{94B79CA5-4612-4A87-8965-081FB8B5DB17}" type="presParOf" srcId="{9C379A2B-5AC2-45BB-A42B-DB4C89C1B19B}" destId="{CFC0F486-FE06-4236-9336-6726FA7A4A30}" srcOrd="9" destOrd="0" presId="urn:microsoft.com/office/officeart/2008/layout/LinedList"/>
    <dgm:cxn modelId="{9A8811CA-F023-4682-92C5-5DF538182605}" type="presParOf" srcId="{CFC0F486-FE06-4236-9336-6726FA7A4A30}" destId="{44BEFC0A-5B3D-4E2B-80EE-EA996B3427A9}" srcOrd="0" destOrd="0" presId="urn:microsoft.com/office/officeart/2008/layout/LinedList"/>
    <dgm:cxn modelId="{D8628EB3-1EFF-4BA1-949F-35606D1E88F4}" type="presParOf" srcId="{CFC0F486-FE06-4236-9336-6726FA7A4A30}" destId="{82DDF124-4EB0-4EF2-BB62-3540FFFFC123}" srcOrd="1" destOrd="0" presId="urn:microsoft.com/office/officeart/2008/layout/LinedList"/>
    <dgm:cxn modelId="{A5273B01-B73B-4A7B-B18F-F911386849D0}" type="presParOf" srcId="{9C379A2B-5AC2-45BB-A42B-DB4C89C1B19B}" destId="{3491BE76-5D3D-46CD-AEA8-7D7489326374}" srcOrd="10" destOrd="0" presId="urn:microsoft.com/office/officeart/2008/layout/LinedList"/>
    <dgm:cxn modelId="{D2ACE3CA-45F1-46B1-8E1B-ACC9D389B803}" type="presParOf" srcId="{9C379A2B-5AC2-45BB-A42B-DB4C89C1B19B}" destId="{ABADCC4F-E9C1-4386-9D55-908F8E0F9F40}" srcOrd="11" destOrd="0" presId="urn:microsoft.com/office/officeart/2008/layout/LinedList"/>
    <dgm:cxn modelId="{A3012F5C-C60F-46B6-83E1-644B86966CFC}" type="presParOf" srcId="{ABADCC4F-E9C1-4386-9D55-908F8E0F9F40}" destId="{19C69C7F-D347-48C2-8EA7-B37DB878A0FA}" srcOrd="0" destOrd="0" presId="urn:microsoft.com/office/officeart/2008/layout/LinedList"/>
    <dgm:cxn modelId="{B88C7C29-B7C0-47EB-9A6F-DB0C22C49E5E}" type="presParOf" srcId="{ABADCC4F-E9C1-4386-9D55-908F8E0F9F40}" destId="{F2065B48-EAA4-4DBE-B334-EBBB0D445C33}" srcOrd="1" destOrd="0" presId="urn:microsoft.com/office/officeart/2008/layout/LinedList"/>
    <dgm:cxn modelId="{1B2787AA-1A62-4361-9B29-C2C5357E9245}" type="presParOf" srcId="{9C379A2B-5AC2-45BB-A42B-DB4C89C1B19B}" destId="{5B69EDC8-21FC-4B55-BA4D-3A8DC017E959}" srcOrd="12" destOrd="0" presId="urn:microsoft.com/office/officeart/2008/layout/LinedList"/>
    <dgm:cxn modelId="{CA6A01D5-EB70-4FA5-AC33-F541E6F2AA50}" type="presParOf" srcId="{9C379A2B-5AC2-45BB-A42B-DB4C89C1B19B}" destId="{57B2E34D-4177-4055-BFFB-76ABC5469E3C}" srcOrd="13" destOrd="0" presId="urn:microsoft.com/office/officeart/2008/layout/LinedList"/>
    <dgm:cxn modelId="{FFC4F503-86E5-4D89-9FFE-A4BA08DA5C14}" type="presParOf" srcId="{57B2E34D-4177-4055-BFFB-76ABC5469E3C}" destId="{FAF583A4-86B1-4379-AE74-CE44BDEC3BD3}" srcOrd="0" destOrd="0" presId="urn:microsoft.com/office/officeart/2008/layout/LinedList"/>
    <dgm:cxn modelId="{098F548A-60AE-464F-A7E2-3754E2249A4A}" type="presParOf" srcId="{57B2E34D-4177-4055-BFFB-76ABC5469E3C}" destId="{7D67C7B9-AF7A-435E-8C04-393ED0E79D48}" srcOrd="1" destOrd="0" presId="urn:microsoft.com/office/officeart/2008/layout/LinedList"/>
    <dgm:cxn modelId="{94EC9299-CF6B-4954-9C0B-F91AA67708B6}" type="presParOf" srcId="{9C379A2B-5AC2-45BB-A42B-DB4C89C1B19B}" destId="{8FFA8EDA-B81B-4E91-976C-840B5E1DD878}" srcOrd="14" destOrd="0" presId="urn:microsoft.com/office/officeart/2008/layout/LinedList"/>
    <dgm:cxn modelId="{B4C7A725-157C-475A-A0F4-05221405048B}" type="presParOf" srcId="{9C379A2B-5AC2-45BB-A42B-DB4C89C1B19B}" destId="{42AA3CA4-E412-4BCE-B55C-80952288B681}" srcOrd="15" destOrd="0" presId="urn:microsoft.com/office/officeart/2008/layout/LinedList"/>
    <dgm:cxn modelId="{EBAEA210-ECD6-4FC7-90D5-E33BB64D32E0}" type="presParOf" srcId="{42AA3CA4-E412-4BCE-B55C-80952288B681}" destId="{FE091730-76AD-4F16-9FFB-143A210EF0C3}" srcOrd="0" destOrd="0" presId="urn:microsoft.com/office/officeart/2008/layout/LinedList"/>
    <dgm:cxn modelId="{FE8BB55A-9AB8-4DC4-95CF-032B2B17AFD5}" type="presParOf" srcId="{42AA3CA4-E412-4BCE-B55C-80952288B681}" destId="{11EC0203-90DC-488C-923E-781048ED768A}" srcOrd="1" destOrd="0" presId="urn:microsoft.com/office/officeart/2008/layout/LinedList"/>
    <dgm:cxn modelId="{921F4469-BCE5-419A-90A4-C0C694D96722}" type="presParOf" srcId="{9C379A2B-5AC2-45BB-A42B-DB4C89C1B19B}" destId="{3CABDAA3-A14F-4FEC-9B75-A546E8F17E65}" srcOrd="16" destOrd="0" presId="urn:microsoft.com/office/officeart/2008/layout/LinedList"/>
    <dgm:cxn modelId="{0DD02B7D-4CD4-42D1-8841-88F960DC016C}" type="presParOf" srcId="{9C379A2B-5AC2-45BB-A42B-DB4C89C1B19B}" destId="{6588F2EA-3C50-497B-9166-69D7F3B536FD}" srcOrd="17" destOrd="0" presId="urn:microsoft.com/office/officeart/2008/layout/LinedList"/>
    <dgm:cxn modelId="{E159DAF5-8892-4812-9121-4DA4686B222E}" type="presParOf" srcId="{6588F2EA-3C50-497B-9166-69D7F3B536FD}" destId="{A038B2FA-990E-4422-8C8E-D51031320985}" srcOrd="0" destOrd="0" presId="urn:microsoft.com/office/officeart/2008/layout/LinedList"/>
    <dgm:cxn modelId="{E16D0DDC-959B-45AA-A9F1-688BD319A67C}" type="presParOf" srcId="{6588F2EA-3C50-497B-9166-69D7F3B536FD}" destId="{88BDBF3C-5EB9-414B-81B8-D40303128D4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0297DA-6C83-4E53-B24F-B6E079E2831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0850C9FF-AB77-46BF-82E6-71F2FDB2582A}">
      <dgm:prSet/>
      <dgm:spPr/>
      <dgm:t>
        <a:bodyPr/>
        <a:lstStyle/>
        <a:p>
          <a:r>
            <a:rPr lang="en-US" dirty="0">
              <a:latin typeface="Arial"/>
              <a:cs typeface="Arial"/>
            </a:rPr>
            <a:t>For my management structure I would do most of the roles because as a manager of my online travel agency I would be responsible for the daily activities, the sale targets, the planning, the directing, handling bookings, assisting customers with itinerary, providing expert advice. </a:t>
          </a:r>
        </a:p>
      </dgm:t>
    </dgm:pt>
    <dgm:pt modelId="{B489CDAD-9FA3-4D27-971B-9503FB5E0F08}" type="parTrans" cxnId="{29582452-085D-486B-BB97-C248A710A416}">
      <dgm:prSet/>
      <dgm:spPr/>
      <dgm:t>
        <a:bodyPr/>
        <a:lstStyle/>
        <a:p>
          <a:endParaRPr lang="en-US"/>
        </a:p>
      </dgm:t>
    </dgm:pt>
    <dgm:pt modelId="{CCCED1F0-6E47-4443-9BBB-F34B8C0DBEE9}" type="sibTrans" cxnId="{29582452-085D-486B-BB97-C248A710A416}">
      <dgm:prSet/>
      <dgm:spPr/>
      <dgm:t>
        <a:bodyPr/>
        <a:lstStyle/>
        <a:p>
          <a:endParaRPr lang="en-US"/>
        </a:p>
      </dgm:t>
    </dgm:pt>
    <dgm:pt modelId="{81531F4D-904A-4F14-A872-309171A5CA88}">
      <dgm:prSet/>
      <dgm:spPr/>
      <dgm:t>
        <a:bodyPr/>
        <a:lstStyle/>
        <a:p>
          <a:r>
            <a:rPr lang="en-US" dirty="0">
              <a:latin typeface="Arial"/>
              <a:cs typeface="Arial"/>
            </a:rPr>
            <a:t>Then I would hire an accountant to keep financial records, </a:t>
          </a:r>
          <a:r>
            <a:rPr lang="en-US" dirty="0" err="1">
              <a:latin typeface="Arial"/>
              <a:cs typeface="Arial"/>
            </a:rPr>
            <a:t>organise</a:t>
          </a:r>
          <a:r>
            <a:rPr lang="en-US" dirty="0">
              <a:latin typeface="Arial"/>
              <a:cs typeface="Arial"/>
            </a:rPr>
            <a:t> financial data, handle transactions, and help my company budget. Also, I would hire a lawyer to help with contracts with my customers and protect my business assets.</a:t>
          </a:r>
        </a:p>
      </dgm:t>
    </dgm:pt>
    <dgm:pt modelId="{4629D5A4-326A-44DE-B40F-5AACF1B4A68B}" type="parTrans" cxnId="{0265B2AA-CB02-4560-B9F1-E06B93AC2804}">
      <dgm:prSet/>
      <dgm:spPr/>
      <dgm:t>
        <a:bodyPr/>
        <a:lstStyle/>
        <a:p>
          <a:endParaRPr lang="en-US"/>
        </a:p>
      </dgm:t>
    </dgm:pt>
    <dgm:pt modelId="{F336D609-36B7-42E6-BB2C-5359A6460496}" type="sibTrans" cxnId="{0265B2AA-CB02-4560-B9F1-E06B93AC2804}">
      <dgm:prSet/>
      <dgm:spPr/>
      <dgm:t>
        <a:bodyPr/>
        <a:lstStyle/>
        <a:p>
          <a:endParaRPr lang="en-US"/>
        </a:p>
      </dgm:t>
    </dgm:pt>
    <dgm:pt modelId="{6E88530B-5DBB-416F-A24B-28469A00400C}" type="pres">
      <dgm:prSet presAssocID="{020297DA-6C83-4E53-B24F-B6E079E28310}" presName="vert0" presStyleCnt="0">
        <dgm:presLayoutVars>
          <dgm:dir/>
          <dgm:animOne val="branch"/>
          <dgm:animLvl val="lvl"/>
        </dgm:presLayoutVars>
      </dgm:prSet>
      <dgm:spPr/>
    </dgm:pt>
    <dgm:pt modelId="{F839DF0F-BFEC-4DC3-86D7-0798FFD2C40C}" type="pres">
      <dgm:prSet presAssocID="{0850C9FF-AB77-46BF-82E6-71F2FDB2582A}" presName="thickLine" presStyleLbl="alignNode1" presStyleIdx="0" presStyleCnt="2"/>
      <dgm:spPr/>
    </dgm:pt>
    <dgm:pt modelId="{1DC76564-F9D3-430A-88C6-FDE06D5A4D0E}" type="pres">
      <dgm:prSet presAssocID="{0850C9FF-AB77-46BF-82E6-71F2FDB2582A}" presName="horz1" presStyleCnt="0"/>
      <dgm:spPr/>
    </dgm:pt>
    <dgm:pt modelId="{6A654B2C-4323-462B-A6DE-37AB588E15AD}" type="pres">
      <dgm:prSet presAssocID="{0850C9FF-AB77-46BF-82E6-71F2FDB2582A}" presName="tx1" presStyleLbl="revTx" presStyleIdx="0" presStyleCnt="2"/>
      <dgm:spPr/>
    </dgm:pt>
    <dgm:pt modelId="{789D0D43-2BA9-4E6C-A7C7-A33A15777D24}" type="pres">
      <dgm:prSet presAssocID="{0850C9FF-AB77-46BF-82E6-71F2FDB2582A}" presName="vert1" presStyleCnt="0"/>
      <dgm:spPr/>
    </dgm:pt>
    <dgm:pt modelId="{F52B179C-46A2-43A2-9AAD-0B4C5832F050}" type="pres">
      <dgm:prSet presAssocID="{81531F4D-904A-4F14-A872-309171A5CA88}" presName="thickLine" presStyleLbl="alignNode1" presStyleIdx="1" presStyleCnt="2"/>
      <dgm:spPr/>
    </dgm:pt>
    <dgm:pt modelId="{FF5D9092-EE27-408C-A46B-764E11C447E9}" type="pres">
      <dgm:prSet presAssocID="{81531F4D-904A-4F14-A872-309171A5CA88}" presName="horz1" presStyleCnt="0"/>
      <dgm:spPr/>
    </dgm:pt>
    <dgm:pt modelId="{C81EA1E3-46F3-4D60-AD00-13B71E25E4EC}" type="pres">
      <dgm:prSet presAssocID="{81531F4D-904A-4F14-A872-309171A5CA88}" presName="tx1" presStyleLbl="revTx" presStyleIdx="1" presStyleCnt="2"/>
      <dgm:spPr/>
    </dgm:pt>
    <dgm:pt modelId="{2C9C537A-73F5-4FF1-BBF7-E939631A755C}" type="pres">
      <dgm:prSet presAssocID="{81531F4D-904A-4F14-A872-309171A5CA88}" presName="vert1" presStyleCnt="0"/>
      <dgm:spPr/>
    </dgm:pt>
  </dgm:ptLst>
  <dgm:cxnLst>
    <dgm:cxn modelId="{6C70900F-3CCC-451D-A4F8-65D73B3907F0}" type="presOf" srcId="{0850C9FF-AB77-46BF-82E6-71F2FDB2582A}" destId="{6A654B2C-4323-462B-A6DE-37AB588E15AD}" srcOrd="0" destOrd="0" presId="urn:microsoft.com/office/officeart/2008/layout/LinedList"/>
    <dgm:cxn modelId="{161B4C6B-DCF2-46FB-A824-591F45A7F963}" type="presOf" srcId="{81531F4D-904A-4F14-A872-309171A5CA88}" destId="{C81EA1E3-46F3-4D60-AD00-13B71E25E4EC}" srcOrd="0" destOrd="0" presId="urn:microsoft.com/office/officeart/2008/layout/LinedList"/>
    <dgm:cxn modelId="{29582452-085D-486B-BB97-C248A710A416}" srcId="{020297DA-6C83-4E53-B24F-B6E079E28310}" destId="{0850C9FF-AB77-46BF-82E6-71F2FDB2582A}" srcOrd="0" destOrd="0" parTransId="{B489CDAD-9FA3-4D27-971B-9503FB5E0F08}" sibTransId="{CCCED1F0-6E47-4443-9BBB-F34B8C0DBEE9}"/>
    <dgm:cxn modelId="{DE35978F-262A-4BA3-8B22-AD26EF4B4BA4}" type="presOf" srcId="{020297DA-6C83-4E53-B24F-B6E079E28310}" destId="{6E88530B-5DBB-416F-A24B-28469A00400C}" srcOrd="0" destOrd="0" presId="urn:microsoft.com/office/officeart/2008/layout/LinedList"/>
    <dgm:cxn modelId="{0265B2AA-CB02-4560-B9F1-E06B93AC2804}" srcId="{020297DA-6C83-4E53-B24F-B6E079E28310}" destId="{81531F4D-904A-4F14-A872-309171A5CA88}" srcOrd="1" destOrd="0" parTransId="{4629D5A4-326A-44DE-B40F-5AACF1B4A68B}" sibTransId="{F336D609-36B7-42E6-BB2C-5359A6460496}"/>
    <dgm:cxn modelId="{A1F28767-2183-4DC7-A672-D553B1448128}" type="presParOf" srcId="{6E88530B-5DBB-416F-A24B-28469A00400C}" destId="{F839DF0F-BFEC-4DC3-86D7-0798FFD2C40C}" srcOrd="0" destOrd="0" presId="urn:microsoft.com/office/officeart/2008/layout/LinedList"/>
    <dgm:cxn modelId="{0F089BB8-A3CD-46AD-B69D-DCD0B1F3AAF4}" type="presParOf" srcId="{6E88530B-5DBB-416F-A24B-28469A00400C}" destId="{1DC76564-F9D3-430A-88C6-FDE06D5A4D0E}" srcOrd="1" destOrd="0" presId="urn:microsoft.com/office/officeart/2008/layout/LinedList"/>
    <dgm:cxn modelId="{55D6C0E2-FCE9-4148-B070-4E4CF909A063}" type="presParOf" srcId="{1DC76564-F9D3-430A-88C6-FDE06D5A4D0E}" destId="{6A654B2C-4323-462B-A6DE-37AB588E15AD}" srcOrd="0" destOrd="0" presId="urn:microsoft.com/office/officeart/2008/layout/LinedList"/>
    <dgm:cxn modelId="{A03CCFC7-01E0-4A7D-B01F-A99815B10673}" type="presParOf" srcId="{1DC76564-F9D3-430A-88C6-FDE06D5A4D0E}" destId="{789D0D43-2BA9-4E6C-A7C7-A33A15777D24}" srcOrd="1" destOrd="0" presId="urn:microsoft.com/office/officeart/2008/layout/LinedList"/>
    <dgm:cxn modelId="{660AA200-E14D-47B6-A80A-0962C9FA665F}" type="presParOf" srcId="{6E88530B-5DBB-416F-A24B-28469A00400C}" destId="{F52B179C-46A2-43A2-9AAD-0B4C5832F050}" srcOrd="2" destOrd="0" presId="urn:microsoft.com/office/officeart/2008/layout/LinedList"/>
    <dgm:cxn modelId="{6B7791FB-56DB-41BD-88BE-B65491BC41C9}" type="presParOf" srcId="{6E88530B-5DBB-416F-A24B-28469A00400C}" destId="{FF5D9092-EE27-408C-A46B-764E11C447E9}" srcOrd="3" destOrd="0" presId="urn:microsoft.com/office/officeart/2008/layout/LinedList"/>
    <dgm:cxn modelId="{11AB18D9-C2A9-4C94-AA5A-8624170B8B10}" type="presParOf" srcId="{FF5D9092-EE27-408C-A46B-764E11C447E9}" destId="{C81EA1E3-46F3-4D60-AD00-13B71E25E4EC}" srcOrd="0" destOrd="0" presId="urn:microsoft.com/office/officeart/2008/layout/LinedList"/>
    <dgm:cxn modelId="{C91301D5-C7BF-410E-98D4-48F2B59C8DAD}" type="presParOf" srcId="{FF5D9092-EE27-408C-A46B-764E11C447E9}" destId="{2C9C537A-73F5-4FF1-BBF7-E939631A755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DED32D-E4B5-4F9D-8B31-F282A0F6D6DC}"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4CCBC3E7-CC10-4815-A12E-5E54E0FCBC89}">
      <dgm:prSet/>
      <dgm:spPr/>
      <dgm:t>
        <a:bodyPr/>
        <a:lstStyle/>
        <a:p>
          <a:r>
            <a:rPr lang="en-US" dirty="0">
              <a:latin typeface="Arial"/>
              <a:cs typeface="Arial"/>
            </a:rPr>
            <a:t>For my marketing plan, I would have a website which would include all the information and deals a customer would want to know. To attract customers, I would put online advertisements on social media platforms like YouTube, Tik Tok and Instagram with paid advertisement and excellent reviews with different people’s individual experiences for audience engagement and build customer trust through the social media reviews. With these advertisements the target market customers would be of all age ranges that would be looking at my online travel agency. But they must be 18+ to book on the website as that is one of my online travel agency policies. </a:t>
          </a:r>
        </a:p>
      </dgm:t>
    </dgm:pt>
    <dgm:pt modelId="{5B0A28D6-2286-4B77-A4B1-C1CD4C95EE41}" type="parTrans" cxnId="{0981242E-0703-434D-958C-809DCBD170E9}">
      <dgm:prSet/>
      <dgm:spPr/>
      <dgm:t>
        <a:bodyPr/>
        <a:lstStyle/>
        <a:p>
          <a:endParaRPr lang="en-US"/>
        </a:p>
      </dgm:t>
    </dgm:pt>
    <dgm:pt modelId="{8FF59FA3-0C59-4187-A860-4AC1697BDBE0}" type="sibTrans" cxnId="{0981242E-0703-434D-958C-809DCBD170E9}">
      <dgm:prSet/>
      <dgm:spPr/>
      <dgm:t>
        <a:bodyPr/>
        <a:lstStyle/>
        <a:p>
          <a:endParaRPr lang="en-US"/>
        </a:p>
      </dgm:t>
    </dgm:pt>
    <dgm:pt modelId="{56DFCC06-F90F-4936-979A-6F789BB7A115}">
      <dgm:prSet/>
      <dgm:spPr/>
      <dgm:t>
        <a:bodyPr/>
        <a:lstStyle/>
        <a:p>
          <a:r>
            <a:rPr lang="en-US" dirty="0">
              <a:latin typeface="Arial"/>
              <a:cs typeface="Arial"/>
            </a:rPr>
            <a:t>If any customers require any help or assistance, they can contact my business by phone or email, and we will get back to them straight away answering any questions or enquiries. </a:t>
          </a:r>
        </a:p>
      </dgm:t>
    </dgm:pt>
    <dgm:pt modelId="{39620129-1694-4F35-AD47-5D59AC22EC72}" type="parTrans" cxnId="{7360EA91-F2A7-4A98-A1F5-02C3FFDB9550}">
      <dgm:prSet/>
      <dgm:spPr/>
      <dgm:t>
        <a:bodyPr/>
        <a:lstStyle/>
        <a:p>
          <a:endParaRPr lang="en-US"/>
        </a:p>
      </dgm:t>
    </dgm:pt>
    <dgm:pt modelId="{37AD8E2C-FF37-42F5-93C8-112385BC8B9A}" type="sibTrans" cxnId="{7360EA91-F2A7-4A98-A1F5-02C3FFDB9550}">
      <dgm:prSet/>
      <dgm:spPr/>
      <dgm:t>
        <a:bodyPr/>
        <a:lstStyle/>
        <a:p>
          <a:endParaRPr lang="en-US"/>
        </a:p>
      </dgm:t>
    </dgm:pt>
    <dgm:pt modelId="{4E00A798-A221-43E9-985B-C7B31516BC30}" type="pres">
      <dgm:prSet presAssocID="{D4DED32D-E4B5-4F9D-8B31-F282A0F6D6DC}" presName="Name0" presStyleCnt="0">
        <dgm:presLayoutVars>
          <dgm:dir/>
          <dgm:animLvl val="lvl"/>
          <dgm:resizeHandles val="exact"/>
        </dgm:presLayoutVars>
      </dgm:prSet>
      <dgm:spPr/>
    </dgm:pt>
    <dgm:pt modelId="{7BD6C346-2DD8-4F1A-B8CB-38750AEF12F4}" type="pres">
      <dgm:prSet presAssocID="{56DFCC06-F90F-4936-979A-6F789BB7A115}" presName="boxAndChildren" presStyleCnt="0"/>
      <dgm:spPr/>
    </dgm:pt>
    <dgm:pt modelId="{56BBDDF9-89B4-4338-BEF1-BF06CB809BAC}" type="pres">
      <dgm:prSet presAssocID="{56DFCC06-F90F-4936-979A-6F789BB7A115}" presName="parentTextBox" presStyleLbl="node1" presStyleIdx="0" presStyleCnt="2"/>
      <dgm:spPr/>
    </dgm:pt>
    <dgm:pt modelId="{92CCD13E-CB76-4402-83C3-1A3EBF46C6A2}" type="pres">
      <dgm:prSet presAssocID="{8FF59FA3-0C59-4187-A860-4AC1697BDBE0}" presName="sp" presStyleCnt="0"/>
      <dgm:spPr/>
    </dgm:pt>
    <dgm:pt modelId="{1F1E9B0C-DF58-434B-ACF8-B4C0FF81A832}" type="pres">
      <dgm:prSet presAssocID="{4CCBC3E7-CC10-4815-A12E-5E54E0FCBC89}" presName="arrowAndChildren" presStyleCnt="0"/>
      <dgm:spPr/>
    </dgm:pt>
    <dgm:pt modelId="{840CD21C-EE1C-4854-A29D-DCA812846CA9}" type="pres">
      <dgm:prSet presAssocID="{4CCBC3E7-CC10-4815-A12E-5E54E0FCBC89}" presName="parentTextArrow" presStyleLbl="node1" presStyleIdx="1" presStyleCnt="2"/>
      <dgm:spPr/>
    </dgm:pt>
  </dgm:ptLst>
  <dgm:cxnLst>
    <dgm:cxn modelId="{45E04729-8006-4008-9BCF-877C3966E763}" type="presOf" srcId="{56DFCC06-F90F-4936-979A-6F789BB7A115}" destId="{56BBDDF9-89B4-4338-BEF1-BF06CB809BAC}" srcOrd="0" destOrd="0" presId="urn:microsoft.com/office/officeart/2005/8/layout/process4"/>
    <dgm:cxn modelId="{0981242E-0703-434D-958C-809DCBD170E9}" srcId="{D4DED32D-E4B5-4F9D-8B31-F282A0F6D6DC}" destId="{4CCBC3E7-CC10-4815-A12E-5E54E0FCBC89}" srcOrd="0" destOrd="0" parTransId="{5B0A28D6-2286-4B77-A4B1-C1CD4C95EE41}" sibTransId="{8FF59FA3-0C59-4187-A860-4AC1697BDBE0}"/>
    <dgm:cxn modelId="{FC4F3443-ED84-43E1-AAFE-66220179C803}" type="presOf" srcId="{D4DED32D-E4B5-4F9D-8B31-F282A0F6D6DC}" destId="{4E00A798-A221-43E9-985B-C7B31516BC30}" srcOrd="0" destOrd="0" presId="urn:microsoft.com/office/officeart/2005/8/layout/process4"/>
    <dgm:cxn modelId="{7360EA91-F2A7-4A98-A1F5-02C3FFDB9550}" srcId="{D4DED32D-E4B5-4F9D-8B31-F282A0F6D6DC}" destId="{56DFCC06-F90F-4936-979A-6F789BB7A115}" srcOrd="1" destOrd="0" parTransId="{39620129-1694-4F35-AD47-5D59AC22EC72}" sibTransId="{37AD8E2C-FF37-42F5-93C8-112385BC8B9A}"/>
    <dgm:cxn modelId="{B69F45A8-270F-4AA7-801D-FA26D242F2FD}" type="presOf" srcId="{4CCBC3E7-CC10-4815-A12E-5E54E0FCBC89}" destId="{840CD21C-EE1C-4854-A29D-DCA812846CA9}" srcOrd="0" destOrd="0" presId="urn:microsoft.com/office/officeart/2005/8/layout/process4"/>
    <dgm:cxn modelId="{68F12100-01F4-4A1E-9167-3138775F81AB}" type="presParOf" srcId="{4E00A798-A221-43E9-985B-C7B31516BC30}" destId="{7BD6C346-2DD8-4F1A-B8CB-38750AEF12F4}" srcOrd="0" destOrd="0" presId="urn:microsoft.com/office/officeart/2005/8/layout/process4"/>
    <dgm:cxn modelId="{2435A30B-A023-4239-AFDD-129C8D5DF88A}" type="presParOf" srcId="{7BD6C346-2DD8-4F1A-B8CB-38750AEF12F4}" destId="{56BBDDF9-89B4-4338-BEF1-BF06CB809BAC}" srcOrd="0" destOrd="0" presId="urn:microsoft.com/office/officeart/2005/8/layout/process4"/>
    <dgm:cxn modelId="{08008995-3DF0-4EDF-A026-9CC467185489}" type="presParOf" srcId="{4E00A798-A221-43E9-985B-C7B31516BC30}" destId="{92CCD13E-CB76-4402-83C3-1A3EBF46C6A2}" srcOrd="1" destOrd="0" presId="urn:microsoft.com/office/officeart/2005/8/layout/process4"/>
    <dgm:cxn modelId="{B7FED6CC-B7F1-45E0-8795-4D2FB7275D3E}" type="presParOf" srcId="{4E00A798-A221-43E9-985B-C7B31516BC30}" destId="{1F1E9B0C-DF58-434B-ACF8-B4C0FF81A832}" srcOrd="2" destOrd="0" presId="urn:microsoft.com/office/officeart/2005/8/layout/process4"/>
    <dgm:cxn modelId="{42237DE4-FA4E-4CBD-96D1-5E05012A71C5}" type="presParOf" srcId="{1F1E9B0C-DF58-434B-ACF8-B4C0FF81A832}" destId="{840CD21C-EE1C-4854-A29D-DCA812846CA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73EE27-6A8C-49EB-8DAE-131D2E1D780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C310EF3-CEB6-4731-A008-E6161F9AD5D4}">
      <dgm:prSet/>
      <dgm:spPr/>
      <dgm:t>
        <a:bodyPr/>
        <a:lstStyle/>
        <a:p>
          <a:r>
            <a:rPr lang="en-US">
              <a:latin typeface="Gill Sans Nova"/>
            </a:rPr>
            <a:t>This</a:t>
          </a:r>
          <a:r>
            <a:rPr lang="en-US"/>
            <a:t> travel agency is an online business, it is also an online business agency in Edgbaston Birmingham </a:t>
          </a:r>
          <a:r>
            <a:rPr lang="en-US">
              <a:latin typeface="Gill Sans Nova"/>
            </a:rPr>
            <a:t>Uk</a:t>
          </a:r>
          <a:r>
            <a:rPr lang="en-US"/>
            <a:t>. </a:t>
          </a:r>
        </a:p>
      </dgm:t>
    </dgm:pt>
    <dgm:pt modelId="{DDF3736C-3467-42EF-8B8A-94A848AD27B0}" type="parTrans" cxnId="{8A90CF20-88AB-4EE4-A00C-BDE78A0F4397}">
      <dgm:prSet/>
      <dgm:spPr/>
      <dgm:t>
        <a:bodyPr/>
        <a:lstStyle/>
        <a:p>
          <a:endParaRPr lang="en-US"/>
        </a:p>
      </dgm:t>
    </dgm:pt>
    <dgm:pt modelId="{6BFE04FE-5972-4F7F-BD83-797E58598483}" type="sibTrans" cxnId="{8A90CF20-88AB-4EE4-A00C-BDE78A0F4397}">
      <dgm:prSet/>
      <dgm:spPr/>
      <dgm:t>
        <a:bodyPr/>
        <a:lstStyle/>
        <a:p>
          <a:endParaRPr lang="en-US"/>
        </a:p>
      </dgm:t>
    </dgm:pt>
    <dgm:pt modelId="{E14BDA7C-5CF0-455A-B653-F9A10CE0A525}">
      <dgm:prSet phldr="0"/>
      <dgm:spPr/>
      <dgm:t>
        <a:bodyPr/>
        <a:lstStyle/>
        <a:p>
          <a:pPr rtl="0"/>
          <a:r>
            <a:rPr lang="en-US">
              <a:latin typeface="Gill Sans Nova"/>
            </a:rPr>
            <a:t>The population of residents in Edgbaston which was last counted in 2021 combined with the north Edgbaston wards and Edgbaston is 42,295.</a:t>
          </a:r>
          <a:endParaRPr lang="en-US"/>
        </a:p>
      </dgm:t>
    </dgm:pt>
    <dgm:pt modelId="{17365CE1-1067-4E63-AF85-329145240B95}" type="parTrans" cxnId="{8BA7FD66-91B8-4188-8B7E-541D6B9B3574}">
      <dgm:prSet/>
      <dgm:spPr/>
      <dgm:t>
        <a:bodyPr/>
        <a:lstStyle/>
        <a:p>
          <a:endParaRPr lang="en-US"/>
        </a:p>
      </dgm:t>
    </dgm:pt>
    <dgm:pt modelId="{777F7A5A-AB88-4143-ACC3-D2899130CDCF}" type="sibTrans" cxnId="{8BA7FD66-91B8-4188-8B7E-541D6B9B3574}">
      <dgm:prSet/>
      <dgm:spPr/>
      <dgm:t>
        <a:bodyPr/>
        <a:lstStyle/>
        <a:p>
          <a:endParaRPr lang="en-US"/>
        </a:p>
      </dgm:t>
    </dgm:pt>
    <dgm:pt modelId="{B2EB100D-C234-4A22-AF20-F565BB2D9696}">
      <dgm:prSet/>
      <dgm:spPr/>
      <dgm:t>
        <a:bodyPr/>
        <a:lstStyle/>
        <a:p>
          <a:pPr rtl="0"/>
          <a:r>
            <a:rPr lang="en-GB" b="0" i="0">
              <a:latin typeface="Gill Sans Nova"/>
            </a:rPr>
            <a:t>In Edgbaston</a:t>
          </a:r>
          <a:r>
            <a:rPr lang="en-GB" b="0" i="0"/>
            <a:t> </a:t>
          </a:r>
          <a:r>
            <a:rPr lang="en-GB" b="0" i="0">
              <a:latin typeface="Gill Sans Nova"/>
            </a:rPr>
            <a:t>the statistics show that the 18-24 age group is larger in the main Edgbaston area because of the university of Birmingham but overall the area has younger demographic compared to England average, with residents aged between 16 and 64 and around 70% to 72% for both Edgbaston and the north Edgbaston ward. </a:t>
          </a:r>
          <a:endParaRPr lang="en-US"/>
        </a:p>
      </dgm:t>
    </dgm:pt>
    <dgm:pt modelId="{B5879704-D833-4BAC-9A76-308641A7F937}" type="parTrans" cxnId="{5AEC4CE9-F15D-4FAF-BC93-B38F184D42A5}">
      <dgm:prSet/>
      <dgm:spPr/>
      <dgm:t>
        <a:bodyPr/>
        <a:lstStyle/>
        <a:p>
          <a:endParaRPr lang="en-US"/>
        </a:p>
      </dgm:t>
    </dgm:pt>
    <dgm:pt modelId="{2AD09055-EEF8-4359-968E-DE967BCA23AB}" type="sibTrans" cxnId="{5AEC4CE9-F15D-4FAF-BC93-B38F184D42A5}">
      <dgm:prSet/>
      <dgm:spPr/>
      <dgm:t>
        <a:bodyPr/>
        <a:lstStyle/>
        <a:p>
          <a:endParaRPr lang="en-US"/>
        </a:p>
      </dgm:t>
    </dgm:pt>
    <dgm:pt modelId="{856E3E2A-7622-4F68-9137-5A3315AC1803}" type="pres">
      <dgm:prSet presAssocID="{C873EE27-6A8C-49EB-8DAE-131D2E1D7802}" presName="root" presStyleCnt="0">
        <dgm:presLayoutVars>
          <dgm:dir/>
          <dgm:resizeHandles val="exact"/>
        </dgm:presLayoutVars>
      </dgm:prSet>
      <dgm:spPr/>
    </dgm:pt>
    <dgm:pt modelId="{63F2E67B-3041-46CC-946B-8FE447B1D1D7}" type="pres">
      <dgm:prSet presAssocID="{CC310EF3-CEB6-4731-A008-E6161F9AD5D4}" presName="compNode" presStyleCnt="0"/>
      <dgm:spPr/>
    </dgm:pt>
    <dgm:pt modelId="{FC94D23F-C9E9-48D7-B5DA-22879C6E34CA}" type="pres">
      <dgm:prSet presAssocID="{CC310EF3-CEB6-4731-A008-E6161F9AD5D4}" presName="bgRect" presStyleLbl="bgShp" presStyleIdx="0" presStyleCnt="3"/>
      <dgm:spPr/>
    </dgm:pt>
    <dgm:pt modelId="{46B0BE55-93A9-46D8-A314-B4F63024969D}" type="pres">
      <dgm:prSet presAssocID="{CC310EF3-CEB6-4731-A008-E6161F9AD5D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irplane"/>
        </a:ext>
      </dgm:extLst>
    </dgm:pt>
    <dgm:pt modelId="{8F007FF5-BA84-4E82-91BB-F5EE7D12CA3A}" type="pres">
      <dgm:prSet presAssocID="{CC310EF3-CEB6-4731-A008-E6161F9AD5D4}" presName="spaceRect" presStyleCnt="0"/>
      <dgm:spPr/>
    </dgm:pt>
    <dgm:pt modelId="{DB5E26EA-6079-404C-8CAB-2DFAA59E32B8}" type="pres">
      <dgm:prSet presAssocID="{CC310EF3-CEB6-4731-A008-E6161F9AD5D4}" presName="parTx" presStyleLbl="revTx" presStyleIdx="0" presStyleCnt="3">
        <dgm:presLayoutVars>
          <dgm:chMax val="0"/>
          <dgm:chPref val="0"/>
        </dgm:presLayoutVars>
      </dgm:prSet>
      <dgm:spPr/>
    </dgm:pt>
    <dgm:pt modelId="{E93C8AA3-8065-435E-A25F-98559EB58811}" type="pres">
      <dgm:prSet presAssocID="{6BFE04FE-5972-4F7F-BD83-797E58598483}" presName="sibTrans" presStyleCnt="0"/>
      <dgm:spPr/>
    </dgm:pt>
    <dgm:pt modelId="{D4AE2465-2316-48E4-87FE-68E77939F7F5}" type="pres">
      <dgm:prSet presAssocID="{E14BDA7C-5CF0-455A-B653-F9A10CE0A525}" presName="compNode" presStyleCnt="0"/>
      <dgm:spPr/>
    </dgm:pt>
    <dgm:pt modelId="{0C517C3D-965C-40FD-92BC-1C6E71A79135}" type="pres">
      <dgm:prSet presAssocID="{E14BDA7C-5CF0-455A-B653-F9A10CE0A525}" presName="bgRect" presStyleLbl="bgShp" presStyleIdx="1" presStyleCnt="3"/>
      <dgm:spPr/>
    </dgm:pt>
    <dgm:pt modelId="{407C8B98-B27B-47F4-82E2-957A4B25559C}" type="pres">
      <dgm:prSet presAssocID="{E14BDA7C-5CF0-455A-B653-F9A10CE0A52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AC56C375-89AB-4413-A76A-1483D50DB58C}" type="pres">
      <dgm:prSet presAssocID="{E14BDA7C-5CF0-455A-B653-F9A10CE0A525}" presName="spaceRect" presStyleCnt="0"/>
      <dgm:spPr/>
    </dgm:pt>
    <dgm:pt modelId="{1EE30F34-EC8E-4A19-AE20-58BB1D0A4B09}" type="pres">
      <dgm:prSet presAssocID="{E14BDA7C-5CF0-455A-B653-F9A10CE0A525}" presName="parTx" presStyleLbl="revTx" presStyleIdx="1" presStyleCnt="3">
        <dgm:presLayoutVars>
          <dgm:chMax val="0"/>
          <dgm:chPref val="0"/>
        </dgm:presLayoutVars>
      </dgm:prSet>
      <dgm:spPr/>
    </dgm:pt>
    <dgm:pt modelId="{4123DFE2-264F-45D7-B529-BD05E5635C65}" type="pres">
      <dgm:prSet presAssocID="{777F7A5A-AB88-4143-ACC3-D2899130CDCF}" presName="sibTrans" presStyleCnt="0"/>
      <dgm:spPr/>
    </dgm:pt>
    <dgm:pt modelId="{9442B297-F740-42EE-B4CA-BDE7A600C9CF}" type="pres">
      <dgm:prSet presAssocID="{B2EB100D-C234-4A22-AF20-F565BB2D9696}" presName="compNode" presStyleCnt="0"/>
      <dgm:spPr/>
    </dgm:pt>
    <dgm:pt modelId="{A3BA3F51-CA1F-4DBC-B8A9-16CF2E5450A4}" type="pres">
      <dgm:prSet presAssocID="{B2EB100D-C234-4A22-AF20-F565BB2D9696}" presName="bgRect" presStyleLbl="bgShp" presStyleIdx="2" presStyleCnt="3"/>
      <dgm:spPr/>
    </dgm:pt>
    <dgm:pt modelId="{BF3FF028-DC54-4F0B-A3E0-A24DCDB73EA3}" type="pres">
      <dgm:prSet presAssocID="{B2EB100D-C234-4A22-AF20-F565BB2D969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62380127-2BFA-4954-A353-3F215E9B5A6C}" type="pres">
      <dgm:prSet presAssocID="{B2EB100D-C234-4A22-AF20-F565BB2D9696}" presName="spaceRect" presStyleCnt="0"/>
      <dgm:spPr/>
    </dgm:pt>
    <dgm:pt modelId="{F59E582F-2EB6-49A7-B3E0-F4E3ADDA7004}" type="pres">
      <dgm:prSet presAssocID="{B2EB100D-C234-4A22-AF20-F565BB2D9696}" presName="parTx" presStyleLbl="revTx" presStyleIdx="2" presStyleCnt="3">
        <dgm:presLayoutVars>
          <dgm:chMax val="0"/>
          <dgm:chPref val="0"/>
        </dgm:presLayoutVars>
      </dgm:prSet>
      <dgm:spPr/>
    </dgm:pt>
  </dgm:ptLst>
  <dgm:cxnLst>
    <dgm:cxn modelId="{8A90CF20-88AB-4EE4-A00C-BDE78A0F4397}" srcId="{C873EE27-6A8C-49EB-8DAE-131D2E1D7802}" destId="{CC310EF3-CEB6-4731-A008-E6161F9AD5D4}" srcOrd="0" destOrd="0" parTransId="{DDF3736C-3467-42EF-8B8A-94A848AD27B0}" sibTransId="{6BFE04FE-5972-4F7F-BD83-797E58598483}"/>
    <dgm:cxn modelId="{1C97392F-A292-492F-8D11-212B084234DE}" type="presOf" srcId="{B2EB100D-C234-4A22-AF20-F565BB2D9696}" destId="{F59E582F-2EB6-49A7-B3E0-F4E3ADDA7004}" srcOrd="0" destOrd="0" presId="urn:microsoft.com/office/officeart/2018/2/layout/IconVerticalSolidList"/>
    <dgm:cxn modelId="{8BA7FD66-91B8-4188-8B7E-541D6B9B3574}" srcId="{C873EE27-6A8C-49EB-8DAE-131D2E1D7802}" destId="{E14BDA7C-5CF0-455A-B653-F9A10CE0A525}" srcOrd="1" destOrd="0" parTransId="{17365CE1-1067-4E63-AF85-329145240B95}" sibTransId="{777F7A5A-AB88-4143-ACC3-D2899130CDCF}"/>
    <dgm:cxn modelId="{D6836082-EEC4-4BEE-A73F-ECFBB58EE78E}" type="presOf" srcId="{C873EE27-6A8C-49EB-8DAE-131D2E1D7802}" destId="{856E3E2A-7622-4F68-9137-5A3315AC1803}" srcOrd="0" destOrd="0" presId="urn:microsoft.com/office/officeart/2018/2/layout/IconVerticalSolidList"/>
    <dgm:cxn modelId="{77F8FAAD-5A51-4D09-B92F-2D881B5249DD}" type="presOf" srcId="{E14BDA7C-5CF0-455A-B653-F9A10CE0A525}" destId="{1EE30F34-EC8E-4A19-AE20-58BB1D0A4B09}" srcOrd="0" destOrd="0" presId="urn:microsoft.com/office/officeart/2018/2/layout/IconVerticalSolidList"/>
    <dgm:cxn modelId="{9F62DCCE-1761-4712-BF6D-7EE70333ECD4}" type="presOf" srcId="{CC310EF3-CEB6-4731-A008-E6161F9AD5D4}" destId="{DB5E26EA-6079-404C-8CAB-2DFAA59E32B8}" srcOrd="0" destOrd="0" presId="urn:microsoft.com/office/officeart/2018/2/layout/IconVerticalSolidList"/>
    <dgm:cxn modelId="{5AEC4CE9-F15D-4FAF-BC93-B38F184D42A5}" srcId="{C873EE27-6A8C-49EB-8DAE-131D2E1D7802}" destId="{B2EB100D-C234-4A22-AF20-F565BB2D9696}" srcOrd="2" destOrd="0" parTransId="{B5879704-D833-4BAC-9A76-308641A7F937}" sibTransId="{2AD09055-EEF8-4359-968E-DE967BCA23AB}"/>
    <dgm:cxn modelId="{92C0C255-33B3-4A2E-A09F-11A9A378E8AB}" type="presParOf" srcId="{856E3E2A-7622-4F68-9137-5A3315AC1803}" destId="{63F2E67B-3041-46CC-946B-8FE447B1D1D7}" srcOrd="0" destOrd="0" presId="urn:microsoft.com/office/officeart/2018/2/layout/IconVerticalSolidList"/>
    <dgm:cxn modelId="{8C5339C1-DF9D-4C0F-891E-E1DCDA115DB6}" type="presParOf" srcId="{63F2E67B-3041-46CC-946B-8FE447B1D1D7}" destId="{FC94D23F-C9E9-48D7-B5DA-22879C6E34CA}" srcOrd="0" destOrd="0" presId="urn:microsoft.com/office/officeart/2018/2/layout/IconVerticalSolidList"/>
    <dgm:cxn modelId="{8252C1EF-8DDC-4BC2-AC38-4C343C16A36A}" type="presParOf" srcId="{63F2E67B-3041-46CC-946B-8FE447B1D1D7}" destId="{46B0BE55-93A9-46D8-A314-B4F63024969D}" srcOrd="1" destOrd="0" presId="urn:microsoft.com/office/officeart/2018/2/layout/IconVerticalSolidList"/>
    <dgm:cxn modelId="{4F82B133-2368-459D-9768-10B31E1E75C9}" type="presParOf" srcId="{63F2E67B-3041-46CC-946B-8FE447B1D1D7}" destId="{8F007FF5-BA84-4E82-91BB-F5EE7D12CA3A}" srcOrd="2" destOrd="0" presId="urn:microsoft.com/office/officeart/2018/2/layout/IconVerticalSolidList"/>
    <dgm:cxn modelId="{B10E3FE8-6E16-4CA9-8310-9C0B0B32C62E}" type="presParOf" srcId="{63F2E67B-3041-46CC-946B-8FE447B1D1D7}" destId="{DB5E26EA-6079-404C-8CAB-2DFAA59E32B8}" srcOrd="3" destOrd="0" presId="urn:microsoft.com/office/officeart/2018/2/layout/IconVerticalSolidList"/>
    <dgm:cxn modelId="{C1F806D0-CBE8-42A9-9294-25407FDDEAA7}" type="presParOf" srcId="{856E3E2A-7622-4F68-9137-5A3315AC1803}" destId="{E93C8AA3-8065-435E-A25F-98559EB58811}" srcOrd="1" destOrd="0" presId="urn:microsoft.com/office/officeart/2018/2/layout/IconVerticalSolidList"/>
    <dgm:cxn modelId="{F2D5243F-EEA4-47C1-A36A-82A56AC3DE57}" type="presParOf" srcId="{856E3E2A-7622-4F68-9137-5A3315AC1803}" destId="{D4AE2465-2316-48E4-87FE-68E77939F7F5}" srcOrd="2" destOrd="0" presId="urn:microsoft.com/office/officeart/2018/2/layout/IconVerticalSolidList"/>
    <dgm:cxn modelId="{257C6D64-5448-4610-9B56-19538BBAC839}" type="presParOf" srcId="{D4AE2465-2316-48E4-87FE-68E77939F7F5}" destId="{0C517C3D-965C-40FD-92BC-1C6E71A79135}" srcOrd="0" destOrd="0" presId="urn:microsoft.com/office/officeart/2018/2/layout/IconVerticalSolidList"/>
    <dgm:cxn modelId="{01BE31D3-5726-4F57-B72E-7C1815A29721}" type="presParOf" srcId="{D4AE2465-2316-48E4-87FE-68E77939F7F5}" destId="{407C8B98-B27B-47F4-82E2-957A4B25559C}" srcOrd="1" destOrd="0" presId="urn:microsoft.com/office/officeart/2018/2/layout/IconVerticalSolidList"/>
    <dgm:cxn modelId="{0A9F59CB-114D-4A8E-949D-8D3FFCEBECED}" type="presParOf" srcId="{D4AE2465-2316-48E4-87FE-68E77939F7F5}" destId="{AC56C375-89AB-4413-A76A-1483D50DB58C}" srcOrd="2" destOrd="0" presId="urn:microsoft.com/office/officeart/2018/2/layout/IconVerticalSolidList"/>
    <dgm:cxn modelId="{E2BF7CDD-F293-4693-8F02-FABCE3CDAAD7}" type="presParOf" srcId="{D4AE2465-2316-48E4-87FE-68E77939F7F5}" destId="{1EE30F34-EC8E-4A19-AE20-58BB1D0A4B09}" srcOrd="3" destOrd="0" presId="urn:microsoft.com/office/officeart/2018/2/layout/IconVerticalSolidList"/>
    <dgm:cxn modelId="{4EDD53ED-9B1D-4E09-BCEE-D777F0AE4BFB}" type="presParOf" srcId="{856E3E2A-7622-4F68-9137-5A3315AC1803}" destId="{4123DFE2-264F-45D7-B529-BD05E5635C65}" srcOrd="3" destOrd="0" presId="urn:microsoft.com/office/officeart/2018/2/layout/IconVerticalSolidList"/>
    <dgm:cxn modelId="{FECDD660-5754-4D9E-BDC2-CAE6433EBCEA}" type="presParOf" srcId="{856E3E2A-7622-4F68-9137-5A3315AC1803}" destId="{9442B297-F740-42EE-B4CA-BDE7A600C9CF}" srcOrd="4" destOrd="0" presId="urn:microsoft.com/office/officeart/2018/2/layout/IconVerticalSolidList"/>
    <dgm:cxn modelId="{30C31A63-53B3-4410-89D6-A4F2BDF5D335}" type="presParOf" srcId="{9442B297-F740-42EE-B4CA-BDE7A600C9CF}" destId="{A3BA3F51-CA1F-4DBC-B8A9-16CF2E5450A4}" srcOrd="0" destOrd="0" presId="urn:microsoft.com/office/officeart/2018/2/layout/IconVerticalSolidList"/>
    <dgm:cxn modelId="{C909BCA8-0A71-43E4-A861-D36AF00751FF}" type="presParOf" srcId="{9442B297-F740-42EE-B4CA-BDE7A600C9CF}" destId="{BF3FF028-DC54-4F0B-A3E0-A24DCDB73EA3}" srcOrd="1" destOrd="0" presId="urn:microsoft.com/office/officeart/2018/2/layout/IconVerticalSolidList"/>
    <dgm:cxn modelId="{5081A330-C261-4EDC-B1DA-9BCDC8AEC7FF}" type="presParOf" srcId="{9442B297-F740-42EE-B4CA-BDE7A600C9CF}" destId="{62380127-2BFA-4954-A353-3F215E9B5A6C}" srcOrd="2" destOrd="0" presId="urn:microsoft.com/office/officeart/2018/2/layout/IconVerticalSolidList"/>
    <dgm:cxn modelId="{AAF9831C-A767-48E5-95F1-89FF0F605DA6}" type="presParOf" srcId="{9442B297-F740-42EE-B4CA-BDE7A600C9CF}" destId="{F59E582F-2EB6-49A7-B3E0-F4E3ADDA70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675848-B1FD-44A9-8387-414A79A39A18}"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815CB2D-1E6D-4A75-89C4-159BB90AC09B}">
      <dgm:prSet/>
      <dgm:spPr/>
      <dgm:t>
        <a:bodyPr/>
        <a:lstStyle/>
        <a:p>
          <a:r>
            <a:rPr lang="en-US" b="1" dirty="0">
              <a:latin typeface="Arial"/>
              <a:cs typeface="Arial"/>
            </a:rPr>
            <a:t>Political factor:</a:t>
          </a:r>
          <a:endParaRPr lang="en-US" dirty="0">
            <a:latin typeface="Arial"/>
            <a:cs typeface="Arial"/>
          </a:endParaRPr>
        </a:p>
      </dgm:t>
    </dgm:pt>
    <dgm:pt modelId="{AAA00CC4-E41A-47C3-9BF8-D05D901720ED}" type="parTrans" cxnId="{06FE93AB-E19D-4F10-A6CE-97E1B1299D63}">
      <dgm:prSet/>
      <dgm:spPr/>
      <dgm:t>
        <a:bodyPr/>
        <a:lstStyle/>
        <a:p>
          <a:endParaRPr lang="en-US"/>
        </a:p>
      </dgm:t>
    </dgm:pt>
    <dgm:pt modelId="{899DBF27-610A-4587-B38C-AF8358786068}" type="sibTrans" cxnId="{06FE93AB-E19D-4F10-A6CE-97E1B1299D63}">
      <dgm:prSet/>
      <dgm:spPr/>
      <dgm:t>
        <a:bodyPr/>
        <a:lstStyle/>
        <a:p>
          <a:endParaRPr lang="en-US"/>
        </a:p>
      </dgm:t>
    </dgm:pt>
    <dgm:pt modelId="{23FBFFE6-0B60-4DD3-8654-CD4EF956DCF6}">
      <dgm:prSet/>
      <dgm:spPr/>
      <dgm:t>
        <a:bodyPr/>
        <a:lstStyle/>
        <a:p>
          <a:r>
            <a:rPr lang="en-US" dirty="0">
              <a:latin typeface="Arial"/>
              <a:cs typeface="Arial"/>
            </a:rPr>
            <a:t>Tourism policies the government supports or has restrictions on tourism. This would affect my travel agency as it restricts my business as it is the travel policy or in other cases it would be good for my business as it also can support my business depending on the tourism policy. </a:t>
          </a:r>
        </a:p>
      </dgm:t>
    </dgm:pt>
    <dgm:pt modelId="{612E04D1-C53F-4843-B8C9-6E2A7B78511E}" type="parTrans" cxnId="{C4EAA097-0C95-4AA6-AA01-432EB218752B}">
      <dgm:prSet/>
      <dgm:spPr/>
      <dgm:t>
        <a:bodyPr/>
        <a:lstStyle/>
        <a:p>
          <a:endParaRPr lang="en-US"/>
        </a:p>
      </dgm:t>
    </dgm:pt>
    <dgm:pt modelId="{03DBDC1D-D68A-44D4-BD00-C025F1756CD8}" type="sibTrans" cxnId="{C4EAA097-0C95-4AA6-AA01-432EB218752B}">
      <dgm:prSet/>
      <dgm:spPr/>
      <dgm:t>
        <a:bodyPr/>
        <a:lstStyle/>
        <a:p>
          <a:endParaRPr lang="en-US"/>
        </a:p>
      </dgm:t>
    </dgm:pt>
    <dgm:pt modelId="{9E5DC143-33C1-4264-8995-AF598133190C}">
      <dgm:prSet/>
      <dgm:spPr/>
      <dgm:t>
        <a:bodyPr/>
        <a:lstStyle/>
        <a:p>
          <a:r>
            <a:rPr lang="en-US" dirty="0">
              <a:latin typeface="Arial"/>
              <a:cs typeface="Arial"/>
            </a:rPr>
            <a:t>The government may have travel bans on specific countries during emergencies or health crises which would affect my online travel business as </a:t>
          </a:r>
          <a:r>
            <a:rPr lang="en-US" dirty="0" err="1">
              <a:latin typeface="Arial"/>
              <a:cs typeface="Arial"/>
            </a:rPr>
            <a:t>i</a:t>
          </a:r>
          <a:r>
            <a:rPr lang="en-US" dirty="0">
              <a:latin typeface="Arial"/>
              <a:cs typeface="Arial"/>
            </a:rPr>
            <a:t> can lose income because customers cannot fly to specific destinations. </a:t>
          </a:r>
        </a:p>
      </dgm:t>
    </dgm:pt>
    <dgm:pt modelId="{77EEC2D4-8E8E-4183-8AFA-D02D2EADB54B}" type="parTrans" cxnId="{4DD1598B-D6A8-4D08-BC94-2EBB590ED97C}">
      <dgm:prSet/>
      <dgm:spPr/>
      <dgm:t>
        <a:bodyPr/>
        <a:lstStyle/>
        <a:p>
          <a:endParaRPr lang="en-US"/>
        </a:p>
      </dgm:t>
    </dgm:pt>
    <dgm:pt modelId="{BCE0DA33-D2CD-4A1C-A079-7DD2703CD2DB}" type="sibTrans" cxnId="{4DD1598B-D6A8-4D08-BC94-2EBB590ED97C}">
      <dgm:prSet/>
      <dgm:spPr/>
      <dgm:t>
        <a:bodyPr/>
        <a:lstStyle/>
        <a:p>
          <a:endParaRPr lang="en-US"/>
        </a:p>
      </dgm:t>
    </dgm:pt>
    <dgm:pt modelId="{00B244C0-088E-45FD-BDA7-C9E53DB72130}">
      <dgm:prSet/>
      <dgm:spPr/>
      <dgm:t>
        <a:bodyPr/>
        <a:lstStyle/>
        <a:p>
          <a:r>
            <a:rPr lang="en-US" dirty="0">
              <a:latin typeface="Arial"/>
              <a:cs typeface="Arial"/>
            </a:rPr>
            <a:t>Black, P. (2023). </a:t>
          </a:r>
        </a:p>
      </dgm:t>
    </dgm:pt>
    <dgm:pt modelId="{5F1054D2-F35F-4647-859C-30D999A76B99}" type="parTrans" cxnId="{5476671A-F332-447D-8585-75872AFCAF96}">
      <dgm:prSet/>
      <dgm:spPr/>
      <dgm:t>
        <a:bodyPr/>
        <a:lstStyle/>
        <a:p>
          <a:endParaRPr lang="en-US"/>
        </a:p>
      </dgm:t>
    </dgm:pt>
    <dgm:pt modelId="{56FF058D-FD21-4537-A5D1-BB8E9D1897B1}" type="sibTrans" cxnId="{5476671A-F332-447D-8585-75872AFCAF96}">
      <dgm:prSet/>
      <dgm:spPr/>
      <dgm:t>
        <a:bodyPr/>
        <a:lstStyle/>
        <a:p>
          <a:endParaRPr lang="en-US"/>
        </a:p>
      </dgm:t>
    </dgm:pt>
    <dgm:pt modelId="{F7EDB578-773B-49EA-A79E-FE4140A66C6D}">
      <dgm:prSet/>
      <dgm:spPr/>
      <dgm:t>
        <a:bodyPr/>
        <a:lstStyle/>
        <a:p>
          <a:r>
            <a:rPr lang="en-US" b="1" dirty="0">
              <a:latin typeface="Arial"/>
              <a:cs typeface="Arial"/>
            </a:rPr>
            <a:t>Economic factor:</a:t>
          </a:r>
          <a:endParaRPr lang="en-US" dirty="0">
            <a:latin typeface="Arial"/>
            <a:cs typeface="Arial"/>
          </a:endParaRPr>
        </a:p>
      </dgm:t>
    </dgm:pt>
    <dgm:pt modelId="{2A906878-B144-4088-B8C1-FCE38D5A5A3A}" type="parTrans" cxnId="{956FF753-F00D-4421-9786-1AA2DCC1032A}">
      <dgm:prSet/>
      <dgm:spPr/>
      <dgm:t>
        <a:bodyPr/>
        <a:lstStyle/>
        <a:p>
          <a:endParaRPr lang="en-US"/>
        </a:p>
      </dgm:t>
    </dgm:pt>
    <dgm:pt modelId="{973A5B4F-4AAE-486F-8A16-380C03975ED1}" type="sibTrans" cxnId="{956FF753-F00D-4421-9786-1AA2DCC1032A}">
      <dgm:prSet/>
      <dgm:spPr/>
      <dgm:t>
        <a:bodyPr/>
        <a:lstStyle/>
        <a:p>
          <a:endParaRPr lang="en-US"/>
        </a:p>
      </dgm:t>
    </dgm:pt>
    <dgm:pt modelId="{45F2EC16-F9FC-49F9-B55F-7434CD9ED0E7}">
      <dgm:prSet/>
      <dgm:spPr/>
      <dgm:t>
        <a:bodyPr/>
        <a:lstStyle/>
        <a:p>
          <a:r>
            <a:rPr lang="en-US" dirty="0">
              <a:latin typeface="Arial"/>
              <a:cs typeface="Arial"/>
            </a:rPr>
            <a:t>My online travel agency will earn revenue through commission from travel providers such as airlines, hotels and tour agencies for each booking made. This would be helpful for my business because both businesses will be able to make income from this strategy. </a:t>
          </a:r>
        </a:p>
      </dgm:t>
    </dgm:pt>
    <dgm:pt modelId="{D487FF49-6B8D-461B-A84C-20DF977BD46A}" type="parTrans" cxnId="{D0D65D4C-6F75-4A3C-A972-A11245287A03}">
      <dgm:prSet/>
      <dgm:spPr/>
      <dgm:t>
        <a:bodyPr/>
        <a:lstStyle/>
        <a:p>
          <a:endParaRPr lang="en-US"/>
        </a:p>
      </dgm:t>
    </dgm:pt>
    <dgm:pt modelId="{4921D19D-26D9-4F63-8226-1A661412DAC1}" type="sibTrans" cxnId="{D0D65D4C-6F75-4A3C-A972-A11245287A03}">
      <dgm:prSet/>
      <dgm:spPr/>
      <dgm:t>
        <a:bodyPr/>
        <a:lstStyle/>
        <a:p>
          <a:endParaRPr lang="en-US"/>
        </a:p>
      </dgm:t>
    </dgm:pt>
    <dgm:pt modelId="{496DD81F-31EB-40A8-B3F1-3E90855DE446}">
      <dgm:prSet/>
      <dgm:spPr/>
      <dgm:t>
        <a:bodyPr/>
        <a:lstStyle/>
        <a:p>
          <a:r>
            <a:rPr lang="en-US" dirty="0">
              <a:latin typeface="Arial"/>
              <a:cs typeface="Arial"/>
            </a:rPr>
            <a:t>The market size and growth of the online travel industry is massive and grows constantly, and this presents opportunities. This is helpful for my company as it can open new opportunities for my company.</a:t>
          </a:r>
        </a:p>
      </dgm:t>
    </dgm:pt>
    <dgm:pt modelId="{F6AD95C9-A89C-4A22-9A6F-3FEB11EE190D}" type="parTrans" cxnId="{1040525D-AC75-4779-93A7-05873B585C62}">
      <dgm:prSet/>
      <dgm:spPr/>
      <dgm:t>
        <a:bodyPr/>
        <a:lstStyle/>
        <a:p>
          <a:endParaRPr lang="en-US"/>
        </a:p>
      </dgm:t>
    </dgm:pt>
    <dgm:pt modelId="{A018D579-F13C-45CE-BAB5-82A7516FF11F}" type="sibTrans" cxnId="{1040525D-AC75-4779-93A7-05873B585C62}">
      <dgm:prSet/>
      <dgm:spPr/>
      <dgm:t>
        <a:bodyPr/>
        <a:lstStyle/>
        <a:p>
          <a:endParaRPr lang="en-US"/>
        </a:p>
      </dgm:t>
    </dgm:pt>
    <dgm:pt modelId="{A0E386B2-235A-416A-BDF9-DC894E5FE735}">
      <dgm:prSet/>
      <dgm:spPr/>
      <dgm:t>
        <a:bodyPr/>
        <a:lstStyle/>
        <a:p>
          <a:r>
            <a:rPr lang="en-US" dirty="0">
              <a:latin typeface="Arial"/>
              <a:cs typeface="Arial"/>
            </a:rPr>
            <a:t>Smith, J. (2024). </a:t>
          </a:r>
        </a:p>
      </dgm:t>
    </dgm:pt>
    <dgm:pt modelId="{DE0E703F-61AA-4469-A62A-1941DD9F696C}" type="parTrans" cxnId="{67649EF3-4D66-45F6-AACB-057A5662AB25}">
      <dgm:prSet/>
      <dgm:spPr/>
      <dgm:t>
        <a:bodyPr/>
        <a:lstStyle/>
        <a:p>
          <a:endParaRPr lang="en-US"/>
        </a:p>
      </dgm:t>
    </dgm:pt>
    <dgm:pt modelId="{1D2C6450-EE1E-4B72-A7FD-E772E39206C0}" type="sibTrans" cxnId="{67649EF3-4D66-45F6-AACB-057A5662AB25}">
      <dgm:prSet/>
      <dgm:spPr/>
      <dgm:t>
        <a:bodyPr/>
        <a:lstStyle/>
        <a:p>
          <a:endParaRPr lang="en-US"/>
        </a:p>
      </dgm:t>
    </dgm:pt>
    <dgm:pt modelId="{D9A14252-2876-4F63-8F52-15D2998AFBFF}">
      <dgm:prSet/>
      <dgm:spPr/>
      <dgm:t>
        <a:bodyPr/>
        <a:lstStyle/>
        <a:p>
          <a:r>
            <a:rPr lang="en-US" b="1" dirty="0">
              <a:latin typeface="Arial"/>
              <a:cs typeface="Arial"/>
            </a:rPr>
            <a:t>Sociological factor:</a:t>
          </a:r>
          <a:endParaRPr lang="en-US" dirty="0">
            <a:latin typeface="Arial"/>
            <a:cs typeface="Arial"/>
          </a:endParaRPr>
        </a:p>
      </dgm:t>
    </dgm:pt>
    <dgm:pt modelId="{A58CF45A-50A4-497E-893A-AE483DD155EC}" type="parTrans" cxnId="{72151B43-AA4A-438B-B668-5DD5DFB8B8F7}">
      <dgm:prSet/>
      <dgm:spPr/>
      <dgm:t>
        <a:bodyPr/>
        <a:lstStyle/>
        <a:p>
          <a:endParaRPr lang="en-US"/>
        </a:p>
      </dgm:t>
    </dgm:pt>
    <dgm:pt modelId="{F2C418A1-F89D-4021-A9FB-44033D7E685E}" type="sibTrans" cxnId="{72151B43-AA4A-438B-B668-5DD5DFB8B8F7}">
      <dgm:prSet/>
      <dgm:spPr/>
      <dgm:t>
        <a:bodyPr/>
        <a:lstStyle/>
        <a:p>
          <a:endParaRPr lang="en-US"/>
        </a:p>
      </dgm:t>
    </dgm:pt>
    <dgm:pt modelId="{61D790FE-9CFC-49A7-9F5B-A93ADF04DA20}">
      <dgm:prSet/>
      <dgm:spPr/>
      <dgm:t>
        <a:bodyPr/>
        <a:lstStyle/>
        <a:p>
          <a:r>
            <a:rPr lang="en-US" dirty="0">
              <a:latin typeface="Arial"/>
              <a:cs typeface="Arial"/>
            </a:rPr>
            <a:t>Electronic word of mouth: the social media reviews of previous travelers would do help influence customers to use the travel agency or go to a specific destination. This is extremely helpful for my business because it helps attract new customers. </a:t>
          </a:r>
        </a:p>
      </dgm:t>
    </dgm:pt>
    <dgm:pt modelId="{2A86004D-D423-4486-B5B9-2BA5A0E9F902}" type="parTrans" cxnId="{8499FAD6-0D6B-40B2-88A5-4577DECCD41B}">
      <dgm:prSet/>
      <dgm:spPr/>
      <dgm:t>
        <a:bodyPr/>
        <a:lstStyle/>
        <a:p>
          <a:endParaRPr lang="en-US"/>
        </a:p>
      </dgm:t>
    </dgm:pt>
    <dgm:pt modelId="{6D5FE022-AB3A-4212-9520-36E82C4C66D3}" type="sibTrans" cxnId="{8499FAD6-0D6B-40B2-88A5-4577DECCD41B}">
      <dgm:prSet/>
      <dgm:spPr/>
      <dgm:t>
        <a:bodyPr/>
        <a:lstStyle/>
        <a:p>
          <a:endParaRPr lang="en-US"/>
        </a:p>
      </dgm:t>
    </dgm:pt>
    <dgm:pt modelId="{33360F0E-A60B-4448-8606-CDDCA04675CA}">
      <dgm:prSet/>
      <dgm:spPr/>
      <dgm:t>
        <a:bodyPr/>
        <a:lstStyle/>
        <a:p>
          <a:r>
            <a:rPr lang="en-US" dirty="0">
              <a:latin typeface="Arial"/>
              <a:cs typeface="Arial"/>
            </a:rPr>
            <a:t>Trust and security: customers want to be confident that they make a safe transaction of their personal data to the agency. This would be beneficial as an online travel agency customers would need to provide personal information </a:t>
          </a:r>
          <a:r>
            <a:rPr lang="en-US" dirty="0" err="1">
              <a:latin typeface="Arial"/>
              <a:cs typeface="Arial"/>
            </a:rPr>
            <a:t>aswell</a:t>
          </a:r>
          <a:r>
            <a:rPr lang="en-US" dirty="0">
              <a:latin typeface="Arial"/>
              <a:cs typeface="Arial"/>
            </a:rPr>
            <a:t> as a transaction. </a:t>
          </a:r>
        </a:p>
      </dgm:t>
    </dgm:pt>
    <dgm:pt modelId="{ECE2362B-B977-43FC-8221-EF2E74CBF8A5}" type="parTrans" cxnId="{0E2E19A5-A2CA-4072-82DE-437E51CA8F67}">
      <dgm:prSet/>
      <dgm:spPr/>
      <dgm:t>
        <a:bodyPr/>
        <a:lstStyle/>
        <a:p>
          <a:endParaRPr lang="en-US"/>
        </a:p>
      </dgm:t>
    </dgm:pt>
    <dgm:pt modelId="{C3E24E33-9145-470E-8595-EC18D4A0F61D}" type="sibTrans" cxnId="{0E2E19A5-A2CA-4072-82DE-437E51CA8F67}">
      <dgm:prSet/>
      <dgm:spPr/>
      <dgm:t>
        <a:bodyPr/>
        <a:lstStyle/>
        <a:p>
          <a:endParaRPr lang="en-US"/>
        </a:p>
      </dgm:t>
    </dgm:pt>
    <dgm:pt modelId="{5CA4A533-2864-4A6A-BCE7-D2D4699A448D}">
      <dgm:prSet/>
      <dgm:spPr/>
      <dgm:t>
        <a:bodyPr/>
        <a:lstStyle/>
        <a:p>
          <a:r>
            <a:rPr lang="en-US" dirty="0">
              <a:latin typeface="Arial"/>
              <a:cs typeface="Arial"/>
            </a:rPr>
            <a:t>Brown, A. (2023).</a:t>
          </a:r>
        </a:p>
      </dgm:t>
    </dgm:pt>
    <dgm:pt modelId="{E1BCBF77-EC29-4275-A6EA-2249D590AE0E}" type="parTrans" cxnId="{573B89BD-50F3-4E85-8A8C-D63B56C8EC81}">
      <dgm:prSet/>
      <dgm:spPr/>
      <dgm:t>
        <a:bodyPr/>
        <a:lstStyle/>
        <a:p>
          <a:endParaRPr lang="en-US"/>
        </a:p>
      </dgm:t>
    </dgm:pt>
    <dgm:pt modelId="{0DA6E5E7-4ED0-441C-A1BC-C4724A3AB1EC}" type="sibTrans" cxnId="{573B89BD-50F3-4E85-8A8C-D63B56C8EC81}">
      <dgm:prSet/>
      <dgm:spPr/>
      <dgm:t>
        <a:bodyPr/>
        <a:lstStyle/>
        <a:p>
          <a:endParaRPr lang="en-US"/>
        </a:p>
      </dgm:t>
    </dgm:pt>
    <dgm:pt modelId="{C9F31B73-4106-4FD8-B641-99FCD0E7DBEA}" type="pres">
      <dgm:prSet presAssocID="{D5675848-B1FD-44A9-8387-414A79A39A18}" presName="vert0" presStyleCnt="0">
        <dgm:presLayoutVars>
          <dgm:dir/>
          <dgm:animOne val="branch"/>
          <dgm:animLvl val="lvl"/>
        </dgm:presLayoutVars>
      </dgm:prSet>
      <dgm:spPr/>
    </dgm:pt>
    <dgm:pt modelId="{268131C4-68F7-4820-84BA-00F85EB80B32}" type="pres">
      <dgm:prSet presAssocID="{F815CB2D-1E6D-4A75-89C4-159BB90AC09B}" presName="thickLine" presStyleLbl="alignNode1" presStyleIdx="0" presStyleCnt="12"/>
      <dgm:spPr/>
    </dgm:pt>
    <dgm:pt modelId="{F2374B4D-7204-4746-B129-768B15D15514}" type="pres">
      <dgm:prSet presAssocID="{F815CB2D-1E6D-4A75-89C4-159BB90AC09B}" presName="horz1" presStyleCnt="0"/>
      <dgm:spPr/>
    </dgm:pt>
    <dgm:pt modelId="{C13A5710-FCE2-4495-89A6-A995B9932565}" type="pres">
      <dgm:prSet presAssocID="{F815CB2D-1E6D-4A75-89C4-159BB90AC09B}" presName="tx1" presStyleLbl="revTx" presStyleIdx="0" presStyleCnt="12"/>
      <dgm:spPr/>
    </dgm:pt>
    <dgm:pt modelId="{32E12770-8A71-4621-AE06-B8F989BF47BD}" type="pres">
      <dgm:prSet presAssocID="{F815CB2D-1E6D-4A75-89C4-159BB90AC09B}" presName="vert1" presStyleCnt="0"/>
      <dgm:spPr/>
    </dgm:pt>
    <dgm:pt modelId="{432C02B9-B137-4AF4-A00E-8CFFE74CB5B9}" type="pres">
      <dgm:prSet presAssocID="{23FBFFE6-0B60-4DD3-8654-CD4EF956DCF6}" presName="thickLine" presStyleLbl="alignNode1" presStyleIdx="1" presStyleCnt="12"/>
      <dgm:spPr/>
    </dgm:pt>
    <dgm:pt modelId="{F5193CC3-B243-4021-BFC4-1BBDF2D63BFA}" type="pres">
      <dgm:prSet presAssocID="{23FBFFE6-0B60-4DD3-8654-CD4EF956DCF6}" presName="horz1" presStyleCnt="0"/>
      <dgm:spPr/>
    </dgm:pt>
    <dgm:pt modelId="{2C6EB9C2-266A-481F-B68F-A1F9D7A8176C}" type="pres">
      <dgm:prSet presAssocID="{23FBFFE6-0B60-4DD3-8654-CD4EF956DCF6}" presName="tx1" presStyleLbl="revTx" presStyleIdx="1" presStyleCnt="12"/>
      <dgm:spPr/>
    </dgm:pt>
    <dgm:pt modelId="{C8404B57-840C-4F2B-9660-2AA8D31FB2E1}" type="pres">
      <dgm:prSet presAssocID="{23FBFFE6-0B60-4DD3-8654-CD4EF956DCF6}" presName="vert1" presStyleCnt="0"/>
      <dgm:spPr/>
    </dgm:pt>
    <dgm:pt modelId="{3861A872-059C-4318-B218-BE99B5AACAEC}" type="pres">
      <dgm:prSet presAssocID="{9E5DC143-33C1-4264-8995-AF598133190C}" presName="thickLine" presStyleLbl="alignNode1" presStyleIdx="2" presStyleCnt="12"/>
      <dgm:spPr/>
    </dgm:pt>
    <dgm:pt modelId="{7A504159-0465-4028-BC59-C6EA12034F22}" type="pres">
      <dgm:prSet presAssocID="{9E5DC143-33C1-4264-8995-AF598133190C}" presName="horz1" presStyleCnt="0"/>
      <dgm:spPr/>
    </dgm:pt>
    <dgm:pt modelId="{DFC65182-C85E-414E-BC59-893E88B4B701}" type="pres">
      <dgm:prSet presAssocID="{9E5DC143-33C1-4264-8995-AF598133190C}" presName="tx1" presStyleLbl="revTx" presStyleIdx="2" presStyleCnt="12"/>
      <dgm:spPr/>
    </dgm:pt>
    <dgm:pt modelId="{8B879157-F74F-4AFF-8980-EC4A9271DB05}" type="pres">
      <dgm:prSet presAssocID="{9E5DC143-33C1-4264-8995-AF598133190C}" presName="vert1" presStyleCnt="0"/>
      <dgm:spPr/>
    </dgm:pt>
    <dgm:pt modelId="{48C90CD1-6310-443F-80E0-2666A43D0058}" type="pres">
      <dgm:prSet presAssocID="{00B244C0-088E-45FD-BDA7-C9E53DB72130}" presName="thickLine" presStyleLbl="alignNode1" presStyleIdx="3" presStyleCnt="12"/>
      <dgm:spPr/>
    </dgm:pt>
    <dgm:pt modelId="{21BEA72E-B23A-4726-9C93-4E67C0029204}" type="pres">
      <dgm:prSet presAssocID="{00B244C0-088E-45FD-BDA7-C9E53DB72130}" presName="horz1" presStyleCnt="0"/>
      <dgm:spPr/>
    </dgm:pt>
    <dgm:pt modelId="{FFCE7AE3-7E8C-446A-B015-B3122001A3EB}" type="pres">
      <dgm:prSet presAssocID="{00B244C0-088E-45FD-BDA7-C9E53DB72130}" presName="tx1" presStyleLbl="revTx" presStyleIdx="3" presStyleCnt="12"/>
      <dgm:spPr/>
    </dgm:pt>
    <dgm:pt modelId="{0EB5DFDC-C35C-44B5-A758-0E7338C884DC}" type="pres">
      <dgm:prSet presAssocID="{00B244C0-088E-45FD-BDA7-C9E53DB72130}" presName="vert1" presStyleCnt="0"/>
      <dgm:spPr/>
    </dgm:pt>
    <dgm:pt modelId="{AFEAAEE8-24F3-46BE-87C8-FB22510A9AE7}" type="pres">
      <dgm:prSet presAssocID="{F7EDB578-773B-49EA-A79E-FE4140A66C6D}" presName="thickLine" presStyleLbl="alignNode1" presStyleIdx="4" presStyleCnt="12"/>
      <dgm:spPr/>
    </dgm:pt>
    <dgm:pt modelId="{3AD6F494-A488-462E-BF6B-DD471B05A809}" type="pres">
      <dgm:prSet presAssocID="{F7EDB578-773B-49EA-A79E-FE4140A66C6D}" presName="horz1" presStyleCnt="0"/>
      <dgm:spPr/>
    </dgm:pt>
    <dgm:pt modelId="{5C4C5D8C-5ECE-4BFD-8827-DD7E8C05345B}" type="pres">
      <dgm:prSet presAssocID="{F7EDB578-773B-49EA-A79E-FE4140A66C6D}" presName="tx1" presStyleLbl="revTx" presStyleIdx="4" presStyleCnt="12"/>
      <dgm:spPr/>
    </dgm:pt>
    <dgm:pt modelId="{2B56FA55-37BE-4ABE-B516-5E99E513F822}" type="pres">
      <dgm:prSet presAssocID="{F7EDB578-773B-49EA-A79E-FE4140A66C6D}" presName="vert1" presStyleCnt="0"/>
      <dgm:spPr/>
    </dgm:pt>
    <dgm:pt modelId="{119C888A-8FC0-4812-84D3-A5FC390B33DD}" type="pres">
      <dgm:prSet presAssocID="{45F2EC16-F9FC-49F9-B55F-7434CD9ED0E7}" presName="thickLine" presStyleLbl="alignNode1" presStyleIdx="5" presStyleCnt="12"/>
      <dgm:spPr/>
    </dgm:pt>
    <dgm:pt modelId="{F35A1244-6DB3-45DE-B431-466277C468CB}" type="pres">
      <dgm:prSet presAssocID="{45F2EC16-F9FC-49F9-B55F-7434CD9ED0E7}" presName="horz1" presStyleCnt="0"/>
      <dgm:spPr/>
    </dgm:pt>
    <dgm:pt modelId="{E4F265A0-88F7-4580-9421-3DD5EDAFDCF5}" type="pres">
      <dgm:prSet presAssocID="{45F2EC16-F9FC-49F9-B55F-7434CD9ED0E7}" presName="tx1" presStyleLbl="revTx" presStyleIdx="5" presStyleCnt="12"/>
      <dgm:spPr/>
    </dgm:pt>
    <dgm:pt modelId="{2A026778-D06C-427A-9153-9A6D2CC134AD}" type="pres">
      <dgm:prSet presAssocID="{45F2EC16-F9FC-49F9-B55F-7434CD9ED0E7}" presName="vert1" presStyleCnt="0"/>
      <dgm:spPr/>
    </dgm:pt>
    <dgm:pt modelId="{0A403168-524B-44D6-99EC-2AE54C88D0D5}" type="pres">
      <dgm:prSet presAssocID="{496DD81F-31EB-40A8-B3F1-3E90855DE446}" presName="thickLine" presStyleLbl="alignNode1" presStyleIdx="6" presStyleCnt="12"/>
      <dgm:spPr/>
    </dgm:pt>
    <dgm:pt modelId="{CD4DB1CF-6346-4FF4-A309-F9EF94F2BA60}" type="pres">
      <dgm:prSet presAssocID="{496DD81F-31EB-40A8-B3F1-3E90855DE446}" presName="horz1" presStyleCnt="0"/>
      <dgm:spPr/>
    </dgm:pt>
    <dgm:pt modelId="{C65071F2-5521-4A2C-99C3-43D33A45E2C1}" type="pres">
      <dgm:prSet presAssocID="{496DD81F-31EB-40A8-B3F1-3E90855DE446}" presName="tx1" presStyleLbl="revTx" presStyleIdx="6" presStyleCnt="12"/>
      <dgm:spPr/>
    </dgm:pt>
    <dgm:pt modelId="{68CEED41-8DFC-4D02-AFE1-3C111D1AF9DF}" type="pres">
      <dgm:prSet presAssocID="{496DD81F-31EB-40A8-B3F1-3E90855DE446}" presName="vert1" presStyleCnt="0"/>
      <dgm:spPr/>
    </dgm:pt>
    <dgm:pt modelId="{C1956C0A-7107-4DB0-9458-025B4B6B8376}" type="pres">
      <dgm:prSet presAssocID="{A0E386B2-235A-416A-BDF9-DC894E5FE735}" presName="thickLine" presStyleLbl="alignNode1" presStyleIdx="7" presStyleCnt="12"/>
      <dgm:spPr/>
    </dgm:pt>
    <dgm:pt modelId="{F414C64D-4E7F-4D44-B648-AB2BA8AB4FFE}" type="pres">
      <dgm:prSet presAssocID="{A0E386B2-235A-416A-BDF9-DC894E5FE735}" presName="horz1" presStyleCnt="0"/>
      <dgm:spPr/>
    </dgm:pt>
    <dgm:pt modelId="{BD6D5063-8C16-4FB4-8A5B-4FE154DA2FDA}" type="pres">
      <dgm:prSet presAssocID="{A0E386B2-235A-416A-BDF9-DC894E5FE735}" presName="tx1" presStyleLbl="revTx" presStyleIdx="7" presStyleCnt="12"/>
      <dgm:spPr/>
    </dgm:pt>
    <dgm:pt modelId="{C06E1D9C-DE3F-4B5E-84FF-434910A5A8C9}" type="pres">
      <dgm:prSet presAssocID="{A0E386B2-235A-416A-BDF9-DC894E5FE735}" presName="vert1" presStyleCnt="0"/>
      <dgm:spPr/>
    </dgm:pt>
    <dgm:pt modelId="{EB150D8A-CDA9-45BB-B9AF-54C9B0244F5E}" type="pres">
      <dgm:prSet presAssocID="{D9A14252-2876-4F63-8F52-15D2998AFBFF}" presName="thickLine" presStyleLbl="alignNode1" presStyleIdx="8" presStyleCnt="12"/>
      <dgm:spPr/>
    </dgm:pt>
    <dgm:pt modelId="{3A462376-42E7-4FF3-A553-563BB22CC15E}" type="pres">
      <dgm:prSet presAssocID="{D9A14252-2876-4F63-8F52-15D2998AFBFF}" presName="horz1" presStyleCnt="0"/>
      <dgm:spPr/>
    </dgm:pt>
    <dgm:pt modelId="{75E2743E-299C-4512-857C-F6D66ACD0135}" type="pres">
      <dgm:prSet presAssocID="{D9A14252-2876-4F63-8F52-15D2998AFBFF}" presName="tx1" presStyleLbl="revTx" presStyleIdx="8" presStyleCnt="12"/>
      <dgm:spPr/>
    </dgm:pt>
    <dgm:pt modelId="{0DF44632-814D-4491-81FE-3ADA0ABD08B1}" type="pres">
      <dgm:prSet presAssocID="{D9A14252-2876-4F63-8F52-15D2998AFBFF}" presName="vert1" presStyleCnt="0"/>
      <dgm:spPr/>
    </dgm:pt>
    <dgm:pt modelId="{3949F552-EDDF-42F7-AEE1-B3E3B22F9B36}" type="pres">
      <dgm:prSet presAssocID="{61D790FE-9CFC-49A7-9F5B-A93ADF04DA20}" presName="thickLine" presStyleLbl="alignNode1" presStyleIdx="9" presStyleCnt="12"/>
      <dgm:spPr/>
    </dgm:pt>
    <dgm:pt modelId="{C54D8D79-3867-4380-9DAA-D4D333F170EE}" type="pres">
      <dgm:prSet presAssocID="{61D790FE-9CFC-49A7-9F5B-A93ADF04DA20}" presName="horz1" presStyleCnt="0"/>
      <dgm:spPr/>
    </dgm:pt>
    <dgm:pt modelId="{7987FB0E-DBBE-40F3-8264-5CAB3198F94A}" type="pres">
      <dgm:prSet presAssocID="{61D790FE-9CFC-49A7-9F5B-A93ADF04DA20}" presName="tx1" presStyleLbl="revTx" presStyleIdx="9" presStyleCnt="12"/>
      <dgm:spPr/>
    </dgm:pt>
    <dgm:pt modelId="{6E859D2C-B774-4CC8-B7C3-985591E5B965}" type="pres">
      <dgm:prSet presAssocID="{61D790FE-9CFC-49A7-9F5B-A93ADF04DA20}" presName="vert1" presStyleCnt="0"/>
      <dgm:spPr/>
    </dgm:pt>
    <dgm:pt modelId="{F0F4E85A-80FD-419A-8F64-6DA08CFC0A43}" type="pres">
      <dgm:prSet presAssocID="{33360F0E-A60B-4448-8606-CDDCA04675CA}" presName="thickLine" presStyleLbl="alignNode1" presStyleIdx="10" presStyleCnt="12"/>
      <dgm:spPr/>
    </dgm:pt>
    <dgm:pt modelId="{7CC5E09B-00CC-4A78-ABC0-D887FC05621D}" type="pres">
      <dgm:prSet presAssocID="{33360F0E-A60B-4448-8606-CDDCA04675CA}" presName="horz1" presStyleCnt="0"/>
      <dgm:spPr/>
    </dgm:pt>
    <dgm:pt modelId="{8259F8AF-93F9-4265-856E-44765028C2D9}" type="pres">
      <dgm:prSet presAssocID="{33360F0E-A60B-4448-8606-CDDCA04675CA}" presName="tx1" presStyleLbl="revTx" presStyleIdx="10" presStyleCnt="12"/>
      <dgm:spPr/>
    </dgm:pt>
    <dgm:pt modelId="{9CA2974A-DDF8-42B8-81FF-F074A838C72F}" type="pres">
      <dgm:prSet presAssocID="{33360F0E-A60B-4448-8606-CDDCA04675CA}" presName="vert1" presStyleCnt="0"/>
      <dgm:spPr/>
    </dgm:pt>
    <dgm:pt modelId="{84460F8D-39F0-498C-9101-763757AE2B16}" type="pres">
      <dgm:prSet presAssocID="{5CA4A533-2864-4A6A-BCE7-D2D4699A448D}" presName="thickLine" presStyleLbl="alignNode1" presStyleIdx="11" presStyleCnt="12"/>
      <dgm:spPr/>
    </dgm:pt>
    <dgm:pt modelId="{48CD6EAF-1857-4F46-98DF-9386700C0DDD}" type="pres">
      <dgm:prSet presAssocID="{5CA4A533-2864-4A6A-BCE7-D2D4699A448D}" presName="horz1" presStyleCnt="0"/>
      <dgm:spPr/>
    </dgm:pt>
    <dgm:pt modelId="{7D079178-2B38-44AF-BE36-EAAC12F07186}" type="pres">
      <dgm:prSet presAssocID="{5CA4A533-2864-4A6A-BCE7-D2D4699A448D}" presName="tx1" presStyleLbl="revTx" presStyleIdx="11" presStyleCnt="12"/>
      <dgm:spPr/>
    </dgm:pt>
    <dgm:pt modelId="{CF97C4A5-A380-457B-81C1-1A729E2AC8C4}" type="pres">
      <dgm:prSet presAssocID="{5CA4A533-2864-4A6A-BCE7-D2D4699A448D}" presName="vert1" presStyleCnt="0"/>
      <dgm:spPr/>
    </dgm:pt>
  </dgm:ptLst>
  <dgm:cxnLst>
    <dgm:cxn modelId="{8C230803-DADA-4385-B18A-6DE9ED262B63}" type="presOf" srcId="{F815CB2D-1E6D-4A75-89C4-159BB90AC09B}" destId="{C13A5710-FCE2-4495-89A6-A995B9932565}" srcOrd="0" destOrd="0" presId="urn:microsoft.com/office/officeart/2008/layout/LinedList"/>
    <dgm:cxn modelId="{5476671A-F332-447D-8585-75872AFCAF96}" srcId="{D5675848-B1FD-44A9-8387-414A79A39A18}" destId="{00B244C0-088E-45FD-BDA7-C9E53DB72130}" srcOrd="3" destOrd="0" parTransId="{5F1054D2-F35F-4647-859C-30D999A76B99}" sibTransId="{56FF058D-FD21-4537-A5D1-BB8E9D1897B1}"/>
    <dgm:cxn modelId="{9DE77F29-F3B4-4218-8035-CC639D246A4A}" type="presOf" srcId="{5CA4A533-2864-4A6A-BCE7-D2D4699A448D}" destId="{7D079178-2B38-44AF-BE36-EAAC12F07186}" srcOrd="0" destOrd="0" presId="urn:microsoft.com/office/officeart/2008/layout/LinedList"/>
    <dgm:cxn modelId="{1040525D-AC75-4779-93A7-05873B585C62}" srcId="{D5675848-B1FD-44A9-8387-414A79A39A18}" destId="{496DD81F-31EB-40A8-B3F1-3E90855DE446}" srcOrd="6" destOrd="0" parTransId="{F6AD95C9-A89C-4A22-9A6F-3FEB11EE190D}" sibTransId="{A018D579-F13C-45CE-BAB5-82A7516FF11F}"/>
    <dgm:cxn modelId="{72151B43-AA4A-438B-B668-5DD5DFB8B8F7}" srcId="{D5675848-B1FD-44A9-8387-414A79A39A18}" destId="{D9A14252-2876-4F63-8F52-15D2998AFBFF}" srcOrd="8" destOrd="0" parTransId="{A58CF45A-50A4-497E-893A-AE483DD155EC}" sibTransId="{F2C418A1-F89D-4021-A9FB-44033D7E685E}"/>
    <dgm:cxn modelId="{9384D54B-E745-43FB-8F54-38A7E077AEEE}" type="presOf" srcId="{9E5DC143-33C1-4264-8995-AF598133190C}" destId="{DFC65182-C85E-414E-BC59-893E88B4B701}" srcOrd="0" destOrd="0" presId="urn:microsoft.com/office/officeart/2008/layout/LinedList"/>
    <dgm:cxn modelId="{D0D65D4C-6F75-4A3C-A972-A11245287A03}" srcId="{D5675848-B1FD-44A9-8387-414A79A39A18}" destId="{45F2EC16-F9FC-49F9-B55F-7434CD9ED0E7}" srcOrd="5" destOrd="0" parTransId="{D487FF49-6B8D-461B-A84C-20DF977BD46A}" sibTransId="{4921D19D-26D9-4F63-8226-1A661412DAC1}"/>
    <dgm:cxn modelId="{9033FE4D-5420-4ADA-B894-CA84FCDB442D}" type="presOf" srcId="{23FBFFE6-0B60-4DD3-8654-CD4EF956DCF6}" destId="{2C6EB9C2-266A-481F-B68F-A1F9D7A8176C}" srcOrd="0" destOrd="0" presId="urn:microsoft.com/office/officeart/2008/layout/LinedList"/>
    <dgm:cxn modelId="{25095273-7623-4C57-9EB7-8A8EEEB1AC9E}" type="presOf" srcId="{61D790FE-9CFC-49A7-9F5B-A93ADF04DA20}" destId="{7987FB0E-DBBE-40F3-8264-5CAB3198F94A}" srcOrd="0" destOrd="0" presId="urn:microsoft.com/office/officeart/2008/layout/LinedList"/>
    <dgm:cxn modelId="{956FF753-F00D-4421-9786-1AA2DCC1032A}" srcId="{D5675848-B1FD-44A9-8387-414A79A39A18}" destId="{F7EDB578-773B-49EA-A79E-FE4140A66C6D}" srcOrd="4" destOrd="0" parTransId="{2A906878-B144-4088-B8C1-FCE38D5A5A3A}" sibTransId="{973A5B4F-4AAE-486F-8A16-380C03975ED1}"/>
    <dgm:cxn modelId="{4DD1598B-D6A8-4D08-BC94-2EBB590ED97C}" srcId="{D5675848-B1FD-44A9-8387-414A79A39A18}" destId="{9E5DC143-33C1-4264-8995-AF598133190C}" srcOrd="2" destOrd="0" parTransId="{77EEC2D4-8E8E-4183-8AFA-D02D2EADB54B}" sibTransId="{BCE0DA33-D2CD-4A1C-A079-7DD2703CD2DB}"/>
    <dgm:cxn modelId="{C4EAA097-0C95-4AA6-AA01-432EB218752B}" srcId="{D5675848-B1FD-44A9-8387-414A79A39A18}" destId="{23FBFFE6-0B60-4DD3-8654-CD4EF956DCF6}" srcOrd="1" destOrd="0" parTransId="{612E04D1-C53F-4843-B8C9-6E2A7B78511E}" sibTransId="{03DBDC1D-D68A-44D4-BD00-C025F1756CD8}"/>
    <dgm:cxn modelId="{68D26D9C-9AA7-41D1-9E6C-84A4945F278D}" type="presOf" srcId="{00B244C0-088E-45FD-BDA7-C9E53DB72130}" destId="{FFCE7AE3-7E8C-446A-B015-B3122001A3EB}" srcOrd="0" destOrd="0" presId="urn:microsoft.com/office/officeart/2008/layout/LinedList"/>
    <dgm:cxn modelId="{0E2E19A5-A2CA-4072-82DE-437E51CA8F67}" srcId="{D5675848-B1FD-44A9-8387-414A79A39A18}" destId="{33360F0E-A60B-4448-8606-CDDCA04675CA}" srcOrd="10" destOrd="0" parTransId="{ECE2362B-B977-43FC-8221-EF2E74CBF8A5}" sibTransId="{C3E24E33-9145-470E-8595-EC18D4A0F61D}"/>
    <dgm:cxn modelId="{1492A2A6-4610-4CE7-956D-B145FA9E1528}" type="presOf" srcId="{33360F0E-A60B-4448-8606-CDDCA04675CA}" destId="{8259F8AF-93F9-4265-856E-44765028C2D9}" srcOrd="0" destOrd="0" presId="urn:microsoft.com/office/officeart/2008/layout/LinedList"/>
    <dgm:cxn modelId="{06FE93AB-E19D-4F10-A6CE-97E1B1299D63}" srcId="{D5675848-B1FD-44A9-8387-414A79A39A18}" destId="{F815CB2D-1E6D-4A75-89C4-159BB90AC09B}" srcOrd="0" destOrd="0" parTransId="{AAA00CC4-E41A-47C3-9BF8-D05D901720ED}" sibTransId="{899DBF27-610A-4587-B38C-AF8358786068}"/>
    <dgm:cxn modelId="{573B89BD-50F3-4E85-8A8C-D63B56C8EC81}" srcId="{D5675848-B1FD-44A9-8387-414A79A39A18}" destId="{5CA4A533-2864-4A6A-BCE7-D2D4699A448D}" srcOrd="11" destOrd="0" parTransId="{E1BCBF77-EC29-4275-A6EA-2249D590AE0E}" sibTransId="{0DA6E5E7-4ED0-441C-A1BC-C4724A3AB1EC}"/>
    <dgm:cxn modelId="{DD2E14C9-4D5E-454A-91D1-93C7F83F6E36}" type="presOf" srcId="{45F2EC16-F9FC-49F9-B55F-7434CD9ED0E7}" destId="{E4F265A0-88F7-4580-9421-3DD5EDAFDCF5}" srcOrd="0" destOrd="0" presId="urn:microsoft.com/office/officeart/2008/layout/LinedList"/>
    <dgm:cxn modelId="{019610D5-D704-460F-A87E-E6E3BEF087E7}" type="presOf" srcId="{496DD81F-31EB-40A8-B3F1-3E90855DE446}" destId="{C65071F2-5521-4A2C-99C3-43D33A45E2C1}" srcOrd="0" destOrd="0" presId="urn:microsoft.com/office/officeart/2008/layout/LinedList"/>
    <dgm:cxn modelId="{8499FAD6-0D6B-40B2-88A5-4577DECCD41B}" srcId="{D5675848-B1FD-44A9-8387-414A79A39A18}" destId="{61D790FE-9CFC-49A7-9F5B-A93ADF04DA20}" srcOrd="9" destOrd="0" parTransId="{2A86004D-D423-4486-B5B9-2BA5A0E9F902}" sibTransId="{6D5FE022-AB3A-4212-9520-36E82C4C66D3}"/>
    <dgm:cxn modelId="{86904AD7-7D83-4546-95D2-607C98F0D098}" type="presOf" srcId="{D9A14252-2876-4F63-8F52-15D2998AFBFF}" destId="{75E2743E-299C-4512-857C-F6D66ACD0135}" srcOrd="0" destOrd="0" presId="urn:microsoft.com/office/officeart/2008/layout/LinedList"/>
    <dgm:cxn modelId="{95C9B7E0-A033-4F0B-BD23-80BE76446049}" type="presOf" srcId="{F7EDB578-773B-49EA-A79E-FE4140A66C6D}" destId="{5C4C5D8C-5ECE-4BFD-8827-DD7E8C05345B}" srcOrd="0" destOrd="0" presId="urn:microsoft.com/office/officeart/2008/layout/LinedList"/>
    <dgm:cxn modelId="{67649EF3-4D66-45F6-AACB-057A5662AB25}" srcId="{D5675848-B1FD-44A9-8387-414A79A39A18}" destId="{A0E386B2-235A-416A-BDF9-DC894E5FE735}" srcOrd="7" destOrd="0" parTransId="{DE0E703F-61AA-4469-A62A-1941DD9F696C}" sibTransId="{1D2C6450-EE1E-4B72-A7FD-E772E39206C0}"/>
    <dgm:cxn modelId="{1A3F9BF5-A091-4B47-9975-442EF90AE598}" type="presOf" srcId="{D5675848-B1FD-44A9-8387-414A79A39A18}" destId="{C9F31B73-4106-4FD8-B641-99FCD0E7DBEA}" srcOrd="0" destOrd="0" presId="urn:microsoft.com/office/officeart/2008/layout/LinedList"/>
    <dgm:cxn modelId="{13B0F2FC-3788-44F4-B176-2168D9F3946F}" type="presOf" srcId="{A0E386B2-235A-416A-BDF9-DC894E5FE735}" destId="{BD6D5063-8C16-4FB4-8A5B-4FE154DA2FDA}" srcOrd="0" destOrd="0" presId="urn:microsoft.com/office/officeart/2008/layout/LinedList"/>
    <dgm:cxn modelId="{89784DF1-995B-4799-91B6-C131F8D4636A}" type="presParOf" srcId="{C9F31B73-4106-4FD8-B641-99FCD0E7DBEA}" destId="{268131C4-68F7-4820-84BA-00F85EB80B32}" srcOrd="0" destOrd="0" presId="urn:microsoft.com/office/officeart/2008/layout/LinedList"/>
    <dgm:cxn modelId="{9BF4C2FB-AC52-4C06-A0A2-81CBB21EFC72}" type="presParOf" srcId="{C9F31B73-4106-4FD8-B641-99FCD0E7DBEA}" destId="{F2374B4D-7204-4746-B129-768B15D15514}" srcOrd="1" destOrd="0" presId="urn:microsoft.com/office/officeart/2008/layout/LinedList"/>
    <dgm:cxn modelId="{2B8E0B77-B2B5-4139-95B3-FB8268826429}" type="presParOf" srcId="{F2374B4D-7204-4746-B129-768B15D15514}" destId="{C13A5710-FCE2-4495-89A6-A995B9932565}" srcOrd="0" destOrd="0" presId="urn:microsoft.com/office/officeart/2008/layout/LinedList"/>
    <dgm:cxn modelId="{90197417-850D-48DD-88F6-97C7394C2E52}" type="presParOf" srcId="{F2374B4D-7204-4746-B129-768B15D15514}" destId="{32E12770-8A71-4621-AE06-B8F989BF47BD}" srcOrd="1" destOrd="0" presId="urn:microsoft.com/office/officeart/2008/layout/LinedList"/>
    <dgm:cxn modelId="{1BEFD834-B273-4E5A-AD13-E68EAE45F359}" type="presParOf" srcId="{C9F31B73-4106-4FD8-B641-99FCD0E7DBEA}" destId="{432C02B9-B137-4AF4-A00E-8CFFE74CB5B9}" srcOrd="2" destOrd="0" presId="urn:microsoft.com/office/officeart/2008/layout/LinedList"/>
    <dgm:cxn modelId="{75777649-8F5C-4134-8BD7-2CEEEDE29010}" type="presParOf" srcId="{C9F31B73-4106-4FD8-B641-99FCD0E7DBEA}" destId="{F5193CC3-B243-4021-BFC4-1BBDF2D63BFA}" srcOrd="3" destOrd="0" presId="urn:microsoft.com/office/officeart/2008/layout/LinedList"/>
    <dgm:cxn modelId="{C6C0AC10-BEE3-4A25-B5EB-6E512B8AF978}" type="presParOf" srcId="{F5193CC3-B243-4021-BFC4-1BBDF2D63BFA}" destId="{2C6EB9C2-266A-481F-B68F-A1F9D7A8176C}" srcOrd="0" destOrd="0" presId="urn:microsoft.com/office/officeart/2008/layout/LinedList"/>
    <dgm:cxn modelId="{4677DE83-8B5C-447D-B6C8-F9C87DA0997D}" type="presParOf" srcId="{F5193CC3-B243-4021-BFC4-1BBDF2D63BFA}" destId="{C8404B57-840C-4F2B-9660-2AA8D31FB2E1}" srcOrd="1" destOrd="0" presId="urn:microsoft.com/office/officeart/2008/layout/LinedList"/>
    <dgm:cxn modelId="{687D42F0-4D5D-416F-9F7E-5B1E8CA81F16}" type="presParOf" srcId="{C9F31B73-4106-4FD8-B641-99FCD0E7DBEA}" destId="{3861A872-059C-4318-B218-BE99B5AACAEC}" srcOrd="4" destOrd="0" presId="urn:microsoft.com/office/officeart/2008/layout/LinedList"/>
    <dgm:cxn modelId="{DCBA3369-4BD5-4DD2-9111-1A1CBF94DF73}" type="presParOf" srcId="{C9F31B73-4106-4FD8-B641-99FCD0E7DBEA}" destId="{7A504159-0465-4028-BC59-C6EA12034F22}" srcOrd="5" destOrd="0" presId="urn:microsoft.com/office/officeart/2008/layout/LinedList"/>
    <dgm:cxn modelId="{F922C7E0-C06A-42BF-A614-C852E63319EE}" type="presParOf" srcId="{7A504159-0465-4028-BC59-C6EA12034F22}" destId="{DFC65182-C85E-414E-BC59-893E88B4B701}" srcOrd="0" destOrd="0" presId="urn:microsoft.com/office/officeart/2008/layout/LinedList"/>
    <dgm:cxn modelId="{76F1B6F9-D0BD-44C3-A794-5D2694E6BF49}" type="presParOf" srcId="{7A504159-0465-4028-BC59-C6EA12034F22}" destId="{8B879157-F74F-4AFF-8980-EC4A9271DB05}" srcOrd="1" destOrd="0" presId="urn:microsoft.com/office/officeart/2008/layout/LinedList"/>
    <dgm:cxn modelId="{1B864547-DE96-4C62-8337-87C6E42D846C}" type="presParOf" srcId="{C9F31B73-4106-4FD8-B641-99FCD0E7DBEA}" destId="{48C90CD1-6310-443F-80E0-2666A43D0058}" srcOrd="6" destOrd="0" presId="urn:microsoft.com/office/officeart/2008/layout/LinedList"/>
    <dgm:cxn modelId="{2C33757B-7779-45FB-A6FE-62595162706B}" type="presParOf" srcId="{C9F31B73-4106-4FD8-B641-99FCD0E7DBEA}" destId="{21BEA72E-B23A-4726-9C93-4E67C0029204}" srcOrd="7" destOrd="0" presId="urn:microsoft.com/office/officeart/2008/layout/LinedList"/>
    <dgm:cxn modelId="{D55E0EC6-CB2A-4803-88EC-AC794174B1A6}" type="presParOf" srcId="{21BEA72E-B23A-4726-9C93-4E67C0029204}" destId="{FFCE7AE3-7E8C-446A-B015-B3122001A3EB}" srcOrd="0" destOrd="0" presId="urn:microsoft.com/office/officeart/2008/layout/LinedList"/>
    <dgm:cxn modelId="{9DCC812F-66D5-42DA-8BCE-EB733F4C61CE}" type="presParOf" srcId="{21BEA72E-B23A-4726-9C93-4E67C0029204}" destId="{0EB5DFDC-C35C-44B5-A758-0E7338C884DC}" srcOrd="1" destOrd="0" presId="urn:microsoft.com/office/officeart/2008/layout/LinedList"/>
    <dgm:cxn modelId="{C4B95779-91C6-42AC-9E23-3DB314302B00}" type="presParOf" srcId="{C9F31B73-4106-4FD8-B641-99FCD0E7DBEA}" destId="{AFEAAEE8-24F3-46BE-87C8-FB22510A9AE7}" srcOrd="8" destOrd="0" presId="urn:microsoft.com/office/officeart/2008/layout/LinedList"/>
    <dgm:cxn modelId="{B423A9D5-80C2-4B1A-94E8-2872C1B6CB7D}" type="presParOf" srcId="{C9F31B73-4106-4FD8-B641-99FCD0E7DBEA}" destId="{3AD6F494-A488-462E-BF6B-DD471B05A809}" srcOrd="9" destOrd="0" presId="urn:microsoft.com/office/officeart/2008/layout/LinedList"/>
    <dgm:cxn modelId="{720D5E72-7007-4E4C-A81D-35FC390F8C2D}" type="presParOf" srcId="{3AD6F494-A488-462E-BF6B-DD471B05A809}" destId="{5C4C5D8C-5ECE-4BFD-8827-DD7E8C05345B}" srcOrd="0" destOrd="0" presId="urn:microsoft.com/office/officeart/2008/layout/LinedList"/>
    <dgm:cxn modelId="{8422E286-E59D-4939-B551-76C4DCC7940B}" type="presParOf" srcId="{3AD6F494-A488-462E-BF6B-DD471B05A809}" destId="{2B56FA55-37BE-4ABE-B516-5E99E513F822}" srcOrd="1" destOrd="0" presId="urn:microsoft.com/office/officeart/2008/layout/LinedList"/>
    <dgm:cxn modelId="{A48F2769-E375-4103-9445-D784FBD08A96}" type="presParOf" srcId="{C9F31B73-4106-4FD8-B641-99FCD0E7DBEA}" destId="{119C888A-8FC0-4812-84D3-A5FC390B33DD}" srcOrd="10" destOrd="0" presId="urn:microsoft.com/office/officeart/2008/layout/LinedList"/>
    <dgm:cxn modelId="{EAF76CD1-1369-4D22-9411-28BC522D63B8}" type="presParOf" srcId="{C9F31B73-4106-4FD8-B641-99FCD0E7DBEA}" destId="{F35A1244-6DB3-45DE-B431-466277C468CB}" srcOrd="11" destOrd="0" presId="urn:microsoft.com/office/officeart/2008/layout/LinedList"/>
    <dgm:cxn modelId="{017DE38F-44E9-4DBE-B969-69AC998D08A7}" type="presParOf" srcId="{F35A1244-6DB3-45DE-B431-466277C468CB}" destId="{E4F265A0-88F7-4580-9421-3DD5EDAFDCF5}" srcOrd="0" destOrd="0" presId="urn:microsoft.com/office/officeart/2008/layout/LinedList"/>
    <dgm:cxn modelId="{651C72CE-7528-4DA6-A112-BA0FC624262F}" type="presParOf" srcId="{F35A1244-6DB3-45DE-B431-466277C468CB}" destId="{2A026778-D06C-427A-9153-9A6D2CC134AD}" srcOrd="1" destOrd="0" presId="urn:microsoft.com/office/officeart/2008/layout/LinedList"/>
    <dgm:cxn modelId="{1B942941-9299-4796-8517-38C69E9F5F69}" type="presParOf" srcId="{C9F31B73-4106-4FD8-B641-99FCD0E7DBEA}" destId="{0A403168-524B-44D6-99EC-2AE54C88D0D5}" srcOrd="12" destOrd="0" presId="urn:microsoft.com/office/officeart/2008/layout/LinedList"/>
    <dgm:cxn modelId="{40C859DC-00D3-4763-8B86-94A955007983}" type="presParOf" srcId="{C9F31B73-4106-4FD8-B641-99FCD0E7DBEA}" destId="{CD4DB1CF-6346-4FF4-A309-F9EF94F2BA60}" srcOrd="13" destOrd="0" presId="urn:microsoft.com/office/officeart/2008/layout/LinedList"/>
    <dgm:cxn modelId="{59AF5DC2-791A-4BCF-B3CA-637DC7C528C4}" type="presParOf" srcId="{CD4DB1CF-6346-4FF4-A309-F9EF94F2BA60}" destId="{C65071F2-5521-4A2C-99C3-43D33A45E2C1}" srcOrd="0" destOrd="0" presId="urn:microsoft.com/office/officeart/2008/layout/LinedList"/>
    <dgm:cxn modelId="{E350899E-D5EB-4AC7-8DDB-38872903DFD2}" type="presParOf" srcId="{CD4DB1CF-6346-4FF4-A309-F9EF94F2BA60}" destId="{68CEED41-8DFC-4D02-AFE1-3C111D1AF9DF}" srcOrd="1" destOrd="0" presId="urn:microsoft.com/office/officeart/2008/layout/LinedList"/>
    <dgm:cxn modelId="{D3E03F36-BB69-4C82-945A-AB2A294749C9}" type="presParOf" srcId="{C9F31B73-4106-4FD8-B641-99FCD0E7DBEA}" destId="{C1956C0A-7107-4DB0-9458-025B4B6B8376}" srcOrd="14" destOrd="0" presId="urn:microsoft.com/office/officeart/2008/layout/LinedList"/>
    <dgm:cxn modelId="{5F648D74-FAE4-41BA-8D99-C592A926F52F}" type="presParOf" srcId="{C9F31B73-4106-4FD8-B641-99FCD0E7DBEA}" destId="{F414C64D-4E7F-4D44-B648-AB2BA8AB4FFE}" srcOrd="15" destOrd="0" presId="urn:microsoft.com/office/officeart/2008/layout/LinedList"/>
    <dgm:cxn modelId="{90D5B9A0-94DA-4EDB-94E8-5CD249DF2BCF}" type="presParOf" srcId="{F414C64D-4E7F-4D44-B648-AB2BA8AB4FFE}" destId="{BD6D5063-8C16-4FB4-8A5B-4FE154DA2FDA}" srcOrd="0" destOrd="0" presId="urn:microsoft.com/office/officeart/2008/layout/LinedList"/>
    <dgm:cxn modelId="{035787EC-C2F0-4835-A5DE-C8CE28F26438}" type="presParOf" srcId="{F414C64D-4E7F-4D44-B648-AB2BA8AB4FFE}" destId="{C06E1D9C-DE3F-4B5E-84FF-434910A5A8C9}" srcOrd="1" destOrd="0" presId="urn:microsoft.com/office/officeart/2008/layout/LinedList"/>
    <dgm:cxn modelId="{8EF9FBD6-BB56-4AA5-8DEF-AA28AF22886C}" type="presParOf" srcId="{C9F31B73-4106-4FD8-B641-99FCD0E7DBEA}" destId="{EB150D8A-CDA9-45BB-B9AF-54C9B0244F5E}" srcOrd="16" destOrd="0" presId="urn:microsoft.com/office/officeart/2008/layout/LinedList"/>
    <dgm:cxn modelId="{32C19819-4CEF-4CCB-814C-71BD30760BA5}" type="presParOf" srcId="{C9F31B73-4106-4FD8-B641-99FCD0E7DBEA}" destId="{3A462376-42E7-4FF3-A553-563BB22CC15E}" srcOrd="17" destOrd="0" presId="urn:microsoft.com/office/officeart/2008/layout/LinedList"/>
    <dgm:cxn modelId="{90CDF152-BC92-43E6-9863-91BE252E3CC2}" type="presParOf" srcId="{3A462376-42E7-4FF3-A553-563BB22CC15E}" destId="{75E2743E-299C-4512-857C-F6D66ACD0135}" srcOrd="0" destOrd="0" presId="urn:microsoft.com/office/officeart/2008/layout/LinedList"/>
    <dgm:cxn modelId="{5CEFF9D1-42EC-48CC-A00E-E2A0E59F7F70}" type="presParOf" srcId="{3A462376-42E7-4FF3-A553-563BB22CC15E}" destId="{0DF44632-814D-4491-81FE-3ADA0ABD08B1}" srcOrd="1" destOrd="0" presId="urn:microsoft.com/office/officeart/2008/layout/LinedList"/>
    <dgm:cxn modelId="{7CCBB42A-038B-4265-8A29-A6D9829A4BA3}" type="presParOf" srcId="{C9F31B73-4106-4FD8-B641-99FCD0E7DBEA}" destId="{3949F552-EDDF-42F7-AEE1-B3E3B22F9B36}" srcOrd="18" destOrd="0" presId="urn:microsoft.com/office/officeart/2008/layout/LinedList"/>
    <dgm:cxn modelId="{447668DC-70D0-4C05-981C-464C555F32AB}" type="presParOf" srcId="{C9F31B73-4106-4FD8-B641-99FCD0E7DBEA}" destId="{C54D8D79-3867-4380-9DAA-D4D333F170EE}" srcOrd="19" destOrd="0" presId="urn:microsoft.com/office/officeart/2008/layout/LinedList"/>
    <dgm:cxn modelId="{48343AE4-C55F-4F50-BA3C-9A4965A1ED4B}" type="presParOf" srcId="{C54D8D79-3867-4380-9DAA-D4D333F170EE}" destId="{7987FB0E-DBBE-40F3-8264-5CAB3198F94A}" srcOrd="0" destOrd="0" presId="urn:microsoft.com/office/officeart/2008/layout/LinedList"/>
    <dgm:cxn modelId="{F6E9009D-E481-4BFD-B98D-E6BDC8C389DD}" type="presParOf" srcId="{C54D8D79-3867-4380-9DAA-D4D333F170EE}" destId="{6E859D2C-B774-4CC8-B7C3-985591E5B965}" srcOrd="1" destOrd="0" presId="urn:microsoft.com/office/officeart/2008/layout/LinedList"/>
    <dgm:cxn modelId="{AA336936-CAAD-405E-9626-7B35EDF9DEE2}" type="presParOf" srcId="{C9F31B73-4106-4FD8-B641-99FCD0E7DBEA}" destId="{F0F4E85A-80FD-419A-8F64-6DA08CFC0A43}" srcOrd="20" destOrd="0" presId="urn:microsoft.com/office/officeart/2008/layout/LinedList"/>
    <dgm:cxn modelId="{63C9F9B6-8B29-48B4-86BF-FC983B110768}" type="presParOf" srcId="{C9F31B73-4106-4FD8-B641-99FCD0E7DBEA}" destId="{7CC5E09B-00CC-4A78-ABC0-D887FC05621D}" srcOrd="21" destOrd="0" presId="urn:microsoft.com/office/officeart/2008/layout/LinedList"/>
    <dgm:cxn modelId="{FFED537A-B150-476D-AC29-458585FC8821}" type="presParOf" srcId="{7CC5E09B-00CC-4A78-ABC0-D887FC05621D}" destId="{8259F8AF-93F9-4265-856E-44765028C2D9}" srcOrd="0" destOrd="0" presId="urn:microsoft.com/office/officeart/2008/layout/LinedList"/>
    <dgm:cxn modelId="{A87FE5A4-FED0-42F0-9BD9-349D903C3C56}" type="presParOf" srcId="{7CC5E09B-00CC-4A78-ABC0-D887FC05621D}" destId="{9CA2974A-DDF8-42B8-81FF-F074A838C72F}" srcOrd="1" destOrd="0" presId="urn:microsoft.com/office/officeart/2008/layout/LinedList"/>
    <dgm:cxn modelId="{749F21E8-AB22-44AD-9E52-041D801F825B}" type="presParOf" srcId="{C9F31B73-4106-4FD8-B641-99FCD0E7DBEA}" destId="{84460F8D-39F0-498C-9101-763757AE2B16}" srcOrd="22" destOrd="0" presId="urn:microsoft.com/office/officeart/2008/layout/LinedList"/>
    <dgm:cxn modelId="{50FCECAB-C878-4E56-911B-2B853E3CE5D0}" type="presParOf" srcId="{C9F31B73-4106-4FD8-B641-99FCD0E7DBEA}" destId="{48CD6EAF-1857-4F46-98DF-9386700C0DDD}" srcOrd="23" destOrd="0" presId="urn:microsoft.com/office/officeart/2008/layout/LinedList"/>
    <dgm:cxn modelId="{232725D2-F5B1-476A-9641-B00E22D40B78}" type="presParOf" srcId="{48CD6EAF-1857-4F46-98DF-9386700C0DDD}" destId="{7D079178-2B38-44AF-BE36-EAAC12F07186}" srcOrd="0" destOrd="0" presId="urn:microsoft.com/office/officeart/2008/layout/LinedList"/>
    <dgm:cxn modelId="{5323F8AC-2E9B-4A7D-8A70-1420175BB124}" type="presParOf" srcId="{48CD6EAF-1857-4F46-98DF-9386700C0DDD}" destId="{CF97C4A5-A380-457B-81C1-1A729E2AC8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99B1B-436D-4A7D-81EC-FD765546AD8A}">
      <dsp:nvSpPr>
        <dsp:cNvPr id="0" name=""/>
        <dsp:cNvSpPr/>
      </dsp:nvSpPr>
      <dsp:spPr>
        <a:xfrm>
          <a:off x="0" y="594"/>
          <a:ext cx="76850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237AEF-C3AB-42CC-AABE-7C2857B637FD}">
      <dsp:nvSpPr>
        <dsp:cNvPr id="0" name=""/>
        <dsp:cNvSpPr/>
      </dsp:nvSpPr>
      <dsp:spPr>
        <a:xfrm>
          <a:off x="0" y="594"/>
          <a:ext cx="7685037" cy="540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My travel agency includes online bookings and has increased demand for personalised holiday packages, deals, and experiential travel. In my website my travel agency includes personalised marketing and excellent customer service to focus on customers specific needs based on their holiday types.</a:t>
          </a:r>
          <a:r>
            <a:rPr lang="en-GB" sz="1000" kern="1200"/>
            <a:t> </a:t>
          </a:r>
          <a:endParaRPr lang="en-US" sz="1000" kern="1200"/>
        </a:p>
      </dsp:txBody>
      <dsp:txXfrm>
        <a:off x="0" y="594"/>
        <a:ext cx="7685037" cy="540993"/>
      </dsp:txXfrm>
    </dsp:sp>
    <dsp:sp modelId="{CF474BC7-EF59-42D1-9ED4-C2F265270648}">
      <dsp:nvSpPr>
        <dsp:cNvPr id="0" name=""/>
        <dsp:cNvSpPr/>
      </dsp:nvSpPr>
      <dsp:spPr>
        <a:xfrm>
          <a:off x="0" y="541587"/>
          <a:ext cx="76850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C7F594-2195-45A3-B392-EC3E1274C1ED}">
      <dsp:nvSpPr>
        <dsp:cNvPr id="0" name=""/>
        <dsp:cNvSpPr/>
      </dsp:nvSpPr>
      <dsp:spPr>
        <a:xfrm>
          <a:off x="0" y="541587"/>
          <a:ext cx="7685037" cy="540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The different holiday types that are available to customers on Naes travel agency website, are corporate travel, customise travel, personal itineraries, holiday insurance, experience add ons, family travels, cultural experiences, or business travels. </a:t>
          </a:r>
        </a:p>
      </dsp:txBody>
      <dsp:txXfrm>
        <a:off x="0" y="541587"/>
        <a:ext cx="7685037" cy="540993"/>
      </dsp:txXfrm>
    </dsp:sp>
    <dsp:sp modelId="{372F3ADA-661C-4380-B89C-A9CA4EEDE7A0}">
      <dsp:nvSpPr>
        <dsp:cNvPr id="0" name=""/>
        <dsp:cNvSpPr/>
      </dsp:nvSpPr>
      <dsp:spPr>
        <a:xfrm>
          <a:off x="0" y="1082580"/>
          <a:ext cx="76850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A5DC72-941A-40DB-A7A7-FCEF6B60DFB1}">
      <dsp:nvSpPr>
        <dsp:cNvPr id="0" name=""/>
        <dsp:cNvSpPr/>
      </dsp:nvSpPr>
      <dsp:spPr>
        <a:xfrm>
          <a:off x="0" y="1082580"/>
          <a:ext cx="7685037" cy="540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Corporate travel includes customers booking travel flights and accommodation for business meetings, conferences, or work.</a:t>
          </a:r>
        </a:p>
      </dsp:txBody>
      <dsp:txXfrm>
        <a:off x="0" y="1082580"/>
        <a:ext cx="7685037" cy="540993"/>
      </dsp:txXfrm>
    </dsp:sp>
    <dsp:sp modelId="{B73321D7-F155-485F-9462-075433B0DC37}">
      <dsp:nvSpPr>
        <dsp:cNvPr id="0" name=""/>
        <dsp:cNvSpPr/>
      </dsp:nvSpPr>
      <dsp:spPr>
        <a:xfrm>
          <a:off x="0" y="1623574"/>
          <a:ext cx="76850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B95648-197D-48FD-A90A-FAEEA5C7BD1E}">
      <dsp:nvSpPr>
        <dsp:cNvPr id="0" name=""/>
        <dsp:cNvSpPr/>
      </dsp:nvSpPr>
      <dsp:spPr>
        <a:xfrm>
          <a:off x="0" y="1623574"/>
          <a:ext cx="7685037" cy="540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The Customised travel includes customers that look for personal experience based on what the customer is looking for individually. This may include itineraries and experiences as add ons on the website. </a:t>
          </a:r>
        </a:p>
      </dsp:txBody>
      <dsp:txXfrm>
        <a:off x="0" y="1623574"/>
        <a:ext cx="7685037" cy="540993"/>
      </dsp:txXfrm>
    </dsp:sp>
    <dsp:sp modelId="{80449F0B-3F62-4CF8-A0C2-580059484163}">
      <dsp:nvSpPr>
        <dsp:cNvPr id="0" name=""/>
        <dsp:cNvSpPr/>
      </dsp:nvSpPr>
      <dsp:spPr>
        <a:xfrm>
          <a:off x="0" y="2164567"/>
          <a:ext cx="76850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BEFC0A-5B3D-4E2B-80EE-EA996B3427A9}">
      <dsp:nvSpPr>
        <dsp:cNvPr id="0" name=""/>
        <dsp:cNvSpPr/>
      </dsp:nvSpPr>
      <dsp:spPr>
        <a:xfrm>
          <a:off x="0" y="2164567"/>
          <a:ext cx="7685037" cy="540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Other key customers are those who seek adventure, cultural experience, and family travel holiday experiences.</a:t>
          </a:r>
        </a:p>
      </dsp:txBody>
      <dsp:txXfrm>
        <a:off x="0" y="2164567"/>
        <a:ext cx="7685037" cy="540993"/>
      </dsp:txXfrm>
    </dsp:sp>
    <dsp:sp modelId="{3491BE76-5D3D-46CD-AEA8-7D7489326374}">
      <dsp:nvSpPr>
        <dsp:cNvPr id="0" name=""/>
        <dsp:cNvSpPr/>
      </dsp:nvSpPr>
      <dsp:spPr>
        <a:xfrm>
          <a:off x="0" y="2705560"/>
          <a:ext cx="76850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C69C7F-D347-48C2-8EA7-B37DB878A0FA}">
      <dsp:nvSpPr>
        <dsp:cNvPr id="0" name=""/>
        <dsp:cNvSpPr/>
      </dsp:nvSpPr>
      <dsp:spPr>
        <a:xfrm>
          <a:off x="0" y="2705560"/>
          <a:ext cx="7685037" cy="540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The travel agency market customers I would attract that would look for the holiday experience would be adventure travelers, families, business travelers, or luxury travelers. </a:t>
          </a:r>
        </a:p>
      </dsp:txBody>
      <dsp:txXfrm>
        <a:off x="0" y="2705560"/>
        <a:ext cx="7685037" cy="540993"/>
      </dsp:txXfrm>
    </dsp:sp>
    <dsp:sp modelId="{5B69EDC8-21FC-4B55-BA4D-3A8DC017E959}">
      <dsp:nvSpPr>
        <dsp:cNvPr id="0" name=""/>
        <dsp:cNvSpPr/>
      </dsp:nvSpPr>
      <dsp:spPr>
        <a:xfrm>
          <a:off x="0" y="3246553"/>
          <a:ext cx="76850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F583A4-86B1-4379-AE74-CE44BDEC3BD3}">
      <dsp:nvSpPr>
        <dsp:cNvPr id="0" name=""/>
        <dsp:cNvSpPr/>
      </dsp:nvSpPr>
      <dsp:spPr>
        <a:xfrm>
          <a:off x="0" y="3246553"/>
          <a:ext cx="7685037" cy="540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Adventure travelers are individuals or groups of people who are looking for a unique, cultural, or adventurous trip to popular tourist destinations. </a:t>
          </a:r>
        </a:p>
      </dsp:txBody>
      <dsp:txXfrm>
        <a:off x="0" y="3246553"/>
        <a:ext cx="7685037" cy="540993"/>
      </dsp:txXfrm>
    </dsp:sp>
    <dsp:sp modelId="{8FFA8EDA-B81B-4E91-976C-840B5E1DD878}">
      <dsp:nvSpPr>
        <dsp:cNvPr id="0" name=""/>
        <dsp:cNvSpPr/>
      </dsp:nvSpPr>
      <dsp:spPr>
        <a:xfrm>
          <a:off x="0" y="3787547"/>
          <a:ext cx="76850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91730-76AD-4F16-9FFB-143A210EF0C3}">
      <dsp:nvSpPr>
        <dsp:cNvPr id="0" name=""/>
        <dsp:cNvSpPr/>
      </dsp:nvSpPr>
      <dsp:spPr>
        <a:xfrm>
          <a:off x="0" y="3787547"/>
          <a:ext cx="7685037" cy="540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Family travelers are travelers that prioritize a family holiday which is safe and convenient like a resort which would be child friendly. </a:t>
          </a:r>
        </a:p>
      </dsp:txBody>
      <dsp:txXfrm>
        <a:off x="0" y="3787547"/>
        <a:ext cx="7685037" cy="540993"/>
      </dsp:txXfrm>
    </dsp:sp>
    <dsp:sp modelId="{3CABDAA3-A14F-4FEC-9B75-A546E8F17E65}">
      <dsp:nvSpPr>
        <dsp:cNvPr id="0" name=""/>
        <dsp:cNvSpPr/>
      </dsp:nvSpPr>
      <dsp:spPr>
        <a:xfrm>
          <a:off x="0" y="4328540"/>
          <a:ext cx="76850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38B2FA-990E-4422-8C8E-D51031320985}">
      <dsp:nvSpPr>
        <dsp:cNvPr id="0" name=""/>
        <dsp:cNvSpPr/>
      </dsp:nvSpPr>
      <dsp:spPr>
        <a:xfrm>
          <a:off x="0" y="4328540"/>
          <a:ext cx="7685037" cy="540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Luxury travelers are travelers looking for a holiday with premium experiences.</a:t>
          </a:r>
          <a:r>
            <a:rPr lang="en-GB" sz="1000" kern="1200"/>
            <a:t> </a:t>
          </a:r>
          <a:endParaRPr lang="en-US" sz="1000" kern="1200"/>
        </a:p>
      </dsp:txBody>
      <dsp:txXfrm>
        <a:off x="0" y="4328540"/>
        <a:ext cx="7685037" cy="5409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9DF0F-BFEC-4DC3-86D7-0798FFD2C40C}">
      <dsp:nvSpPr>
        <dsp:cNvPr id="0" name=""/>
        <dsp:cNvSpPr/>
      </dsp:nvSpPr>
      <dsp:spPr>
        <a:xfrm>
          <a:off x="0" y="0"/>
          <a:ext cx="688335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654B2C-4323-462B-A6DE-37AB588E15AD}">
      <dsp:nvSpPr>
        <dsp:cNvPr id="0" name=""/>
        <dsp:cNvSpPr/>
      </dsp:nvSpPr>
      <dsp:spPr>
        <a:xfrm>
          <a:off x="0" y="0"/>
          <a:ext cx="6883352" cy="2754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a:cs typeface="Arial"/>
            </a:rPr>
            <a:t>For my management structure I would do most of the roles because as a manager of my online travel agency I would be responsible for the daily activities, the sale targets, the planning, the directing, handling bookings, assisting customers with itinerary, providing expert advice. </a:t>
          </a:r>
        </a:p>
      </dsp:txBody>
      <dsp:txXfrm>
        <a:off x="0" y="0"/>
        <a:ext cx="6883352" cy="2754457"/>
      </dsp:txXfrm>
    </dsp:sp>
    <dsp:sp modelId="{F52B179C-46A2-43A2-9AAD-0B4C5832F050}">
      <dsp:nvSpPr>
        <dsp:cNvPr id="0" name=""/>
        <dsp:cNvSpPr/>
      </dsp:nvSpPr>
      <dsp:spPr>
        <a:xfrm>
          <a:off x="0" y="2754457"/>
          <a:ext cx="6883352" cy="0"/>
        </a:xfrm>
        <a:prstGeom prst="line">
          <a:avLst/>
        </a:prstGeom>
        <a:solidFill>
          <a:schemeClr val="accent2">
            <a:hueOff val="11635776"/>
            <a:satOff val="-69541"/>
            <a:lumOff val="-13922"/>
            <a:alphaOff val="0"/>
          </a:schemeClr>
        </a:solidFill>
        <a:ln w="12700" cap="flat" cmpd="sng" algn="ctr">
          <a:solidFill>
            <a:schemeClr val="accent2">
              <a:hueOff val="11635776"/>
              <a:satOff val="-69541"/>
              <a:lumOff val="-1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1EA1E3-46F3-4D60-AD00-13B71E25E4EC}">
      <dsp:nvSpPr>
        <dsp:cNvPr id="0" name=""/>
        <dsp:cNvSpPr/>
      </dsp:nvSpPr>
      <dsp:spPr>
        <a:xfrm>
          <a:off x="0" y="2754457"/>
          <a:ext cx="6883352" cy="2754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a:cs typeface="Arial"/>
            </a:rPr>
            <a:t>Then I would hire an accountant to keep financial records, </a:t>
          </a:r>
          <a:r>
            <a:rPr lang="en-US" sz="2400" kern="1200" dirty="0" err="1">
              <a:latin typeface="Arial"/>
              <a:cs typeface="Arial"/>
            </a:rPr>
            <a:t>organise</a:t>
          </a:r>
          <a:r>
            <a:rPr lang="en-US" sz="2400" kern="1200" dirty="0">
              <a:latin typeface="Arial"/>
              <a:cs typeface="Arial"/>
            </a:rPr>
            <a:t> financial data, handle transactions, and help my company budget. Also, I would hire a lawyer to help with contracts with my customers and protect my business assets.</a:t>
          </a:r>
        </a:p>
      </dsp:txBody>
      <dsp:txXfrm>
        <a:off x="0" y="2754457"/>
        <a:ext cx="6883352" cy="27544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BDDF9-89B4-4338-BEF1-BF06CB809BAC}">
      <dsp:nvSpPr>
        <dsp:cNvPr id="0" name=""/>
        <dsp:cNvSpPr/>
      </dsp:nvSpPr>
      <dsp:spPr>
        <a:xfrm>
          <a:off x="0" y="3324922"/>
          <a:ext cx="6883352" cy="21815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a:cs typeface="Arial"/>
            </a:rPr>
            <a:t>If any customers require any help or assistance, they can contact my business by phone or email, and we will get back to them straight away answering any questions or enquiries. </a:t>
          </a:r>
        </a:p>
      </dsp:txBody>
      <dsp:txXfrm>
        <a:off x="0" y="3324922"/>
        <a:ext cx="6883352" cy="2181508"/>
      </dsp:txXfrm>
    </dsp:sp>
    <dsp:sp modelId="{840CD21C-EE1C-4854-A29D-DCA812846CA9}">
      <dsp:nvSpPr>
        <dsp:cNvPr id="0" name=""/>
        <dsp:cNvSpPr/>
      </dsp:nvSpPr>
      <dsp:spPr>
        <a:xfrm rot="10800000">
          <a:off x="0" y="2484"/>
          <a:ext cx="6883352" cy="3355160"/>
        </a:xfrm>
        <a:prstGeom prst="upArrowCallout">
          <a:avLst/>
        </a:prstGeom>
        <a:solidFill>
          <a:schemeClr val="accent2">
            <a:hueOff val="11635776"/>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a:cs typeface="Arial"/>
            </a:rPr>
            <a:t>For my marketing plan, I would have a website which would include all the information and deals a customer would want to know. To attract customers, I would put online advertisements on social media platforms like YouTube, Tik Tok and Instagram with paid advertisement and excellent reviews with different people’s individual experiences for audience engagement and build customer trust through the social media reviews. With these advertisements the target market customers would be of all age ranges that would be looking at my online travel agency. But they must be 18+ to book on the website as that is one of my online travel agency policies. </a:t>
          </a:r>
        </a:p>
      </dsp:txBody>
      <dsp:txXfrm rot="10800000">
        <a:off x="0" y="2484"/>
        <a:ext cx="6883352" cy="21800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4D23F-C9E9-48D7-B5DA-22879C6E34CA}">
      <dsp:nvSpPr>
        <dsp:cNvPr id="0" name=""/>
        <dsp:cNvSpPr/>
      </dsp:nvSpPr>
      <dsp:spPr>
        <a:xfrm>
          <a:off x="0" y="3361"/>
          <a:ext cx="6883352" cy="15244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B0BE55-93A9-46D8-A314-B4F63024969D}">
      <dsp:nvSpPr>
        <dsp:cNvPr id="0" name=""/>
        <dsp:cNvSpPr/>
      </dsp:nvSpPr>
      <dsp:spPr>
        <a:xfrm>
          <a:off x="461136" y="346355"/>
          <a:ext cx="839248" cy="8384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5E26EA-6079-404C-8CAB-2DFAA59E32B8}">
      <dsp:nvSpPr>
        <dsp:cNvPr id="0" name=""/>
        <dsp:cNvSpPr/>
      </dsp:nvSpPr>
      <dsp:spPr>
        <a:xfrm>
          <a:off x="1761520" y="3361"/>
          <a:ext cx="5094703" cy="1572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76" tIns="166376" rIns="166376" bIns="166376" numCol="1" spcCol="1270" anchor="ctr" anchorCtr="0">
          <a:noAutofit/>
        </a:bodyPr>
        <a:lstStyle/>
        <a:p>
          <a:pPr marL="0" lvl="0" indent="0" algn="l" defTabSz="622300">
            <a:lnSpc>
              <a:spcPct val="90000"/>
            </a:lnSpc>
            <a:spcBef>
              <a:spcPct val="0"/>
            </a:spcBef>
            <a:spcAft>
              <a:spcPct val="35000"/>
            </a:spcAft>
            <a:buNone/>
          </a:pPr>
          <a:r>
            <a:rPr lang="en-US" sz="1400" kern="1200">
              <a:latin typeface="Gill Sans Nova"/>
            </a:rPr>
            <a:t>This</a:t>
          </a:r>
          <a:r>
            <a:rPr lang="en-US" sz="1400" kern="1200"/>
            <a:t> travel agency is an online business, it is also an online business agency in Edgbaston Birmingham </a:t>
          </a:r>
          <a:r>
            <a:rPr lang="en-US" sz="1400" kern="1200">
              <a:latin typeface="Gill Sans Nova"/>
            </a:rPr>
            <a:t>Uk</a:t>
          </a:r>
          <a:r>
            <a:rPr lang="en-US" sz="1400" kern="1200"/>
            <a:t>. </a:t>
          </a:r>
        </a:p>
      </dsp:txBody>
      <dsp:txXfrm>
        <a:off x="1761520" y="3361"/>
        <a:ext cx="5094703" cy="1572054"/>
      </dsp:txXfrm>
    </dsp:sp>
    <dsp:sp modelId="{0C517C3D-965C-40FD-92BC-1C6E71A79135}">
      <dsp:nvSpPr>
        <dsp:cNvPr id="0" name=""/>
        <dsp:cNvSpPr/>
      </dsp:nvSpPr>
      <dsp:spPr>
        <a:xfrm>
          <a:off x="0" y="1968430"/>
          <a:ext cx="6883352" cy="15244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7C8B98-B27B-47F4-82E2-957A4B25559C}">
      <dsp:nvSpPr>
        <dsp:cNvPr id="0" name=""/>
        <dsp:cNvSpPr/>
      </dsp:nvSpPr>
      <dsp:spPr>
        <a:xfrm>
          <a:off x="461136" y="2311423"/>
          <a:ext cx="839248" cy="8384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E30F34-EC8E-4A19-AE20-58BB1D0A4B09}">
      <dsp:nvSpPr>
        <dsp:cNvPr id="0" name=""/>
        <dsp:cNvSpPr/>
      </dsp:nvSpPr>
      <dsp:spPr>
        <a:xfrm>
          <a:off x="1761520" y="1968430"/>
          <a:ext cx="5094703" cy="1572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76" tIns="166376" rIns="166376" bIns="166376" numCol="1" spcCol="1270" anchor="ctr" anchorCtr="0">
          <a:noAutofit/>
        </a:bodyPr>
        <a:lstStyle/>
        <a:p>
          <a:pPr marL="0" lvl="0" indent="0" algn="l" defTabSz="622300" rtl="0">
            <a:lnSpc>
              <a:spcPct val="90000"/>
            </a:lnSpc>
            <a:spcBef>
              <a:spcPct val="0"/>
            </a:spcBef>
            <a:spcAft>
              <a:spcPct val="35000"/>
            </a:spcAft>
            <a:buNone/>
          </a:pPr>
          <a:r>
            <a:rPr lang="en-US" sz="1400" kern="1200">
              <a:latin typeface="Gill Sans Nova"/>
            </a:rPr>
            <a:t>The population of residents in Edgbaston which was last counted in 2021 combined with the north Edgbaston wards and Edgbaston is 42,295.</a:t>
          </a:r>
          <a:endParaRPr lang="en-US" sz="1400" kern="1200"/>
        </a:p>
      </dsp:txBody>
      <dsp:txXfrm>
        <a:off x="1761520" y="1968430"/>
        <a:ext cx="5094703" cy="1572054"/>
      </dsp:txXfrm>
    </dsp:sp>
    <dsp:sp modelId="{A3BA3F51-CA1F-4DBC-B8A9-16CF2E5450A4}">
      <dsp:nvSpPr>
        <dsp:cNvPr id="0" name=""/>
        <dsp:cNvSpPr/>
      </dsp:nvSpPr>
      <dsp:spPr>
        <a:xfrm>
          <a:off x="0" y="3933498"/>
          <a:ext cx="6883352" cy="15244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FF028-DC54-4F0B-A3E0-A24DCDB73EA3}">
      <dsp:nvSpPr>
        <dsp:cNvPr id="0" name=""/>
        <dsp:cNvSpPr/>
      </dsp:nvSpPr>
      <dsp:spPr>
        <a:xfrm>
          <a:off x="461586" y="4276492"/>
          <a:ext cx="839248" cy="8384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9E582F-2EB6-49A7-B3E0-F4E3ADDA7004}">
      <dsp:nvSpPr>
        <dsp:cNvPr id="0" name=""/>
        <dsp:cNvSpPr/>
      </dsp:nvSpPr>
      <dsp:spPr>
        <a:xfrm>
          <a:off x="1762422" y="3933498"/>
          <a:ext cx="5065853" cy="1572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76" tIns="166376" rIns="166376" bIns="166376" numCol="1" spcCol="1270" anchor="ctr" anchorCtr="0">
          <a:noAutofit/>
        </a:bodyPr>
        <a:lstStyle/>
        <a:p>
          <a:pPr marL="0" lvl="0" indent="0" algn="l" defTabSz="622300" rtl="0">
            <a:lnSpc>
              <a:spcPct val="90000"/>
            </a:lnSpc>
            <a:spcBef>
              <a:spcPct val="0"/>
            </a:spcBef>
            <a:spcAft>
              <a:spcPct val="35000"/>
            </a:spcAft>
            <a:buNone/>
          </a:pPr>
          <a:r>
            <a:rPr lang="en-GB" sz="1400" b="0" i="0" kern="1200">
              <a:latin typeface="Gill Sans Nova"/>
            </a:rPr>
            <a:t>In Edgbaston</a:t>
          </a:r>
          <a:r>
            <a:rPr lang="en-GB" sz="1400" b="0" i="0" kern="1200"/>
            <a:t> </a:t>
          </a:r>
          <a:r>
            <a:rPr lang="en-GB" sz="1400" b="0" i="0" kern="1200">
              <a:latin typeface="Gill Sans Nova"/>
            </a:rPr>
            <a:t>the statistics show that the 18-24 age group is larger in the main Edgbaston area because of the university of Birmingham but overall the area has younger demographic compared to England average, with residents aged between 16 and 64 and around 70% to 72% for both Edgbaston and the north Edgbaston ward. </a:t>
          </a:r>
          <a:endParaRPr lang="en-US" sz="1400" kern="1200"/>
        </a:p>
      </dsp:txBody>
      <dsp:txXfrm>
        <a:off x="1762422" y="3933498"/>
        <a:ext cx="5065853" cy="15720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131C4-68F7-4820-84BA-00F85EB80B32}">
      <dsp:nvSpPr>
        <dsp:cNvPr id="0" name=""/>
        <dsp:cNvSpPr/>
      </dsp:nvSpPr>
      <dsp:spPr>
        <a:xfrm>
          <a:off x="0" y="1992"/>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3A5710-FCE2-4495-89A6-A995B9932565}">
      <dsp:nvSpPr>
        <dsp:cNvPr id="0" name=""/>
        <dsp:cNvSpPr/>
      </dsp:nvSpPr>
      <dsp:spPr>
        <a:xfrm>
          <a:off x="0" y="1992"/>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1" kern="1200" dirty="0">
              <a:latin typeface="Arial"/>
              <a:cs typeface="Arial"/>
            </a:rPr>
            <a:t>Political factor:</a:t>
          </a:r>
          <a:endParaRPr lang="en-US" sz="900" kern="1200" dirty="0">
            <a:latin typeface="Arial"/>
            <a:cs typeface="Arial"/>
          </a:endParaRPr>
        </a:p>
      </dsp:txBody>
      <dsp:txXfrm>
        <a:off x="0" y="1992"/>
        <a:ext cx="11187390" cy="339657"/>
      </dsp:txXfrm>
    </dsp:sp>
    <dsp:sp modelId="{432C02B9-B137-4AF4-A00E-8CFFE74CB5B9}">
      <dsp:nvSpPr>
        <dsp:cNvPr id="0" name=""/>
        <dsp:cNvSpPr/>
      </dsp:nvSpPr>
      <dsp:spPr>
        <a:xfrm>
          <a:off x="0" y="341649"/>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6EB9C2-266A-481F-B68F-A1F9D7A8176C}">
      <dsp:nvSpPr>
        <dsp:cNvPr id="0" name=""/>
        <dsp:cNvSpPr/>
      </dsp:nvSpPr>
      <dsp:spPr>
        <a:xfrm>
          <a:off x="0" y="341649"/>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latin typeface="Arial"/>
              <a:cs typeface="Arial"/>
            </a:rPr>
            <a:t>Tourism policies the government supports or has restrictions on tourism. This would affect my travel agency as it restricts my business as it is the travel policy or in other cases it would be good for my business as it also can support my business depending on the tourism policy. </a:t>
          </a:r>
        </a:p>
      </dsp:txBody>
      <dsp:txXfrm>
        <a:off x="0" y="341649"/>
        <a:ext cx="11187390" cy="339657"/>
      </dsp:txXfrm>
    </dsp:sp>
    <dsp:sp modelId="{3861A872-059C-4318-B218-BE99B5AACAEC}">
      <dsp:nvSpPr>
        <dsp:cNvPr id="0" name=""/>
        <dsp:cNvSpPr/>
      </dsp:nvSpPr>
      <dsp:spPr>
        <a:xfrm>
          <a:off x="0" y="681307"/>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C65182-C85E-414E-BC59-893E88B4B701}">
      <dsp:nvSpPr>
        <dsp:cNvPr id="0" name=""/>
        <dsp:cNvSpPr/>
      </dsp:nvSpPr>
      <dsp:spPr>
        <a:xfrm>
          <a:off x="0" y="681307"/>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latin typeface="Arial"/>
              <a:cs typeface="Arial"/>
            </a:rPr>
            <a:t>The government may have travel bans on specific countries during emergencies or health crises which would affect my online travel business as </a:t>
          </a:r>
          <a:r>
            <a:rPr lang="en-US" sz="900" kern="1200" dirty="0" err="1">
              <a:latin typeface="Arial"/>
              <a:cs typeface="Arial"/>
            </a:rPr>
            <a:t>i</a:t>
          </a:r>
          <a:r>
            <a:rPr lang="en-US" sz="900" kern="1200" dirty="0">
              <a:latin typeface="Arial"/>
              <a:cs typeface="Arial"/>
            </a:rPr>
            <a:t> can lose income because customers cannot fly to specific destinations. </a:t>
          </a:r>
        </a:p>
      </dsp:txBody>
      <dsp:txXfrm>
        <a:off x="0" y="681307"/>
        <a:ext cx="11187390" cy="339657"/>
      </dsp:txXfrm>
    </dsp:sp>
    <dsp:sp modelId="{48C90CD1-6310-443F-80E0-2666A43D0058}">
      <dsp:nvSpPr>
        <dsp:cNvPr id="0" name=""/>
        <dsp:cNvSpPr/>
      </dsp:nvSpPr>
      <dsp:spPr>
        <a:xfrm>
          <a:off x="0" y="1020964"/>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CE7AE3-7E8C-446A-B015-B3122001A3EB}">
      <dsp:nvSpPr>
        <dsp:cNvPr id="0" name=""/>
        <dsp:cNvSpPr/>
      </dsp:nvSpPr>
      <dsp:spPr>
        <a:xfrm>
          <a:off x="0" y="1020964"/>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latin typeface="Arial"/>
              <a:cs typeface="Arial"/>
            </a:rPr>
            <a:t>Black, P. (2023). </a:t>
          </a:r>
        </a:p>
      </dsp:txBody>
      <dsp:txXfrm>
        <a:off x="0" y="1020964"/>
        <a:ext cx="11187390" cy="339657"/>
      </dsp:txXfrm>
    </dsp:sp>
    <dsp:sp modelId="{AFEAAEE8-24F3-46BE-87C8-FB22510A9AE7}">
      <dsp:nvSpPr>
        <dsp:cNvPr id="0" name=""/>
        <dsp:cNvSpPr/>
      </dsp:nvSpPr>
      <dsp:spPr>
        <a:xfrm>
          <a:off x="0" y="1360622"/>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4C5D8C-5ECE-4BFD-8827-DD7E8C05345B}">
      <dsp:nvSpPr>
        <dsp:cNvPr id="0" name=""/>
        <dsp:cNvSpPr/>
      </dsp:nvSpPr>
      <dsp:spPr>
        <a:xfrm>
          <a:off x="0" y="1360622"/>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1" kern="1200" dirty="0">
              <a:latin typeface="Arial"/>
              <a:cs typeface="Arial"/>
            </a:rPr>
            <a:t>Economic factor:</a:t>
          </a:r>
          <a:endParaRPr lang="en-US" sz="900" kern="1200" dirty="0">
            <a:latin typeface="Arial"/>
            <a:cs typeface="Arial"/>
          </a:endParaRPr>
        </a:p>
      </dsp:txBody>
      <dsp:txXfrm>
        <a:off x="0" y="1360622"/>
        <a:ext cx="11187390" cy="339657"/>
      </dsp:txXfrm>
    </dsp:sp>
    <dsp:sp modelId="{119C888A-8FC0-4812-84D3-A5FC390B33DD}">
      <dsp:nvSpPr>
        <dsp:cNvPr id="0" name=""/>
        <dsp:cNvSpPr/>
      </dsp:nvSpPr>
      <dsp:spPr>
        <a:xfrm>
          <a:off x="0" y="1700279"/>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F265A0-88F7-4580-9421-3DD5EDAFDCF5}">
      <dsp:nvSpPr>
        <dsp:cNvPr id="0" name=""/>
        <dsp:cNvSpPr/>
      </dsp:nvSpPr>
      <dsp:spPr>
        <a:xfrm>
          <a:off x="0" y="1700279"/>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latin typeface="Arial"/>
              <a:cs typeface="Arial"/>
            </a:rPr>
            <a:t>My online travel agency will earn revenue through commission from travel providers such as airlines, hotels and tour agencies for each booking made. This would be helpful for my business because both businesses will be able to make income from this strategy. </a:t>
          </a:r>
        </a:p>
      </dsp:txBody>
      <dsp:txXfrm>
        <a:off x="0" y="1700279"/>
        <a:ext cx="11187390" cy="339657"/>
      </dsp:txXfrm>
    </dsp:sp>
    <dsp:sp modelId="{0A403168-524B-44D6-99EC-2AE54C88D0D5}">
      <dsp:nvSpPr>
        <dsp:cNvPr id="0" name=""/>
        <dsp:cNvSpPr/>
      </dsp:nvSpPr>
      <dsp:spPr>
        <a:xfrm>
          <a:off x="0" y="2039937"/>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5071F2-5521-4A2C-99C3-43D33A45E2C1}">
      <dsp:nvSpPr>
        <dsp:cNvPr id="0" name=""/>
        <dsp:cNvSpPr/>
      </dsp:nvSpPr>
      <dsp:spPr>
        <a:xfrm>
          <a:off x="0" y="2039937"/>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latin typeface="Arial"/>
              <a:cs typeface="Arial"/>
            </a:rPr>
            <a:t>The market size and growth of the online travel industry is massive and grows constantly, and this presents opportunities. This is helpful for my company as it can open new opportunities for my company.</a:t>
          </a:r>
        </a:p>
      </dsp:txBody>
      <dsp:txXfrm>
        <a:off x="0" y="2039937"/>
        <a:ext cx="11187390" cy="339657"/>
      </dsp:txXfrm>
    </dsp:sp>
    <dsp:sp modelId="{C1956C0A-7107-4DB0-9458-025B4B6B8376}">
      <dsp:nvSpPr>
        <dsp:cNvPr id="0" name=""/>
        <dsp:cNvSpPr/>
      </dsp:nvSpPr>
      <dsp:spPr>
        <a:xfrm>
          <a:off x="0" y="2379595"/>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6D5063-8C16-4FB4-8A5B-4FE154DA2FDA}">
      <dsp:nvSpPr>
        <dsp:cNvPr id="0" name=""/>
        <dsp:cNvSpPr/>
      </dsp:nvSpPr>
      <dsp:spPr>
        <a:xfrm>
          <a:off x="0" y="2379595"/>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latin typeface="Arial"/>
              <a:cs typeface="Arial"/>
            </a:rPr>
            <a:t>Smith, J. (2024). </a:t>
          </a:r>
        </a:p>
      </dsp:txBody>
      <dsp:txXfrm>
        <a:off x="0" y="2379595"/>
        <a:ext cx="11187390" cy="339657"/>
      </dsp:txXfrm>
    </dsp:sp>
    <dsp:sp modelId="{EB150D8A-CDA9-45BB-B9AF-54C9B0244F5E}">
      <dsp:nvSpPr>
        <dsp:cNvPr id="0" name=""/>
        <dsp:cNvSpPr/>
      </dsp:nvSpPr>
      <dsp:spPr>
        <a:xfrm>
          <a:off x="0" y="2719252"/>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E2743E-299C-4512-857C-F6D66ACD0135}">
      <dsp:nvSpPr>
        <dsp:cNvPr id="0" name=""/>
        <dsp:cNvSpPr/>
      </dsp:nvSpPr>
      <dsp:spPr>
        <a:xfrm>
          <a:off x="0" y="2719252"/>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1" kern="1200" dirty="0">
              <a:latin typeface="Arial"/>
              <a:cs typeface="Arial"/>
            </a:rPr>
            <a:t>Sociological factor:</a:t>
          </a:r>
          <a:endParaRPr lang="en-US" sz="900" kern="1200" dirty="0">
            <a:latin typeface="Arial"/>
            <a:cs typeface="Arial"/>
          </a:endParaRPr>
        </a:p>
      </dsp:txBody>
      <dsp:txXfrm>
        <a:off x="0" y="2719252"/>
        <a:ext cx="11187390" cy="339657"/>
      </dsp:txXfrm>
    </dsp:sp>
    <dsp:sp modelId="{3949F552-EDDF-42F7-AEE1-B3E3B22F9B36}">
      <dsp:nvSpPr>
        <dsp:cNvPr id="0" name=""/>
        <dsp:cNvSpPr/>
      </dsp:nvSpPr>
      <dsp:spPr>
        <a:xfrm>
          <a:off x="0" y="3058910"/>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87FB0E-DBBE-40F3-8264-5CAB3198F94A}">
      <dsp:nvSpPr>
        <dsp:cNvPr id="0" name=""/>
        <dsp:cNvSpPr/>
      </dsp:nvSpPr>
      <dsp:spPr>
        <a:xfrm>
          <a:off x="0" y="3058910"/>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latin typeface="Arial"/>
              <a:cs typeface="Arial"/>
            </a:rPr>
            <a:t>Electronic word of mouth: the social media reviews of previous travelers would do help influence customers to use the travel agency or go to a specific destination. This is extremely helpful for my business because it helps attract new customers. </a:t>
          </a:r>
        </a:p>
      </dsp:txBody>
      <dsp:txXfrm>
        <a:off x="0" y="3058910"/>
        <a:ext cx="11187390" cy="339657"/>
      </dsp:txXfrm>
    </dsp:sp>
    <dsp:sp modelId="{F0F4E85A-80FD-419A-8F64-6DA08CFC0A43}">
      <dsp:nvSpPr>
        <dsp:cNvPr id="0" name=""/>
        <dsp:cNvSpPr/>
      </dsp:nvSpPr>
      <dsp:spPr>
        <a:xfrm>
          <a:off x="0" y="3398567"/>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59F8AF-93F9-4265-856E-44765028C2D9}">
      <dsp:nvSpPr>
        <dsp:cNvPr id="0" name=""/>
        <dsp:cNvSpPr/>
      </dsp:nvSpPr>
      <dsp:spPr>
        <a:xfrm>
          <a:off x="0" y="3398567"/>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latin typeface="Arial"/>
              <a:cs typeface="Arial"/>
            </a:rPr>
            <a:t>Trust and security: customers want to be confident that they make a safe transaction of their personal data to the agency. This would be beneficial as an online travel agency customers would need to provide personal information </a:t>
          </a:r>
          <a:r>
            <a:rPr lang="en-US" sz="900" kern="1200" dirty="0" err="1">
              <a:latin typeface="Arial"/>
              <a:cs typeface="Arial"/>
            </a:rPr>
            <a:t>aswell</a:t>
          </a:r>
          <a:r>
            <a:rPr lang="en-US" sz="900" kern="1200" dirty="0">
              <a:latin typeface="Arial"/>
              <a:cs typeface="Arial"/>
            </a:rPr>
            <a:t> as a transaction. </a:t>
          </a:r>
        </a:p>
      </dsp:txBody>
      <dsp:txXfrm>
        <a:off x="0" y="3398567"/>
        <a:ext cx="11187390" cy="339657"/>
      </dsp:txXfrm>
    </dsp:sp>
    <dsp:sp modelId="{84460F8D-39F0-498C-9101-763757AE2B16}">
      <dsp:nvSpPr>
        <dsp:cNvPr id="0" name=""/>
        <dsp:cNvSpPr/>
      </dsp:nvSpPr>
      <dsp:spPr>
        <a:xfrm>
          <a:off x="0" y="3738225"/>
          <a:ext cx="1118739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079178-2B38-44AF-BE36-EAAC12F07186}">
      <dsp:nvSpPr>
        <dsp:cNvPr id="0" name=""/>
        <dsp:cNvSpPr/>
      </dsp:nvSpPr>
      <dsp:spPr>
        <a:xfrm>
          <a:off x="0" y="3738225"/>
          <a:ext cx="11187390" cy="339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latin typeface="Arial"/>
              <a:cs typeface="Arial"/>
            </a:rPr>
            <a:t>Brown, A. (2023).</a:t>
          </a:r>
        </a:p>
      </dsp:txBody>
      <dsp:txXfrm>
        <a:off x="0" y="3738225"/>
        <a:ext cx="11187390" cy="3396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11/9/2025</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099824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11/9/2025</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67998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11/9/2025</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111239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11/9/2025</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88543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11/9/2025</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846015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11/9/2025</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810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11/9/2025</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357735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11/9/2025</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21033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11/9/2025</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52866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11/9/2025</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87474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11/9/2025</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61581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11/9/2025</a:t>
            </a:fld>
            <a:endParaRPr lang="en-US"/>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a:p>
        </p:txBody>
      </p:sp>
    </p:spTree>
    <p:extLst>
      <p:ext uri="{BB962C8B-B14F-4D97-AF65-F5344CB8AC3E}">
        <p14:creationId xmlns:p14="http://schemas.microsoft.com/office/powerpoint/2010/main" val="2602251500"/>
      </p:ext>
    </p:extLst>
  </p:cSld>
  <p:clrMap bg1="dk1" tx1="lt1" bg2="dk2" tx2="lt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p:cNvSpPr>
            <a:spLocks noGrp="1"/>
          </p:cNvSpPr>
          <p:nvPr>
            <p:ph type="ctrTitle"/>
          </p:nvPr>
        </p:nvSpPr>
        <p:spPr>
          <a:xfrm>
            <a:off x="457200" y="109802"/>
            <a:ext cx="3277432" cy="3063240"/>
          </a:xfrm>
        </p:spPr>
        <p:txBody>
          <a:bodyPr>
            <a:normAutofit/>
          </a:bodyPr>
          <a:lstStyle/>
          <a:p>
            <a:r>
              <a:rPr lang="en-US">
                <a:latin typeface="Bernard MT Condensed"/>
              </a:rPr>
              <a:t>Nae's Travel Agency:</a:t>
            </a:r>
          </a:p>
        </p:txBody>
      </p:sp>
      <p:sp>
        <p:nvSpPr>
          <p:cNvPr id="3" name="Subtitle 2"/>
          <p:cNvSpPr>
            <a:spLocks noGrp="1"/>
          </p:cNvSpPr>
          <p:nvPr>
            <p:ph type="subTitle" idx="1"/>
          </p:nvPr>
        </p:nvSpPr>
        <p:spPr>
          <a:xfrm>
            <a:off x="457200" y="3320091"/>
            <a:ext cx="3277432" cy="2347272"/>
          </a:xfrm>
        </p:spPr>
        <p:txBody>
          <a:bodyPr vert="horz" lIns="91440" tIns="45720" rIns="91440" bIns="45720" rtlCol="0" anchor="t">
            <a:normAutofit fontScale="85000" lnSpcReduction="20000"/>
          </a:bodyPr>
          <a:lstStyle/>
          <a:p>
            <a:r>
              <a:rPr lang="en-US">
                <a:latin typeface="Bernard MT Condensed"/>
                <a:cs typeface="Arial"/>
              </a:rPr>
              <a:t>Entrepreneurship individual written Business plan: </a:t>
            </a:r>
          </a:p>
          <a:p>
            <a:r>
              <a:rPr lang="en-US">
                <a:latin typeface="Bernard MT Condensed"/>
                <a:cs typeface="Arial"/>
              </a:rPr>
              <a:t>Lectueres name: Taonga Kaonga Sobere-Snithers</a:t>
            </a:r>
          </a:p>
          <a:p>
            <a:r>
              <a:rPr lang="en-US">
                <a:latin typeface="Bernard MT Condensed"/>
                <a:cs typeface="Arial"/>
              </a:rPr>
              <a:t>Certificate in higher education business for the workplace </a:t>
            </a:r>
          </a:p>
          <a:p>
            <a:r>
              <a:rPr lang="en-US">
                <a:latin typeface="Bernard MT Condensed"/>
                <a:cs typeface="Arial"/>
              </a:rPr>
              <a:t>Monae Briana Haynes </a:t>
            </a:r>
          </a:p>
          <a:p>
            <a:r>
              <a:rPr lang="en-US">
                <a:latin typeface="Bernard MT Condensed"/>
                <a:cs typeface="Arial"/>
              </a:rPr>
              <a:t>Student number: 2419752</a:t>
            </a:r>
          </a:p>
        </p:txBody>
      </p:sp>
      <p:pic>
        <p:nvPicPr>
          <p:cNvPr id="4" name="Picture 3" descr="A colorful light bulb with business icons">
            <a:extLst>
              <a:ext uri="{FF2B5EF4-FFF2-40B4-BE49-F238E27FC236}">
                <a16:creationId xmlns:a16="http://schemas.microsoft.com/office/drawing/2014/main" id="{4A6B3EE3-4783-7ACC-F6FF-C1445655DE0A}"/>
              </a:ext>
            </a:extLst>
          </p:cNvPr>
          <p:cNvPicPr>
            <a:picLocks noChangeAspect="1"/>
          </p:cNvPicPr>
          <p:nvPr/>
        </p:nvPicPr>
        <p:blipFill>
          <a:blip r:embed="rId3"/>
          <a:srcRect l="8281" r="7705" b="5"/>
          <a:stretch>
            <a:fillRect/>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40"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42" name="Group 41">
            <a:extLst>
              <a:ext uri="{FF2B5EF4-FFF2-40B4-BE49-F238E27FC236}">
                <a16:creationId xmlns:a16="http://schemas.microsoft.com/office/drawing/2014/main" id="{C7DC96D6-0134-4EA3-8B0A-6A255D6BD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78029" y="199915"/>
            <a:ext cx="2948860" cy="6658085"/>
            <a:chOff x="9078029" y="199915"/>
            <a:chExt cx="2948860" cy="6658085"/>
          </a:xfrm>
        </p:grpSpPr>
        <p:sp>
          <p:nvSpPr>
            <p:cNvPr id="43" name="Oval 42">
              <a:extLst>
                <a:ext uri="{FF2B5EF4-FFF2-40B4-BE49-F238E27FC236}">
                  <a16:creationId xmlns:a16="http://schemas.microsoft.com/office/drawing/2014/main" id="{FA484B57-E0AB-40D7-94A9-A329991EB2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96665" y="199915"/>
              <a:ext cx="491650" cy="4916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Graphic 9">
              <a:extLst>
                <a:ext uri="{FF2B5EF4-FFF2-40B4-BE49-F238E27FC236}">
                  <a16:creationId xmlns:a16="http://schemas.microsoft.com/office/drawing/2014/main" id="{3E75AC37-AB18-487B-8182-38DE4F4C9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86126" y="3917237"/>
              <a:ext cx="2932666" cy="294885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45" name="Graphic 9">
              <a:extLst>
                <a:ext uri="{FF2B5EF4-FFF2-40B4-BE49-F238E27FC236}">
                  <a16:creationId xmlns:a16="http://schemas.microsoft.com/office/drawing/2014/main" id="{3D5AE2D9-14F3-4498-A3C2-0E52442778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78030" y="891480"/>
              <a:ext cx="2948859" cy="2948858"/>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75000"/>
                </a:schemeClr>
              </a:fgClr>
              <a:bgClr>
                <a:schemeClr val="accent4">
                  <a:lumMod val="60000"/>
                  <a:lumOff val="40000"/>
                </a:schemeClr>
              </a:bgClr>
            </a:pattFill>
            <a:ln w="9525" cap="flat">
              <a:noFill/>
              <a:prstDash val="solid"/>
              <a:miter/>
            </a:ln>
          </p:spPr>
          <p:txBody>
            <a:bodyPr rtlCol="0" anchor="ctr"/>
            <a:lstStyle/>
            <a:p>
              <a:endParaRPr lang="en-US" dirty="0"/>
            </a:p>
          </p:txBody>
        </p:sp>
        <p:sp>
          <p:nvSpPr>
            <p:cNvPr id="46" name="Oval 45">
              <a:extLst>
                <a:ext uri="{FF2B5EF4-FFF2-40B4-BE49-F238E27FC236}">
                  <a16:creationId xmlns:a16="http://schemas.microsoft.com/office/drawing/2014/main" id="{DC281A9A-F165-4FAE-B7EE-3DCDA7D62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63633" y="3793556"/>
              <a:ext cx="355343" cy="355343"/>
            </a:xfrm>
            <a:prstGeom prst="ellipse">
              <a:avLst/>
            </a:prstGeom>
            <a:solidFill>
              <a:schemeClr val="accent1">
                <a:lumMod val="60000"/>
                <a:lumOff val="40000"/>
              </a:schemeClr>
            </a:solidFill>
            <a:ln w="9331" cap="flat">
              <a:noFill/>
              <a:prstDash val="solid"/>
              <a:miter/>
            </a:ln>
          </p:spPr>
          <p:txBody>
            <a:bodyPr rtlCol="0" anchor="ctr"/>
            <a:lstStyle/>
            <a:p>
              <a:endParaRPr lang="en-US">
                <a:solidFill>
                  <a:schemeClr val="tx1"/>
                </a:solidFill>
              </a:endParaRPr>
            </a:p>
          </p:txBody>
        </p:sp>
      </p:grpSp>
      <p:sp>
        <p:nvSpPr>
          <p:cNvPr id="48"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dirty="0"/>
          </a:p>
        </p:txBody>
      </p:sp>
      <p:sp>
        <p:nvSpPr>
          <p:cNvPr id="2" name="Title 1">
            <a:extLst>
              <a:ext uri="{FF2B5EF4-FFF2-40B4-BE49-F238E27FC236}">
                <a16:creationId xmlns:a16="http://schemas.microsoft.com/office/drawing/2014/main" id="{FC763F12-FD77-EA11-1BFD-D254C100D9A1}"/>
              </a:ext>
            </a:extLst>
          </p:cNvPr>
          <p:cNvSpPr>
            <a:spLocks noGrp="1"/>
          </p:cNvSpPr>
          <p:nvPr>
            <p:ph type="title"/>
          </p:nvPr>
        </p:nvSpPr>
        <p:spPr>
          <a:xfrm>
            <a:off x="457200" y="566449"/>
            <a:ext cx="7685037" cy="1325563"/>
          </a:xfrm>
        </p:spPr>
        <p:txBody>
          <a:bodyPr>
            <a:normAutofit/>
          </a:bodyPr>
          <a:lstStyle/>
          <a:p>
            <a:r>
              <a:rPr lang="en-US" b="1">
                <a:latin typeface="Bernard MT Condensed"/>
              </a:rPr>
              <a:t>Content Overview:</a:t>
            </a:r>
          </a:p>
        </p:txBody>
      </p:sp>
      <p:sp>
        <p:nvSpPr>
          <p:cNvPr id="3" name="Content Placeholder 2">
            <a:extLst>
              <a:ext uri="{FF2B5EF4-FFF2-40B4-BE49-F238E27FC236}">
                <a16:creationId xmlns:a16="http://schemas.microsoft.com/office/drawing/2014/main" id="{CB322A75-3D46-EA9B-C6EC-D8A9B4402C34}"/>
              </a:ext>
            </a:extLst>
          </p:cNvPr>
          <p:cNvSpPr>
            <a:spLocks noGrp="1"/>
          </p:cNvSpPr>
          <p:nvPr>
            <p:ph idx="1"/>
          </p:nvPr>
        </p:nvSpPr>
        <p:spPr>
          <a:xfrm>
            <a:off x="457200" y="2096713"/>
            <a:ext cx="7685037" cy="4080250"/>
          </a:xfrm>
        </p:spPr>
        <p:txBody>
          <a:bodyPr vert="horz" lIns="91440" tIns="45720" rIns="91440" bIns="45720" rtlCol="0">
            <a:normAutofit/>
          </a:bodyPr>
          <a:lstStyle/>
          <a:p>
            <a:pPr>
              <a:buFont typeface="Calibri" panose="020B0604020202020204" pitchFamily="34" charset="0"/>
              <a:buChar char="-"/>
            </a:pPr>
            <a:r>
              <a:rPr lang="en-US" sz="1400">
                <a:latin typeface="Bernard MT Condensed"/>
              </a:rPr>
              <a:t>Content overview</a:t>
            </a:r>
          </a:p>
          <a:p>
            <a:pPr>
              <a:buFont typeface="Calibri" panose="020B0604020202020204" pitchFamily="34" charset="0"/>
              <a:buChar char="-"/>
            </a:pPr>
            <a:r>
              <a:rPr lang="en-US" sz="1400">
                <a:latin typeface="Bernard MT Condensed"/>
              </a:rPr>
              <a:t>Overview of my online travel agency business.</a:t>
            </a:r>
          </a:p>
          <a:p>
            <a:pPr>
              <a:buFont typeface="Calibri" panose="020B0604020202020204" pitchFamily="34" charset="0"/>
              <a:buChar char="-"/>
            </a:pPr>
            <a:r>
              <a:rPr lang="en-US" sz="1400">
                <a:latin typeface="Bernard MT Condensed"/>
              </a:rPr>
              <a:t>Legal format. </a:t>
            </a:r>
          </a:p>
          <a:p>
            <a:pPr>
              <a:buFont typeface="Calibri" panose="020B0604020202020204" pitchFamily="34" charset="0"/>
              <a:buChar char="-"/>
            </a:pPr>
            <a:r>
              <a:rPr lang="en-US" sz="1400">
                <a:latin typeface="Bernard MT Condensed"/>
              </a:rPr>
              <a:t>Business structure and benefits. </a:t>
            </a:r>
          </a:p>
          <a:p>
            <a:pPr>
              <a:buFont typeface="Calibri" panose="020B0604020202020204" pitchFamily="34" charset="0"/>
              <a:buChar char="-"/>
            </a:pPr>
            <a:r>
              <a:rPr lang="en-US" sz="1400">
                <a:latin typeface="Bernard MT Condensed"/>
              </a:rPr>
              <a:t>Sole trader overview and benefits. </a:t>
            </a:r>
          </a:p>
          <a:p>
            <a:pPr>
              <a:buFont typeface="Calibri" panose="020B0604020202020204" pitchFamily="34" charset="0"/>
              <a:buChar char="-"/>
            </a:pPr>
            <a:r>
              <a:rPr lang="en-US" sz="1400">
                <a:latin typeface="Bernard MT Condensed"/>
              </a:rPr>
              <a:t>Management structure. </a:t>
            </a:r>
          </a:p>
          <a:p>
            <a:pPr>
              <a:buFont typeface="Calibri" panose="020B0604020202020204" pitchFamily="34" charset="0"/>
              <a:buChar char="-"/>
            </a:pPr>
            <a:r>
              <a:rPr lang="en-US" sz="1400">
                <a:latin typeface="Bernard MT Condensed"/>
              </a:rPr>
              <a:t>Marketing plan.</a:t>
            </a:r>
          </a:p>
          <a:p>
            <a:pPr>
              <a:buFont typeface="Calibri" panose="020B0604020202020204" pitchFamily="34" charset="0"/>
              <a:buChar char="-"/>
            </a:pPr>
            <a:r>
              <a:rPr lang="en-US" sz="1400">
                <a:latin typeface="Bernard MT Condensed"/>
              </a:rPr>
              <a:t>My competitors. </a:t>
            </a:r>
          </a:p>
          <a:p>
            <a:pPr>
              <a:buFont typeface="Calibri" panose="020B0604020202020204" pitchFamily="34" charset="0"/>
              <a:buChar char="-"/>
            </a:pPr>
            <a:r>
              <a:rPr lang="en-US" sz="1400">
                <a:latin typeface="Bernard MT Condensed"/>
              </a:rPr>
              <a:t>location</a:t>
            </a:r>
          </a:p>
          <a:p>
            <a:pPr>
              <a:buFont typeface="Calibri" panose="020B0604020202020204" pitchFamily="34" charset="0"/>
              <a:buChar char="-"/>
            </a:pPr>
            <a:r>
              <a:rPr lang="en-US" sz="1400">
                <a:latin typeface="Bernard MT Condensed"/>
              </a:rPr>
              <a:t>PESTLE factors and benefits. </a:t>
            </a:r>
          </a:p>
          <a:p>
            <a:pPr>
              <a:buFont typeface="Calibri" panose="020B0604020202020204" pitchFamily="34" charset="0"/>
              <a:buChar char="-"/>
            </a:pPr>
            <a:r>
              <a:rPr lang="en-US" sz="1400">
                <a:latin typeface="Bernard MT Condensed"/>
              </a:rPr>
              <a:t>Cash flow. </a:t>
            </a:r>
          </a:p>
          <a:p>
            <a:pPr>
              <a:buFont typeface="Calibri" panose="020B0604020202020204" pitchFamily="34" charset="0"/>
              <a:buChar char="-"/>
            </a:pPr>
            <a:r>
              <a:rPr lang="en-US" sz="1400">
                <a:latin typeface="Bernard MT Condensed"/>
              </a:rPr>
              <a:t>Reference list</a:t>
            </a:r>
          </a:p>
          <a:p>
            <a:pPr>
              <a:buFont typeface="Calibri" panose="020B0604020202020204" pitchFamily="34" charset="0"/>
              <a:buChar char="-"/>
            </a:pPr>
            <a:endParaRPr lang="en-US" sz="1400">
              <a:latin typeface="Bernard MT Condensed"/>
            </a:endParaRPr>
          </a:p>
        </p:txBody>
      </p:sp>
    </p:spTree>
    <p:extLst>
      <p:ext uri="{BB962C8B-B14F-4D97-AF65-F5344CB8AC3E}">
        <p14:creationId xmlns:p14="http://schemas.microsoft.com/office/powerpoint/2010/main" val="2183373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86A74-036F-1304-279B-4245D45EE2AE}"/>
              </a:ext>
            </a:extLst>
          </p:cNvPr>
          <p:cNvSpPr>
            <a:spLocks noGrp="1"/>
          </p:cNvSpPr>
          <p:nvPr>
            <p:ph type="title"/>
          </p:nvPr>
        </p:nvSpPr>
        <p:spPr>
          <a:xfrm>
            <a:off x="0" y="-104544"/>
            <a:ext cx="7685037" cy="1571161"/>
          </a:xfrm>
        </p:spPr>
        <p:txBody>
          <a:bodyPr/>
          <a:lstStyle/>
          <a:p>
            <a:r>
              <a:rPr lang="en-GB" b="1">
                <a:latin typeface="Bernard MT Condensed"/>
              </a:rPr>
              <a:t>Overview:</a:t>
            </a:r>
            <a:r>
              <a:rPr lang="en-GB" b="1"/>
              <a:t> </a:t>
            </a:r>
            <a:endParaRPr lang="en-US" b="1"/>
          </a:p>
        </p:txBody>
      </p:sp>
      <p:graphicFrame>
        <p:nvGraphicFramePr>
          <p:cNvPr id="5" name="Content Placeholder 2">
            <a:extLst>
              <a:ext uri="{FF2B5EF4-FFF2-40B4-BE49-F238E27FC236}">
                <a16:creationId xmlns:a16="http://schemas.microsoft.com/office/drawing/2014/main" id="{840D19A2-4322-02F3-B09C-F58BEFB5DE24}"/>
              </a:ext>
            </a:extLst>
          </p:cNvPr>
          <p:cNvGraphicFramePr>
            <a:graphicFrameLocks noGrp="1"/>
          </p:cNvGraphicFramePr>
          <p:nvPr>
            <p:ph idx="1"/>
          </p:nvPr>
        </p:nvGraphicFramePr>
        <p:xfrm>
          <a:off x="1859" y="1539152"/>
          <a:ext cx="7685037" cy="48701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8513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2915CC6E-6E07-408F-87AD-90C78C86E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2" name="Group 11">
            <a:extLst>
              <a:ext uri="{FF2B5EF4-FFF2-40B4-BE49-F238E27FC236}">
                <a16:creationId xmlns:a16="http://schemas.microsoft.com/office/drawing/2014/main" id="{4230B9D7-2173-457C-9E86-003B57DD3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30430" y="0"/>
            <a:ext cx="5956661" cy="6858000"/>
            <a:chOff x="6330430" y="0"/>
            <a:chExt cx="5956661" cy="6858000"/>
          </a:xfrm>
        </p:grpSpPr>
        <p:sp>
          <p:nvSpPr>
            <p:cNvPr id="13" name="Oval 12">
              <a:extLst>
                <a:ext uri="{FF2B5EF4-FFF2-40B4-BE49-F238E27FC236}">
                  <a16:creationId xmlns:a16="http://schemas.microsoft.com/office/drawing/2014/main" id="{C8FB924B-59FF-4C80-B226-44A73C184F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7206" y="1313709"/>
              <a:ext cx="533238" cy="53323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4" name="Graphic 9">
              <a:extLst>
                <a:ext uri="{FF2B5EF4-FFF2-40B4-BE49-F238E27FC236}">
                  <a16:creationId xmlns:a16="http://schemas.microsoft.com/office/drawing/2014/main" id="{6975C13F-F04B-474C-B222-5AEC68805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430" y="1827090"/>
              <a:ext cx="3039624" cy="303962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5" name="Graphic 18">
              <a:extLst>
                <a:ext uri="{FF2B5EF4-FFF2-40B4-BE49-F238E27FC236}">
                  <a16:creationId xmlns:a16="http://schemas.microsoft.com/office/drawing/2014/main" id="{219B71F3-06F5-4BD5-AD95-8D932DA94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691028" y="2190048"/>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E18EB2C1-AF76-4AC5-8608-50EC05D5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18804" y="5232931"/>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7114E89-D092-46A3-81DF-7A2EB379E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3404" y="0"/>
              <a:ext cx="3751917" cy="2479620"/>
            </a:xfrm>
            <a:custGeom>
              <a:avLst/>
              <a:gdLst>
                <a:gd name="connsiteX0" fmla="*/ 0 w 3751917"/>
                <a:gd name="connsiteY0" fmla="*/ 0 h 2479620"/>
                <a:gd name="connsiteX1" fmla="*/ 3751917 w 3751917"/>
                <a:gd name="connsiteY1" fmla="*/ 0 h 2479620"/>
                <a:gd name="connsiteX2" fmla="*/ 3727081 w 3751917"/>
                <a:gd name="connsiteY2" fmla="*/ 172109 h 2479620"/>
                <a:gd name="connsiteX3" fmla="*/ 3208207 w 3751917"/>
                <a:gd name="connsiteY3" fmla="*/ 1147371 h 2479620"/>
                <a:gd name="connsiteX4" fmla="*/ 1875959 w 3751917"/>
                <a:gd name="connsiteY4" fmla="*/ 2479620 h 2479620"/>
                <a:gd name="connsiteX5" fmla="*/ 543710 w 3751917"/>
                <a:gd name="connsiteY5" fmla="*/ 1147371 h 2479620"/>
                <a:gd name="connsiteX6" fmla="*/ 24836 w 3751917"/>
                <a:gd name="connsiteY6" fmla="*/ 172109 h 247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427B428-3328-4197-B139-B9F656D0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90329" y="5077229"/>
              <a:ext cx="2606118"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CB05FB83-8C37-4B91-B5ED-1558CBC2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5085"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1"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47F5138-3274-145C-06CA-F2861A0BA72D}"/>
              </a:ext>
            </a:extLst>
          </p:cNvPr>
          <p:cNvSpPr>
            <a:spLocks noGrp="1"/>
          </p:cNvSpPr>
          <p:nvPr>
            <p:ph type="title"/>
          </p:nvPr>
        </p:nvSpPr>
        <p:spPr>
          <a:xfrm>
            <a:off x="762000" y="678209"/>
            <a:ext cx="5564221" cy="1325563"/>
          </a:xfrm>
        </p:spPr>
        <p:txBody>
          <a:bodyPr>
            <a:normAutofit/>
          </a:bodyPr>
          <a:lstStyle/>
          <a:p>
            <a:r>
              <a:rPr lang="en-US" b="1">
                <a:latin typeface="Bernard MT Condensed"/>
                <a:cs typeface="Arial"/>
              </a:rPr>
              <a:t>Legal format:</a:t>
            </a:r>
          </a:p>
        </p:txBody>
      </p:sp>
      <p:sp>
        <p:nvSpPr>
          <p:cNvPr id="3" name="Content Placeholder 2">
            <a:extLst>
              <a:ext uri="{FF2B5EF4-FFF2-40B4-BE49-F238E27FC236}">
                <a16:creationId xmlns:a16="http://schemas.microsoft.com/office/drawing/2014/main" id="{4811439D-E8CF-7A5A-8E47-7DB4F839D3C5}"/>
              </a:ext>
            </a:extLst>
          </p:cNvPr>
          <p:cNvSpPr>
            <a:spLocks noGrp="1"/>
          </p:cNvSpPr>
          <p:nvPr>
            <p:ph idx="1"/>
          </p:nvPr>
        </p:nvSpPr>
        <p:spPr>
          <a:xfrm>
            <a:off x="457200" y="2096713"/>
            <a:ext cx="5564221" cy="4080250"/>
          </a:xfrm>
        </p:spPr>
        <p:txBody>
          <a:bodyPr vert="horz" lIns="91440" tIns="45720" rIns="91440" bIns="45720" rtlCol="0" anchor="t">
            <a:normAutofit/>
          </a:bodyPr>
          <a:lstStyle/>
          <a:p>
            <a:pPr>
              <a:buNone/>
            </a:pPr>
            <a:r>
              <a:rPr lang="en-US">
                <a:latin typeface="Arial"/>
                <a:cs typeface="Arial"/>
              </a:rPr>
              <a:t>   The legal format for the online travel agency would include having a travel license. The travel licenses my company would have would be air travel </a:t>
            </a:r>
            <a:r>
              <a:rPr lang="en-US" err="1">
                <a:latin typeface="Arial"/>
                <a:cs typeface="Arial"/>
              </a:rPr>
              <a:t>organisers</a:t>
            </a:r>
            <a:r>
              <a:rPr lang="en-US">
                <a:latin typeface="Arial"/>
                <a:cs typeface="Arial"/>
              </a:rPr>
              <a:t> license. This license would be beneficial because it protects the consumer. My other travel license I have is an international air transport association. This license would be beneficial because I would need it when selling international flights. </a:t>
            </a:r>
          </a:p>
          <a:p>
            <a:pPr>
              <a:buNone/>
            </a:pPr>
            <a:r>
              <a:rPr lang="en-US">
                <a:latin typeface="Arial"/>
                <a:cs typeface="Arial"/>
              </a:rPr>
              <a:t>  </a:t>
            </a:r>
          </a:p>
          <a:p>
            <a:pPr marL="0" indent="0">
              <a:buNone/>
            </a:pPr>
            <a:endParaRPr lang="en-US"/>
          </a:p>
        </p:txBody>
      </p:sp>
    </p:spTree>
    <p:extLst>
      <p:ext uri="{BB962C8B-B14F-4D97-AF65-F5344CB8AC3E}">
        <p14:creationId xmlns:p14="http://schemas.microsoft.com/office/powerpoint/2010/main" val="3925633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5" name="Graphic 9">
            <a:extLst>
              <a:ext uri="{FF2B5EF4-FFF2-40B4-BE49-F238E27FC236}">
                <a16:creationId xmlns:a16="http://schemas.microsoft.com/office/drawing/2014/main" id="{61D32E23-CD34-4C85-8167-14669FD3E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1818" y="16444"/>
            <a:ext cx="6893328" cy="684699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a:p>
        </p:txBody>
      </p:sp>
      <p:sp>
        <p:nvSpPr>
          <p:cNvPr id="2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1D5DC7-3F51-C09E-E777-413FA8997E0C}"/>
              </a:ext>
            </a:extLst>
          </p:cNvPr>
          <p:cNvSpPr>
            <a:spLocks noGrp="1"/>
          </p:cNvSpPr>
          <p:nvPr>
            <p:ph type="title"/>
          </p:nvPr>
        </p:nvSpPr>
        <p:spPr>
          <a:xfrm>
            <a:off x="457200" y="758952"/>
            <a:ext cx="4640729" cy="1325563"/>
          </a:xfrm>
        </p:spPr>
        <p:txBody>
          <a:bodyPr anchor="b">
            <a:normAutofit/>
          </a:bodyPr>
          <a:lstStyle/>
          <a:p>
            <a:r>
              <a:rPr lang="en-US" b="1">
                <a:latin typeface="Bernard MT Condensed"/>
              </a:rPr>
              <a:t>Business structure and benefits:</a:t>
            </a:r>
          </a:p>
        </p:txBody>
      </p:sp>
      <p:sp>
        <p:nvSpPr>
          <p:cNvPr id="27" name="Content Placeholder 2">
            <a:extLst>
              <a:ext uri="{FF2B5EF4-FFF2-40B4-BE49-F238E27FC236}">
                <a16:creationId xmlns:a16="http://schemas.microsoft.com/office/drawing/2014/main" id="{59A0705C-6AA1-1289-6708-8EBF718DB2E8}"/>
              </a:ext>
            </a:extLst>
          </p:cNvPr>
          <p:cNvSpPr>
            <a:spLocks noGrp="1"/>
          </p:cNvSpPr>
          <p:nvPr>
            <p:ph idx="1"/>
          </p:nvPr>
        </p:nvSpPr>
        <p:spPr>
          <a:xfrm>
            <a:off x="274320" y="2214880"/>
            <a:ext cx="4640729" cy="3887585"/>
          </a:xfrm>
        </p:spPr>
        <p:txBody>
          <a:bodyPr vert="horz" lIns="91440" tIns="45720" rIns="91440" bIns="45720" rtlCol="0" anchor="t">
            <a:normAutofit/>
          </a:bodyPr>
          <a:lstStyle/>
          <a:p>
            <a:pPr>
              <a:buNone/>
            </a:pPr>
            <a:r>
              <a:rPr lang="en-US" sz="1400" dirty="0">
                <a:latin typeface="Arial"/>
                <a:cs typeface="Arial"/>
              </a:rPr>
              <a:t>    For my business structure, my company would be a limited liability company. I would choose this structure because it separates my personal assets from my business, and it provides liability protection. </a:t>
            </a:r>
          </a:p>
          <a:p>
            <a:pPr>
              <a:buNone/>
            </a:pPr>
            <a:r>
              <a:rPr lang="en-US" sz="1400" dirty="0">
                <a:latin typeface="Arial"/>
                <a:cs typeface="Arial"/>
              </a:rPr>
              <a:t>    The benefits of a limited liability company are that because it can delegate my personal assets from my business that can be helpful as it has tax flexibility, and my business profit and losses can be passed on to my businesses personal income which can avoid double taxation. Another benefit is that I can claim tax relief on my business expenses, which would include my financial services like my computers, my software and legal services.</a:t>
            </a:r>
            <a:endParaRPr lang="en-US" sz="1400" dirty="0"/>
          </a:p>
        </p:txBody>
      </p:sp>
      <p:pic>
        <p:nvPicPr>
          <p:cNvPr id="28" name="Graphic 27" descr="Hierarchy">
            <a:extLst>
              <a:ext uri="{FF2B5EF4-FFF2-40B4-BE49-F238E27FC236}">
                <a16:creationId xmlns:a16="http://schemas.microsoft.com/office/drawing/2014/main" id="{884E6928-1BFC-0EBE-CFEC-08ED5CAE89E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529388" y="1164092"/>
            <a:ext cx="4659872" cy="4659872"/>
          </a:xfrm>
          <a:prstGeom prst="rect">
            <a:avLst/>
          </a:prstGeom>
        </p:spPr>
      </p:pic>
    </p:spTree>
    <p:extLst>
      <p:ext uri="{BB962C8B-B14F-4D97-AF65-F5344CB8AC3E}">
        <p14:creationId xmlns:p14="http://schemas.microsoft.com/office/powerpoint/2010/main" val="980402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63E5BFF9-8D75-4F8D-AA2E-E9AF4156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5074A657-B6F7-47AE-B719-D3590207E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2" name="Group 11">
            <a:extLst>
              <a:ext uri="{FF2B5EF4-FFF2-40B4-BE49-F238E27FC236}">
                <a16:creationId xmlns:a16="http://schemas.microsoft.com/office/drawing/2014/main" id="{5F495AF5-CD36-4EE9-95DB-86D2A39310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13" name="Oval 12">
              <a:extLst>
                <a:ext uri="{FF2B5EF4-FFF2-40B4-BE49-F238E27FC236}">
                  <a16:creationId xmlns:a16="http://schemas.microsoft.com/office/drawing/2014/main" id="{8EFB5B0C-DD84-4ACA-8A57-0DF5C9BAD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Oval 13">
              <a:extLst>
                <a:ext uri="{FF2B5EF4-FFF2-40B4-BE49-F238E27FC236}">
                  <a16:creationId xmlns:a16="http://schemas.microsoft.com/office/drawing/2014/main" id="{537C3102-63A7-409A-A09D-56EBB4C81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a:p>
          </p:txBody>
        </p:sp>
        <p:sp>
          <p:nvSpPr>
            <p:cNvPr id="15" name="Oval 14">
              <a:extLst>
                <a:ext uri="{FF2B5EF4-FFF2-40B4-BE49-F238E27FC236}">
                  <a16:creationId xmlns:a16="http://schemas.microsoft.com/office/drawing/2014/main" id="{7A99EBC8-DA67-46D1-BE90-B240465A8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a:solidFill>
                  <a:schemeClr val="tx1"/>
                </a:solidFill>
              </a:endParaRPr>
            </a:p>
          </p:txBody>
        </p:sp>
        <p:sp>
          <p:nvSpPr>
            <p:cNvPr id="16" name="Graphic 9">
              <a:extLst>
                <a:ext uri="{FF2B5EF4-FFF2-40B4-BE49-F238E27FC236}">
                  <a16:creationId xmlns:a16="http://schemas.microsoft.com/office/drawing/2014/main" id="{465540EA-046F-4AF0-8CEB-E2EFE6FD03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a:p>
          </p:txBody>
        </p:sp>
        <p:sp>
          <p:nvSpPr>
            <p:cNvPr id="17" name="Graphic 9">
              <a:extLst>
                <a:ext uri="{FF2B5EF4-FFF2-40B4-BE49-F238E27FC236}">
                  <a16:creationId xmlns:a16="http://schemas.microsoft.com/office/drawing/2014/main" id="{5FE32756-B183-449F-BD63-0CD97BABA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B81A06E5-D53E-4F08-917B-C03F56DFD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C349B903-4F98-4946-9F6B-A42679E0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553BC73C-A7AD-48F4-B586-4F781FCB9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B3270C9-025A-41DD-997B-C8C6A6CBA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grpSp>
      <p:sp>
        <p:nvSpPr>
          <p:cNvPr id="23" name="Texture">
            <a:extLst>
              <a:ext uri="{FF2B5EF4-FFF2-40B4-BE49-F238E27FC236}">
                <a16:creationId xmlns:a16="http://schemas.microsoft.com/office/drawing/2014/main" id="{8DB0478B-1B97-4BFD-90B4-35597D821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5670C23-506F-6949-C5D8-722C072D2D19}"/>
              </a:ext>
            </a:extLst>
          </p:cNvPr>
          <p:cNvSpPr>
            <a:spLocks noGrp="1"/>
          </p:cNvSpPr>
          <p:nvPr>
            <p:ph type="title"/>
          </p:nvPr>
        </p:nvSpPr>
        <p:spPr>
          <a:xfrm>
            <a:off x="2648347" y="-337791"/>
            <a:ext cx="6201379" cy="2624425"/>
          </a:xfrm>
        </p:spPr>
        <p:txBody>
          <a:bodyPr>
            <a:normAutofit/>
          </a:bodyPr>
          <a:lstStyle/>
          <a:p>
            <a:pPr algn="ctr"/>
            <a:r>
              <a:rPr lang="en-US" b="1">
                <a:latin typeface="Bernard MT Condensed"/>
              </a:rPr>
              <a:t>Sole Trader overview and benefits:</a:t>
            </a:r>
          </a:p>
        </p:txBody>
      </p:sp>
      <p:sp>
        <p:nvSpPr>
          <p:cNvPr id="3" name="Content Placeholder 2">
            <a:extLst>
              <a:ext uri="{FF2B5EF4-FFF2-40B4-BE49-F238E27FC236}">
                <a16:creationId xmlns:a16="http://schemas.microsoft.com/office/drawing/2014/main" id="{895DB376-D2F3-C561-AF0E-C3F8B5EA00D5}"/>
              </a:ext>
            </a:extLst>
          </p:cNvPr>
          <p:cNvSpPr>
            <a:spLocks noGrp="1"/>
          </p:cNvSpPr>
          <p:nvPr>
            <p:ph idx="1"/>
          </p:nvPr>
        </p:nvSpPr>
        <p:spPr>
          <a:xfrm>
            <a:off x="2821067" y="2524759"/>
            <a:ext cx="6201379" cy="2747963"/>
          </a:xfrm>
        </p:spPr>
        <p:txBody>
          <a:bodyPr vert="horz" lIns="91440" tIns="45720" rIns="91440" bIns="45720" rtlCol="0" anchor="t">
            <a:normAutofit/>
          </a:bodyPr>
          <a:lstStyle/>
          <a:p>
            <a:pPr marL="0" indent="0" algn="ctr">
              <a:buNone/>
            </a:pPr>
            <a:r>
              <a:rPr lang="en-US">
                <a:latin typeface="Arial"/>
                <a:cs typeface="Arial"/>
              </a:rPr>
              <a:t> In my travel agency business, I would be a Sole trader because I work for myself and would be classed as self-employed as my business is an online business. As a sole trader, I would have to register my income with HMRC. The benefit of this would be that I can open my own business account, which can help me track my income. Another benefit would be that as a sole trader I have full control over my business.</a:t>
            </a:r>
            <a:endParaRPr lang="en-US"/>
          </a:p>
        </p:txBody>
      </p:sp>
    </p:spTree>
    <p:extLst>
      <p:ext uri="{BB962C8B-B14F-4D97-AF65-F5344CB8AC3E}">
        <p14:creationId xmlns:p14="http://schemas.microsoft.com/office/powerpoint/2010/main" val="2453706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7"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9"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31"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D4A743C7-6A98-C07F-EEB9-2E7B860210AB}"/>
              </a:ext>
            </a:extLst>
          </p:cNvPr>
          <p:cNvSpPr>
            <a:spLocks noGrp="1"/>
          </p:cNvSpPr>
          <p:nvPr>
            <p:ph type="title"/>
          </p:nvPr>
        </p:nvSpPr>
        <p:spPr>
          <a:xfrm>
            <a:off x="457200" y="668049"/>
            <a:ext cx="3546755" cy="1413981"/>
          </a:xfrm>
        </p:spPr>
        <p:txBody>
          <a:bodyPr>
            <a:normAutofit/>
          </a:bodyPr>
          <a:lstStyle/>
          <a:p>
            <a:r>
              <a:rPr lang="en-US" b="1">
                <a:latin typeface="Bernard MT Condensed"/>
              </a:rPr>
              <a:t>Management structure:</a:t>
            </a:r>
          </a:p>
        </p:txBody>
      </p:sp>
      <p:graphicFrame>
        <p:nvGraphicFramePr>
          <p:cNvPr id="20" name="Content Placeholder 2">
            <a:extLst>
              <a:ext uri="{FF2B5EF4-FFF2-40B4-BE49-F238E27FC236}">
                <a16:creationId xmlns:a16="http://schemas.microsoft.com/office/drawing/2014/main" id="{098C7698-6C64-536D-F4EA-FA8F66A55313}"/>
              </a:ext>
            </a:extLst>
          </p:cNvPr>
          <p:cNvGraphicFramePr>
            <a:graphicFrameLocks noGrp="1"/>
          </p:cNvGraphicFramePr>
          <p:nvPr>
            <p:ph idx="1"/>
            <p:extLst>
              <p:ext uri="{D42A27DB-BD31-4B8C-83A1-F6EECF244321}">
                <p14:modId xmlns:p14="http://schemas.microsoft.com/office/powerpoint/2010/main" val="4101899989"/>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9760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9"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40"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41"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9A5F66F2-9039-EE40-41D7-7B97A7C0DA88}"/>
              </a:ext>
            </a:extLst>
          </p:cNvPr>
          <p:cNvSpPr>
            <a:spLocks noGrp="1"/>
          </p:cNvSpPr>
          <p:nvPr>
            <p:ph type="title"/>
          </p:nvPr>
        </p:nvSpPr>
        <p:spPr>
          <a:xfrm>
            <a:off x="314960" y="160049"/>
            <a:ext cx="3882035" cy="1840701"/>
          </a:xfrm>
        </p:spPr>
        <p:txBody>
          <a:bodyPr>
            <a:normAutofit/>
          </a:bodyPr>
          <a:lstStyle/>
          <a:p>
            <a:r>
              <a:rPr lang="en-US" b="1" dirty="0">
                <a:latin typeface="Bernard MT Condensed"/>
                <a:cs typeface="Arial"/>
              </a:rPr>
              <a:t>Marketing plan:</a:t>
            </a:r>
          </a:p>
        </p:txBody>
      </p:sp>
      <p:graphicFrame>
        <p:nvGraphicFramePr>
          <p:cNvPr id="42" name="Content Placeholder 2">
            <a:extLst>
              <a:ext uri="{FF2B5EF4-FFF2-40B4-BE49-F238E27FC236}">
                <a16:creationId xmlns:a16="http://schemas.microsoft.com/office/drawing/2014/main" id="{B333C032-CE29-E2CF-B9AF-CF66AD63D338}"/>
              </a:ext>
            </a:extLst>
          </p:cNvPr>
          <p:cNvGraphicFramePr>
            <a:graphicFrameLocks noGrp="1"/>
          </p:cNvGraphicFramePr>
          <p:nvPr>
            <p:ph idx="1"/>
            <p:extLst>
              <p:ext uri="{D42A27DB-BD31-4B8C-83A1-F6EECF244321}">
                <p14:modId xmlns:p14="http://schemas.microsoft.com/office/powerpoint/2010/main" val="2631384759"/>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2980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63E5BFF9-8D75-4F8D-AA2E-E9AF4156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5074A657-B6F7-47AE-B719-D3590207E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2" name="Group 11">
            <a:extLst>
              <a:ext uri="{FF2B5EF4-FFF2-40B4-BE49-F238E27FC236}">
                <a16:creationId xmlns:a16="http://schemas.microsoft.com/office/drawing/2014/main" id="{5F495AF5-CD36-4EE9-95DB-86D2A39310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13" name="Oval 12">
              <a:extLst>
                <a:ext uri="{FF2B5EF4-FFF2-40B4-BE49-F238E27FC236}">
                  <a16:creationId xmlns:a16="http://schemas.microsoft.com/office/drawing/2014/main" id="{8EFB5B0C-DD84-4ACA-8A57-0DF5C9BAD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Oval 13">
              <a:extLst>
                <a:ext uri="{FF2B5EF4-FFF2-40B4-BE49-F238E27FC236}">
                  <a16:creationId xmlns:a16="http://schemas.microsoft.com/office/drawing/2014/main" id="{537C3102-63A7-409A-A09D-56EBB4C81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a:p>
          </p:txBody>
        </p:sp>
        <p:sp>
          <p:nvSpPr>
            <p:cNvPr id="15" name="Oval 14">
              <a:extLst>
                <a:ext uri="{FF2B5EF4-FFF2-40B4-BE49-F238E27FC236}">
                  <a16:creationId xmlns:a16="http://schemas.microsoft.com/office/drawing/2014/main" id="{7A99EBC8-DA67-46D1-BE90-B240465A8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a:solidFill>
                  <a:schemeClr val="tx1"/>
                </a:solidFill>
              </a:endParaRPr>
            </a:p>
          </p:txBody>
        </p:sp>
        <p:sp>
          <p:nvSpPr>
            <p:cNvPr id="16" name="Graphic 9">
              <a:extLst>
                <a:ext uri="{FF2B5EF4-FFF2-40B4-BE49-F238E27FC236}">
                  <a16:creationId xmlns:a16="http://schemas.microsoft.com/office/drawing/2014/main" id="{465540EA-046F-4AF0-8CEB-E2EFE6FD03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a:p>
          </p:txBody>
        </p:sp>
        <p:sp>
          <p:nvSpPr>
            <p:cNvPr id="17" name="Graphic 9">
              <a:extLst>
                <a:ext uri="{FF2B5EF4-FFF2-40B4-BE49-F238E27FC236}">
                  <a16:creationId xmlns:a16="http://schemas.microsoft.com/office/drawing/2014/main" id="{5FE32756-B183-449F-BD63-0CD97BABA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B81A06E5-D53E-4F08-917B-C03F56DFD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C349B903-4F98-4946-9F6B-A42679E0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553BC73C-A7AD-48F4-B586-4F781FCB9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B3270C9-025A-41DD-997B-C8C6A6CBA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grpSp>
      <p:sp>
        <p:nvSpPr>
          <p:cNvPr id="23" name="Texture">
            <a:extLst>
              <a:ext uri="{FF2B5EF4-FFF2-40B4-BE49-F238E27FC236}">
                <a16:creationId xmlns:a16="http://schemas.microsoft.com/office/drawing/2014/main" id="{8DB0478B-1B97-4BFD-90B4-35597D821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D4AC2BE-7A7B-65D2-3EDD-FEC0C551E5AB}"/>
              </a:ext>
            </a:extLst>
          </p:cNvPr>
          <p:cNvSpPr>
            <a:spLocks noGrp="1"/>
          </p:cNvSpPr>
          <p:nvPr>
            <p:ph type="title"/>
          </p:nvPr>
        </p:nvSpPr>
        <p:spPr>
          <a:xfrm>
            <a:off x="2668667" y="-774671"/>
            <a:ext cx="6201379" cy="2624425"/>
          </a:xfrm>
        </p:spPr>
        <p:txBody>
          <a:bodyPr>
            <a:normAutofit/>
          </a:bodyPr>
          <a:lstStyle/>
          <a:p>
            <a:pPr algn="ctr"/>
            <a:r>
              <a:rPr lang="en-US" b="1">
                <a:latin typeface="Bernard MT Condensed"/>
              </a:rPr>
              <a:t>My competitors:</a:t>
            </a:r>
          </a:p>
        </p:txBody>
      </p:sp>
      <p:sp>
        <p:nvSpPr>
          <p:cNvPr id="3" name="Content Placeholder 2">
            <a:extLst>
              <a:ext uri="{FF2B5EF4-FFF2-40B4-BE49-F238E27FC236}">
                <a16:creationId xmlns:a16="http://schemas.microsoft.com/office/drawing/2014/main" id="{73BE21B7-A1D3-AFC6-99F4-301A1062640D}"/>
              </a:ext>
            </a:extLst>
          </p:cNvPr>
          <p:cNvSpPr>
            <a:spLocks noGrp="1"/>
          </p:cNvSpPr>
          <p:nvPr>
            <p:ph idx="1"/>
          </p:nvPr>
        </p:nvSpPr>
        <p:spPr>
          <a:xfrm>
            <a:off x="2749947" y="2057399"/>
            <a:ext cx="6455379" cy="3296603"/>
          </a:xfrm>
        </p:spPr>
        <p:txBody>
          <a:bodyPr vert="horz" lIns="91440" tIns="45720" rIns="91440" bIns="45720" rtlCol="0" anchor="t">
            <a:normAutofit/>
          </a:bodyPr>
          <a:lstStyle/>
          <a:p>
            <a:pPr marL="0" indent="0" algn="ctr">
              <a:buNone/>
            </a:pPr>
            <a:r>
              <a:rPr lang="en-US" dirty="0">
                <a:latin typeface="Arial"/>
                <a:cs typeface="Arial"/>
              </a:rPr>
              <a:t>My direct competitors for my online business would be big online travel businesses which include TUI, Easy Jet, and Jet2holidays as we do similar packages and provide similar services but </a:t>
            </a:r>
            <a:r>
              <a:rPr lang="en-US" dirty="0">
                <a:solidFill>
                  <a:srgbClr val="FFFFFF"/>
                </a:solidFill>
                <a:latin typeface="Arial"/>
                <a:cs typeface="Arial"/>
              </a:rPr>
              <a:t>my business would be unique compared to other travel companies because my travel agency has a range of exclusive offers and deals that will attract customers with great all-inclusive holidays all year round. </a:t>
            </a:r>
          </a:p>
          <a:p>
            <a:pPr marL="0" indent="0" algn="ctr">
              <a:buNone/>
            </a:pPr>
            <a:endParaRPr lang="en-US">
              <a:latin typeface="Gill Sans Nova"/>
              <a:cs typeface="Arial"/>
            </a:endParaRPr>
          </a:p>
        </p:txBody>
      </p:sp>
    </p:spTree>
    <p:extLst>
      <p:ext uri="{BB962C8B-B14F-4D97-AF65-F5344CB8AC3E}">
        <p14:creationId xmlns:p14="http://schemas.microsoft.com/office/powerpoint/2010/main" val="118862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0"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15"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F94032AB-9FAC-1906-BC11-C53A1A99A31C}"/>
              </a:ext>
            </a:extLst>
          </p:cNvPr>
          <p:cNvSpPr>
            <a:spLocks noGrp="1"/>
          </p:cNvSpPr>
          <p:nvPr>
            <p:ph type="title"/>
          </p:nvPr>
        </p:nvSpPr>
        <p:spPr>
          <a:xfrm>
            <a:off x="457200" y="668049"/>
            <a:ext cx="3443172" cy="1157132"/>
          </a:xfrm>
        </p:spPr>
        <p:txBody>
          <a:bodyPr>
            <a:normAutofit/>
          </a:bodyPr>
          <a:lstStyle/>
          <a:p>
            <a:r>
              <a:rPr lang="en-US" b="1">
                <a:latin typeface="Bernard MT Condensed"/>
              </a:rPr>
              <a:t>Location:</a:t>
            </a:r>
          </a:p>
        </p:txBody>
      </p:sp>
      <p:graphicFrame>
        <p:nvGraphicFramePr>
          <p:cNvPr id="21" name="Content Placeholder 2">
            <a:extLst>
              <a:ext uri="{FF2B5EF4-FFF2-40B4-BE49-F238E27FC236}">
                <a16:creationId xmlns:a16="http://schemas.microsoft.com/office/drawing/2014/main" id="{BA2E6E3A-17A4-62B7-6D79-4F4B1DE27B88}"/>
              </a:ext>
            </a:extLst>
          </p:cNvPr>
          <p:cNvGraphicFramePr>
            <a:graphicFrameLocks noGrp="1"/>
          </p:cNvGraphicFramePr>
          <p:nvPr>
            <p:ph idx="1"/>
            <p:extLst>
              <p:ext uri="{D42A27DB-BD31-4B8C-83A1-F6EECF244321}">
                <p14:modId xmlns:p14="http://schemas.microsoft.com/office/powerpoint/2010/main" val="2047221277"/>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4627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9"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41"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0694D1E-CFF6-C739-D518-3148CECAA4D8}"/>
              </a:ext>
            </a:extLst>
          </p:cNvPr>
          <p:cNvSpPr>
            <a:spLocks noGrp="1"/>
          </p:cNvSpPr>
          <p:nvPr>
            <p:ph type="title"/>
          </p:nvPr>
        </p:nvSpPr>
        <p:spPr>
          <a:xfrm>
            <a:off x="457200" y="668049"/>
            <a:ext cx="11187316" cy="1325563"/>
          </a:xfrm>
        </p:spPr>
        <p:txBody>
          <a:bodyPr>
            <a:normAutofit/>
          </a:bodyPr>
          <a:lstStyle/>
          <a:p>
            <a:r>
              <a:rPr lang="en-US" b="1">
                <a:latin typeface="Bernard MT Condensed"/>
              </a:rPr>
              <a:t>PESTLE factors and benefits:</a:t>
            </a:r>
          </a:p>
        </p:txBody>
      </p:sp>
      <p:graphicFrame>
        <p:nvGraphicFramePr>
          <p:cNvPr id="32" name="Content Placeholder 2">
            <a:extLst>
              <a:ext uri="{FF2B5EF4-FFF2-40B4-BE49-F238E27FC236}">
                <a16:creationId xmlns:a16="http://schemas.microsoft.com/office/drawing/2014/main" id="{CA4082D3-FCE0-4204-D6E8-BD17713A7C38}"/>
              </a:ext>
            </a:extLst>
          </p:cNvPr>
          <p:cNvGraphicFramePr>
            <a:graphicFrameLocks noGrp="1"/>
          </p:cNvGraphicFramePr>
          <p:nvPr>
            <p:ph idx="1"/>
            <p:extLst>
              <p:ext uri="{D42A27DB-BD31-4B8C-83A1-F6EECF244321}">
                <p14:modId xmlns:p14="http://schemas.microsoft.com/office/powerpoint/2010/main" val="1580628678"/>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2120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72"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73" name="Group 72">
            <a:extLst>
              <a:ext uri="{FF2B5EF4-FFF2-40B4-BE49-F238E27FC236}">
                <a16:creationId xmlns:a16="http://schemas.microsoft.com/office/drawing/2014/main" id="{BC1936B1-93FE-4B01-946C-9EEA26C488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311514" cy="6859191"/>
            <a:chOff x="7649180" y="-1190"/>
            <a:chExt cx="4311514" cy="6859191"/>
          </a:xfrm>
        </p:grpSpPr>
        <p:sp>
          <p:nvSpPr>
            <p:cNvPr id="40" name="Oval 39">
              <a:extLst>
                <a:ext uri="{FF2B5EF4-FFF2-40B4-BE49-F238E27FC236}">
                  <a16:creationId xmlns:a16="http://schemas.microsoft.com/office/drawing/2014/main" id="{FEE786F3-477C-4C7F-982F-D5967A1C1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9019" y="796196"/>
              <a:ext cx="351326" cy="351326"/>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74" name="Graphic 18">
              <a:extLst>
                <a:ext uri="{FF2B5EF4-FFF2-40B4-BE49-F238E27FC236}">
                  <a16:creationId xmlns:a16="http://schemas.microsoft.com/office/drawing/2014/main" id="{418CCDB2-4B34-48D4-9A2D-0D6079CF8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42" name="Graphic 9">
              <a:extLst>
                <a:ext uri="{FF2B5EF4-FFF2-40B4-BE49-F238E27FC236}">
                  <a16:creationId xmlns:a16="http://schemas.microsoft.com/office/drawing/2014/main" id="{72AA2865-B591-4E0F-8C6C-78BC7EB971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3703" y="1605901"/>
              <a:ext cx="3646991" cy="364699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43" name="Oval 42">
              <a:extLst>
                <a:ext uri="{FF2B5EF4-FFF2-40B4-BE49-F238E27FC236}">
                  <a16:creationId xmlns:a16="http://schemas.microsoft.com/office/drawing/2014/main" id="{A0E53B0F-B47E-4B4F-95BD-1ACA8307D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5F2B6F8B-EA89-4031-A840-F55D3591B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ACA8F17D-1704-4F07-BF74-1791E01C2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2990" y="5358010"/>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grpSp>
      <p:sp>
        <p:nvSpPr>
          <p:cNvPr id="76"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8E353EE-374F-8ECD-6372-C06BD6139A8F}"/>
              </a:ext>
            </a:extLst>
          </p:cNvPr>
          <p:cNvSpPr>
            <a:spLocks noGrp="1"/>
          </p:cNvSpPr>
          <p:nvPr>
            <p:ph type="title"/>
          </p:nvPr>
        </p:nvSpPr>
        <p:spPr>
          <a:xfrm>
            <a:off x="0" y="-2511"/>
            <a:ext cx="7685037" cy="1325563"/>
          </a:xfrm>
        </p:spPr>
        <p:txBody>
          <a:bodyPr>
            <a:normAutofit/>
          </a:bodyPr>
          <a:lstStyle/>
          <a:p>
            <a:r>
              <a:rPr lang="en-US" b="1">
                <a:latin typeface="Bernard MT Condensed"/>
              </a:rPr>
              <a:t>PESTLE factors and benefits continued:</a:t>
            </a:r>
          </a:p>
        </p:txBody>
      </p:sp>
      <p:sp>
        <p:nvSpPr>
          <p:cNvPr id="30" name="Content Placeholder 2">
            <a:extLst>
              <a:ext uri="{FF2B5EF4-FFF2-40B4-BE49-F238E27FC236}">
                <a16:creationId xmlns:a16="http://schemas.microsoft.com/office/drawing/2014/main" id="{36FD74B4-BD78-D6CF-085F-E9B481AA9768}"/>
              </a:ext>
            </a:extLst>
          </p:cNvPr>
          <p:cNvSpPr>
            <a:spLocks noGrp="1"/>
          </p:cNvSpPr>
          <p:nvPr>
            <p:ph idx="1"/>
          </p:nvPr>
        </p:nvSpPr>
        <p:spPr>
          <a:xfrm>
            <a:off x="0" y="1314393"/>
            <a:ext cx="7685037" cy="4080250"/>
          </a:xfrm>
        </p:spPr>
        <p:txBody>
          <a:bodyPr vert="horz" lIns="91440" tIns="45720" rIns="91440" bIns="45720" rtlCol="0" anchor="t">
            <a:noAutofit/>
          </a:bodyPr>
          <a:lstStyle/>
          <a:p>
            <a:pPr marL="0" indent="0">
              <a:buNone/>
            </a:pPr>
            <a:r>
              <a:rPr lang="en-US" sz="1200" dirty="0">
                <a:latin typeface="Arial"/>
                <a:cs typeface="Arial"/>
              </a:rPr>
              <a:t>Technological factor:</a:t>
            </a:r>
          </a:p>
          <a:p>
            <a:pPr marL="0" indent="0">
              <a:buNone/>
            </a:pPr>
            <a:r>
              <a:rPr lang="en-US" sz="1200" dirty="0">
                <a:latin typeface="Arial"/>
                <a:cs typeface="Arial"/>
              </a:rPr>
              <a:t>A booking system makes it easier online for a booking and transaction to be made, especially if it is an online business; booking systems are needed. My online travel agency would benefit from this as it is a faster way to make a booking</a:t>
            </a:r>
          </a:p>
          <a:p>
            <a:pPr marL="0" indent="0">
              <a:buNone/>
            </a:pPr>
            <a:r>
              <a:rPr lang="en-US" sz="1200" dirty="0">
                <a:latin typeface="Arial"/>
                <a:cs typeface="Arial"/>
              </a:rPr>
              <a:t>A professional website is needed as it helps make it easier for customers to assess a variety of information; they would want to know about. This would have a massive impact on my company as it is an online business; customers need to make bookings through the website. </a:t>
            </a:r>
          </a:p>
          <a:p>
            <a:pPr marL="0" indent="0">
              <a:buNone/>
            </a:pPr>
            <a:r>
              <a:rPr lang="en-US" sz="1200" dirty="0">
                <a:latin typeface="Arial"/>
                <a:cs typeface="Arial"/>
              </a:rPr>
              <a:t>Davis, L. (2022). </a:t>
            </a:r>
          </a:p>
          <a:p>
            <a:pPr marL="0" indent="0">
              <a:buNone/>
            </a:pPr>
            <a:r>
              <a:rPr lang="en-US" sz="1200" dirty="0">
                <a:latin typeface="Arial"/>
                <a:cs typeface="Arial"/>
              </a:rPr>
              <a:t>Environmental factors: </a:t>
            </a:r>
          </a:p>
          <a:p>
            <a:pPr marL="0" indent="0">
              <a:buNone/>
            </a:pPr>
            <a:r>
              <a:rPr lang="en-US" sz="1200" dirty="0">
                <a:latin typeface="Arial"/>
                <a:cs typeface="Arial"/>
              </a:rPr>
              <a:t>Climate change can impact the weather patterns, and seasons change can influence decisions for customers to look for holidays. This would be beneficial to my business because good weather in specific countries can boost sales for summer holidays. But it can also affect my business if there’s weather disruptions as planes may not be able to fly in specific weather conditions which would cause cancellation. </a:t>
            </a:r>
          </a:p>
          <a:p>
            <a:pPr marL="0" indent="0">
              <a:buNone/>
            </a:pPr>
            <a:r>
              <a:rPr lang="en-US" sz="1200" dirty="0">
                <a:latin typeface="Arial"/>
                <a:cs typeface="Arial"/>
              </a:rPr>
              <a:t>Operation disruptions with the weather can directly impact logistics and the ability of travelers to reach their destination. This would affect my business as travelers cannot reach their destination. </a:t>
            </a:r>
          </a:p>
          <a:p>
            <a:pPr marL="0" indent="0">
              <a:buNone/>
            </a:pPr>
            <a:r>
              <a:rPr lang="en-US" sz="1200" dirty="0">
                <a:latin typeface="Arial"/>
                <a:cs typeface="Arial"/>
              </a:rPr>
              <a:t>Green, M. (2025). </a:t>
            </a:r>
          </a:p>
          <a:p>
            <a:pPr marL="0" indent="0">
              <a:buNone/>
            </a:pPr>
            <a:r>
              <a:rPr lang="en-US" sz="1200" dirty="0">
                <a:latin typeface="Arial"/>
                <a:cs typeface="Arial"/>
              </a:rPr>
              <a:t>Legal factors for international law: </a:t>
            </a:r>
          </a:p>
          <a:p>
            <a:pPr marL="0" indent="0">
              <a:buNone/>
            </a:pPr>
            <a:r>
              <a:rPr lang="en-US" sz="1200" dirty="0">
                <a:latin typeface="Arial"/>
                <a:cs typeface="Arial"/>
              </a:rPr>
              <a:t>As international law says, you must follow international data protection regulations such as general data protection when handling customers' information across the borders. This is beneficial to my online travel company because we must have our customers' personal data and information. </a:t>
            </a:r>
          </a:p>
          <a:p>
            <a:pPr marL="0" indent="0">
              <a:buNone/>
            </a:pPr>
            <a:r>
              <a:rPr lang="en-US" sz="1200" dirty="0">
                <a:latin typeface="Arial"/>
                <a:cs typeface="Arial"/>
              </a:rPr>
              <a:t>Licensing and permits with international laws determines if you would need a specific license or permit to operate or sell specific things like travel insurance. This is beneficial as in my online travel agency I would sell travel insurance to travelers. </a:t>
            </a:r>
          </a:p>
          <a:p>
            <a:pPr marL="0" indent="0">
              <a:buNone/>
            </a:pPr>
            <a:r>
              <a:rPr lang="en-US" sz="1200" dirty="0">
                <a:latin typeface="Arial"/>
                <a:cs typeface="Arial"/>
              </a:rPr>
              <a:t>White, R. (2024). </a:t>
            </a:r>
          </a:p>
        </p:txBody>
      </p:sp>
    </p:spTree>
    <p:extLst>
      <p:ext uri="{BB962C8B-B14F-4D97-AF65-F5344CB8AC3E}">
        <p14:creationId xmlns:p14="http://schemas.microsoft.com/office/powerpoint/2010/main" val="3700883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8"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40"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42"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CE5AB60-4BB3-4272-53F7-526A5F095BF0}"/>
              </a:ext>
            </a:extLst>
          </p:cNvPr>
          <p:cNvSpPr>
            <a:spLocks noGrp="1"/>
          </p:cNvSpPr>
          <p:nvPr>
            <p:ph type="title"/>
          </p:nvPr>
        </p:nvSpPr>
        <p:spPr>
          <a:xfrm>
            <a:off x="457200" y="758952"/>
            <a:ext cx="4640729" cy="1325563"/>
          </a:xfrm>
        </p:spPr>
        <p:txBody>
          <a:bodyPr anchor="b">
            <a:normAutofit/>
          </a:bodyPr>
          <a:lstStyle/>
          <a:p>
            <a:r>
              <a:rPr lang="en-US" b="1">
                <a:latin typeface="Bernard MT Condensed"/>
              </a:rPr>
              <a:t>Cashflow:</a:t>
            </a:r>
          </a:p>
        </p:txBody>
      </p:sp>
      <p:sp>
        <p:nvSpPr>
          <p:cNvPr id="3" name="Content Placeholder 2">
            <a:extLst>
              <a:ext uri="{FF2B5EF4-FFF2-40B4-BE49-F238E27FC236}">
                <a16:creationId xmlns:a16="http://schemas.microsoft.com/office/drawing/2014/main" id="{2179D8C5-FD3B-E255-D754-46F9CFB580B2}"/>
              </a:ext>
            </a:extLst>
          </p:cNvPr>
          <p:cNvSpPr>
            <a:spLocks noGrp="1"/>
          </p:cNvSpPr>
          <p:nvPr>
            <p:ph idx="1"/>
          </p:nvPr>
        </p:nvSpPr>
        <p:spPr>
          <a:xfrm>
            <a:off x="457200" y="2286000"/>
            <a:ext cx="4640729" cy="3887585"/>
          </a:xfrm>
        </p:spPr>
        <p:txBody>
          <a:bodyPr vert="horz" lIns="91440" tIns="45720" rIns="91440" bIns="45720" rtlCol="0">
            <a:normAutofit/>
          </a:bodyPr>
          <a:lstStyle/>
          <a:p>
            <a:pPr marL="342900" indent="-342900">
              <a:buFont typeface="Calibri" panose="020B0604020202020204" pitchFamily="34" charset="0"/>
              <a:buChar char="-"/>
            </a:pPr>
            <a:r>
              <a:rPr lang="en-US" dirty="0">
                <a:latin typeface="Arial"/>
                <a:cs typeface="Arial"/>
              </a:rPr>
              <a:t>For my Cashflow the money comes from the bank as a start up loan and the bank gave my company £25,000 to help with support towards my business as I would be eligible for a government backed start up loan. </a:t>
            </a:r>
          </a:p>
          <a:p>
            <a:pPr>
              <a:buFont typeface="Calibri" panose="020B0604020202020204" pitchFamily="34" charset="0"/>
              <a:buChar char="-"/>
            </a:pPr>
            <a:r>
              <a:rPr lang="en-US" dirty="0">
                <a:latin typeface="Arial"/>
                <a:cs typeface="Arial"/>
              </a:rPr>
              <a:t>My online travel Agency also makes profit from supplier commissions and my travel package deals.</a:t>
            </a:r>
          </a:p>
          <a:p>
            <a:pPr marL="0" indent="0">
              <a:buNone/>
            </a:pPr>
            <a:endParaRPr lang="en-US"/>
          </a:p>
        </p:txBody>
      </p:sp>
      <p:pic>
        <p:nvPicPr>
          <p:cNvPr id="4" name="Picture 3" descr="A screenshot of a spreadsheet&#10;&#10;AI-generated content may be incorrect.">
            <a:extLst>
              <a:ext uri="{FF2B5EF4-FFF2-40B4-BE49-F238E27FC236}">
                <a16:creationId xmlns:a16="http://schemas.microsoft.com/office/drawing/2014/main" id="{0A4A1E76-485B-47F7-3359-1883FE5E1B0A}"/>
              </a:ext>
            </a:extLst>
          </p:cNvPr>
          <p:cNvPicPr>
            <a:picLocks noChangeAspect="1"/>
          </p:cNvPicPr>
          <p:nvPr/>
        </p:nvPicPr>
        <p:blipFill>
          <a:blip r:embed="rId3"/>
          <a:stretch>
            <a:fillRect/>
          </a:stretch>
        </p:blipFill>
        <p:spPr>
          <a:xfrm>
            <a:off x="7077970" y="1197430"/>
            <a:ext cx="3571656" cy="4593771"/>
          </a:xfrm>
          <a:prstGeom prst="rect">
            <a:avLst/>
          </a:prstGeom>
        </p:spPr>
      </p:pic>
    </p:spTree>
    <p:extLst>
      <p:ext uri="{BB962C8B-B14F-4D97-AF65-F5344CB8AC3E}">
        <p14:creationId xmlns:p14="http://schemas.microsoft.com/office/powerpoint/2010/main" val="1384732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2" name="Group 11">
            <a:extLst>
              <a:ext uri="{FF2B5EF4-FFF2-40B4-BE49-F238E27FC236}">
                <a16:creationId xmlns:a16="http://schemas.microsoft.com/office/drawing/2014/main" id="{C7DC96D6-0134-4EA3-8B0A-6A255D6BD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78029" y="199915"/>
            <a:ext cx="2948860" cy="6658085"/>
            <a:chOff x="9078029" y="199915"/>
            <a:chExt cx="2948860" cy="6658085"/>
          </a:xfrm>
        </p:grpSpPr>
        <p:sp>
          <p:nvSpPr>
            <p:cNvPr id="13" name="Oval 12">
              <a:extLst>
                <a:ext uri="{FF2B5EF4-FFF2-40B4-BE49-F238E27FC236}">
                  <a16:creationId xmlns:a16="http://schemas.microsoft.com/office/drawing/2014/main" id="{FA484B57-E0AB-40D7-94A9-A329991EB2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96665" y="199915"/>
              <a:ext cx="491650" cy="4916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Graphic 9">
              <a:extLst>
                <a:ext uri="{FF2B5EF4-FFF2-40B4-BE49-F238E27FC236}">
                  <a16:creationId xmlns:a16="http://schemas.microsoft.com/office/drawing/2014/main" id="{3E75AC37-AB18-487B-8182-38DE4F4C9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86126" y="3917237"/>
              <a:ext cx="2932666" cy="294885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15" name="Graphic 9">
              <a:extLst>
                <a:ext uri="{FF2B5EF4-FFF2-40B4-BE49-F238E27FC236}">
                  <a16:creationId xmlns:a16="http://schemas.microsoft.com/office/drawing/2014/main" id="{3D5AE2D9-14F3-4498-A3C2-0E52442778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78030" y="891480"/>
              <a:ext cx="2948859" cy="2948858"/>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75000"/>
                </a:schemeClr>
              </a:fgClr>
              <a:bgClr>
                <a:schemeClr val="accent4">
                  <a:lumMod val="60000"/>
                  <a:lumOff val="40000"/>
                </a:schemeClr>
              </a:bgClr>
            </a:pattFill>
            <a:ln w="9525"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DC281A9A-F165-4FAE-B7EE-3DCDA7D62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63633" y="3793556"/>
              <a:ext cx="355343" cy="355343"/>
            </a:xfrm>
            <a:prstGeom prst="ellipse">
              <a:avLst/>
            </a:prstGeom>
            <a:solidFill>
              <a:schemeClr val="accent1">
                <a:lumMod val="60000"/>
                <a:lumOff val="40000"/>
              </a:schemeClr>
            </a:solidFill>
            <a:ln w="9331" cap="flat">
              <a:noFill/>
              <a:prstDash val="solid"/>
              <a:miter/>
            </a:ln>
          </p:spPr>
          <p:txBody>
            <a:bodyPr rtlCol="0" anchor="ctr"/>
            <a:lstStyle/>
            <a:p>
              <a:endParaRPr lang="en-US">
                <a:solidFill>
                  <a:schemeClr val="tx1"/>
                </a:solidFill>
              </a:endParaRPr>
            </a:p>
          </p:txBody>
        </p:sp>
      </p:grpSp>
      <p:sp>
        <p:nvSpPr>
          <p:cNvPr id="18"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D3985DE5-F7B9-31D3-EF2B-CE3D7B30B15A}"/>
              </a:ext>
            </a:extLst>
          </p:cNvPr>
          <p:cNvSpPr>
            <a:spLocks noGrp="1"/>
          </p:cNvSpPr>
          <p:nvPr>
            <p:ph type="title"/>
          </p:nvPr>
        </p:nvSpPr>
        <p:spPr>
          <a:xfrm>
            <a:off x="457200" y="668049"/>
            <a:ext cx="7685037" cy="1325563"/>
          </a:xfrm>
        </p:spPr>
        <p:txBody>
          <a:bodyPr>
            <a:normAutofit/>
          </a:bodyPr>
          <a:lstStyle/>
          <a:p>
            <a:r>
              <a:rPr lang="en-US" b="1">
                <a:latin typeface="Bernard MT Condensed"/>
              </a:rPr>
              <a:t>Reference list:</a:t>
            </a:r>
          </a:p>
        </p:txBody>
      </p:sp>
      <p:sp>
        <p:nvSpPr>
          <p:cNvPr id="3" name="Content Placeholder 2">
            <a:extLst>
              <a:ext uri="{FF2B5EF4-FFF2-40B4-BE49-F238E27FC236}">
                <a16:creationId xmlns:a16="http://schemas.microsoft.com/office/drawing/2014/main" id="{2B2318C2-FF5D-DBA6-DDEB-CA6D7046328C}"/>
              </a:ext>
            </a:extLst>
          </p:cNvPr>
          <p:cNvSpPr>
            <a:spLocks noGrp="1"/>
          </p:cNvSpPr>
          <p:nvPr>
            <p:ph idx="1"/>
          </p:nvPr>
        </p:nvSpPr>
        <p:spPr>
          <a:xfrm>
            <a:off x="457200" y="2096713"/>
            <a:ext cx="7685037" cy="4080250"/>
          </a:xfrm>
        </p:spPr>
        <p:txBody>
          <a:bodyPr vert="horz" lIns="91440" tIns="45720" rIns="91440" bIns="45720" rtlCol="0">
            <a:normAutofit/>
          </a:bodyPr>
          <a:lstStyle/>
          <a:p>
            <a:pPr marL="0" indent="0">
              <a:buNone/>
            </a:pPr>
            <a:r>
              <a:rPr lang="en-US" sz="1700">
                <a:latin typeface="Arial"/>
                <a:cs typeface="Arial"/>
              </a:rPr>
              <a:t>White, R. (2024). The Legal impact of data protection in online Travel agencies under international law. International Law Journal, 58(2), 185-200.</a:t>
            </a:r>
          </a:p>
          <a:p>
            <a:pPr marL="0" indent="0">
              <a:buNone/>
            </a:pPr>
            <a:r>
              <a:rPr lang="en-US" sz="1700">
                <a:latin typeface="Arial"/>
                <a:cs typeface="Arial"/>
              </a:rPr>
              <a:t>Green, M. (2025). The Environmental Impact of Climate Change on online Travel Agencies. Journal of Sustainable Tourism,43(1), 75-90. </a:t>
            </a:r>
          </a:p>
          <a:p>
            <a:pPr marL="0" indent="0">
              <a:buNone/>
            </a:pPr>
            <a:r>
              <a:rPr lang="en-US" sz="1700">
                <a:latin typeface="Arial"/>
                <a:cs typeface="Arial"/>
              </a:rPr>
              <a:t>Davis, L. (2022). The Technological impact of booking systems on online travel agencies Journal of information Technology, 37(4), 452-468</a:t>
            </a:r>
          </a:p>
          <a:p>
            <a:pPr marL="0" indent="0">
              <a:buNone/>
            </a:pPr>
            <a:r>
              <a:rPr lang="en-US" sz="1700">
                <a:latin typeface="Arial"/>
                <a:cs typeface="Arial"/>
              </a:rPr>
              <a:t>Brown, A. (2023). The Sociological impact of electronic word of mouth on online travel agencies. Journal of consumer behavior, 18(3), 301-316</a:t>
            </a:r>
          </a:p>
          <a:p>
            <a:pPr marL="0" indent="0">
              <a:buNone/>
            </a:pPr>
            <a:r>
              <a:rPr lang="en-US" sz="1700">
                <a:latin typeface="Arial"/>
                <a:cs typeface="Arial"/>
              </a:rPr>
              <a:t>Smith, J. (2024). The economic impact of online travel agencies on market size and growth. Journal of travel Research, 63(2),225-240</a:t>
            </a:r>
          </a:p>
          <a:p>
            <a:pPr marL="0" indent="0">
              <a:buNone/>
            </a:pPr>
            <a:r>
              <a:rPr lang="en-US" sz="1700">
                <a:latin typeface="Arial"/>
                <a:cs typeface="Arial"/>
              </a:rPr>
              <a:t>Black, P. (2023). The political impact of travel bans online travel Agencies. Journal of Political Science, 45(3), 321-336.</a:t>
            </a:r>
          </a:p>
        </p:txBody>
      </p:sp>
    </p:spTree>
    <p:extLst>
      <p:ext uri="{BB962C8B-B14F-4D97-AF65-F5344CB8AC3E}">
        <p14:creationId xmlns:p14="http://schemas.microsoft.com/office/powerpoint/2010/main" val="3679731928"/>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TropicVTI</vt:lpstr>
      <vt:lpstr>Nae's Travel Agency:</vt:lpstr>
      <vt:lpstr>Content Overview:</vt:lpstr>
      <vt:lpstr>Overview: </vt:lpstr>
      <vt:lpstr>Legal format:</vt:lpstr>
      <vt:lpstr>Business structure and benefits:</vt:lpstr>
      <vt:lpstr>Sole Trader overview and benefits:</vt:lpstr>
      <vt:lpstr>Management structure:</vt:lpstr>
      <vt:lpstr>Marketing plan:</vt:lpstr>
      <vt:lpstr>My competitors:</vt:lpstr>
      <vt:lpstr>Location:</vt:lpstr>
      <vt:lpstr>PESTLE factors and benefits:</vt:lpstr>
      <vt:lpstr>PESTLE factors and benefits continued:</vt:lpstr>
      <vt:lpstr>Cashflow:</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Nae's Travel Agency:</dc:title>
  <dc:creator/>
  <cp:revision>29</cp:revision>
  <dcterms:created xsi:type="dcterms:W3CDTF">2025-10-27T11:20:00Z</dcterms:created>
  <dcterms:modified xsi:type="dcterms:W3CDTF">2025-11-09T21:42:20Z</dcterms:modified>
</cp:coreProperties>
</file>