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sldIdLst>
    <p:sldId id="256" r:id="rId2"/>
    <p:sldId id="257" r:id="rId3"/>
    <p:sldId id="259" r:id="rId4"/>
    <p:sldId id="260" r:id="rId5"/>
    <p:sldId id="264" r:id="rId6"/>
    <p:sldId id="265" r:id="rId7"/>
    <p:sldId id="261" r:id="rId8"/>
    <p:sldId id="267" r:id="rId9"/>
    <p:sldId id="270" r:id="rId10"/>
    <p:sldId id="262" r:id="rId11"/>
    <p:sldId id="271" r:id="rId12"/>
    <p:sldId id="272" r:id="rId13"/>
    <p:sldId id="273" r:id="rId14"/>
    <p:sldId id="27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5558DF6-511A-C357-D8E4-263DA98A3D25}" v="1715" dt="2026-05-08T12:33:26.264"/>
    <p1510:client id="{4B011DB5-A78D-2265-E5B7-CDC444E51FC8}" v="3007" dt="2026-05-07T16:00:23.033"/>
    <p1510:client id="{8B61E034-3733-C306-4514-0A4D58775F15}" v="531" dt="2026-05-07T17:40:46.018"/>
    <p1510:client id="{A2100141-146B-70C4-0061-9B81EEA0F674}" v="247" dt="2026-05-08T13:04:43.1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yden Rees (2408591)" userId="S::2408591@student.uwtsd.ac.uk::fa1f65bd-a6ea-4efb-ab8d-06f491e989d9" providerId="AD" clId="Web-{4761E686-0BBD-C3AF-7C58-AA838AD750CE}"/>
    <pc:docChg chg="addSld delSld modSld">
      <pc:chgData name="Jayden Rees (2408591)" userId="S::2408591@student.uwtsd.ac.uk::fa1f65bd-a6ea-4efb-ab8d-06f491e989d9" providerId="AD" clId="Web-{4761E686-0BBD-C3AF-7C58-AA838AD750CE}" dt="2026-05-05T07:16:03.091" v="507" actId="20577"/>
      <pc:docMkLst>
        <pc:docMk/>
      </pc:docMkLst>
      <pc:sldChg chg="modSp add replId">
        <pc:chgData name="Jayden Rees (2408591)" userId="S::2408591@student.uwtsd.ac.uk::fa1f65bd-a6ea-4efb-ab8d-06f491e989d9" providerId="AD" clId="Web-{4761E686-0BBD-C3AF-7C58-AA838AD750CE}" dt="2026-05-05T07:16:03.091" v="507" actId="20577"/>
        <pc:sldMkLst>
          <pc:docMk/>
          <pc:sldMk cId="2993688691" sldId="260"/>
        </pc:sldMkLst>
        <pc:spChg chg="mod">
          <ac:chgData name="Jayden Rees (2408591)" userId="S::2408591@student.uwtsd.ac.uk::fa1f65bd-a6ea-4efb-ab8d-06f491e989d9" providerId="AD" clId="Web-{4761E686-0BBD-C3AF-7C58-AA838AD750CE}" dt="2026-05-05T06:51:13.652" v="7" actId="20577"/>
          <ac:spMkLst>
            <pc:docMk/>
            <pc:sldMk cId="2993688691" sldId="260"/>
            <ac:spMk id="2" creationId="{E8B3D5DE-E31B-108D-362E-C89A5AEC78BF}"/>
          </ac:spMkLst>
        </pc:spChg>
        <pc:spChg chg="mod">
          <ac:chgData name="Jayden Rees (2408591)" userId="S::2408591@student.uwtsd.ac.uk::fa1f65bd-a6ea-4efb-ab8d-06f491e989d9" providerId="AD" clId="Web-{4761E686-0BBD-C3AF-7C58-AA838AD750CE}" dt="2026-05-05T07:16:03.091" v="507" actId="20577"/>
          <ac:spMkLst>
            <pc:docMk/>
            <pc:sldMk cId="2993688691" sldId="260"/>
            <ac:spMk id="3" creationId="{5357CB2F-36B0-6FFD-08F8-7FC80B0B13BC}"/>
          </ac:spMkLst>
        </pc:spChg>
      </pc:sldChg>
      <pc:sldChg chg="modSp add replId">
        <pc:chgData name="Jayden Rees (2408591)" userId="S::2408591@student.uwtsd.ac.uk::fa1f65bd-a6ea-4efb-ab8d-06f491e989d9" providerId="AD" clId="Web-{4761E686-0BBD-C3AF-7C58-AA838AD750CE}" dt="2026-05-05T06:51:41.340" v="13" actId="20577"/>
        <pc:sldMkLst>
          <pc:docMk/>
          <pc:sldMk cId="1111718320" sldId="261"/>
        </pc:sldMkLst>
        <pc:spChg chg="mod">
          <ac:chgData name="Jayden Rees (2408591)" userId="S::2408591@student.uwtsd.ac.uk::fa1f65bd-a6ea-4efb-ab8d-06f491e989d9" providerId="AD" clId="Web-{4761E686-0BBD-C3AF-7C58-AA838AD750CE}" dt="2026-05-05T06:51:41.340" v="13" actId="20577"/>
          <ac:spMkLst>
            <pc:docMk/>
            <pc:sldMk cId="1111718320" sldId="261"/>
            <ac:spMk id="2" creationId="{51F150C9-E116-8FBF-A70A-E47E48BA29A8}"/>
          </ac:spMkLst>
        </pc:spChg>
      </pc:sldChg>
      <pc:sldChg chg="modSp add replId">
        <pc:chgData name="Jayden Rees (2408591)" userId="S::2408591@student.uwtsd.ac.uk::fa1f65bd-a6ea-4efb-ab8d-06f491e989d9" providerId="AD" clId="Web-{4761E686-0BBD-C3AF-7C58-AA838AD750CE}" dt="2026-05-05T06:52:11.652" v="27" actId="20577"/>
        <pc:sldMkLst>
          <pc:docMk/>
          <pc:sldMk cId="865017771" sldId="262"/>
        </pc:sldMkLst>
        <pc:spChg chg="mod">
          <ac:chgData name="Jayden Rees (2408591)" userId="S::2408591@student.uwtsd.ac.uk::fa1f65bd-a6ea-4efb-ab8d-06f491e989d9" providerId="AD" clId="Web-{4761E686-0BBD-C3AF-7C58-AA838AD750CE}" dt="2026-05-05T06:52:11.652" v="27" actId="20577"/>
          <ac:spMkLst>
            <pc:docMk/>
            <pc:sldMk cId="865017771" sldId="262"/>
            <ac:spMk id="2" creationId="{213CB8E1-375F-609B-C21C-C5CB7EF07D3F}"/>
          </ac:spMkLst>
        </pc:spChg>
      </pc:sldChg>
    </pc:docChg>
  </pc:docChgLst>
  <pc:docChgLst>
    <pc:chgData name="Jayden Rees (2408591)" userId="S::2408591@student.uwtsd.ac.uk::fa1f65bd-a6ea-4efb-ab8d-06f491e989d9" providerId="AD" clId="Web-{DE83102E-E2DF-1E9A-A314-9F7684241243}"/>
    <pc:docChg chg="modSld">
      <pc:chgData name="Jayden Rees (2408591)" userId="S::2408591@student.uwtsd.ac.uk::fa1f65bd-a6ea-4efb-ab8d-06f491e989d9" providerId="AD" clId="Web-{DE83102E-E2DF-1E9A-A314-9F7684241243}" dt="2026-05-02T16:28:48.143" v="177" actId="20577"/>
      <pc:docMkLst>
        <pc:docMk/>
      </pc:docMkLst>
      <pc:sldChg chg="modSp">
        <pc:chgData name="Jayden Rees (2408591)" userId="S::2408591@student.uwtsd.ac.uk::fa1f65bd-a6ea-4efb-ab8d-06f491e989d9" providerId="AD" clId="Web-{DE83102E-E2DF-1E9A-A314-9F7684241243}" dt="2026-05-02T16:28:48.143" v="177" actId="20577"/>
        <pc:sldMkLst>
          <pc:docMk/>
          <pc:sldMk cId="2946392941" sldId="259"/>
        </pc:sldMkLst>
        <pc:spChg chg="mod">
          <ac:chgData name="Jayden Rees (2408591)" userId="S::2408591@student.uwtsd.ac.uk::fa1f65bd-a6ea-4efb-ab8d-06f491e989d9" providerId="AD" clId="Web-{DE83102E-E2DF-1E9A-A314-9F7684241243}" dt="2026-05-02T16:28:48.143" v="177" actId="20577"/>
          <ac:spMkLst>
            <pc:docMk/>
            <pc:sldMk cId="2946392941" sldId="259"/>
            <ac:spMk id="3" creationId="{8F3E720E-4751-693F-9DE5-B0D6F34E9AC2}"/>
          </ac:spMkLst>
        </pc:spChg>
      </pc:sldChg>
    </pc:docChg>
  </pc:docChgLst>
  <pc:docChgLst>
    <pc:chgData name="Jayden Rees (2408591)" userId="S::2408591@student.uwtsd.ac.uk::fa1f65bd-a6ea-4efb-ab8d-06f491e989d9" providerId="AD" clId="Web-{8B61E034-3733-C306-4514-0A4D58775F15}"/>
    <pc:docChg chg="addSld delSld modSld">
      <pc:chgData name="Jayden Rees (2408591)" userId="S::2408591@student.uwtsd.ac.uk::fa1f65bd-a6ea-4efb-ab8d-06f491e989d9" providerId="AD" clId="Web-{8B61E034-3733-C306-4514-0A4D58775F15}" dt="2026-05-07T17:40:46.018" v="557" actId="20577"/>
      <pc:docMkLst>
        <pc:docMk/>
      </pc:docMkLst>
      <pc:sldChg chg="addSp modSp">
        <pc:chgData name="Jayden Rees (2408591)" userId="S::2408591@student.uwtsd.ac.uk::fa1f65bd-a6ea-4efb-ab8d-06f491e989d9" providerId="AD" clId="Web-{8B61E034-3733-C306-4514-0A4D58775F15}" dt="2026-05-07T17:39:29.221" v="545" actId="20577"/>
        <pc:sldMkLst>
          <pc:docMk/>
          <pc:sldMk cId="865017771" sldId="262"/>
        </pc:sldMkLst>
        <pc:spChg chg="mod">
          <ac:chgData name="Jayden Rees (2408591)" userId="S::2408591@student.uwtsd.ac.uk::fa1f65bd-a6ea-4efb-ab8d-06f491e989d9" providerId="AD" clId="Web-{8B61E034-3733-C306-4514-0A4D58775F15}" dt="2026-05-07T16:03:48.272" v="20" actId="1076"/>
          <ac:spMkLst>
            <pc:docMk/>
            <pc:sldMk cId="865017771" sldId="262"/>
            <ac:spMk id="2" creationId="{213CB8E1-375F-609B-C21C-C5CB7EF07D3F}"/>
          </ac:spMkLst>
        </pc:spChg>
        <pc:spChg chg="mod">
          <ac:chgData name="Jayden Rees (2408591)" userId="S::2408591@student.uwtsd.ac.uk::fa1f65bd-a6ea-4efb-ab8d-06f491e989d9" providerId="AD" clId="Web-{8B61E034-3733-C306-4514-0A4D58775F15}" dt="2026-05-07T17:39:29.221" v="545" actId="20577"/>
          <ac:spMkLst>
            <pc:docMk/>
            <pc:sldMk cId="865017771" sldId="262"/>
            <ac:spMk id="3" creationId="{E1CF8306-B2C2-8252-EF67-8A39E5597F49}"/>
          </ac:spMkLst>
        </pc:spChg>
        <pc:picChg chg="add mod">
          <ac:chgData name="Jayden Rees (2408591)" userId="S::2408591@student.uwtsd.ac.uk::fa1f65bd-a6ea-4efb-ab8d-06f491e989d9" providerId="AD" clId="Web-{8B61E034-3733-C306-4514-0A4D58775F15}" dt="2026-05-07T16:06:38.604" v="23" actId="1076"/>
          <ac:picMkLst>
            <pc:docMk/>
            <pc:sldMk cId="865017771" sldId="262"/>
            <ac:picMk id="4" creationId="{4CBFE56B-323E-1762-EF17-374E471AC9F6}"/>
          </ac:picMkLst>
        </pc:picChg>
      </pc:sldChg>
      <pc:sldChg chg="addSp delSp modSp add del replId">
        <pc:chgData name="Jayden Rees (2408591)" userId="S::2408591@student.uwtsd.ac.uk::fa1f65bd-a6ea-4efb-ab8d-06f491e989d9" providerId="AD" clId="Web-{8B61E034-3733-C306-4514-0A4D58775F15}" dt="2026-05-07T16:33:16.972" v="52"/>
        <pc:sldMkLst>
          <pc:docMk/>
          <pc:sldMk cId="775170023" sldId="271"/>
        </pc:sldMkLst>
        <pc:spChg chg="del">
          <ac:chgData name="Jayden Rees (2408591)" userId="S::2408591@student.uwtsd.ac.uk::fa1f65bd-a6ea-4efb-ab8d-06f491e989d9" providerId="AD" clId="Web-{8B61E034-3733-C306-4514-0A4D58775F15}" dt="2026-05-07T16:27:02.356" v="36"/>
          <ac:spMkLst>
            <pc:docMk/>
            <pc:sldMk cId="775170023" sldId="271"/>
            <ac:spMk id="2" creationId="{2F579437-A56C-3C3B-E233-D3538C8F40BE}"/>
          </ac:spMkLst>
        </pc:spChg>
        <pc:spChg chg="mod">
          <ac:chgData name="Jayden Rees (2408591)" userId="S::2408591@student.uwtsd.ac.uk::fa1f65bd-a6ea-4efb-ab8d-06f491e989d9" providerId="AD" clId="Web-{8B61E034-3733-C306-4514-0A4D58775F15}" dt="2026-05-07T16:27:07.669" v="38" actId="1076"/>
          <ac:spMkLst>
            <pc:docMk/>
            <pc:sldMk cId="775170023" sldId="271"/>
            <ac:spMk id="3" creationId="{1D751B7A-21A0-23D6-20FD-2350C02D116A}"/>
          </ac:spMkLst>
        </pc:spChg>
        <pc:spChg chg="add del mod">
          <ac:chgData name="Jayden Rees (2408591)" userId="S::2408591@student.uwtsd.ac.uk::fa1f65bd-a6ea-4efb-ab8d-06f491e989d9" providerId="AD" clId="Web-{8B61E034-3733-C306-4514-0A4D58775F15}" dt="2026-05-07T16:27:04.122" v="37"/>
          <ac:spMkLst>
            <pc:docMk/>
            <pc:sldMk cId="775170023" sldId="271"/>
            <ac:spMk id="5" creationId="{3F2479C8-B8F4-C44C-AB0D-A0749F922070}"/>
          </ac:spMkLst>
        </pc:spChg>
        <pc:picChg chg="add mod">
          <ac:chgData name="Jayden Rees (2408591)" userId="S::2408591@student.uwtsd.ac.uk::fa1f65bd-a6ea-4efb-ab8d-06f491e989d9" providerId="AD" clId="Web-{8B61E034-3733-C306-4514-0A4D58775F15}" dt="2026-05-07T16:28:50.499" v="40" actId="1076"/>
          <ac:picMkLst>
            <pc:docMk/>
            <pc:sldMk cId="775170023" sldId="271"/>
            <ac:picMk id="6" creationId="{C202E4E8-FE29-11F4-941B-27D250E0B273}"/>
          </ac:picMkLst>
        </pc:picChg>
      </pc:sldChg>
      <pc:sldChg chg="delSp modSp add replId">
        <pc:chgData name="Jayden Rees (2408591)" userId="S::2408591@student.uwtsd.ac.uk::fa1f65bd-a6ea-4efb-ab8d-06f491e989d9" providerId="AD" clId="Web-{8B61E034-3733-C306-4514-0A4D58775F15}" dt="2026-05-07T17:40:46.018" v="557" actId="20577"/>
        <pc:sldMkLst>
          <pc:docMk/>
          <pc:sldMk cId="2708812320" sldId="271"/>
        </pc:sldMkLst>
        <pc:spChg chg="del mod">
          <ac:chgData name="Jayden Rees (2408591)" userId="S::2408591@student.uwtsd.ac.uk::fa1f65bd-a6ea-4efb-ab8d-06f491e989d9" providerId="AD" clId="Web-{8B61E034-3733-C306-4514-0A4D58775F15}" dt="2026-05-07T17:40:04.362" v="551"/>
          <ac:spMkLst>
            <pc:docMk/>
            <pc:sldMk cId="2708812320" sldId="271"/>
            <ac:spMk id="2" creationId="{5071EA3B-0950-2A8E-EE87-7BBFB1037077}"/>
          </ac:spMkLst>
        </pc:spChg>
        <pc:spChg chg="mod">
          <ac:chgData name="Jayden Rees (2408591)" userId="S::2408591@student.uwtsd.ac.uk::fa1f65bd-a6ea-4efb-ab8d-06f491e989d9" providerId="AD" clId="Web-{8B61E034-3733-C306-4514-0A4D58775F15}" dt="2026-05-07T17:40:46.018" v="557" actId="20577"/>
          <ac:spMkLst>
            <pc:docMk/>
            <pc:sldMk cId="2708812320" sldId="271"/>
            <ac:spMk id="3" creationId="{A6463868-BB72-3923-560C-2928AD3B9515}"/>
          </ac:spMkLst>
        </pc:spChg>
      </pc:sldChg>
    </pc:docChg>
  </pc:docChgLst>
  <pc:docChgLst>
    <pc:chgData name="Jayden Rees (2408591)" userId="S::2408591@student.uwtsd.ac.uk::fa1f65bd-a6ea-4efb-ab8d-06f491e989d9" providerId="AD" clId="Web-{45558DF6-511A-C357-D8E4-263DA98A3D25}"/>
    <pc:docChg chg="addSld delSld modSld sldOrd">
      <pc:chgData name="Jayden Rees (2408591)" userId="S::2408591@student.uwtsd.ac.uk::fa1f65bd-a6ea-4efb-ab8d-06f491e989d9" providerId="AD" clId="Web-{45558DF6-511A-C357-D8E4-263DA98A3D25}" dt="2026-05-08T12:33:26.264" v="1092" actId="20577"/>
      <pc:docMkLst>
        <pc:docMk/>
      </pc:docMkLst>
      <pc:sldChg chg="modSp">
        <pc:chgData name="Jayden Rees (2408591)" userId="S::2408591@student.uwtsd.ac.uk::fa1f65bd-a6ea-4efb-ab8d-06f491e989d9" providerId="AD" clId="Web-{45558DF6-511A-C357-D8E4-263DA98A3D25}" dt="2026-05-08T12:33:26.264" v="1092" actId="20577"/>
        <pc:sldMkLst>
          <pc:docMk/>
          <pc:sldMk cId="109857222" sldId="256"/>
        </pc:sldMkLst>
        <pc:spChg chg="mod">
          <ac:chgData name="Jayden Rees (2408591)" userId="S::2408591@student.uwtsd.ac.uk::fa1f65bd-a6ea-4efb-ab8d-06f491e989d9" providerId="AD" clId="Web-{45558DF6-511A-C357-D8E4-263DA98A3D25}" dt="2026-05-08T12:33:26.264" v="1092" actId="20577"/>
          <ac:spMkLst>
            <pc:docMk/>
            <pc:sldMk cId="109857222" sldId="256"/>
            <ac:spMk id="3" creationId="{00000000-0000-0000-0000-000000000000}"/>
          </ac:spMkLst>
        </pc:spChg>
      </pc:sldChg>
      <pc:sldChg chg="modSp">
        <pc:chgData name="Jayden Rees (2408591)" userId="S::2408591@student.uwtsd.ac.uk::fa1f65bd-a6ea-4efb-ab8d-06f491e989d9" providerId="AD" clId="Web-{45558DF6-511A-C357-D8E4-263DA98A3D25}" dt="2026-05-07T19:13:18.025" v="47" actId="20577"/>
        <pc:sldMkLst>
          <pc:docMk/>
          <pc:sldMk cId="2946392941" sldId="259"/>
        </pc:sldMkLst>
        <pc:spChg chg="mod">
          <ac:chgData name="Jayden Rees (2408591)" userId="S::2408591@student.uwtsd.ac.uk::fa1f65bd-a6ea-4efb-ab8d-06f491e989d9" providerId="AD" clId="Web-{45558DF6-511A-C357-D8E4-263DA98A3D25}" dt="2026-05-07T19:13:18.025" v="47" actId="20577"/>
          <ac:spMkLst>
            <pc:docMk/>
            <pc:sldMk cId="2946392941" sldId="259"/>
            <ac:spMk id="3" creationId="{8F3E720E-4751-693F-9DE5-B0D6F34E9AC2}"/>
          </ac:spMkLst>
        </pc:spChg>
      </pc:sldChg>
      <pc:sldChg chg="modSp">
        <pc:chgData name="Jayden Rees (2408591)" userId="S::2408591@student.uwtsd.ac.uk::fa1f65bd-a6ea-4efb-ab8d-06f491e989d9" providerId="AD" clId="Web-{45558DF6-511A-C357-D8E4-263DA98A3D25}" dt="2026-05-08T12:24:35.233" v="1082" actId="20577"/>
        <pc:sldMkLst>
          <pc:docMk/>
          <pc:sldMk cId="2993688691" sldId="260"/>
        </pc:sldMkLst>
        <pc:spChg chg="mod">
          <ac:chgData name="Jayden Rees (2408591)" userId="S::2408591@student.uwtsd.ac.uk::fa1f65bd-a6ea-4efb-ab8d-06f491e989d9" providerId="AD" clId="Web-{45558DF6-511A-C357-D8E4-263DA98A3D25}" dt="2026-05-07T17:48:38.452" v="6" actId="1076"/>
          <ac:spMkLst>
            <pc:docMk/>
            <pc:sldMk cId="2993688691" sldId="260"/>
            <ac:spMk id="2" creationId="{E8B3D5DE-E31B-108D-362E-C89A5AEC78BF}"/>
          </ac:spMkLst>
        </pc:spChg>
        <pc:spChg chg="mod">
          <ac:chgData name="Jayden Rees (2408591)" userId="S::2408591@student.uwtsd.ac.uk::fa1f65bd-a6ea-4efb-ab8d-06f491e989d9" providerId="AD" clId="Web-{45558DF6-511A-C357-D8E4-263DA98A3D25}" dt="2026-05-08T12:24:35.233" v="1082" actId="20577"/>
          <ac:spMkLst>
            <pc:docMk/>
            <pc:sldMk cId="2993688691" sldId="260"/>
            <ac:spMk id="3" creationId="{5357CB2F-36B0-6FFD-08F8-7FC80B0B13BC}"/>
          </ac:spMkLst>
        </pc:spChg>
      </pc:sldChg>
      <pc:sldChg chg="modSp">
        <pc:chgData name="Jayden Rees (2408591)" userId="S::2408591@student.uwtsd.ac.uk::fa1f65bd-a6ea-4efb-ab8d-06f491e989d9" providerId="AD" clId="Web-{45558DF6-511A-C357-D8E4-263DA98A3D25}" dt="2026-05-08T12:26:32.489" v="1090" actId="20577"/>
        <pc:sldMkLst>
          <pc:docMk/>
          <pc:sldMk cId="865017771" sldId="262"/>
        </pc:sldMkLst>
        <pc:spChg chg="mod">
          <ac:chgData name="Jayden Rees (2408591)" userId="S::2408591@student.uwtsd.ac.uk::fa1f65bd-a6ea-4efb-ab8d-06f491e989d9" providerId="AD" clId="Web-{45558DF6-511A-C357-D8E4-263DA98A3D25}" dt="2026-05-08T12:26:32.489" v="1090" actId="20577"/>
          <ac:spMkLst>
            <pc:docMk/>
            <pc:sldMk cId="865017771" sldId="262"/>
            <ac:spMk id="3" creationId="{E1CF8306-B2C2-8252-EF67-8A39E5597F49}"/>
          </ac:spMkLst>
        </pc:spChg>
      </pc:sldChg>
      <pc:sldChg chg="modSp del">
        <pc:chgData name="Jayden Rees (2408591)" userId="S::2408591@student.uwtsd.ac.uk::fa1f65bd-a6ea-4efb-ab8d-06f491e989d9" providerId="AD" clId="Web-{45558DF6-511A-C357-D8E4-263DA98A3D25}" dt="2026-05-07T19:51:01.948" v="272"/>
        <pc:sldMkLst>
          <pc:docMk/>
          <pc:sldMk cId="210608622" sldId="263"/>
        </pc:sldMkLst>
        <pc:spChg chg="mod">
          <ac:chgData name="Jayden Rees (2408591)" userId="S::2408591@student.uwtsd.ac.uk::fa1f65bd-a6ea-4efb-ab8d-06f491e989d9" providerId="AD" clId="Web-{45558DF6-511A-C357-D8E4-263DA98A3D25}" dt="2026-05-07T19:44:53.052" v="267" actId="20577"/>
          <ac:spMkLst>
            <pc:docMk/>
            <pc:sldMk cId="210608622" sldId="263"/>
            <ac:spMk id="3" creationId="{E8C423D9-021C-CDF7-8D85-14CB45961670}"/>
          </ac:spMkLst>
        </pc:spChg>
      </pc:sldChg>
      <pc:sldChg chg="modSp">
        <pc:chgData name="Jayden Rees (2408591)" userId="S::2408591@student.uwtsd.ac.uk::fa1f65bd-a6ea-4efb-ab8d-06f491e989d9" providerId="AD" clId="Web-{45558DF6-511A-C357-D8E4-263DA98A3D25}" dt="2026-05-07T19:34:01.126" v="56" actId="20577"/>
        <pc:sldMkLst>
          <pc:docMk/>
          <pc:sldMk cId="3240666254" sldId="264"/>
        </pc:sldMkLst>
        <pc:spChg chg="mod">
          <ac:chgData name="Jayden Rees (2408591)" userId="S::2408591@student.uwtsd.ac.uk::fa1f65bd-a6ea-4efb-ab8d-06f491e989d9" providerId="AD" clId="Web-{45558DF6-511A-C357-D8E4-263DA98A3D25}" dt="2026-05-07T19:34:01.126" v="56" actId="20577"/>
          <ac:spMkLst>
            <pc:docMk/>
            <pc:sldMk cId="3240666254" sldId="264"/>
            <ac:spMk id="3" creationId="{9AC66C85-95AA-1E4A-2069-AA3D3F0C2937}"/>
          </ac:spMkLst>
        </pc:spChg>
      </pc:sldChg>
      <pc:sldChg chg="modSp">
        <pc:chgData name="Jayden Rees (2408591)" userId="S::2408591@student.uwtsd.ac.uk::fa1f65bd-a6ea-4efb-ab8d-06f491e989d9" providerId="AD" clId="Web-{45558DF6-511A-C357-D8E4-263DA98A3D25}" dt="2026-05-07T17:48:16.124" v="3" actId="1076"/>
        <pc:sldMkLst>
          <pc:docMk/>
          <pc:sldMk cId="1971737073" sldId="265"/>
        </pc:sldMkLst>
        <pc:spChg chg="mod">
          <ac:chgData name="Jayden Rees (2408591)" userId="S::2408591@student.uwtsd.ac.uk::fa1f65bd-a6ea-4efb-ab8d-06f491e989d9" providerId="AD" clId="Web-{45558DF6-511A-C357-D8E4-263DA98A3D25}" dt="2026-05-07T17:48:16.124" v="3" actId="1076"/>
          <ac:spMkLst>
            <pc:docMk/>
            <pc:sldMk cId="1971737073" sldId="265"/>
            <ac:spMk id="3" creationId="{8B57D0B2-5839-B707-DF4F-2E2ED87696BF}"/>
          </ac:spMkLst>
        </pc:spChg>
      </pc:sldChg>
      <pc:sldChg chg="addSp delSp modSp">
        <pc:chgData name="Jayden Rees (2408591)" userId="S::2408591@student.uwtsd.ac.uk::fa1f65bd-a6ea-4efb-ab8d-06f491e989d9" providerId="AD" clId="Web-{45558DF6-511A-C357-D8E4-263DA98A3D25}" dt="2026-05-07T19:26:15.263" v="55" actId="1076"/>
        <pc:sldMkLst>
          <pc:docMk/>
          <pc:sldMk cId="2324117282" sldId="267"/>
        </pc:sldMkLst>
        <pc:picChg chg="add mod">
          <ac:chgData name="Jayden Rees (2408591)" userId="S::2408591@student.uwtsd.ac.uk::fa1f65bd-a6ea-4efb-ab8d-06f491e989d9" providerId="AD" clId="Web-{45558DF6-511A-C357-D8E4-263DA98A3D25}" dt="2026-05-07T19:26:15.263" v="55" actId="1076"/>
          <ac:picMkLst>
            <pc:docMk/>
            <pc:sldMk cId="2324117282" sldId="267"/>
            <ac:picMk id="2" creationId="{DF177B06-0A39-A93B-7F68-3E6E75C49CC1}"/>
          </ac:picMkLst>
        </pc:picChg>
        <pc:picChg chg="del">
          <ac:chgData name="Jayden Rees (2408591)" userId="S::2408591@student.uwtsd.ac.uk::fa1f65bd-a6ea-4efb-ab8d-06f491e989d9" providerId="AD" clId="Web-{45558DF6-511A-C357-D8E4-263DA98A3D25}" dt="2026-05-07T19:25:24.012" v="48"/>
          <ac:picMkLst>
            <pc:docMk/>
            <pc:sldMk cId="2324117282" sldId="267"/>
            <ac:picMk id="5" creationId="{3AE66CE3-77F4-16ED-8B79-654A0B7E8957}"/>
          </ac:picMkLst>
        </pc:picChg>
      </pc:sldChg>
      <pc:sldChg chg="addSp delSp modSp">
        <pc:chgData name="Jayden Rees (2408591)" userId="S::2408591@student.uwtsd.ac.uk::fa1f65bd-a6ea-4efb-ab8d-06f491e989d9" providerId="AD" clId="Web-{45558DF6-511A-C357-D8E4-263DA98A3D25}" dt="2026-05-08T11:55:20.428" v="966" actId="20577"/>
        <pc:sldMkLst>
          <pc:docMk/>
          <pc:sldMk cId="2708812320" sldId="271"/>
        </pc:sldMkLst>
        <pc:spChg chg="mod">
          <ac:chgData name="Jayden Rees (2408591)" userId="S::2408591@student.uwtsd.ac.uk::fa1f65bd-a6ea-4efb-ab8d-06f491e989d9" providerId="AD" clId="Web-{45558DF6-511A-C357-D8E4-263DA98A3D25}" dt="2026-05-08T11:55:20.428" v="966" actId="20577"/>
          <ac:spMkLst>
            <pc:docMk/>
            <pc:sldMk cId="2708812320" sldId="271"/>
            <ac:spMk id="3" creationId="{A6463868-BB72-3923-560C-2928AD3B9515}"/>
          </ac:spMkLst>
        </pc:spChg>
        <pc:picChg chg="add del mod">
          <ac:chgData name="Jayden Rees (2408591)" userId="S::2408591@student.uwtsd.ac.uk::fa1f65bd-a6ea-4efb-ab8d-06f491e989d9" providerId="AD" clId="Web-{45558DF6-511A-C357-D8E4-263DA98A3D25}" dt="2026-05-07T19:44:10.364" v="266"/>
          <ac:picMkLst>
            <pc:docMk/>
            <pc:sldMk cId="2708812320" sldId="271"/>
            <ac:picMk id="2" creationId="{F4379052-5479-3CCC-4467-4E935E088083}"/>
          </ac:picMkLst>
        </pc:picChg>
        <pc:picChg chg="del">
          <ac:chgData name="Jayden Rees (2408591)" userId="S::2408591@student.uwtsd.ac.uk::fa1f65bd-a6ea-4efb-ab8d-06f491e989d9" providerId="AD" clId="Web-{45558DF6-511A-C357-D8E4-263DA98A3D25}" dt="2026-05-07T19:40:44.154" v="260"/>
          <ac:picMkLst>
            <pc:docMk/>
            <pc:sldMk cId="2708812320" sldId="271"/>
            <ac:picMk id="4" creationId="{252750E6-F5E7-A4F2-A001-8795E8E01117}"/>
          </ac:picMkLst>
        </pc:picChg>
        <pc:picChg chg="add mod">
          <ac:chgData name="Jayden Rees (2408591)" userId="S::2408591@student.uwtsd.ac.uk::fa1f65bd-a6ea-4efb-ab8d-06f491e989d9" providerId="AD" clId="Web-{45558DF6-511A-C357-D8E4-263DA98A3D25}" dt="2026-05-07T19:49:12.010" v="271" actId="14100"/>
          <ac:picMkLst>
            <pc:docMk/>
            <pc:sldMk cId="2708812320" sldId="271"/>
            <ac:picMk id="5" creationId="{626FAF6B-069D-5440-0575-9E082A0DE24B}"/>
          </ac:picMkLst>
        </pc:picChg>
      </pc:sldChg>
      <pc:sldChg chg="add del ord replId">
        <pc:chgData name="Jayden Rees (2408591)" userId="S::2408591@student.uwtsd.ac.uk::fa1f65bd-a6ea-4efb-ab8d-06f491e989d9" providerId="AD" clId="Web-{45558DF6-511A-C357-D8E4-263DA98A3D25}" dt="2026-05-07T19:51:16.714" v="275"/>
        <pc:sldMkLst>
          <pc:docMk/>
          <pc:sldMk cId="4075520638" sldId="272"/>
        </pc:sldMkLst>
      </pc:sldChg>
      <pc:sldChg chg="addSp delSp modSp add ord replId">
        <pc:chgData name="Jayden Rees (2408591)" userId="S::2408591@student.uwtsd.ac.uk::fa1f65bd-a6ea-4efb-ab8d-06f491e989d9" providerId="AD" clId="Web-{45558DF6-511A-C357-D8E4-263DA98A3D25}" dt="2026-05-08T11:50:56.598" v="933" actId="20577"/>
        <pc:sldMkLst>
          <pc:docMk/>
          <pc:sldMk cId="4255138019" sldId="272"/>
        </pc:sldMkLst>
        <pc:spChg chg="mod">
          <ac:chgData name="Jayden Rees (2408591)" userId="S::2408591@student.uwtsd.ac.uk::fa1f65bd-a6ea-4efb-ab8d-06f491e989d9" providerId="AD" clId="Web-{45558DF6-511A-C357-D8E4-263DA98A3D25}" dt="2026-05-07T19:51:32.980" v="283" actId="20577"/>
          <ac:spMkLst>
            <pc:docMk/>
            <pc:sldMk cId="4255138019" sldId="272"/>
            <ac:spMk id="2" creationId="{B65504C3-F404-7613-A229-277A29056B19}"/>
          </ac:spMkLst>
        </pc:spChg>
        <pc:spChg chg="mod">
          <ac:chgData name="Jayden Rees (2408591)" userId="S::2408591@student.uwtsd.ac.uk::fa1f65bd-a6ea-4efb-ab8d-06f491e989d9" providerId="AD" clId="Web-{45558DF6-511A-C357-D8E4-263DA98A3D25}" dt="2026-05-07T19:51:27.714" v="278" actId="20577"/>
          <ac:spMkLst>
            <pc:docMk/>
            <pc:sldMk cId="4255138019" sldId="272"/>
            <ac:spMk id="3" creationId="{188BCC52-7250-4166-0ED7-1EFE6A103AA5}"/>
          </ac:spMkLst>
        </pc:spChg>
        <pc:spChg chg="add del mod">
          <ac:chgData name="Jayden Rees (2408591)" userId="S::2408591@student.uwtsd.ac.uk::fa1f65bd-a6ea-4efb-ab8d-06f491e989d9" providerId="AD" clId="Web-{45558DF6-511A-C357-D8E4-263DA98A3D25}" dt="2026-05-08T11:32:00.254" v="322"/>
          <ac:spMkLst>
            <pc:docMk/>
            <pc:sldMk cId="4255138019" sldId="272"/>
            <ac:spMk id="6" creationId="{378DE61F-D3D6-C2DE-17FC-949F2E644085}"/>
          </ac:spMkLst>
        </pc:spChg>
        <pc:spChg chg="add del mod">
          <ac:chgData name="Jayden Rees (2408591)" userId="S::2408591@student.uwtsd.ac.uk::fa1f65bd-a6ea-4efb-ab8d-06f491e989d9" providerId="AD" clId="Web-{45558DF6-511A-C357-D8E4-263DA98A3D25}" dt="2026-05-08T11:32:08.519" v="325"/>
          <ac:spMkLst>
            <pc:docMk/>
            <pc:sldMk cId="4255138019" sldId="272"/>
            <ac:spMk id="7" creationId="{0617CC3B-9DAB-3183-BC08-9792C3DEC8BE}"/>
          </ac:spMkLst>
        </pc:spChg>
        <pc:spChg chg="add del mod">
          <ac:chgData name="Jayden Rees (2408591)" userId="S::2408591@student.uwtsd.ac.uk::fa1f65bd-a6ea-4efb-ab8d-06f491e989d9" providerId="AD" clId="Web-{45558DF6-511A-C357-D8E4-263DA98A3D25}" dt="2026-05-08T11:32:21.051" v="328"/>
          <ac:spMkLst>
            <pc:docMk/>
            <pc:sldMk cId="4255138019" sldId="272"/>
            <ac:spMk id="9" creationId="{17F0BA4F-F00B-D228-58AA-9E14DD685087}"/>
          </ac:spMkLst>
        </pc:spChg>
        <pc:spChg chg="add mod">
          <ac:chgData name="Jayden Rees (2408591)" userId="S::2408591@student.uwtsd.ac.uk::fa1f65bd-a6ea-4efb-ab8d-06f491e989d9" providerId="AD" clId="Web-{45558DF6-511A-C357-D8E4-263DA98A3D25}" dt="2026-05-08T11:50:56.598" v="933" actId="20577"/>
          <ac:spMkLst>
            <pc:docMk/>
            <pc:sldMk cId="4255138019" sldId="272"/>
            <ac:spMk id="10" creationId="{22C096A9-3093-F35C-C7BD-2EC96D02D4A4}"/>
          </ac:spMkLst>
        </pc:spChg>
        <pc:picChg chg="mod modCrop">
          <ac:chgData name="Jayden Rees (2408591)" userId="S::2408591@student.uwtsd.ac.uk::fa1f65bd-a6ea-4efb-ab8d-06f491e989d9" providerId="AD" clId="Web-{45558DF6-511A-C357-D8E4-263DA98A3D25}" dt="2026-05-07T19:56:07.655" v="321" actId="1076"/>
          <ac:picMkLst>
            <pc:docMk/>
            <pc:sldMk cId="4255138019" sldId="272"/>
            <ac:picMk id="4" creationId="{43491D70-B2D6-E964-1A1F-412CD9311C07}"/>
          </ac:picMkLst>
        </pc:picChg>
      </pc:sldChg>
      <pc:sldChg chg="modSp new">
        <pc:chgData name="Jayden Rees (2408591)" userId="S::2408591@student.uwtsd.ac.uk::fa1f65bd-a6ea-4efb-ab8d-06f491e989d9" providerId="AD" clId="Web-{45558DF6-511A-C357-D8E4-263DA98A3D25}" dt="2026-05-07T19:53:04.314" v="312" actId="20577"/>
        <pc:sldMkLst>
          <pc:docMk/>
          <pc:sldMk cId="4070567902" sldId="273"/>
        </pc:sldMkLst>
        <pc:spChg chg="mod">
          <ac:chgData name="Jayden Rees (2408591)" userId="S::2408591@student.uwtsd.ac.uk::fa1f65bd-a6ea-4efb-ab8d-06f491e989d9" providerId="AD" clId="Web-{45558DF6-511A-C357-D8E4-263DA98A3D25}" dt="2026-05-07T19:53:04.314" v="312" actId="20577"/>
          <ac:spMkLst>
            <pc:docMk/>
            <pc:sldMk cId="4070567902" sldId="273"/>
            <ac:spMk id="2" creationId="{5B2DD578-E261-06FF-8F49-ABB6C45AD32C}"/>
          </ac:spMkLst>
        </pc:spChg>
      </pc:sldChg>
      <pc:sldChg chg="modSp new">
        <pc:chgData name="Jayden Rees (2408591)" userId="S::2408591@student.uwtsd.ac.uk::fa1f65bd-a6ea-4efb-ab8d-06f491e989d9" providerId="AD" clId="Web-{45558DF6-511A-C357-D8E4-263DA98A3D25}" dt="2026-05-08T11:52:50.967" v="939" actId="20577"/>
        <pc:sldMkLst>
          <pc:docMk/>
          <pc:sldMk cId="1390357710" sldId="274"/>
        </pc:sldMkLst>
        <pc:spChg chg="mod">
          <ac:chgData name="Jayden Rees (2408591)" userId="S::2408591@student.uwtsd.ac.uk::fa1f65bd-a6ea-4efb-ab8d-06f491e989d9" providerId="AD" clId="Web-{45558DF6-511A-C357-D8E4-263DA98A3D25}" dt="2026-05-07T19:52:58.766" v="311" actId="20577"/>
          <ac:spMkLst>
            <pc:docMk/>
            <pc:sldMk cId="1390357710" sldId="274"/>
            <ac:spMk id="2" creationId="{1C95AC30-4976-7ECF-F1E2-3A3AB27FC2C9}"/>
          </ac:spMkLst>
        </pc:spChg>
        <pc:spChg chg="mod">
          <ac:chgData name="Jayden Rees (2408591)" userId="S::2408591@student.uwtsd.ac.uk::fa1f65bd-a6ea-4efb-ab8d-06f491e989d9" providerId="AD" clId="Web-{45558DF6-511A-C357-D8E4-263DA98A3D25}" dt="2026-05-08T11:52:50.967" v="939" actId="20577"/>
          <ac:spMkLst>
            <pc:docMk/>
            <pc:sldMk cId="1390357710" sldId="274"/>
            <ac:spMk id="3" creationId="{388350B0-6996-5FD7-F673-7984452115F7}"/>
          </ac:spMkLst>
        </pc:spChg>
      </pc:sldChg>
    </pc:docChg>
  </pc:docChgLst>
  <pc:docChgLst>
    <pc:chgData name="Jayden Rees (2408591)" userId="S::2408591@student.uwtsd.ac.uk::fa1f65bd-a6ea-4efb-ab8d-06f491e989d9" providerId="AD" clId="Web-{A2100141-146B-70C4-0061-9B81EEA0F674}"/>
    <pc:docChg chg="modSld">
      <pc:chgData name="Jayden Rees (2408591)" userId="S::2408591@student.uwtsd.ac.uk::fa1f65bd-a6ea-4efb-ab8d-06f491e989d9" providerId="AD" clId="Web-{A2100141-146B-70C4-0061-9B81EEA0F674}" dt="2026-05-08T13:00:59.684" v="222" actId="20577"/>
      <pc:docMkLst>
        <pc:docMk/>
      </pc:docMkLst>
      <pc:sldChg chg="modSp">
        <pc:chgData name="Jayden Rees (2408591)" userId="S::2408591@student.uwtsd.ac.uk::fa1f65bd-a6ea-4efb-ab8d-06f491e989d9" providerId="AD" clId="Web-{A2100141-146B-70C4-0061-9B81EEA0F674}" dt="2026-05-08T12:33:41.524" v="0" actId="20577"/>
        <pc:sldMkLst>
          <pc:docMk/>
          <pc:sldMk cId="109857222" sldId="256"/>
        </pc:sldMkLst>
        <pc:spChg chg="mod">
          <ac:chgData name="Jayden Rees (2408591)" userId="S::2408591@student.uwtsd.ac.uk::fa1f65bd-a6ea-4efb-ab8d-06f491e989d9" providerId="AD" clId="Web-{A2100141-146B-70C4-0061-9B81EEA0F674}" dt="2026-05-08T12:33:41.524" v="0" actId="20577"/>
          <ac:spMkLst>
            <pc:docMk/>
            <pc:sldMk cId="109857222" sldId="256"/>
            <ac:spMk id="3" creationId="{00000000-0000-0000-0000-000000000000}"/>
          </ac:spMkLst>
        </pc:spChg>
      </pc:sldChg>
      <pc:sldChg chg="modSp">
        <pc:chgData name="Jayden Rees (2408591)" userId="S::2408591@student.uwtsd.ac.uk::fa1f65bd-a6ea-4efb-ab8d-06f491e989d9" providerId="AD" clId="Web-{A2100141-146B-70C4-0061-9B81EEA0F674}" dt="2026-05-08T13:00:37.886" v="221" actId="20577"/>
        <pc:sldMkLst>
          <pc:docMk/>
          <pc:sldMk cId="2946392941" sldId="259"/>
        </pc:sldMkLst>
        <pc:spChg chg="mod">
          <ac:chgData name="Jayden Rees (2408591)" userId="S::2408591@student.uwtsd.ac.uk::fa1f65bd-a6ea-4efb-ab8d-06f491e989d9" providerId="AD" clId="Web-{A2100141-146B-70C4-0061-9B81EEA0F674}" dt="2026-05-08T13:00:37.886" v="221" actId="20577"/>
          <ac:spMkLst>
            <pc:docMk/>
            <pc:sldMk cId="2946392941" sldId="259"/>
            <ac:spMk id="3" creationId="{8F3E720E-4751-693F-9DE5-B0D6F34E9AC2}"/>
          </ac:spMkLst>
        </pc:spChg>
      </pc:sldChg>
      <pc:sldChg chg="modSp">
        <pc:chgData name="Jayden Rees (2408591)" userId="S::2408591@student.uwtsd.ac.uk::fa1f65bd-a6ea-4efb-ab8d-06f491e989d9" providerId="AD" clId="Web-{A2100141-146B-70C4-0061-9B81EEA0F674}" dt="2026-05-08T12:57:46.632" v="199" actId="20577"/>
        <pc:sldMkLst>
          <pc:docMk/>
          <pc:sldMk cId="2993688691" sldId="260"/>
        </pc:sldMkLst>
        <pc:spChg chg="mod">
          <ac:chgData name="Jayden Rees (2408591)" userId="S::2408591@student.uwtsd.ac.uk::fa1f65bd-a6ea-4efb-ab8d-06f491e989d9" providerId="AD" clId="Web-{A2100141-146B-70C4-0061-9B81EEA0F674}" dt="2026-05-08T12:40:30.245" v="50" actId="1076"/>
          <ac:spMkLst>
            <pc:docMk/>
            <pc:sldMk cId="2993688691" sldId="260"/>
            <ac:spMk id="2" creationId="{E8B3D5DE-E31B-108D-362E-C89A5AEC78BF}"/>
          </ac:spMkLst>
        </pc:spChg>
        <pc:spChg chg="mod">
          <ac:chgData name="Jayden Rees (2408591)" userId="S::2408591@student.uwtsd.ac.uk::fa1f65bd-a6ea-4efb-ab8d-06f491e989d9" providerId="AD" clId="Web-{A2100141-146B-70C4-0061-9B81EEA0F674}" dt="2026-05-08T12:57:46.632" v="199" actId="20577"/>
          <ac:spMkLst>
            <pc:docMk/>
            <pc:sldMk cId="2993688691" sldId="260"/>
            <ac:spMk id="3" creationId="{5357CB2F-36B0-6FFD-08F8-7FC80B0B13BC}"/>
          </ac:spMkLst>
        </pc:spChg>
      </pc:sldChg>
      <pc:sldChg chg="modSp">
        <pc:chgData name="Jayden Rees (2408591)" userId="S::2408591@student.uwtsd.ac.uk::fa1f65bd-a6ea-4efb-ab8d-06f491e989d9" providerId="AD" clId="Web-{A2100141-146B-70C4-0061-9B81EEA0F674}" dt="2026-05-08T12:45:30.908" v="74" actId="20577"/>
        <pc:sldMkLst>
          <pc:docMk/>
          <pc:sldMk cId="1111718320" sldId="261"/>
        </pc:sldMkLst>
        <pc:spChg chg="mod">
          <ac:chgData name="Jayden Rees (2408591)" userId="S::2408591@student.uwtsd.ac.uk::fa1f65bd-a6ea-4efb-ab8d-06f491e989d9" providerId="AD" clId="Web-{A2100141-146B-70C4-0061-9B81EEA0F674}" dt="2026-05-08T12:45:30.908" v="74" actId="20577"/>
          <ac:spMkLst>
            <pc:docMk/>
            <pc:sldMk cId="1111718320" sldId="261"/>
            <ac:spMk id="3" creationId="{75A1D3A5-2EA7-8064-2507-3816EAA4F231}"/>
          </ac:spMkLst>
        </pc:spChg>
      </pc:sldChg>
      <pc:sldChg chg="modSp">
        <pc:chgData name="Jayden Rees (2408591)" userId="S::2408591@student.uwtsd.ac.uk::fa1f65bd-a6ea-4efb-ab8d-06f491e989d9" providerId="AD" clId="Web-{A2100141-146B-70C4-0061-9B81EEA0F674}" dt="2026-05-08T13:00:59.684" v="222" actId="20577"/>
        <pc:sldMkLst>
          <pc:docMk/>
          <pc:sldMk cId="865017771" sldId="262"/>
        </pc:sldMkLst>
        <pc:spChg chg="mod">
          <ac:chgData name="Jayden Rees (2408591)" userId="S::2408591@student.uwtsd.ac.uk::fa1f65bd-a6ea-4efb-ab8d-06f491e989d9" providerId="AD" clId="Web-{A2100141-146B-70C4-0061-9B81EEA0F674}" dt="2026-05-08T13:00:59.684" v="222" actId="20577"/>
          <ac:spMkLst>
            <pc:docMk/>
            <pc:sldMk cId="865017771" sldId="262"/>
            <ac:spMk id="3" creationId="{E1CF8306-B2C2-8252-EF67-8A39E5597F49}"/>
          </ac:spMkLst>
        </pc:spChg>
      </pc:sldChg>
      <pc:sldChg chg="modSp">
        <pc:chgData name="Jayden Rees (2408591)" userId="S::2408591@student.uwtsd.ac.uk::fa1f65bd-a6ea-4efb-ab8d-06f491e989d9" providerId="AD" clId="Web-{A2100141-146B-70C4-0061-9B81EEA0F674}" dt="2026-05-08T12:43:13.218" v="63" actId="20577"/>
        <pc:sldMkLst>
          <pc:docMk/>
          <pc:sldMk cId="3240666254" sldId="264"/>
        </pc:sldMkLst>
        <pc:spChg chg="mod">
          <ac:chgData name="Jayden Rees (2408591)" userId="S::2408591@student.uwtsd.ac.uk::fa1f65bd-a6ea-4efb-ab8d-06f491e989d9" providerId="AD" clId="Web-{A2100141-146B-70C4-0061-9B81EEA0F674}" dt="2026-05-08T12:43:13.218" v="63" actId="20577"/>
          <ac:spMkLst>
            <pc:docMk/>
            <pc:sldMk cId="3240666254" sldId="264"/>
            <ac:spMk id="3" creationId="{9AC66C85-95AA-1E4A-2069-AA3D3F0C2937}"/>
          </ac:spMkLst>
        </pc:spChg>
      </pc:sldChg>
      <pc:sldChg chg="modSp">
        <pc:chgData name="Jayden Rees (2408591)" userId="S::2408591@student.uwtsd.ac.uk::fa1f65bd-a6ea-4efb-ab8d-06f491e989d9" providerId="AD" clId="Web-{A2100141-146B-70C4-0061-9B81EEA0F674}" dt="2026-05-08T12:44:42.329" v="67" actId="20577"/>
        <pc:sldMkLst>
          <pc:docMk/>
          <pc:sldMk cId="1971737073" sldId="265"/>
        </pc:sldMkLst>
        <pc:spChg chg="mod">
          <ac:chgData name="Jayden Rees (2408591)" userId="S::2408591@student.uwtsd.ac.uk::fa1f65bd-a6ea-4efb-ab8d-06f491e989d9" providerId="AD" clId="Web-{A2100141-146B-70C4-0061-9B81EEA0F674}" dt="2026-05-08T12:44:42.329" v="67" actId="20577"/>
          <ac:spMkLst>
            <pc:docMk/>
            <pc:sldMk cId="1971737073" sldId="265"/>
            <ac:spMk id="3" creationId="{8B57D0B2-5839-B707-DF4F-2E2ED87696BF}"/>
          </ac:spMkLst>
        </pc:spChg>
      </pc:sldChg>
      <pc:sldChg chg="modSp">
        <pc:chgData name="Jayden Rees (2408591)" userId="S::2408591@student.uwtsd.ac.uk::fa1f65bd-a6ea-4efb-ab8d-06f491e989d9" providerId="AD" clId="Web-{A2100141-146B-70C4-0061-9B81EEA0F674}" dt="2026-05-08T12:45:50.658" v="78" actId="20577"/>
        <pc:sldMkLst>
          <pc:docMk/>
          <pc:sldMk cId="2324117282" sldId="267"/>
        </pc:sldMkLst>
        <pc:spChg chg="mod">
          <ac:chgData name="Jayden Rees (2408591)" userId="S::2408591@student.uwtsd.ac.uk::fa1f65bd-a6ea-4efb-ab8d-06f491e989d9" providerId="AD" clId="Web-{A2100141-146B-70C4-0061-9B81EEA0F674}" dt="2026-05-08T12:45:50.658" v="78" actId="20577"/>
          <ac:spMkLst>
            <pc:docMk/>
            <pc:sldMk cId="2324117282" sldId="267"/>
            <ac:spMk id="3" creationId="{128982B7-766F-C5D0-FD93-3385E080A3A1}"/>
          </ac:spMkLst>
        </pc:spChg>
      </pc:sldChg>
      <pc:sldChg chg="modSp">
        <pc:chgData name="Jayden Rees (2408591)" userId="S::2408591@student.uwtsd.ac.uk::fa1f65bd-a6ea-4efb-ab8d-06f491e989d9" providerId="AD" clId="Web-{A2100141-146B-70C4-0061-9B81EEA0F674}" dt="2026-05-08T12:47:00.690" v="95" actId="14100"/>
        <pc:sldMkLst>
          <pc:docMk/>
          <pc:sldMk cId="1124048540" sldId="270"/>
        </pc:sldMkLst>
        <pc:spChg chg="mod">
          <ac:chgData name="Jayden Rees (2408591)" userId="S::2408591@student.uwtsd.ac.uk::fa1f65bd-a6ea-4efb-ab8d-06f491e989d9" providerId="AD" clId="Web-{A2100141-146B-70C4-0061-9B81EEA0F674}" dt="2026-05-08T12:47:00.690" v="95" actId="14100"/>
          <ac:spMkLst>
            <pc:docMk/>
            <pc:sldMk cId="1124048540" sldId="270"/>
            <ac:spMk id="3" creationId="{275143D9-67E6-A620-89B1-C81AD9F31CD7}"/>
          </ac:spMkLst>
        </pc:spChg>
      </pc:sldChg>
      <pc:sldChg chg="modSp">
        <pc:chgData name="Jayden Rees (2408591)" userId="S::2408591@student.uwtsd.ac.uk::fa1f65bd-a6ea-4efb-ab8d-06f491e989d9" providerId="AD" clId="Web-{A2100141-146B-70C4-0061-9B81EEA0F674}" dt="2026-05-08T12:58:28.040" v="202" actId="20577"/>
        <pc:sldMkLst>
          <pc:docMk/>
          <pc:sldMk cId="2708812320" sldId="271"/>
        </pc:sldMkLst>
        <pc:spChg chg="mod">
          <ac:chgData name="Jayden Rees (2408591)" userId="S::2408591@student.uwtsd.ac.uk::fa1f65bd-a6ea-4efb-ab8d-06f491e989d9" providerId="AD" clId="Web-{A2100141-146B-70C4-0061-9B81EEA0F674}" dt="2026-05-08T12:58:28.040" v="202" actId="20577"/>
          <ac:spMkLst>
            <pc:docMk/>
            <pc:sldMk cId="2708812320" sldId="271"/>
            <ac:spMk id="3" creationId="{A6463868-BB72-3923-560C-2928AD3B9515}"/>
          </ac:spMkLst>
        </pc:spChg>
      </pc:sldChg>
      <pc:sldChg chg="modSp">
        <pc:chgData name="Jayden Rees (2408591)" userId="S::2408591@student.uwtsd.ac.uk::fa1f65bd-a6ea-4efb-ab8d-06f491e989d9" providerId="AD" clId="Web-{A2100141-146B-70C4-0061-9B81EEA0F674}" dt="2026-05-08T12:55:03.048" v="177" actId="20577"/>
        <pc:sldMkLst>
          <pc:docMk/>
          <pc:sldMk cId="4255138019" sldId="272"/>
        </pc:sldMkLst>
        <pc:spChg chg="mod">
          <ac:chgData name="Jayden Rees (2408591)" userId="S::2408591@student.uwtsd.ac.uk::fa1f65bd-a6ea-4efb-ab8d-06f491e989d9" providerId="AD" clId="Web-{A2100141-146B-70C4-0061-9B81EEA0F674}" dt="2026-05-08T12:55:03.048" v="177" actId="20577"/>
          <ac:spMkLst>
            <pc:docMk/>
            <pc:sldMk cId="4255138019" sldId="272"/>
            <ac:spMk id="10" creationId="{22C096A9-3093-F35C-C7BD-2EC96D02D4A4}"/>
          </ac:spMkLst>
        </pc:spChg>
      </pc:sldChg>
      <pc:sldChg chg="modSp">
        <pc:chgData name="Jayden Rees (2408591)" userId="S::2408591@student.uwtsd.ac.uk::fa1f65bd-a6ea-4efb-ab8d-06f491e989d9" providerId="AD" clId="Web-{A2100141-146B-70C4-0061-9B81EEA0F674}" dt="2026-05-08T12:59:25.729" v="217" actId="20577"/>
        <pc:sldMkLst>
          <pc:docMk/>
          <pc:sldMk cId="4070567902" sldId="273"/>
        </pc:sldMkLst>
        <pc:spChg chg="mod">
          <ac:chgData name="Jayden Rees (2408591)" userId="S::2408591@student.uwtsd.ac.uk::fa1f65bd-a6ea-4efb-ab8d-06f491e989d9" providerId="AD" clId="Web-{A2100141-146B-70C4-0061-9B81EEA0F674}" dt="2026-05-08T12:59:25.729" v="217" actId="20577"/>
          <ac:spMkLst>
            <pc:docMk/>
            <pc:sldMk cId="4070567902" sldId="273"/>
            <ac:spMk id="3" creationId="{DA382F58-5BB7-BE27-1A0B-03502F7CDE92}"/>
          </ac:spMkLst>
        </pc:spChg>
      </pc:sldChg>
      <pc:sldChg chg="modSp">
        <pc:chgData name="Jayden Rees (2408591)" userId="S::2408591@student.uwtsd.ac.uk::fa1f65bd-a6ea-4efb-ab8d-06f491e989d9" providerId="AD" clId="Web-{A2100141-146B-70C4-0061-9B81EEA0F674}" dt="2026-05-08T12:56:47.912" v="196" actId="20577"/>
        <pc:sldMkLst>
          <pc:docMk/>
          <pc:sldMk cId="1390357710" sldId="274"/>
        </pc:sldMkLst>
        <pc:spChg chg="mod">
          <ac:chgData name="Jayden Rees (2408591)" userId="S::2408591@student.uwtsd.ac.uk::fa1f65bd-a6ea-4efb-ab8d-06f491e989d9" providerId="AD" clId="Web-{A2100141-146B-70C4-0061-9B81EEA0F674}" dt="2026-05-08T12:56:47.912" v="196" actId="20577"/>
          <ac:spMkLst>
            <pc:docMk/>
            <pc:sldMk cId="1390357710" sldId="274"/>
            <ac:spMk id="3" creationId="{388350B0-6996-5FD7-F673-7984452115F7}"/>
          </ac:spMkLst>
        </pc:spChg>
      </pc:sldChg>
    </pc:docChg>
  </pc:docChgLst>
  <pc:docChgLst>
    <pc:chgData name="Jayden Rees (2408591)" userId="S::2408591@student.uwtsd.ac.uk::fa1f65bd-a6ea-4efb-ab8d-06f491e989d9" providerId="AD" clId="Web-{5739D14D-541C-D0FA-23EF-614FFD8A75B1}"/>
    <pc:docChg chg="addSld delSld modSld">
      <pc:chgData name="Jayden Rees (2408591)" userId="S::2408591@student.uwtsd.ac.uk::fa1f65bd-a6ea-4efb-ab8d-06f491e989d9" providerId="AD" clId="Web-{5739D14D-541C-D0FA-23EF-614FFD8A75B1}" dt="2026-05-05T20:02:57.703" v="368"/>
      <pc:docMkLst>
        <pc:docMk/>
      </pc:docMkLst>
      <pc:sldChg chg="addSp delSp modSp mod modClrScheme setClrOvrMap delDesignElem chgLayout">
        <pc:chgData name="Jayden Rees (2408591)" userId="S::2408591@student.uwtsd.ac.uk::fa1f65bd-a6ea-4efb-ab8d-06f491e989d9" providerId="AD" clId="Web-{5739D14D-541C-D0FA-23EF-614FFD8A75B1}" dt="2026-05-05T20:02:47.609" v="367"/>
        <pc:sldMkLst>
          <pc:docMk/>
          <pc:sldMk cId="109857222" sldId="256"/>
        </pc:sldMkLst>
        <pc:spChg chg="mod ord">
          <ac:chgData name="Jayden Rees (2408591)" userId="S::2408591@student.uwtsd.ac.uk::fa1f65bd-a6ea-4efb-ab8d-06f491e989d9" providerId="AD" clId="Web-{5739D14D-541C-D0FA-23EF-614FFD8A75B1}" dt="2026-05-05T20:02:47.609" v="367"/>
          <ac:spMkLst>
            <pc:docMk/>
            <pc:sldMk cId="109857222" sldId="256"/>
            <ac:spMk id="2" creationId="{00000000-0000-0000-0000-000000000000}"/>
          </ac:spMkLst>
        </pc:spChg>
        <pc:spChg chg="mod ord">
          <ac:chgData name="Jayden Rees (2408591)" userId="S::2408591@student.uwtsd.ac.uk::fa1f65bd-a6ea-4efb-ab8d-06f491e989d9" providerId="AD" clId="Web-{5739D14D-541C-D0FA-23EF-614FFD8A75B1}" dt="2026-05-05T20:02:47.609" v="367"/>
          <ac:spMkLst>
            <pc:docMk/>
            <pc:sldMk cId="109857222" sldId="256"/>
            <ac:spMk id="3" creationId="{00000000-0000-0000-0000-000000000000}"/>
          </ac:spMkLst>
        </pc:spChg>
        <pc:spChg chg="add">
          <ac:chgData name="Jayden Rees (2408591)" userId="S::2408591@student.uwtsd.ac.uk::fa1f65bd-a6ea-4efb-ab8d-06f491e989d9" providerId="AD" clId="Web-{5739D14D-541C-D0FA-23EF-614FFD8A75B1}" dt="2026-05-05T20:02:47.609" v="367"/>
          <ac:spMkLst>
            <pc:docMk/>
            <pc:sldMk cId="109857222" sldId="256"/>
            <ac:spMk id="9" creationId="{774A975B-A886-5202-0489-6965514A0D14}"/>
          </ac:spMkLst>
        </pc:spChg>
        <pc:spChg chg="add">
          <ac:chgData name="Jayden Rees (2408591)" userId="S::2408591@student.uwtsd.ac.uk::fa1f65bd-a6ea-4efb-ab8d-06f491e989d9" providerId="AD" clId="Web-{5739D14D-541C-D0FA-23EF-614FFD8A75B1}" dt="2026-05-05T20:02:47.609" v="367"/>
          <ac:spMkLst>
            <pc:docMk/>
            <pc:sldMk cId="109857222" sldId="256"/>
            <ac:spMk id="11" creationId="{EA67E988-5919-57BB-C7DE-D3EAD38A3045}"/>
          </ac:spMkLst>
        </pc:spChg>
        <pc:spChg chg="add">
          <ac:chgData name="Jayden Rees (2408591)" userId="S::2408591@student.uwtsd.ac.uk::fa1f65bd-a6ea-4efb-ab8d-06f491e989d9" providerId="AD" clId="Web-{5739D14D-541C-D0FA-23EF-614FFD8A75B1}" dt="2026-05-05T20:02:47.609" v="367"/>
          <ac:spMkLst>
            <pc:docMk/>
            <pc:sldMk cId="109857222" sldId="256"/>
            <ac:spMk id="13" creationId="{0EECA69B-4C2A-7F31-8019-E90DB3BD49CB}"/>
          </ac:spMkLst>
        </pc:spChg>
        <pc:spChg chg="add">
          <ac:chgData name="Jayden Rees (2408591)" userId="S::2408591@student.uwtsd.ac.uk::fa1f65bd-a6ea-4efb-ab8d-06f491e989d9" providerId="AD" clId="Web-{5739D14D-541C-D0FA-23EF-614FFD8A75B1}" dt="2026-05-05T20:02:47.609" v="367"/>
          <ac:spMkLst>
            <pc:docMk/>
            <pc:sldMk cId="109857222" sldId="256"/>
            <ac:spMk id="15" creationId="{857DEAC1-B3AA-6569-0A44-A191DF2F3C67}"/>
          </ac:spMkLst>
        </pc:spChg>
        <pc:picChg chg="mod">
          <ac:chgData name="Jayden Rees (2408591)" userId="S::2408591@student.uwtsd.ac.uk::fa1f65bd-a6ea-4efb-ab8d-06f491e989d9" providerId="AD" clId="Web-{5739D14D-541C-D0FA-23EF-614FFD8A75B1}" dt="2026-05-05T20:02:47.609" v="367"/>
          <ac:picMkLst>
            <pc:docMk/>
            <pc:sldMk cId="109857222" sldId="256"/>
            <ac:picMk id="4" creationId="{1BFBA960-B64D-10AC-D985-16B15DC01EF7}"/>
          </ac:picMkLst>
        </pc:picChg>
      </pc:sldChg>
      <pc:sldChg chg="addSp delSp modSp">
        <pc:chgData name="Jayden Rees (2408591)" userId="S::2408591@student.uwtsd.ac.uk::fa1f65bd-a6ea-4efb-ab8d-06f491e989d9" providerId="AD" clId="Web-{5739D14D-541C-D0FA-23EF-614FFD8A75B1}" dt="2026-05-05T20:02:57.703" v="368"/>
        <pc:sldMkLst>
          <pc:docMk/>
          <pc:sldMk cId="2430287093" sldId="257"/>
        </pc:sldMkLst>
        <pc:spChg chg="mod">
          <ac:chgData name="Jayden Rees (2408591)" userId="S::2408591@student.uwtsd.ac.uk::fa1f65bd-a6ea-4efb-ab8d-06f491e989d9" providerId="AD" clId="Web-{5739D14D-541C-D0FA-23EF-614FFD8A75B1}" dt="2026-05-05T20:02:57.703" v="368"/>
          <ac:spMkLst>
            <pc:docMk/>
            <pc:sldMk cId="2430287093" sldId="257"/>
            <ac:spMk id="2" creationId="{404EAE10-57AF-BC6E-4A97-3538E1C9CE36}"/>
          </ac:spMkLst>
        </pc:spChg>
        <pc:spChg chg="mod">
          <ac:chgData name="Jayden Rees (2408591)" userId="S::2408591@student.uwtsd.ac.uk::fa1f65bd-a6ea-4efb-ab8d-06f491e989d9" providerId="AD" clId="Web-{5739D14D-541C-D0FA-23EF-614FFD8A75B1}" dt="2026-05-05T20:02:57.703" v="368"/>
          <ac:spMkLst>
            <pc:docMk/>
            <pc:sldMk cId="2430287093" sldId="257"/>
            <ac:spMk id="3" creationId="{0861D2F1-E8E0-338F-4E7D-D8210CCA4F04}"/>
          </ac:spMkLst>
        </pc:spChg>
        <pc:spChg chg="add">
          <ac:chgData name="Jayden Rees (2408591)" userId="S::2408591@student.uwtsd.ac.uk::fa1f65bd-a6ea-4efb-ab8d-06f491e989d9" providerId="AD" clId="Web-{5739D14D-541C-D0FA-23EF-614FFD8A75B1}" dt="2026-05-05T20:02:57.703" v="368"/>
          <ac:spMkLst>
            <pc:docMk/>
            <pc:sldMk cId="2430287093" sldId="257"/>
            <ac:spMk id="15" creationId="{EEF92585-7A99-6108-9663-8C59032742EC}"/>
          </ac:spMkLst>
        </pc:spChg>
      </pc:sldChg>
      <pc:sldChg chg="modSp add replId">
        <pc:chgData name="Jayden Rees (2408591)" userId="S::2408591@student.uwtsd.ac.uk::fa1f65bd-a6ea-4efb-ab8d-06f491e989d9" providerId="AD" clId="Web-{5739D14D-541C-D0FA-23EF-614FFD8A75B1}" dt="2026-05-05T16:19:08.773" v="365" actId="20577"/>
        <pc:sldMkLst>
          <pc:docMk/>
          <pc:sldMk cId="3240666254" sldId="264"/>
        </pc:sldMkLst>
        <pc:spChg chg="mod">
          <ac:chgData name="Jayden Rees (2408591)" userId="S::2408591@student.uwtsd.ac.uk::fa1f65bd-a6ea-4efb-ab8d-06f491e989d9" providerId="AD" clId="Web-{5739D14D-541C-D0FA-23EF-614FFD8A75B1}" dt="2026-05-05T16:19:08.773" v="365" actId="20577"/>
          <ac:spMkLst>
            <pc:docMk/>
            <pc:sldMk cId="3240666254" sldId="264"/>
            <ac:spMk id="3" creationId="{9AC66C85-95AA-1E4A-2069-AA3D3F0C2937}"/>
          </ac:spMkLst>
        </pc:spChg>
      </pc:sldChg>
    </pc:docChg>
  </pc:docChgLst>
  <pc:docChgLst>
    <pc:chgData name="Jayden Rees (2408591)" userId="S::2408591@student.uwtsd.ac.uk::fa1f65bd-a6ea-4efb-ab8d-06f491e989d9" providerId="AD" clId="Web-{4B011DB5-A78D-2265-E5B7-CDC444E51FC8}"/>
    <pc:docChg chg="mod addSld delSld modSld sldOrd addMainMaster delMainMaster">
      <pc:chgData name="Jayden Rees (2408591)" userId="S::2408591@student.uwtsd.ac.uk::fa1f65bd-a6ea-4efb-ab8d-06f491e989d9" providerId="AD" clId="Web-{4B011DB5-A78D-2265-E5B7-CDC444E51FC8}" dt="2026-05-07T16:00:23.033" v="2996" actId="20577"/>
      <pc:docMkLst>
        <pc:docMk/>
      </pc:docMkLst>
      <pc:sldChg chg="addSp delSp modSp mod modClrScheme delDesignElem chgLayout">
        <pc:chgData name="Jayden Rees (2408591)" userId="S::2408591@student.uwtsd.ac.uk::fa1f65bd-a6ea-4efb-ab8d-06f491e989d9" providerId="AD" clId="Web-{4B011DB5-A78D-2265-E5B7-CDC444E51FC8}" dt="2026-05-07T14:44:41.231" v="2763" actId="20577"/>
        <pc:sldMkLst>
          <pc:docMk/>
          <pc:sldMk cId="109857222" sldId="256"/>
        </pc:sldMkLst>
        <pc:spChg chg="mod ord">
          <ac:chgData name="Jayden Rees (2408591)" userId="S::2408591@student.uwtsd.ac.uk::fa1f65bd-a6ea-4efb-ab8d-06f491e989d9" providerId="AD" clId="Web-{4B011DB5-A78D-2265-E5B7-CDC444E51FC8}" dt="2026-05-07T14:44:41.231" v="2763" actId="20577"/>
          <ac:spMkLst>
            <pc:docMk/>
            <pc:sldMk cId="109857222" sldId="256"/>
            <ac:spMk id="2" creationId="{00000000-0000-0000-0000-000000000000}"/>
          </ac:spMkLst>
        </pc:spChg>
        <pc:spChg chg="mod ord">
          <ac:chgData name="Jayden Rees (2408591)" userId="S::2408591@student.uwtsd.ac.uk::fa1f65bd-a6ea-4efb-ab8d-06f491e989d9" providerId="AD" clId="Web-{4B011DB5-A78D-2265-E5B7-CDC444E51FC8}" dt="2026-05-05T17:59:56.622" v="428"/>
          <ac:spMkLst>
            <pc:docMk/>
            <pc:sldMk cId="109857222" sldId="256"/>
            <ac:spMk id="3" creationId="{00000000-0000-0000-0000-000000000000}"/>
          </ac:spMkLst>
        </pc:spChg>
        <pc:picChg chg="mod">
          <ac:chgData name="Jayden Rees (2408591)" userId="S::2408591@student.uwtsd.ac.uk::fa1f65bd-a6ea-4efb-ab8d-06f491e989d9" providerId="AD" clId="Web-{4B011DB5-A78D-2265-E5B7-CDC444E51FC8}" dt="2026-05-07T14:44:33.075" v="2761"/>
          <ac:picMkLst>
            <pc:docMk/>
            <pc:sldMk cId="109857222" sldId="256"/>
            <ac:picMk id="4" creationId="{1BFBA960-B64D-10AC-D985-16B15DC01EF7}"/>
          </ac:picMkLst>
        </pc:picChg>
      </pc:sldChg>
      <pc:sldChg chg="addSp delSp modSp mod modClrScheme delDesignElem chgLayout">
        <pc:chgData name="Jayden Rees (2408591)" userId="S::2408591@student.uwtsd.ac.uk::fa1f65bd-a6ea-4efb-ab8d-06f491e989d9" providerId="AD" clId="Web-{4B011DB5-A78D-2265-E5B7-CDC444E51FC8}" dt="2026-05-07T08:03:34.838" v="2190" actId="1076"/>
        <pc:sldMkLst>
          <pc:docMk/>
          <pc:sldMk cId="2430287093" sldId="257"/>
        </pc:sldMkLst>
        <pc:spChg chg="mod ord">
          <ac:chgData name="Jayden Rees (2408591)" userId="S::2408591@student.uwtsd.ac.uk::fa1f65bd-a6ea-4efb-ab8d-06f491e989d9" providerId="AD" clId="Web-{4B011DB5-A78D-2265-E5B7-CDC444E51FC8}" dt="2026-05-07T08:03:32.307" v="2189" actId="1076"/>
          <ac:spMkLst>
            <pc:docMk/>
            <pc:sldMk cId="2430287093" sldId="257"/>
            <ac:spMk id="2" creationId="{404EAE10-57AF-BC6E-4A97-3538E1C9CE36}"/>
          </ac:spMkLst>
        </pc:spChg>
        <pc:spChg chg="mod ord">
          <ac:chgData name="Jayden Rees (2408591)" userId="S::2408591@student.uwtsd.ac.uk::fa1f65bd-a6ea-4efb-ab8d-06f491e989d9" providerId="AD" clId="Web-{4B011DB5-A78D-2265-E5B7-CDC444E51FC8}" dt="2026-05-07T08:03:29.416" v="2188" actId="1076"/>
          <ac:spMkLst>
            <pc:docMk/>
            <pc:sldMk cId="2430287093" sldId="257"/>
            <ac:spMk id="3" creationId="{0861D2F1-E8E0-338F-4E7D-D8210CCA4F04}"/>
          </ac:spMkLst>
        </pc:spChg>
        <pc:picChg chg="add mod">
          <ac:chgData name="Jayden Rees (2408591)" userId="S::2408591@student.uwtsd.ac.uk::fa1f65bd-a6ea-4efb-ab8d-06f491e989d9" providerId="AD" clId="Web-{4B011DB5-A78D-2265-E5B7-CDC444E51FC8}" dt="2026-05-07T08:03:34.838" v="2190" actId="1076"/>
          <ac:picMkLst>
            <pc:docMk/>
            <pc:sldMk cId="2430287093" sldId="257"/>
            <ac:picMk id="4" creationId="{0F71675C-2D2B-B780-7975-F13E745D53B2}"/>
          </ac:picMkLst>
        </pc:picChg>
      </pc:sldChg>
      <pc:sldChg chg="addSp delSp modSp mod modClrScheme delDesignElem chgLayout">
        <pc:chgData name="Jayden Rees (2408591)" userId="S::2408591@student.uwtsd.ac.uk::fa1f65bd-a6ea-4efb-ab8d-06f491e989d9" providerId="AD" clId="Web-{4B011DB5-A78D-2265-E5B7-CDC444E51FC8}" dt="2026-05-07T08:04:08.576" v="2194" actId="1076"/>
        <pc:sldMkLst>
          <pc:docMk/>
          <pc:sldMk cId="2946392941" sldId="259"/>
        </pc:sldMkLst>
        <pc:spChg chg="mod ord">
          <ac:chgData name="Jayden Rees (2408591)" userId="S::2408591@student.uwtsd.ac.uk::fa1f65bd-a6ea-4efb-ab8d-06f491e989d9" providerId="AD" clId="Web-{4B011DB5-A78D-2265-E5B7-CDC444E51FC8}" dt="2026-05-07T08:04:08.576" v="2194" actId="1076"/>
          <ac:spMkLst>
            <pc:docMk/>
            <pc:sldMk cId="2946392941" sldId="259"/>
            <ac:spMk id="2" creationId="{4BFF85C7-3985-A5E4-23B8-B898EB71B808}"/>
          </ac:spMkLst>
        </pc:spChg>
        <pc:spChg chg="mod ord">
          <ac:chgData name="Jayden Rees (2408591)" userId="S::2408591@student.uwtsd.ac.uk::fa1f65bd-a6ea-4efb-ab8d-06f491e989d9" providerId="AD" clId="Web-{4B011DB5-A78D-2265-E5B7-CDC444E51FC8}" dt="2026-05-07T08:02:56.022" v="2183" actId="1076"/>
          <ac:spMkLst>
            <pc:docMk/>
            <pc:sldMk cId="2946392941" sldId="259"/>
            <ac:spMk id="3" creationId="{8F3E720E-4751-693F-9DE5-B0D6F34E9AC2}"/>
          </ac:spMkLst>
        </pc:spChg>
        <pc:spChg chg="add del">
          <ac:chgData name="Jayden Rees (2408591)" userId="S::2408591@student.uwtsd.ac.uk::fa1f65bd-a6ea-4efb-ab8d-06f491e989d9" providerId="AD" clId="Web-{4B011DB5-A78D-2265-E5B7-CDC444E51FC8}" dt="2026-05-05T17:59:56.622" v="428"/>
          <ac:spMkLst>
            <pc:docMk/>
            <pc:sldMk cId="2946392941" sldId="259"/>
            <ac:spMk id="13" creationId="{F5FC73E8-1633-AD63-FEE9-865A5A1BC0C2}"/>
          </ac:spMkLst>
        </pc:spChg>
        <pc:picChg chg="add mod">
          <ac:chgData name="Jayden Rees (2408591)" userId="S::2408591@student.uwtsd.ac.uk::fa1f65bd-a6ea-4efb-ab8d-06f491e989d9" providerId="AD" clId="Web-{4B011DB5-A78D-2265-E5B7-CDC444E51FC8}" dt="2026-05-07T08:03:05.757" v="2186" actId="1076"/>
          <ac:picMkLst>
            <pc:docMk/>
            <pc:sldMk cId="2946392941" sldId="259"/>
            <ac:picMk id="4" creationId="{BC16C073-8C69-894C-1F2A-A9A2EBA92FBD}"/>
          </ac:picMkLst>
        </pc:picChg>
      </pc:sldChg>
      <pc:sldChg chg="addSp delSp modSp mod modClrScheme delDesignElem chgLayout">
        <pc:chgData name="Jayden Rees (2408591)" userId="S::2408591@student.uwtsd.ac.uk::fa1f65bd-a6ea-4efb-ab8d-06f491e989d9" providerId="AD" clId="Web-{4B011DB5-A78D-2265-E5B7-CDC444E51FC8}" dt="2026-05-06T13:20:53.582" v="1619" actId="1076"/>
        <pc:sldMkLst>
          <pc:docMk/>
          <pc:sldMk cId="2993688691" sldId="260"/>
        </pc:sldMkLst>
        <pc:spChg chg="mod ord">
          <ac:chgData name="Jayden Rees (2408591)" userId="S::2408591@student.uwtsd.ac.uk::fa1f65bd-a6ea-4efb-ab8d-06f491e989d9" providerId="AD" clId="Web-{4B011DB5-A78D-2265-E5B7-CDC444E51FC8}" dt="2026-05-06T13:17:20.624" v="1605" actId="1076"/>
          <ac:spMkLst>
            <pc:docMk/>
            <pc:sldMk cId="2993688691" sldId="260"/>
            <ac:spMk id="2" creationId="{E8B3D5DE-E31B-108D-362E-C89A5AEC78BF}"/>
          </ac:spMkLst>
        </pc:spChg>
        <pc:spChg chg="mod ord">
          <ac:chgData name="Jayden Rees (2408591)" userId="S::2408591@student.uwtsd.ac.uk::fa1f65bd-a6ea-4efb-ab8d-06f491e989d9" providerId="AD" clId="Web-{4B011DB5-A78D-2265-E5B7-CDC444E51FC8}" dt="2026-05-06T13:17:15.249" v="1604" actId="1076"/>
          <ac:spMkLst>
            <pc:docMk/>
            <pc:sldMk cId="2993688691" sldId="260"/>
            <ac:spMk id="3" creationId="{5357CB2F-36B0-6FFD-08F8-7FC80B0B13BC}"/>
          </ac:spMkLst>
        </pc:spChg>
        <pc:spChg chg="add del">
          <ac:chgData name="Jayden Rees (2408591)" userId="S::2408591@student.uwtsd.ac.uk::fa1f65bd-a6ea-4efb-ab8d-06f491e989d9" providerId="AD" clId="Web-{4B011DB5-A78D-2265-E5B7-CDC444E51FC8}" dt="2026-05-05T17:59:56.622" v="428"/>
          <ac:spMkLst>
            <pc:docMk/>
            <pc:sldMk cId="2993688691" sldId="260"/>
            <ac:spMk id="13" creationId="{EE9A2DEB-261D-2D44-0B17-223764AD0144}"/>
          </ac:spMkLst>
        </pc:spChg>
        <pc:picChg chg="add mod">
          <ac:chgData name="Jayden Rees (2408591)" userId="S::2408591@student.uwtsd.ac.uk::fa1f65bd-a6ea-4efb-ab8d-06f491e989d9" providerId="AD" clId="Web-{4B011DB5-A78D-2265-E5B7-CDC444E51FC8}" dt="2026-05-06T13:20:53.582" v="1619" actId="1076"/>
          <ac:picMkLst>
            <pc:docMk/>
            <pc:sldMk cId="2993688691" sldId="260"/>
            <ac:picMk id="5" creationId="{3C8B1F35-4004-5AF8-9CC6-77C6FF6AF0A8}"/>
          </ac:picMkLst>
        </pc:picChg>
      </pc:sldChg>
      <pc:sldChg chg="addSp delSp modSp mod modClrScheme delDesignElem chgLayout">
        <pc:chgData name="Jayden Rees (2408591)" userId="S::2408591@student.uwtsd.ac.uk::fa1f65bd-a6ea-4efb-ab8d-06f491e989d9" providerId="AD" clId="Web-{4B011DB5-A78D-2265-E5B7-CDC444E51FC8}" dt="2026-05-06T13:46:00.686" v="1749" actId="20577"/>
        <pc:sldMkLst>
          <pc:docMk/>
          <pc:sldMk cId="1111718320" sldId="261"/>
        </pc:sldMkLst>
        <pc:spChg chg="mod ord">
          <ac:chgData name="Jayden Rees (2408591)" userId="S::2408591@student.uwtsd.ac.uk::fa1f65bd-a6ea-4efb-ab8d-06f491e989d9" providerId="AD" clId="Web-{4B011DB5-A78D-2265-E5B7-CDC444E51FC8}" dt="2026-05-06T13:38:06.519" v="1645" actId="1076"/>
          <ac:spMkLst>
            <pc:docMk/>
            <pc:sldMk cId="1111718320" sldId="261"/>
            <ac:spMk id="2" creationId="{51F150C9-E116-8FBF-A70A-E47E48BA29A8}"/>
          </ac:spMkLst>
        </pc:spChg>
        <pc:spChg chg="mod ord">
          <ac:chgData name="Jayden Rees (2408591)" userId="S::2408591@student.uwtsd.ac.uk::fa1f65bd-a6ea-4efb-ab8d-06f491e989d9" providerId="AD" clId="Web-{4B011DB5-A78D-2265-E5B7-CDC444E51FC8}" dt="2026-05-06T13:46:00.686" v="1749" actId="20577"/>
          <ac:spMkLst>
            <pc:docMk/>
            <pc:sldMk cId="1111718320" sldId="261"/>
            <ac:spMk id="3" creationId="{75A1D3A5-2EA7-8064-2507-3816EAA4F231}"/>
          </ac:spMkLst>
        </pc:spChg>
        <pc:spChg chg="add mod">
          <ac:chgData name="Jayden Rees (2408591)" userId="S::2408591@student.uwtsd.ac.uk::fa1f65bd-a6ea-4efb-ab8d-06f491e989d9" providerId="AD" clId="Web-{4B011DB5-A78D-2265-E5B7-CDC444E51FC8}" dt="2026-05-06T13:37:55.879" v="1644" actId="1076"/>
          <ac:spMkLst>
            <pc:docMk/>
            <pc:sldMk cId="1111718320" sldId="261"/>
            <ac:spMk id="7" creationId="{777F2381-A20A-8655-DD6B-856E373EE1AF}"/>
          </ac:spMkLst>
        </pc:spChg>
        <pc:spChg chg="add del">
          <ac:chgData name="Jayden Rees (2408591)" userId="S::2408591@student.uwtsd.ac.uk::fa1f65bd-a6ea-4efb-ab8d-06f491e989d9" providerId="AD" clId="Web-{4B011DB5-A78D-2265-E5B7-CDC444E51FC8}" dt="2026-05-05T17:59:56.622" v="428"/>
          <ac:spMkLst>
            <pc:docMk/>
            <pc:sldMk cId="1111718320" sldId="261"/>
            <ac:spMk id="13" creationId="{399DDAD1-2F92-4FF3-3C65-32DCBEBF2B72}"/>
          </ac:spMkLst>
        </pc:spChg>
        <pc:graphicFrameChg chg="add mod modGraphic">
          <ac:chgData name="Jayden Rees (2408591)" userId="S::2408591@student.uwtsd.ac.uk::fa1f65bd-a6ea-4efb-ab8d-06f491e989d9" providerId="AD" clId="Web-{4B011DB5-A78D-2265-E5B7-CDC444E51FC8}" dt="2026-05-06T13:45:26.245" v="1746"/>
          <ac:graphicFrameMkLst>
            <pc:docMk/>
            <pc:sldMk cId="1111718320" sldId="261"/>
            <ac:graphicFrameMk id="10" creationId="{8FD324F1-882D-D375-1463-61A0B8D91136}"/>
          </ac:graphicFrameMkLst>
        </pc:graphicFrameChg>
        <pc:graphicFrameChg chg="add mod modGraphic">
          <ac:chgData name="Jayden Rees (2408591)" userId="S::2408591@student.uwtsd.ac.uk::fa1f65bd-a6ea-4efb-ab8d-06f491e989d9" providerId="AD" clId="Web-{4B011DB5-A78D-2265-E5B7-CDC444E51FC8}" dt="2026-05-06T13:37:19.425" v="1638" actId="1076"/>
          <ac:graphicFrameMkLst>
            <pc:docMk/>
            <pc:sldMk cId="1111718320" sldId="261"/>
            <ac:graphicFrameMk id="12" creationId="{C0F898F6-40F5-5C38-150D-3ABA8FC4FD72}"/>
          </ac:graphicFrameMkLst>
        </pc:graphicFrameChg>
        <pc:picChg chg="add mod">
          <ac:chgData name="Jayden Rees (2408591)" userId="S::2408591@student.uwtsd.ac.uk::fa1f65bd-a6ea-4efb-ab8d-06f491e989d9" providerId="AD" clId="Web-{4B011DB5-A78D-2265-E5B7-CDC444E51FC8}" dt="2026-05-06T13:37:41.472" v="1642" actId="1076"/>
          <ac:picMkLst>
            <pc:docMk/>
            <pc:sldMk cId="1111718320" sldId="261"/>
            <ac:picMk id="5" creationId="{6669A520-B417-35FA-2DFB-F44C7FCBD12F}"/>
          </ac:picMkLst>
        </pc:picChg>
      </pc:sldChg>
      <pc:sldChg chg="addSp delSp modSp mod modClrScheme delDesignElem chgLayout">
        <pc:chgData name="Jayden Rees (2408591)" userId="S::2408591@student.uwtsd.ac.uk::fa1f65bd-a6ea-4efb-ab8d-06f491e989d9" providerId="AD" clId="Web-{4B011DB5-A78D-2265-E5B7-CDC444E51FC8}" dt="2026-05-07T16:00:23.033" v="2996" actId="20577"/>
        <pc:sldMkLst>
          <pc:docMk/>
          <pc:sldMk cId="865017771" sldId="262"/>
        </pc:sldMkLst>
        <pc:spChg chg="mod ord">
          <ac:chgData name="Jayden Rees (2408591)" userId="S::2408591@student.uwtsd.ac.uk::fa1f65bd-a6ea-4efb-ab8d-06f491e989d9" providerId="AD" clId="Web-{4B011DB5-A78D-2265-E5B7-CDC444E51FC8}" dt="2026-05-05T17:59:56.622" v="428"/>
          <ac:spMkLst>
            <pc:docMk/>
            <pc:sldMk cId="865017771" sldId="262"/>
            <ac:spMk id="2" creationId="{213CB8E1-375F-609B-C21C-C5CB7EF07D3F}"/>
          </ac:spMkLst>
        </pc:spChg>
        <pc:spChg chg="mod ord">
          <ac:chgData name="Jayden Rees (2408591)" userId="S::2408591@student.uwtsd.ac.uk::fa1f65bd-a6ea-4efb-ab8d-06f491e989d9" providerId="AD" clId="Web-{4B011DB5-A78D-2265-E5B7-CDC444E51FC8}" dt="2026-05-07T16:00:23.033" v="2996" actId="20577"/>
          <ac:spMkLst>
            <pc:docMk/>
            <pc:sldMk cId="865017771" sldId="262"/>
            <ac:spMk id="3" creationId="{E1CF8306-B2C2-8252-EF67-8A39E5597F49}"/>
          </ac:spMkLst>
        </pc:spChg>
        <pc:spChg chg="add del">
          <ac:chgData name="Jayden Rees (2408591)" userId="S::2408591@student.uwtsd.ac.uk::fa1f65bd-a6ea-4efb-ab8d-06f491e989d9" providerId="AD" clId="Web-{4B011DB5-A78D-2265-E5B7-CDC444E51FC8}" dt="2026-05-05T17:59:56.622" v="428"/>
          <ac:spMkLst>
            <pc:docMk/>
            <pc:sldMk cId="865017771" sldId="262"/>
            <ac:spMk id="13" creationId="{C3F36600-9CE7-D280-C5C8-5184E86DBB12}"/>
          </ac:spMkLst>
        </pc:spChg>
      </pc:sldChg>
      <pc:sldChg chg="addSp delSp modSp mod modClrScheme delDesignElem chgLayout">
        <pc:chgData name="Jayden Rees (2408591)" userId="S::2408591@student.uwtsd.ac.uk::fa1f65bd-a6ea-4efb-ab8d-06f491e989d9" providerId="AD" clId="Web-{4B011DB5-A78D-2265-E5B7-CDC444E51FC8}" dt="2026-05-06T13:21:04.082" v="1622" actId="1076"/>
        <pc:sldMkLst>
          <pc:docMk/>
          <pc:sldMk cId="3240666254" sldId="264"/>
        </pc:sldMkLst>
        <pc:spChg chg="mod ord">
          <ac:chgData name="Jayden Rees (2408591)" userId="S::2408591@student.uwtsd.ac.uk::fa1f65bd-a6ea-4efb-ab8d-06f491e989d9" providerId="AD" clId="Web-{4B011DB5-A78D-2265-E5B7-CDC444E51FC8}" dt="2026-05-05T18:05:33.346" v="462" actId="20577"/>
          <ac:spMkLst>
            <pc:docMk/>
            <pc:sldMk cId="3240666254" sldId="264"/>
            <ac:spMk id="3" creationId="{9AC66C85-95AA-1E4A-2069-AA3D3F0C2937}"/>
          </ac:spMkLst>
        </pc:spChg>
        <pc:spChg chg="add del">
          <ac:chgData name="Jayden Rees (2408591)" userId="S::2408591@student.uwtsd.ac.uk::fa1f65bd-a6ea-4efb-ab8d-06f491e989d9" providerId="AD" clId="Web-{4B011DB5-A78D-2265-E5B7-CDC444E51FC8}" dt="2026-05-05T17:59:56.622" v="428"/>
          <ac:spMkLst>
            <pc:docMk/>
            <pc:sldMk cId="3240666254" sldId="264"/>
            <ac:spMk id="13" creationId="{38A61CF5-E4EE-1590-9BCA-8E2AEF5AFF84}"/>
          </ac:spMkLst>
        </pc:spChg>
        <pc:picChg chg="add mod">
          <ac:chgData name="Jayden Rees (2408591)" userId="S::2408591@student.uwtsd.ac.uk::fa1f65bd-a6ea-4efb-ab8d-06f491e989d9" providerId="AD" clId="Web-{4B011DB5-A78D-2265-E5B7-CDC444E51FC8}" dt="2026-05-06T13:21:04.082" v="1622" actId="1076"/>
          <ac:picMkLst>
            <pc:docMk/>
            <pc:sldMk cId="3240666254" sldId="264"/>
            <ac:picMk id="5" creationId="{AB482D02-5668-51A0-A698-832C1CB5F140}"/>
          </ac:picMkLst>
        </pc:picChg>
      </pc:sldChg>
      <pc:sldChg chg="addSp delSp modSp add mod replId setBg modClrScheme delDesignElem chgLayout">
        <pc:chgData name="Jayden Rees (2408591)" userId="S::2408591@student.uwtsd.ac.uk::fa1f65bd-a6ea-4efb-ab8d-06f491e989d9" providerId="AD" clId="Web-{4B011DB5-A78D-2265-E5B7-CDC444E51FC8}" dt="2026-05-06T13:35:40.657" v="1629" actId="1076"/>
        <pc:sldMkLst>
          <pc:docMk/>
          <pc:sldMk cId="1971737073" sldId="265"/>
        </pc:sldMkLst>
        <pc:spChg chg="mod ord">
          <ac:chgData name="Jayden Rees (2408591)" userId="S::2408591@student.uwtsd.ac.uk::fa1f65bd-a6ea-4efb-ab8d-06f491e989d9" providerId="AD" clId="Web-{4B011DB5-A78D-2265-E5B7-CDC444E51FC8}" dt="2026-05-06T13:35:40.657" v="1629" actId="1076"/>
          <ac:spMkLst>
            <pc:docMk/>
            <pc:sldMk cId="1971737073" sldId="265"/>
            <ac:spMk id="3" creationId="{8B57D0B2-5839-B707-DF4F-2E2ED87696BF}"/>
          </ac:spMkLst>
        </pc:spChg>
        <pc:spChg chg="add del">
          <ac:chgData name="Jayden Rees (2408591)" userId="S::2408591@student.uwtsd.ac.uk::fa1f65bd-a6ea-4efb-ab8d-06f491e989d9" providerId="AD" clId="Web-{4B011DB5-A78D-2265-E5B7-CDC444E51FC8}" dt="2026-05-05T18:00:00.857" v="429"/>
          <ac:spMkLst>
            <pc:docMk/>
            <pc:sldMk cId="1971737073" sldId="265"/>
            <ac:spMk id="13" creationId="{A937D9A6-3BCF-1D49-31CF-135D00DB4D9D}"/>
          </ac:spMkLst>
        </pc:spChg>
        <pc:picChg chg="add mod">
          <ac:chgData name="Jayden Rees (2408591)" userId="S::2408591@student.uwtsd.ac.uk::fa1f65bd-a6ea-4efb-ab8d-06f491e989d9" providerId="AD" clId="Web-{4B011DB5-A78D-2265-E5B7-CDC444E51FC8}" dt="2026-05-06T13:35:19.376" v="1627" actId="1076"/>
          <ac:picMkLst>
            <pc:docMk/>
            <pc:sldMk cId="1971737073" sldId="265"/>
            <ac:picMk id="2" creationId="{E4D04A73-5443-9B4D-559C-BD61462B7580}"/>
          </ac:picMkLst>
        </pc:picChg>
      </pc:sldChg>
      <pc:sldChg chg="addSp delSp modSp add replId">
        <pc:chgData name="Jayden Rees (2408591)" userId="S::2408591@student.uwtsd.ac.uk::fa1f65bd-a6ea-4efb-ab8d-06f491e989d9" providerId="AD" clId="Web-{4B011DB5-A78D-2265-E5B7-CDC444E51FC8}" dt="2026-05-06T13:45:55.216" v="1748" actId="20577"/>
        <pc:sldMkLst>
          <pc:docMk/>
          <pc:sldMk cId="2324117282" sldId="267"/>
        </pc:sldMkLst>
        <pc:spChg chg="mod">
          <ac:chgData name="Jayden Rees (2408591)" userId="S::2408591@student.uwtsd.ac.uk::fa1f65bd-a6ea-4efb-ab8d-06f491e989d9" providerId="AD" clId="Web-{4B011DB5-A78D-2265-E5B7-CDC444E51FC8}" dt="2026-05-06T13:45:55.216" v="1748" actId="20577"/>
          <ac:spMkLst>
            <pc:docMk/>
            <pc:sldMk cId="2324117282" sldId="267"/>
            <ac:spMk id="3" creationId="{128982B7-766F-C5D0-FD93-3385E080A3A1}"/>
          </ac:spMkLst>
        </pc:spChg>
        <pc:spChg chg="add mod">
          <ac:chgData name="Jayden Rees (2408591)" userId="S::2408591@student.uwtsd.ac.uk::fa1f65bd-a6ea-4efb-ab8d-06f491e989d9" providerId="AD" clId="Web-{4B011DB5-A78D-2265-E5B7-CDC444E51FC8}" dt="2026-05-06T13:39:55.990" v="1669" actId="1076"/>
          <ac:spMkLst>
            <pc:docMk/>
            <pc:sldMk cId="2324117282" sldId="267"/>
            <ac:spMk id="7" creationId="{217C6B3B-2D69-CF7C-7CA5-C4528DCFE9F3}"/>
          </ac:spMkLst>
        </pc:spChg>
        <pc:graphicFrameChg chg="mod modGraphic">
          <ac:chgData name="Jayden Rees (2408591)" userId="S::2408591@student.uwtsd.ac.uk::fa1f65bd-a6ea-4efb-ab8d-06f491e989d9" providerId="AD" clId="Web-{4B011DB5-A78D-2265-E5B7-CDC444E51FC8}" dt="2026-05-06T13:38:55.083" v="1655" actId="1076"/>
          <ac:graphicFrameMkLst>
            <pc:docMk/>
            <pc:sldMk cId="2324117282" sldId="267"/>
            <ac:graphicFrameMk id="10" creationId="{EC616670-F09B-8639-FBF1-A9AD46A4EB99}"/>
          </ac:graphicFrameMkLst>
        </pc:graphicFrameChg>
        <pc:graphicFrameChg chg="mod modGraphic">
          <ac:chgData name="Jayden Rees (2408591)" userId="S::2408591@student.uwtsd.ac.uk::fa1f65bd-a6ea-4efb-ab8d-06f491e989d9" providerId="AD" clId="Web-{4B011DB5-A78D-2265-E5B7-CDC444E51FC8}" dt="2026-05-06T13:38:54.848" v="1654" actId="1076"/>
          <ac:graphicFrameMkLst>
            <pc:docMk/>
            <pc:sldMk cId="2324117282" sldId="267"/>
            <ac:graphicFrameMk id="12" creationId="{526AFF64-2E62-8081-65FE-6A46C08FC5C1}"/>
          </ac:graphicFrameMkLst>
        </pc:graphicFrameChg>
      </pc:sldChg>
      <pc:sldChg chg="addSp delSp modSp add ord replId">
        <pc:chgData name="Jayden Rees (2408591)" userId="S::2408591@student.uwtsd.ac.uk::fa1f65bd-a6ea-4efb-ab8d-06f491e989d9" providerId="AD" clId="Web-{4B011DB5-A78D-2265-E5B7-CDC444E51FC8}" dt="2026-05-06T13:45:47.700" v="1747" actId="20577"/>
        <pc:sldMkLst>
          <pc:docMk/>
          <pc:sldMk cId="1124048540" sldId="270"/>
        </pc:sldMkLst>
        <pc:spChg chg="mod">
          <ac:chgData name="Jayden Rees (2408591)" userId="S::2408591@student.uwtsd.ac.uk::fa1f65bd-a6ea-4efb-ab8d-06f491e989d9" providerId="AD" clId="Web-{4B011DB5-A78D-2265-E5B7-CDC444E51FC8}" dt="2026-05-06T13:45:47.700" v="1747" actId="20577"/>
          <ac:spMkLst>
            <pc:docMk/>
            <pc:sldMk cId="1124048540" sldId="270"/>
            <ac:spMk id="3" creationId="{275143D9-67E6-A620-89B1-C81AD9F31CD7}"/>
          </ac:spMkLst>
        </pc:spChg>
        <pc:spChg chg="add mod">
          <ac:chgData name="Jayden Rees (2408591)" userId="S::2408591@student.uwtsd.ac.uk::fa1f65bd-a6ea-4efb-ab8d-06f491e989d9" providerId="AD" clId="Web-{4B011DB5-A78D-2265-E5B7-CDC444E51FC8}" dt="2026-05-06T13:44:19.601" v="1713" actId="1076"/>
          <ac:spMkLst>
            <pc:docMk/>
            <pc:sldMk cId="1124048540" sldId="270"/>
            <ac:spMk id="6" creationId="{B25FA365-898C-C1B9-17AD-89000CCB5587}"/>
          </ac:spMkLst>
        </pc:spChg>
        <pc:graphicFrameChg chg="mod modGraphic">
          <ac:chgData name="Jayden Rees (2408591)" userId="S::2408591@student.uwtsd.ac.uk::fa1f65bd-a6ea-4efb-ab8d-06f491e989d9" providerId="AD" clId="Web-{4B011DB5-A78D-2265-E5B7-CDC444E51FC8}" dt="2026-05-06T13:44:21.367" v="1717" actId="1076"/>
          <ac:graphicFrameMkLst>
            <pc:docMk/>
            <pc:sldMk cId="1124048540" sldId="270"/>
            <ac:graphicFrameMk id="10" creationId="{579747BA-88C0-07D2-F553-978499E2B5F1}"/>
          </ac:graphicFrameMkLst>
        </pc:graphicFrameChg>
        <pc:graphicFrameChg chg="mod modGraphic">
          <ac:chgData name="Jayden Rees (2408591)" userId="S::2408591@student.uwtsd.ac.uk::fa1f65bd-a6ea-4efb-ab8d-06f491e989d9" providerId="AD" clId="Web-{4B011DB5-A78D-2265-E5B7-CDC444E51FC8}" dt="2026-05-06T13:44:20.680" v="1716" actId="1076"/>
          <ac:graphicFrameMkLst>
            <pc:docMk/>
            <pc:sldMk cId="1124048540" sldId="270"/>
            <ac:graphicFrameMk id="12" creationId="{74E6FA1F-60FA-87C6-FE16-ACEBC1174101}"/>
          </ac:graphicFrameMkLst>
        </pc:graphicFrameChg>
        <pc:picChg chg="add mod">
          <ac:chgData name="Jayden Rees (2408591)" userId="S::2408591@student.uwtsd.ac.uk::fa1f65bd-a6ea-4efb-ab8d-06f491e989d9" providerId="AD" clId="Web-{4B011DB5-A78D-2265-E5B7-CDC444E51FC8}" dt="2026-05-06T13:44:19.945" v="1714" actId="1076"/>
          <ac:picMkLst>
            <pc:docMk/>
            <pc:sldMk cId="1124048540" sldId="270"/>
            <ac:picMk id="4" creationId="{F4752E49-B3C5-D091-8066-F57635DC402C}"/>
          </ac:picMkLst>
        </pc:picChg>
      </pc:sldChg>
      <pc:sldChg chg="addSp delSp modSp add del ord replId">
        <pc:chgData name="Jayden Rees (2408591)" userId="S::2408591@student.uwtsd.ac.uk::fa1f65bd-a6ea-4efb-ab8d-06f491e989d9" providerId="AD" clId="Web-{4B011DB5-A78D-2265-E5B7-CDC444E51FC8}" dt="2026-05-07T07:27:46.916" v="1750"/>
        <pc:sldMkLst>
          <pc:docMk/>
          <pc:sldMk cId="4026792341" sldId="271"/>
        </pc:sldMkLst>
      </pc:sldChg>
      <pc:sldMasterChg chg="add del addSldLayout delSldLayout">
        <pc:chgData name="Jayden Rees (2408591)" userId="S::2408591@student.uwtsd.ac.uk::fa1f65bd-a6ea-4efb-ab8d-06f491e989d9" providerId="AD" clId="Web-{4B011DB5-A78D-2265-E5B7-CDC444E51FC8}" dt="2026-05-05T17:59:56.622" v="428"/>
        <pc:sldMasterMkLst>
          <pc:docMk/>
          <pc:sldMasterMk cId="3067238067" sldId="2147483794"/>
        </pc:sldMasterMkLst>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3005290998" sldId="2147483783"/>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376590276" sldId="2147483784"/>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4228447933" sldId="2147483785"/>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2896456908" sldId="2147483786"/>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2318841595" sldId="2147483787"/>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624198138" sldId="2147483788"/>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2858514298" sldId="2147483789"/>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411673554" sldId="2147483790"/>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3177983812" sldId="2147483791"/>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4003806636" sldId="2147483792"/>
          </pc:sldLayoutMkLst>
        </pc:sldLayoutChg>
        <pc:sldLayoutChg chg="add del">
          <pc:chgData name="Jayden Rees (2408591)" userId="S::2408591@student.uwtsd.ac.uk::fa1f65bd-a6ea-4efb-ab8d-06f491e989d9" providerId="AD" clId="Web-{4B011DB5-A78D-2265-E5B7-CDC444E51FC8}" dt="2026-05-05T17:59:56.622" v="428"/>
          <pc:sldLayoutMkLst>
            <pc:docMk/>
            <pc:sldMasterMk cId="3067238067" sldId="2147483794"/>
            <pc:sldLayoutMk cId="62278254" sldId="2147483793"/>
          </pc:sldLayoutMkLst>
        </pc:sldLayoutChg>
      </pc:sldMasterChg>
    </pc:docChg>
  </pc:docChgLst>
  <pc:docChgLst>
    <pc:chgData name="Jayden Rees (2408591)" userId="S::2408591@student.uwtsd.ac.uk::fa1f65bd-a6ea-4efb-ab8d-06f491e989d9" providerId="AD" clId="Web-{13305999-1782-6CD2-EBD2-6665088B27D2}"/>
    <pc:docChg chg="addSld delSld modSld addMainMaster delMainMaster">
      <pc:chgData name="Jayden Rees (2408591)" userId="S::2408591@student.uwtsd.ac.uk::fa1f65bd-a6ea-4efb-ab8d-06f491e989d9" providerId="AD" clId="Web-{13305999-1782-6CD2-EBD2-6665088B27D2}" dt="2026-05-01T16:38:27.391" v="208"/>
      <pc:docMkLst>
        <pc:docMk/>
      </pc:docMkLst>
      <pc:sldChg chg="addSp delSp modSp mod setBg modClrScheme setClrOvrMap chgLayout">
        <pc:chgData name="Jayden Rees (2408591)" userId="S::2408591@student.uwtsd.ac.uk::fa1f65bd-a6ea-4efb-ab8d-06f491e989d9" providerId="AD" clId="Web-{13305999-1782-6CD2-EBD2-6665088B27D2}" dt="2026-05-01T16:28:42.045" v="18"/>
        <pc:sldMkLst>
          <pc:docMk/>
          <pc:sldMk cId="109857222" sldId="256"/>
        </pc:sldMkLst>
        <pc:spChg chg="mod">
          <ac:chgData name="Jayden Rees (2408591)" userId="S::2408591@student.uwtsd.ac.uk::fa1f65bd-a6ea-4efb-ab8d-06f491e989d9" providerId="AD" clId="Web-{13305999-1782-6CD2-EBD2-6665088B27D2}" dt="2026-05-01T16:28:42.045" v="18"/>
          <ac:spMkLst>
            <pc:docMk/>
            <pc:sldMk cId="109857222" sldId="256"/>
            <ac:spMk id="2" creationId="{00000000-0000-0000-0000-000000000000}"/>
          </ac:spMkLst>
        </pc:spChg>
        <pc:spChg chg="mod">
          <ac:chgData name="Jayden Rees (2408591)" userId="S::2408591@student.uwtsd.ac.uk::fa1f65bd-a6ea-4efb-ab8d-06f491e989d9" providerId="AD" clId="Web-{13305999-1782-6CD2-EBD2-6665088B27D2}" dt="2026-05-01T16:28:42.045" v="18"/>
          <ac:spMkLst>
            <pc:docMk/>
            <pc:sldMk cId="109857222" sldId="256"/>
            <ac:spMk id="3" creationId="{00000000-0000-0000-0000-000000000000}"/>
          </ac:spMkLst>
        </pc:spChg>
        <pc:picChg chg="add del mod">
          <ac:chgData name="Jayden Rees (2408591)" userId="S::2408591@student.uwtsd.ac.uk::fa1f65bd-a6ea-4efb-ab8d-06f491e989d9" providerId="AD" clId="Web-{13305999-1782-6CD2-EBD2-6665088B27D2}" dt="2026-05-01T16:28:42.045" v="18"/>
          <ac:picMkLst>
            <pc:docMk/>
            <pc:sldMk cId="109857222" sldId="256"/>
            <ac:picMk id="4" creationId="{1BFBA960-B64D-10AC-D985-16B15DC01EF7}"/>
          </ac:picMkLst>
        </pc:picChg>
      </pc:sldChg>
      <pc:sldChg chg="addSp delSp modSp new mod setBg">
        <pc:chgData name="Jayden Rees (2408591)" userId="S::2408591@student.uwtsd.ac.uk::fa1f65bd-a6ea-4efb-ab8d-06f491e989d9" providerId="AD" clId="Web-{13305999-1782-6CD2-EBD2-6665088B27D2}" dt="2026-05-01T16:38:18.575" v="205" actId="20577"/>
        <pc:sldMkLst>
          <pc:docMk/>
          <pc:sldMk cId="2430287093" sldId="257"/>
        </pc:sldMkLst>
        <pc:spChg chg="mod">
          <ac:chgData name="Jayden Rees (2408591)" userId="S::2408591@student.uwtsd.ac.uk::fa1f65bd-a6ea-4efb-ab8d-06f491e989d9" providerId="AD" clId="Web-{13305999-1782-6CD2-EBD2-6665088B27D2}" dt="2026-05-01T16:38:18.575" v="205" actId="20577"/>
          <ac:spMkLst>
            <pc:docMk/>
            <pc:sldMk cId="2430287093" sldId="257"/>
            <ac:spMk id="2" creationId="{404EAE10-57AF-BC6E-4A97-3538E1C9CE36}"/>
          </ac:spMkLst>
        </pc:spChg>
        <pc:spChg chg="mod">
          <ac:chgData name="Jayden Rees (2408591)" userId="S::2408591@student.uwtsd.ac.uk::fa1f65bd-a6ea-4efb-ab8d-06f491e989d9" providerId="AD" clId="Web-{13305999-1782-6CD2-EBD2-6665088B27D2}" dt="2026-05-01T16:37:01.226" v="196"/>
          <ac:spMkLst>
            <pc:docMk/>
            <pc:sldMk cId="2430287093" sldId="257"/>
            <ac:spMk id="3" creationId="{0861D2F1-E8E0-338F-4E7D-D8210CCA4F04}"/>
          </ac:spMkLst>
        </pc:spChg>
      </pc:sldChg>
      <pc:sldChg chg="modSp add replId">
        <pc:chgData name="Jayden Rees (2408591)" userId="S::2408591@student.uwtsd.ac.uk::fa1f65bd-a6ea-4efb-ab8d-06f491e989d9" providerId="AD" clId="Web-{13305999-1782-6CD2-EBD2-6665088B27D2}" dt="2026-05-01T16:38:24.485" v="207" actId="20577"/>
        <pc:sldMkLst>
          <pc:docMk/>
          <pc:sldMk cId="2946392941" sldId="259"/>
        </pc:sldMkLst>
        <pc:spChg chg="mod">
          <ac:chgData name="Jayden Rees (2408591)" userId="S::2408591@student.uwtsd.ac.uk::fa1f65bd-a6ea-4efb-ab8d-06f491e989d9" providerId="AD" clId="Web-{13305999-1782-6CD2-EBD2-6665088B27D2}" dt="2026-05-01T16:38:16.372" v="204" actId="20577"/>
          <ac:spMkLst>
            <pc:docMk/>
            <pc:sldMk cId="2946392941" sldId="259"/>
            <ac:spMk id="2" creationId="{4BFF85C7-3985-A5E4-23B8-B898EB71B808}"/>
          </ac:spMkLst>
        </pc:spChg>
        <pc:spChg chg="mod">
          <ac:chgData name="Jayden Rees (2408591)" userId="S::2408591@student.uwtsd.ac.uk::fa1f65bd-a6ea-4efb-ab8d-06f491e989d9" providerId="AD" clId="Web-{13305999-1782-6CD2-EBD2-6665088B27D2}" dt="2026-05-01T16:38:24.485" v="207" actId="20577"/>
          <ac:spMkLst>
            <pc:docMk/>
            <pc:sldMk cId="2946392941" sldId="259"/>
            <ac:spMk id="3" creationId="{8F3E720E-4751-693F-9DE5-B0D6F34E9AC2}"/>
          </ac:spMkLst>
        </pc:spChg>
      </pc:sldChg>
      <pc:sldMasterChg chg="add addSldLayout">
        <pc:chgData name="Jayden Rees (2408591)" userId="S::2408591@student.uwtsd.ac.uk::fa1f65bd-a6ea-4efb-ab8d-06f491e989d9" providerId="AD" clId="Web-{13305999-1782-6CD2-EBD2-6665088B27D2}" dt="2026-05-01T16:28:42.045" v="18"/>
        <pc:sldMasterMkLst>
          <pc:docMk/>
          <pc:sldMasterMk cId="3067238067" sldId="2147483794"/>
        </pc:sldMasterMkLst>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3005290998" sldId="2147483783"/>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376590276" sldId="2147483784"/>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4228447933" sldId="2147483785"/>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2896456908" sldId="2147483786"/>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2318841595" sldId="2147483787"/>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624198138" sldId="2147483788"/>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2858514298" sldId="2147483789"/>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411673554" sldId="2147483790"/>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3177983812" sldId="2147483791"/>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4003806636" sldId="2147483792"/>
          </pc:sldLayoutMkLst>
        </pc:sldLayoutChg>
        <pc:sldLayoutChg chg="add">
          <pc:chgData name="Jayden Rees (2408591)" userId="S::2408591@student.uwtsd.ac.uk::fa1f65bd-a6ea-4efb-ab8d-06f491e989d9" providerId="AD" clId="Web-{13305999-1782-6CD2-EBD2-6665088B27D2}" dt="2026-05-01T16:28:42.045" v="18"/>
          <pc:sldLayoutMkLst>
            <pc:docMk/>
            <pc:sldMasterMk cId="3067238067" sldId="2147483794"/>
            <pc:sldLayoutMk cId="62278254" sldId="214748379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58514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16735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7983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03806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227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188415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05290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6590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28447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896456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5/8/2026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4198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5/8/2026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67238067"/>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87" r:id="rId6"/>
    <p:sldLayoutId id="2147483783" r:id="rId7"/>
    <p:sldLayoutId id="2147483784" r:id="rId8"/>
    <p:sldLayoutId id="2147483785" r:id="rId9"/>
    <p:sldLayoutId id="2147483786" r:id="rId10"/>
    <p:sldLayoutId id="214748378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pmc.ncbi.nlm.nih.gov/articles/PMC887840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 name="Picture 3" descr="A protein shaker and a shaker and a bottle of protein&#10;&#10;AI-generated content may be incorrect.">
            <a:extLst>
              <a:ext uri="{FF2B5EF4-FFF2-40B4-BE49-F238E27FC236}">
                <a16:creationId xmlns:a16="http://schemas.microsoft.com/office/drawing/2014/main" id="{1BFBA960-B64D-10AC-D985-16B15DC01EF7}"/>
              </a:ext>
            </a:extLst>
          </p:cNvPr>
          <p:cNvPicPr>
            <a:picLocks noChangeAspect="1"/>
          </p:cNvPicPr>
          <p:nvPr/>
        </p:nvPicPr>
        <p:blipFill>
          <a:blip r:embed="rId2">
            <a:alphaModFix amt="87000"/>
            <a:extLst>
              <a:ext uri="{BEBA8EAE-BF5A-486C-A8C5-ECC9F3942E4B}">
                <a14:imgProps xmlns:a14="http://schemas.microsoft.com/office/drawing/2010/main">
                  <a14:imgLayer r:embed="rId3">
                    <a14:imgEffect>
                      <a14:brightnessContrast bright="4000"/>
                    </a14:imgEffect>
                  </a14:imgLayer>
                </a14:imgProps>
              </a:ext>
            </a:extLst>
          </a:blip>
          <a:srcRect t="15989" r="9091" b="7402"/>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2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p:cNvSpPr>
            <a:spLocks noGrp="1"/>
          </p:cNvSpPr>
          <p:nvPr>
            <p:ph type="title"/>
          </p:nvPr>
        </p:nvSpPr>
        <p:spPr>
          <a:xfrm>
            <a:off x="320039" y="5731580"/>
            <a:ext cx="8196431" cy="960120"/>
          </a:xfrm>
          <a:ln>
            <a:noFill/>
          </a:ln>
        </p:spPr>
        <p:txBody>
          <a:bodyPr vert="horz" lIns="91440" tIns="45720" rIns="91440" bIns="45720" rtlCol="0" anchor="ctr">
            <a:normAutofit/>
          </a:bodyPr>
          <a:lstStyle/>
          <a:p>
            <a:pPr>
              <a:lnSpc>
                <a:spcPct val="90000"/>
              </a:lnSpc>
            </a:pPr>
            <a:r>
              <a:rPr lang="en-US" sz="2400" i="1">
                <a:latin typeface="Times New Roman"/>
                <a:cs typeface="Times New Roman"/>
              </a:rPr>
              <a:t>Effects of Fed versus Fasted Training on Muscular Strength Performance in Recreationally Trained Adults.</a:t>
            </a:r>
            <a:endParaRPr lang="en-US" sz="2400">
              <a:latin typeface="Times New Roman"/>
              <a:cs typeface="Times New Roman"/>
            </a:endParaRPr>
          </a:p>
        </p:txBody>
      </p:sp>
      <p:sp>
        <p:nvSpPr>
          <p:cNvPr id="3" name="Subtitle 2"/>
          <p:cNvSpPr>
            <a:spLocks noGrp="1"/>
          </p:cNvSpPr>
          <p:nvPr>
            <p:ph idx="1"/>
          </p:nvPr>
        </p:nvSpPr>
        <p:spPr>
          <a:xfrm>
            <a:off x="8604503" y="5731580"/>
            <a:ext cx="3392781" cy="960120"/>
          </a:xfrm>
        </p:spPr>
        <p:txBody>
          <a:bodyPr vert="horz" lIns="91440" tIns="45720" rIns="91440" bIns="45720" rtlCol="0" anchor="ctr">
            <a:normAutofit/>
          </a:bodyPr>
          <a:lstStyle/>
          <a:p>
            <a:pPr marL="0" indent="0" algn="r">
              <a:buNone/>
            </a:pPr>
            <a:r>
              <a:rPr lang="en-US">
                <a:latin typeface="Times New Roman"/>
                <a:cs typeface="Times New Roman"/>
              </a:rPr>
              <a:t>By Jayden Rees</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404EAE10-57AF-BC6E-4A97-3538E1C9CE36}"/>
              </a:ext>
            </a:extLst>
          </p:cNvPr>
          <p:cNvSpPr>
            <a:spLocks noGrp="1"/>
          </p:cNvSpPr>
          <p:nvPr>
            <p:ph type="title"/>
          </p:nvPr>
        </p:nvSpPr>
        <p:spPr>
          <a:xfrm>
            <a:off x="612832" y="799407"/>
            <a:ext cx="5622174" cy="910244"/>
          </a:xfrm>
        </p:spPr>
        <p:txBody>
          <a:bodyPr>
            <a:normAutofit/>
          </a:bodyPr>
          <a:lstStyle/>
          <a:p>
            <a:r>
              <a:rPr lang="en-US" dirty="0">
                <a:latin typeface="Times New Roman"/>
                <a:cs typeface="Times New Roman"/>
              </a:rPr>
              <a:t>Aims &amp; Objectives.</a:t>
            </a:r>
          </a:p>
        </p:txBody>
      </p:sp>
      <p:sp>
        <p:nvSpPr>
          <p:cNvPr id="3" name="Content Placeholder 2">
            <a:extLst>
              <a:ext uri="{FF2B5EF4-FFF2-40B4-BE49-F238E27FC236}">
                <a16:creationId xmlns:a16="http://schemas.microsoft.com/office/drawing/2014/main" id="{0861D2F1-E8E0-338F-4E7D-D8210CCA4F04}"/>
              </a:ext>
            </a:extLst>
          </p:cNvPr>
          <p:cNvSpPr>
            <a:spLocks noGrp="1"/>
          </p:cNvSpPr>
          <p:nvPr>
            <p:ph idx="1"/>
          </p:nvPr>
        </p:nvSpPr>
        <p:spPr>
          <a:xfrm>
            <a:off x="613940" y="1708265"/>
            <a:ext cx="5266944" cy="3447288"/>
          </a:xfrm>
        </p:spPr>
        <p:txBody>
          <a:bodyPr vert="horz" lIns="91440" tIns="45720" rIns="91440" bIns="45720" rtlCol="0">
            <a:normAutofit/>
          </a:bodyPr>
          <a:lstStyle/>
          <a:p>
            <a:pPr marL="0" indent="0">
              <a:lnSpc>
                <a:spcPct val="100000"/>
              </a:lnSpc>
              <a:buNone/>
            </a:pPr>
            <a:r>
              <a:rPr lang="en-US" sz="1400" b="1">
                <a:latin typeface="Times New Roman"/>
                <a:cs typeface="Times New Roman"/>
              </a:rPr>
              <a:t>Aim.</a:t>
            </a:r>
          </a:p>
          <a:p>
            <a:pPr marL="0" indent="0">
              <a:lnSpc>
                <a:spcPct val="100000"/>
              </a:lnSpc>
              <a:buNone/>
            </a:pPr>
            <a:r>
              <a:rPr lang="en-US" sz="1400">
                <a:latin typeface="Times New Roman"/>
                <a:cs typeface="Times New Roman"/>
              </a:rPr>
              <a:t>The aim of this study is to investigate the effect of nutritional states (fed vs fasted) on muscular strength performance in recreationally trained adults.</a:t>
            </a:r>
          </a:p>
          <a:p>
            <a:pPr marL="0" indent="0">
              <a:lnSpc>
                <a:spcPct val="100000"/>
              </a:lnSpc>
              <a:buNone/>
            </a:pPr>
            <a:r>
              <a:rPr lang="en-US" sz="1400" b="1">
                <a:latin typeface="Times New Roman"/>
                <a:cs typeface="Times New Roman"/>
              </a:rPr>
              <a:t>Hypothesis</a:t>
            </a:r>
          </a:p>
          <a:p>
            <a:pPr marL="0" indent="0">
              <a:lnSpc>
                <a:spcPct val="100000"/>
              </a:lnSpc>
              <a:buNone/>
            </a:pPr>
            <a:r>
              <a:rPr lang="en-US" sz="1400">
                <a:latin typeface="Times New Roman"/>
                <a:cs typeface="Times New Roman"/>
              </a:rPr>
              <a:t>There will be significant difference in muscular strength performance between fed and fasted training conditions in recreationally trained adults.</a:t>
            </a:r>
          </a:p>
          <a:p>
            <a:pPr marL="0" indent="0">
              <a:lnSpc>
                <a:spcPct val="100000"/>
              </a:lnSpc>
              <a:buNone/>
            </a:pPr>
            <a:r>
              <a:rPr lang="en-US" sz="1400" b="1">
                <a:latin typeface="Times New Roman"/>
                <a:cs typeface="Times New Roman"/>
              </a:rPr>
              <a:t>Null-Hypothesis</a:t>
            </a:r>
          </a:p>
          <a:p>
            <a:pPr marL="0" indent="0">
              <a:lnSpc>
                <a:spcPct val="100000"/>
              </a:lnSpc>
              <a:buNone/>
            </a:pPr>
            <a:r>
              <a:rPr lang="en-US" sz="1400">
                <a:latin typeface="Times New Roman"/>
                <a:ea typeface="+mn-lt"/>
                <a:cs typeface="Times New Roman"/>
              </a:rPr>
              <a:t>Conclusion of the study will not highlight any Significant results on the effects of nutritional state on muscular strength performance.</a:t>
            </a:r>
            <a:endParaRPr lang="en-US" sz="1400"/>
          </a:p>
        </p:txBody>
      </p:sp>
      <p:pic>
        <p:nvPicPr>
          <p:cNvPr id="4" name="Picture 3" descr="A clipboard with a pen on it&#10;&#10;AI-generated content may be incorrect.">
            <a:extLst>
              <a:ext uri="{FF2B5EF4-FFF2-40B4-BE49-F238E27FC236}">
                <a16:creationId xmlns:a16="http://schemas.microsoft.com/office/drawing/2014/main" id="{0F71675C-2D2B-B780-7975-F13E745D53B2}"/>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2430287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85261D-152D-B1DC-BBD4-FC271D9B328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5FC73E8-1633-AD63-FEE9-865A5A1BC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4BFF85C7-3985-A5E4-23B8-B898EB71B808}"/>
              </a:ext>
            </a:extLst>
          </p:cNvPr>
          <p:cNvSpPr>
            <a:spLocks noGrp="1"/>
          </p:cNvSpPr>
          <p:nvPr>
            <p:ph type="title"/>
          </p:nvPr>
        </p:nvSpPr>
        <p:spPr>
          <a:xfrm>
            <a:off x="5870217" y="890382"/>
            <a:ext cx="4389120" cy="694945"/>
          </a:xfrm>
        </p:spPr>
        <p:txBody>
          <a:bodyPr>
            <a:normAutofit fontScale="90000"/>
          </a:bodyPr>
          <a:lstStyle/>
          <a:p>
            <a:r>
              <a:rPr lang="en-US">
                <a:latin typeface="Times New Roman"/>
                <a:cs typeface="Times New Roman"/>
              </a:rPr>
              <a:t>Introduction.</a:t>
            </a:r>
            <a:endParaRPr lang="en-US" dirty="0">
              <a:latin typeface="Times New Roman"/>
              <a:cs typeface="Times New Roman"/>
            </a:endParaRPr>
          </a:p>
        </p:txBody>
      </p:sp>
      <p:sp>
        <p:nvSpPr>
          <p:cNvPr id="3" name="Content Placeholder 2">
            <a:extLst>
              <a:ext uri="{FF2B5EF4-FFF2-40B4-BE49-F238E27FC236}">
                <a16:creationId xmlns:a16="http://schemas.microsoft.com/office/drawing/2014/main" id="{8F3E720E-4751-693F-9DE5-B0D6F34E9AC2}"/>
              </a:ext>
            </a:extLst>
          </p:cNvPr>
          <p:cNvSpPr>
            <a:spLocks noGrp="1"/>
          </p:cNvSpPr>
          <p:nvPr>
            <p:ph idx="1"/>
          </p:nvPr>
        </p:nvSpPr>
        <p:spPr>
          <a:xfrm>
            <a:off x="5870448" y="1716701"/>
            <a:ext cx="5486400" cy="4462272"/>
          </a:xfrm>
        </p:spPr>
        <p:txBody>
          <a:bodyPr vert="horz" lIns="91440" tIns="45720" rIns="91440" bIns="45720" rtlCol="0" anchor="t">
            <a:normAutofit lnSpcReduction="10000"/>
          </a:bodyPr>
          <a:lstStyle/>
          <a:p>
            <a:pPr marL="0" indent="0">
              <a:buNone/>
            </a:pPr>
            <a:r>
              <a:rPr lang="en-US" b="1">
                <a:latin typeface="Times New Roman"/>
                <a:cs typeface="Times New Roman"/>
              </a:rPr>
              <a:t>What is muscular strength?</a:t>
            </a:r>
          </a:p>
          <a:p>
            <a:pPr marL="0" indent="0">
              <a:buNone/>
            </a:pPr>
            <a:r>
              <a:rPr lang="en-US" sz="1400" dirty="0">
                <a:latin typeface="Times New Roman"/>
                <a:cs typeface="Times New Roman"/>
              </a:rPr>
              <a:t>Muscular strength is the ability of a muscle or muscle group to produce maximal force during a single </a:t>
            </a:r>
            <a:r>
              <a:rPr lang="en-US" sz="1400">
                <a:latin typeface="Times New Roman"/>
                <a:cs typeface="Times New Roman"/>
              </a:rPr>
              <a:t>contraction (Haff and Triplett, 2016).</a:t>
            </a:r>
          </a:p>
          <a:p>
            <a:pPr marL="0" indent="0">
              <a:buNone/>
            </a:pPr>
            <a:r>
              <a:rPr lang="en-US" b="1">
                <a:latin typeface="Times New Roman"/>
                <a:cs typeface="Times New Roman"/>
              </a:rPr>
              <a:t>Why muscular strength is important.</a:t>
            </a:r>
          </a:p>
          <a:p>
            <a:pPr marL="0" indent="0">
              <a:buNone/>
            </a:pPr>
            <a:r>
              <a:rPr lang="en-US" sz="1400" dirty="0">
                <a:latin typeface="Times New Roman"/>
                <a:cs typeface="Times New Roman"/>
              </a:rPr>
              <a:t>Muscular strength is essential for both functional movement and physical performance (American College of Sports Medicine, 2021). Adequate levels of strength contribute to joint stability and injury prevention (Suchomel </a:t>
            </a:r>
            <a:r>
              <a:rPr lang="en-US" sz="1400" i="1" dirty="0">
                <a:latin typeface="Times New Roman"/>
                <a:cs typeface="Times New Roman"/>
              </a:rPr>
              <a:t>et al.</a:t>
            </a:r>
            <a:r>
              <a:rPr lang="en-US" sz="1400" dirty="0">
                <a:latin typeface="Times New Roman"/>
                <a:cs typeface="Times New Roman"/>
              </a:rPr>
              <a:t> 2016), and is key determinant in mitigation of disease, specifically in older populations, with conditions such as sarcopenia and osteoporosis (Cruz-Jentoft </a:t>
            </a:r>
            <a:r>
              <a:rPr lang="en-US" sz="1400" i="1">
                <a:latin typeface="Times New Roman"/>
                <a:cs typeface="Times New Roman"/>
              </a:rPr>
              <a:t>et al.</a:t>
            </a:r>
            <a:r>
              <a:rPr lang="en-US" sz="1400" dirty="0">
                <a:latin typeface="Times New Roman"/>
                <a:cs typeface="Times New Roman"/>
              </a:rPr>
              <a:t> 2019). </a:t>
            </a:r>
          </a:p>
          <a:p>
            <a:pPr marL="0" indent="0">
              <a:buNone/>
            </a:pPr>
            <a:r>
              <a:rPr lang="en-US" b="1">
                <a:latin typeface="Times New Roman"/>
                <a:cs typeface="Times New Roman"/>
              </a:rPr>
              <a:t>Muscular strength relevance to performance.</a:t>
            </a:r>
            <a:endParaRPr lang="en-US" b="1" dirty="0">
              <a:latin typeface="Times New Roman"/>
              <a:cs typeface="Times New Roman"/>
            </a:endParaRPr>
          </a:p>
          <a:p>
            <a:pPr marL="0" indent="0">
              <a:buNone/>
            </a:pPr>
            <a:r>
              <a:rPr lang="en-US" sz="1400" dirty="0">
                <a:latin typeface="Times New Roman"/>
                <a:cs typeface="Times New Roman"/>
              </a:rPr>
              <a:t>Muscular strength is the foundation to athletic performance as it contributes to force development and power output (Cormie </a:t>
            </a:r>
            <a:r>
              <a:rPr lang="en-US" sz="1400" i="1" dirty="0">
                <a:latin typeface="Times New Roman"/>
                <a:cs typeface="Times New Roman"/>
              </a:rPr>
              <a:t>et al.</a:t>
            </a:r>
            <a:r>
              <a:rPr lang="en-US" sz="1400" dirty="0">
                <a:latin typeface="Times New Roman"/>
                <a:cs typeface="Times New Roman"/>
              </a:rPr>
              <a:t> 2011). Higher strength levels help to increase speed, acceleration, and change of direction (COD), while also decreasing the potential risk of injury </a:t>
            </a:r>
            <a:br>
              <a:rPr lang="en-US" dirty="0"/>
            </a:br>
            <a:r>
              <a:rPr lang="en-US" sz="1400" dirty="0">
                <a:latin typeface="Times New Roman"/>
                <a:cs typeface="Times New Roman"/>
              </a:rPr>
              <a:t>(Suchomel </a:t>
            </a:r>
            <a:r>
              <a:rPr lang="en-US" sz="1400" i="1">
                <a:latin typeface="Times New Roman"/>
                <a:cs typeface="Times New Roman"/>
              </a:rPr>
              <a:t>et al.</a:t>
            </a:r>
            <a:r>
              <a:rPr lang="en-US" sz="1400">
                <a:latin typeface="Times New Roman"/>
                <a:cs typeface="Times New Roman"/>
              </a:rPr>
              <a:t> 2016). </a:t>
            </a:r>
          </a:p>
        </p:txBody>
      </p:sp>
      <p:pic>
        <p:nvPicPr>
          <p:cNvPr id="4" name="Picture 3" descr="A barbells in a gym&#10;&#10;AI-generated content may be incorrect.">
            <a:extLst>
              <a:ext uri="{FF2B5EF4-FFF2-40B4-BE49-F238E27FC236}">
                <a16:creationId xmlns:a16="http://schemas.microsoft.com/office/drawing/2014/main" id="{BC16C073-8C69-894C-1F2A-A9A2EBA92FBD}"/>
              </a:ext>
            </a:extLst>
          </p:cNvPr>
          <p:cNvPicPr>
            <a:picLocks noChangeAspect="1"/>
          </p:cNvPicPr>
          <p:nvPr/>
        </p:nvPicPr>
        <p:blipFill>
          <a:blip r:embed="rId2"/>
          <a:stretch>
            <a:fillRect/>
          </a:stretch>
        </p:blipFill>
        <p:spPr>
          <a:xfrm>
            <a:off x="0" y="0"/>
            <a:ext cx="4572000" cy="6858000"/>
          </a:xfrm>
          <a:prstGeom prst="rect">
            <a:avLst/>
          </a:prstGeom>
        </p:spPr>
      </p:pic>
    </p:spTree>
    <p:extLst>
      <p:ext uri="{BB962C8B-B14F-4D97-AF65-F5344CB8AC3E}">
        <p14:creationId xmlns:p14="http://schemas.microsoft.com/office/powerpoint/2010/main" val="2946392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1A8CC7-D58F-89B5-B90D-53A25382BCF3}"/>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E9A2DEB-261D-2D44-0B17-223764AD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E8B3D5DE-E31B-108D-362E-C89A5AEC78BF}"/>
              </a:ext>
            </a:extLst>
          </p:cNvPr>
          <p:cNvSpPr>
            <a:spLocks noGrp="1"/>
          </p:cNvSpPr>
          <p:nvPr>
            <p:ph type="title"/>
          </p:nvPr>
        </p:nvSpPr>
        <p:spPr>
          <a:xfrm>
            <a:off x="609595" y="624331"/>
            <a:ext cx="2431070" cy="656690"/>
          </a:xfrm>
        </p:spPr>
        <p:txBody>
          <a:bodyPr>
            <a:normAutofit fontScale="90000"/>
          </a:bodyPr>
          <a:lstStyle/>
          <a:p>
            <a:r>
              <a:rPr lang="en-US">
                <a:latin typeface="Times New Roman"/>
                <a:cs typeface="Times New Roman"/>
              </a:rPr>
              <a:t>Methods.</a:t>
            </a:r>
            <a:endParaRPr lang="en-US" dirty="0">
              <a:latin typeface="Times New Roman"/>
              <a:cs typeface="Times New Roman"/>
            </a:endParaRPr>
          </a:p>
        </p:txBody>
      </p:sp>
      <p:sp>
        <p:nvSpPr>
          <p:cNvPr id="3" name="Content Placeholder 2">
            <a:extLst>
              <a:ext uri="{FF2B5EF4-FFF2-40B4-BE49-F238E27FC236}">
                <a16:creationId xmlns:a16="http://schemas.microsoft.com/office/drawing/2014/main" id="{5357CB2F-36B0-6FFD-08F8-7FC80B0B13BC}"/>
              </a:ext>
            </a:extLst>
          </p:cNvPr>
          <p:cNvSpPr>
            <a:spLocks noGrp="1"/>
          </p:cNvSpPr>
          <p:nvPr>
            <p:ph idx="1"/>
          </p:nvPr>
        </p:nvSpPr>
        <p:spPr>
          <a:xfrm>
            <a:off x="609826" y="1422177"/>
            <a:ext cx="5486400" cy="5564842"/>
          </a:xfrm>
        </p:spPr>
        <p:txBody>
          <a:bodyPr vert="horz" lIns="91440" tIns="45720" rIns="91440" bIns="45720" rtlCol="0" anchor="t">
            <a:normAutofit fontScale="92500" lnSpcReduction="10000"/>
          </a:bodyPr>
          <a:lstStyle/>
          <a:p>
            <a:pPr marL="0" indent="0">
              <a:buNone/>
            </a:pPr>
            <a:r>
              <a:rPr lang="en-US" b="1">
                <a:latin typeface="Times New Roman"/>
                <a:cs typeface="Times New Roman"/>
              </a:rPr>
              <a:t>Participants.</a:t>
            </a:r>
            <a:endParaRPr lang="en-US" b="1" dirty="0">
              <a:latin typeface="Times New Roman"/>
              <a:cs typeface="Times New Roman"/>
            </a:endParaRPr>
          </a:p>
          <a:p>
            <a:pPr marL="0" indent="0">
              <a:buNone/>
            </a:pPr>
            <a:r>
              <a:rPr lang="en-US" sz="1400" dirty="0">
                <a:latin typeface="Times New Roman"/>
                <a:cs typeface="Times New Roman"/>
              </a:rPr>
              <a:t>Participants were recreationally resistance trained </a:t>
            </a:r>
            <a:r>
              <a:rPr lang="en-US" sz="1400">
                <a:latin typeface="Times New Roman"/>
                <a:cs typeface="Times New Roman"/>
              </a:rPr>
              <a:t>individuals (n = 8). The </a:t>
            </a:r>
            <a:r>
              <a:rPr lang="en-US" sz="1400" dirty="0">
                <a:latin typeface="Times New Roman"/>
                <a:cs typeface="Times New Roman"/>
              </a:rPr>
              <a:t>mean age was 22.88 </a:t>
            </a:r>
            <a:r>
              <a:rPr lang="en-GB" sz="1400" dirty="0">
                <a:latin typeface="Times New Roman"/>
                <a:cs typeface="Times New Roman"/>
              </a:rPr>
              <a:t>± 3.48, with a mean height of 175.13 ± 6.71 cm and body mass of 77.05 ± 10.62 kg</a:t>
            </a:r>
            <a:r>
              <a:rPr lang="en-GB" sz="1400" b="1" dirty="0">
                <a:latin typeface="Times New Roman"/>
                <a:cs typeface="Times New Roman"/>
              </a:rPr>
              <a:t>.</a:t>
            </a:r>
            <a:endParaRPr lang="en-US" sz="1400" b="1" dirty="0">
              <a:latin typeface="Times New Roman"/>
              <a:cs typeface="Times New Roman"/>
            </a:endParaRPr>
          </a:p>
          <a:p>
            <a:pPr marL="0" indent="0">
              <a:buNone/>
            </a:pPr>
            <a:r>
              <a:rPr lang="en-US" b="1">
                <a:latin typeface="Times New Roman"/>
                <a:cs typeface="Times New Roman"/>
              </a:rPr>
              <a:t>Inclusion Criteria.</a:t>
            </a:r>
            <a:endParaRPr lang="en-US" b="1" dirty="0">
              <a:latin typeface="Times New Roman"/>
              <a:cs typeface="Times New Roman"/>
            </a:endParaRPr>
          </a:p>
          <a:p>
            <a:pPr marL="0" indent="0">
              <a:buNone/>
            </a:pPr>
            <a:r>
              <a:rPr lang="en-US" sz="1400" dirty="0">
                <a:latin typeface="Times New Roman"/>
                <a:cs typeface="Times New Roman"/>
              </a:rPr>
              <a:t>All participants met inclusion criteria of a minimum of one year resistance training </a:t>
            </a:r>
            <a:r>
              <a:rPr lang="en-US" sz="1400">
                <a:latin typeface="Times New Roman"/>
                <a:cs typeface="Times New Roman"/>
              </a:rPr>
              <a:t>experience, free from injury and successfully completed the PAR-Q </a:t>
            </a:r>
            <a:r>
              <a:rPr lang="en-US" sz="1400" dirty="0">
                <a:latin typeface="Times New Roman"/>
                <a:cs typeface="Times New Roman"/>
              </a:rPr>
              <a:t>screening.</a:t>
            </a:r>
          </a:p>
          <a:p>
            <a:pPr marL="0" indent="0">
              <a:buNone/>
            </a:pPr>
            <a:r>
              <a:rPr lang="en-GB" b="1">
                <a:latin typeface="Times New Roman"/>
                <a:cs typeface="Times New Roman"/>
              </a:rPr>
              <a:t>Ethical Considerations.</a:t>
            </a:r>
            <a:endParaRPr lang="en-GB" sz="1400" b="1" dirty="0">
              <a:latin typeface="Times New Roman"/>
              <a:cs typeface="Times New Roman"/>
            </a:endParaRPr>
          </a:p>
          <a:p>
            <a:pPr marL="0" indent="0">
              <a:buNone/>
            </a:pPr>
            <a:r>
              <a:rPr lang="en-GB" sz="1400" dirty="0">
                <a:latin typeface="Times New Roman"/>
                <a:cs typeface="Times New Roman"/>
              </a:rPr>
              <a:t>Ethical approval was obtained for the University of Wales Trinity Saint David ethics committee. Prior to the commencement of testing, all participants completed an informed consent and PAR-Q health screening. All participants were informed about their right to withdraw at any time. All data was anonymised </a:t>
            </a:r>
            <a:r>
              <a:rPr lang="en-GB" sz="1400">
                <a:latin typeface="Times New Roman"/>
                <a:cs typeface="Times New Roman"/>
              </a:rPr>
              <a:t>in alignment with GDPR.</a:t>
            </a:r>
          </a:p>
          <a:p>
            <a:pPr marL="0" indent="0">
              <a:buNone/>
            </a:pPr>
            <a:r>
              <a:rPr lang="en-GB" b="1">
                <a:latin typeface="Times New Roman"/>
                <a:cs typeface="Times New Roman"/>
              </a:rPr>
              <a:t>Study Design.</a:t>
            </a:r>
          </a:p>
          <a:p>
            <a:pPr marL="0" indent="0">
              <a:buNone/>
            </a:pPr>
            <a:r>
              <a:rPr lang="en-GB" sz="1400">
                <a:latin typeface="Times New Roman"/>
                <a:cs typeface="Times New Roman"/>
              </a:rPr>
              <a:t>A randomised placebo-controlled crossover design was used, allowing all </a:t>
            </a:r>
            <a:r>
              <a:rPr lang="en-GB" sz="1400" dirty="0">
                <a:latin typeface="Times New Roman"/>
                <a:cs typeface="Times New Roman"/>
              </a:rPr>
              <a:t>participants to complete testing in both experimental conditions (fed and fasted). All participants performed a first familiarisation session, during which a 10-repetition maximum (10RM) barbell bench press was performed to estimate a predicted one-repetition maximum (1RM). Trials were separated by seven days to minimise fatigue and potential carryover effects.</a:t>
            </a:r>
          </a:p>
          <a:p>
            <a:pPr marL="0" indent="0">
              <a:buNone/>
            </a:pPr>
            <a:endParaRPr lang="en-GB" dirty="0">
              <a:latin typeface="Bierstadt"/>
              <a:cs typeface="Times New Roman"/>
            </a:endParaRPr>
          </a:p>
          <a:p>
            <a:pPr marL="0" indent="0">
              <a:buNone/>
            </a:pPr>
            <a:endParaRPr lang="en-US" b="1" dirty="0">
              <a:latin typeface="Times New Roman"/>
              <a:cs typeface="Times New Roman"/>
            </a:endParaRPr>
          </a:p>
        </p:txBody>
      </p:sp>
      <p:pic>
        <p:nvPicPr>
          <p:cNvPr id="5" name="Picture 4" descr="A person lifting a barbell while another person is lifting a weight&#10;&#10;AI-generated content may be incorrect.">
            <a:extLst>
              <a:ext uri="{FF2B5EF4-FFF2-40B4-BE49-F238E27FC236}">
                <a16:creationId xmlns:a16="http://schemas.microsoft.com/office/drawing/2014/main" id="{3C8B1F35-4004-5AF8-9CC6-77C6FF6AF0A8}"/>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2993688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E7D1C5-54E0-E48C-EB93-50E60C760FCC}"/>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8A61CF5-E4EE-1590-9BCA-8E2AEF5A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9AC66C85-95AA-1E4A-2069-AA3D3F0C2937}"/>
              </a:ext>
            </a:extLst>
          </p:cNvPr>
          <p:cNvSpPr>
            <a:spLocks noGrp="1"/>
          </p:cNvSpPr>
          <p:nvPr>
            <p:ph idx="1"/>
          </p:nvPr>
        </p:nvSpPr>
        <p:spPr>
          <a:xfrm>
            <a:off x="6099414" y="595785"/>
            <a:ext cx="5486400" cy="5986271"/>
          </a:xfrm>
        </p:spPr>
        <p:txBody>
          <a:bodyPr vert="horz" lIns="91440" tIns="45720" rIns="91440" bIns="45720" rtlCol="0" anchor="t">
            <a:normAutofit fontScale="92500" lnSpcReduction="10000"/>
          </a:bodyPr>
          <a:lstStyle/>
          <a:p>
            <a:pPr marL="0" indent="0">
              <a:buNone/>
            </a:pPr>
            <a:r>
              <a:rPr lang="en-US" b="1">
                <a:latin typeface="Times New Roman"/>
                <a:cs typeface="Times New Roman"/>
              </a:rPr>
              <a:t>Pre-testing Protocols.</a:t>
            </a:r>
            <a:endParaRPr lang="en-US" b="1" dirty="0">
              <a:latin typeface="Times New Roman"/>
              <a:cs typeface="Times New Roman"/>
            </a:endParaRPr>
          </a:p>
          <a:p>
            <a:pPr marL="0" indent="0">
              <a:buNone/>
            </a:pPr>
            <a:r>
              <a:rPr lang="en-US" sz="1400" dirty="0">
                <a:latin typeface="Times New Roman"/>
                <a:cs typeface="Times New Roman"/>
              </a:rPr>
              <a:t>All participants had to abstain from strenuous exercise for 48 hours prior to </a:t>
            </a:r>
            <a:r>
              <a:rPr lang="en-US" sz="1400">
                <a:latin typeface="Times New Roman"/>
                <a:cs typeface="Times New Roman"/>
              </a:rPr>
              <a:t>testing and complete an overnight fast of 8-12 hours. only water was allowed, </a:t>
            </a:r>
            <a:r>
              <a:rPr lang="en-US" sz="1400" dirty="0">
                <a:latin typeface="Times New Roman"/>
                <a:ea typeface="+mn-lt"/>
                <a:cs typeface="Times New Roman"/>
              </a:rPr>
              <a:t>no ergogenic aids such as caffeine were permitted. These</a:t>
            </a:r>
            <a:r>
              <a:rPr lang="en-US" sz="1400" dirty="0">
                <a:latin typeface="Times New Roman"/>
                <a:cs typeface="Times New Roman"/>
              </a:rPr>
              <a:t> controls were in place to mitigate any external variables that may influence the results.</a:t>
            </a:r>
          </a:p>
          <a:p>
            <a:pPr marL="0" indent="0">
              <a:buNone/>
            </a:pPr>
            <a:r>
              <a:rPr lang="en-US" b="1">
                <a:latin typeface="Times New Roman"/>
                <a:cs typeface="Times New Roman"/>
              </a:rPr>
              <a:t>Nutrition Protocols</a:t>
            </a:r>
            <a:endParaRPr lang="en-US" b="1" dirty="0">
              <a:latin typeface="Times New Roman"/>
              <a:cs typeface="Times New Roman"/>
            </a:endParaRPr>
          </a:p>
          <a:p>
            <a:pPr marL="0" indent="0">
              <a:buNone/>
            </a:pPr>
            <a:r>
              <a:rPr lang="en-US" sz="1400" dirty="0">
                <a:latin typeface="Times New Roman"/>
                <a:cs typeface="Times New Roman"/>
              </a:rPr>
              <a:t>Fed condition involved participants ingesting 40 grams of carbohydrate in the </a:t>
            </a:r>
            <a:r>
              <a:rPr lang="en-US" sz="1400">
                <a:latin typeface="Times New Roman"/>
                <a:cs typeface="Times New Roman"/>
              </a:rPr>
              <a:t>form maltodextrin. This was consumed 30 to 60-minutes prior to testing.</a:t>
            </a:r>
            <a:endParaRPr lang="en-US" sz="1400" dirty="0">
              <a:latin typeface="Times New Roman"/>
              <a:cs typeface="Times New Roman"/>
            </a:endParaRPr>
          </a:p>
          <a:p>
            <a:pPr marL="0" indent="0">
              <a:buNone/>
            </a:pPr>
            <a:r>
              <a:rPr lang="en-US" sz="1400" dirty="0">
                <a:latin typeface="Times New Roman"/>
                <a:cs typeface="Times New Roman"/>
              </a:rPr>
              <a:t>Fasted condition consisted of a non-caloric placebo electrolyte to maintain fasted state. </a:t>
            </a:r>
          </a:p>
          <a:p>
            <a:pPr marL="0" indent="0">
              <a:buNone/>
            </a:pPr>
            <a:r>
              <a:rPr lang="en-US" sz="1400" dirty="0">
                <a:latin typeface="Times New Roman"/>
                <a:cs typeface="Times New Roman"/>
              </a:rPr>
              <a:t>Both drinks were matched for appearance, taste, aroma, and volume to </a:t>
            </a:r>
            <a:r>
              <a:rPr lang="en-US" sz="1400">
                <a:latin typeface="Times New Roman"/>
                <a:cs typeface="Times New Roman"/>
              </a:rPr>
              <a:t>reduce any bias. </a:t>
            </a:r>
            <a:endParaRPr lang="en-US" sz="1400" dirty="0">
              <a:latin typeface="Times New Roman"/>
              <a:cs typeface="Times New Roman"/>
            </a:endParaRPr>
          </a:p>
          <a:p>
            <a:pPr marL="0" indent="0">
              <a:buNone/>
            </a:pPr>
            <a:r>
              <a:rPr lang="en-US" b="1">
                <a:latin typeface="Times New Roman"/>
                <a:cs typeface="Times New Roman"/>
              </a:rPr>
              <a:t>Testing Protocols.</a:t>
            </a:r>
            <a:endParaRPr lang="en-US">
              <a:latin typeface="Times New Roman"/>
              <a:cs typeface="Times New Roman"/>
            </a:endParaRPr>
          </a:p>
          <a:p>
            <a:pPr marL="0" indent="0">
              <a:buNone/>
            </a:pPr>
            <a:r>
              <a:rPr lang="en-US" sz="1400" dirty="0">
                <a:latin typeface="Times New Roman"/>
                <a:cs typeface="Times New Roman"/>
              </a:rPr>
              <a:t>Prior to the commencement of testing, all participants completed </a:t>
            </a:r>
            <a:r>
              <a:rPr lang="en-US" sz="1400">
                <a:latin typeface="Times New Roman"/>
                <a:cs typeface="Times New Roman"/>
              </a:rPr>
              <a:t>a standardized</a:t>
            </a:r>
            <a:r>
              <a:rPr lang="en-US" sz="1400" dirty="0">
                <a:latin typeface="Times New Roman"/>
                <a:cs typeface="Times New Roman"/>
              </a:rPr>
              <a:t> RAMP warm-up.</a:t>
            </a:r>
          </a:p>
          <a:p>
            <a:pPr marL="0" indent="0">
              <a:buNone/>
            </a:pPr>
            <a:r>
              <a:rPr lang="en-US" sz="1400">
                <a:latin typeface="Times New Roman"/>
                <a:cs typeface="Times New Roman"/>
              </a:rPr>
              <a:t>The exercise performed was the barbell bench press, with a load 80 percent of the participants estimated one-repetition max (e1RM). Participants then performed one AMRAP (as many repetitions as possible</a:t>
            </a:r>
            <a:r>
              <a:rPr lang="en-US" sz="1400" dirty="0">
                <a:latin typeface="Times New Roman"/>
                <a:cs typeface="Times New Roman"/>
              </a:rPr>
              <a:t>) set to momentary muscular failure.</a:t>
            </a:r>
          </a:p>
          <a:p>
            <a:pPr marL="0" indent="0">
              <a:buNone/>
            </a:pPr>
            <a:r>
              <a:rPr lang="en-US" sz="1400" dirty="0">
                <a:latin typeface="Times New Roman"/>
                <a:cs typeface="Times New Roman"/>
              </a:rPr>
              <a:t>All completed repetitions were required to meet a technique criteria, and a </a:t>
            </a:r>
            <a:r>
              <a:rPr lang="en-US" sz="1400">
                <a:latin typeface="Times New Roman"/>
                <a:cs typeface="Times New Roman"/>
              </a:rPr>
              <a:t>designated spotter was present for safety of the participant.</a:t>
            </a:r>
            <a:endParaRPr lang="en-GB"/>
          </a:p>
          <a:p>
            <a:pPr marL="0" indent="0">
              <a:buNone/>
            </a:pPr>
            <a:endParaRPr lang="en-US" b="1" dirty="0">
              <a:latin typeface="Times New Roman"/>
              <a:cs typeface="Times New Roman"/>
            </a:endParaRPr>
          </a:p>
        </p:txBody>
      </p:sp>
      <p:pic>
        <p:nvPicPr>
          <p:cNvPr id="5" name="Picture 4" descr="A shaker and a bottle of protein&#10;&#10;AI-generated content may be incorrect.">
            <a:extLst>
              <a:ext uri="{FF2B5EF4-FFF2-40B4-BE49-F238E27FC236}">
                <a16:creationId xmlns:a16="http://schemas.microsoft.com/office/drawing/2014/main" id="{AB482D02-5668-51A0-A698-832C1CB5F140}"/>
              </a:ext>
            </a:extLst>
          </p:cNvPr>
          <p:cNvPicPr>
            <a:picLocks noChangeAspect="1"/>
          </p:cNvPicPr>
          <p:nvPr/>
        </p:nvPicPr>
        <p:blipFill>
          <a:blip r:embed="rId2"/>
          <a:stretch>
            <a:fillRect/>
          </a:stretch>
        </p:blipFill>
        <p:spPr>
          <a:xfrm>
            <a:off x="0" y="0"/>
            <a:ext cx="4572000" cy="6858000"/>
          </a:xfrm>
          <a:prstGeom prst="rect">
            <a:avLst/>
          </a:prstGeom>
        </p:spPr>
      </p:pic>
    </p:spTree>
    <p:extLst>
      <p:ext uri="{BB962C8B-B14F-4D97-AF65-F5344CB8AC3E}">
        <p14:creationId xmlns:p14="http://schemas.microsoft.com/office/powerpoint/2010/main" val="3240666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5396B3-D013-E24D-A543-5BDD4E89EBCC}"/>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937D9A6-3BCF-1D49-31CF-135D00DB4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8B57D0B2-5839-B707-DF4F-2E2ED87696BF}"/>
              </a:ext>
            </a:extLst>
          </p:cNvPr>
          <p:cNvSpPr>
            <a:spLocks noGrp="1"/>
          </p:cNvSpPr>
          <p:nvPr>
            <p:ph idx="1"/>
          </p:nvPr>
        </p:nvSpPr>
        <p:spPr>
          <a:xfrm>
            <a:off x="612397" y="669912"/>
            <a:ext cx="5486400" cy="4462272"/>
          </a:xfrm>
        </p:spPr>
        <p:txBody>
          <a:bodyPr vert="horz" lIns="91440" tIns="45720" rIns="91440" bIns="45720" rtlCol="0" anchor="t">
            <a:normAutofit/>
          </a:bodyPr>
          <a:lstStyle/>
          <a:p>
            <a:pPr marL="0" indent="0">
              <a:buNone/>
            </a:pPr>
            <a:r>
              <a:rPr lang="en-US" b="1">
                <a:latin typeface="Times New Roman"/>
                <a:cs typeface="Times New Roman"/>
              </a:rPr>
              <a:t>Outcome Measures</a:t>
            </a:r>
            <a:endParaRPr lang="en-US" b="1" dirty="0">
              <a:latin typeface="Times New Roman"/>
              <a:cs typeface="Times New Roman"/>
            </a:endParaRPr>
          </a:p>
          <a:p>
            <a:pPr marL="0" indent="0">
              <a:buNone/>
            </a:pPr>
            <a:r>
              <a:rPr lang="en-US" sz="1400">
                <a:latin typeface="Times New Roman"/>
                <a:cs typeface="Times New Roman"/>
              </a:rPr>
              <a:t>Performance was assessed using three determinants. Repetitions </a:t>
            </a:r>
            <a:r>
              <a:rPr lang="en-US" sz="1400" dirty="0">
                <a:latin typeface="Times New Roman"/>
                <a:cs typeface="Times New Roman"/>
              </a:rPr>
              <a:t>to momentary muscular failure and total accumulated volume were used as the primary indicators of muscular performance, while rating of perceived exertion was recorded to assess subjective efforts of each participant.</a:t>
            </a:r>
          </a:p>
          <a:p>
            <a:pPr marL="0" indent="0">
              <a:buNone/>
            </a:pPr>
            <a:r>
              <a:rPr lang="en-US" b="1">
                <a:latin typeface="Times New Roman"/>
                <a:cs typeface="Times New Roman"/>
              </a:rPr>
              <a:t>Data Analysis</a:t>
            </a:r>
          </a:p>
          <a:p>
            <a:pPr marL="0" indent="0">
              <a:buNone/>
            </a:pPr>
            <a:r>
              <a:rPr lang="en-US" sz="1400" dirty="0">
                <a:latin typeface="Times New Roman"/>
                <a:cs typeface="Times New Roman"/>
              </a:rPr>
              <a:t>Data was </a:t>
            </a:r>
            <a:r>
              <a:rPr lang="en-GB" sz="1400" noProof="1">
                <a:latin typeface="Times New Roman"/>
                <a:cs typeface="Times New Roman"/>
              </a:rPr>
              <a:t>analysed</a:t>
            </a:r>
            <a:r>
              <a:rPr lang="en-US" sz="1400" dirty="0">
                <a:latin typeface="Times New Roman"/>
                <a:cs typeface="Times New Roman"/>
              </a:rPr>
              <a:t> using SPSS. A paired samples t-test was conducted to compare performance between both fed and fasted nutritional conditions. </a:t>
            </a:r>
            <a:r>
              <a:rPr lang="en-US" sz="1400">
                <a:latin typeface="Times New Roman"/>
                <a:cs typeface="Times New Roman"/>
              </a:rPr>
              <a:t>Statistical significance was set at less than or equal to 0.05, and effect </a:t>
            </a:r>
            <a:r>
              <a:rPr lang="en-US" sz="1400" dirty="0">
                <a:latin typeface="Times New Roman"/>
                <a:cs typeface="Times New Roman"/>
              </a:rPr>
              <a:t>sizes were calculated using Cohen's d to assess the magnitude of differences. </a:t>
            </a:r>
          </a:p>
          <a:p>
            <a:pPr marL="0" indent="0">
              <a:buNone/>
            </a:pPr>
            <a:endParaRPr lang="en-US" sz="1400" dirty="0">
              <a:latin typeface="Times New Roman"/>
              <a:cs typeface="Times New Roman"/>
            </a:endParaRPr>
          </a:p>
          <a:p>
            <a:pPr marL="0" indent="0">
              <a:buNone/>
            </a:pPr>
            <a:endParaRPr lang="en-GB" dirty="0">
              <a:latin typeface="Bierstadt"/>
              <a:cs typeface="Times New Roman"/>
            </a:endParaRPr>
          </a:p>
          <a:p>
            <a:pPr marL="0" indent="0">
              <a:buNone/>
            </a:pPr>
            <a:endParaRPr lang="en-US" b="1" dirty="0">
              <a:latin typeface="Times New Roman"/>
              <a:cs typeface="Times New Roman"/>
            </a:endParaRPr>
          </a:p>
        </p:txBody>
      </p:sp>
      <p:pic>
        <p:nvPicPr>
          <p:cNvPr id="2" name="Picture 1" descr="A person working on a computer&#10;&#10;AI-generated content may be incorrect.">
            <a:extLst>
              <a:ext uri="{FF2B5EF4-FFF2-40B4-BE49-F238E27FC236}">
                <a16:creationId xmlns:a16="http://schemas.microsoft.com/office/drawing/2014/main" id="{E4D04A73-5443-9B4D-559C-BD61462B7580}"/>
              </a:ext>
            </a:extLst>
          </p:cNvPr>
          <p:cNvPicPr>
            <a:picLocks noChangeAspect="1"/>
          </p:cNvPicPr>
          <p:nvPr/>
        </p:nvPicPr>
        <p:blipFill>
          <a:blip r:embed="rId2"/>
          <a:stretch>
            <a:fillRect/>
          </a:stretch>
        </p:blipFill>
        <p:spPr>
          <a:xfrm>
            <a:off x="7620000" y="0"/>
            <a:ext cx="4572000" cy="6858000"/>
          </a:xfrm>
          <a:prstGeom prst="rect">
            <a:avLst/>
          </a:prstGeom>
        </p:spPr>
      </p:pic>
    </p:spTree>
    <p:extLst>
      <p:ext uri="{BB962C8B-B14F-4D97-AF65-F5344CB8AC3E}">
        <p14:creationId xmlns:p14="http://schemas.microsoft.com/office/powerpoint/2010/main" val="19717370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44F1F3-8986-EE9F-0B50-09E31BC70292}"/>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9DDAD1-2F92-4FF3-3C65-32DCBEBF2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1F150C9-E116-8FBF-A70A-E47E48BA29A8}"/>
              </a:ext>
            </a:extLst>
          </p:cNvPr>
          <p:cNvSpPr>
            <a:spLocks noGrp="1"/>
          </p:cNvSpPr>
          <p:nvPr>
            <p:ph type="title"/>
          </p:nvPr>
        </p:nvSpPr>
        <p:spPr>
          <a:xfrm>
            <a:off x="5870217" y="336048"/>
            <a:ext cx="1919855" cy="598490"/>
          </a:xfrm>
        </p:spPr>
        <p:txBody>
          <a:bodyPr>
            <a:normAutofit fontScale="90000"/>
          </a:bodyPr>
          <a:lstStyle/>
          <a:p>
            <a:r>
              <a:rPr lang="en-US">
                <a:latin typeface="Times New Roman"/>
                <a:cs typeface="Times New Roman"/>
              </a:rPr>
              <a:t>Results.</a:t>
            </a:r>
            <a:endParaRPr lang="en-US" dirty="0">
              <a:latin typeface="Times New Roman"/>
              <a:cs typeface="Times New Roman"/>
            </a:endParaRPr>
          </a:p>
        </p:txBody>
      </p:sp>
      <p:sp>
        <p:nvSpPr>
          <p:cNvPr id="3" name="Content Placeholder 2">
            <a:extLst>
              <a:ext uri="{FF2B5EF4-FFF2-40B4-BE49-F238E27FC236}">
                <a16:creationId xmlns:a16="http://schemas.microsoft.com/office/drawing/2014/main" id="{75A1D3A5-2EA7-8064-2507-3816EAA4F231}"/>
              </a:ext>
            </a:extLst>
          </p:cNvPr>
          <p:cNvSpPr>
            <a:spLocks noGrp="1"/>
          </p:cNvSpPr>
          <p:nvPr>
            <p:ph idx="1"/>
          </p:nvPr>
        </p:nvSpPr>
        <p:spPr>
          <a:xfrm>
            <a:off x="5870448" y="1067603"/>
            <a:ext cx="5486400" cy="4462272"/>
          </a:xfrm>
        </p:spPr>
        <p:txBody>
          <a:bodyPr vert="horz" lIns="91440" tIns="45720" rIns="91440" bIns="45720" rtlCol="0" anchor="t">
            <a:normAutofit/>
          </a:bodyPr>
          <a:lstStyle/>
          <a:p>
            <a:pPr marL="0" indent="0">
              <a:buNone/>
            </a:pPr>
            <a:r>
              <a:rPr lang="en-US" sz="1400" dirty="0">
                <a:latin typeface="Times New Roman"/>
                <a:cs typeface="Times New Roman"/>
              </a:rPr>
              <a:t>A paired samples t-test was used using SPSS to find a statistical difference between each </a:t>
            </a:r>
            <a:r>
              <a:rPr lang="en-US" sz="1400">
                <a:latin typeface="Times New Roman"/>
                <a:cs typeface="Times New Roman"/>
              </a:rPr>
              <a:t>variable under both nutritional conditions (fed vs </a:t>
            </a:r>
            <a:r>
              <a:rPr lang="en-US" sz="1400" dirty="0">
                <a:latin typeface="Times New Roman"/>
                <a:cs typeface="Times New Roman"/>
              </a:rPr>
              <a:t>fasted).</a:t>
            </a:r>
          </a:p>
          <a:p>
            <a:pPr marL="0" indent="0">
              <a:buNone/>
            </a:pPr>
            <a:r>
              <a:rPr lang="en-US" sz="1600" b="1">
                <a:latin typeface="Times New Roman"/>
                <a:cs typeface="Times New Roman"/>
              </a:rPr>
              <a:t>Repetitions to Failure.</a:t>
            </a:r>
            <a:endParaRPr lang="en-US" sz="1600" b="1" dirty="0">
              <a:latin typeface="Times New Roman"/>
              <a:cs typeface="Times New Roman"/>
            </a:endParaRPr>
          </a:p>
          <a:p>
            <a:pPr marL="0" indent="0">
              <a:buNone/>
            </a:pPr>
            <a:r>
              <a:rPr lang="en-US" sz="1400" dirty="0">
                <a:latin typeface="Times New Roman"/>
                <a:cs typeface="Times New Roman"/>
              </a:rPr>
              <a:t>There was no significant difference in repetitions to failure between the </a:t>
            </a:r>
            <a:r>
              <a:rPr lang="en-US" sz="1400">
                <a:latin typeface="Times New Roman"/>
                <a:cs typeface="Times New Roman"/>
              </a:rPr>
              <a:t>fed and fasted conditions. (p = 0.381)</a:t>
            </a:r>
            <a:endParaRPr lang="en-US" sz="1400" dirty="0">
              <a:latin typeface="Times New Roman"/>
              <a:cs typeface="Times New Roman"/>
            </a:endParaRPr>
          </a:p>
          <a:p>
            <a:pPr marL="0" indent="0">
              <a:buNone/>
            </a:pPr>
            <a:r>
              <a:rPr lang="en-GB" sz="1500" b="1" dirty="0">
                <a:latin typeface="Times New Roman"/>
                <a:cs typeface="Times New Roman"/>
              </a:rPr>
              <a:t>Table 1</a:t>
            </a:r>
            <a:r>
              <a:rPr lang="en-GB" sz="1500" dirty="0">
                <a:latin typeface="Times New Roman"/>
                <a:cs typeface="Times New Roman"/>
              </a:rPr>
              <a:t> – Descriptive statistics for Repetitions to </a:t>
            </a:r>
            <a:r>
              <a:rPr lang="en-GB" sz="1500">
                <a:latin typeface="Times New Roman"/>
                <a:cs typeface="Times New Roman"/>
              </a:rPr>
              <a:t>failure</a:t>
            </a:r>
            <a:r>
              <a:rPr lang="en-GB" sz="1500" dirty="0">
                <a:latin typeface="Times New Roman"/>
                <a:cs typeface="Times New Roman"/>
              </a:rPr>
              <a:t> (Mean </a:t>
            </a:r>
            <a:r>
              <a:rPr lang="en-GB" sz="1500" dirty="0">
                <a:latin typeface="Neue Haas Grotesk Text Pro"/>
                <a:cs typeface="Times New Roman"/>
              </a:rPr>
              <a:t>± </a:t>
            </a:r>
            <a:r>
              <a:rPr lang="en-GB" sz="1500" dirty="0">
                <a:latin typeface="Times New Roman"/>
                <a:cs typeface="Times New Roman"/>
              </a:rPr>
              <a:t>SD).</a:t>
            </a:r>
            <a:endParaRPr lang="en-US" dirty="0"/>
          </a:p>
          <a:p>
            <a:pPr marL="0" indent="0">
              <a:buNone/>
            </a:pPr>
            <a:endParaRPr lang="en-GB" sz="1500" dirty="0">
              <a:latin typeface="Times New Roman"/>
              <a:cs typeface="Times New Roman"/>
            </a:endParaRPr>
          </a:p>
          <a:p>
            <a:pPr marL="0" indent="0">
              <a:buNone/>
            </a:pPr>
            <a:endParaRPr lang="en-GB" sz="1500" b="1" dirty="0">
              <a:latin typeface="Times New Roman"/>
              <a:cs typeface="Times New Roman"/>
            </a:endParaRPr>
          </a:p>
          <a:p>
            <a:pPr marL="0" indent="0">
              <a:buNone/>
            </a:pPr>
            <a:r>
              <a:rPr lang="en-GB" sz="1500" b="1">
                <a:latin typeface="Times New Roman"/>
                <a:cs typeface="Times New Roman"/>
              </a:rPr>
              <a:t>Table 2</a:t>
            </a:r>
            <a:r>
              <a:rPr lang="en-GB" sz="1500">
                <a:latin typeface="Times New Roman"/>
                <a:cs typeface="Times New Roman"/>
              </a:rPr>
              <a:t> – Paired samples t-test comparing fed and fasted conditions.</a:t>
            </a:r>
            <a:endParaRPr lang="en-GB"/>
          </a:p>
          <a:p>
            <a:pPr marL="0" indent="0">
              <a:buNone/>
            </a:pPr>
            <a:endParaRPr lang="en-GB" sz="1500"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b="1" dirty="0">
              <a:latin typeface="Times New Roman"/>
              <a:cs typeface="Times New Roman"/>
            </a:endParaRPr>
          </a:p>
        </p:txBody>
      </p:sp>
      <p:graphicFrame>
        <p:nvGraphicFramePr>
          <p:cNvPr id="10" name="Table 9">
            <a:extLst>
              <a:ext uri="{FF2B5EF4-FFF2-40B4-BE49-F238E27FC236}">
                <a16:creationId xmlns:a16="http://schemas.microsoft.com/office/drawing/2014/main" id="{8FD324F1-882D-D375-1463-61A0B8D91136}"/>
              </a:ext>
            </a:extLst>
          </p:cNvPr>
          <p:cNvGraphicFramePr>
            <a:graphicFrameLocks noGrp="1"/>
          </p:cNvGraphicFramePr>
          <p:nvPr>
            <p:extLst>
              <p:ext uri="{D42A27DB-BD31-4B8C-83A1-F6EECF244321}">
                <p14:modId xmlns:p14="http://schemas.microsoft.com/office/powerpoint/2010/main" val="3680666992"/>
              </p:ext>
            </p:extLst>
          </p:nvPr>
        </p:nvGraphicFramePr>
        <p:xfrm>
          <a:off x="5989372" y="3431191"/>
          <a:ext cx="5209309" cy="609600"/>
        </p:xfrm>
        <a:graphic>
          <a:graphicData uri="http://schemas.openxmlformats.org/drawingml/2006/table">
            <a:tbl>
              <a:tblPr bandRow="1">
                <a:tableStyleId>{073A0DAA-6AF3-43AB-8588-CEC1D06C72B9}</a:tableStyleId>
              </a:tblPr>
              <a:tblGrid>
                <a:gridCol w="1447800">
                  <a:extLst>
                    <a:ext uri="{9D8B030D-6E8A-4147-A177-3AD203B41FA5}">
                      <a16:colId xmlns:a16="http://schemas.microsoft.com/office/drawing/2014/main" val="4107295723"/>
                    </a:ext>
                  </a:extLst>
                </a:gridCol>
                <a:gridCol w="2085109">
                  <a:extLst>
                    <a:ext uri="{9D8B030D-6E8A-4147-A177-3AD203B41FA5}">
                      <a16:colId xmlns:a16="http://schemas.microsoft.com/office/drawing/2014/main" val="3224164456"/>
                    </a:ext>
                  </a:extLst>
                </a:gridCol>
                <a:gridCol w="1676400">
                  <a:extLst>
                    <a:ext uri="{9D8B030D-6E8A-4147-A177-3AD203B41FA5}">
                      <a16:colId xmlns:a16="http://schemas.microsoft.com/office/drawing/2014/main" val="400924832"/>
                    </a:ext>
                  </a:extLst>
                </a:gridCol>
              </a:tblGrid>
              <a:tr h="284311">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Fasted Mean ± SD</a:t>
                      </a:r>
                    </a:p>
                  </a:txBody>
                  <a:tcPr anchor="ctr"/>
                </a:tc>
                <a:tc>
                  <a:txBody>
                    <a:bodyPr/>
                    <a:lstStyle/>
                    <a:p>
                      <a:pPr algn="ctr">
                        <a:buNone/>
                      </a:pPr>
                      <a:r>
                        <a:rPr lang="en-US" sz="1400" b="1">
                          <a:effectLst/>
                          <a:latin typeface="Times New Roman"/>
                          <a:cs typeface="Times New Roman"/>
                        </a:rPr>
                        <a:t>Fed Mean ± SD</a:t>
                      </a:r>
                    </a:p>
                  </a:txBody>
                  <a:tcPr anchor="ctr"/>
                </a:tc>
                <a:extLst>
                  <a:ext uri="{0D108BD9-81ED-4DB2-BD59-A6C34878D82A}">
                    <a16:rowId xmlns:a16="http://schemas.microsoft.com/office/drawing/2014/main" val="4151120505"/>
                  </a:ext>
                </a:extLst>
              </a:tr>
              <a:tr h="284311">
                <a:tc>
                  <a:txBody>
                    <a:bodyPr/>
                    <a:lstStyle/>
                    <a:p>
                      <a:pPr algn="ctr">
                        <a:buNone/>
                      </a:pPr>
                      <a:r>
                        <a:rPr lang="en-US" sz="1400">
                          <a:effectLst/>
                          <a:latin typeface="Times New Roman"/>
                          <a:cs typeface="Times New Roman"/>
                        </a:rPr>
                        <a:t>Repetitions</a:t>
                      </a:r>
                    </a:p>
                  </a:txBody>
                  <a:tcPr anchor="ctr"/>
                </a:tc>
                <a:tc>
                  <a:txBody>
                    <a:bodyPr/>
                    <a:lstStyle/>
                    <a:p>
                      <a:pPr algn="ctr">
                        <a:buNone/>
                      </a:pPr>
                      <a:r>
                        <a:rPr lang="en-US" sz="1400">
                          <a:latin typeface="Times New Roman"/>
                          <a:cs typeface="Times New Roman"/>
                        </a:rPr>
                        <a:t>4.88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0.83</a:t>
                      </a:r>
                      <a:endParaRPr lang="en-US" sz="1400" b="0">
                        <a:latin typeface="Times New Roman"/>
                        <a:cs typeface="Times New Roman"/>
                      </a:endParaRPr>
                    </a:p>
                  </a:txBody>
                  <a:tcPr anchor="ctr"/>
                </a:tc>
                <a:tc>
                  <a:txBody>
                    <a:bodyPr/>
                    <a:lstStyle/>
                    <a:p>
                      <a:pPr algn="ctr">
                        <a:buNone/>
                      </a:pPr>
                      <a:r>
                        <a:rPr lang="en-US" sz="1400">
                          <a:latin typeface="Times New Roman"/>
                          <a:cs typeface="Times New Roman"/>
                        </a:rPr>
                        <a:t>5.38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0.92</a:t>
                      </a:r>
                      <a:endParaRPr lang="en-US" sz="1400" b="0">
                        <a:latin typeface="Times New Roman"/>
                        <a:cs typeface="Times New Roman"/>
                      </a:endParaRPr>
                    </a:p>
                  </a:txBody>
                  <a:tcPr anchor="ctr"/>
                </a:tc>
                <a:extLst>
                  <a:ext uri="{0D108BD9-81ED-4DB2-BD59-A6C34878D82A}">
                    <a16:rowId xmlns:a16="http://schemas.microsoft.com/office/drawing/2014/main" val="1055885419"/>
                  </a:ext>
                </a:extLst>
              </a:tr>
            </a:tbl>
          </a:graphicData>
        </a:graphic>
      </p:graphicFrame>
      <p:graphicFrame>
        <p:nvGraphicFramePr>
          <p:cNvPr id="12" name="Table 11">
            <a:extLst>
              <a:ext uri="{FF2B5EF4-FFF2-40B4-BE49-F238E27FC236}">
                <a16:creationId xmlns:a16="http://schemas.microsoft.com/office/drawing/2014/main" id="{C0F898F6-40F5-5C38-150D-3ABA8FC4FD72}"/>
              </a:ext>
            </a:extLst>
          </p:cNvPr>
          <p:cNvGraphicFramePr>
            <a:graphicFrameLocks noGrp="1"/>
          </p:cNvGraphicFramePr>
          <p:nvPr>
            <p:extLst>
              <p:ext uri="{D42A27DB-BD31-4B8C-83A1-F6EECF244321}">
                <p14:modId xmlns:p14="http://schemas.microsoft.com/office/powerpoint/2010/main" val="1510372650"/>
              </p:ext>
            </p:extLst>
          </p:nvPr>
        </p:nvGraphicFramePr>
        <p:xfrm>
          <a:off x="5989950" y="4600147"/>
          <a:ext cx="5202377" cy="609600"/>
        </p:xfrm>
        <a:graphic>
          <a:graphicData uri="http://schemas.openxmlformats.org/drawingml/2006/table">
            <a:tbl>
              <a:tblPr bandRow="1">
                <a:tableStyleId>{073A0DAA-6AF3-43AB-8588-CEC1D06C72B9}</a:tableStyleId>
              </a:tblPr>
              <a:tblGrid>
                <a:gridCol w="1399306">
                  <a:extLst>
                    <a:ext uri="{9D8B030D-6E8A-4147-A177-3AD203B41FA5}">
                      <a16:colId xmlns:a16="http://schemas.microsoft.com/office/drawing/2014/main" val="253353186"/>
                    </a:ext>
                  </a:extLst>
                </a:gridCol>
                <a:gridCol w="921327">
                  <a:extLst>
                    <a:ext uri="{9D8B030D-6E8A-4147-A177-3AD203B41FA5}">
                      <a16:colId xmlns:a16="http://schemas.microsoft.com/office/drawing/2014/main" val="3919862831"/>
                    </a:ext>
                  </a:extLst>
                </a:gridCol>
                <a:gridCol w="380999">
                  <a:extLst>
                    <a:ext uri="{9D8B030D-6E8A-4147-A177-3AD203B41FA5}">
                      <a16:colId xmlns:a16="http://schemas.microsoft.com/office/drawing/2014/main" val="1311372217"/>
                    </a:ext>
                  </a:extLst>
                </a:gridCol>
                <a:gridCol w="949036">
                  <a:extLst>
                    <a:ext uri="{9D8B030D-6E8A-4147-A177-3AD203B41FA5}">
                      <a16:colId xmlns:a16="http://schemas.microsoft.com/office/drawing/2014/main" val="3952486314"/>
                    </a:ext>
                  </a:extLst>
                </a:gridCol>
                <a:gridCol w="1551709">
                  <a:extLst>
                    <a:ext uri="{9D8B030D-6E8A-4147-A177-3AD203B41FA5}">
                      <a16:colId xmlns:a16="http://schemas.microsoft.com/office/drawing/2014/main" val="3359107264"/>
                    </a:ext>
                  </a:extLst>
                </a:gridCol>
              </a:tblGrid>
              <a:tr h="295275">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t-value</a:t>
                      </a:r>
                    </a:p>
                  </a:txBody>
                  <a:tcPr anchor="ctr"/>
                </a:tc>
                <a:tc>
                  <a:txBody>
                    <a:bodyPr/>
                    <a:lstStyle/>
                    <a:p>
                      <a:pPr algn="ctr">
                        <a:buNone/>
                      </a:pPr>
                      <a:r>
                        <a:rPr lang="en-US" sz="1400" b="1" dirty="0" err="1">
                          <a:effectLst/>
                          <a:latin typeface="Times New Roman"/>
                          <a:cs typeface="Times New Roman"/>
                        </a:rPr>
                        <a:t>df</a:t>
                      </a:r>
                    </a:p>
                  </a:txBody>
                  <a:tcPr anchor="ctr"/>
                </a:tc>
                <a:tc>
                  <a:txBody>
                    <a:bodyPr/>
                    <a:lstStyle/>
                    <a:p>
                      <a:pPr algn="ctr">
                        <a:buNone/>
                      </a:pPr>
                      <a:r>
                        <a:rPr lang="en-US" sz="1400" b="1">
                          <a:effectLst/>
                          <a:latin typeface="Times New Roman"/>
                          <a:cs typeface="Times New Roman"/>
                        </a:rPr>
                        <a:t>p-value</a:t>
                      </a:r>
                    </a:p>
                  </a:txBody>
                  <a:tcPr anchor="ctr"/>
                </a:tc>
                <a:tc>
                  <a:txBody>
                    <a:bodyPr/>
                    <a:lstStyle/>
                    <a:p>
                      <a:pPr algn="ctr">
                        <a:buNone/>
                      </a:pPr>
                      <a:r>
                        <a:rPr lang="en-US" sz="1400" b="1">
                          <a:effectLst/>
                          <a:latin typeface="Times New Roman"/>
                          <a:cs typeface="Times New Roman"/>
                        </a:rPr>
                        <a:t>Effect Size (d)</a:t>
                      </a:r>
                    </a:p>
                  </a:txBody>
                  <a:tcPr anchor="ctr"/>
                </a:tc>
                <a:extLst>
                  <a:ext uri="{0D108BD9-81ED-4DB2-BD59-A6C34878D82A}">
                    <a16:rowId xmlns:a16="http://schemas.microsoft.com/office/drawing/2014/main" val="529271900"/>
                  </a:ext>
                </a:extLst>
              </a:tr>
              <a:tr h="295275">
                <a:tc>
                  <a:txBody>
                    <a:bodyPr/>
                    <a:lstStyle/>
                    <a:p>
                      <a:pPr algn="ctr">
                        <a:buNone/>
                      </a:pPr>
                      <a:r>
                        <a:rPr lang="en-US" sz="1400">
                          <a:effectLst/>
                          <a:latin typeface="Times New Roman"/>
                          <a:cs typeface="Times New Roman"/>
                        </a:rPr>
                        <a:t>Repetitions</a:t>
                      </a:r>
                    </a:p>
                  </a:txBody>
                  <a:tcPr anchor="ctr"/>
                </a:tc>
                <a:tc>
                  <a:txBody>
                    <a:bodyPr/>
                    <a:lstStyle/>
                    <a:p>
                      <a:pPr algn="ctr">
                        <a:buNone/>
                      </a:pPr>
                      <a:r>
                        <a:rPr lang="en-US" sz="1400">
                          <a:latin typeface="Times New Roman"/>
                          <a:cs typeface="Times New Roman"/>
                        </a:rPr>
                        <a:t>-0.94</a:t>
                      </a:r>
                    </a:p>
                  </a:txBody>
                  <a:tcPr anchor="ctr"/>
                </a:tc>
                <a:tc>
                  <a:txBody>
                    <a:bodyPr/>
                    <a:lstStyle/>
                    <a:p>
                      <a:pPr algn="ctr">
                        <a:buNone/>
                      </a:pPr>
                      <a:r>
                        <a:rPr lang="en-US" sz="1400">
                          <a:latin typeface="Times New Roman"/>
                          <a:cs typeface="Times New Roman"/>
                        </a:rPr>
                        <a:t>7</a:t>
                      </a:r>
                    </a:p>
                  </a:txBody>
                  <a:tcPr anchor="ctr"/>
                </a:tc>
                <a:tc>
                  <a:txBody>
                    <a:bodyPr/>
                    <a:lstStyle/>
                    <a:p>
                      <a:pPr algn="ctr">
                        <a:buNone/>
                      </a:pPr>
                      <a:r>
                        <a:rPr lang="en-US" sz="1400">
                          <a:latin typeface="Times New Roman"/>
                          <a:cs typeface="Times New Roman"/>
                        </a:rPr>
                        <a:t>0.381</a:t>
                      </a:r>
                    </a:p>
                  </a:txBody>
                  <a:tcPr anchor="ctr"/>
                </a:tc>
                <a:tc>
                  <a:txBody>
                    <a:bodyPr/>
                    <a:lstStyle/>
                    <a:p>
                      <a:pPr algn="ctr">
                        <a:buNone/>
                      </a:pPr>
                      <a:r>
                        <a:rPr lang="en-US" sz="1400">
                          <a:latin typeface="Times New Roman"/>
                          <a:cs typeface="Times New Roman"/>
                        </a:rPr>
                        <a:t>-0.33</a:t>
                      </a:r>
                    </a:p>
                  </a:txBody>
                  <a:tcPr anchor="ctr"/>
                </a:tc>
                <a:extLst>
                  <a:ext uri="{0D108BD9-81ED-4DB2-BD59-A6C34878D82A}">
                    <a16:rowId xmlns:a16="http://schemas.microsoft.com/office/drawing/2014/main" val="4024076589"/>
                  </a:ext>
                </a:extLst>
              </a:tr>
            </a:tbl>
          </a:graphicData>
        </a:graphic>
      </p:graphicFrame>
      <p:pic>
        <p:nvPicPr>
          <p:cNvPr id="5" name="Picture 4" descr="A graph with blue bars&#10;&#10;AI-generated content may be incorrect.">
            <a:extLst>
              <a:ext uri="{FF2B5EF4-FFF2-40B4-BE49-F238E27FC236}">
                <a16:creationId xmlns:a16="http://schemas.microsoft.com/office/drawing/2014/main" id="{6669A520-B417-35FA-2DFB-F44C7FCBD12F}"/>
              </a:ext>
            </a:extLst>
          </p:cNvPr>
          <p:cNvPicPr>
            <a:picLocks noChangeAspect="1"/>
          </p:cNvPicPr>
          <p:nvPr/>
        </p:nvPicPr>
        <p:blipFill>
          <a:blip r:embed="rId2"/>
          <a:stretch>
            <a:fillRect/>
          </a:stretch>
        </p:blipFill>
        <p:spPr>
          <a:xfrm>
            <a:off x="435009" y="2412273"/>
            <a:ext cx="4832643" cy="2798494"/>
          </a:xfrm>
          <a:prstGeom prst="rect">
            <a:avLst/>
          </a:prstGeom>
        </p:spPr>
      </p:pic>
      <p:sp>
        <p:nvSpPr>
          <p:cNvPr id="7" name="Title 1">
            <a:extLst>
              <a:ext uri="{FF2B5EF4-FFF2-40B4-BE49-F238E27FC236}">
                <a16:creationId xmlns:a16="http://schemas.microsoft.com/office/drawing/2014/main" id="{777F2381-A20A-8655-DD6B-856E373EE1AF}"/>
              </a:ext>
            </a:extLst>
          </p:cNvPr>
          <p:cNvSpPr txBox="1">
            <a:spLocks/>
          </p:cNvSpPr>
          <p:nvPr/>
        </p:nvSpPr>
        <p:spPr>
          <a:xfrm>
            <a:off x="348216" y="5210569"/>
            <a:ext cx="5189704" cy="434515"/>
          </a:xfrm>
          <a:prstGeom prst="rect">
            <a:avLst/>
          </a:prstGeom>
        </p:spPr>
        <p:txBody>
          <a:bodyPr vert="horz" lIns="91440" tIns="45720" rIns="91440" bIns="45720" rtlCol="0" anchor="t">
            <a:normAutofit fontScale="9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1600">
                <a:latin typeface="Times New Roman"/>
                <a:cs typeface="Times New Roman"/>
              </a:rPr>
              <a:t>Figure 1</a:t>
            </a:r>
            <a:r>
              <a:rPr lang="en-US" sz="1600" b="0">
                <a:latin typeface="Times New Roman"/>
                <a:cs typeface="Times New Roman"/>
              </a:rPr>
              <a:t> –</a:t>
            </a:r>
            <a:r>
              <a:rPr lang="en-GB" sz="1500">
                <a:latin typeface="Times New Roman"/>
                <a:cs typeface="Times New Roman"/>
              </a:rPr>
              <a:t> </a:t>
            </a:r>
            <a:r>
              <a:rPr lang="en-GB" sz="1500" b="0">
                <a:latin typeface="Times New Roman"/>
                <a:cs typeface="Times New Roman"/>
              </a:rPr>
              <a:t>Paired samples t-test comparing fed and fasted conditions.</a:t>
            </a:r>
            <a:endParaRPr lang="en-US"/>
          </a:p>
        </p:txBody>
      </p:sp>
    </p:spTree>
    <p:extLst>
      <p:ext uri="{BB962C8B-B14F-4D97-AF65-F5344CB8AC3E}">
        <p14:creationId xmlns:p14="http://schemas.microsoft.com/office/powerpoint/2010/main" val="1111718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1C89CB-9CD8-8915-59DD-1C115C98D0BC}"/>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95A8473-80EB-30E6-5190-878B0BDF3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128982B7-766F-C5D0-FD93-3385E080A3A1}"/>
              </a:ext>
            </a:extLst>
          </p:cNvPr>
          <p:cNvSpPr>
            <a:spLocks noGrp="1"/>
          </p:cNvSpPr>
          <p:nvPr>
            <p:ph idx="1"/>
          </p:nvPr>
        </p:nvSpPr>
        <p:spPr>
          <a:xfrm>
            <a:off x="5870448" y="1898350"/>
            <a:ext cx="5486400" cy="4462272"/>
          </a:xfrm>
        </p:spPr>
        <p:txBody>
          <a:bodyPr vert="horz" lIns="91440" tIns="45720" rIns="91440" bIns="45720" rtlCol="0" anchor="t">
            <a:normAutofit/>
          </a:bodyPr>
          <a:lstStyle/>
          <a:p>
            <a:pPr marL="0" indent="0">
              <a:buNone/>
            </a:pPr>
            <a:r>
              <a:rPr lang="en-US" sz="1600" b="1" dirty="0">
                <a:latin typeface="Times New Roman"/>
                <a:cs typeface="Times New Roman"/>
              </a:rPr>
              <a:t>Total Volume</a:t>
            </a:r>
            <a:r>
              <a:rPr lang="en-US" sz="1400" b="1" dirty="0">
                <a:latin typeface="Times New Roman"/>
                <a:cs typeface="Times New Roman"/>
              </a:rPr>
              <a:t> (</a:t>
            </a:r>
            <a:r>
              <a:rPr lang="en-US" sz="1400">
                <a:latin typeface="Times New Roman"/>
                <a:cs typeface="Times New Roman"/>
              </a:rPr>
              <a:t>Reps * Sets * Weight Lifted</a:t>
            </a:r>
            <a:r>
              <a:rPr lang="en-US" sz="1400" b="1">
                <a:latin typeface="Times New Roman"/>
                <a:cs typeface="Times New Roman"/>
              </a:rPr>
              <a:t>)</a:t>
            </a:r>
          </a:p>
          <a:p>
            <a:pPr marL="0" indent="0">
              <a:buNone/>
            </a:pPr>
            <a:r>
              <a:rPr lang="en-US" sz="1400" dirty="0">
                <a:latin typeface="Times New Roman"/>
                <a:cs typeface="Times New Roman"/>
              </a:rPr>
              <a:t>There was a significant difference seen in total volume between </a:t>
            </a:r>
            <a:r>
              <a:rPr lang="en-US" sz="1400">
                <a:latin typeface="Times New Roman"/>
                <a:cs typeface="Times New Roman"/>
              </a:rPr>
              <a:t>conditions. (p = 0.005)</a:t>
            </a:r>
          </a:p>
          <a:p>
            <a:pPr marL="0" indent="0">
              <a:buNone/>
            </a:pPr>
            <a:r>
              <a:rPr lang="en-GB" sz="1500" b="1">
                <a:latin typeface="Times New Roman"/>
                <a:cs typeface="Times New Roman"/>
              </a:rPr>
              <a:t>Table 3</a:t>
            </a:r>
            <a:r>
              <a:rPr lang="en-GB" sz="1500">
                <a:latin typeface="Times New Roman"/>
                <a:cs typeface="Times New Roman"/>
              </a:rPr>
              <a:t> – Descriptive statistics for Total volume Performance </a:t>
            </a:r>
            <a:r>
              <a:rPr lang="en-GB" sz="1500" dirty="0">
                <a:latin typeface="Times New Roman"/>
                <a:cs typeface="Times New Roman"/>
              </a:rPr>
              <a:t>(Mean </a:t>
            </a:r>
            <a:r>
              <a:rPr lang="en-GB" sz="1500" dirty="0">
                <a:latin typeface="Neue Haas Grotesk Text Pro"/>
                <a:cs typeface="Times New Roman"/>
              </a:rPr>
              <a:t>± </a:t>
            </a:r>
            <a:r>
              <a:rPr lang="en-GB" sz="1500" dirty="0">
                <a:latin typeface="Times New Roman"/>
                <a:cs typeface="Times New Roman"/>
              </a:rPr>
              <a:t>SD).</a:t>
            </a:r>
            <a:endParaRPr lang="en-US" dirty="0"/>
          </a:p>
          <a:p>
            <a:pPr marL="0" indent="0">
              <a:buNone/>
            </a:pPr>
            <a:endParaRPr lang="en-GB" sz="1500" dirty="0">
              <a:latin typeface="Times New Roman"/>
              <a:cs typeface="Times New Roman"/>
            </a:endParaRPr>
          </a:p>
          <a:p>
            <a:pPr marL="0" indent="0">
              <a:buNone/>
            </a:pPr>
            <a:endParaRPr lang="en-GB" sz="1500" dirty="0">
              <a:latin typeface="Times New Roman"/>
              <a:cs typeface="Times New Roman"/>
            </a:endParaRPr>
          </a:p>
          <a:p>
            <a:pPr marL="0" indent="0">
              <a:buNone/>
            </a:pPr>
            <a:r>
              <a:rPr lang="en-GB" sz="1500" b="1">
                <a:latin typeface="Times New Roman"/>
                <a:cs typeface="Times New Roman"/>
              </a:rPr>
              <a:t>Table 4</a:t>
            </a:r>
            <a:r>
              <a:rPr lang="en-GB" sz="1500">
                <a:latin typeface="Times New Roman"/>
                <a:cs typeface="Times New Roman"/>
              </a:rPr>
              <a:t> – Paired samples t-test comparing fed and fasted conditions.</a:t>
            </a:r>
            <a:endParaRPr lang="en-GB" dirty="0"/>
          </a:p>
          <a:p>
            <a:pPr marL="0" indent="0">
              <a:buNone/>
            </a:pPr>
            <a:endParaRPr lang="en-GB" sz="1500"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b="1" dirty="0">
              <a:latin typeface="Times New Roman"/>
              <a:cs typeface="Times New Roman"/>
            </a:endParaRPr>
          </a:p>
        </p:txBody>
      </p:sp>
      <p:graphicFrame>
        <p:nvGraphicFramePr>
          <p:cNvPr id="10" name="Table 9">
            <a:extLst>
              <a:ext uri="{FF2B5EF4-FFF2-40B4-BE49-F238E27FC236}">
                <a16:creationId xmlns:a16="http://schemas.microsoft.com/office/drawing/2014/main" id="{EC616670-F09B-8639-FBF1-A9AD46A4EB99}"/>
              </a:ext>
            </a:extLst>
          </p:cNvPr>
          <p:cNvGraphicFramePr>
            <a:graphicFrameLocks noGrp="1"/>
          </p:cNvGraphicFramePr>
          <p:nvPr>
            <p:extLst>
              <p:ext uri="{D42A27DB-BD31-4B8C-83A1-F6EECF244321}">
                <p14:modId xmlns:p14="http://schemas.microsoft.com/office/powerpoint/2010/main" val="853672334"/>
              </p:ext>
            </p:extLst>
          </p:nvPr>
        </p:nvGraphicFramePr>
        <p:xfrm>
          <a:off x="6005945" y="3433647"/>
          <a:ext cx="5209307" cy="609600"/>
        </p:xfrm>
        <a:graphic>
          <a:graphicData uri="http://schemas.openxmlformats.org/drawingml/2006/table">
            <a:tbl>
              <a:tblPr bandRow="1">
                <a:tableStyleId>{073A0DAA-6AF3-43AB-8588-CEC1D06C72B9}</a:tableStyleId>
              </a:tblPr>
              <a:tblGrid>
                <a:gridCol w="1523999">
                  <a:extLst>
                    <a:ext uri="{9D8B030D-6E8A-4147-A177-3AD203B41FA5}">
                      <a16:colId xmlns:a16="http://schemas.microsoft.com/office/drawing/2014/main" val="4107295723"/>
                    </a:ext>
                  </a:extLst>
                </a:gridCol>
                <a:gridCol w="2008908">
                  <a:extLst>
                    <a:ext uri="{9D8B030D-6E8A-4147-A177-3AD203B41FA5}">
                      <a16:colId xmlns:a16="http://schemas.microsoft.com/office/drawing/2014/main" val="3224164456"/>
                    </a:ext>
                  </a:extLst>
                </a:gridCol>
                <a:gridCol w="1676400">
                  <a:extLst>
                    <a:ext uri="{9D8B030D-6E8A-4147-A177-3AD203B41FA5}">
                      <a16:colId xmlns:a16="http://schemas.microsoft.com/office/drawing/2014/main" val="400924832"/>
                    </a:ext>
                  </a:extLst>
                </a:gridCol>
              </a:tblGrid>
              <a:tr h="284311">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Fasted Mean ± SD</a:t>
                      </a:r>
                    </a:p>
                  </a:txBody>
                  <a:tcPr anchor="ctr"/>
                </a:tc>
                <a:tc>
                  <a:txBody>
                    <a:bodyPr/>
                    <a:lstStyle/>
                    <a:p>
                      <a:pPr algn="ctr">
                        <a:buNone/>
                      </a:pPr>
                      <a:r>
                        <a:rPr lang="en-US" sz="1400" b="1">
                          <a:effectLst/>
                          <a:latin typeface="Times New Roman"/>
                          <a:cs typeface="Times New Roman"/>
                        </a:rPr>
                        <a:t>Fed Mean ± SD</a:t>
                      </a:r>
                    </a:p>
                  </a:txBody>
                  <a:tcPr anchor="ctr"/>
                </a:tc>
                <a:extLst>
                  <a:ext uri="{0D108BD9-81ED-4DB2-BD59-A6C34878D82A}">
                    <a16:rowId xmlns:a16="http://schemas.microsoft.com/office/drawing/2014/main" val="4151120505"/>
                  </a:ext>
                </a:extLst>
              </a:tr>
              <a:tr h="284311">
                <a:tc>
                  <a:txBody>
                    <a:bodyPr/>
                    <a:lstStyle/>
                    <a:p>
                      <a:pPr algn="ctr">
                        <a:buNone/>
                      </a:pPr>
                      <a:r>
                        <a:rPr lang="en-US" sz="1400">
                          <a:effectLst/>
                          <a:latin typeface="Times New Roman"/>
                          <a:cs typeface="Times New Roman"/>
                        </a:rPr>
                        <a:t>Total Volume (kg)</a:t>
                      </a:r>
                      <a:endParaRPr lang="en-US" sz="1400" dirty="0">
                        <a:effectLst/>
                        <a:latin typeface="Times New Roman"/>
                        <a:cs typeface="Times New Roman"/>
                      </a:endParaRPr>
                    </a:p>
                  </a:txBody>
                  <a:tcPr anchor="ctr"/>
                </a:tc>
                <a:tc>
                  <a:txBody>
                    <a:bodyPr/>
                    <a:lstStyle/>
                    <a:p>
                      <a:pPr algn="ctr">
                        <a:buNone/>
                      </a:pPr>
                      <a:r>
                        <a:rPr lang="en-US" sz="1400">
                          <a:latin typeface="Times New Roman"/>
                          <a:cs typeface="Times New Roman"/>
                        </a:rPr>
                        <a:t>351.25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115.04</a:t>
                      </a:r>
                      <a:endParaRPr lang="en-US" sz="1400" b="0" dirty="0">
                        <a:latin typeface="Times New Roman"/>
                        <a:cs typeface="Times New Roman"/>
                      </a:endParaRPr>
                    </a:p>
                  </a:txBody>
                  <a:tcPr anchor="ctr"/>
                </a:tc>
                <a:tc>
                  <a:txBody>
                    <a:bodyPr/>
                    <a:lstStyle/>
                    <a:p>
                      <a:pPr algn="ctr">
                        <a:buNone/>
                      </a:pPr>
                      <a:r>
                        <a:rPr lang="en-US" sz="1400">
                          <a:latin typeface="Times New Roman"/>
                          <a:cs typeface="Times New Roman"/>
                        </a:rPr>
                        <a:t>438.13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98.2</a:t>
                      </a:r>
                      <a:endParaRPr lang="en-US" sz="1400" b="0" dirty="0">
                        <a:latin typeface="Times New Roman"/>
                        <a:cs typeface="Times New Roman"/>
                      </a:endParaRPr>
                    </a:p>
                  </a:txBody>
                  <a:tcPr anchor="ctr"/>
                </a:tc>
                <a:extLst>
                  <a:ext uri="{0D108BD9-81ED-4DB2-BD59-A6C34878D82A}">
                    <a16:rowId xmlns:a16="http://schemas.microsoft.com/office/drawing/2014/main" val="1055885419"/>
                  </a:ext>
                </a:extLst>
              </a:tr>
            </a:tbl>
          </a:graphicData>
        </a:graphic>
      </p:graphicFrame>
      <p:graphicFrame>
        <p:nvGraphicFramePr>
          <p:cNvPr id="12" name="Table 11">
            <a:extLst>
              <a:ext uri="{FF2B5EF4-FFF2-40B4-BE49-F238E27FC236}">
                <a16:creationId xmlns:a16="http://schemas.microsoft.com/office/drawing/2014/main" id="{526AFF64-2E62-8081-65FE-6A46C08FC5C1}"/>
              </a:ext>
            </a:extLst>
          </p:cNvPr>
          <p:cNvGraphicFramePr>
            <a:graphicFrameLocks noGrp="1"/>
          </p:cNvGraphicFramePr>
          <p:nvPr>
            <p:extLst>
              <p:ext uri="{D42A27DB-BD31-4B8C-83A1-F6EECF244321}">
                <p14:modId xmlns:p14="http://schemas.microsoft.com/office/powerpoint/2010/main" val="4209937499"/>
              </p:ext>
            </p:extLst>
          </p:nvPr>
        </p:nvGraphicFramePr>
        <p:xfrm>
          <a:off x="6006523" y="4604094"/>
          <a:ext cx="5202375" cy="609600"/>
        </p:xfrm>
        <a:graphic>
          <a:graphicData uri="http://schemas.openxmlformats.org/drawingml/2006/table">
            <a:tbl>
              <a:tblPr bandRow="1">
                <a:tableStyleId>{073A0DAA-6AF3-43AB-8588-CEC1D06C72B9}</a:tableStyleId>
              </a:tblPr>
              <a:tblGrid>
                <a:gridCol w="1523999">
                  <a:extLst>
                    <a:ext uri="{9D8B030D-6E8A-4147-A177-3AD203B41FA5}">
                      <a16:colId xmlns:a16="http://schemas.microsoft.com/office/drawing/2014/main" val="253353186"/>
                    </a:ext>
                  </a:extLst>
                </a:gridCol>
                <a:gridCol w="796632">
                  <a:extLst>
                    <a:ext uri="{9D8B030D-6E8A-4147-A177-3AD203B41FA5}">
                      <a16:colId xmlns:a16="http://schemas.microsoft.com/office/drawing/2014/main" val="3919862831"/>
                    </a:ext>
                  </a:extLst>
                </a:gridCol>
                <a:gridCol w="380999">
                  <a:extLst>
                    <a:ext uri="{9D8B030D-6E8A-4147-A177-3AD203B41FA5}">
                      <a16:colId xmlns:a16="http://schemas.microsoft.com/office/drawing/2014/main" val="1311372217"/>
                    </a:ext>
                  </a:extLst>
                </a:gridCol>
                <a:gridCol w="949036">
                  <a:extLst>
                    <a:ext uri="{9D8B030D-6E8A-4147-A177-3AD203B41FA5}">
                      <a16:colId xmlns:a16="http://schemas.microsoft.com/office/drawing/2014/main" val="3952486314"/>
                    </a:ext>
                  </a:extLst>
                </a:gridCol>
                <a:gridCol w="1551709">
                  <a:extLst>
                    <a:ext uri="{9D8B030D-6E8A-4147-A177-3AD203B41FA5}">
                      <a16:colId xmlns:a16="http://schemas.microsoft.com/office/drawing/2014/main" val="3359107264"/>
                    </a:ext>
                  </a:extLst>
                </a:gridCol>
              </a:tblGrid>
              <a:tr h="295275">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t-value</a:t>
                      </a:r>
                    </a:p>
                  </a:txBody>
                  <a:tcPr anchor="ctr"/>
                </a:tc>
                <a:tc>
                  <a:txBody>
                    <a:bodyPr/>
                    <a:lstStyle/>
                    <a:p>
                      <a:pPr algn="ctr">
                        <a:buNone/>
                      </a:pPr>
                      <a:r>
                        <a:rPr lang="en-US" sz="1400" b="1" dirty="0" err="1">
                          <a:effectLst/>
                          <a:latin typeface="Times New Roman"/>
                          <a:cs typeface="Times New Roman"/>
                        </a:rPr>
                        <a:t>df</a:t>
                      </a:r>
                    </a:p>
                  </a:txBody>
                  <a:tcPr anchor="ctr"/>
                </a:tc>
                <a:tc>
                  <a:txBody>
                    <a:bodyPr/>
                    <a:lstStyle/>
                    <a:p>
                      <a:pPr algn="ctr">
                        <a:buNone/>
                      </a:pPr>
                      <a:r>
                        <a:rPr lang="en-US" sz="1400" b="1">
                          <a:effectLst/>
                          <a:latin typeface="Times New Roman"/>
                          <a:cs typeface="Times New Roman"/>
                        </a:rPr>
                        <a:t>p-value</a:t>
                      </a:r>
                    </a:p>
                  </a:txBody>
                  <a:tcPr anchor="ctr"/>
                </a:tc>
                <a:tc>
                  <a:txBody>
                    <a:bodyPr/>
                    <a:lstStyle/>
                    <a:p>
                      <a:pPr algn="ctr">
                        <a:buNone/>
                      </a:pPr>
                      <a:r>
                        <a:rPr lang="en-US" sz="1400" b="1">
                          <a:effectLst/>
                          <a:latin typeface="Times New Roman"/>
                          <a:cs typeface="Times New Roman"/>
                        </a:rPr>
                        <a:t>Effect Size (d)</a:t>
                      </a:r>
                    </a:p>
                  </a:txBody>
                  <a:tcPr anchor="ctr"/>
                </a:tc>
                <a:extLst>
                  <a:ext uri="{0D108BD9-81ED-4DB2-BD59-A6C34878D82A}">
                    <a16:rowId xmlns:a16="http://schemas.microsoft.com/office/drawing/2014/main" val="529271900"/>
                  </a:ext>
                </a:extLst>
              </a:tr>
              <a:tr h="295275">
                <a:tc>
                  <a:txBody>
                    <a:bodyPr/>
                    <a:lstStyle/>
                    <a:p>
                      <a:pPr algn="ctr">
                        <a:buNone/>
                      </a:pPr>
                      <a:r>
                        <a:rPr lang="en-US" sz="1400">
                          <a:effectLst/>
                          <a:latin typeface="Times New Roman"/>
                          <a:cs typeface="Times New Roman"/>
                        </a:rPr>
                        <a:t>Total Volume (kg)</a:t>
                      </a:r>
                      <a:endParaRPr lang="en-US" sz="1400" dirty="0">
                        <a:effectLst/>
                        <a:latin typeface="Times New Roman"/>
                        <a:cs typeface="Times New Roman"/>
                      </a:endParaRPr>
                    </a:p>
                  </a:txBody>
                  <a:tcPr anchor="ctr"/>
                </a:tc>
                <a:tc>
                  <a:txBody>
                    <a:bodyPr/>
                    <a:lstStyle/>
                    <a:p>
                      <a:pPr algn="ctr">
                        <a:buNone/>
                      </a:pPr>
                      <a:r>
                        <a:rPr lang="en-US" sz="1400">
                          <a:latin typeface="Times New Roman"/>
                          <a:cs typeface="Times New Roman"/>
                        </a:rPr>
                        <a:t>-4.06</a:t>
                      </a:r>
                    </a:p>
                  </a:txBody>
                  <a:tcPr anchor="ctr"/>
                </a:tc>
                <a:tc>
                  <a:txBody>
                    <a:bodyPr/>
                    <a:lstStyle/>
                    <a:p>
                      <a:pPr algn="ctr">
                        <a:buNone/>
                      </a:pPr>
                      <a:r>
                        <a:rPr lang="en-US" sz="1400">
                          <a:latin typeface="Times New Roman"/>
                          <a:cs typeface="Times New Roman"/>
                        </a:rPr>
                        <a:t>7</a:t>
                      </a:r>
                    </a:p>
                  </a:txBody>
                  <a:tcPr anchor="ctr"/>
                </a:tc>
                <a:tc>
                  <a:txBody>
                    <a:bodyPr/>
                    <a:lstStyle/>
                    <a:p>
                      <a:pPr algn="ctr">
                        <a:buNone/>
                      </a:pPr>
                      <a:r>
                        <a:rPr lang="en-US" sz="1400">
                          <a:latin typeface="Times New Roman"/>
                          <a:cs typeface="Times New Roman"/>
                        </a:rPr>
                        <a:t>0.005</a:t>
                      </a:r>
                    </a:p>
                  </a:txBody>
                  <a:tcPr anchor="ctr"/>
                </a:tc>
                <a:tc>
                  <a:txBody>
                    <a:bodyPr/>
                    <a:lstStyle/>
                    <a:p>
                      <a:pPr algn="ctr">
                        <a:buNone/>
                      </a:pPr>
                      <a:r>
                        <a:rPr lang="en-US" sz="1400">
                          <a:latin typeface="Times New Roman"/>
                          <a:cs typeface="Times New Roman"/>
                        </a:rPr>
                        <a:t>-1.44</a:t>
                      </a:r>
                    </a:p>
                  </a:txBody>
                  <a:tcPr anchor="ctr"/>
                </a:tc>
                <a:extLst>
                  <a:ext uri="{0D108BD9-81ED-4DB2-BD59-A6C34878D82A}">
                    <a16:rowId xmlns:a16="http://schemas.microsoft.com/office/drawing/2014/main" val="4024076589"/>
                  </a:ext>
                </a:extLst>
              </a:tr>
            </a:tbl>
          </a:graphicData>
        </a:graphic>
      </p:graphicFrame>
      <p:sp>
        <p:nvSpPr>
          <p:cNvPr id="7" name="Title 1">
            <a:extLst>
              <a:ext uri="{FF2B5EF4-FFF2-40B4-BE49-F238E27FC236}">
                <a16:creationId xmlns:a16="http://schemas.microsoft.com/office/drawing/2014/main" id="{217C6B3B-2D69-CF7C-7CA5-C4528DCFE9F3}"/>
              </a:ext>
            </a:extLst>
          </p:cNvPr>
          <p:cNvSpPr>
            <a:spLocks noGrp="1"/>
          </p:cNvSpPr>
          <p:nvPr>
            <p:ph type="title"/>
          </p:nvPr>
        </p:nvSpPr>
        <p:spPr>
          <a:xfrm>
            <a:off x="452125" y="5217496"/>
            <a:ext cx="5189704" cy="434515"/>
          </a:xfrm>
        </p:spPr>
        <p:txBody>
          <a:bodyPr>
            <a:normAutofit fontScale="90000"/>
          </a:bodyPr>
          <a:lstStyle/>
          <a:p>
            <a:r>
              <a:rPr lang="en-US" sz="1600">
                <a:latin typeface="Times New Roman"/>
                <a:cs typeface="Times New Roman"/>
              </a:rPr>
              <a:t>Figure 2</a:t>
            </a:r>
            <a:r>
              <a:rPr lang="en-US" sz="1600" b="0">
                <a:latin typeface="Times New Roman"/>
                <a:cs typeface="Times New Roman"/>
              </a:rPr>
              <a:t> –</a:t>
            </a:r>
            <a:r>
              <a:rPr lang="en-GB" sz="1500">
                <a:latin typeface="Times New Roman"/>
                <a:cs typeface="Times New Roman"/>
              </a:rPr>
              <a:t> </a:t>
            </a:r>
            <a:r>
              <a:rPr lang="en-GB" sz="1500" b="0">
                <a:latin typeface="Times New Roman"/>
                <a:cs typeface="Times New Roman"/>
              </a:rPr>
              <a:t>Paired samples t-test comparing fed and fasted conditions.</a:t>
            </a:r>
            <a:endParaRPr lang="en-US"/>
          </a:p>
        </p:txBody>
      </p:sp>
      <p:pic>
        <p:nvPicPr>
          <p:cNvPr id="2" name="Picture 1" descr="A graph showing a number of blue bars&#10;&#10;AI-generated content may be incorrect.">
            <a:extLst>
              <a:ext uri="{FF2B5EF4-FFF2-40B4-BE49-F238E27FC236}">
                <a16:creationId xmlns:a16="http://schemas.microsoft.com/office/drawing/2014/main" id="{DF177B06-0A39-A93B-7F68-3E6E75C49CC1}"/>
              </a:ext>
            </a:extLst>
          </p:cNvPr>
          <p:cNvPicPr>
            <a:picLocks noChangeAspect="1"/>
          </p:cNvPicPr>
          <p:nvPr/>
        </p:nvPicPr>
        <p:blipFill>
          <a:blip r:embed="rId2"/>
          <a:stretch>
            <a:fillRect/>
          </a:stretch>
        </p:blipFill>
        <p:spPr>
          <a:xfrm>
            <a:off x="595489" y="2292349"/>
            <a:ext cx="4895615" cy="2894189"/>
          </a:xfrm>
          <a:prstGeom prst="rect">
            <a:avLst/>
          </a:prstGeom>
        </p:spPr>
      </p:pic>
    </p:spTree>
    <p:extLst>
      <p:ext uri="{BB962C8B-B14F-4D97-AF65-F5344CB8AC3E}">
        <p14:creationId xmlns:p14="http://schemas.microsoft.com/office/powerpoint/2010/main" val="23241172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75BA61-D45A-0A7B-66AB-EF5002EC9D57}"/>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1669A3A-0FA1-E7AB-1195-0B67E5CA2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275143D9-67E6-A620-89B1-C81AD9F31CD7}"/>
              </a:ext>
            </a:extLst>
          </p:cNvPr>
          <p:cNvSpPr>
            <a:spLocks noGrp="1"/>
          </p:cNvSpPr>
          <p:nvPr>
            <p:ph idx="1"/>
          </p:nvPr>
        </p:nvSpPr>
        <p:spPr>
          <a:xfrm>
            <a:off x="5870448" y="1898350"/>
            <a:ext cx="5429956" cy="4462272"/>
          </a:xfrm>
        </p:spPr>
        <p:txBody>
          <a:bodyPr vert="horz" lIns="91440" tIns="45720" rIns="91440" bIns="45720" rtlCol="0" anchor="t">
            <a:normAutofit/>
          </a:bodyPr>
          <a:lstStyle/>
          <a:p>
            <a:pPr marL="0" indent="0">
              <a:buNone/>
            </a:pPr>
            <a:r>
              <a:rPr lang="en-US" sz="1600" b="1">
                <a:latin typeface="Times New Roman"/>
                <a:cs typeface="Times New Roman"/>
              </a:rPr>
              <a:t>Rate of Perceived Exertion</a:t>
            </a:r>
          </a:p>
          <a:p>
            <a:pPr marL="0" indent="0">
              <a:buNone/>
            </a:pPr>
            <a:r>
              <a:rPr lang="en-US" sz="1400" dirty="0">
                <a:latin typeface="Times New Roman"/>
                <a:cs typeface="Times New Roman"/>
              </a:rPr>
              <a:t>There was a significant difference in Rate of Perceived Exertion </a:t>
            </a:r>
            <a:r>
              <a:rPr lang="en-US" sz="1400">
                <a:latin typeface="Times New Roman"/>
                <a:cs typeface="Times New Roman"/>
              </a:rPr>
              <a:t>(RPE). (p </a:t>
            </a:r>
            <a:r>
              <a:rPr lang="en-US" sz="1400" dirty="0">
                <a:latin typeface="Times New Roman"/>
                <a:cs typeface="Times New Roman"/>
              </a:rPr>
              <a:t>= 0.033).</a:t>
            </a:r>
            <a:endParaRPr lang="en-US"/>
          </a:p>
          <a:p>
            <a:pPr marL="0" indent="0">
              <a:buNone/>
            </a:pPr>
            <a:r>
              <a:rPr lang="en-GB" sz="1500" b="1">
                <a:latin typeface="Times New Roman"/>
                <a:cs typeface="Times New Roman"/>
              </a:rPr>
              <a:t>Table 5</a:t>
            </a:r>
            <a:r>
              <a:rPr lang="en-GB" sz="1500">
                <a:latin typeface="Times New Roman"/>
                <a:cs typeface="Times New Roman"/>
              </a:rPr>
              <a:t> – Descriptive statistics for  Rate of </a:t>
            </a:r>
            <a:r>
              <a:rPr lang="en-GB" sz="1500" dirty="0">
                <a:latin typeface="Times New Roman"/>
                <a:cs typeface="Times New Roman"/>
              </a:rPr>
              <a:t>Perceived Exertion (RPE) (Mean </a:t>
            </a:r>
            <a:r>
              <a:rPr lang="en-GB" sz="1500" dirty="0">
                <a:latin typeface="Neue Haas Grotesk Text Pro"/>
                <a:cs typeface="Times New Roman"/>
              </a:rPr>
              <a:t>± </a:t>
            </a:r>
            <a:r>
              <a:rPr lang="en-GB" sz="1500" dirty="0">
                <a:latin typeface="Times New Roman"/>
                <a:cs typeface="Times New Roman"/>
              </a:rPr>
              <a:t>SD).</a:t>
            </a:r>
            <a:endParaRPr lang="en-US" dirty="0"/>
          </a:p>
          <a:p>
            <a:pPr marL="0" indent="0">
              <a:buNone/>
            </a:pPr>
            <a:endParaRPr lang="en-GB" sz="1500" dirty="0">
              <a:latin typeface="Times New Roman"/>
              <a:cs typeface="Times New Roman"/>
            </a:endParaRPr>
          </a:p>
          <a:p>
            <a:pPr marL="0" indent="0">
              <a:buNone/>
            </a:pPr>
            <a:endParaRPr lang="en-GB" sz="1500" dirty="0">
              <a:latin typeface="Times New Roman"/>
              <a:cs typeface="Times New Roman"/>
            </a:endParaRPr>
          </a:p>
          <a:p>
            <a:pPr marL="0" indent="0">
              <a:buNone/>
            </a:pPr>
            <a:r>
              <a:rPr lang="en-GB" sz="1500" b="1">
                <a:latin typeface="Times New Roman"/>
                <a:cs typeface="Times New Roman"/>
              </a:rPr>
              <a:t>Table 6</a:t>
            </a:r>
            <a:r>
              <a:rPr lang="en-GB" sz="1500">
                <a:latin typeface="Times New Roman"/>
                <a:cs typeface="Times New Roman"/>
              </a:rPr>
              <a:t> – Paired samples t-test comparing fed and fasted conditions.</a:t>
            </a:r>
            <a:endParaRPr lang="en-GB" dirty="0"/>
          </a:p>
          <a:p>
            <a:pPr marL="0" indent="0">
              <a:buNone/>
            </a:pPr>
            <a:endParaRPr lang="en-GB" sz="1500"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b="1" dirty="0">
              <a:latin typeface="Times New Roman"/>
              <a:cs typeface="Times New Roman"/>
            </a:endParaRPr>
          </a:p>
        </p:txBody>
      </p:sp>
      <p:graphicFrame>
        <p:nvGraphicFramePr>
          <p:cNvPr id="10" name="Table 9">
            <a:extLst>
              <a:ext uri="{FF2B5EF4-FFF2-40B4-BE49-F238E27FC236}">
                <a16:creationId xmlns:a16="http://schemas.microsoft.com/office/drawing/2014/main" id="{579747BA-88C0-07D2-F553-978499E2B5F1}"/>
              </a:ext>
            </a:extLst>
          </p:cNvPr>
          <p:cNvGraphicFramePr>
            <a:graphicFrameLocks noGrp="1"/>
          </p:cNvGraphicFramePr>
          <p:nvPr>
            <p:extLst>
              <p:ext uri="{D42A27DB-BD31-4B8C-83A1-F6EECF244321}">
                <p14:modId xmlns:p14="http://schemas.microsoft.com/office/powerpoint/2010/main" val="988889682"/>
              </p:ext>
            </p:extLst>
          </p:nvPr>
        </p:nvGraphicFramePr>
        <p:xfrm>
          <a:off x="6015591" y="3433647"/>
          <a:ext cx="5209307" cy="609600"/>
        </p:xfrm>
        <a:graphic>
          <a:graphicData uri="http://schemas.openxmlformats.org/drawingml/2006/table">
            <a:tbl>
              <a:tblPr bandRow="1">
                <a:tableStyleId>{073A0DAA-6AF3-43AB-8588-CEC1D06C72B9}</a:tableStyleId>
              </a:tblPr>
              <a:tblGrid>
                <a:gridCol w="1523999">
                  <a:extLst>
                    <a:ext uri="{9D8B030D-6E8A-4147-A177-3AD203B41FA5}">
                      <a16:colId xmlns:a16="http://schemas.microsoft.com/office/drawing/2014/main" val="4107295723"/>
                    </a:ext>
                  </a:extLst>
                </a:gridCol>
                <a:gridCol w="2008908">
                  <a:extLst>
                    <a:ext uri="{9D8B030D-6E8A-4147-A177-3AD203B41FA5}">
                      <a16:colId xmlns:a16="http://schemas.microsoft.com/office/drawing/2014/main" val="3224164456"/>
                    </a:ext>
                  </a:extLst>
                </a:gridCol>
                <a:gridCol w="1676400">
                  <a:extLst>
                    <a:ext uri="{9D8B030D-6E8A-4147-A177-3AD203B41FA5}">
                      <a16:colId xmlns:a16="http://schemas.microsoft.com/office/drawing/2014/main" val="400924832"/>
                    </a:ext>
                  </a:extLst>
                </a:gridCol>
              </a:tblGrid>
              <a:tr h="284311">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Fasted Mean ± SD</a:t>
                      </a:r>
                    </a:p>
                  </a:txBody>
                  <a:tcPr anchor="ctr"/>
                </a:tc>
                <a:tc>
                  <a:txBody>
                    <a:bodyPr/>
                    <a:lstStyle/>
                    <a:p>
                      <a:pPr algn="ctr">
                        <a:buNone/>
                      </a:pPr>
                      <a:r>
                        <a:rPr lang="en-US" sz="1400" b="1">
                          <a:effectLst/>
                          <a:latin typeface="Times New Roman"/>
                          <a:cs typeface="Times New Roman"/>
                        </a:rPr>
                        <a:t>Fed Mean ± SD</a:t>
                      </a:r>
                    </a:p>
                  </a:txBody>
                  <a:tcPr anchor="ctr"/>
                </a:tc>
                <a:extLst>
                  <a:ext uri="{0D108BD9-81ED-4DB2-BD59-A6C34878D82A}">
                    <a16:rowId xmlns:a16="http://schemas.microsoft.com/office/drawing/2014/main" val="4151120505"/>
                  </a:ext>
                </a:extLst>
              </a:tr>
              <a:tr h="284311">
                <a:tc>
                  <a:txBody>
                    <a:bodyPr/>
                    <a:lstStyle/>
                    <a:p>
                      <a:pPr algn="ctr">
                        <a:buNone/>
                      </a:pPr>
                      <a:r>
                        <a:rPr lang="en-US" sz="1400">
                          <a:effectLst/>
                          <a:latin typeface="Times New Roman"/>
                          <a:cs typeface="Times New Roman"/>
                        </a:rPr>
                        <a:t>RPE</a:t>
                      </a:r>
                      <a:endParaRPr lang="en-US" sz="1400" dirty="0">
                        <a:effectLst/>
                        <a:latin typeface="Times New Roman"/>
                        <a:cs typeface="Times New Roman"/>
                      </a:endParaRPr>
                    </a:p>
                  </a:txBody>
                  <a:tcPr anchor="ctr"/>
                </a:tc>
                <a:tc>
                  <a:txBody>
                    <a:bodyPr/>
                    <a:lstStyle/>
                    <a:p>
                      <a:pPr algn="ctr">
                        <a:buNone/>
                      </a:pPr>
                      <a:r>
                        <a:rPr lang="en-US" sz="1400">
                          <a:latin typeface="Times New Roman"/>
                          <a:cs typeface="Times New Roman"/>
                        </a:rPr>
                        <a:t>19.5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0.53</a:t>
                      </a:r>
                      <a:endParaRPr lang="en-US" sz="1400" b="0" dirty="0">
                        <a:latin typeface="Times New Roman"/>
                        <a:cs typeface="Times New Roman"/>
                      </a:endParaRPr>
                    </a:p>
                  </a:txBody>
                  <a:tcPr anchor="ctr"/>
                </a:tc>
                <a:tc>
                  <a:txBody>
                    <a:bodyPr/>
                    <a:lstStyle/>
                    <a:p>
                      <a:pPr algn="ctr">
                        <a:buNone/>
                      </a:pPr>
                      <a:r>
                        <a:rPr lang="en-US" sz="1400">
                          <a:latin typeface="Times New Roman"/>
                          <a:cs typeface="Times New Roman"/>
                        </a:rPr>
                        <a:t>20 </a:t>
                      </a:r>
                      <a:r>
                        <a:rPr lang="en-US" sz="1400" b="1" i="0" u="none" strike="noStrike" noProof="0">
                          <a:solidFill>
                            <a:srgbClr val="000000"/>
                          </a:solidFill>
                          <a:latin typeface="Times New Roman"/>
                          <a:cs typeface="Times New Roman"/>
                        </a:rPr>
                        <a:t>± </a:t>
                      </a:r>
                      <a:r>
                        <a:rPr lang="en-US" sz="1400" b="0" i="0" u="none" strike="noStrike" noProof="0">
                          <a:solidFill>
                            <a:srgbClr val="000000"/>
                          </a:solidFill>
                          <a:latin typeface="Times New Roman"/>
                          <a:cs typeface="Times New Roman"/>
                        </a:rPr>
                        <a:t>0 </a:t>
                      </a:r>
                      <a:endParaRPr lang="en-US" sz="1400" b="0" dirty="0">
                        <a:latin typeface="Times New Roman"/>
                        <a:cs typeface="Times New Roman"/>
                      </a:endParaRPr>
                    </a:p>
                  </a:txBody>
                  <a:tcPr anchor="ctr"/>
                </a:tc>
                <a:extLst>
                  <a:ext uri="{0D108BD9-81ED-4DB2-BD59-A6C34878D82A}">
                    <a16:rowId xmlns:a16="http://schemas.microsoft.com/office/drawing/2014/main" val="1055885419"/>
                  </a:ext>
                </a:extLst>
              </a:tr>
            </a:tbl>
          </a:graphicData>
        </a:graphic>
      </p:graphicFrame>
      <p:graphicFrame>
        <p:nvGraphicFramePr>
          <p:cNvPr id="12" name="Table 11">
            <a:extLst>
              <a:ext uri="{FF2B5EF4-FFF2-40B4-BE49-F238E27FC236}">
                <a16:creationId xmlns:a16="http://schemas.microsoft.com/office/drawing/2014/main" id="{74E6FA1F-60FA-87C6-FE16-ACEBC1174101}"/>
              </a:ext>
            </a:extLst>
          </p:cNvPr>
          <p:cNvGraphicFramePr>
            <a:graphicFrameLocks noGrp="1"/>
          </p:cNvGraphicFramePr>
          <p:nvPr>
            <p:extLst>
              <p:ext uri="{D42A27DB-BD31-4B8C-83A1-F6EECF244321}">
                <p14:modId xmlns:p14="http://schemas.microsoft.com/office/powerpoint/2010/main" val="4108235344"/>
              </p:ext>
            </p:extLst>
          </p:nvPr>
        </p:nvGraphicFramePr>
        <p:xfrm>
          <a:off x="6006523" y="4584803"/>
          <a:ext cx="5202375" cy="609600"/>
        </p:xfrm>
        <a:graphic>
          <a:graphicData uri="http://schemas.openxmlformats.org/drawingml/2006/table">
            <a:tbl>
              <a:tblPr bandRow="1">
                <a:tableStyleId>{073A0DAA-6AF3-43AB-8588-CEC1D06C72B9}</a:tableStyleId>
              </a:tblPr>
              <a:tblGrid>
                <a:gridCol w="1523999">
                  <a:extLst>
                    <a:ext uri="{9D8B030D-6E8A-4147-A177-3AD203B41FA5}">
                      <a16:colId xmlns:a16="http://schemas.microsoft.com/office/drawing/2014/main" val="253353186"/>
                    </a:ext>
                  </a:extLst>
                </a:gridCol>
                <a:gridCol w="796632">
                  <a:extLst>
                    <a:ext uri="{9D8B030D-6E8A-4147-A177-3AD203B41FA5}">
                      <a16:colId xmlns:a16="http://schemas.microsoft.com/office/drawing/2014/main" val="3919862831"/>
                    </a:ext>
                  </a:extLst>
                </a:gridCol>
                <a:gridCol w="380999">
                  <a:extLst>
                    <a:ext uri="{9D8B030D-6E8A-4147-A177-3AD203B41FA5}">
                      <a16:colId xmlns:a16="http://schemas.microsoft.com/office/drawing/2014/main" val="1311372217"/>
                    </a:ext>
                  </a:extLst>
                </a:gridCol>
                <a:gridCol w="949036">
                  <a:extLst>
                    <a:ext uri="{9D8B030D-6E8A-4147-A177-3AD203B41FA5}">
                      <a16:colId xmlns:a16="http://schemas.microsoft.com/office/drawing/2014/main" val="3952486314"/>
                    </a:ext>
                  </a:extLst>
                </a:gridCol>
                <a:gridCol w="1551709">
                  <a:extLst>
                    <a:ext uri="{9D8B030D-6E8A-4147-A177-3AD203B41FA5}">
                      <a16:colId xmlns:a16="http://schemas.microsoft.com/office/drawing/2014/main" val="3359107264"/>
                    </a:ext>
                  </a:extLst>
                </a:gridCol>
              </a:tblGrid>
              <a:tr h="295275">
                <a:tc>
                  <a:txBody>
                    <a:bodyPr/>
                    <a:lstStyle/>
                    <a:p>
                      <a:pPr algn="ctr">
                        <a:buNone/>
                      </a:pPr>
                      <a:r>
                        <a:rPr lang="en-US" sz="1400" b="1">
                          <a:effectLst/>
                          <a:latin typeface="Times New Roman"/>
                          <a:cs typeface="Times New Roman"/>
                        </a:rPr>
                        <a:t>Variable</a:t>
                      </a:r>
                    </a:p>
                  </a:txBody>
                  <a:tcPr anchor="ctr"/>
                </a:tc>
                <a:tc>
                  <a:txBody>
                    <a:bodyPr/>
                    <a:lstStyle/>
                    <a:p>
                      <a:pPr algn="ctr">
                        <a:buNone/>
                      </a:pPr>
                      <a:r>
                        <a:rPr lang="en-US" sz="1400" b="1">
                          <a:effectLst/>
                          <a:latin typeface="Times New Roman"/>
                          <a:cs typeface="Times New Roman"/>
                        </a:rPr>
                        <a:t>t-value</a:t>
                      </a:r>
                    </a:p>
                  </a:txBody>
                  <a:tcPr anchor="ctr"/>
                </a:tc>
                <a:tc>
                  <a:txBody>
                    <a:bodyPr/>
                    <a:lstStyle/>
                    <a:p>
                      <a:pPr algn="ctr">
                        <a:buNone/>
                      </a:pPr>
                      <a:r>
                        <a:rPr lang="en-US" sz="1400" b="1" dirty="0" err="1">
                          <a:effectLst/>
                          <a:latin typeface="Times New Roman"/>
                          <a:cs typeface="Times New Roman"/>
                        </a:rPr>
                        <a:t>df</a:t>
                      </a:r>
                    </a:p>
                  </a:txBody>
                  <a:tcPr anchor="ctr"/>
                </a:tc>
                <a:tc>
                  <a:txBody>
                    <a:bodyPr/>
                    <a:lstStyle/>
                    <a:p>
                      <a:pPr algn="ctr">
                        <a:buNone/>
                      </a:pPr>
                      <a:r>
                        <a:rPr lang="en-US" sz="1400" b="1">
                          <a:effectLst/>
                          <a:latin typeface="Times New Roman"/>
                          <a:cs typeface="Times New Roman"/>
                        </a:rPr>
                        <a:t>p-value</a:t>
                      </a:r>
                    </a:p>
                  </a:txBody>
                  <a:tcPr anchor="ctr"/>
                </a:tc>
                <a:tc>
                  <a:txBody>
                    <a:bodyPr/>
                    <a:lstStyle/>
                    <a:p>
                      <a:pPr algn="ctr">
                        <a:buNone/>
                      </a:pPr>
                      <a:r>
                        <a:rPr lang="en-US" sz="1400" b="1">
                          <a:effectLst/>
                          <a:latin typeface="Times New Roman"/>
                          <a:cs typeface="Times New Roman"/>
                        </a:rPr>
                        <a:t>Effect Size (d)</a:t>
                      </a:r>
                    </a:p>
                  </a:txBody>
                  <a:tcPr anchor="ctr"/>
                </a:tc>
                <a:extLst>
                  <a:ext uri="{0D108BD9-81ED-4DB2-BD59-A6C34878D82A}">
                    <a16:rowId xmlns:a16="http://schemas.microsoft.com/office/drawing/2014/main" val="529271900"/>
                  </a:ext>
                </a:extLst>
              </a:tr>
              <a:tr h="295275">
                <a:tc>
                  <a:txBody>
                    <a:bodyPr/>
                    <a:lstStyle/>
                    <a:p>
                      <a:pPr algn="ctr">
                        <a:buNone/>
                      </a:pPr>
                      <a:r>
                        <a:rPr lang="en-US" sz="1400">
                          <a:effectLst/>
                          <a:latin typeface="Times New Roman"/>
                          <a:cs typeface="Times New Roman"/>
                        </a:rPr>
                        <a:t>RPE</a:t>
                      </a:r>
                      <a:endParaRPr lang="en-US" sz="1400" dirty="0">
                        <a:effectLst/>
                        <a:latin typeface="Times New Roman"/>
                        <a:cs typeface="Times New Roman"/>
                      </a:endParaRPr>
                    </a:p>
                  </a:txBody>
                  <a:tcPr anchor="ctr"/>
                </a:tc>
                <a:tc>
                  <a:txBody>
                    <a:bodyPr/>
                    <a:lstStyle/>
                    <a:p>
                      <a:pPr algn="ctr">
                        <a:buNone/>
                      </a:pPr>
                      <a:r>
                        <a:rPr lang="en-US" sz="1400">
                          <a:latin typeface="Times New Roman"/>
                          <a:cs typeface="Times New Roman"/>
                        </a:rPr>
                        <a:t>-2.65</a:t>
                      </a:r>
                    </a:p>
                  </a:txBody>
                  <a:tcPr anchor="ctr"/>
                </a:tc>
                <a:tc>
                  <a:txBody>
                    <a:bodyPr/>
                    <a:lstStyle/>
                    <a:p>
                      <a:pPr algn="ctr">
                        <a:buNone/>
                      </a:pPr>
                      <a:r>
                        <a:rPr lang="en-US" sz="1400">
                          <a:latin typeface="Times New Roman"/>
                          <a:cs typeface="Times New Roman"/>
                        </a:rPr>
                        <a:t>7</a:t>
                      </a:r>
                    </a:p>
                  </a:txBody>
                  <a:tcPr anchor="ctr"/>
                </a:tc>
                <a:tc>
                  <a:txBody>
                    <a:bodyPr/>
                    <a:lstStyle/>
                    <a:p>
                      <a:pPr algn="ctr">
                        <a:buNone/>
                      </a:pPr>
                      <a:r>
                        <a:rPr lang="en-US" sz="1400">
                          <a:latin typeface="Times New Roman"/>
                          <a:cs typeface="Times New Roman"/>
                        </a:rPr>
                        <a:t>0.033</a:t>
                      </a:r>
                    </a:p>
                  </a:txBody>
                  <a:tcPr anchor="ctr"/>
                </a:tc>
                <a:tc>
                  <a:txBody>
                    <a:bodyPr/>
                    <a:lstStyle/>
                    <a:p>
                      <a:pPr algn="ctr">
                        <a:buNone/>
                      </a:pPr>
                      <a:r>
                        <a:rPr lang="en-US" sz="1400">
                          <a:latin typeface="Times New Roman"/>
                          <a:cs typeface="Times New Roman"/>
                        </a:rPr>
                        <a:t>-0.94</a:t>
                      </a:r>
                    </a:p>
                  </a:txBody>
                  <a:tcPr anchor="ctr"/>
                </a:tc>
                <a:extLst>
                  <a:ext uri="{0D108BD9-81ED-4DB2-BD59-A6C34878D82A}">
                    <a16:rowId xmlns:a16="http://schemas.microsoft.com/office/drawing/2014/main" val="4024076589"/>
                  </a:ext>
                </a:extLst>
              </a:tr>
            </a:tbl>
          </a:graphicData>
        </a:graphic>
      </p:graphicFrame>
      <p:pic>
        <p:nvPicPr>
          <p:cNvPr id="4" name="Picture 3">
            <a:extLst>
              <a:ext uri="{FF2B5EF4-FFF2-40B4-BE49-F238E27FC236}">
                <a16:creationId xmlns:a16="http://schemas.microsoft.com/office/drawing/2014/main" id="{F4752E49-B3C5-D091-8066-F57635DC402C}"/>
              </a:ext>
            </a:extLst>
          </p:cNvPr>
          <p:cNvPicPr>
            <a:picLocks noChangeAspect="1"/>
          </p:cNvPicPr>
          <p:nvPr/>
        </p:nvPicPr>
        <p:blipFill>
          <a:blip r:embed="rId2"/>
          <a:stretch>
            <a:fillRect/>
          </a:stretch>
        </p:blipFill>
        <p:spPr>
          <a:xfrm>
            <a:off x="644236" y="2246168"/>
            <a:ext cx="4953001" cy="2947555"/>
          </a:xfrm>
          <a:prstGeom prst="rect">
            <a:avLst/>
          </a:prstGeom>
        </p:spPr>
      </p:pic>
      <p:sp>
        <p:nvSpPr>
          <p:cNvPr id="6" name="Title 1">
            <a:extLst>
              <a:ext uri="{FF2B5EF4-FFF2-40B4-BE49-F238E27FC236}">
                <a16:creationId xmlns:a16="http://schemas.microsoft.com/office/drawing/2014/main" id="{B25FA365-898C-C1B9-17AD-89000CCB5587}"/>
              </a:ext>
            </a:extLst>
          </p:cNvPr>
          <p:cNvSpPr txBox="1">
            <a:spLocks/>
          </p:cNvSpPr>
          <p:nvPr/>
        </p:nvSpPr>
        <p:spPr>
          <a:xfrm>
            <a:off x="528325" y="5196714"/>
            <a:ext cx="5189704" cy="434515"/>
          </a:xfrm>
          <a:prstGeom prst="rect">
            <a:avLst/>
          </a:prstGeom>
        </p:spPr>
        <p:txBody>
          <a:bodyPr vert="horz" lIns="91440" tIns="45720" rIns="91440" bIns="45720" rtlCol="0" anchor="t">
            <a:normAutofit fontScale="90000"/>
          </a:bodyPr>
          <a:lst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a:lstStyle>
          <a:p>
            <a:r>
              <a:rPr lang="en-US" sz="1600">
                <a:latin typeface="Times New Roman"/>
                <a:cs typeface="Times New Roman"/>
              </a:rPr>
              <a:t>Figure 3</a:t>
            </a:r>
            <a:r>
              <a:rPr lang="en-US" sz="1600" b="0">
                <a:latin typeface="Times New Roman"/>
                <a:cs typeface="Times New Roman"/>
              </a:rPr>
              <a:t> –</a:t>
            </a:r>
            <a:r>
              <a:rPr lang="en-GB" sz="1500">
                <a:latin typeface="Times New Roman"/>
                <a:cs typeface="Times New Roman"/>
              </a:rPr>
              <a:t> </a:t>
            </a:r>
            <a:r>
              <a:rPr lang="en-GB" sz="1500" b="0">
                <a:latin typeface="Times New Roman"/>
                <a:cs typeface="Times New Roman"/>
              </a:rPr>
              <a:t>Paired samples t-test comparing fed and fasted conditions.</a:t>
            </a:r>
            <a:endParaRPr lang="en-US"/>
          </a:p>
        </p:txBody>
      </p:sp>
    </p:spTree>
    <p:extLst>
      <p:ext uri="{BB962C8B-B14F-4D97-AF65-F5344CB8AC3E}">
        <p14:creationId xmlns:p14="http://schemas.microsoft.com/office/powerpoint/2010/main" val="1124048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8C2880-43B3-44F9-E7F7-CA8261C1588C}"/>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3F36600-9CE7-D280-C5C8-5184E86DB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13CB8E1-375F-609B-C21C-C5CB7EF07D3F}"/>
              </a:ext>
            </a:extLst>
          </p:cNvPr>
          <p:cNvSpPr>
            <a:spLocks noGrp="1"/>
          </p:cNvSpPr>
          <p:nvPr>
            <p:ph type="title"/>
          </p:nvPr>
        </p:nvSpPr>
        <p:spPr>
          <a:xfrm>
            <a:off x="5842828" y="402299"/>
            <a:ext cx="4389120" cy="629093"/>
          </a:xfrm>
        </p:spPr>
        <p:txBody>
          <a:bodyPr>
            <a:normAutofit fontScale="90000"/>
          </a:bodyPr>
          <a:lstStyle/>
          <a:p>
            <a:r>
              <a:rPr lang="en-US">
                <a:latin typeface="Times New Roman"/>
                <a:cs typeface="Times New Roman"/>
              </a:rPr>
              <a:t>Discussion.</a:t>
            </a:r>
          </a:p>
        </p:txBody>
      </p:sp>
      <p:sp>
        <p:nvSpPr>
          <p:cNvPr id="3" name="Content Placeholder 2">
            <a:extLst>
              <a:ext uri="{FF2B5EF4-FFF2-40B4-BE49-F238E27FC236}">
                <a16:creationId xmlns:a16="http://schemas.microsoft.com/office/drawing/2014/main" id="{E1CF8306-B2C2-8252-EF67-8A39E5597F49}"/>
              </a:ext>
            </a:extLst>
          </p:cNvPr>
          <p:cNvSpPr>
            <a:spLocks noGrp="1"/>
          </p:cNvSpPr>
          <p:nvPr>
            <p:ph idx="1"/>
          </p:nvPr>
        </p:nvSpPr>
        <p:spPr>
          <a:xfrm>
            <a:off x="5842226" y="1377201"/>
            <a:ext cx="5486400" cy="6010326"/>
          </a:xfrm>
        </p:spPr>
        <p:txBody>
          <a:bodyPr vert="horz" lIns="91440" tIns="45720" rIns="91440" bIns="45720" rtlCol="0" anchor="t">
            <a:normAutofit/>
          </a:bodyPr>
          <a:lstStyle/>
          <a:p>
            <a:pPr marL="0" indent="0">
              <a:buNone/>
            </a:pPr>
            <a:r>
              <a:rPr lang="en-US" sz="1400">
                <a:latin typeface="Times New Roman"/>
                <a:cs typeface="Times New Roman"/>
              </a:rPr>
              <a:t>The aim of this study was to investigate the effects of a fed vs fasted state </a:t>
            </a:r>
            <a:r>
              <a:rPr lang="en-US" sz="1400" dirty="0">
                <a:latin typeface="Times New Roman"/>
                <a:cs typeface="Times New Roman"/>
              </a:rPr>
              <a:t>on muscular strength.</a:t>
            </a:r>
          </a:p>
          <a:p>
            <a:pPr marL="0" indent="0">
              <a:buNone/>
            </a:pPr>
            <a:r>
              <a:rPr lang="en-US" sz="1400" dirty="0">
                <a:latin typeface="Times New Roman"/>
                <a:cs typeface="Times New Roman"/>
              </a:rPr>
              <a:t>Results displayed no significant difference in total repetitions between nutritional states; however, a significant difference was observed in the total accumulated volume, with the fed condition scoring higher values overall, as well as rate of perceived exertion (RPE) was also </a:t>
            </a:r>
            <a:r>
              <a:rPr lang="en-US" sz="1400">
                <a:latin typeface="Times New Roman"/>
                <a:cs typeface="Times New Roman"/>
              </a:rPr>
              <a:t>observed as</a:t>
            </a:r>
            <a:r>
              <a:rPr lang="en-US" sz="1400" dirty="0">
                <a:latin typeface="Times New Roman"/>
                <a:cs typeface="Times New Roman"/>
              </a:rPr>
              <a:t> significantly different.</a:t>
            </a:r>
            <a:endParaRPr lang="en-US" sz="1400">
              <a:latin typeface="Times New Roman"/>
              <a:cs typeface="Times New Roman"/>
            </a:endParaRPr>
          </a:p>
          <a:p>
            <a:pPr marL="0" indent="0">
              <a:buNone/>
            </a:pPr>
            <a:r>
              <a:rPr lang="en-US" sz="1400" dirty="0">
                <a:latin typeface="Times New Roman"/>
                <a:cs typeface="Times New Roman"/>
              </a:rPr>
              <a:t>The findings suggest that nutritional state does not significantly affect overall maximal strength output. No difference however was seen in the repetitions to failure, although, the significantly greater volume in the fed nutritional state suggests an increased ability to perform more workload at higher </a:t>
            </a:r>
            <a:r>
              <a:rPr lang="en-US" sz="1400">
                <a:latin typeface="Times New Roman"/>
                <a:cs typeface="Times New Roman"/>
              </a:rPr>
              <a:t>intensity.</a:t>
            </a:r>
            <a:endParaRPr lang="en-US" sz="1400" dirty="0">
              <a:latin typeface="Times New Roman"/>
              <a:cs typeface="Times New Roman"/>
            </a:endParaRPr>
          </a:p>
          <a:p>
            <a:pPr marL="0" indent="0">
              <a:buNone/>
            </a:pPr>
            <a:r>
              <a:rPr lang="en-US" sz="1400" dirty="0">
                <a:latin typeface="Times New Roman"/>
                <a:cs typeface="Times New Roman"/>
              </a:rPr>
              <a:t>Previous research has shown that pre-exercise carbohydrate (CHO) intake has minimal effect on acute maximal strength increases, however, but may improve ability to increase to greater training volumes </a:t>
            </a:r>
            <a:r>
              <a:rPr lang="en-US" sz="1400" dirty="0">
                <a:latin typeface="Times New Roman"/>
                <a:ea typeface="+mn-lt"/>
                <a:cs typeface="Times New Roman"/>
              </a:rPr>
              <a:t>(</a:t>
            </a:r>
            <a:r>
              <a:rPr lang="en-US" sz="1400" dirty="0" err="1">
                <a:latin typeface="Times New Roman"/>
                <a:ea typeface="+mn-lt"/>
                <a:cs typeface="Times New Roman"/>
              </a:rPr>
              <a:t>Henselmans</a:t>
            </a:r>
            <a:r>
              <a:rPr lang="en-US" sz="1400" dirty="0">
                <a:latin typeface="Times New Roman"/>
                <a:ea typeface="+mn-lt"/>
                <a:cs typeface="Times New Roman"/>
              </a:rPr>
              <a:t> </a:t>
            </a:r>
            <a:r>
              <a:rPr lang="en-US" sz="1400" i="1" dirty="0">
                <a:latin typeface="Times New Roman"/>
                <a:ea typeface="+mn-lt"/>
                <a:cs typeface="Times New Roman"/>
              </a:rPr>
              <a:t>et al.</a:t>
            </a:r>
            <a:r>
              <a:rPr lang="en-US" sz="1400" dirty="0">
                <a:latin typeface="Times New Roman"/>
                <a:ea typeface="+mn-lt"/>
                <a:cs typeface="Times New Roman"/>
              </a:rPr>
              <a:t> 2022)</a:t>
            </a:r>
            <a:r>
              <a:rPr lang="en-US" sz="1400" dirty="0">
                <a:latin typeface="Times New Roman"/>
                <a:cs typeface="Times New Roman"/>
              </a:rPr>
              <a:t>. Further research has shown comparable results, with King </a:t>
            </a:r>
            <a:r>
              <a:rPr lang="en-US" sz="1400" i="1" dirty="0">
                <a:latin typeface="Times New Roman"/>
                <a:cs typeface="Times New Roman"/>
              </a:rPr>
              <a:t>et al</a:t>
            </a:r>
            <a:r>
              <a:rPr lang="en-US" sz="1400" dirty="0">
                <a:latin typeface="Times New Roman"/>
                <a:cs typeface="Times New Roman"/>
              </a:rPr>
              <a:t> (2022) reporting that when pre-exercise CHO is ingested, volume performance increases. </a:t>
            </a:r>
          </a:p>
          <a:p>
            <a:pPr marL="0" indent="0">
              <a:buNone/>
            </a:pPr>
            <a:endParaRPr lang="en-US" sz="1400"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dirty="0">
              <a:latin typeface="Times New Roman"/>
              <a:cs typeface="Times New Roman"/>
            </a:endParaRPr>
          </a:p>
          <a:p>
            <a:pPr marL="0" indent="0">
              <a:buNone/>
            </a:pPr>
            <a:endParaRPr lang="en-US" b="1" dirty="0">
              <a:latin typeface="Times New Roman"/>
              <a:cs typeface="Times New Roman"/>
            </a:endParaRPr>
          </a:p>
        </p:txBody>
      </p:sp>
      <p:pic>
        <p:nvPicPr>
          <p:cNvPr id="4" name="Picture 3" descr="A person sitting on a bench in a gym&#10;&#10;AI-generated content may be incorrect.">
            <a:extLst>
              <a:ext uri="{FF2B5EF4-FFF2-40B4-BE49-F238E27FC236}">
                <a16:creationId xmlns:a16="http://schemas.microsoft.com/office/drawing/2014/main" id="{4CBFE56B-323E-1762-EF17-374E471AC9F6}"/>
              </a:ext>
            </a:extLst>
          </p:cNvPr>
          <p:cNvPicPr>
            <a:picLocks noChangeAspect="1"/>
          </p:cNvPicPr>
          <p:nvPr/>
        </p:nvPicPr>
        <p:blipFill>
          <a:blip r:embed="rId2"/>
          <a:stretch>
            <a:fillRect/>
          </a:stretch>
        </p:blipFill>
        <p:spPr>
          <a:xfrm>
            <a:off x="0" y="0"/>
            <a:ext cx="4572000" cy="6858000"/>
          </a:xfrm>
          <a:prstGeom prst="rect">
            <a:avLst/>
          </a:prstGeom>
        </p:spPr>
      </p:pic>
    </p:spTree>
    <p:extLst>
      <p:ext uri="{BB962C8B-B14F-4D97-AF65-F5344CB8AC3E}">
        <p14:creationId xmlns:p14="http://schemas.microsoft.com/office/powerpoint/2010/main" val="865017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D94416-9FFC-A6DE-3F22-79F4ADB21DE4}"/>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DF8BC81-3D2A-CC13-6A4F-F1C2898FE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A6463868-BB72-3923-560C-2928AD3B9515}"/>
              </a:ext>
            </a:extLst>
          </p:cNvPr>
          <p:cNvSpPr>
            <a:spLocks noGrp="1"/>
          </p:cNvSpPr>
          <p:nvPr>
            <p:ph idx="1"/>
          </p:nvPr>
        </p:nvSpPr>
        <p:spPr>
          <a:xfrm>
            <a:off x="611469" y="504813"/>
            <a:ext cx="5486400" cy="5840993"/>
          </a:xfrm>
        </p:spPr>
        <p:txBody>
          <a:bodyPr vert="horz" lIns="91440" tIns="45720" rIns="91440" bIns="45720" rtlCol="0" anchor="t">
            <a:normAutofit/>
          </a:bodyPr>
          <a:lstStyle/>
          <a:p>
            <a:pPr marL="0" indent="0">
              <a:buNone/>
            </a:pPr>
            <a:r>
              <a:rPr lang="en-US" sz="1400" dirty="0">
                <a:latin typeface="Times New Roman"/>
                <a:cs typeface="Times New Roman"/>
              </a:rPr>
              <a:t>The increased RPE in the fed condition may be explained through research by </a:t>
            </a:r>
            <a:r>
              <a:rPr lang="en-US" sz="1400" dirty="0" err="1">
                <a:latin typeface="Times New Roman"/>
                <a:cs typeface="Times New Roman"/>
              </a:rPr>
              <a:t>Marcora</a:t>
            </a:r>
            <a:r>
              <a:rPr lang="en-US" sz="1400" dirty="0">
                <a:latin typeface="Times New Roman"/>
                <a:cs typeface="Times New Roman"/>
              </a:rPr>
              <a:t> (2009), which suggests that RPE is more closely related with central motor drive instead of fatigue. As increased total volume improved in the fed condition, this potentially resulted in higher self-perceived level of effort. </a:t>
            </a:r>
            <a:endParaRPr lang="en-US" dirty="0"/>
          </a:p>
          <a:p>
            <a:pPr marL="0" indent="0">
              <a:buNone/>
            </a:pPr>
            <a:r>
              <a:rPr lang="en-US" b="1">
                <a:latin typeface="Times New Roman"/>
                <a:cs typeface="Times New Roman"/>
              </a:rPr>
              <a:t>Study Limitations.</a:t>
            </a:r>
            <a:endParaRPr lang="en-US">
              <a:latin typeface="Times New Roman"/>
              <a:cs typeface="Times New Roman"/>
            </a:endParaRPr>
          </a:p>
          <a:p>
            <a:pPr marL="0" indent="0">
              <a:buNone/>
            </a:pPr>
            <a:r>
              <a:rPr lang="en-US" sz="1400">
                <a:latin typeface="Times New Roman"/>
                <a:cs typeface="Times New Roman"/>
              </a:rPr>
              <a:t>The small sample size of eight participants limits the power of the </a:t>
            </a:r>
            <a:r>
              <a:rPr lang="en-US" sz="1400" dirty="0">
                <a:latin typeface="Times New Roman"/>
                <a:cs typeface="Times New Roman"/>
              </a:rPr>
              <a:t>findings. </a:t>
            </a:r>
            <a:endParaRPr lang="en-US" dirty="0">
              <a:latin typeface="Bierstadt"/>
              <a:cs typeface="Times New Roman"/>
            </a:endParaRPr>
          </a:p>
          <a:p>
            <a:pPr marL="0" indent="0">
              <a:buNone/>
            </a:pPr>
            <a:r>
              <a:rPr lang="en-US" sz="1400">
                <a:latin typeface="Times New Roman"/>
                <a:cs typeface="Times New Roman"/>
              </a:rPr>
              <a:t>The absence of a fully double-blinded design may </a:t>
            </a:r>
            <a:r>
              <a:rPr lang="en-US" sz="1400" dirty="0">
                <a:latin typeface="Times New Roman"/>
                <a:cs typeface="Times New Roman"/>
              </a:rPr>
              <a:t>have introduced external bias. </a:t>
            </a:r>
            <a:endParaRPr lang="en-US">
              <a:latin typeface="Bierstadt"/>
              <a:cs typeface="Times New Roman"/>
            </a:endParaRPr>
          </a:p>
          <a:p>
            <a:pPr marL="0" indent="0">
              <a:buNone/>
            </a:pPr>
            <a:r>
              <a:rPr lang="en-US" sz="1400">
                <a:latin typeface="Times New Roman"/>
                <a:cs typeface="Times New Roman"/>
              </a:rPr>
              <a:t>The acute duration of the study limits the </a:t>
            </a:r>
            <a:r>
              <a:rPr lang="en-US" sz="1400" dirty="0">
                <a:latin typeface="Times New Roman"/>
                <a:cs typeface="Times New Roman"/>
              </a:rPr>
              <a:t>ability to find the chronic effects </a:t>
            </a:r>
            <a:r>
              <a:rPr lang="en-US" sz="1400">
                <a:latin typeface="Times New Roman"/>
                <a:cs typeface="Times New Roman"/>
              </a:rPr>
              <a:t>of each condition on performance. </a:t>
            </a:r>
            <a:endParaRPr lang="en-US">
              <a:latin typeface="Bierstadt"/>
              <a:cs typeface="Times New Roman"/>
            </a:endParaRPr>
          </a:p>
          <a:p>
            <a:pPr marL="0" indent="0">
              <a:buNone/>
            </a:pPr>
            <a:r>
              <a:rPr lang="en-US" sz="1400">
                <a:latin typeface="Times New Roman"/>
                <a:cs typeface="Times New Roman"/>
              </a:rPr>
              <a:t>Participants may not have </a:t>
            </a:r>
            <a:r>
              <a:rPr lang="en-US" sz="1400" dirty="0">
                <a:latin typeface="Times New Roman"/>
                <a:cs typeface="Times New Roman"/>
              </a:rPr>
              <a:t>fully understood or reached true momentary </a:t>
            </a:r>
            <a:r>
              <a:rPr lang="en-US" sz="1400">
                <a:latin typeface="Times New Roman"/>
                <a:cs typeface="Times New Roman"/>
              </a:rPr>
              <a:t>muscular failure, which could affect the reliability</a:t>
            </a:r>
            <a:r>
              <a:rPr lang="en-US" sz="1400" dirty="0">
                <a:latin typeface="Times New Roman"/>
                <a:cs typeface="Times New Roman"/>
              </a:rPr>
              <a:t> of the findings. </a:t>
            </a:r>
            <a:r>
              <a:rPr lang="en-US" sz="1400">
                <a:latin typeface="Times New Roman"/>
                <a:cs typeface="Times New Roman"/>
              </a:rPr>
              <a:t>Future research should include larger sample sizes</a:t>
            </a:r>
            <a:r>
              <a:rPr lang="en-US" sz="1400" dirty="0">
                <a:latin typeface="Times New Roman"/>
                <a:cs typeface="Times New Roman"/>
              </a:rPr>
              <a:t> and more controlled designs.</a:t>
            </a:r>
            <a:endParaRPr lang="en-US"/>
          </a:p>
          <a:p>
            <a:pPr marL="0" indent="0">
              <a:buNone/>
            </a:pPr>
            <a:r>
              <a:rPr lang="en-US" sz="1400">
                <a:latin typeface="Times New Roman"/>
                <a:cs typeface="Times New Roman"/>
              </a:rPr>
              <a:t>The use of the 10RM test to predict 1RM performance may have </a:t>
            </a:r>
            <a:r>
              <a:rPr lang="en-US" sz="1400" dirty="0">
                <a:latin typeface="Times New Roman"/>
                <a:cs typeface="Times New Roman"/>
              </a:rPr>
              <a:t>reduced </a:t>
            </a:r>
            <a:r>
              <a:rPr lang="en-US" sz="1400">
                <a:latin typeface="Times New Roman"/>
                <a:cs typeface="Times New Roman"/>
              </a:rPr>
              <a:t>the accuracy of the testing load.</a:t>
            </a: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dirty="0">
              <a:latin typeface="Times New Roman"/>
              <a:cs typeface="Times New Roman"/>
            </a:endParaRPr>
          </a:p>
          <a:p>
            <a:pPr marL="0" indent="0">
              <a:buNone/>
            </a:pPr>
            <a:endParaRPr lang="en-US" b="1" dirty="0">
              <a:latin typeface="Times New Roman"/>
              <a:cs typeface="Times New Roman"/>
            </a:endParaRPr>
          </a:p>
        </p:txBody>
      </p:sp>
      <p:pic>
        <p:nvPicPr>
          <p:cNvPr id="5" name="Picture 4" descr="A large gym with weights and a row of weights&#10;&#10;AI-generated content may be incorrect.">
            <a:extLst>
              <a:ext uri="{FF2B5EF4-FFF2-40B4-BE49-F238E27FC236}">
                <a16:creationId xmlns:a16="http://schemas.microsoft.com/office/drawing/2014/main" id="{626FAF6B-069D-5440-0575-9E082A0DE24B}"/>
              </a:ext>
            </a:extLst>
          </p:cNvPr>
          <p:cNvPicPr>
            <a:picLocks noChangeAspect="1"/>
          </p:cNvPicPr>
          <p:nvPr/>
        </p:nvPicPr>
        <p:blipFill>
          <a:blip r:embed="rId2"/>
          <a:stretch>
            <a:fillRect/>
          </a:stretch>
        </p:blipFill>
        <p:spPr>
          <a:xfrm>
            <a:off x="7574407" y="0"/>
            <a:ext cx="4613976" cy="6858000"/>
          </a:xfrm>
          <a:prstGeom prst="rect">
            <a:avLst/>
          </a:prstGeom>
        </p:spPr>
      </p:pic>
    </p:spTree>
    <p:extLst>
      <p:ext uri="{BB962C8B-B14F-4D97-AF65-F5344CB8AC3E}">
        <p14:creationId xmlns:p14="http://schemas.microsoft.com/office/powerpoint/2010/main" val="2708812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1D858E-0E4C-E304-575E-6A530BA2544B}"/>
            </a:ext>
          </a:extLst>
        </p:cNvPr>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5336962-1CDA-FFB2-666E-E3EC6914B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B65504C3-F404-7613-A229-277A29056B19}"/>
              </a:ext>
            </a:extLst>
          </p:cNvPr>
          <p:cNvSpPr>
            <a:spLocks noGrp="1"/>
          </p:cNvSpPr>
          <p:nvPr>
            <p:ph type="title"/>
          </p:nvPr>
        </p:nvSpPr>
        <p:spPr>
          <a:xfrm>
            <a:off x="5842828" y="402299"/>
            <a:ext cx="4389120" cy="629093"/>
          </a:xfrm>
        </p:spPr>
        <p:txBody>
          <a:bodyPr>
            <a:normAutofit fontScale="90000"/>
          </a:bodyPr>
          <a:lstStyle/>
          <a:p>
            <a:r>
              <a:rPr lang="en-US">
                <a:latin typeface="Times New Roman"/>
                <a:cs typeface="Times New Roman"/>
              </a:rPr>
              <a:t>Conclusion</a:t>
            </a:r>
            <a:endParaRPr lang="en-US" dirty="0">
              <a:latin typeface="Times New Roman"/>
              <a:cs typeface="Times New Roman"/>
            </a:endParaRPr>
          </a:p>
        </p:txBody>
      </p:sp>
      <p:sp>
        <p:nvSpPr>
          <p:cNvPr id="3" name="Content Placeholder 2">
            <a:extLst>
              <a:ext uri="{FF2B5EF4-FFF2-40B4-BE49-F238E27FC236}">
                <a16:creationId xmlns:a16="http://schemas.microsoft.com/office/drawing/2014/main" id="{188BCC52-7250-4166-0ED7-1EFE6A103AA5}"/>
              </a:ext>
            </a:extLst>
          </p:cNvPr>
          <p:cNvSpPr>
            <a:spLocks noGrp="1"/>
          </p:cNvSpPr>
          <p:nvPr>
            <p:ph idx="1"/>
          </p:nvPr>
        </p:nvSpPr>
        <p:spPr>
          <a:xfrm>
            <a:off x="5842226" y="1029961"/>
            <a:ext cx="5486400" cy="6010326"/>
          </a:xfrm>
        </p:spPr>
        <p:txBody>
          <a:bodyPr vert="horz" lIns="91440" tIns="45720" rIns="91440" bIns="45720" rtlCol="0" anchor="t">
            <a:normAutofit/>
          </a:bodyPr>
          <a:lstStyle/>
          <a:p>
            <a:pPr marL="0" indent="0">
              <a:buNone/>
            </a:pPr>
            <a:endParaRPr lang="en-US" sz="1400"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b="1" dirty="0">
              <a:latin typeface="Times New Roman"/>
              <a:cs typeface="Times New Roman"/>
            </a:endParaRPr>
          </a:p>
          <a:p>
            <a:pPr marL="0" indent="0">
              <a:buNone/>
            </a:pPr>
            <a:endParaRPr lang="en-US" sz="1400" dirty="0">
              <a:latin typeface="Times New Roman"/>
              <a:cs typeface="Times New Roman"/>
            </a:endParaRPr>
          </a:p>
          <a:p>
            <a:pPr marL="0" indent="0">
              <a:buNone/>
            </a:pPr>
            <a:endParaRPr lang="en-US" dirty="0">
              <a:latin typeface="Times New Roman"/>
              <a:cs typeface="Times New Roman"/>
            </a:endParaRPr>
          </a:p>
          <a:p>
            <a:pPr marL="0" indent="0">
              <a:buNone/>
            </a:pPr>
            <a:endParaRPr lang="en-US" b="1" dirty="0">
              <a:latin typeface="Times New Roman"/>
              <a:cs typeface="Times New Roman"/>
            </a:endParaRPr>
          </a:p>
        </p:txBody>
      </p:sp>
      <p:pic>
        <p:nvPicPr>
          <p:cNvPr id="4" name="Picture 3">
            <a:extLst>
              <a:ext uri="{FF2B5EF4-FFF2-40B4-BE49-F238E27FC236}">
                <a16:creationId xmlns:a16="http://schemas.microsoft.com/office/drawing/2014/main" id="{43491D70-B2D6-E964-1A1F-412CD9311C07}"/>
              </a:ext>
            </a:extLst>
          </p:cNvPr>
          <p:cNvPicPr>
            <a:picLocks noChangeAspect="1"/>
          </p:cNvPicPr>
          <p:nvPr/>
        </p:nvPicPr>
        <p:blipFill>
          <a:blip r:embed="rId2"/>
          <a:srcRect l="17460" t="-70" r="37348" b="70"/>
          <a:stretch>
            <a:fillRect/>
          </a:stretch>
        </p:blipFill>
        <p:spPr>
          <a:xfrm>
            <a:off x="-86811" y="0"/>
            <a:ext cx="4669927" cy="6861470"/>
          </a:xfrm>
          <a:prstGeom prst="rect">
            <a:avLst/>
          </a:prstGeom>
        </p:spPr>
      </p:pic>
      <p:sp>
        <p:nvSpPr>
          <p:cNvPr id="10" name="TextBox 9">
            <a:extLst>
              <a:ext uri="{FF2B5EF4-FFF2-40B4-BE49-F238E27FC236}">
                <a16:creationId xmlns:a16="http://schemas.microsoft.com/office/drawing/2014/main" id="{22C096A9-3093-F35C-C7BD-2EC96D02D4A4}"/>
              </a:ext>
            </a:extLst>
          </p:cNvPr>
          <p:cNvSpPr txBox="1"/>
          <p:nvPr/>
        </p:nvSpPr>
        <p:spPr>
          <a:xfrm>
            <a:off x="5839975" y="1352046"/>
            <a:ext cx="6070278"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latin typeface="Times New Roman"/>
                <a:cs typeface="Times New Roman"/>
              </a:rPr>
              <a:t>To conclude, nutritional state did not have a significant effect on maximal strength, as no significant difference was observed on repetitions to failure. However, the fed condition resulted in significantly greater accumulated training volume, as well as higher perceived exertion rating. </a:t>
            </a:r>
          </a:p>
          <a:p>
            <a:endParaRPr lang="en-US" sz="1400" dirty="0">
              <a:latin typeface="Times New Roman"/>
              <a:cs typeface="Times New Roman"/>
            </a:endParaRPr>
          </a:p>
          <a:p>
            <a:r>
              <a:rPr lang="en-US" sz="1400">
                <a:latin typeface="Times New Roman"/>
                <a:cs typeface="Times New Roman"/>
              </a:rPr>
              <a:t>These findings suggest that maximal strength is not affected by acute nutritional state. </a:t>
            </a:r>
          </a:p>
          <a:p>
            <a:endParaRPr lang="en-US" sz="1400" dirty="0">
              <a:latin typeface="Times New Roman"/>
              <a:cs typeface="Times New Roman"/>
            </a:endParaRPr>
          </a:p>
          <a:p>
            <a:r>
              <a:rPr lang="en-US" sz="1400">
                <a:latin typeface="Times New Roman"/>
                <a:cs typeface="Times New Roman"/>
              </a:rPr>
              <a:t>Furthermore, training</a:t>
            </a:r>
            <a:r>
              <a:rPr lang="en-US" sz="1400" dirty="0">
                <a:latin typeface="Times New Roman"/>
                <a:cs typeface="Times New Roman"/>
              </a:rPr>
              <a:t> in a fed condition increases the ability to sustain high-intensity exercise and perform greater amounts of workload. This may have been affected by the influence of carbohydrate present supporting energy production.</a:t>
            </a:r>
            <a:endParaRPr lang="en-US"/>
          </a:p>
          <a:p>
            <a:endParaRPr lang="en-US" sz="1400" dirty="0">
              <a:latin typeface="Times New Roman"/>
              <a:cs typeface="Times New Roman"/>
            </a:endParaRPr>
          </a:p>
          <a:p>
            <a:r>
              <a:rPr lang="en-US" sz="1400" dirty="0">
                <a:latin typeface="Times New Roman"/>
                <a:cs typeface="Times New Roman"/>
              </a:rPr>
              <a:t>This highlights the importance of aligning pre-exercise nutrition with task-specific demands, specifically individuals looking to increase training volume and </a:t>
            </a:r>
            <a:r>
              <a:rPr lang="en-US" sz="1400" dirty="0" err="1">
                <a:latin typeface="Times New Roman"/>
                <a:cs typeface="Times New Roman"/>
              </a:rPr>
              <a:t>optimise</a:t>
            </a:r>
            <a:r>
              <a:rPr lang="en-US" sz="1400" dirty="0">
                <a:latin typeface="Times New Roman"/>
                <a:cs typeface="Times New Roman"/>
              </a:rPr>
              <a:t> performance.</a:t>
            </a:r>
          </a:p>
          <a:p>
            <a:endParaRPr lang="en-US" sz="1400" dirty="0">
              <a:latin typeface="Times New Roman"/>
              <a:cs typeface="Times New Roman"/>
            </a:endParaRPr>
          </a:p>
          <a:p>
            <a:endParaRPr lang="en-US" sz="1400" dirty="0">
              <a:latin typeface="Times New Roman"/>
              <a:cs typeface="Times New Roman"/>
            </a:endParaRPr>
          </a:p>
          <a:p>
            <a:endParaRPr lang="en-US" sz="1400" dirty="0">
              <a:latin typeface="Times New Roman"/>
              <a:cs typeface="Times New Roman"/>
            </a:endParaRPr>
          </a:p>
        </p:txBody>
      </p:sp>
    </p:spTree>
    <p:extLst>
      <p:ext uri="{BB962C8B-B14F-4D97-AF65-F5344CB8AC3E}">
        <p14:creationId xmlns:p14="http://schemas.microsoft.com/office/powerpoint/2010/main" val="4255138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D578-E261-06FF-8F49-ABB6C45AD32C}"/>
              </a:ext>
            </a:extLst>
          </p:cNvPr>
          <p:cNvSpPr>
            <a:spLocks noGrp="1"/>
          </p:cNvSpPr>
          <p:nvPr>
            <p:ph type="title"/>
          </p:nvPr>
        </p:nvSpPr>
        <p:spPr/>
        <p:txBody>
          <a:bodyPr/>
          <a:lstStyle/>
          <a:p>
            <a:r>
              <a:rPr lang="en-US" dirty="0">
                <a:latin typeface="Times New Roman"/>
                <a:cs typeface="Times New Roman"/>
              </a:rPr>
              <a:t>Ai </a:t>
            </a:r>
            <a:r>
              <a:rPr lang="en-US">
                <a:latin typeface="Times New Roman"/>
                <a:cs typeface="Times New Roman"/>
              </a:rPr>
              <a:t>Acknowledgement</a:t>
            </a:r>
            <a:endParaRPr lang="en-US" dirty="0">
              <a:latin typeface="Times New Roman"/>
              <a:cs typeface="Times New Roman"/>
            </a:endParaRPr>
          </a:p>
        </p:txBody>
      </p:sp>
      <p:sp>
        <p:nvSpPr>
          <p:cNvPr id="3" name="Content Placeholder 2">
            <a:extLst>
              <a:ext uri="{FF2B5EF4-FFF2-40B4-BE49-F238E27FC236}">
                <a16:creationId xmlns:a16="http://schemas.microsoft.com/office/drawing/2014/main" id="{DA382F58-5BB7-BE27-1A0B-03502F7CDE92}"/>
              </a:ext>
            </a:extLst>
          </p:cNvPr>
          <p:cNvSpPr>
            <a:spLocks noGrp="1"/>
          </p:cNvSpPr>
          <p:nvPr>
            <p:ph idx="1"/>
          </p:nvPr>
        </p:nvSpPr>
        <p:spPr/>
        <p:txBody>
          <a:bodyPr vert="horz" lIns="91440" tIns="45720" rIns="91440" bIns="45720" rtlCol="0" anchor="t">
            <a:normAutofit/>
          </a:bodyPr>
          <a:lstStyle/>
          <a:p>
            <a:pPr marL="0" indent="0">
              <a:buNone/>
            </a:pPr>
            <a:r>
              <a:rPr lang="en-US" sz="1400" b="0" i="0" u="none" strike="noStrike" baseline="0">
                <a:solidFill>
                  <a:srgbClr val="000000"/>
                </a:solidFill>
                <a:latin typeface="Times New Roman"/>
                <a:ea typeface="Segoe UI"/>
                <a:cs typeface="Segoe UI"/>
              </a:rPr>
              <a:t>Generative AI tools (ChatGPT, OpenAI) were used to aid with literature searching, image generation, </a:t>
            </a:r>
            <a:r>
              <a:rPr lang="en-US" sz="1400">
                <a:solidFill>
                  <a:srgbClr val="000000"/>
                </a:solidFill>
                <a:latin typeface="Times New Roman"/>
                <a:ea typeface="Segoe UI"/>
                <a:cs typeface="Segoe UI"/>
              </a:rPr>
              <a:t>and</a:t>
            </a:r>
            <a:r>
              <a:rPr lang="en-US" sz="1400" b="0" i="0" u="none" strike="noStrike" baseline="0" dirty="0">
                <a:solidFill>
                  <a:srgbClr val="000000"/>
                </a:solidFill>
                <a:latin typeface="Times New Roman"/>
                <a:ea typeface="Segoe UI"/>
                <a:cs typeface="Segoe UI"/>
              </a:rPr>
              <a:t> grammar. No AI-generated content was directly submitted, and all final written work and analysis are my own</a:t>
            </a:r>
            <a:endParaRPr lang="en-US" dirty="0"/>
          </a:p>
        </p:txBody>
      </p:sp>
    </p:spTree>
    <p:extLst>
      <p:ext uri="{BB962C8B-B14F-4D97-AF65-F5344CB8AC3E}">
        <p14:creationId xmlns:p14="http://schemas.microsoft.com/office/powerpoint/2010/main" val="40705679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5AC30-4976-7ECF-F1E2-3A3AB27FC2C9}"/>
              </a:ext>
            </a:extLst>
          </p:cNvPr>
          <p:cNvSpPr>
            <a:spLocks noGrp="1"/>
          </p:cNvSpPr>
          <p:nvPr>
            <p:ph type="title"/>
          </p:nvPr>
        </p:nvSpPr>
        <p:spPr/>
        <p:txBody>
          <a:bodyPr/>
          <a:lstStyle/>
          <a:p>
            <a:r>
              <a:rPr lang="en-US">
                <a:latin typeface="Times New Roman"/>
                <a:cs typeface="Times New Roman"/>
              </a:rPr>
              <a:t>References</a:t>
            </a:r>
          </a:p>
        </p:txBody>
      </p:sp>
      <p:sp>
        <p:nvSpPr>
          <p:cNvPr id="3" name="Content Placeholder 2">
            <a:extLst>
              <a:ext uri="{FF2B5EF4-FFF2-40B4-BE49-F238E27FC236}">
                <a16:creationId xmlns:a16="http://schemas.microsoft.com/office/drawing/2014/main" id="{388350B0-6996-5FD7-F673-7984452115F7}"/>
              </a:ext>
            </a:extLst>
          </p:cNvPr>
          <p:cNvSpPr>
            <a:spLocks noGrp="1"/>
          </p:cNvSpPr>
          <p:nvPr>
            <p:ph idx="1"/>
          </p:nvPr>
        </p:nvSpPr>
        <p:spPr/>
        <p:txBody>
          <a:bodyPr vert="horz" lIns="91440" tIns="45720" rIns="91440" bIns="45720" rtlCol="0" anchor="t">
            <a:normAutofit lnSpcReduction="10000"/>
          </a:bodyPr>
          <a:lstStyle/>
          <a:p>
            <a:pPr marL="0" indent="0">
              <a:buNone/>
            </a:pPr>
            <a:r>
              <a:rPr lang="en-US" sz="1200">
                <a:latin typeface="Times New Roman"/>
                <a:cs typeface="Times New Roman"/>
              </a:rPr>
              <a:t>American College of Sports Medicine (2021). </a:t>
            </a:r>
            <a:r>
              <a:rPr lang="en-US" sz="1200" i="1">
                <a:latin typeface="Times New Roman"/>
                <a:cs typeface="Times New Roman"/>
              </a:rPr>
              <a:t>ACSM’s Guidelines for Exercise Testing and Prescription.</a:t>
            </a:r>
            <a:r>
              <a:rPr lang="en-US" sz="1200">
                <a:latin typeface="Times New Roman"/>
                <a:cs typeface="Times New Roman"/>
              </a:rPr>
              <a:t> 11th ed. Philadelphia: Wolters Kluwer.</a:t>
            </a:r>
            <a:endParaRPr lang="en-US"/>
          </a:p>
          <a:p>
            <a:pPr marL="0" indent="0">
              <a:buNone/>
            </a:pPr>
            <a:r>
              <a:rPr lang="en-US" sz="1200">
                <a:latin typeface="Times New Roman"/>
                <a:cs typeface="Times New Roman"/>
              </a:rPr>
              <a:t>Cormie, P., McGuigan, M.R. and Newton, R.U. (2011). Developing Maximal Neuromuscular Power. </a:t>
            </a:r>
            <a:r>
              <a:rPr lang="en-US" sz="1200" i="1">
                <a:latin typeface="Times New Roman"/>
                <a:cs typeface="Times New Roman"/>
              </a:rPr>
              <a:t>Sports Medicine</a:t>
            </a:r>
            <a:r>
              <a:rPr lang="en-US" sz="1200">
                <a:latin typeface="Times New Roman"/>
                <a:cs typeface="Times New Roman"/>
              </a:rPr>
              <a:t>, 41(2), pp.125–146.</a:t>
            </a:r>
            <a:endParaRPr lang="en-US"/>
          </a:p>
          <a:p>
            <a:pPr marL="0" indent="0">
              <a:buNone/>
            </a:pPr>
            <a:r>
              <a:rPr lang="en-US" sz="1200" dirty="0">
                <a:latin typeface="Times New Roman"/>
                <a:cs typeface="Times New Roman"/>
              </a:rPr>
              <a:t>Cruz-Jentoft, A.J., Bahat, G., Bauer, J., </a:t>
            </a:r>
            <a:r>
              <a:rPr lang="en-US" sz="1200" dirty="0" err="1">
                <a:latin typeface="Times New Roman"/>
                <a:cs typeface="Times New Roman"/>
              </a:rPr>
              <a:t>Boirie</a:t>
            </a:r>
            <a:r>
              <a:rPr lang="en-US" sz="1200" dirty="0">
                <a:latin typeface="Times New Roman"/>
                <a:cs typeface="Times New Roman"/>
              </a:rPr>
              <a:t>, Y., Bruyère, O., Cederholm, T., Cooper, C., Landi, F., Rolland, Y., Sayer, A.A., Schneider, S.M., Sieber, C.C., </a:t>
            </a:r>
            <a:r>
              <a:rPr lang="en-US" sz="1200" dirty="0" err="1">
                <a:latin typeface="Times New Roman"/>
                <a:cs typeface="Times New Roman"/>
              </a:rPr>
              <a:t>Topinkova</a:t>
            </a:r>
            <a:r>
              <a:rPr lang="en-US" sz="1200" dirty="0">
                <a:latin typeface="Times New Roman"/>
                <a:cs typeface="Times New Roman"/>
              </a:rPr>
              <a:t>, E., </a:t>
            </a:r>
            <a:r>
              <a:rPr lang="en-US" sz="1200" dirty="0" err="1">
                <a:latin typeface="Times New Roman"/>
                <a:cs typeface="Times New Roman"/>
              </a:rPr>
              <a:t>Vandewoude</a:t>
            </a:r>
            <a:r>
              <a:rPr lang="en-US" sz="1200" dirty="0">
                <a:latin typeface="Times New Roman"/>
                <a:cs typeface="Times New Roman"/>
              </a:rPr>
              <a:t>, M., Visser, M., Zamboni, M., </a:t>
            </a:r>
            <a:r>
              <a:rPr lang="en-US" sz="1200" dirty="0" err="1">
                <a:latin typeface="Times New Roman"/>
                <a:cs typeface="Times New Roman"/>
              </a:rPr>
              <a:t>Bautmans</a:t>
            </a:r>
            <a:r>
              <a:rPr lang="en-US" sz="1200" dirty="0">
                <a:latin typeface="Times New Roman"/>
                <a:cs typeface="Times New Roman"/>
              </a:rPr>
              <a:t>, I., </a:t>
            </a:r>
            <a:r>
              <a:rPr lang="en-US" sz="1200" dirty="0" err="1">
                <a:latin typeface="Times New Roman"/>
                <a:cs typeface="Times New Roman"/>
              </a:rPr>
              <a:t>Baeyens</a:t>
            </a:r>
            <a:r>
              <a:rPr lang="en-US" sz="1200" dirty="0">
                <a:latin typeface="Times New Roman"/>
                <a:cs typeface="Times New Roman"/>
              </a:rPr>
              <a:t>, J.-P., Cesari, M. and Cherubini, A. (2019). Sarcopenia: Revised European Consensus on Definition and Diagnosis. </a:t>
            </a:r>
            <a:r>
              <a:rPr lang="en-US" sz="1200" i="1" dirty="0">
                <a:latin typeface="Times New Roman"/>
                <a:cs typeface="Times New Roman"/>
              </a:rPr>
              <a:t>Age and Ageing</a:t>
            </a:r>
            <a:r>
              <a:rPr lang="en-US" sz="1200" dirty="0">
                <a:latin typeface="Times New Roman"/>
                <a:cs typeface="Times New Roman"/>
              </a:rPr>
              <a:t>, [online] 48(1), pp.16–31. </a:t>
            </a:r>
            <a:r>
              <a:rPr lang="en-US" sz="1200" dirty="0" err="1">
                <a:latin typeface="Times New Roman"/>
                <a:cs typeface="Times New Roman"/>
              </a:rPr>
              <a:t>doi:https</a:t>
            </a:r>
            <a:r>
              <a:rPr lang="en-US" sz="1200" dirty="0">
                <a:latin typeface="Times New Roman"/>
                <a:cs typeface="Times New Roman"/>
              </a:rPr>
              <a:t>://doi.org/10.1093/ageing/afy169.</a:t>
            </a:r>
            <a:endParaRPr lang="en-US" dirty="0"/>
          </a:p>
          <a:p>
            <a:pPr marL="0" indent="0">
              <a:buNone/>
            </a:pPr>
            <a:r>
              <a:rPr lang="en-US" sz="1200">
                <a:latin typeface="Times New Roman"/>
                <a:cs typeface="Times New Roman"/>
              </a:rPr>
              <a:t>Haff, G. and Triplett, T. (2016). </a:t>
            </a:r>
            <a:r>
              <a:rPr lang="en-US" sz="1200" i="1">
                <a:latin typeface="Times New Roman"/>
                <a:cs typeface="Times New Roman"/>
              </a:rPr>
              <a:t>Essentials of Strength Training and Conditioning</a:t>
            </a:r>
            <a:r>
              <a:rPr lang="en-US" sz="1200">
                <a:latin typeface="Times New Roman"/>
                <a:cs typeface="Times New Roman"/>
              </a:rPr>
              <a:t>. 4th ed. Champaign, Il: Human Kinetics.</a:t>
            </a:r>
            <a:endParaRPr lang="en-US"/>
          </a:p>
          <a:p>
            <a:pPr marL="0" indent="0">
              <a:buNone/>
            </a:pPr>
            <a:r>
              <a:rPr lang="en-US" sz="1200" dirty="0" err="1">
                <a:latin typeface="Times New Roman"/>
                <a:cs typeface="Times New Roman"/>
              </a:rPr>
              <a:t>Henselmans</a:t>
            </a:r>
            <a:r>
              <a:rPr lang="en-US" sz="1200" dirty="0">
                <a:latin typeface="Times New Roman"/>
                <a:cs typeface="Times New Roman"/>
              </a:rPr>
              <a:t>, M., Bjørnsen, T., Hedderman, R. and </a:t>
            </a:r>
            <a:r>
              <a:rPr lang="en-US" sz="1200" dirty="0" err="1">
                <a:latin typeface="Times New Roman"/>
                <a:cs typeface="Times New Roman"/>
              </a:rPr>
              <a:t>Vårvik</a:t>
            </a:r>
            <a:r>
              <a:rPr lang="en-US" sz="1200" dirty="0">
                <a:latin typeface="Times New Roman"/>
                <a:cs typeface="Times New Roman"/>
              </a:rPr>
              <a:t>, F.T. (2022). The effect of carbohydrate intake on strength and resistance training performance: A systematic review. </a:t>
            </a:r>
            <a:r>
              <a:rPr lang="en-US" sz="1200" i="1" dirty="0">
                <a:latin typeface="Times New Roman"/>
                <a:cs typeface="Times New Roman"/>
              </a:rPr>
              <a:t>Nutrients</a:t>
            </a:r>
            <a:r>
              <a:rPr lang="en-US" sz="1200" dirty="0">
                <a:latin typeface="Times New Roman"/>
                <a:cs typeface="Times New Roman"/>
              </a:rPr>
              <a:t>, [online] 14(4), p.856. Available at: </a:t>
            </a:r>
            <a:r>
              <a:rPr lang="en-US" sz="1200" dirty="0">
                <a:latin typeface="Times New Roman"/>
                <a:cs typeface="Times New Roman"/>
                <a:hlinkClick r:id="rId2"/>
              </a:rPr>
              <a:t>https://pmc.ncbi.nlm.nih.gov/articles/PMC8878406/</a:t>
            </a:r>
            <a:r>
              <a:rPr lang="en-US" sz="1200" dirty="0">
                <a:latin typeface="Times New Roman"/>
                <a:cs typeface="Times New Roman"/>
              </a:rPr>
              <a:t>.</a:t>
            </a:r>
            <a:endParaRPr lang="en-US"/>
          </a:p>
          <a:p>
            <a:pPr marL="0" indent="0">
              <a:buNone/>
            </a:pPr>
            <a:r>
              <a:rPr lang="en-US" sz="1200" dirty="0">
                <a:latin typeface="Times New Roman"/>
                <a:cs typeface="Times New Roman"/>
              </a:rPr>
              <a:t>King, A., Helms, E., Zinn, C. and Jukic, I. (2022). The Ergogenic Effects of Acute Carbohydrate Feeding on Resistance Exercise Performance: A Systematic Review and Meta-analysis. </a:t>
            </a:r>
            <a:r>
              <a:rPr lang="en-US" sz="1200" i="1" dirty="0">
                <a:latin typeface="Times New Roman"/>
                <a:cs typeface="Times New Roman"/>
              </a:rPr>
              <a:t>Sports Medicine</a:t>
            </a:r>
            <a:r>
              <a:rPr lang="en-US" sz="1200" dirty="0">
                <a:latin typeface="Times New Roman"/>
                <a:cs typeface="Times New Roman"/>
              </a:rPr>
              <a:t>, 52(11). </a:t>
            </a:r>
            <a:r>
              <a:rPr lang="en-US" sz="1200" dirty="0" err="1">
                <a:latin typeface="Times New Roman"/>
                <a:cs typeface="Times New Roman"/>
              </a:rPr>
              <a:t>doi:https</a:t>
            </a:r>
            <a:r>
              <a:rPr lang="en-US" sz="1200" dirty="0">
                <a:latin typeface="Times New Roman"/>
                <a:cs typeface="Times New Roman"/>
              </a:rPr>
              <a:t>://doi.org/10.1007/s40279-022-01716-w.</a:t>
            </a:r>
            <a:endParaRPr lang="en-US" dirty="0"/>
          </a:p>
          <a:p>
            <a:pPr marL="0" indent="0">
              <a:buNone/>
            </a:pPr>
            <a:r>
              <a:rPr lang="en-US" sz="1200" dirty="0" err="1">
                <a:latin typeface="Times New Roman"/>
                <a:cs typeface="Times New Roman"/>
              </a:rPr>
              <a:t>Marcora</a:t>
            </a:r>
            <a:r>
              <a:rPr lang="en-US" sz="1200" dirty="0">
                <a:latin typeface="Times New Roman"/>
                <a:cs typeface="Times New Roman"/>
              </a:rPr>
              <a:t>, S. (2009). Perception of effort during exercise is independent of afferent feedback from skeletal muscles, heart, and lungs. </a:t>
            </a:r>
            <a:r>
              <a:rPr lang="en-US" sz="1200" i="1" dirty="0">
                <a:latin typeface="Times New Roman"/>
                <a:cs typeface="Times New Roman"/>
              </a:rPr>
              <a:t>Journal of Applied Physiology</a:t>
            </a:r>
            <a:r>
              <a:rPr lang="en-US" sz="1200" dirty="0">
                <a:latin typeface="Times New Roman"/>
                <a:cs typeface="Times New Roman"/>
              </a:rPr>
              <a:t>, 106(6), pp.2060–2062. </a:t>
            </a:r>
            <a:r>
              <a:rPr lang="en-US" sz="1200" dirty="0" err="1">
                <a:latin typeface="Times New Roman"/>
                <a:cs typeface="Times New Roman"/>
              </a:rPr>
              <a:t>doi:https</a:t>
            </a:r>
            <a:r>
              <a:rPr lang="en-US" sz="1200" dirty="0">
                <a:latin typeface="Times New Roman"/>
                <a:cs typeface="Times New Roman"/>
              </a:rPr>
              <a:t>://doi.org/10.1152/japplphysiol.90378.2008.</a:t>
            </a:r>
            <a:endParaRPr lang="en-US" dirty="0"/>
          </a:p>
          <a:p>
            <a:pPr marL="0" indent="0">
              <a:buNone/>
            </a:pPr>
            <a:r>
              <a:rPr lang="en-US" sz="1200" dirty="0">
                <a:latin typeface="Times New Roman"/>
                <a:cs typeface="Times New Roman"/>
              </a:rPr>
              <a:t>Suchomel, T.J., Nimphius, S. and Stone, M.H. (2016). The importance of muscular strength in athletic performance. </a:t>
            </a:r>
            <a:r>
              <a:rPr lang="en-US" sz="1200" i="1" dirty="0">
                <a:latin typeface="Times New Roman"/>
                <a:cs typeface="Times New Roman"/>
              </a:rPr>
              <a:t>Sports Medicine</a:t>
            </a:r>
            <a:r>
              <a:rPr lang="en-US" sz="1200" dirty="0">
                <a:latin typeface="Times New Roman"/>
                <a:cs typeface="Times New Roman"/>
              </a:rPr>
              <a:t>, [online] 46(10), pp.1419–1449. </a:t>
            </a:r>
            <a:r>
              <a:rPr lang="en-US" sz="1200" dirty="0" err="1">
                <a:latin typeface="Times New Roman"/>
                <a:cs typeface="Times New Roman"/>
              </a:rPr>
              <a:t>doi:https</a:t>
            </a:r>
            <a:r>
              <a:rPr lang="en-US" sz="1200" dirty="0">
                <a:latin typeface="Times New Roman"/>
                <a:cs typeface="Times New Roman"/>
              </a:rPr>
              <a:t>://doi.org/10.1007/s40279-016-0486-0.</a:t>
            </a:r>
            <a:endParaRPr lang="en-US" dirty="0"/>
          </a:p>
          <a:p>
            <a:endParaRPr lang="en-US" dirty="0"/>
          </a:p>
        </p:txBody>
      </p:sp>
    </p:spTree>
    <p:extLst>
      <p:ext uri="{BB962C8B-B14F-4D97-AF65-F5344CB8AC3E}">
        <p14:creationId xmlns:p14="http://schemas.microsoft.com/office/powerpoint/2010/main" val="139035771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GestaltVTI</vt:lpstr>
      <vt:lpstr>Effects of Fed versus Fasted Training on Muscular Strength Performance in Recreationally Trained Adults.</vt:lpstr>
      <vt:lpstr>Aims &amp; Objectives.</vt:lpstr>
      <vt:lpstr>Introduction.</vt:lpstr>
      <vt:lpstr>Methods.</vt:lpstr>
      <vt:lpstr>PowerPoint Presentation</vt:lpstr>
      <vt:lpstr>PowerPoint Presentation</vt:lpstr>
      <vt:lpstr>Results.</vt:lpstr>
      <vt:lpstr>Figure 2 – Paired samples t-test comparing fed and fasted conditions.</vt:lpstr>
      <vt:lpstr>PowerPoint Presentation</vt:lpstr>
      <vt:lpstr>Discussion.</vt:lpstr>
      <vt:lpstr>PowerPoint Presentation</vt:lpstr>
      <vt:lpstr>Conclusion</vt:lpstr>
      <vt:lpstr>Ai Acknowledgement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1637</cp:revision>
  <dcterms:created xsi:type="dcterms:W3CDTF">2026-05-01T16:18:24Z</dcterms:created>
  <dcterms:modified xsi:type="dcterms:W3CDTF">2026-05-08T13:05:10Z</dcterms:modified>
</cp:coreProperties>
</file>