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6" r:id="rId1"/>
  </p:sldMasterIdLst>
  <p:sldIdLst>
    <p:sldId id="267" r:id="rId2"/>
    <p:sldId id="256" r:id="rId3"/>
    <p:sldId id="257" r:id="rId4"/>
    <p:sldId id="258" r:id="rId5"/>
    <p:sldId id="259" r:id="rId6"/>
    <p:sldId id="260" r:id="rId7"/>
    <p:sldId id="262" r:id="rId8"/>
    <p:sldId id="263" r:id="rId9"/>
    <p:sldId id="268"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23A7E1-8BD1-329E-5487-17C2BA52BEEA}" v="265" dt="2025-11-09T09:35:58.066"/>
    <p1510:client id="{65E0B774-4F76-14AB-81CD-A7713AAB6B16}" v="5" dt="2025-11-09T09:37:38.397"/>
    <p1510:client id="{B2FDE528-BEEA-1389-080C-D5F5991E318D}" v="3" dt="2025-11-08T10:09:05.179"/>
    <p1510:client id="{BF83396E-1EF4-7730-8A7D-01E62091FE3F}" v="235" dt="2025-11-09T09:59:06.518"/>
    <p1510:client id="{FF647A8D-62C5-4048-313A-2C2A94EC88B1}" v="163" dt="2025-11-08T10:08:09.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2" d="100"/>
          <a:sy n="92" d="100"/>
        </p:scale>
        <p:origin x="102"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jna Ahmed (2431225)" userId="S::2431225@student.uwtsd.ac.uk::5ecfe8ec-8e6d-47b7-85bc-c7278d76b1b0" providerId="AD" clId="Web-{65E0B774-4F76-14AB-81CD-A7713AAB6B16}"/>
    <pc:docChg chg="mod modSld addMainMaster delMainMaster">
      <pc:chgData name="Sajna Ahmed (2431225)" userId="S::2431225@student.uwtsd.ac.uk::5ecfe8ec-8e6d-47b7-85bc-c7278d76b1b0" providerId="AD" clId="Web-{65E0B774-4F76-14AB-81CD-A7713AAB6B16}" dt="2025-11-09T09:37:38.397" v="4"/>
      <pc:docMkLst>
        <pc:docMk/>
      </pc:docMkLst>
      <pc:sldChg chg="modSp mod modClrScheme chgLayout">
        <pc:chgData name="Sajna Ahmed (2431225)" userId="S::2431225@student.uwtsd.ac.uk::5ecfe8ec-8e6d-47b7-85bc-c7278d76b1b0" providerId="AD" clId="Web-{65E0B774-4F76-14AB-81CD-A7713AAB6B16}" dt="2025-11-09T09:37:38.397" v="4"/>
        <pc:sldMkLst>
          <pc:docMk/>
          <pc:sldMk cId="109857222" sldId="256"/>
        </pc:sldMkLst>
        <pc:spChg chg="mod ord">
          <ac:chgData name="Sajna Ahmed (2431225)" userId="S::2431225@student.uwtsd.ac.uk::5ecfe8ec-8e6d-47b7-85bc-c7278d76b1b0" providerId="AD" clId="Web-{65E0B774-4F76-14AB-81CD-A7713AAB6B16}" dt="2025-11-09T09:37:38.397" v="4"/>
          <ac:spMkLst>
            <pc:docMk/>
            <pc:sldMk cId="109857222" sldId="256"/>
            <ac:spMk id="2" creationId="{00000000-0000-0000-0000-000000000000}"/>
          </ac:spMkLst>
        </pc:spChg>
      </pc:sldChg>
      <pc:sldChg chg="modSp mod modClrScheme chgLayout">
        <pc:chgData name="Sajna Ahmed (2431225)" userId="S::2431225@student.uwtsd.ac.uk::5ecfe8ec-8e6d-47b7-85bc-c7278d76b1b0" providerId="AD" clId="Web-{65E0B774-4F76-14AB-81CD-A7713AAB6B16}" dt="2025-11-09T09:37:38.397" v="4"/>
        <pc:sldMkLst>
          <pc:docMk/>
          <pc:sldMk cId="3633822650" sldId="257"/>
        </pc:sldMkLst>
        <pc:spChg chg="mod ord">
          <ac:chgData name="Sajna Ahmed (2431225)" userId="S::2431225@student.uwtsd.ac.uk::5ecfe8ec-8e6d-47b7-85bc-c7278d76b1b0" providerId="AD" clId="Web-{65E0B774-4F76-14AB-81CD-A7713AAB6B16}" dt="2025-11-09T09:37:38.397" v="4"/>
          <ac:spMkLst>
            <pc:docMk/>
            <pc:sldMk cId="3633822650" sldId="257"/>
            <ac:spMk id="2" creationId="{8B3FA55B-13F2-491B-8CA7-9DE5DD86A26E}"/>
          </ac:spMkLst>
        </pc:spChg>
        <pc:spChg chg="mod ord">
          <ac:chgData name="Sajna Ahmed (2431225)" userId="S::2431225@student.uwtsd.ac.uk::5ecfe8ec-8e6d-47b7-85bc-c7278d76b1b0" providerId="AD" clId="Web-{65E0B774-4F76-14AB-81CD-A7713AAB6B16}" dt="2025-11-09T09:37:38.397" v="4"/>
          <ac:spMkLst>
            <pc:docMk/>
            <pc:sldMk cId="3633822650" sldId="257"/>
            <ac:spMk id="3" creationId="{91C84F5F-437C-85C3-FADF-7456CA56E5FA}"/>
          </ac:spMkLst>
        </pc:spChg>
      </pc:sldChg>
      <pc:sldChg chg="modSp mod modClrScheme chgLayout">
        <pc:chgData name="Sajna Ahmed (2431225)" userId="S::2431225@student.uwtsd.ac.uk::5ecfe8ec-8e6d-47b7-85bc-c7278d76b1b0" providerId="AD" clId="Web-{65E0B774-4F76-14AB-81CD-A7713AAB6B16}" dt="2025-11-09T09:37:38.397" v="4"/>
        <pc:sldMkLst>
          <pc:docMk/>
          <pc:sldMk cId="2675787134" sldId="258"/>
        </pc:sldMkLst>
        <pc:spChg chg="mod ord">
          <ac:chgData name="Sajna Ahmed (2431225)" userId="S::2431225@student.uwtsd.ac.uk::5ecfe8ec-8e6d-47b7-85bc-c7278d76b1b0" providerId="AD" clId="Web-{65E0B774-4F76-14AB-81CD-A7713AAB6B16}" dt="2025-11-09T09:37:38.397" v="4"/>
          <ac:spMkLst>
            <pc:docMk/>
            <pc:sldMk cId="2675787134" sldId="258"/>
            <ac:spMk id="2" creationId="{C9C7026F-5298-9960-BB62-DCF5BACF473F}"/>
          </ac:spMkLst>
        </pc:spChg>
        <pc:spChg chg="mod ord">
          <ac:chgData name="Sajna Ahmed (2431225)" userId="S::2431225@student.uwtsd.ac.uk::5ecfe8ec-8e6d-47b7-85bc-c7278d76b1b0" providerId="AD" clId="Web-{65E0B774-4F76-14AB-81CD-A7713AAB6B16}" dt="2025-11-09T09:37:38.397" v="4"/>
          <ac:spMkLst>
            <pc:docMk/>
            <pc:sldMk cId="2675787134" sldId="258"/>
            <ac:spMk id="3" creationId="{43C12BDB-3499-95A7-7D7F-2516A964B338}"/>
          </ac:spMkLst>
        </pc:spChg>
      </pc:sldChg>
      <pc:sldChg chg="modSp mod modClrScheme chgLayout">
        <pc:chgData name="Sajna Ahmed (2431225)" userId="S::2431225@student.uwtsd.ac.uk::5ecfe8ec-8e6d-47b7-85bc-c7278d76b1b0" providerId="AD" clId="Web-{65E0B774-4F76-14AB-81CD-A7713AAB6B16}" dt="2025-11-09T09:37:38.397" v="4"/>
        <pc:sldMkLst>
          <pc:docMk/>
          <pc:sldMk cId="1033604348" sldId="259"/>
        </pc:sldMkLst>
        <pc:spChg chg="mod ord">
          <ac:chgData name="Sajna Ahmed (2431225)" userId="S::2431225@student.uwtsd.ac.uk::5ecfe8ec-8e6d-47b7-85bc-c7278d76b1b0" providerId="AD" clId="Web-{65E0B774-4F76-14AB-81CD-A7713AAB6B16}" dt="2025-11-09T09:37:38.397" v="4"/>
          <ac:spMkLst>
            <pc:docMk/>
            <pc:sldMk cId="1033604348" sldId="259"/>
            <ac:spMk id="2" creationId="{16EC4C81-B1D5-4B88-AF0D-6E6FC34B3BE2}"/>
          </ac:spMkLst>
        </pc:spChg>
        <pc:spChg chg="mod ord">
          <ac:chgData name="Sajna Ahmed (2431225)" userId="S::2431225@student.uwtsd.ac.uk::5ecfe8ec-8e6d-47b7-85bc-c7278d76b1b0" providerId="AD" clId="Web-{65E0B774-4F76-14AB-81CD-A7713AAB6B16}" dt="2025-11-09T09:37:38.397" v="4"/>
          <ac:spMkLst>
            <pc:docMk/>
            <pc:sldMk cId="1033604348" sldId="259"/>
            <ac:spMk id="3" creationId="{97D9DEDA-FD63-1F45-E3F5-2E567E06E0B3}"/>
          </ac:spMkLst>
        </pc:spChg>
      </pc:sldChg>
      <pc:sldChg chg="modSp mod modClrScheme chgLayout">
        <pc:chgData name="Sajna Ahmed (2431225)" userId="S::2431225@student.uwtsd.ac.uk::5ecfe8ec-8e6d-47b7-85bc-c7278d76b1b0" providerId="AD" clId="Web-{65E0B774-4F76-14AB-81CD-A7713AAB6B16}" dt="2025-11-09T09:37:38.397" v="4"/>
        <pc:sldMkLst>
          <pc:docMk/>
          <pc:sldMk cId="2295234239" sldId="260"/>
        </pc:sldMkLst>
        <pc:spChg chg="mod ord">
          <ac:chgData name="Sajna Ahmed (2431225)" userId="S::2431225@student.uwtsd.ac.uk::5ecfe8ec-8e6d-47b7-85bc-c7278d76b1b0" providerId="AD" clId="Web-{65E0B774-4F76-14AB-81CD-A7713AAB6B16}" dt="2025-11-09T09:37:38.397" v="4"/>
          <ac:spMkLst>
            <pc:docMk/>
            <pc:sldMk cId="2295234239" sldId="260"/>
            <ac:spMk id="2" creationId="{C334A753-26EA-04E2-C0B4-3890739625C9}"/>
          </ac:spMkLst>
        </pc:spChg>
        <pc:spChg chg="mod ord">
          <ac:chgData name="Sajna Ahmed (2431225)" userId="S::2431225@student.uwtsd.ac.uk::5ecfe8ec-8e6d-47b7-85bc-c7278d76b1b0" providerId="AD" clId="Web-{65E0B774-4F76-14AB-81CD-A7713AAB6B16}" dt="2025-11-09T09:37:38.397" v="4"/>
          <ac:spMkLst>
            <pc:docMk/>
            <pc:sldMk cId="2295234239" sldId="260"/>
            <ac:spMk id="3" creationId="{DD23F5EB-B50E-D483-ECD1-03988066F5F2}"/>
          </ac:spMkLst>
        </pc:spChg>
      </pc:sldChg>
      <pc:sldChg chg="modSp mod modClrScheme chgLayout">
        <pc:chgData name="Sajna Ahmed (2431225)" userId="S::2431225@student.uwtsd.ac.uk::5ecfe8ec-8e6d-47b7-85bc-c7278d76b1b0" providerId="AD" clId="Web-{65E0B774-4F76-14AB-81CD-A7713AAB6B16}" dt="2025-11-09T09:37:38.397" v="4"/>
        <pc:sldMkLst>
          <pc:docMk/>
          <pc:sldMk cId="391479451" sldId="262"/>
        </pc:sldMkLst>
        <pc:spChg chg="mod ord">
          <ac:chgData name="Sajna Ahmed (2431225)" userId="S::2431225@student.uwtsd.ac.uk::5ecfe8ec-8e6d-47b7-85bc-c7278d76b1b0" providerId="AD" clId="Web-{65E0B774-4F76-14AB-81CD-A7713AAB6B16}" dt="2025-11-09T09:37:38.397" v="4"/>
          <ac:spMkLst>
            <pc:docMk/>
            <pc:sldMk cId="391479451" sldId="262"/>
            <ac:spMk id="2" creationId="{2175D8FD-6C64-F43E-7B53-9DBC8DF0E802}"/>
          </ac:spMkLst>
        </pc:spChg>
        <pc:spChg chg="mod ord">
          <ac:chgData name="Sajna Ahmed (2431225)" userId="S::2431225@student.uwtsd.ac.uk::5ecfe8ec-8e6d-47b7-85bc-c7278d76b1b0" providerId="AD" clId="Web-{65E0B774-4F76-14AB-81CD-A7713AAB6B16}" dt="2025-11-09T09:37:38.397" v="4"/>
          <ac:spMkLst>
            <pc:docMk/>
            <pc:sldMk cId="391479451" sldId="262"/>
            <ac:spMk id="3" creationId="{FDBA49A9-B470-55C1-60AA-1D9A23095B38}"/>
          </ac:spMkLst>
        </pc:spChg>
      </pc:sldChg>
      <pc:sldChg chg="modSp mod modClrScheme chgLayout">
        <pc:chgData name="Sajna Ahmed (2431225)" userId="S::2431225@student.uwtsd.ac.uk::5ecfe8ec-8e6d-47b7-85bc-c7278d76b1b0" providerId="AD" clId="Web-{65E0B774-4F76-14AB-81CD-A7713AAB6B16}" dt="2025-11-09T09:37:38.397" v="4"/>
        <pc:sldMkLst>
          <pc:docMk/>
          <pc:sldMk cId="2523815703" sldId="263"/>
        </pc:sldMkLst>
        <pc:spChg chg="mod ord">
          <ac:chgData name="Sajna Ahmed (2431225)" userId="S::2431225@student.uwtsd.ac.uk::5ecfe8ec-8e6d-47b7-85bc-c7278d76b1b0" providerId="AD" clId="Web-{65E0B774-4F76-14AB-81CD-A7713AAB6B16}" dt="2025-11-09T09:37:38.397" v="4"/>
          <ac:spMkLst>
            <pc:docMk/>
            <pc:sldMk cId="2523815703" sldId="263"/>
            <ac:spMk id="2" creationId="{C82C2990-2A2A-CA33-676A-8E936C261F35}"/>
          </ac:spMkLst>
        </pc:spChg>
        <pc:spChg chg="mod ord">
          <ac:chgData name="Sajna Ahmed (2431225)" userId="S::2431225@student.uwtsd.ac.uk::5ecfe8ec-8e6d-47b7-85bc-c7278d76b1b0" providerId="AD" clId="Web-{65E0B774-4F76-14AB-81CD-A7713AAB6B16}" dt="2025-11-09T09:37:38.397" v="4"/>
          <ac:spMkLst>
            <pc:docMk/>
            <pc:sldMk cId="2523815703" sldId="263"/>
            <ac:spMk id="3" creationId="{2DD2ED7D-935B-BB9C-7537-C44728C756CA}"/>
          </ac:spMkLst>
        </pc:spChg>
      </pc:sldChg>
      <pc:sldChg chg="modSp mod modClrScheme chgLayout">
        <pc:chgData name="Sajna Ahmed (2431225)" userId="S::2431225@student.uwtsd.ac.uk::5ecfe8ec-8e6d-47b7-85bc-c7278d76b1b0" providerId="AD" clId="Web-{65E0B774-4F76-14AB-81CD-A7713AAB6B16}" dt="2025-11-09T09:37:38.397" v="4"/>
        <pc:sldMkLst>
          <pc:docMk/>
          <pc:sldMk cId="1702424215" sldId="264"/>
        </pc:sldMkLst>
        <pc:spChg chg="mod ord">
          <ac:chgData name="Sajna Ahmed (2431225)" userId="S::2431225@student.uwtsd.ac.uk::5ecfe8ec-8e6d-47b7-85bc-c7278d76b1b0" providerId="AD" clId="Web-{65E0B774-4F76-14AB-81CD-A7713AAB6B16}" dt="2025-11-09T09:37:38.397" v="4"/>
          <ac:spMkLst>
            <pc:docMk/>
            <pc:sldMk cId="1702424215" sldId="264"/>
            <ac:spMk id="2" creationId="{8F49B2EB-1D62-ACB6-79B5-C50FFFD1B864}"/>
          </ac:spMkLst>
        </pc:spChg>
        <pc:spChg chg="mod ord">
          <ac:chgData name="Sajna Ahmed (2431225)" userId="S::2431225@student.uwtsd.ac.uk::5ecfe8ec-8e6d-47b7-85bc-c7278d76b1b0" providerId="AD" clId="Web-{65E0B774-4F76-14AB-81CD-A7713AAB6B16}" dt="2025-11-09T09:37:38.397" v="4"/>
          <ac:spMkLst>
            <pc:docMk/>
            <pc:sldMk cId="1702424215" sldId="264"/>
            <ac:spMk id="3" creationId="{360EBEE4-0D19-CA19-829D-2E24121286D3}"/>
          </ac:spMkLst>
        </pc:spChg>
      </pc:sldChg>
      <pc:sldChg chg="modSp mod modClrScheme chgLayout">
        <pc:chgData name="Sajna Ahmed (2431225)" userId="S::2431225@student.uwtsd.ac.uk::5ecfe8ec-8e6d-47b7-85bc-c7278d76b1b0" providerId="AD" clId="Web-{65E0B774-4F76-14AB-81CD-A7713AAB6B16}" dt="2025-11-09T09:37:38.397" v="4"/>
        <pc:sldMkLst>
          <pc:docMk/>
          <pc:sldMk cId="2938773402" sldId="265"/>
        </pc:sldMkLst>
        <pc:spChg chg="mod ord">
          <ac:chgData name="Sajna Ahmed (2431225)" userId="S::2431225@student.uwtsd.ac.uk::5ecfe8ec-8e6d-47b7-85bc-c7278d76b1b0" providerId="AD" clId="Web-{65E0B774-4F76-14AB-81CD-A7713AAB6B16}" dt="2025-11-09T09:37:38.397" v="4"/>
          <ac:spMkLst>
            <pc:docMk/>
            <pc:sldMk cId="2938773402" sldId="265"/>
            <ac:spMk id="2" creationId="{BD5EB86B-7D6E-B531-D4E3-41C6BA89D581}"/>
          </ac:spMkLst>
        </pc:spChg>
        <pc:spChg chg="mod ord">
          <ac:chgData name="Sajna Ahmed (2431225)" userId="S::2431225@student.uwtsd.ac.uk::5ecfe8ec-8e6d-47b7-85bc-c7278d76b1b0" providerId="AD" clId="Web-{65E0B774-4F76-14AB-81CD-A7713AAB6B16}" dt="2025-11-09T09:37:38.397" v="4"/>
          <ac:spMkLst>
            <pc:docMk/>
            <pc:sldMk cId="2938773402" sldId="265"/>
            <ac:spMk id="3" creationId="{4729EA1C-1247-E2F3-3EB3-A4F64B5E258D}"/>
          </ac:spMkLst>
        </pc:spChg>
      </pc:sldChg>
      <pc:sldChg chg="modSp mod modClrScheme chgLayout">
        <pc:chgData name="Sajna Ahmed (2431225)" userId="S::2431225@student.uwtsd.ac.uk::5ecfe8ec-8e6d-47b7-85bc-c7278d76b1b0" providerId="AD" clId="Web-{65E0B774-4F76-14AB-81CD-A7713AAB6B16}" dt="2025-11-09T09:37:38.397" v="4"/>
        <pc:sldMkLst>
          <pc:docMk/>
          <pc:sldMk cId="3906590867" sldId="266"/>
        </pc:sldMkLst>
        <pc:spChg chg="mod ord">
          <ac:chgData name="Sajna Ahmed (2431225)" userId="S::2431225@student.uwtsd.ac.uk::5ecfe8ec-8e6d-47b7-85bc-c7278d76b1b0" providerId="AD" clId="Web-{65E0B774-4F76-14AB-81CD-A7713AAB6B16}" dt="2025-11-09T09:37:38.397" v="4"/>
          <ac:spMkLst>
            <pc:docMk/>
            <pc:sldMk cId="3906590867" sldId="266"/>
            <ac:spMk id="2" creationId="{9162D7A8-A26B-77B4-56BB-25E37A5B413B}"/>
          </ac:spMkLst>
        </pc:spChg>
        <pc:spChg chg="mod ord">
          <ac:chgData name="Sajna Ahmed (2431225)" userId="S::2431225@student.uwtsd.ac.uk::5ecfe8ec-8e6d-47b7-85bc-c7278d76b1b0" providerId="AD" clId="Web-{65E0B774-4F76-14AB-81CD-A7713AAB6B16}" dt="2025-11-09T09:37:38.397" v="4"/>
          <ac:spMkLst>
            <pc:docMk/>
            <pc:sldMk cId="3906590867" sldId="266"/>
            <ac:spMk id="3" creationId="{ABB30177-0CDF-908E-7FB0-7E3E1E7798AB}"/>
          </ac:spMkLst>
        </pc:spChg>
      </pc:sldChg>
      <pc:sldChg chg="modSp mod modClrScheme chgLayout">
        <pc:chgData name="Sajna Ahmed (2431225)" userId="S::2431225@student.uwtsd.ac.uk::5ecfe8ec-8e6d-47b7-85bc-c7278d76b1b0" providerId="AD" clId="Web-{65E0B774-4F76-14AB-81CD-A7713AAB6B16}" dt="2025-11-09T09:37:38.397" v="4"/>
        <pc:sldMkLst>
          <pc:docMk/>
          <pc:sldMk cId="2841837833" sldId="267"/>
        </pc:sldMkLst>
        <pc:spChg chg="mod ord">
          <ac:chgData name="Sajna Ahmed (2431225)" userId="S::2431225@student.uwtsd.ac.uk::5ecfe8ec-8e6d-47b7-85bc-c7278d76b1b0" providerId="AD" clId="Web-{65E0B774-4F76-14AB-81CD-A7713AAB6B16}" dt="2025-11-09T09:37:38.397" v="4"/>
          <ac:spMkLst>
            <pc:docMk/>
            <pc:sldMk cId="2841837833" sldId="267"/>
            <ac:spMk id="3" creationId="{699F2640-882F-0CC2-3E15-79B33034E85B}"/>
          </ac:spMkLst>
        </pc:spChg>
      </pc:sldChg>
      <pc:sldMasterChg chg="del delSldLayout">
        <pc:chgData name="Sajna Ahmed (2431225)" userId="S::2431225@student.uwtsd.ac.uk::5ecfe8ec-8e6d-47b7-85bc-c7278d76b1b0" providerId="AD" clId="Web-{65E0B774-4F76-14AB-81CD-A7713AAB6B16}" dt="2025-11-09T09:36:24.143" v="0"/>
        <pc:sldMasterMkLst>
          <pc:docMk/>
          <pc:sldMasterMk cId="902520663" sldId="2147483820"/>
        </pc:sldMasterMkLst>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3513582825" sldId="2147483821"/>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1365346650" sldId="2147483822"/>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1391311781" sldId="2147483823"/>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3627270860" sldId="2147483824"/>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1094480244" sldId="2147483825"/>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485388032" sldId="2147483826"/>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503602652" sldId="2147483827"/>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1719096202" sldId="2147483828"/>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156476521" sldId="2147483829"/>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582124230" sldId="2147483830"/>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2441593996" sldId="2147483831"/>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578063986" sldId="2147483832"/>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1503530685" sldId="2147483833"/>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3411583924" sldId="2147483834"/>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3197248272" sldId="2147483835"/>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409873025" sldId="2147483836"/>
          </pc:sldLayoutMkLst>
        </pc:sldLayoutChg>
        <pc:sldLayoutChg chg="del">
          <pc:chgData name="Sajna Ahmed (2431225)" userId="S::2431225@student.uwtsd.ac.uk::5ecfe8ec-8e6d-47b7-85bc-c7278d76b1b0" providerId="AD" clId="Web-{65E0B774-4F76-14AB-81CD-A7713AAB6B16}" dt="2025-11-09T09:36:24.143" v="0"/>
          <pc:sldLayoutMkLst>
            <pc:docMk/>
            <pc:sldMasterMk cId="902520663" sldId="2147483820"/>
            <pc:sldLayoutMk cId="3085721385" sldId="2147483837"/>
          </pc:sldLayoutMkLst>
        </pc:sldLayoutChg>
      </pc:sldMasterChg>
      <pc:sldMasterChg chg="add del addSldLayout delSldLayout modSldLayout">
        <pc:chgData name="Sajna Ahmed (2431225)" userId="S::2431225@student.uwtsd.ac.uk::5ecfe8ec-8e6d-47b7-85bc-c7278d76b1b0" providerId="AD" clId="Web-{65E0B774-4F76-14AB-81CD-A7713AAB6B16}" dt="2025-11-09T09:37:05.863" v="1"/>
        <pc:sldMasterMkLst>
          <pc:docMk/>
          <pc:sldMasterMk cId="3667266336" sldId="2147483838"/>
        </pc:sldMasterMkLst>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2736714467" sldId="2147483839"/>
          </pc:sldLayoutMkLst>
        </pc:sldLayoutChg>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3463424558" sldId="2147483840"/>
          </pc:sldLayoutMkLst>
        </pc:sldLayoutChg>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1882127044" sldId="2147483841"/>
          </pc:sldLayoutMkLst>
        </pc:sldLayoutChg>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2048380265" sldId="2147483842"/>
          </pc:sldLayoutMkLst>
        </pc:sldLayoutChg>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998262601" sldId="2147483843"/>
          </pc:sldLayoutMkLst>
        </pc:sldLayoutChg>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3955996336" sldId="2147483844"/>
          </pc:sldLayoutMkLst>
        </pc:sldLayoutChg>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774521927" sldId="2147483845"/>
          </pc:sldLayoutMkLst>
        </pc:sldLayoutChg>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1723034825" sldId="2147483846"/>
          </pc:sldLayoutMkLst>
        </pc:sldLayoutChg>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2249168654" sldId="2147483847"/>
          </pc:sldLayoutMkLst>
        </pc:sldLayoutChg>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4106581693" sldId="2147483848"/>
          </pc:sldLayoutMkLst>
        </pc:sldLayoutChg>
        <pc:sldLayoutChg chg="add del mod replId">
          <pc:chgData name="Sajna Ahmed (2431225)" userId="S::2431225@student.uwtsd.ac.uk::5ecfe8ec-8e6d-47b7-85bc-c7278d76b1b0" providerId="AD" clId="Web-{65E0B774-4F76-14AB-81CD-A7713AAB6B16}" dt="2025-11-09T09:37:05.863" v="1"/>
          <pc:sldLayoutMkLst>
            <pc:docMk/>
            <pc:sldMasterMk cId="3667266336" sldId="2147483838"/>
            <pc:sldLayoutMk cId="3263332270" sldId="2147483849"/>
          </pc:sldLayoutMkLst>
        </pc:sldLayoutChg>
      </pc:sldMasterChg>
      <pc:sldMasterChg chg="add del addSldLayout delSldLayout modSldLayout">
        <pc:chgData name="Sajna Ahmed (2431225)" userId="S::2431225@student.uwtsd.ac.uk::5ecfe8ec-8e6d-47b7-85bc-c7278d76b1b0" providerId="AD" clId="Web-{65E0B774-4F76-14AB-81CD-A7713AAB6B16}" dt="2025-11-09T09:37:12.692" v="2"/>
        <pc:sldMasterMkLst>
          <pc:docMk/>
          <pc:sldMasterMk cId="1216159882" sldId="2147483850"/>
        </pc:sldMasterMkLst>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1090756205" sldId="2147483851"/>
          </pc:sldLayoutMkLst>
        </pc:sldLayoutChg>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2040303629" sldId="2147483852"/>
          </pc:sldLayoutMkLst>
        </pc:sldLayoutChg>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3880252537" sldId="2147483853"/>
          </pc:sldLayoutMkLst>
        </pc:sldLayoutChg>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1789025959" sldId="2147483854"/>
          </pc:sldLayoutMkLst>
        </pc:sldLayoutChg>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589658771" sldId="2147483855"/>
          </pc:sldLayoutMkLst>
        </pc:sldLayoutChg>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3863666148" sldId="2147483856"/>
          </pc:sldLayoutMkLst>
        </pc:sldLayoutChg>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2005155475" sldId="2147483857"/>
          </pc:sldLayoutMkLst>
        </pc:sldLayoutChg>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610000032" sldId="2147483858"/>
          </pc:sldLayoutMkLst>
        </pc:sldLayoutChg>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3854366691" sldId="2147483859"/>
          </pc:sldLayoutMkLst>
        </pc:sldLayoutChg>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1630320467" sldId="2147483860"/>
          </pc:sldLayoutMkLst>
        </pc:sldLayoutChg>
        <pc:sldLayoutChg chg="add del mod replId">
          <pc:chgData name="Sajna Ahmed (2431225)" userId="S::2431225@student.uwtsd.ac.uk::5ecfe8ec-8e6d-47b7-85bc-c7278d76b1b0" providerId="AD" clId="Web-{65E0B774-4F76-14AB-81CD-A7713AAB6B16}" dt="2025-11-09T09:37:12.692" v="2"/>
          <pc:sldLayoutMkLst>
            <pc:docMk/>
            <pc:sldMasterMk cId="1216159882" sldId="2147483850"/>
            <pc:sldLayoutMk cId="2891610688" sldId="2147483861"/>
          </pc:sldLayoutMkLst>
        </pc:sldLayoutChg>
      </pc:sldMasterChg>
      <pc:sldMasterChg chg="add del addSldLayout delSldLayout modSldLayout">
        <pc:chgData name="Sajna Ahmed (2431225)" userId="S::2431225@student.uwtsd.ac.uk::5ecfe8ec-8e6d-47b7-85bc-c7278d76b1b0" providerId="AD" clId="Web-{65E0B774-4F76-14AB-81CD-A7713AAB6B16}" dt="2025-11-09T09:37:14.770" v="3"/>
        <pc:sldMasterMkLst>
          <pc:docMk/>
          <pc:sldMasterMk cId="2676883938" sldId="2147483862"/>
        </pc:sldMasterMkLst>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378167698" sldId="2147483863"/>
          </pc:sldLayoutMkLst>
        </pc:sldLayoutChg>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1013645068" sldId="2147483864"/>
          </pc:sldLayoutMkLst>
        </pc:sldLayoutChg>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2908767208" sldId="2147483865"/>
          </pc:sldLayoutMkLst>
        </pc:sldLayoutChg>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2730335599" sldId="2147483866"/>
          </pc:sldLayoutMkLst>
        </pc:sldLayoutChg>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2509452467" sldId="2147483867"/>
          </pc:sldLayoutMkLst>
        </pc:sldLayoutChg>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1030640053" sldId="2147483868"/>
          </pc:sldLayoutMkLst>
        </pc:sldLayoutChg>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2613379152" sldId="2147483869"/>
          </pc:sldLayoutMkLst>
        </pc:sldLayoutChg>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2249034985" sldId="2147483870"/>
          </pc:sldLayoutMkLst>
        </pc:sldLayoutChg>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3600532359" sldId="2147483871"/>
          </pc:sldLayoutMkLst>
        </pc:sldLayoutChg>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462629185" sldId="2147483872"/>
          </pc:sldLayoutMkLst>
        </pc:sldLayoutChg>
        <pc:sldLayoutChg chg="add del mod replId">
          <pc:chgData name="Sajna Ahmed (2431225)" userId="S::2431225@student.uwtsd.ac.uk::5ecfe8ec-8e6d-47b7-85bc-c7278d76b1b0" providerId="AD" clId="Web-{65E0B774-4F76-14AB-81CD-A7713AAB6B16}" dt="2025-11-09T09:37:14.770" v="3"/>
          <pc:sldLayoutMkLst>
            <pc:docMk/>
            <pc:sldMasterMk cId="2676883938" sldId="2147483862"/>
            <pc:sldLayoutMk cId="3662823557" sldId="2147483873"/>
          </pc:sldLayoutMkLst>
        </pc:sldLayoutChg>
      </pc:sldMasterChg>
      <pc:sldMasterChg chg="add del addSldLayout delSldLayout modSldLayout">
        <pc:chgData name="Sajna Ahmed (2431225)" userId="S::2431225@student.uwtsd.ac.uk::5ecfe8ec-8e6d-47b7-85bc-c7278d76b1b0" providerId="AD" clId="Web-{65E0B774-4F76-14AB-81CD-A7713AAB6B16}" dt="2025-11-09T09:37:38.397" v="4"/>
        <pc:sldMasterMkLst>
          <pc:docMk/>
          <pc:sldMasterMk cId="1370854320" sldId="2147483874"/>
        </pc:sldMasterMkLst>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2468879603" sldId="2147483875"/>
          </pc:sldLayoutMkLst>
        </pc:sldLayoutChg>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1782260399" sldId="2147483876"/>
          </pc:sldLayoutMkLst>
        </pc:sldLayoutChg>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2017325003" sldId="2147483877"/>
          </pc:sldLayoutMkLst>
        </pc:sldLayoutChg>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563985291" sldId="2147483878"/>
          </pc:sldLayoutMkLst>
        </pc:sldLayoutChg>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1291347218" sldId="2147483879"/>
          </pc:sldLayoutMkLst>
        </pc:sldLayoutChg>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4183400406" sldId="2147483880"/>
          </pc:sldLayoutMkLst>
        </pc:sldLayoutChg>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1995595827" sldId="2147483881"/>
          </pc:sldLayoutMkLst>
        </pc:sldLayoutChg>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1556913265" sldId="2147483882"/>
          </pc:sldLayoutMkLst>
        </pc:sldLayoutChg>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836680852" sldId="2147483883"/>
          </pc:sldLayoutMkLst>
        </pc:sldLayoutChg>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4072243580" sldId="2147483884"/>
          </pc:sldLayoutMkLst>
        </pc:sldLayoutChg>
        <pc:sldLayoutChg chg="add del mod replId">
          <pc:chgData name="Sajna Ahmed (2431225)" userId="S::2431225@student.uwtsd.ac.uk::5ecfe8ec-8e6d-47b7-85bc-c7278d76b1b0" providerId="AD" clId="Web-{65E0B774-4F76-14AB-81CD-A7713AAB6B16}" dt="2025-11-09T09:37:38.397" v="4"/>
          <pc:sldLayoutMkLst>
            <pc:docMk/>
            <pc:sldMasterMk cId="1370854320" sldId="2147483874"/>
            <pc:sldLayoutMk cId="549197686" sldId="2147483885"/>
          </pc:sldLayoutMkLst>
        </pc:sldLayoutChg>
      </pc:sldMasterChg>
      <pc:sldMasterChg chg="add addSldLayout modSldLayout">
        <pc:chgData name="Sajna Ahmed (2431225)" userId="S::2431225@student.uwtsd.ac.uk::5ecfe8ec-8e6d-47b7-85bc-c7278d76b1b0" providerId="AD" clId="Web-{65E0B774-4F76-14AB-81CD-A7713AAB6B16}" dt="2025-11-09T09:37:38.397" v="4"/>
        <pc:sldMasterMkLst>
          <pc:docMk/>
          <pc:sldMasterMk cId="2452692899" sldId="2147483886"/>
        </pc:sldMasterMkLst>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421012912" sldId="2147483887"/>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2638203274" sldId="2147483888"/>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4077565169" sldId="2147483889"/>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4215997165" sldId="2147483890"/>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1572977024" sldId="2147483891"/>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809460577" sldId="2147483892"/>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484368508" sldId="2147483893"/>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350300437" sldId="2147483894"/>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1542658285" sldId="2147483895"/>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1604033711" sldId="2147483896"/>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3819867484" sldId="2147483897"/>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2009899128" sldId="2147483898"/>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1942455057" sldId="2147483899"/>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3645885497" sldId="2147483900"/>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2222153101" sldId="2147483901"/>
          </pc:sldLayoutMkLst>
        </pc:sldLayoutChg>
        <pc:sldLayoutChg chg="add mod replId">
          <pc:chgData name="Sajna Ahmed (2431225)" userId="S::2431225@student.uwtsd.ac.uk::5ecfe8ec-8e6d-47b7-85bc-c7278d76b1b0" providerId="AD" clId="Web-{65E0B774-4F76-14AB-81CD-A7713AAB6B16}" dt="2025-11-09T09:37:38.397" v="4"/>
          <pc:sldLayoutMkLst>
            <pc:docMk/>
            <pc:sldMasterMk cId="2452692899" sldId="2147483886"/>
            <pc:sldLayoutMk cId="1567157959" sldId="2147483902"/>
          </pc:sldLayoutMkLst>
        </pc:sldLayoutChg>
      </pc:sldMasterChg>
    </pc:docChg>
  </pc:docChgLst>
  <pc:docChgLst>
    <pc:chgData name="Sajna Ahmed (2431225)" userId="S::2431225@student.uwtsd.ac.uk::5ecfe8ec-8e6d-47b7-85bc-c7278d76b1b0" providerId="AD" clId="Web-{FF647A8D-62C5-4048-313A-2C2A94EC88B1}"/>
    <pc:docChg chg="mod addSld delSld modSld addMainMaster delMainMaster">
      <pc:chgData name="Sajna Ahmed (2431225)" userId="S::2431225@student.uwtsd.ac.uk::5ecfe8ec-8e6d-47b7-85bc-c7278d76b1b0" providerId="AD" clId="Web-{FF647A8D-62C5-4048-313A-2C2A94EC88B1}" dt="2025-11-08T10:08:09.831" v="173"/>
      <pc:docMkLst>
        <pc:docMk/>
      </pc:docMkLst>
      <pc:sldChg chg="addSp delSp modSp mod setBg modClrScheme delDesignElem chgLayout">
        <pc:chgData name="Sajna Ahmed (2431225)" userId="S::2431225@student.uwtsd.ac.uk::5ecfe8ec-8e6d-47b7-85bc-c7278d76b1b0" providerId="AD" clId="Web-{FF647A8D-62C5-4048-313A-2C2A94EC88B1}" dt="2025-11-08T10:08:09.831" v="173"/>
        <pc:sldMkLst>
          <pc:docMk/>
          <pc:sldMk cId="109857222" sldId="256"/>
        </pc:sldMkLst>
        <pc:spChg chg="mod ord">
          <ac:chgData name="Sajna Ahmed (2431225)" userId="S::2431225@student.uwtsd.ac.uk::5ecfe8ec-8e6d-47b7-85bc-c7278d76b1b0" providerId="AD" clId="Web-{FF647A8D-62C5-4048-313A-2C2A94EC88B1}" dt="2025-11-08T10:08:09.831" v="173"/>
          <ac:spMkLst>
            <pc:docMk/>
            <pc:sldMk cId="109857222" sldId="256"/>
            <ac:spMk id="2" creationId="{00000000-0000-0000-0000-000000000000}"/>
          </ac:spMkLst>
        </pc:spChg>
        <pc:spChg chg="del">
          <ac:chgData name="Sajna Ahmed (2431225)" userId="S::2431225@student.uwtsd.ac.uk::5ecfe8ec-8e6d-47b7-85bc-c7278d76b1b0" providerId="AD" clId="Web-{FF647A8D-62C5-4048-313A-2C2A94EC88B1}" dt="2025-11-08T09:36:24.594" v="2"/>
          <ac:spMkLst>
            <pc:docMk/>
            <pc:sldMk cId="109857222" sldId="256"/>
            <ac:spMk id="3" creationId="{00000000-0000-0000-0000-000000000000}"/>
          </ac:spMkLst>
        </pc:spChg>
        <pc:spChg chg="add del">
          <ac:chgData name="Sajna Ahmed (2431225)" userId="S::2431225@student.uwtsd.ac.uk::5ecfe8ec-8e6d-47b7-85bc-c7278d76b1b0" providerId="AD" clId="Web-{FF647A8D-62C5-4048-313A-2C2A94EC88B1}" dt="2025-11-08T10:03:26.302" v="161"/>
          <ac:spMkLst>
            <pc:docMk/>
            <pc:sldMk cId="109857222" sldId="256"/>
            <ac:spMk id="7" creationId="{A8DB9CD9-59B1-4D73-BC4C-98796A48EF9B}"/>
          </ac:spMkLst>
        </pc:spChg>
        <pc:spChg chg="add del">
          <ac:chgData name="Sajna Ahmed (2431225)" userId="S::2431225@student.uwtsd.ac.uk::5ecfe8ec-8e6d-47b7-85bc-c7278d76b1b0" providerId="AD" clId="Web-{FF647A8D-62C5-4048-313A-2C2A94EC88B1}" dt="2025-11-08T10:03:26.302" v="161"/>
          <ac:spMkLst>
            <pc:docMk/>
            <pc:sldMk cId="109857222" sldId="256"/>
            <ac:spMk id="9" creationId="{8874A6A9-41FF-4E33-AFA8-F9F81436A59E}"/>
          </ac:spMkLst>
        </pc:spChg>
        <pc:spChg chg="add del">
          <ac:chgData name="Sajna Ahmed (2431225)" userId="S::2431225@student.uwtsd.ac.uk::5ecfe8ec-8e6d-47b7-85bc-c7278d76b1b0" providerId="AD" clId="Web-{FF647A8D-62C5-4048-313A-2C2A94EC88B1}" dt="2025-11-08T10:03:31.834" v="165"/>
          <ac:spMkLst>
            <pc:docMk/>
            <pc:sldMk cId="109857222" sldId="256"/>
            <ac:spMk id="15" creationId="{DC631C0B-6DA6-4E57-8231-CE32B3434A7E}"/>
          </ac:spMkLst>
        </pc:spChg>
        <pc:spChg chg="add del">
          <ac:chgData name="Sajna Ahmed (2431225)" userId="S::2431225@student.uwtsd.ac.uk::5ecfe8ec-8e6d-47b7-85bc-c7278d76b1b0" providerId="AD" clId="Web-{FF647A8D-62C5-4048-313A-2C2A94EC88B1}" dt="2025-11-08T10:03:31.834" v="165"/>
          <ac:spMkLst>
            <pc:docMk/>
            <pc:sldMk cId="109857222" sldId="256"/>
            <ac:spMk id="17" creationId="{C29501E6-A978-4A61-9689-9085AF97A53A}"/>
          </ac:spMkLst>
        </pc:spChg>
        <pc:spChg chg="add del">
          <ac:chgData name="Sajna Ahmed (2431225)" userId="S::2431225@student.uwtsd.ac.uk::5ecfe8ec-8e6d-47b7-85bc-c7278d76b1b0" providerId="AD" clId="Web-{FF647A8D-62C5-4048-313A-2C2A94EC88B1}" dt="2025-11-08T10:03:29.099" v="163"/>
          <ac:spMkLst>
            <pc:docMk/>
            <pc:sldMk cId="109857222" sldId="256"/>
            <ac:spMk id="24" creationId="{73A25D70-4A55-4F72-B9C5-A69CDBF4DB42}"/>
          </ac:spMkLst>
        </pc:spChg>
        <pc:spChg chg="add del">
          <ac:chgData name="Sajna Ahmed (2431225)" userId="S::2431225@student.uwtsd.ac.uk::5ecfe8ec-8e6d-47b7-85bc-c7278d76b1b0" providerId="AD" clId="Web-{FF647A8D-62C5-4048-313A-2C2A94EC88B1}" dt="2025-11-08T10:03:29.099" v="163"/>
          <ac:spMkLst>
            <pc:docMk/>
            <pc:sldMk cId="109857222" sldId="256"/>
            <ac:spMk id="25" creationId="{54957100-6D8B-4161-9F2F-C0A949EC84C4}"/>
          </ac:spMkLst>
        </pc:spChg>
        <pc:spChg chg="add del">
          <ac:chgData name="Sajna Ahmed (2431225)" userId="S::2431225@student.uwtsd.ac.uk::5ecfe8ec-8e6d-47b7-85bc-c7278d76b1b0" providerId="AD" clId="Web-{FF647A8D-62C5-4048-313A-2C2A94EC88B1}" dt="2025-11-08T10:03:29.099" v="163"/>
          <ac:spMkLst>
            <pc:docMk/>
            <pc:sldMk cId="109857222" sldId="256"/>
            <ac:spMk id="26" creationId="{0BD8B065-EE51-4AE2-A94C-86249998FD7B}"/>
          </ac:spMkLst>
        </pc:spChg>
        <pc:spChg chg="add del">
          <ac:chgData name="Sajna Ahmed (2431225)" userId="S::2431225@student.uwtsd.ac.uk::5ecfe8ec-8e6d-47b7-85bc-c7278d76b1b0" providerId="AD" clId="Web-{FF647A8D-62C5-4048-313A-2C2A94EC88B1}" dt="2025-11-08T10:03:31.834" v="165"/>
          <ac:spMkLst>
            <pc:docMk/>
            <pc:sldMk cId="109857222" sldId="256"/>
            <ac:spMk id="28" creationId="{6F5A5072-7B47-4D32-B52A-4EBBF590B8A5}"/>
          </ac:spMkLst>
        </pc:spChg>
        <pc:spChg chg="add del">
          <ac:chgData name="Sajna Ahmed (2431225)" userId="S::2431225@student.uwtsd.ac.uk::5ecfe8ec-8e6d-47b7-85bc-c7278d76b1b0" providerId="AD" clId="Web-{FF647A8D-62C5-4048-313A-2C2A94EC88B1}" dt="2025-11-08T10:03:31.834" v="165"/>
          <ac:spMkLst>
            <pc:docMk/>
            <pc:sldMk cId="109857222" sldId="256"/>
            <ac:spMk id="29" creationId="{9715DAF0-AE1B-46C9-8A6B-DB2AA05AB91D}"/>
          </ac:spMkLst>
        </pc:spChg>
        <pc:spChg chg="add del">
          <ac:chgData name="Sajna Ahmed (2431225)" userId="S::2431225@student.uwtsd.ac.uk::5ecfe8ec-8e6d-47b7-85bc-c7278d76b1b0" providerId="AD" clId="Web-{FF647A8D-62C5-4048-313A-2C2A94EC88B1}" dt="2025-11-08T10:03:31.834" v="165"/>
          <ac:spMkLst>
            <pc:docMk/>
            <pc:sldMk cId="109857222" sldId="256"/>
            <ac:spMk id="30" creationId="{6016219D-510E-4184-9090-6D5578A87BD1}"/>
          </ac:spMkLst>
        </pc:spChg>
        <pc:spChg chg="add del">
          <ac:chgData name="Sajna Ahmed (2431225)" userId="S::2431225@student.uwtsd.ac.uk::5ecfe8ec-8e6d-47b7-85bc-c7278d76b1b0" providerId="AD" clId="Web-{FF647A8D-62C5-4048-313A-2C2A94EC88B1}" dt="2025-11-08T10:03:31.834" v="165"/>
          <ac:spMkLst>
            <pc:docMk/>
            <pc:sldMk cId="109857222" sldId="256"/>
            <ac:spMk id="31" creationId="{AFF4A713-7B75-4B21-90D7-5AB19547C728}"/>
          </ac:spMkLst>
        </pc:spChg>
        <pc:spChg chg="add del">
          <ac:chgData name="Sajna Ahmed (2431225)" userId="S::2431225@student.uwtsd.ac.uk::5ecfe8ec-8e6d-47b7-85bc-c7278d76b1b0" providerId="AD" clId="Web-{FF647A8D-62C5-4048-313A-2C2A94EC88B1}" dt="2025-11-08T10:04:57.225" v="168"/>
          <ac:spMkLst>
            <pc:docMk/>
            <pc:sldMk cId="109857222" sldId="256"/>
            <ac:spMk id="33" creationId="{A8DB9CD9-59B1-4D73-BC4C-98796A48EF9B}"/>
          </ac:spMkLst>
        </pc:spChg>
        <pc:spChg chg="add del">
          <ac:chgData name="Sajna Ahmed (2431225)" userId="S::2431225@student.uwtsd.ac.uk::5ecfe8ec-8e6d-47b7-85bc-c7278d76b1b0" providerId="AD" clId="Web-{FF647A8D-62C5-4048-313A-2C2A94EC88B1}" dt="2025-11-08T10:04:57.225" v="168"/>
          <ac:spMkLst>
            <pc:docMk/>
            <pc:sldMk cId="109857222" sldId="256"/>
            <ac:spMk id="34" creationId="{8874A6A9-41FF-4E33-AFA8-F9F81436A59E}"/>
          </ac:spMkLst>
        </pc:spChg>
        <pc:grpChg chg="add del">
          <ac:chgData name="Sajna Ahmed (2431225)" userId="S::2431225@student.uwtsd.ac.uk::5ecfe8ec-8e6d-47b7-85bc-c7278d76b1b0" providerId="AD" clId="Web-{FF647A8D-62C5-4048-313A-2C2A94EC88B1}" dt="2025-11-08T10:03:26.302" v="161"/>
          <ac:grpSpMkLst>
            <pc:docMk/>
            <pc:sldMk cId="109857222" sldId="256"/>
            <ac:grpSpMk id="11" creationId="{721D730E-1F97-4071-B143-B05E6D2599BC}"/>
          </ac:grpSpMkLst>
        </pc:grpChg>
        <pc:grpChg chg="add del">
          <ac:chgData name="Sajna Ahmed (2431225)" userId="S::2431225@student.uwtsd.ac.uk::5ecfe8ec-8e6d-47b7-85bc-c7278d76b1b0" providerId="AD" clId="Web-{FF647A8D-62C5-4048-313A-2C2A94EC88B1}" dt="2025-11-08T10:03:29.099" v="163"/>
          <ac:grpSpMkLst>
            <pc:docMk/>
            <pc:sldMk cId="109857222" sldId="256"/>
            <ac:grpSpMk id="13" creationId="{18999293-B054-4B57-A26F-D04C2BB11338}"/>
          </ac:grpSpMkLst>
        </pc:grpChg>
        <pc:grpChg chg="add del">
          <ac:chgData name="Sajna Ahmed (2431225)" userId="S::2431225@student.uwtsd.ac.uk::5ecfe8ec-8e6d-47b7-85bc-c7278d76b1b0" providerId="AD" clId="Web-{FF647A8D-62C5-4048-313A-2C2A94EC88B1}" dt="2025-11-08T10:03:29.099" v="163"/>
          <ac:grpSpMkLst>
            <pc:docMk/>
            <pc:sldMk cId="109857222" sldId="256"/>
            <ac:grpSpMk id="19" creationId="{761945C4-D997-42F3-B59A-984CF0066715}"/>
          </ac:grpSpMkLst>
        </pc:grpChg>
        <pc:grpChg chg="add del">
          <ac:chgData name="Sajna Ahmed (2431225)" userId="S::2431225@student.uwtsd.ac.uk::5ecfe8ec-8e6d-47b7-85bc-c7278d76b1b0" providerId="AD" clId="Web-{FF647A8D-62C5-4048-313A-2C2A94EC88B1}" dt="2025-11-08T10:04:57.225" v="168"/>
          <ac:grpSpMkLst>
            <pc:docMk/>
            <pc:sldMk cId="109857222" sldId="256"/>
            <ac:grpSpMk id="35" creationId="{721D730E-1F97-4071-B143-B05E6D2599BC}"/>
          </ac:grpSpMkLst>
        </pc:grpChg>
      </pc:sldChg>
      <pc:sldChg chg="new del">
        <pc:chgData name="Sajna Ahmed (2431225)" userId="S::2431225@student.uwtsd.ac.uk::5ecfe8ec-8e6d-47b7-85bc-c7278d76b1b0" providerId="AD" clId="Web-{FF647A8D-62C5-4048-313A-2C2A94EC88B1}" dt="2025-11-08T09:38:12.767" v="7"/>
        <pc:sldMkLst>
          <pc:docMk/>
          <pc:sldMk cId="1299704196" sldId="257"/>
        </pc:sldMkLst>
      </pc:sldChg>
      <pc:sldChg chg="modSp new mod modClrScheme chgLayout">
        <pc:chgData name="Sajna Ahmed (2431225)" userId="S::2431225@student.uwtsd.ac.uk::5ecfe8ec-8e6d-47b7-85bc-c7278d76b1b0" providerId="AD" clId="Web-{FF647A8D-62C5-4048-313A-2C2A94EC88B1}" dt="2025-11-08T10:08:09.831" v="173"/>
        <pc:sldMkLst>
          <pc:docMk/>
          <pc:sldMk cId="3633822650" sldId="257"/>
        </pc:sldMkLst>
        <pc:spChg chg="mod ord">
          <ac:chgData name="Sajna Ahmed (2431225)" userId="S::2431225@student.uwtsd.ac.uk::5ecfe8ec-8e6d-47b7-85bc-c7278d76b1b0" providerId="AD" clId="Web-{FF647A8D-62C5-4048-313A-2C2A94EC88B1}" dt="2025-11-08T10:08:09.831" v="173"/>
          <ac:spMkLst>
            <pc:docMk/>
            <pc:sldMk cId="3633822650" sldId="257"/>
            <ac:spMk id="2" creationId="{8B3FA55B-13F2-491B-8CA7-9DE5DD86A26E}"/>
          </ac:spMkLst>
        </pc:spChg>
        <pc:spChg chg="mod ord">
          <ac:chgData name="Sajna Ahmed (2431225)" userId="S::2431225@student.uwtsd.ac.uk::5ecfe8ec-8e6d-47b7-85bc-c7278d76b1b0" providerId="AD" clId="Web-{FF647A8D-62C5-4048-313A-2C2A94EC88B1}" dt="2025-11-08T10:08:09.831" v="173"/>
          <ac:spMkLst>
            <pc:docMk/>
            <pc:sldMk cId="3633822650" sldId="257"/>
            <ac:spMk id="3" creationId="{91C84F5F-437C-85C3-FADF-7456CA56E5FA}"/>
          </ac:spMkLst>
        </pc:spChg>
      </pc:sldChg>
      <pc:sldChg chg="modSp new mod modClrScheme chgLayout">
        <pc:chgData name="Sajna Ahmed (2431225)" userId="S::2431225@student.uwtsd.ac.uk::5ecfe8ec-8e6d-47b7-85bc-c7278d76b1b0" providerId="AD" clId="Web-{FF647A8D-62C5-4048-313A-2C2A94EC88B1}" dt="2025-11-08T10:08:09.831" v="173"/>
        <pc:sldMkLst>
          <pc:docMk/>
          <pc:sldMk cId="2675787134" sldId="258"/>
        </pc:sldMkLst>
        <pc:spChg chg="mod ord">
          <ac:chgData name="Sajna Ahmed (2431225)" userId="S::2431225@student.uwtsd.ac.uk::5ecfe8ec-8e6d-47b7-85bc-c7278d76b1b0" providerId="AD" clId="Web-{FF647A8D-62C5-4048-313A-2C2A94EC88B1}" dt="2025-11-08T10:08:09.831" v="173"/>
          <ac:spMkLst>
            <pc:docMk/>
            <pc:sldMk cId="2675787134" sldId="258"/>
            <ac:spMk id="2" creationId="{C9C7026F-5298-9960-BB62-DCF5BACF473F}"/>
          </ac:spMkLst>
        </pc:spChg>
        <pc:spChg chg="mod ord">
          <ac:chgData name="Sajna Ahmed (2431225)" userId="S::2431225@student.uwtsd.ac.uk::5ecfe8ec-8e6d-47b7-85bc-c7278d76b1b0" providerId="AD" clId="Web-{FF647A8D-62C5-4048-313A-2C2A94EC88B1}" dt="2025-11-08T10:08:09.831" v="173"/>
          <ac:spMkLst>
            <pc:docMk/>
            <pc:sldMk cId="2675787134" sldId="258"/>
            <ac:spMk id="3" creationId="{43C12BDB-3499-95A7-7D7F-2516A964B338}"/>
          </ac:spMkLst>
        </pc:spChg>
      </pc:sldChg>
      <pc:sldChg chg="modSp new mod modClrScheme chgLayout">
        <pc:chgData name="Sajna Ahmed (2431225)" userId="S::2431225@student.uwtsd.ac.uk::5ecfe8ec-8e6d-47b7-85bc-c7278d76b1b0" providerId="AD" clId="Web-{FF647A8D-62C5-4048-313A-2C2A94EC88B1}" dt="2025-11-08T10:08:09.831" v="173"/>
        <pc:sldMkLst>
          <pc:docMk/>
          <pc:sldMk cId="1033604348" sldId="259"/>
        </pc:sldMkLst>
        <pc:spChg chg="mod ord">
          <ac:chgData name="Sajna Ahmed (2431225)" userId="S::2431225@student.uwtsd.ac.uk::5ecfe8ec-8e6d-47b7-85bc-c7278d76b1b0" providerId="AD" clId="Web-{FF647A8D-62C5-4048-313A-2C2A94EC88B1}" dt="2025-11-08T10:08:09.831" v="173"/>
          <ac:spMkLst>
            <pc:docMk/>
            <pc:sldMk cId="1033604348" sldId="259"/>
            <ac:spMk id="2" creationId="{16EC4C81-B1D5-4B88-AF0D-6E6FC34B3BE2}"/>
          </ac:spMkLst>
        </pc:spChg>
        <pc:spChg chg="mod ord">
          <ac:chgData name="Sajna Ahmed (2431225)" userId="S::2431225@student.uwtsd.ac.uk::5ecfe8ec-8e6d-47b7-85bc-c7278d76b1b0" providerId="AD" clId="Web-{FF647A8D-62C5-4048-313A-2C2A94EC88B1}" dt="2025-11-08T10:08:09.831" v="173"/>
          <ac:spMkLst>
            <pc:docMk/>
            <pc:sldMk cId="1033604348" sldId="259"/>
            <ac:spMk id="3" creationId="{97D9DEDA-FD63-1F45-E3F5-2E567E06E0B3}"/>
          </ac:spMkLst>
        </pc:spChg>
      </pc:sldChg>
      <pc:sldChg chg="modSp new mod modClrScheme chgLayout">
        <pc:chgData name="Sajna Ahmed (2431225)" userId="S::2431225@student.uwtsd.ac.uk::5ecfe8ec-8e6d-47b7-85bc-c7278d76b1b0" providerId="AD" clId="Web-{FF647A8D-62C5-4048-313A-2C2A94EC88B1}" dt="2025-11-08T10:08:09.831" v="173"/>
        <pc:sldMkLst>
          <pc:docMk/>
          <pc:sldMk cId="2295234239" sldId="260"/>
        </pc:sldMkLst>
        <pc:spChg chg="mod ord">
          <ac:chgData name="Sajna Ahmed (2431225)" userId="S::2431225@student.uwtsd.ac.uk::5ecfe8ec-8e6d-47b7-85bc-c7278d76b1b0" providerId="AD" clId="Web-{FF647A8D-62C5-4048-313A-2C2A94EC88B1}" dt="2025-11-08T10:08:09.831" v="173"/>
          <ac:spMkLst>
            <pc:docMk/>
            <pc:sldMk cId="2295234239" sldId="260"/>
            <ac:spMk id="2" creationId="{C334A753-26EA-04E2-C0B4-3890739625C9}"/>
          </ac:spMkLst>
        </pc:spChg>
        <pc:spChg chg="mod ord">
          <ac:chgData name="Sajna Ahmed (2431225)" userId="S::2431225@student.uwtsd.ac.uk::5ecfe8ec-8e6d-47b7-85bc-c7278d76b1b0" providerId="AD" clId="Web-{FF647A8D-62C5-4048-313A-2C2A94EC88B1}" dt="2025-11-08T10:08:09.831" v="173"/>
          <ac:spMkLst>
            <pc:docMk/>
            <pc:sldMk cId="2295234239" sldId="260"/>
            <ac:spMk id="3" creationId="{DD23F5EB-B50E-D483-ECD1-03988066F5F2}"/>
          </ac:spMkLst>
        </pc:spChg>
      </pc:sldChg>
      <pc:sldChg chg="addSp delSp modSp new mod setBg modClrScheme delDesignElem chgLayout">
        <pc:chgData name="Sajna Ahmed (2431225)" userId="S::2431225@student.uwtsd.ac.uk::5ecfe8ec-8e6d-47b7-85bc-c7278d76b1b0" providerId="AD" clId="Web-{FF647A8D-62C5-4048-313A-2C2A94EC88B1}" dt="2025-11-08T10:08:09.831" v="173"/>
        <pc:sldMkLst>
          <pc:docMk/>
          <pc:sldMk cId="235899956" sldId="261"/>
        </pc:sldMkLst>
        <pc:spChg chg="mod ord">
          <ac:chgData name="Sajna Ahmed (2431225)" userId="S::2431225@student.uwtsd.ac.uk::5ecfe8ec-8e6d-47b7-85bc-c7278d76b1b0" providerId="AD" clId="Web-{FF647A8D-62C5-4048-313A-2C2A94EC88B1}" dt="2025-11-08T10:08:09.831" v="173"/>
          <ac:spMkLst>
            <pc:docMk/>
            <pc:sldMk cId="235899956" sldId="261"/>
            <ac:spMk id="2" creationId="{5EC0CF2A-55B0-51F4-2864-95F7C884C2FF}"/>
          </ac:spMkLst>
        </pc:spChg>
        <pc:spChg chg="mod ord">
          <ac:chgData name="Sajna Ahmed (2431225)" userId="S::2431225@student.uwtsd.ac.uk::5ecfe8ec-8e6d-47b7-85bc-c7278d76b1b0" providerId="AD" clId="Web-{FF647A8D-62C5-4048-313A-2C2A94EC88B1}" dt="2025-11-08T10:08:09.831" v="173"/>
          <ac:spMkLst>
            <pc:docMk/>
            <pc:sldMk cId="235899956" sldId="261"/>
            <ac:spMk id="3" creationId="{01AE9759-529F-1683-E8E8-B16785107891}"/>
          </ac:spMkLst>
        </pc:spChg>
        <pc:spChg chg="add del">
          <ac:chgData name="Sajna Ahmed (2431225)" userId="S::2431225@student.uwtsd.ac.uk::5ecfe8ec-8e6d-47b7-85bc-c7278d76b1b0" providerId="AD" clId="Web-{FF647A8D-62C5-4048-313A-2C2A94EC88B1}" dt="2025-11-08T10:04:57.225" v="168"/>
          <ac:spMkLst>
            <pc:docMk/>
            <pc:sldMk cId="235899956" sldId="261"/>
            <ac:spMk id="8" creationId="{18873D23-2DCF-4B31-A009-95721C06E8E1}"/>
          </ac:spMkLst>
        </pc:spChg>
        <pc:spChg chg="add del">
          <ac:chgData name="Sajna Ahmed (2431225)" userId="S::2431225@student.uwtsd.ac.uk::5ecfe8ec-8e6d-47b7-85bc-c7278d76b1b0" providerId="AD" clId="Web-{FF647A8D-62C5-4048-313A-2C2A94EC88B1}" dt="2025-11-08T10:04:57.225" v="168"/>
          <ac:spMkLst>
            <pc:docMk/>
            <pc:sldMk cId="235899956" sldId="261"/>
            <ac:spMk id="10" creationId="{C13EF075-D4EF-4929-ADBC-91B27DA19955}"/>
          </ac:spMkLst>
        </pc:spChg>
        <pc:grpChg chg="add del">
          <ac:chgData name="Sajna Ahmed (2431225)" userId="S::2431225@student.uwtsd.ac.uk::5ecfe8ec-8e6d-47b7-85bc-c7278d76b1b0" providerId="AD" clId="Web-{FF647A8D-62C5-4048-313A-2C2A94EC88B1}" dt="2025-11-08T10:04:57.225" v="168"/>
          <ac:grpSpMkLst>
            <pc:docMk/>
            <pc:sldMk cId="235899956" sldId="261"/>
            <ac:grpSpMk id="12" creationId="{DAA26DFA-AAB2-4973-9C17-16D587C7B198}"/>
          </ac:grpSpMkLst>
        </pc:grpChg>
      </pc:sldChg>
      <pc:sldChg chg="modSp new mod modClrScheme chgLayout">
        <pc:chgData name="Sajna Ahmed (2431225)" userId="S::2431225@student.uwtsd.ac.uk::5ecfe8ec-8e6d-47b7-85bc-c7278d76b1b0" providerId="AD" clId="Web-{FF647A8D-62C5-4048-313A-2C2A94EC88B1}" dt="2025-11-08T10:08:09.831" v="173"/>
        <pc:sldMkLst>
          <pc:docMk/>
          <pc:sldMk cId="391479451" sldId="262"/>
        </pc:sldMkLst>
        <pc:spChg chg="mod ord">
          <ac:chgData name="Sajna Ahmed (2431225)" userId="S::2431225@student.uwtsd.ac.uk::5ecfe8ec-8e6d-47b7-85bc-c7278d76b1b0" providerId="AD" clId="Web-{FF647A8D-62C5-4048-313A-2C2A94EC88B1}" dt="2025-11-08T10:08:09.831" v="173"/>
          <ac:spMkLst>
            <pc:docMk/>
            <pc:sldMk cId="391479451" sldId="262"/>
            <ac:spMk id="2" creationId="{2175D8FD-6C64-F43E-7B53-9DBC8DF0E802}"/>
          </ac:spMkLst>
        </pc:spChg>
        <pc:spChg chg="mod ord">
          <ac:chgData name="Sajna Ahmed (2431225)" userId="S::2431225@student.uwtsd.ac.uk::5ecfe8ec-8e6d-47b7-85bc-c7278d76b1b0" providerId="AD" clId="Web-{FF647A8D-62C5-4048-313A-2C2A94EC88B1}" dt="2025-11-08T10:08:09.831" v="173"/>
          <ac:spMkLst>
            <pc:docMk/>
            <pc:sldMk cId="391479451" sldId="262"/>
            <ac:spMk id="3" creationId="{FDBA49A9-B470-55C1-60AA-1D9A23095B38}"/>
          </ac:spMkLst>
        </pc:spChg>
      </pc:sldChg>
      <pc:sldChg chg="modSp new mod modClrScheme chgLayout">
        <pc:chgData name="Sajna Ahmed (2431225)" userId="S::2431225@student.uwtsd.ac.uk::5ecfe8ec-8e6d-47b7-85bc-c7278d76b1b0" providerId="AD" clId="Web-{FF647A8D-62C5-4048-313A-2C2A94EC88B1}" dt="2025-11-08T10:08:09.831" v="173"/>
        <pc:sldMkLst>
          <pc:docMk/>
          <pc:sldMk cId="2523815703" sldId="263"/>
        </pc:sldMkLst>
        <pc:spChg chg="mod ord">
          <ac:chgData name="Sajna Ahmed (2431225)" userId="S::2431225@student.uwtsd.ac.uk::5ecfe8ec-8e6d-47b7-85bc-c7278d76b1b0" providerId="AD" clId="Web-{FF647A8D-62C5-4048-313A-2C2A94EC88B1}" dt="2025-11-08T10:08:09.831" v="173"/>
          <ac:spMkLst>
            <pc:docMk/>
            <pc:sldMk cId="2523815703" sldId="263"/>
            <ac:spMk id="2" creationId="{C82C2990-2A2A-CA33-676A-8E936C261F35}"/>
          </ac:spMkLst>
        </pc:spChg>
        <pc:spChg chg="mod ord">
          <ac:chgData name="Sajna Ahmed (2431225)" userId="S::2431225@student.uwtsd.ac.uk::5ecfe8ec-8e6d-47b7-85bc-c7278d76b1b0" providerId="AD" clId="Web-{FF647A8D-62C5-4048-313A-2C2A94EC88B1}" dt="2025-11-08T10:08:09.831" v="173"/>
          <ac:spMkLst>
            <pc:docMk/>
            <pc:sldMk cId="2523815703" sldId="263"/>
            <ac:spMk id="3" creationId="{2DD2ED7D-935B-BB9C-7537-C44728C756CA}"/>
          </ac:spMkLst>
        </pc:spChg>
      </pc:sldChg>
      <pc:sldChg chg="addSp delSp modSp new mod setBg modClrScheme delDesignElem chgLayout">
        <pc:chgData name="Sajna Ahmed (2431225)" userId="S::2431225@student.uwtsd.ac.uk::5ecfe8ec-8e6d-47b7-85bc-c7278d76b1b0" providerId="AD" clId="Web-{FF647A8D-62C5-4048-313A-2C2A94EC88B1}" dt="2025-11-08T10:08:09.831" v="173"/>
        <pc:sldMkLst>
          <pc:docMk/>
          <pc:sldMk cId="1702424215" sldId="264"/>
        </pc:sldMkLst>
        <pc:spChg chg="mod ord">
          <ac:chgData name="Sajna Ahmed (2431225)" userId="S::2431225@student.uwtsd.ac.uk::5ecfe8ec-8e6d-47b7-85bc-c7278d76b1b0" providerId="AD" clId="Web-{FF647A8D-62C5-4048-313A-2C2A94EC88B1}" dt="2025-11-08T10:08:09.831" v="173"/>
          <ac:spMkLst>
            <pc:docMk/>
            <pc:sldMk cId="1702424215" sldId="264"/>
            <ac:spMk id="2" creationId="{8F49B2EB-1D62-ACB6-79B5-C50FFFD1B864}"/>
          </ac:spMkLst>
        </pc:spChg>
        <pc:spChg chg="mod ord">
          <ac:chgData name="Sajna Ahmed (2431225)" userId="S::2431225@student.uwtsd.ac.uk::5ecfe8ec-8e6d-47b7-85bc-c7278d76b1b0" providerId="AD" clId="Web-{FF647A8D-62C5-4048-313A-2C2A94EC88B1}" dt="2025-11-08T10:08:09.831" v="173"/>
          <ac:spMkLst>
            <pc:docMk/>
            <pc:sldMk cId="1702424215" sldId="264"/>
            <ac:spMk id="3" creationId="{360EBEE4-0D19-CA19-829D-2E24121286D3}"/>
          </ac:spMkLst>
        </pc:spChg>
        <pc:spChg chg="add del">
          <ac:chgData name="Sajna Ahmed (2431225)" userId="S::2431225@student.uwtsd.ac.uk::5ecfe8ec-8e6d-47b7-85bc-c7278d76b1b0" providerId="AD" clId="Web-{FF647A8D-62C5-4048-313A-2C2A94EC88B1}" dt="2025-11-08T10:04:57.225" v="168"/>
          <ac:spMkLst>
            <pc:docMk/>
            <pc:sldMk cId="1702424215" sldId="264"/>
            <ac:spMk id="8" creationId="{C2554CA6-288E-4202-BC52-2E5A8F0C0AED}"/>
          </ac:spMkLst>
        </pc:spChg>
        <pc:spChg chg="add del">
          <ac:chgData name="Sajna Ahmed (2431225)" userId="S::2431225@student.uwtsd.ac.uk::5ecfe8ec-8e6d-47b7-85bc-c7278d76b1b0" providerId="AD" clId="Web-{FF647A8D-62C5-4048-313A-2C2A94EC88B1}" dt="2025-11-08T10:04:57.225" v="168"/>
          <ac:spMkLst>
            <pc:docMk/>
            <pc:sldMk cId="1702424215" sldId="264"/>
            <ac:spMk id="10" creationId="{B10BB131-AC8E-4A8E-A5D1-36260F720C3B}"/>
          </ac:spMkLst>
        </pc:spChg>
        <pc:spChg chg="add del">
          <ac:chgData name="Sajna Ahmed (2431225)" userId="S::2431225@student.uwtsd.ac.uk::5ecfe8ec-8e6d-47b7-85bc-c7278d76b1b0" providerId="AD" clId="Web-{FF647A8D-62C5-4048-313A-2C2A94EC88B1}" dt="2025-11-08T10:04:57.225" v="168"/>
          <ac:spMkLst>
            <pc:docMk/>
            <pc:sldMk cId="1702424215" sldId="264"/>
            <ac:spMk id="12" creationId="{5B7778FC-632E-4DCA-A7CB-0D7731CCF970}"/>
          </ac:spMkLst>
        </pc:spChg>
        <pc:spChg chg="add del">
          <ac:chgData name="Sajna Ahmed (2431225)" userId="S::2431225@student.uwtsd.ac.uk::5ecfe8ec-8e6d-47b7-85bc-c7278d76b1b0" providerId="AD" clId="Web-{FF647A8D-62C5-4048-313A-2C2A94EC88B1}" dt="2025-11-08T10:04:57.225" v="168"/>
          <ac:spMkLst>
            <pc:docMk/>
            <pc:sldMk cId="1702424215" sldId="264"/>
            <ac:spMk id="14" creationId="{FA23A907-97FB-4A8F-880A-DD77401C4296}"/>
          </ac:spMkLst>
        </pc:spChg>
      </pc:sldChg>
      <pc:sldChg chg="addSp delSp modSp new mod setBg modClrScheme delDesignElem chgLayout">
        <pc:chgData name="Sajna Ahmed (2431225)" userId="S::2431225@student.uwtsd.ac.uk::5ecfe8ec-8e6d-47b7-85bc-c7278d76b1b0" providerId="AD" clId="Web-{FF647A8D-62C5-4048-313A-2C2A94EC88B1}" dt="2025-11-08T10:08:09.831" v="173"/>
        <pc:sldMkLst>
          <pc:docMk/>
          <pc:sldMk cId="2938773402" sldId="265"/>
        </pc:sldMkLst>
        <pc:spChg chg="mod ord">
          <ac:chgData name="Sajna Ahmed (2431225)" userId="S::2431225@student.uwtsd.ac.uk::5ecfe8ec-8e6d-47b7-85bc-c7278d76b1b0" providerId="AD" clId="Web-{FF647A8D-62C5-4048-313A-2C2A94EC88B1}" dt="2025-11-08T10:08:09.831" v="173"/>
          <ac:spMkLst>
            <pc:docMk/>
            <pc:sldMk cId="2938773402" sldId="265"/>
            <ac:spMk id="2" creationId="{BD5EB86B-7D6E-B531-D4E3-41C6BA89D581}"/>
          </ac:spMkLst>
        </pc:spChg>
        <pc:spChg chg="mod ord">
          <ac:chgData name="Sajna Ahmed (2431225)" userId="S::2431225@student.uwtsd.ac.uk::5ecfe8ec-8e6d-47b7-85bc-c7278d76b1b0" providerId="AD" clId="Web-{FF647A8D-62C5-4048-313A-2C2A94EC88B1}" dt="2025-11-08T10:08:09.831" v="173"/>
          <ac:spMkLst>
            <pc:docMk/>
            <pc:sldMk cId="2938773402" sldId="265"/>
            <ac:spMk id="3" creationId="{4729EA1C-1247-E2F3-3EB3-A4F64B5E258D}"/>
          </ac:spMkLst>
        </pc:spChg>
        <pc:spChg chg="add del">
          <ac:chgData name="Sajna Ahmed (2431225)" userId="S::2431225@student.uwtsd.ac.uk::5ecfe8ec-8e6d-47b7-85bc-c7278d76b1b0" providerId="AD" clId="Web-{FF647A8D-62C5-4048-313A-2C2A94EC88B1}" dt="2025-11-08T10:03:54.932" v="167"/>
          <ac:spMkLst>
            <pc:docMk/>
            <pc:sldMk cId="2938773402" sldId="265"/>
            <ac:spMk id="8" creationId="{C2554CA6-288E-4202-BC52-2E5A8F0C0AED}"/>
          </ac:spMkLst>
        </pc:spChg>
        <pc:spChg chg="add del">
          <ac:chgData name="Sajna Ahmed (2431225)" userId="S::2431225@student.uwtsd.ac.uk::5ecfe8ec-8e6d-47b7-85bc-c7278d76b1b0" providerId="AD" clId="Web-{FF647A8D-62C5-4048-313A-2C2A94EC88B1}" dt="2025-11-08T10:03:54.932" v="167"/>
          <ac:spMkLst>
            <pc:docMk/>
            <pc:sldMk cId="2938773402" sldId="265"/>
            <ac:spMk id="10" creationId="{B10BB131-AC8E-4A8E-A5D1-36260F720C3B}"/>
          </ac:spMkLst>
        </pc:spChg>
        <pc:spChg chg="add del">
          <ac:chgData name="Sajna Ahmed (2431225)" userId="S::2431225@student.uwtsd.ac.uk::5ecfe8ec-8e6d-47b7-85bc-c7278d76b1b0" providerId="AD" clId="Web-{FF647A8D-62C5-4048-313A-2C2A94EC88B1}" dt="2025-11-08T10:03:54.932" v="167"/>
          <ac:spMkLst>
            <pc:docMk/>
            <pc:sldMk cId="2938773402" sldId="265"/>
            <ac:spMk id="12" creationId="{5B7778FC-632E-4DCA-A7CB-0D7731CCF970}"/>
          </ac:spMkLst>
        </pc:spChg>
        <pc:spChg chg="add del">
          <ac:chgData name="Sajna Ahmed (2431225)" userId="S::2431225@student.uwtsd.ac.uk::5ecfe8ec-8e6d-47b7-85bc-c7278d76b1b0" providerId="AD" clId="Web-{FF647A8D-62C5-4048-313A-2C2A94EC88B1}" dt="2025-11-08T10:03:54.932" v="167"/>
          <ac:spMkLst>
            <pc:docMk/>
            <pc:sldMk cId="2938773402" sldId="265"/>
            <ac:spMk id="14" creationId="{FA23A907-97FB-4A8F-880A-DD77401C4296}"/>
          </ac:spMkLst>
        </pc:spChg>
        <pc:spChg chg="add del">
          <ac:chgData name="Sajna Ahmed (2431225)" userId="S::2431225@student.uwtsd.ac.uk::5ecfe8ec-8e6d-47b7-85bc-c7278d76b1b0" providerId="AD" clId="Web-{FF647A8D-62C5-4048-313A-2C2A94EC88B1}" dt="2025-11-08T10:04:57.225" v="168"/>
          <ac:spMkLst>
            <pc:docMk/>
            <pc:sldMk cId="2938773402" sldId="265"/>
            <ac:spMk id="19" creationId="{C2554CA6-288E-4202-BC52-2E5A8F0C0AED}"/>
          </ac:spMkLst>
        </pc:spChg>
        <pc:spChg chg="add del">
          <ac:chgData name="Sajna Ahmed (2431225)" userId="S::2431225@student.uwtsd.ac.uk::5ecfe8ec-8e6d-47b7-85bc-c7278d76b1b0" providerId="AD" clId="Web-{FF647A8D-62C5-4048-313A-2C2A94EC88B1}" dt="2025-11-08T10:04:57.225" v="168"/>
          <ac:spMkLst>
            <pc:docMk/>
            <pc:sldMk cId="2938773402" sldId="265"/>
            <ac:spMk id="21" creationId="{B10BB131-AC8E-4A8E-A5D1-36260F720C3B}"/>
          </ac:spMkLst>
        </pc:spChg>
        <pc:spChg chg="add del">
          <ac:chgData name="Sajna Ahmed (2431225)" userId="S::2431225@student.uwtsd.ac.uk::5ecfe8ec-8e6d-47b7-85bc-c7278d76b1b0" providerId="AD" clId="Web-{FF647A8D-62C5-4048-313A-2C2A94EC88B1}" dt="2025-11-08T10:04:57.225" v="168"/>
          <ac:spMkLst>
            <pc:docMk/>
            <pc:sldMk cId="2938773402" sldId="265"/>
            <ac:spMk id="23" creationId="{5B7778FC-632E-4DCA-A7CB-0D7731CCF970}"/>
          </ac:spMkLst>
        </pc:spChg>
        <pc:spChg chg="add del">
          <ac:chgData name="Sajna Ahmed (2431225)" userId="S::2431225@student.uwtsd.ac.uk::5ecfe8ec-8e6d-47b7-85bc-c7278d76b1b0" providerId="AD" clId="Web-{FF647A8D-62C5-4048-313A-2C2A94EC88B1}" dt="2025-11-08T10:04:57.225" v="168"/>
          <ac:spMkLst>
            <pc:docMk/>
            <pc:sldMk cId="2938773402" sldId="265"/>
            <ac:spMk id="25" creationId="{FA23A907-97FB-4A8F-880A-DD77401C4296}"/>
          </ac:spMkLst>
        </pc:spChg>
      </pc:sldChg>
      <pc:sldChg chg="addSp delSp modSp new mod setBg modClrScheme delDesignElem chgLayout">
        <pc:chgData name="Sajna Ahmed (2431225)" userId="S::2431225@student.uwtsd.ac.uk::5ecfe8ec-8e6d-47b7-85bc-c7278d76b1b0" providerId="AD" clId="Web-{FF647A8D-62C5-4048-313A-2C2A94EC88B1}" dt="2025-11-08T10:08:09.831" v="173"/>
        <pc:sldMkLst>
          <pc:docMk/>
          <pc:sldMk cId="3906590867" sldId="266"/>
        </pc:sldMkLst>
        <pc:spChg chg="mod ord">
          <ac:chgData name="Sajna Ahmed (2431225)" userId="S::2431225@student.uwtsd.ac.uk::5ecfe8ec-8e6d-47b7-85bc-c7278d76b1b0" providerId="AD" clId="Web-{FF647A8D-62C5-4048-313A-2C2A94EC88B1}" dt="2025-11-08T10:08:09.831" v="173"/>
          <ac:spMkLst>
            <pc:docMk/>
            <pc:sldMk cId="3906590867" sldId="266"/>
            <ac:spMk id="2" creationId="{9162D7A8-A26B-77B4-56BB-25E37A5B413B}"/>
          </ac:spMkLst>
        </pc:spChg>
        <pc:spChg chg="mod ord">
          <ac:chgData name="Sajna Ahmed (2431225)" userId="S::2431225@student.uwtsd.ac.uk::5ecfe8ec-8e6d-47b7-85bc-c7278d76b1b0" providerId="AD" clId="Web-{FF647A8D-62C5-4048-313A-2C2A94EC88B1}" dt="2025-11-08T10:08:09.831" v="173"/>
          <ac:spMkLst>
            <pc:docMk/>
            <pc:sldMk cId="3906590867" sldId="266"/>
            <ac:spMk id="3" creationId="{ABB30177-0CDF-908E-7FB0-7E3E1E7798AB}"/>
          </ac:spMkLst>
        </pc:spChg>
        <pc:spChg chg="add del">
          <ac:chgData name="Sajna Ahmed (2431225)" userId="S::2431225@student.uwtsd.ac.uk::5ecfe8ec-8e6d-47b7-85bc-c7278d76b1b0" providerId="AD" clId="Web-{FF647A8D-62C5-4048-313A-2C2A94EC88B1}" dt="2025-11-08T10:00:37.839" v="149"/>
          <ac:spMkLst>
            <pc:docMk/>
            <pc:sldMk cId="3906590867" sldId="266"/>
            <ac:spMk id="8" creationId="{18873D23-2DCF-4B31-A009-95721C06E8E1}"/>
          </ac:spMkLst>
        </pc:spChg>
        <pc:spChg chg="add del">
          <ac:chgData name="Sajna Ahmed (2431225)" userId="S::2431225@student.uwtsd.ac.uk::5ecfe8ec-8e6d-47b7-85bc-c7278d76b1b0" providerId="AD" clId="Web-{FF647A8D-62C5-4048-313A-2C2A94EC88B1}" dt="2025-11-08T10:00:37.839" v="149"/>
          <ac:spMkLst>
            <pc:docMk/>
            <pc:sldMk cId="3906590867" sldId="266"/>
            <ac:spMk id="10" creationId="{C13EF075-D4EF-4929-ADBC-91B27DA19955}"/>
          </ac:spMkLst>
        </pc:spChg>
        <pc:spChg chg="add del">
          <ac:chgData name="Sajna Ahmed (2431225)" userId="S::2431225@student.uwtsd.ac.uk::5ecfe8ec-8e6d-47b7-85bc-c7278d76b1b0" providerId="AD" clId="Web-{FF647A8D-62C5-4048-313A-2C2A94EC88B1}" dt="2025-11-08T10:00:47.995" v="151"/>
          <ac:spMkLst>
            <pc:docMk/>
            <pc:sldMk cId="3906590867" sldId="266"/>
            <ac:spMk id="14" creationId="{21C9FE86-FCC3-4A31-AA1C-C882262B7FE7}"/>
          </ac:spMkLst>
        </pc:spChg>
        <pc:spChg chg="add del">
          <ac:chgData name="Sajna Ahmed (2431225)" userId="S::2431225@student.uwtsd.ac.uk::5ecfe8ec-8e6d-47b7-85bc-c7278d76b1b0" providerId="AD" clId="Web-{FF647A8D-62C5-4048-313A-2C2A94EC88B1}" dt="2025-11-08T10:00:47.995" v="151"/>
          <ac:spMkLst>
            <pc:docMk/>
            <pc:sldMk cId="3906590867" sldId="266"/>
            <ac:spMk id="16" creationId="{7D96243B-ECED-4B71-8E06-AE9A285EAD20}"/>
          </ac:spMkLst>
        </pc:spChg>
        <pc:spChg chg="add del">
          <ac:chgData name="Sajna Ahmed (2431225)" userId="S::2431225@student.uwtsd.ac.uk::5ecfe8ec-8e6d-47b7-85bc-c7278d76b1b0" providerId="AD" clId="Web-{FF647A8D-62C5-4048-313A-2C2A94EC88B1}" dt="2025-11-08T10:00:47.995" v="151"/>
          <ac:spMkLst>
            <pc:docMk/>
            <pc:sldMk cId="3906590867" sldId="266"/>
            <ac:spMk id="18" creationId="{A09989E4-EFDC-4A90-A633-E0525FB4139E}"/>
          </ac:spMkLst>
        </pc:spChg>
        <pc:spChg chg="add del">
          <ac:chgData name="Sajna Ahmed (2431225)" userId="S::2431225@student.uwtsd.ac.uk::5ecfe8ec-8e6d-47b7-85bc-c7278d76b1b0" providerId="AD" clId="Web-{FF647A8D-62C5-4048-313A-2C2A94EC88B1}" dt="2025-11-08T10:00:47.995" v="151"/>
          <ac:spMkLst>
            <pc:docMk/>
            <pc:sldMk cId="3906590867" sldId="266"/>
            <ac:spMk id="19" creationId="{DEE2AD96-B495-4E06-9291-B71706F728CB}"/>
          </ac:spMkLst>
        </pc:spChg>
        <pc:spChg chg="add del">
          <ac:chgData name="Sajna Ahmed (2431225)" userId="S::2431225@student.uwtsd.ac.uk::5ecfe8ec-8e6d-47b7-85bc-c7278d76b1b0" providerId="AD" clId="Web-{FF647A8D-62C5-4048-313A-2C2A94EC88B1}" dt="2025-11-08T10:00:47.995" v="151"/>
          <ac:spMkLst>
            <pc:docMk/>
            <pc:sldMk cId="3906590867" sldId="266"/>
            <ac:spMk id="20" creationId="{53CF6D67-C5A8-4ADD-9E8E-1E38CA1D3166}"/>
          </ac:spMkLst>
        </pc:spChg>
        <pc:spChg chg="add del">
          <ac:chgData name="Sajna Ahmed (2431225)" userId="S::2431225@student.uwtsd.ac.uk::5ecfe8ec-8e6d-47b7-85bc-c7278d76b1b0" providerId="AD" clId="Web-{FF647A8D-62C5-4048-313A-2C2A94EC88B1}" dt="2025-11-08T10:00:47.995" v="151"/>
          <ac:spMkLst>
            <pc:docMk/>
            <pc:sldMk cId="3906590867" sldId="266"/>
            <ac:spMk id="21" creationId="{86909FA0-B515-4681-B7A8-FA281D133B94}"/>
          </ac:spMkLst>
        </pc:spChg>
        <pc:spChg chg="add del">
          <ac:chgData name="Sajna Ahmed (2431225)" userId="S::2431225@student.uwtsd.ac.uk::5ecfe8ec-8e6d-47b7-85bc-c7278d76b1b0" providerId="AD" clId="Web-{FF647A8D-62C5-4048-313A-2C2A94EC88B1}" dt="2025-11-08T10:01:02.277" v="153"/>
          <ac:spMkLst>
            <pc:docMk/>
            <pc:sldMk cId="3906590867" sldId="266"/>
            <ac:spMk id="23" creationId="{245A9F99-D9B1-4094-A2E2-B90AC1DB7B9C}"/>
          </ac:spMkLst>
        </pc:spChg>
        <pc:spChg chg="add del">
          <ac:chgData name="Sajna Ahmed (2431225)" userId="S::2431225@student.uwtsd.ac.uk::5ecfe8ec-8e6d-47b7-85bc-c7278d76b1b0" providerId="AD" clId="Web-{FF647A8D-62C5-4048-313A-2C2A94EC88B1}" dt="2025-11-08T10:01:02.277" v="153"/>
          <ac:spMkLst>
            <pc:docMk/>
            <pc:sldMk cId="3906590867" sldId="266"/>
            <ac:spMk id="24" creationId="{B7FAF607-473A-4A43-A23D-BBFF5C4117BB}"/>
          </ac:spMkLst>
        </pc:spChg>
        <pc:spChg chg="add del">
          <ac:chgData name="Sajna Ahmed (2431225)" userId="S::2431225@student.uwtsd.ac.uk::5ecfe8ec-8e6d-47b7-85bc-c7278d76b1b0" providerId="AD" clId="Web-{FF647A8D-62C5-4048-313A-2C2A94EC88B1}" dt="2025-11-08T10:01:53.793" v="155"/>
          <ac:spMkLst>
            <pc:docMk/>
            <pc:sldMk cId="3906590867" sldId="266"/>
            <ac:spMk id="28" creationId="{18873D23-2DCF-4B31-A009-95721C06E8E1}"/>
          </ac:spMkLst>
        </pc:spChg>
        <pc:spChg chg="add del">
          <ac:chgData name="Sajna Ahmed (2431225)" userId="S::2431225@student.uwtsd.ac.uk::5ecfe8ec-8e6d-47b7-85bc-c7278d76b1b0" providerId="AD" clId="Web-{FF647A8D-62C5-4048-313A-2C2A94EC88B1}" dt="2025-11-08T10:01:53.793" v="155"/>
          <ac:spMkLst>
            <pc:docMk/>
            <pc:sldMk cId="3906590867" sldId="266"/>
            <ac:spMk id="29" creationId="{C13EF075-D4EF-4929-ADBC-91B27DA19955}"/>
          </ac:spMkLst>
        </pc:spChg>
        <pc:spChg chg="add del">
          <ac:chgData name="Sajna Ahmed (2431225)" userId="S::2431225@student.uwtsd.ac.uk::5ecfe8ec-8e6d-47b7-85bc-c7278d76b1b0" providerId="AD" clId="Web-{FF647A8D-62C5-4048-313A-2C2A94EC88B1}" dt="2025-11-08T10:04:57.225" v="168"/>
          <ac:spMkLst>
            <pc:docMk/>
            <pc:sldMk cId="3906590867" sldId="266"/>
            <ac:spMk id="34" creationId="{907EF6B7-1338-4443-8C46-6A318D952DFD}"/>
          </ac:spMkLst>
        </pc:spChg>
        <pc:spChg chg="add del">
          <ac:chgData name="Sajna Ahmed (2431225)" userId="S::2431225@student.uwtsd.ac.uk::5ecfe8ec-8e6d-47b7-85bc-c7278d76b1b0" providerId="AD" clId="Web-{FF647A8D-62C5-4048-313A-2C2A94EC88B1}" dt="2025-11-08T10:04:57.225" v="168"/>
          <ac:spMkLst>
            <pc:docMk/>
            <pc:sldMk cId="3906590867" sldId="266"/>
            <ac:spMk id="35" creationId="{DAAE4CDD-124C-4DCF-9584-B6033B545DD5}"/>
          </ac:spMkLst>
        </pc:spChg>
        <pc:spChg chg="add del">
          <ac:chgData name="Sajna Ahmed (2431225)" userId="S::2431225@student.uwtsd.ac.uk::5ecfe8ec-8e6d-47b7-85bc-c7278d76b1b0" providerId="AD" clId="Web-{FF647A8D-62C5-4048-313A-2C2A94EC88B1}" dt="2025-11-08T10:04:57.225" v="168"/>
          <ac:spMkLst>
            <pc:docMk/>
            <pc:sldMk cId="3906590867" sldId="266"/>
            <ac:spMk id="36" creationId="{081E4A58-353D-44AE-B2FC-2A74E2E400F7}"/>
          </ac:spMkLst>
        </pc:spChg>
        <pc:grpChg chg="add del">
          <ac:chgData name="Sajna Ahmed (2431225)" userId="S::2431225@student.uwtsd.ac.uk::5ecfe8ec-8e6d-47b7-85bc-c7278d76b1b0" providerId="AD" clId="Web-{FF647A8D-62C5-4048-313A-2C2A94EC88B1}" dt="2025-11-08T10:00:37.839" v="149"/>
          <ac:grpSpMkLst>
            <pc:docMk/>
            <pc:sldMk cId="3906590867" sldId="266"/>
            <ac:grpSpMk id="12" creationId="{DAA26DFA-AAB2-4973-9C17-16D587C7B198}"/>
          </ac:grpSpMkLst>
        </pc:grpChg>
        <pc:grpChg chg="add del">
          <ac:chgData name="Sajna Ahmed (2431225)" userId="S::2431225@student.uwtsd.ac.uk::5ecfe8ec-8e6d-47b7-85bc-c7278d76b1b0" providerId="AD" clId="Web-{FF647A8D-62C5-4048-313A-2C2A94EC88B1}" dt="2025-11-08T10:01:02.277" v="153"/>
          <ac:grpSpMkLst>
            <pc:docMk/>
            <pc:sldMk cId="3906590867" sldId="266"/>
            <ac:grpSpMk id="25" creationId="{C5F6476F-D303-44D3-B30F-1BA348F0F64A}"/>
          </ac:grpSpMkLst>
        </pc:grpChg>
        <pc:grpChg chg="add del">
          <ac:chgData name="Sajna Ahmed (2431225)" userId="S::2431225@student.uwtsd.ac.uk::5ecfe8ec-8e6d-47b7-85bc-c7278d76b1b0" providerId="AD" clId="Web-{FF647A8D-62C5-4048-313A-2C2A94EC88B1}" dt="2025-11-08T10:01:53.793" v="155"/>
          <ac:grpSpMkLst>
            <pc:docMk/>
            <pc:sldMk cId="3906590867" sldId="266"/>
            <ac:grpSpMk id="30" creationId="{DAA26DFA-AAB2-4973-9C17-16D587C7B198}"/>
          </ac:grpSpMkLst>
        </pc:grpChg>
        <pc:picChg chg="add del">
          <ac:chgData name="Sajna Ahmed (2431225)" userId="S::2431225@student.uwtsd.ac.uk::5ecfe8ec-8e6d-47b7-85bc-c7278d76b1b0" providerId="AD" clId="Web-{FF647A8D-62C5-4048-313A-2C2A94EC88B1}" dt="2025-11-08T10:01:02.277" v="153"/>
          <ac:picMkLst>
            <pc:docMk/>
            <pc:sldMk cId="3906590867" sldId="266"/>
            <ac:picMk id="7" creationId="{57DC822D-E445-1A04-7C89-B383A5D43714}"/>
          </ac:picMkLst>
        </pc:picChg>
      </pc:sldChg>
      <pc:sldMasterChg chg="del delSldLayout">
        <pc:chgData name="Sajna Ahmed (2431225)" userId="S::2431225@student.uwtsd.ac.uk::5ecfe8ec-8e6d-47b7-85bc-c7278d76b1b0" providerId="AD" clId="Web-{FF647A8D-62C5-4048-313A-2C2A94EC88B1}" dt="2025-11-08T10:04:57.225" v="168"/>
        <pc:sldMasterMkLst>
          <pc:docMk/>
          <pc:sldMasterMk cId="2460954070" sldId="2147483660"/>
        </pc:sldMasterMkLst>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2385387890" sldId="2147483661"/>
          </pc:sldLayoutMkLst>
        </pc:sldLayoutChg>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949138452" sldId="2147483662"/>
          </pc:sldLayoutMkLst>
        </pc:sldLayoutChg>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2591524520" sldId="2147483663"/>
          </pc:sldLayoutMkLst>
        </pc:sldLayoutChg>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1203092039" sldId="2147483664"/>
          </pc:sldLayoutMkLst>
        </pc:sldLayoutChg>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3733172339" sldId="2147483665"/>
          </pc:sldLayoutMkLst>
        </pc:sldLayoutChg>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3210312558" sldId="2147483666"/>
          </pc:sldLayoutMkLst>
        </pc:sldLayoutChg>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3146388984" sldId="2147483667"/>
          </pc:sldLayoutMkLst>
        </pc:sldLayoutChg>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3171841454" sldId="2147483668"/>
          </pc:sldLayoutMkLst>
        </pc:sldLayoutChg>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1718958274" sldId="2147483669"/>
          </pc:sldLayoutMkLst>
        </pc:sldLayoutChg>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2202905451" sldId="2147483670"/>
          </pc:sldLayoutMkLst>
        </pc:sldLayoutChg>
        <pc:sldLayoutChg chg="del">
          <pc:chgData name="Sajna Ahmed (2431225)" userId="S::2431225@student.uwtsd.ac.uk::5ecfe8ec-8e6d-47b7-85bc-c7278d76b1b0" providerId="AD" clId="Web-{FF647A8D-62C5-4048-313A-2C2A94EC88B1}" dt="2025-11-08T10:04:57.225" v="168"/>
          <pc:sldLayoutMkLst>
            <pc:docMk/>
            <pc:sldMasterMk cId="2460954070" sldId="2147483660"/>
            <pc:sldLayoutMk cId="3479445657" sldId="2147483671"/>
          </pc:sldLayoutMkLst>
        </pc:sldLayoutChg>
      </pc:sldMasterChg>
      <pc:sldMasterChg chg="add del addSldLayout delSldLayout modSldLayout">
        <pc:chgData name="Sajna Ahmed (2431225)" userId="S::2431225@student.uwtsd.ac.uk::5ecfe8ec-8e6d-47b7-85bc-c7278d76b1b0" providerId="AD" clId="Web-{FF647A8D-62C5-4048-313A-2C2A94EC88B1}" dt="2025-11-08T10:05:00.178" v="169"/>
        <pc:sldMasterMkLst>
          <pc:docMk/>
          <pc:sldMasterMk cId="265815047" sldId="2147483672"/>
        </pc:sldMasterMkLst>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88231918" sldId="2147483673"/>
          </pc:sldLayoutMkLst>
        </pc:sldLayoutChg>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523818883" sldId="2147483674"/>
          </pc:sldLayoutMkLst>
        </pc:sldLayoutChg>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1017082466" sldId="2147483675"/>
          </pc:sldLayoutMkLst>
        </pc:sldLayoutChg>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3540026650" sldId="2147483676"/>
          </pc:sldLayoutMkLst>
        </pc:sldLayoutChg>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2789391686" sldId="2147483677"/>
          </pc:sldLayoutMkLst>
        </pc:sldLayoutChg>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4082698255" sldId="2147483678"/>
          </pc:sldLayoutMkLst>
        </pc:sldLayoutChg>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2134472433" sldId="2147483679"/>
          </pc:sldLayoutMkLst>
        </pc:sldLayoutChg>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4197111267" sldId="2147483680"/>
          </pc:sldLayoutMkLst>
        </pc:sldLayoutChg>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1102387662" sldId="2147483681"/>
          </pc:sldLayoutMkLst>
        </pc:sldLayoutChg>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3001549238" sldId="2147483682"/>
          </pc:sldLayoutMkLst>
        </pc:sldLayoutChg>
        <pc:sldLayoutChg chg="add del mod replId">
          <pc:chgData name="Sajna Ahmed (2431225)" userId="S::2431225@student.uwtsd.ac.uk::5ecfe8ec-8e6d-47b7-85bc-c7278d76b1b0" providerId="AD" clId="Web-{FF647A8D-62C5-4048-313A-2C2A94EC88B1}" dt="2025-11-08T10:05:00.178" v="169"/>
          <pc:sldLayoutMkLst>
            <pc:docMk/>
            <pc:sldMasterMk cId="265815047" sldId="2147483672"/>
            <pc:sldLayoutMk cId="3693057033" sldId="2147483683"/>
          </pc:sldLayoutMkLst>
        </pc:sldLayoutChg>
      </pc:sldMasterChg>
      <pc:sldMasterChg chg="add del addSldLayout delSldLayout modSldLayout">
        <pc:chgData name="Sajna Ahmed (2431225)" userId="S::2431225@student.uwtsd.ac.uk::5ecfe8ec-8e6d-47b7-85bc-c7278d76b1b0" providerId="AD" clId="Web-{FF647A8D-62C5-4048-313A-2C2A94EC88B1}" dt="2025-11-08T10:07:41.689" v="170"/>
        <pc:sldMasterMkLst>
          <pc:docMk/>
          <pc:sldMasterMk cId="1024509233" sldId="2147483684"/>
        </pc:sldMasterMkLst>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846001700" sldId="2147483685"/>
          </pc:sldLayoutMkLst>
        </pc:sldLayoutChg>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3752076104" sldId="2147483686"/>
          </pc:sldLayoutMkLst>
        </pc:sldLayoutChg>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2332675541" sldId="2147483687"/>
          </pc:sldLayoutMkLst>
        </pc:sldLayoutChg>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1044255932" sldId="2147483688"/>
          </pc:sldLayoutMkLst>
        </pc:sldLayoutChg>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1830260951" sldId="2147483689"/>
          </pc:sldLayoutMkLst>
        </pc:sldLayoutChg>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3746197548" sldId="2147483690"/>
          </pc:sldLayoutMkLst>
        </pc:sldLayoutChg>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2038233238" sldId="2147483691"/>
          </pc:sldLayoutMkLst>
        </pc:sldLayoutChg>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3919252572" sldId="2147483692"/>
          </pc:sldLayoutMkLst>
        </pc:sldLayoutChg>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878787367" sldId="2147483693"/>
          </pc:sldLayoutMkLst>
        </pc:sldLayoutChg>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558319527" sldId="2147483694"/>
          </pc:sldLayoutMkLst>
        </pc:sldLayoutChg>
        <pc:sldLayoutChg chg="add del mod replId">
          <pc:chgData name="Sajna Ahmed (2431225)" userId="S::2431225@student.uwtsd.ac.uk::5ecfe8ec-8e6d-47b7-85bc-c7278d76b1b0" providerId="AD" clId="Web-{FF647A8D-62C5-4048-313A-2C2A94EC88B1}" dt="2025-11-08T10:07:41.689" v="170"/>
          <pc:sldLayoutMkLst>
            <pc:docMk/>
            <pc:sldMasterMk cId="1024509233" sldId="2147483684"/>
            <pc:sldLayoutMk cId="1814138623" sldId="2147483695"/>
          </pc:sldLayoutMkLst>
        </pc:sldLayoutChg>
      </pc:sldMasterChg>
      <pc:sldMasterChg chg="add del addSldLayout delSldLayout modSldLayout">
        <pc:chgData name="Sajna Ahmed (2431225)" userId="S::2431225@student.uwtsd.ac.uk::5ecfe8ec-8e6d-47b7-85bc-c7278d76b1b0" providerId="AD" clId="Web-{FF647A8D-62C5-4048-313A-2C2A94EC88B1}" dt="2025-11-08T10:07:43.674" v="171"/>
        <pc:sldMasterMkLst>
          <pc:docMk/>
          <pc:sldMasterMk cId="3865462494" sldId="2147483696"/>
        </pc:sldMasterMkLst>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783098883" sldId="2147483697"/>
          </pc:sldLayoutMkLst>
        </pc:sldLayoutChg>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779836978" sldId="2147483698"/>
          </pc:sldLayoutMkLst>
        </pc:sldLayoutChg>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2377185783" sldId="2147483699"/>
          </pc:sldLayoutMkLst>
        </pc:sldLayoutChg>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474284012" sldId="2147483700"/>
          </pc:sldLayoutMkLst>
        </pc:sldLayoutChg>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3684574703" sldId="2147483701"/>
          </pc:sldLayoutMkLst>
        </pc:sldLayoutChg>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3736928869" sldId="2147483702"/>
          </pc:sldLayoutMkLst>
        </pc:sldLayoutChg>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1926385220" sldId="2147483703"/>
          </pc:sldLayoutMkLst>
        </pc:sldLayoutChg>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2336946081" sldId="2147483704"/>
          </pc:sldLayoutMkLst>
        </pc:sldLayoutChg>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3613848346" sldId="2147483705"/>
          </pc:sldLayoutMkLst>
        </pc:sldLayoutChg>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782598801" sldId="2147483706"/>
          </pc:sldLayoutMkLst>
        </pc:sldLayoutChg>
        <pc:sldLayoutChg chg="add del mod replId">
          <pc:chgData name="Sajna Ahmed (2431225)" userId="S::2431225@student.uwtsd.ac.uk::5ecfe8ec-8e6d-47b7-85bc-c7278d76b1b0" providerId="AD" clId="Web-{FF647A8D-62C5-4048-313A-2C2A94EC88B1}" dt="2025-11-08T10:07:43.674" v="171"/>
          <pc:sldLayoutMkLst>
            <pc:docMk/>
            <pc:sldMasterMk cId="3865462494" sldId="2147483696"/>
            <pc:sldLayoutMk cId="1450664573" sldId="2147483707"/>
          </pc:sldLayoutMkLst>
        </pc:sldLayoutChg>
      </pc:sldMasterChg>
      <pc:sldMasterChg chg="add del addSldLayout delSldLayout modSldLayout">
        <pc:chgData name="Sajna Ahmed (2431225)" userId="S::2431225@student.uwtsd.ac.uk::5ecfe8ec-8e6d-47b7-85bc-c7278d76b1b0" providerId="AD" clId="Web-{FF647A8D-62C5-4048-313A-2C2A94EC88B1}" dt="2025-11-08T10:07:47.361" v="172"/>
        <pc:sldMasterMkLst>
          <pc:docMk/>
          <pc:sldMasterMk cId="928885423" sldId="2147483708"/>
        </pc:sldMasterMkLst>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3662005986" sldId="2147483709"/>
          </pc:sldLayoutMkLst>
        </pc:sldLayoutChg>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347823215" sldId="2147483710"/>
          </pc:sldLayoutMkLst>
        </pc:sldLayoutChg>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1913671705" sldId="2147483711"/>
          </pc:sldLayoutMkLst>
        </pc:sldLayoutChg>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2752107679" sldId="2147483712"/>
          </pc:sldLayoutMkLst>
        </pc:sldLayoutChg>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2482739634" sldId="2147483713"/>
          </pc:sldLayoutMkLst>
        </pc:sldLayoutChg>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2258989545" sldId="2147483714"/>
          </pc:sldLayoutMkLst>
        </pc:sldLayoutChg>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1554461863" sldId="2147483715"/>
          </pc:sldLayoutMkLst>
        </pc:sldLayoutChg>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3691749557" sldId="2147483716"/>
          </pc:sldLayoutMkLst>
        </pc:sldLayoutChg>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3933763661" sldId="2147483717"/>
          </pc:sldLayoutMkLst>
        </pc:sldLayoutChg>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1843961129" sldId="2147483718"/>
          </pc:sldLayoutMkLst>
        </pc:sldLayoutChg>
        <pc:sldLayoutChg chg="add del mod replId">
          <pc:chgData name="Sajna Ahmed (2431225)" userId="S::2431225@student.uwtsd.ac.uk::5ecfe8ec-8e6d-47b7-85bc-c7278d76b1b0" providerId="AD" clId="Web-{FF647A8D-62C5-4048-313A-2C2A94EC88B1}" dt="2025-11-08T10:07:47.361" v="172"/>
          <pc:sldLayoutMkLst>
            <pc:docMk/>
            <pc:sldMasterMk cId="928885423" sldId="2147483708"/>
            <pc:sldLayoutMk cId="844696256" sldId="2147483719"/>
          </pc:sldLayoutMkLst>
        </pc:sldLayoutChg>
      </pc:sldMasterChg>
      <pc:sldMasterChg chg="add del addSldLayout delSldLayout modSldLayout">
        <pc:chgData name="Sajna Ahmed (2431225)" userId="S::2431225@student.uwtsd.ac.uk::5ecfe8ec-8e6d-47b7-85bc-c7278d76b1b0" providerId="AD" clId="Web-{FF647A8D-62C5-4048-313A-2C2A94EC88B1}" dt="2025-11-08T10:08:09.831" v="173"/>
        <pc:sldMasterMkLst>
          <pc:docMk/>
          <pc:sldMasterMk cId="2002887174" sldId="2147483720"/>
        </pc:sldMasterMkLst>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4111596981" sldId="2147483721"/>
          </pc:sldLayoutMkLst>
        </pc:sldLayoutChg>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4170251511" sldId="2147483722"/>
          </pc:sldLayoutMkLst>
        </pc:sldLayoutChg>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2561293928" sldId="2147483723"/>
          </pc:sldLayoutMkLst>
        </pc:sldLayoutChg>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1981704379" sldId="2147483724"/>
          </pc:sldLayoutMkLst>
        </pc:sldLayoutChg>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2784680839" sldId="2147483725"/>
          </pc:sldLayoutMkLst>
        </pc:sldLayoutChg>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69115031" sldId="2147483726"/>
          </pc:sldLayoutMkLst>
        </pc:sldLayoutChg>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3540573432" sldId="2147483727"/>
          </pc:sldLayoutMkLst>
        </pc:sldLayoutChg>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2189636485" sldId="2147483728"/>
          </pc:sldLayoutMkLst>
        </pc:sldLayoutChg>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4250755435" sldId="2147483729"/>
          </pc:sldLayoutMkLst>
        </pc:sldLayoutChg>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533002199" sldId="2147483730"/>
          </pc:sldLayoutMkLst>
        </pc:sldLayoutChg>
        <pc:sldLayoutChg chg="add del mod replId">
          <pc:chgData name="Sajna Ahmed (2431225)" userId="S::2431225@student.uwtsd.ac.uk::5ecfe8ec-8e6d-47b7-85bc-c7278d76b1b0" providerId="AD" clId="Web-{FF647A8D-62C5-4048-313A-2C2A94EC88B1}" dt="2025-11-08T10:08:09.831" v="173"/>
          <pc:sldLayoutMkLst>
            <pc:docMk/>
            <pc:sldMasterMk cId="2002887174" sldId="2147483720"/>
            <pc:sldLayoutMk cId="3128219201" sldId="2147483731"/>
          </pc:sldLayoutMkLst>
        </pc:sldLayoutChg>
      </pc:sldMasterChg>
      <pc:sldMasterChg chg="add addSldLayout modSldLayout">
        <pc:chgData name="Sajna Ahmed (2431225)" userId="S::2431225@student.uwtsd.ac.uk::5ecfe8ec-8e6d-47b7-85bc-c7278d76b1b0" providerId="AD" clId="Web-{FF647A8D-62C5-4048-313A-2C2A94EC88B1}" dt="2025-11-08T10:08:09.831" v="173"/>
        <pc:sldMasterMkLst>
          <pc:docMk/>
          <pc:sldMasterMk cId="2639863371" sldId="2147483732"/>
        </pc:sldMasterMkLst>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2047999973" sldId="2147483733"/>
          </pc:sldLayoutMkLst>
        </pc:sldLayoutChg>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3949351694" sldId="2147483734"/>
          </pc:sldLayoutMkLst>
        </pc:sldLayoutChg>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4139107172" sldId="2147483735"/>
          </pc:sldLayoutMkLst>
        </pc:sldLayoutChg>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996880809" sldId="2147483736"/>
          </pc:sldLayoutMkLst>
        </pc:sldLayoutChg>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2243079392" sldId="2147483737"/>
          </pc:sldLayoutMkLst>
        </pc:sldLayoutChg>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4038158611" sldId="2147483738"/>
          </pc:sldLayoutMkLst>
        </pc:sldLayoutChg>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532115482" sldId="2147483739"/>
          </pc:sldLayoutMkLst>
        </pc:sldLayoutChg>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739985661" sldId="2147483740"/>
          </pc:sldLayoutMkLst>
        </pc:sldLayoutChg>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3768722685" sldId="2147483741"/>
          </pc:sldLayoutMkLst>
        </pc:sldLayoutChg>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2140914944" sldId="2147483742"/>
          </pc:sldLayoutMkLst>
        </pc:sldLayoutChg>
        <pc:sldLayoutChg chg="add mod replId">
          <pc:chgData name="Sajna Ahmed (2431225)" userId="S::2431225@student.uwtsd.ac.uk::5ecfe8ec-8e6d-47b7-85bc-c7278d76b1b0" providerId="AD" clId="Web-{FF647A8D-62C5-4048-313A-2C2A94EC88B1}" dt="2025-11-08T10:08:09.831" v="173"/>
          <pc:sldLayoutMkLst>
            <pc:docMk/>
            <pc:sldMasterMk cId="2639863371" sldId="2147483732"/>
            <pc:sldLayoutMk cId="4211438696" sldId="2147483743"/>
          </pc:sldLayoutMkLst>
        </pc:sldLayoutChg>
      </pc:sldMasterChg>
    </pc:docChg>
  </pc:docChgLst>
  <pc:docChgLst>
    <pc:chgData name="Sajna Ahmed (2431225)" userId="S::2431225@student.uwtsd.ac.uk::5ecfe8ec-8e6d-47b7-85bc-c7278d76b1b0" providerId="AD" clId="Web-{BF83396E-1EF4-7730-8A7D-01E62091FE3F}"/>
    <pc:docChg chg="mod addSld delSld modSld">
      <pc:chgData name="Sajna Ahmed (2431225)" userId="S::2431225@student.uwtsd.ac.uk::5ecfe8ec-8e6d-47b7-85bc-c7278d76b1b0" providerId="AD" clId="Web-{BF83396E-1EF4-7730-8A7D-01E62091FE3F}" dt="2025-11-09T09:59:06.518" v="233" actId="20577"/>
      <pc:docMkLst>
        <pc:docMk/>
      </pc:docMkLst>
      <pc:sldChg chg="modSp">
        <pc:chgData name="Sajna Ahmed (2431225)" userId="S::2431225@student.uwtsd.ac.uk::5ecfe8ec-8e6d-47b7-85bc-c7278d76b1b0" providerId="AD" clId="Web-{BF83396E-1EF4-7730-8A7D-01E62091FE3F}" dt="2025-11-09T09:54:39.966" v="191" actId="20577"/>
        <pc:sldMkLst>
          <pc:docMk/>
          <pc:sldMk cId="109857222" sldId="256"/>
        </pc:sldMkLst>
        <pc:spChg chg="mod">
          <ac:chgData name="Sajna Ahmed (2431225)" userId="S::2431225@student.uwtsd.ac.uk::5ecfe8ec-8e6d-47b7-85bc-c7278d76b1b0" providerId="AD" clId="Web-{BF83396E-1EF4-7730-8A7D-01E62091FE3F}" dt="2025-11-09T09:54:39.966" v="191" actId="20577"/>
          <ac:spMkLst>
            <pc:docMk/>
            <pc:sldMk cId="109857222" sldId="256"/>
            <ac:spMk id="2" creationId="{00000000-0000-0000-0000-000000000000}"/>
          </ac:spMkLst>
        </pc:spChg>
      </pc:sldChg>
      <pc:sldChg chg="modSp">
        <pc:chgData name="Sajna Ahmed (2431225)" userId="S::2431225@student.uwtsd.ac.uk::5ecfe8ec-8e6d-47b7-85bc-c7278d76b1b0" providerId="AD" clId="Web-{BF83396E-1EF4-7730-8A7D-01E62091FE3F}" dt="2025-11-09T09:54:51.122" v="193" actId="20577"/>
        <pc:sldMkLst>
          <pc:docMk/>
          <pc:sldMk cId="3633822650" sldId="257"/>
        </pc:sldMkLst>
        <pc:spChg chg="mod">
          <ac:chgData name="Sajna Ahmed (2431225)" userId="S::2431225@student.uwtsd.ac.uk::5ecfe8ec-8e6d-47b7-85bc-c7278d76b1b0" providerId="AD" clId="Web-{BF83396E-1EF4-7730-8A7D-01E62091FE3F}" dt="2025-11-09T09:54:51.122" v="193" actId="20577"/>
          <ac:spMkLst>
            <pc:docMk/>
            <pc:sldMk cId="3633822650" sldId="257"/>
            <ac:spMk id="3" creationId="{91C84F5F-437C-85C3-FADF-7456CA56E5FA}"/>
          </ac:spMkLst>
        </pc:spChg>
      </pc:sldChg>
      <pc:sldChg chg="modSp">
        <pc:chgData name="Sajna Ahmed (2431225)" userId="S::2431225@student.uwtsd.ac.uk::5ecfe8ec-8e6d-47b7-85bc-c7278d76b1b0" providerId="AD" clId="Web-{BF83396E-1EF4-7730-8A7D-01E62091FE3F}" dt="2025-11-09T09:59:06.518" v="233" actId="20577"/>
        <pc:sldMkLst>
          <pc:docMk/>
          <pc:sldMk cId="2675787134" sldId="258"/>
        </pc:sldMkLst>
        <pc:spChg chg="mod">
          <ac:chgData name="Sajna Ahmed (2431225)" userId="S::2431225@student.uwtsd.ac.uk::5ecfe8ec-8e6d-47b7-85bc-c7278d76b1b0" providerId="AD" clId="Web-{BF83396E-1EF4-7730-8A7D-01E62091FE3F}" dt="2025-11-09T09:59:06.518" v="233" actId="20577"/>
          <ac:spMkLst>
            <pc:docMk/>
            <pc:sldMk cId="2675787134" sldId="258"/>
            <ac:spMk id="2" creationId="{C9C7026F-5298-9960-BB62-DCF5BACF473F}"/>
          </ac:spMkLst>
        </pc:spChg>
        <pc:spChg chg="mod">
          <ac:chgData name="Sajna Ahmed (2431225)" userId="S::2431225@student.uwtsd.ac.uk::5ecfe8ec-8e6d-47b7-85bc-c7278d76b1b0" providerId="AD" clId="Web-{BF83396E-1EF4-7730-8A7D-01E62091FE3F}" dt="2025-11-09T09:55:02.310" v="194" actId="20577"/>
          <ac:spMkLst>
            <pc:docMk/>
            <pc:sldMk cId="2675787134" sldId="258"/>
            <ac:spMk id="3" creationId="{43C12BDB-3499-95A7-7D7F-2516A964B338}"/>
          </ac:spMkLst>
        </pc:spChg>
      </pc:sldChg>
      <pc:sldChg chg="modSp">
        <pc:chgData name="Sajna Ahmed (2431225)" userId="S::2431225@student.uwtsd.ac.uk::5ecfe8ec-8e6d-47b7-85bc-c7278d76b1b0" providerId="AD" clId="Web-{BF83396E-1EF4-7730-8A7D-01E62091FE3F}" dt="2025-11-09T09:59:00.564" v="231" actId="20577"/>
        <pc:sldMkLst>
          <pc:docMk/>
          <pc:sldMk cId="1033604348" sldId="259"/>
        </pc:sldMkLst>
        <pc:spChg chg="mod">
          <ac:chgData name="Sajna Ahmed (2431225)" userId="S::2431225@student.uwtsd.ac.uk::5ecfe8ec-8e6d-47b7-85bc-c7278d76b1b0" providerId="AD" clId="Web-{BF83396E-1EF4-7730-8A7D-01E62091FE3F}" dt="2025-11-09T09:59:00.564" v="231" actId="20577"/>
          <ac:spMkLst>
            <pc:docMk/>
            <pc:sldMk cId="1033604348" sldId="259"/>
            <ac:spMk id="2" creationId="{16EC4C81-B1D5-4B88-AF0D-6E6FC34B3BE2}"/>
          </ac:spMkLst>
        </pc:spChg>
        <pc:spChg chg="mod">
          <ac:chgData name="Sajna Ahmed (2431225)" userId="S::2431225@student.uwtsd.ac.uk::5ecfe8ec-8e6d-47b7-85bc-c7278d76b1b0" providerId="AD" clId="Web-{BF83396E-1EF4-7730-8A7D-01E62091FE3F}" dt="2025-11-09T09:55:12.967" v="197" actId="20577"/>
          <ac:spMkLst>
            <pc:docMk/>
            <pc:sldMk cId="1033604348" sldId="259"/>
            <ac:spMk id="3" creationId="{97D9DEDA-FD63-1F45-E3F5-2E567E06E0B3}"/>
          </ac:spMkLst>
        </pc:spChg>
      </pc:sldChg>
      <pc:sldChg chg="modSp">
        <pc:chgData name="Sajna Ahmed (2431225)" userId="S::2431225@student.uwtsd.ac.uk::5ecfe8ec-8e6d-47b7-85bc-c7278d76b1b0" providerId="AD" clId="Web-{BF83396E-1EF4-7730-8A7D-01E62091FE3F}" dt="2025-11-09T09:58:46.330" v="230" actId="20577"/>
        <pc:sldMkLst>
          <pc:docMk/>
          <pc:sldMk cId="2295234239" sldId="260"/>
        </pc:sldMkLst>
        <pc:spChg chg="mod">
          <ac:chgData name="Sajna Ahmed (2431225)" userId="S::2431225@student.uwtsd.ac.uk::5ecfe8ec-8e6d-47b7-85bc-c7278d76b1b0" providerId="AD" clId="Web-{BF83396E-1EF4-7730-8A7D-01E62091FE3F}" dt="2025-11-09T09:58:46.330" v="230" actId="20577"/>
          <ac:spMkLst>
            <pc:docMk/>
            <pc:sldMk cId="2295234239" sldId="260"/>
            <ac:spMk id="2" creationId="{C334A753-26EA-04E2-C0B4-3890739625C9}"/>
          </ac:spMkLst>
        </pc:spChg>
        <pc:spChg chg="mod">
          <ac:chgData name="Sajna Ahmed (2431225)" userId="S::2431225@student.uwtsd.ac.uk::5ecfe8ec-8e6d-47b7-85bc-c7278d76b1b0" providerId="AD" clId="Web-{BF83396E-1EF4-7730-8A7D-01E62091FE3F}" dt="2025-11-09T09:55:25.076" v="199" actId="20577"/>
          <ac:spMkLst>
            <pc:docMk/>
            <pc:sldMk cId="2295234239" sldId="260"/>
            <ac:spMk id="3" creationId="{DD23F5EB-B50E-D483-ECD1-03988066F5F2}"/>
          </ac:spMkLst>
        </pc:spChg>
      </pc:sldChg>
      <pc:sldChg chg="modSp">
        <pc:chgData name="Sajna Ahmed (2431225)" userId="S::2431225@student.uwtsd.ac.uk::5ecfe8ec-8e6d-47b7-85bc-c7278d76b1b0" providerId="AD" clId="Web-{BF83396E-1EF4-7730-8A7D-01E62091FE3F}" dt="2025-11-09T09:58:29.205" v="227" actId="20577"/>
        <pc:sldMkLst>
          <pc:docMk/>
          <pc:sldMk cId="391479451" sldId="262"/>
        </pc:sldMkLst>
        <pc:spChg chg="mod">
          <ac:chgData name="Sajna Ahmed (2431225)" userId="S::2431225@student.uwtsd.ac.uk::5ecfe8ec-8e6d-47b7-85bc-c7278d76b1b0" providerId="AD" clId="Web-{BF83396E-1EF4-7730-8A7D-01E62091FE3F}" dt="2025-11-09T09:58:29.205" v="227" actId="20577"/>
          <ac:spMkLst>
            <pc:docMk/>
            <pc:sldMk cId="391479451" sldId="262"/>
            <ac:spMk id="2" creationId="{2175D8FD-6C64-F43E-7B53-9DBC8DF0E802}"/>
          </ac:spMkLst>
        </pc:spChg>
        <pc:spChg chg="mod">
          <ac:chgData name="Sajna Ahmed (2431225)" userId="S::2431225@student.uwtsd.ac.uk::5ecfe8ec-8e6d-47b7-85bc-c7278d76b1b0" providerId="AD" clId="Web-{BF83396E-1EF4-7730-8A7D-01E62091FE3F}" dt="2025-11-09T09:55:36.186" v="200" actId="20577"/>
          <ac:spMkLst>
            <pc:docMk/>
            <pc:sldMk cId="391479451" sldId="262"/>
            <ac:spMk id="3" creationId="{FDBA49A9-B470-55C1-60AA-1D9A23095B38}"/>
          </ac:spMkLst>
        </pc:spChg>
      </pc:sldChg>
      <pc:sldChg chg="modSp">
        <pc:chgData name="Sajna Ahmed (2431225)" userId="S::2431225@student.uwtsd.ac.uk::5ecfe8ec-8e6d-47b7-85bc-c7278d76b1b0" providerId="AD" clId="Web-{BF83396E-1EF4-7730-8A7D-01E62091FE3F}" dt="2025-11-09T09:58:21.017" v="225" actId="20577"/>
        <pc:sldMkLst>
          <pc:docMk/>
          <pc:sldMk cId="2523815703" sldId="263"/>
        </pc:sldMkLst>
        <pc:spChg chg="mod">
          <ac:chgData name="Sajna Ahmed (2431225)" userId="S::2431225@student.uwtsd.ac.uk::5ecfe8ec-8e6d-47b7-85bc-c7278d76b1b0" providerId="AD" clId="Web-{BF83396E-1EF4-7730-8A7D-01E62091FE3F}" dt="2025-11-09T09:58:21.017" v="225" actId="20577"/>
          <ac:spMkLst>
            <pc:docMk/>
            <pc:sldMk cId="2523815703" sldId="263"/>
            <ac:spMk id="2" creationId="{C82C2990-2A2A-CA33-676A-8E936C261F35}"/>
          </ac:spMkLst>
        </pc:spChg>
        <pc:spChg chg="mod">
          <ac:chgData name="Sajna Ahmed (2431225)" userId="S::2431225@student.uwtsd.ac.uk::5ecfe8ec-8e6d-47b7-85bc-c7278d76b1b0" providerId="AD" clId="Web-{BF83396E-1EF4-7730-8A7D-01E62091FE3F}" dt="2025-11-09T09:56:16.312" v="204" actId="20577"/>
          <ac:spMkLst>
            <pc:docMk/>
            <pc:sldMk cId="2523815703" sldId="263"/>
            <ac:spMk id="3" creationId="{2DD2ED7D-935B-BB9C-7537-C44728C756CA}"/>
          </ac:spMkLst>
        </pc:spChg>
      </pc:sldChg>
      <pc:sldChg chg="delSp modSp del">
        <pc:chgData name="Sajna Ahmed (2431225)" userId="S::2431225@student.uwtsd.ac.uk::5ecfe8ec-8e6d-47b7-85bc-c7278d76b1b0" providerId="AD" clId="Web-{BF83396E-1EF4-7730-8A7D-01E62091FE3F}" dt="2025-11-09T09:44:38.006" v="70"/>
        <pc:sldMkLst>
          <pc:docMk/>
          <pc:sldMk cId="1702424215" sldId="264"/>
        </pc:sldMkLst>
        <pc:spChg chg="mod">
          <ac:chgData name="Sajna Ahmed (2431225)" userId="S::2431225@student.uwtsd.ac.uk::5ecfe8ec-8e6d-47b7-85bc-c7278d76b1b0" providerId="AD" clId="Web-{BF83396E-1EF4-7730-8A7D-01E62091FE3F}" dt="2025-11-09T09:44:27.068" v="69" actId="20577"/>
          <ac:spMkLst>
            <pc:docMk/>
            <pc:sldMk cId="1702424215" sldId="264"/>
            <ac:spMk id="2" creationId="{8F49B2EB-1D62-ACB6-79B5-C50FFFD1B864}"/>
          </ac:spMkLst>
        </pc:spChg>
        <pc:picChg chg="del mod">
          <ac:chgData name="Sajna Ahmed (2431225)" userId="S::2431225@student.uwtsd.ac.uk::5ecfe8ec-8e6d-47b7-85bc-c7278d76b1b0" providerId="AD" clId="Web-{BF83396E-1EF4-7730-8A7D-01E62091FE3F}" dt="2025-11-09T09:41:50.988" v="5"/>
          <ac:picMkLst>
            <pc:docMk/>
            <pc:sldMk cId="1702424215" sldId="264"/>
            <ac:picMk id="28" creationId="{CD92599C-5C8D-6DDB-6967-67853FDA06DD}"/>
          </ac:picMkLst>
        </pc:picChg>
      </pc:sldChg>
      <pc:sldChg chg="modSp">
        <pc:chgData name="Sajna Ahmed (2431225)" userId="S::2431225@student.uwtsd.ac.uk::5ecfe8ec-8e6d-47b7-85bc-c7278d76b1b0" providerId="AD" clId="Web-{BF83396E-1EF4-7730-8A7D-01E62091FE3F}" dt="2025-11-09T09:56:42.781" v="210" actId="20577"/>
        <pc:sldMkLst>
          <pc:docMk/>
          <pc:sldMk cId="2938773402" sldId="265"/>
        </pc:sldMkLst>
        <pc:spChg chg="mod">
          <ac:chgData name="Sajna Ahmed (2431225)" userId="S::2431225@student.uwtsd.ac.uk::5ecfe8ec-8e6d-47b7-85bc-c7278d76b1b0" providerId="AD" clId="Web-{BF83396E-1EF4-7730-8A7D-01E62091FE3F}" dt="2025-11-09T09:56:42.781" v="210" actId="20577"/>
          <ac:spMkLst>
            <pc:docMk/>
            <pc:sldMk cId="2938773402" sldId="265"/>
            <ac:spMk id="3" creationId="{4729EA1C-1247-E2F3-3EB3-A4F64B5E258D}"/>
          </ac:spMkLst>
        </pc:spChg>
      </pc:sldChg>
      <pc:sldChg chg="modSp">
        <pc:chgData name="Sajna Ahmed (2431225)" userId="S::2431225@student.uwtsd.ac.uk::5ecfe8ec-8e6d-47b7-85bc-c7278d76b1b0" providerId="AD" clId="Web-{BF83396E-1EF4-7730-8A7D-01E62091FE3F}" dt="2025-11-09T09:58:01.438" v="223" actId="20577"/>
        <pc:sldMkLst>
          <pc:docMk/>
          <pc:sldMk cId="3906590867" sldId="266"/>
        </pc:sldMkLst>
        <pc:spChg chg="mod">
          <ac:chgData name="Sajna Ahmed (2431225)" userId="S::2431225@student.uwtsd.ac.uk::5ecfe8ec-8e6d-47b7-85bc-c7278d76b1b0" providerId="AD" clId="Web-{BF83396E-1EF4-7730-8A7D-01E62091FE3F}" dt="2025-11-09T09:58:01.438" v="223" actId="20577"/>
          <ac:spMkLst>
            <pc:docMk/>
            <pc:sldMk cId="3906590867" sldId="266"/>
            <ac:spMk id="2" creationId="{9162D7A8-A26B-77B4-56BB-25E37A5B413B}"/>
          </ac:spMkLst>
        </pc:spChg>
        <pc:spChg chg="mod">
          <ac:chgData name="Sajna Ahmed (2431225)" userId="S::2431225@student.uwtsd.ac.uk::5ecfe8ec-8e6d-47b7-85bc-c7278d76b1b0" providerId="AD" clId="Web-{BF83396E-1EF4-7730-8A7D-01E62091FE3F}" dt="2025-11-09T09:57:13.360" v="220" actId="20577"/>
          <ac:spMkLst>
            <pc:docMk/>
            <pc:sldMk cId="3906590867" sldId="266"/>
            <ac:spMk id="3" creationId="{ABB30177-0CDF-908E-7FB0-7E3E1E7798AB}"/>
          </ac:spMkLst>
        </pc:spChg>
      </pc:sldChg>
      <pc:sldChg chg="delSp modSp">
        <pc:chgData name="Sajna Ahmed (2431225)" userId="S::2431225@student.uwtsd.ac.uk::5ecfe8ec-8e6d-47b7-85bc-c7278d76b1b0" providerId="AD" clId="Web-{BF83396E-1EF4-7730-8A7D-01E62091FE3F}" dt="2025-11-09T09:53:58.324" v="183" actId="1076"/>
        <pc:sldMkLst>
          <pc:docMk/>
          <pc:sldMk cId="2841837833" sldId="267"/>
        </pc:sldMkLst>
        <pc:spChg chg="mod">
          <ac:chgData name="Sajna Ahmed (2431225)" userId="S::2431225@student.uwtsd.ac.uk::5ecfe8ec-8e6d-47b7-85bc-c7278d76b1b0" providerId="AD" clId="Web-{BF83396E-1EF4-7730-8A7D-01E62091FE3F}" dt="2025-11-09T09:53:58.324" v="183" actId="1076"/>
          <ac:spMkLst>
            <pc:docMk/>
            <pc:sldMk cId="2841837833" sldId="267"/>
            <ac:spMk id="3" creationId="{699F2640-882F-0CC2-3E15-79B33034E85B}"/>
          </ac:spMkLst>
        </pc:spChg>
        <pc:picChg chg="del mod">
          <ac:chgData name="Sajna Ahmed (2431225)" userId="S::2431225@student.uwtsd.ac.uk::5ecfe8ec-8e6d-47b7-85bc-c7278d76b1b0" providerId="AD" clId="Web-{BF83396E-1EF4-7730-8A7D-01E62091FE3F}" dt="2025-11-09T09:41:36.410" v="3"/>
          <ac:picMkLst>
            <pc:docMk/>
            <pc:sldMk cId="2841837833" sldId="267"/>
            <ac:picMk id="5" creationId="{D5312285-8EE2-B933-1C53-55B9717ED374}"/>
          </ac:picMkLst>
        </pc:picChg>
      </pc:sldChg>
      <pc:sldChg chg="modSp new">
        <pc:chgData name="Sajna Ahmed (2431225)" userId="S::2431225@student.uwtsd.ac.uk::5ecfe8ec-8e6d-47b7-85bc-c7278d76b1b0" providerId="AD" clId="Web-{BF83396E-1EF4-7730-8A7D-01E62091FE3F}" dt="2025-11-09T09:56:36.656" v="208" actId="20577"/>
        <pc:sldMkLst>
          <pc:docMk/>
          <pc:sldMk cId="330179380" sldId="268"/>
        </pc:sldMkLst>
        <pc:spChg chg="mod">
          <ac:chgData name="Sajna Ahmed (2431225)" userId="S::2431225@student.uwtsd.ac.uk::5ecfe8ec-8e6d-47b7-85bc-c7278d76b1b0" providerId="AD" clId="Web-{BF83396E-1EF4-7730-8A7D-01E62091FE3F}" dt="2025-11-09T09:46:23.148" v="101" actId="20577"/>
          <ac:spMkLst>
            <pc:docMk/>
            <pc:sldMk cId="330179380" sldId="268"/>
            <ac:spMk id="2" creationId="{F10703BD-BB6E-6362-FDF2-707AC36AAD00}"/>
          </ac:spMkLst>
        </pc:spChg>
        <pc:spChg chg="mod">
          <ac:chgData name="Sajna Ahmed (2431225)" userId="S::2431225@student.uwtsd.ac.uk::5ecfe8ec-8e6d-47b7-85bc-c7278d76b1b0" providerId="AD" clId="Web-{BF83396E-1EF4-7730-8A7D-01E62091FE3F}" dt="2025-11-09T09:56:36.656" v="208" actId="20577"/>
          <ac:spMkLst>
            <pc:docMk/>
            <pc:sldMk cId="330179380" sldId="268"/>
            <ac:spMk id="3" creationId="{F64AFF41-34BB-AEA4-E542-53FA91D06E1B}"/>
          </ac:spMkLst>
        </pc:spChg>
      </pc:sldChg>
    </pc:docChg>
  </pc:docChgLst>
  <pc:docChgLst>
    <pc:chgData name="Sajna Ahmed (2431225)" userId="S::2431225@student.uwtsd.ac.uk::5ecfe8ec-8e6d-47b7-85bc-c7278d76b1b0" providerId="AD" clId="Web-{2823A7E1-8BD1-329E-5487-17C2BA52BEEA}"/>
    <pc:docChg chg="mod addSld delSld modSld sldOrd addMainMaster delMainMaster">
      <pc:chgData name="Sajna Ahmed (2431225)" userId="S::2431225@student.uwtsd.ac.uk::5ecfe8ec-8e6d-47b7-85bc-c7278d76b1b0" providerId="AD" clId="Web-{2823A7E1-8BD1-329E-5487-17C2BA52BEEA}" dt="2025-11-09T09:35:37.159" v="269"/>
      <pc:docMkLst>
        <pc:docMk/>
      </pc:docMkLst>
      <pc:sldChg chg="modSp mod ord modClrScheme chgLayout">
        <pc:chgData name="Sajna Ahmed (2431225)" userId="S::2431225@student.uwtsd.ac.uk::5ecfe8ec-8e6d-47b7-85bc-c7278d76b1b0" providerId="AD" clId="Web-{2823A7E1-8BD1-329E-5487-17C2BA52BEEA}" dt="2025-11-09T09:35:27.236" v="267"/>
        <pc:sldMkLst>
          <pc:docMk/>
          <pc:sldMk cId="109857222" sldId="256"/>
        </pc:sldMkLst>
        <pc:spChg chg="mod ord">
          <ac:chgData name="Sajna Ahmed (2431225)" userId="S::2431225@student.uwtsd.ac.uk::5ecfe8ec-8e6d-47b7-85bc-c7278d76b1b0" providerId="AD" clId="Web-{2823A7E1-8BD1-329E-5487-17C2BA52BEEA}" dt="2025-11-09T09:35:27.236" v="267"/>
          <ac:spMkLst>
            <pc:docMk/>
            <pc:sldMk cId="109857222" sldId="256"/>
            <ac:spMk id="2" creationId="{00000000-0000-0000-0000-000000000000}"/>
          </ac:spMkLst>
        </pc:spChg>
      </pc:sldChg>
      <pc:sldChg chg="modSp mod modClrScheme chgLayout">
        <pc:chgData name="Sajna Ahmed (2431225)" userId="S::2431225@student.uwtsd.ac.uk::5ecfe8ec-8e6d-47b7-85bc-c7278d76b1b0" providerId="AD" clId="Web-{2823A7E1-8BD1-329E-5487-17C2BA52BEEA}" dt="2025-11-09T09:35:27.236" v="267"/>
        <pc:sldMkLst>
          <pc:docMk/>
          <pc:sldMk cId="3633822650" sldId="257"/>
        </pc:sldMkLst>
        <pc:spChg chg="mod ord">
          <ac:chgData name="Sajna Ahmed (2431225)" userId="S::2431225@student.uwtsd.ac.uk::5ecfe8ec-8e6d-47b7-85bc-c7278d76b1b0" providerId="AD" clId="Web-{2823A7E1-8BD1-329E-5487-17C2BA52BEEA}" dt="2025-11-09T09:35:27.236" v="267"/>
          <ac:spMkLst>
            <pc:docMk/>
            <pc:sldMk cId="3633822650" sldId="257"/>
            <ac:spMk id="2" creationId="{8B3FA55B-13F2-491B-8CA7-9DE5DD86A26E}"/>
          </ac:spMkLst>
        </pc:spChg>
        <pc:spChg chg="mod ord">
          <ac:chgData name="Sajna Ahmed (2431225)" userId="S::2431225@student.uwtsd.ac.uk::5ecfe8ec-8e6d-47b7-85bc-c7278d76b1b0" providerId="AD" clId="Web-{2823A7E1-8BD1-329E-5487-17C2BA52BEEA}" dt="2025-11-09T09:35:27.236" v="267"/>
          <ac:spMkLst>
            <pc:docMk/>
            <pc:sldMk cId="3633822650" sldId="257"/>
            <ac:spMk id="3" creationId="{91C84F5F-437C-85C3-FADF-7456CA56E5FA}"/>
          </ac:spMkLst>
        </pc:spChg>
      </pc:sldChg>
      <pc:sldChg chg="modSp mod modClrScheme chgLayout">
        <pc:chgData name="Sajna Ahmed (2431225)" userId="S::2431225@student.uwtsd.ac.uk::5ecfe8ec-8e6d-47b7-85bc-c7278d76b1b0" providerId="AD" clId="Web-{2823A7E1-8BD1-329E-5487-17C2BA52BEEA}" dt="2025-11-09T09:35:27.236" v="267"/>
        <pc:sldMkLst>
          <pc:docMk/>
          <pc:sldMk cId="2675787134" sldId="258"/>
        </pc:sldMkLst>
        <pc:spChg chg="mod ord">
          <ac:chgData name="Sajna Ahmed (2431225)" userId="S::2431225@student.uwtsd.ac.uk::5ecfe8ec-8e6d-47b7-85bc-c7278d76b1b0" providerId="AD" clId="Web-{2823A7E1-8BD1-329E-5487-17C2BA52BEEA}" dt="2025-11-09T09:35:27.236" v="267"/>
          <ac:spMkLst>
            <pc:docMk/>
            <pc:sldMk cId="2675787134" sldId="258"/>
            <ac:spMk id="2" creationId="{C9C7026F-5298-9960-BB62-DCF5BACF473F}"/>
          </ac:spMkLst>
        </pc:spChg>
        <pc:spChg chg="mod ord">
          <ac:chgData name="Sajna Ahmed (2431225)" userId="S::2431225@student.uwtsd.ac.uk::5ecfe8ec-8e6d-47b7-85bc-c7278d76b1b0" providerId="AD" clId="Web-{2823A7E1-8BD1-329E-5487-17C2BA52BEEA}" dt="2025-11-09T09:35:27.236" v="267"/>
          <ac:spMkLst>
            <pc:docMk/>
            <pc:sldMk cId="2675787134" sldId="258"/>
            <ac:spMk id="3" creationId="{43C12BDB-3499-95A7-7D7F-2516A964B338}"/>
          </ac:spMkLst>
        </pc:spChg>
      </pc:sldChg>
      <pc:sldChg chg="modSp mod modClrScheme chgLayout">
        <pc:chgData name="Sajna Ahmed (2431225)" userId="S::2431225@student.uwtsd.ac.uk::5ecfe8ec-8e6d-47b7-85bc-c7278d76b1b0" providerId="AD" clId="Web-{2823A7E1-8BD1-329E-5487-17C2BA52BEEA}" dt="2025-11-09T09:35:27.236" v="267"/>
        <pc:sldMkLst>
          <pc:docMk/>
          <pc:sldMk cId="1033604348" sldId="259"/>
        </pc:sldMkLst>
        <pc:spChg chg="mod ord">
          <ac:chgData name="Sajna Ahmed (2431225)" userId="S::2431225@student.uwtsd.ac.uk::5ecfe8ec-8e6d-47b7-85bc-c7278d76b1b0" providerId="AD" clId="Web-{2823A7E1-8BD1-329E-5487-17C2BA52BEEA}" dt="2025-11-09T09:35:27.236" v="267"/>
          <ac:spMkLst>
            <pc:docMk/>
            <pc:sldMk cId="1033604348" sldId="259"/>
            <ac:spMk id="2" creationId="{16EC4C81-B1D5-4B88-AF0D-6E6FC34B3BE2}"/>
          </ac:spMkLst>
        </pc:spChg>
        <pc:spChg chg="mod ord">
          <ac:chgData name="Sajna Ahmed (2431225)" userId="S::2431225@student.uwtsd.ac.uk::5ecfe8ec-8e6d-47b7-85bc-c7278d76b1b0" providerId="AD" clId="Web-{2823A7E1-8BD1-329E-5487-17C2BA52BEEA}" dt="2025-11-09T09:35:27.236" v="267"/>
          <ac:spMkLst>
            <pc:docMk/>
            <pc:sldMk cId="1033604348" sldId="259"/>
            <ac:spMk id="3" creationId="{97D9DEDA-FD63-1F45-E3F5-2E567E06E0B3}"/>
          </ac:spMkLst>
        </pc:spChg>
      </pc:sldChg>
      <pc:sldChg chg="modSp mod modClrScheme chgLayout">
        <pc:chgData name="Sajna Ahmed (2431225)" userId="S::2431225@student.uwtsd.ac.uk::5ecfe8ec-8e6d-47b7-85bc-c7278d76b1b0" providerId="AD" clId="Web-{2823A7E1-8BD1-329E-5487-17C2BA52BEEA}" dt="2025-11-09T09:35:27.236" v="267"/>
        <pc:sldMkLst>
          <pc:docMk/>
          <pc:sldMk cId="2295234239" sldId="260"/>
        </pc:sldMkLst>
        <pc:spChg chg="mod ord">
          <ac:chgData name="Sajna Ahmed (2431225)" userId="S::2431225@student.uwtsd.ac.uk::5ecfe8ec-8e6d-47b7-85bc-c7278d76b1b0" providerId="AD" clId="Web-{2823A7E1-8BD1-329E-5487-17C2BA52BEEA}" dt="2025-11-09T09:35:27.236" v="267"/>
          <ac:spMkLst>
            <pc:docMk/>
            <pc:sldMk cId="2295234239" sldId="260"/>
            <ac:spMk id="2" creationId="{C334A753-26EA-04E2-C0B4-3890739625C9}"/>
          </ac:spMkLst>
        </pc:spChg>
        <pc:spChg chg="mod ord">
          <ac:chgData name="Sajna Ahmed (2431225)" userId="S::2431225@student.uwtsd.ac.uk::5ecfe8ec-8e6d-47b7-85bc-c7278d76b1b0" providerId="AD" clId="Web-{2823A7E1-8BD1-329E-5487-17C2BA52BEEA}" dt="2025-11-09T09:35:27.236" v="267"/>
          <ac:spMkLst>
            <pc:docMk/>
            <pc:sldMk cId="2295234239" sldId="260"/>
            <ac:spMk id="3" creationId="{DD23F5EB-B50E-D483-ECD1-03988066F5F2}"/>
          </ac:spMkLst>
        </pc:spChg>
      </pc:sldChg>
      <pc:sldChg chg="modSp del">
        <pc:chgData name="Sajna Ahmed (2431225)" userId="S::2431225@student.uwtsd.ac.uk::5ecfe8ec-8e6d-47b7-85bc-c7278d76b1b0" providerId="AD" clId="Web-{2823A7E1-8BD1-329E-5487-17C2BA52BEEA}" dt="2025-11-09T09:30:09.087" v="239"/>
        <pc:sldMkLst>
          <pc:docMk/>
          <pc:sldMk cId="235899956" sldId="261"/>
        </pc:sldMkLst>
        <pc:spChg chg="mod">
          <ac:chgData name="Sajna Ahmed (2431225)" userId="S::2431225@student.uwtsd.ac.uk::5ecfe8ec-8e6d-47b7-85bc-c7278d76b1b0" providerId="AD" clId="Web-{2823A7E1-8BD1-329E-5487-17C2BA52BEEA}" dt="2025-11-09T09:29:40.149" v="238" actId="20577"/>
          <ac:spMkLst>
            <pc:docMk/>
            <pc:sldMk cId="235899956" sldId="261"/>
            <ac:spMk id="2" creationId="{5EC0CF2A-55B0-51F4-2864-95F7C884C2FF}"/>
          </ac:spMkLst>
        </pc:spChg>
        <pc:spChg chg="mod">
          <ac:chgData name="Sajna Ahmed (2431225)" userId="S::2431225@student.uwtsd.ac.uk::5ecfe8ec-8e6d-47b7-85bc-c7278d76b1b0" providerId="AD" clId="Web-{2823A7E1-8BD1-329E-5487-17C2BA52BEEA}" dt="2025-11-09T09:29:25.161" v="236" actId="20577"/>
          <ac:spMkLst>
            <pc:docMk/>
            <pc:sldMk cId="235899956" sldId="261"/>
            <ac:spMk id="3" creationId="{01AE9759-529F-1683-E8E8-B16785107891}"/>
          </ac:spMkLst>
        </pc:spChg>
      </pc:sldChg>
      <pc:sldChg chg="modSp mod modClrScheme chgLayout">
        <pc:chgData name="Sajna Ahmed (2431225)" userId="S::2431225@student.uwtsd.ac.uk::5ecfe8ec-8e6d-47b7-85bc-c7278d76b1b0" providerId="AD" clId="Web-{2823A7E1-8BD1-329E-5487-17C2BA52BEEA}" dt="2025-11-09T09:35:27.236" v="267"/>
        <pc:sldMkLst>
          <pc:docMk/>
          <pc:sldMk cId="391479451" sldId="262"/>
        </pc:sldMkLst>
        <pc:spChg chg="mod ord">
          <ac:chgData name="Sajna Ahmed (2431225)" userId="S::2431225@student.uwtsd.ac.uk::5ecfe8ec-8e6d-47b7-85bc-c7278d76b1b0" providerId="AD" clId="Web-{2823A7E1-8BD1-329E-5487-17C2BA52BEEA}" dt="2025-11-09T09:35:27.236" v="267"/>
          <ac:spMkLst>
            <pc:docMk/>
            <pc:sldMk cId="391479451" sldId="262"/>
            <ac:spMk id="2" creationId="{2175D8FD-6C64-F43E-7B53-9DBC8DF0E802}"/>
          </ac:spMkLst>
        </pc:spChg>
        <pc:spChg chg="mod ord">
          <ac:chgData name="Sajna Ahmed (2431225)" userId="S::2431225@student.uwtsd.ac.uk::5ecfe8ec-8e6d-47b7-85bc-c7278d76b1b0" providerId="AD" clId="Web-{2823A7E1-8BD1-329E-5487-17C2BA52BEEA}" dt="2025-11-09T09:35:27.236" v="267"/>
          <ac:spMkLst>
            <pc:docMk/>
            <pc:sldMk cId="391479451" sldId="262"/>
            <ac:spMk id="3" creationId="{FDBA49A9-B470-55C1-60AA-1D9A23095B38}"/>
          </ac:spMkLst>
        </pc:spChg>
      </pc:sldChg>
      <pc:sldChg chg="modSp mod modClrScheme chgLayout">
        <pc:chgData name="Sajna Ahmed (2431225)" userId="S::2431225@student.uwtsd.ac.uk::5ecfe8ec-8e6d-47b7-85bc-c7278d76b1b0" providerId="AD" clId="Web-{2823A7E1-8BD1-329E-5487-17C2BA52BEEA}" dt="2025-11-09T09:35:27.236" v="267"/>
        <pc:sldMkLst>
          <pc:docMk/>
          <pc:sldMk cId="2523815703" sldId="263"/>
        </pc:sldMkLst>
        <pc:spChg chg="mod ord">
          <ac:chgData name="Sajna Ahmed (2431225)" userId="S::2431225@student.uwtsd.ac.uk::5ecfe8ec-8e6d-47b7-85bc-c7278d76b1b0" providerId="AD" clId="Web-{2823A7E1-8BD1-329E-5487-17C2BA52BEEA}" dt="2025-11-09T09:35:27.236" v="267"/>
          <ac:spMkLst>
            <pc:docMk/>
            <pc:sldMk cId="2523815703" sldId="263"/>
            <ac:spMk id="2" creationId="{C82C2990-2A2A-CA33-676A-8E936C261F35}"/>
          </ac:spMkLst>
        </pc:spChg>
        <pc:spChg chg="mod ord">
          <ac:chgData name="Sajna Ahmed (2431225)" userId="S::2431225@student.uwtsd.ac.uk::5ecfe8ec-8e6d-47b7-85bc-c7278d76b1b0" providerId="AD" clId="Web-{2823A7E1-8BD1-329E-5487-17C2BA52BEEA}" dt="2025-11-09T09:35:27.236" v="267"/>
          <ac:spMkLst>
            <pc:docMk/>
            <pc:sldMk cId="2523815703" sldId="263"/>
            <ac:spMk id="3" creationId="{2DD2ED7D-935B-BB9C-7537-C44728C756CA}"/>
          </ac:spMkLst>
        </pc:spChg>
      </pc:sldChg>
      <pc:sldChg chg="addSp delSp modSp mod modClrScheme delDesignElem chgLayout">
        <pc:chgData name="Sajna Ahmed (2431225)" userId="S::2431225@student.uwtsd.ac.uk::5ecfe8ec-8e6d-47b7-85bc-c7278d76b1b0" providerId="AD" clId="Web-{2823A7E1-8BD1-329E-5487-17C2BA52BEEA}" dt="2025-11-09T09:35:27.236" v="267"/>
        <pc:sldMkLst>
          <pc:docMk/>
          <pc:sldMk cId="1702424215" sldId="264"/>
        </pc:sldMkLst>
        <pc:spChg chg="mod ord">
          <ac:chgData name="Sajna Ahmed (2431225)" userId="S::2431225@student.uwtsd.ac.uk::5ecfe8ec-8e6d-47b7-85bc-c7278d76b1b0" providerId="AD" clId="Web-{2823A7E1-8BD1-329E-5487-17C2BA52BEEA}" dt="2025-11-09T09:35:27.236" v="267"/>
          <ac:spMkLst>
            <pc:docMk/>
            <pc:sldMk cId="1702424215" sldId="264"/>
            <ac:spMk id="2" creationId="{8F49B2EB-1D62-ACB6-79B5-C50FFFD1B864}"/>
          </ac:spMkLst>
        </pc:spChg>
        <pc:spChg chg="mod ord">
          <ac:chgData name="Sajna Ahmed (2431225)" userId="S::2431225@student.uwtsd.ac.uk::5ecfe8ec-8e6d-47b7-85bc-c7278d76b1b0" providerId="AD" clId="Web-{2823A7E1-8BD1-329E-5487-17C2BA52BEEA}" dt="2025-11-09T09:35:27.236" v="267"/>
          <ac:spMkLst>
            <pc:docMk/>
            <pc:sldMk cId="1702424215" sldId="264"/>
            <ac:spMk id="3" creationId="{360EBEE4-0D19-CA19-829D-2E24121286D3}"/>
          </ac:spMkLst>
        </pc:spChg>
        <pc:spChg chg="add del">
          <ac:chgData name="Sajna Ahmed (2431225)" userId="S::2431225@student.uwtsd.ac.uk::5ecfe8ec-8e6d-47b7-85bc-c7278d76b1b0" providerId="AD" clId="Web-{2823A7E1-8BD1-329E-5487-17C2BA52BEEA}" dt="2025-11-09T09:32:51.242" v="254"/>
          <ac:spMkLst>
            <pc:docMk/>
            <pc:sldMk cId="1702424215" sldId="264"/>
            <ac:spMk id="5" creationId="{9F4444CE-BC8D-4D61-B303-4C05614E62AB}"/>
          </ac:spMkLst>
        </pc:spChg>
        <pc:spChg chg="add del">
          <ac:chgData name="Sajna Ahmed (2431225)" userId="S::2431225@student.uwtsd.ac.uk::5ecfe8ec-8e6d-47b7-85bc-c7278d76b1b0" providerId="AD" clId="Web-{2823A7E1-8BD1-329E-5487-17C2BA52BEEA}" dt="2025-11-09T09:32:51.242" v="254"/>
          <ac:spMkLst>
            <pc:docMk/>
            <pc:sldMk cId="1702424215" sldId="264"/>
            <ac:spMk id="6" creationId="{62423CA5-E2E1-4789-B759-9906C1C94063}"/>
          </ac:spMkLst>
        </pc:spChg>
        <pc:spChg chg="add del">
          <ac:chgData name="Sajna Ahmed (2431225)" userId="S::2431225@student.uwtsd.ac.uk::5ecfe8ec-8e6d-47b7-85bc-c7278d76b1b0" providerId="AD" clId="Web-{2823A7E1-8BD1-329E-5487-17C2BA52BEEA}" dt="2025-11-09T09:32:51.242" v="254"/>
          <ac:spMkLst>
            <pc:docMk/>
            <pc:sldMk cId="1702424215" sldId="264"/>
            <ac:spMk id="9" creationId="{73772B81-181F-48B7-8826-4D9686D15DF5}"/>
          </ac:spMkLst>
        </pc:spChg>
        <pc:spChg chg="add del">
          <ac:chgData name="Sajna Ahmed (2431225)" userId="S::2431225@student.uwtsd.ac.uk::5ecfe8ec-8e6d-47b7-85bc-c7278d76b1b0" providerId="AD" clId="Web-{2823A7E1-8BD1-329E-5487-17C2BA52BEEA}" dt="2025-11-09T09:32:51.242" v="254"/>
          <ac:spMkLst>
            <pc:docMk/>
            <pc:sldMk cId="1702424215" sldId="264"/>
            <ac:spMk id="16" creationId="{B2205F6E-03C6-4E92-877C-E2482F6599AA}"/>
          </ac:spMkLst>
        </pc:spChg>
        <pc:spChg chg="add del">
          <ac:chgData name="Sajna Ahmed (2431225)" userId="S::2431225@student.uwtsd.ac.uk::5ecfe8ec-8e6d-47b7-85bc-c7278d76b1b0" providerId="AD" clId="Web-{2823A7E1-8BD1-329E-5487-17C2BA52BEEA}" dt="2025-11-09T09:33:02.274" v="258"/>
          <ac:spMkLst>
            <pc:docMk/>
            <pc:sldMk cId="1702424215" sldId="264"/>
            <ac:spMk id="20" creationId="{603AE127-802C-459A-A612-DB85B67F0DC0}"/>
          </ac:spMkLst>
        </pc:spChg>
        <pc:spChg chg="add del">
          <ac:chgData name="Sajna Ahmed (2431225)" userId="S::2431225@student.uwtsd.ac.uk::5ecfe8ec-8e6d-47b7-85bc-c7278d76b1b0" providerId="AD" clId="Web-{2823A7E1-8BD1-329E-5487-17C2BA52BEEA}" dt="2025-11-09T09:33:02.274" v="258"/>
          <ac:spMkLst>
            <pc:docMk/>
            <pc:sldMk cId="1702424215" sldId="264"/>
            <ac:spMk id="21" creationId="{9323D83D-50D6-4040-A58B-FCEA340F886A}"/>
          </ac:spMkLst>
        </pc:spChg>
        <pc:spChg chg="add del">
          <ac:chgData name="Sajna Ahmed (2431225)" userId="S::2431225@student.uwtsd.ac.uk::5ecfe8ec-8e6d-47b7-85bc-c7278d76b1b0" providerId="AD" clId="Web-{2823A7E1-8BD1-329E-5487-17C2BA52BEEA}" dt="2025-11-09T09:33:02.274" v="258"/>
          <ac:spMkLst>
            <pc:docMk/>
            <pc:sldMk cId="1702424215" sldId="264"/>
            <ac:spMk id="23" creationId="{F10FD715-4DCE-4779-B634-EC78315EA213}"/>
          </ac:spMkLst>
        </pc:spChg>
        <pc:spChg chg="add del">
          <ac:chgData name="Sajna Ahmed (2431225)" userId="S::2431225@student.uwtsd.ac.uk::5ecfe8ec-8e6d-47b7-85bc-c7278d76b1b0" providerId="AD" clId="Web-{2823A7E1-8BD1-329E-5487-17C2BA52BEEA}" dt="2025-11-09T09:35:14.533" v="266"/>
          <ac:spMkLst>
            <pc:docMk/>
            <pc:sldMk cId="1702424215" sldId="264"/>
            <ac:spMk id="25" creationId="{9F4444CE-BC8D-4D61-B303-4C05614E62AB}"/>
          </ac:spMkLst>
        </pc:spChg>
        <pc:spChg chg="add del">
          <ac:chgData name="Sajna Ahmed (2431225)" userId="S::2431225@student.uwtsd.ac.uk::5ecfe8ec-8e6d-47b7-85bc-c7278d76b1b0" providerId="AD" clId="Web-{2823A7E1-8BD1-329E-5487-17C2BA52BEEA}" dt="2025-11-09T09:35:14.533" v="266"/>
          <ac:spMkLst>
            <pc:docMk/>
            <pc:sldMk cId="1702424215" sldId="264"/>
            <ac:spMk id="26" creationId="{62423CA5-E2E1-4789-B759-9906C1C94063}"/>
          </ac:spMkLst>
        </pc:spChg>
        <pc:spChg chg="add del">
          <ac:chgData name="Sajna Ahmed (2431225)" userId="S::2431225@student.uwtsd.ac.uk::5ecfe8ec-8e6d-47b7-85bc-c7278d76b1b0" providerId="AD" clId="Web-{2823A7E1-8BD1-329E-5487-17C2BA52BEEA}" dt="2025-11-09T09:35:14.533" v="266"/>
          <ac:spMkLst>
            <pc:docMk/>
            <pc:sldMk cId="1702424215" sldId="264"/>
            <ac:spMk id="27" creationId="{73772B81-181F-48B7-8826-4D9686D15DF5}"/>
          </ac:spMkLst>
        </pc:spChg>
        <pc:spChg chg="add del">
          <ac:chgData name="Sajna Ahmed (2431225)" userId="S::2431225@student.uwtsd.ac.uk::5ecfe8ec-8e6d-47b7-85bc-c7278d76b1b0" providerId="AD" clId="Web-{2823A7E1-8BD1-329E-5487-17C2BA52BEEA}" dt="2025-11-09T09:35:14.533" v="266"/>
          <ac:spMkLst>
            <pc:docMk/>
            <pc:sldMk cId="1702424215" sldId="264"/>
            <ac:spMk id="29" creationId="{B2205F6E-03C6-4E92-877C-E2482F6599AA}"/>
          </ac:spMkLst>
        </pc:spChg>
        <pc:picChg chg="add del">
          <ac:chgData name="Sajna Ahmed (2431225)" userId="S::2431225@student.uwtsd.ac.uk::5ecfe8ec-8e6d-47b7-85bc-c7278d76b1b0" providerId="AD" clId="Web-{2823A7E1-8BD1-329E-5487-17C2BA52BEEA}" dt="2025-11-09T09:32:51.242" v="254"/>
          <ac:picMkLst>
            <pc:docMk/>
            <pc:sldMk cId="1702424215" sldId="264"/>
            <ac:picMk id="7" creationId="{CD92599C-5C8D-6DDB-6967-67853FDA06DD}"/>
          </ac:picMkLst>
        </pc:picChg>
        <pc:picChg chg="add">
          <ac:chgData name="Sajna Ahmed (2431225)" userId="S::2431225@student.uwtsd.ac.uk::5ecfe8ec-8e6d-47b7-85bc-c7278d76b1b0" providerId="AD" clId="Web-{2823A7E1-8BD1-329E-5487-17C2BA52BEEA}" dt="2025-11-09T09:33:02.290" v="259"/>
          <ac:picMkLst>
            <pc:docMk/>
            <pc:sldMk cId="1702424215" sldId="264"/>
            <ac:picMk id="28" creationId="{CD92599C-5C8D-6DDB-6967-67853FDA06DD}"/>
          </ac:picMkLst>
        </pc:picChg>
        <pc:cxnChg chg="add del">
          <ac:chgData name="Sajna Ahmed (2431225)" userId="S::2431225@student.uwtsd.ac.uk::5ecfe8ec-8e6d-47b7-85bc-c7278d76b1b0" providerId="AD" clId="Web-{2823A7E1-8BD1-329E-5487-17C2BA52BEEA}" dt="2025-11-09T09:32:54.102" v="256"/>
          <ac:cxnSpMkLst>
            <pc:docMk/>
            <pc:sldMk cId="1702424215" sldId="264"/>
            <ac:cxnSpMk id="18" creationId="{0B5F7E3B-C5F1-40E0-A491-558BAFBC1127}"/>
          </ac:cxnSpMkLst>
        </pc:cxnChg>
        <pc:cxnChg chg="add del">
          <ac:chgData name="Sajna Ahmed (2431225)" userId="S::2431225@student.uwtsd.ac.uk::5ecfe8ec-8e6d-47b7-85bc-c7278d76b1b0" providerId="AD" clId="Web-{2823A7E1-8BD1-329E-5487-17C2BA52BEEA}" dt="2025-11-09T09:33:02.274" v="258"/>
          <ac:cxnSpMkLst>
            <pc:docMk/>
            <pc:sldMk cId="1702424215" sldId="264"/>
            <ac:cxnSpMk id="22" creationId="{1A1FE6BB-DFB2-4080-9B5E-076EF5DDE67B}"/>
          </ac:cxnSpMkLst>
        </pc:cxnChg>
      </pc:sldChg>
      <pc:sldChg chg="addSp delSp modSp mod setBg modClrScheme setClrOvrMap delDesignElem chgLayout">
        <pc:chgData name="Sajna Ahmed (2431225)" userId="S::2431225@student.uwtsd.ac.uk::5ecfe8ec-8e6d-47b7-85bc-c7278d76b1b0" providerId="AD" clId="Web-{2823A7E1-8BD1-329E-5487-17C2BA52BEEA}" dt="2025-11-09T09:35:27.236" v="267"/>
        <pc:sldMkLst>
          <pc:docMk/>
          <pc:sldMk cId="2938773402" sldId="265"/>
        </pc:sldMkLst>
        <pc:spChg chg="mod ord">
          <ac:chgData name="Sajna Ahmed (2431225)" userId="S::2431225@student.uwtsd.ac.uk::5ecfe8ec-8e6d-47b7-85bc-c7278d76b1b0" providerId="AD" clId="Web-{2823A7E1-8BD1-329E-5487-17C2BA52BEEA}" dt="2025-11-09T09:35:27.236" v="267"/>
          <ac:spMkLst>
            <pc:docMk/>
            <pc:sldMk cId="2938773402" sldId="265"/>
            <ac:spMk id="2" creationId="{BD5EB86B-7D6E-B531-D4E3-41C6BA89D581}"/>
          </ac:spMkLst>
        </pc:spChg>
        <pc:spChg chg="mod ord">
          <ac:chgData name="Sajna Ahmed (2431225)" userId="S::2431225@student.uwtsd.ac.uk::5ecfe8ec-8e6d-47b7-85bc-c7278d76b1b0" providerId="AD" clId="Web-{2823A7E1-8BD1-329E-5487-17C2BA52BEEA}" dt="2025-11-09T09:35:27.236" v="267"/>
          <ac:spMkLst>
            <pc:docMk/>
            <pc:sldMk cId="2938773402" sldId="265"/>
            <ac:spMk id="3" creationId="{4729EA1C-1247-E2F3-3EB3-A4F64B5E258D}"/>
          </ac:spMkLst>
        </pc:spChg>
        <pc:spChg chg="add del">
          <ac:chgData name="Sajna Ahmed (2431225)" userId="S::2431225@student.uwtsd.ac.uk::5ecfe8ec-8e6d-47b7-85bc-c7278d76b1b0" providerId="AD" clId="Web-{2823A7E1-8BD1-329E-5487-17C2BA52BEEA}" dt="2025-11-09T09:33:31.573" v="261"/>
          <ac:spMkLst>
            <pc:docMk/>
            <pc:sldMk cId="2938773402" sldId="265"/>
            <ac:spMk id="5" creationId="{A65AC7D1-EAA9-48F5-B509-60A7F50BF703}"/>
          </ac:spMkLst>
        </pc:spChg>
        <pc:spChg chg="add del">
          <ac:chgData name="Sajna Ahmed (2431225)" userId="S::2431225@student.uwtsd.ac.uk::5ecfe8ec-8e6d-47b7-85bc-c7278d76b1b0" providerId="AD" clId="Web-{2823A7E1-8BD1-329E-5487-17C2BA52BEEA}" dt="2025-11-09T09:33:31.573" v="261"/>
          <ac:spMkLst>
            <pc:docMk/>
            <pc:sldMk cId="2938773402" sldId="265"/>
            <ac:spMk id="6" creationId="{D6320AF9-619A-4175-865B-5663E1AEF4C5}"/>
          </ac:spMkLst>
        </pc:spChg>
        <pc:spChg chg="add del">
          <ac:chgData name="Sajna Ahmed (2431225)" userId="S::2431225@student.uwtsd.ac.uk::5ecfe8ec-8e6d-47b7-85bc-c7278d76b1b0" providerId="AD" clId="Web-{2823A7E1-8BD1-329E-5487-17C2BA52BEEA}" dt="2025-11-09T09:33:31.573" v="261"/>
          <ac:spMkLst>
            <pc:docMk/>
            <pc:sldMk cId="2938773402" sldId="265"/>
            <ac:spMk id="16" creationId="{7E018740-5C2B-4A41-AC1A-7E68D1EC1954}"/>
          </ac:spMkLst>
        </pc:spChg>
        <pc:spChg chg="add del">
          <ac:chgData name="Sajna Ahmed (2431225)" userId="S::2431225@student.uwtsd.ac.uk::5ecfe8ec-8e6d-47b7-85bc-c7278d76b1b0" providerId="AD" clId="Web-{2823A7E1-8BD1-329E-5487-17C2BA52BEEA}" dt="2025-11-09T09:33:31.573" v="261"/>
          <ac:spMkLst>
            <pc:docMk/>
            <pc:sldMk cId="2938773402" sldId="265"/>
            <ac:spMk id="18" creationId="{166F75A4-C475-4941-8EE2-B80A06A2C1BB}"/>
          </ac:spMkLst>
        </pc:spChg>
        <pc:spChg chg="add del">
          <ac:chgData name="Sajna Ahmed (2431225)" userId="S::2431225@student.uwtsd.ac.uk::5ecfe8ec-8e6d-47b7-85bc-c7278d76b1b0" providerId="AD" clId="Web-{2823A7E1-8BD1-329E-5487-17C2BA52BEEA}" dt="2025-11-09T09:33:31.573" v="261"/>
          <ac:spMkLst>
            <pc:docMk/>
            <pc:sldMk cId="2938773402" sldId="265"/>
            <ac:spMk id="20" creationId="{A032553A-72E8-4B0D-8405-FF9771C9AF05}"/>
          </ac:spMkLst>
        </pc:spChg>
        <pc:spChg chg="add del">
          <ac:chgData name="Sajna Ahmed (2431225)" userId="S::2431225@student.uwtsd.ac.uk::5ecfe8ec-8e6d-47b7-85bc-c7278d76b1b0" providerId="AD" clId="Web-{2823A7E1-8BD1-329E-5487-17C2BA52BEEA}" dt="2025-11-09T09:33:31.573" v="261"/>
          <ac:spMkLst>
            <pc:docMk/>
            <pc:sldMk cId="2938773402" sldId="265"/>
            <ac:spMk id="22" creationId="{765800AC-C3B9-498E-87BC-29FAE4C76B21}"/>
          </ac:spMkLst>
        </pc:spChg>
        <pc:spChg chg="add del">
          <ac:chgData name="Sajna Ahmed (2431225)" userId="S::2431225@student.uwtsd.ac.uk::5ecfe8ec-8e6d-47b7-85bc-c7278d76b1b0" providerId="AD" clId="Web-{2823A7E1-8BD1-329E-5487-17C2BA52BEEA}" dt="2025-11-09T09:33:31.573" v="261"/>
          <ac:spMkLst>
            <pc:docMk/>
            <pc:sldMk cId="2938773402" sldId="265"/>
            <ac:spMk id="24" creationId="{1F9D6ACB-2FF4-49F9-978A-E0D5327FC635}"/>
          </ac:spMkLst>
        </pc:spChg>
        <pc:spChg chg="add del">
          <ac:chgData name="Sajna Ahmed (2431225)" userId="S::2431225@student.uwtsd.ac.uk::5ecfe8ec-8e6d-47b7-85bc-c7278d76b1b0" providerId="AD" clId="Web-{2823A7E1-8BD1-329E-5487-17C2BA52BEEA}" dt="2025-11-09T09:33:31.573" v="261"/>
          <ac:spMkLst>
            <pc:docMk/>
            <pc:sldMk cId="2938773402" sldId="265"/>
            <ac:spMk id="26" creationId="{142BFA2A-77A0-4F60-A32A-685681C84889}"/>
          </ac:spMkLst>
        </pc:spChg>
        <pc:spChg chg="add del">
          <ac:chgData name="Sajna Ahmed (2431225)" userId="S::2431225@student.uwtsd.ac.uk::5ecfe8ec-8e6d-47b7-85bc-c7278d76b1b0" providerId="AD" clId="Web-{2823A7E1-8BD1-329E-5487-17C2BA52BEEA}" dt="2025-11-09T09:35:14.533" v="266"/>
          <ac:spMkLst>
            <pc:docMk/>
            <pc:sldMk cId="2938773402" sldId="265"/>
            <ac:spMk id="28" creationId="{E80B86A7-A1EC-475B-9166-88902B033A38}"/>
          </ac:spMkLst>
        </pc:spChg>
        <pc:spChg chg="add del">
          <ac:chgData name="Sajna Ahmed (2431225)" userId="S::2431225@student.uwtsd.ac.uk::5ecfe8ec-8e6d-47b7-85bc-c7278d76b1b0" providerId="AD" clId="Web-{2823A7E1-8BD1-329E-5487-17C2BA52BEEA}" dt="2025-11-09T09:35:14.533" v="266"/>
          <ac:spMkLst>
            <pc:docMk/>
            <pc:sldMk cId="2938773402" sldId="265"/>
            <ac:spMk id="29" creationId="{C2C29CB1-9F74-4879-A6AF-AEA67B6F1F4D}"/>
          </ac:spMkLst>
        </pc:spChg>
        <pc:spChg chg="add del">
          <ac:chgData name="Sajna Ahmed (2431225)" userId="S::2431225@student.uwtsd.ac.uk::5ecfe8ec-8e6d-47b7-85bc-c7278d76b1b0" providerId="AD" clId="Web-{2823A7E1-8BD1-329E-5487-17C2BA52BEEA}" dt="2025-11-09T09:35:14.533" v="266"/>
          <ac:spMkLst>
            <pc:docMk/>
            <pc:sldMk cId="2938773402" sldId="265"/>
            <ac:spMk id="30" creationId="{7E2C7115-5336-410C-AD71-0F0952A2E5A7}"/>
          </ac:spMkLst>
        </pc:spChg>
      </pc:sldChg>
      <pc:sldChg chg="modSp mod modClrScheme chgLayout">
        <pc:chgData name="Sajna Ahmed (2431225)" userId="S::2431225@student.uwtsd.ac.uk::5ecfe8ec-8e6d-47b7-85bc-c7278d76b1b0" providerId="AD" clId="Web-{2823A7E1-8BD1-329E-5487-17C2BA52BEEA}" dt="2025-11-09T09:35:27.236" v="267"/>
        <pc:sldMkLst>
          <pc:docMk/>
          <pc:sldMk cId="3906590867" sldId="266"/>
        </pc:sldMkLst>
        <pc:spChg chg="mod ord">
          <ac:chgData name="Sajna Ahmed (2431225)" userId="S::2431225@student.uwtsd.ac.uk::5ecfe8ec-8e6d-47b7-85bc-c7278d76b1b0" providerId="AD" clId="Web-{2823A7E1-8BD1-329E-5487-17C2BA52BEEA}" dt="2025-11-09T09:35:27.236" v="267"/>
          <ac:spMkLst>
            <pc:docMk/>
            <pc:sldMk cId="3906590867" sldId="266"/>
            <ac:spMk id="2" creationId="{9162D7A8-A26B-77B4-56BB-25E37A5B413B}"/>
          </ac:spMkLst>
        </pc:spChg>
        <pc:spChg chg="mod ord">
          <ac:chgData name="Sajna Ahmed (2431225)" userId="S::2431225@student.uwtsd.ac.uk::5ecfe8ec-8e6d-47b7-85bc-c7278d76b1b0" providerId="AD" clId="Web-{2823A7E1-8BD1-329E-5487-17C2BA52BEEA}" dt="2025-11-09T09:35:27.236" v="267"/>
          <ac:spMkLst>
            <pc:docMk/>
            <pc:sldMk cId="3906590867" sldId="266"/>
            <ac:spMk id="3" creationId="{ABB30177-0CDF-908E-7FB0-7E3E1E7798AB}"/>
          </ac:spMkLst>
        </pc:spChg>
      </pc:sldChg>
      <pc:sldChg chg="addSp delSp modSp new mod setBg modClrScheme delDesignElem chgLayout">
        <pc:chgData name="Sajna Ahmed (2431225)" userId="S::2431225@student.uwtsd.ac.uk::5ecfe8ec-8e6d-47b7-85bc-c7278d76b1b0" providerId="AD" clId="Web-{2823A7E1-8BD1-329E-5487-17C2BA52BEEA}" dt="2025-11-09T09:35:27.236" v="267"/>
        <pc:sldMkLst>
          <pc:docMk/>
          <pc:sldMk cId="2841837833" sldId="267"/>
        </pc:sldMkLst>
        <pc:spChg chg="del">
          <ac:chgData name="Sajna Ahmed (2431225)" userId="S::2431225@student.uwtsd.ac.uk::5ecfe8ec-8e6d-47b7-85bc-c7278d76b1b0" providerId="AD" clId="Web-{2823A7E1-8BD1-329E-5487-17C2BA52BEEA}" dt="2025-11-09T09:11:46.507" v="2"/>
          <ac:spMkLst>
            <pc:docMk/>
            <pc:sldMk cId="2841837833" sldId="267"/>
            <ac:spMk id="2" creationId="{EAD3719F-F3DC-CA20-4A0B-3E0C33EF95E5}"/>
          </ac:spMkLst>
        </pc:spChg>
        <pc:spChg chg="mod ord">
          <ac:chgData name="Sajna Ahmed (2431225)" userId="S::2431225@student.uwtsd.ac.uk::5ecfe8ec-8e6d-47b7-85bc-c7278d76b1b0" providerId="AD" clId="Web-{2823A7E1-8BD1-329E-5487-17C2BA52BEEA}" dt="2025-11-09T09:35:27.236" v="267"/>
          <ac:spMkLst>
            <pc:docMk/>
            <pc:sldMk cId="2841837833" sldId="267"/>
            <ac:spMk id="3" creationId="{699F2640-882F-0CC2-3E15-79B33034E85B}"/>
          </ac:spMkLst>
        </pc:spChg>
        <pc:spChg chg="add del">
          <ac:chgData name="Sajna Ahmed (2431225)" userId="S::2431225@student.uwtsd.ac.uk::5ecfe8ec-8e6d-47b7-85bc-c7278d76b1b0" providerId="AD" clId="Web-{2823A7E1-8BD1-329E-5487-17C2BA52BEEA}" dt="2025-11-09T09:35:14.533" v="266"/>
          <ac:spMkLst>
            <pc:docMk/>
            <pc:sldMk cId="2841837833" sldId="267"/>
            <ac:spMk id="13" creationId="{3F088236-D655-4F88-B238-E16762358025}"/>
          </ac:spMkLst>
        </pc:spChg>
        <pc:spChg chg="add del">
          <ac:chgData name="Sajna Ahmed (2431225)" userId="S::2431225@student.uwtsd.ac.uk::5ecfe8ec-8e6d-47b7-85bc-c7278d76b1b0" providerId="AD" clId="Web-{2823A7E1-8BD1-329E-5487-17C2BA52BEEA}" dt="2025-11-09T09:35:14.533" v="266"/>
          <ac:spMkLst>
            <pc:docMk/>
            <pc:sldMk cId="2841837833" sldId="267"/>
            <ac:spMk id="15" creationId="{3DAC0C92-199E-475C-9390-119A9B027276}"/>
          </ac:spMkLst>
        </pc:spChg>
        <pc:spChg chg="add del">
          <ac:chgData name="Sajna Ahmed (2431225)" userId="S::2431225@student.uwtsd.ac.uk::5ecfe8ec-8e6d-47b7-85bc-c7278d76b1b0" providerId="AD" clId="Web-{2823A7E1-8BD1-329E-5487-17C2BA52BEEA}" dt="2025-11-09T09:35:14.533" v="266"/>
          <ac:spMkLst>
            <pc:docMk/>
            <pc:sldMk cId="2841837833" sldId="267"/>
            <ac:spMk id="17" creationId="{C4CFB339-0ED8-4FE2-9EF1-6D1375B8499B}"/>
          </ac:spMkLst>
        </pc:spChg>
        <pc:spChg chg="add del">
          <ac:chgData name="Sajna Ahmed (2431225)" userId="S::2431225@student.uwtsd.ac.uk::5ecfe8ec-8e6d-47b7-85bc-c7278d76b1b0" providerId="AD" clId="Web-{2823A7E1-8BD1-329E-5487-17C2BA52BEEA}" dt="2025-11-09T09:35:14.533" v="266"/>
          <ac:spMkLst>
            <pc:docMk/>
            <pc:sldMk cId="2841837833" sldId="267"/>
            <ac:spMk id="19" creationId="{31896C80-2069-4431-9C19-83B913734490}"/>
          </ac:spMkLst>
        </pc:spChg>
        <pc:spChg chg="add del">
          <ac:chgData name="Sajna Ahmed (2431225)" userId="S::2431225@student.uwtsd.ac.uk::5ecfe8ec-8e6d-47b7-85bc-c7278d76b1b0" providerId="AD" clId="Web-{2823A7E1-8BD1-329E-5487-17C2BA52BEEA}" dt="2025-11-09T09:35:14.533" v="266"/>
          <ac:spMkLst>
            <pc:docMk/>
            <pc:sldMk cId="2841837833" sldId="267"/>
            <ac:spMk id="21" creationId="{BF120A21-0841-4823-B0C4-28AEBCEF9B78}"/>
          </ac:spMkLst>
        </pc:spChg>
        <pc:spChg chg="add del">
          <ac:chgData name="Sajna Ahmed (2431225)" userId="S::2431225@student.uwtsd.ac.uk::5ecfe8ec-8e6d-47b7-85bc-c7278d76b1b0" providerId="AD" clId="Web-{2823A7E1-8BD1-329E-5487-17C2BA52BEEA}" dt="2025-11-09T09:35:14.533" v="266"/>
          <ac:spMkLst>
            <pc:docMk/>
            <pc:sldMk cId="2841837833" sldId="267"/>
            <ac:spMk id="23" creationId="{DBB05BAE-BBD3-4289-899F-A6851503C6B0}"/>
          </ac:spMkLst>
        </pc:spChg>
        <pc:spChg chg="add del">
          <ac:chgData name="Sajna Ahmed (2431225)" userId="S::2431225@student.uwtsd.ac.uk::5ecfe8ec-8e6d-47b7-85bc-c7278d76b1b0" providerId="AD" clId="Web-{2823A7E1-8BD1-329E-5487-17C2BA52BEEA}" dt="2025-11-09T09:35:14.533" v="266"/>
          <ac:spMkLst>
            <pc:docMk/>
            <pc:sldMk cId="2841837833" sldId="267"/>
            <ac:spMk id="25" creationId="{9874D11C-36F5-4BBE-A490-019A54E953B0}"/>
          </ac:spMkLst>
        </pc:spChg>
        <pc:picChg chg="add">
          <ac:chgData name="Sajna Ahmed (2431225)" userId="S::2431225@student.uwtsd.ac.uk::5ecfe8ec-8e6d-47b7-85bc-c7278d76b1b0" providerId="AD" clId="Web-{2823A7E1-8BD1-329E-5487-17C2BA52BEEA}" dt="2025-11-09T09:33:52.012" v="263"/>
          <ac:picMkLst>
            <pc:docMk/>
            <pc:sldMk cId="2841837833" sldId="267"/>
            <ac:picMk id="5" creationId="{D5312285-8EE2-B933-1C53-55B9717ED374}"/>
          </ac:picMkLst>
        </pc:picChg>
        <pc:cxnChg chg="add del">
          <ac:chgData name="Sajna Ahmed (2431225)" userId="S::2431225@student.uwtsd.ac.uk::5ecfe8ec-8e6d-47b7-85bc-c7278d76b1b0" providerId="AD" clId="Web-{2823A7E1-8BD1-329E-5487-17C2BA52BEEA}" dt="2025-11-09T09:35:14.533" v="266"/>
          <ac:cxnSpMkLst>
            <pc:docMk/>
            <pc:sldMk cId="2841837833" sldId="267"/>
            <ac:cxnSpMk id="9" creationId="{64FA5DFF-7FE6-4855-84E6-DFA78EE978BD}"/>
          </ac:cxnSpMkLst>
        </pc:cxnChg>
        <pc:cxnChg chg="del">
          <ac:chgData name="Sajna Ahmed (2431225)" userId="S::2431225@student.uwtsd.ac.uk::5ecfe8ec-8e6d-47b7-85bc-c7278d76b1b0" providerId="AD" clId="Web-{2823A7E1-8BD1-329E-5487-17C2BA52BEEA}" dt="2025-11-09T09:35:14.533" v="266"/>
          <ac:cxnSpMkLst>
            <pc:docMk/>
            <pc:sldMk cId="2841837833" sldId="267"/>
            <ac:cxnSpMk id="11" creationId="{2AFD8CBA-54A3-4363-991B-B9C631BBFA74}"/>
          </ac:cxnSpMkLst>
        </pc:cxnChg>
      </pc:sldChg>
      <pc:sldMasterChg chg="del delSldLayout">
        <pc:chgData name="Sajna Ahmed (2431225)" userId="S::2431225@student.uwtsd.ac.uk::5ecfe8ec-8e6d-47b7-85bc-c7278d76b1b0" providerId="AD" clId="Web-{2823A7E1-8BD1-329E-5487-17C2BA52BEEA}" dt="2025-11-09T09:32:03.520" v="252"/>
        <pc:sldMasterMkLst>
          <pc:docMk/>
          <pc:sldMasterMk cId="377840139" sldId="2147483774"/>
        </pc:sldMasterMkLst>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2399644984" sldId="2147483775"/>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1049357524" sldId="2147483776"/>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1627095077" sldId="2147483777"/>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151265256" sldId="2147483778"/>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1861954762" sldId="2147483779"/>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702809918" sldId="2147483780"/>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4263212931" sldId="2147483781"/>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1860765294" sldId="2147483782"/>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3067772137" sldId="2147483783"/>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1718614975" sldId="2147483784"/>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162480842" sldId="2147483785"/>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775342154" sldId="2147483786"/>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972682125" sldId="2147483787"/>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913558529" sldId="2147483788"/>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1535123332" sldId="2147483789"/>
          </pc:sldLayoutMkLst>
        </pc:sldLayoutChg>
        <pc:sldLayoutChg chg="del">
          <pc:chgData name="Sajna Ahmed (2431225)" userId="S::2431225@student.uwtsd.ac.uk::5ecfe8ec-8e6d-47b7-85bc-c7278d76b1b0" providerId="AD" clId="Web-{2823A7E1-8BD1-329E-5487-17C2BA52BEEA}" dt="2025-11-09T09:32:03.520" v="252"/>
          <pc:sldLayoutMkLst>
            <pc:docMk/>
            <pc:sldMasterMk cId="377840139" sldId="2147483774"/>
            <pc:sldLayoutMk cId="1747001766" sldId="2147483790"/>
          </pc:sldLayoutMkLst>
        </pc:sldLayoutChg>
      </pc:sldMasterChg>
      <pc:sldMasterChg chg="add del addSldLayout delSldLayout modSldLayout">
        <pc:chgData name="Sajna Ahmed (2431225)" userId="S::2431225@student.uwtsd.ac.uk::5ecfe8ec-8e6d-47b7-85bc-c7278d76b1b0" providerId="AD" clId="Web-{2823A7E1-8BD1-329E-5487-17C2BA52BEEA}" dt="2025-11-09T09:35:14.533" v="266"/>
        <pc:sldMasterMkLst>
          <pc:docMk/>
          <pc:sldMasterMk cId="3360978215" sldId="2147483791"/>
        </pc:sldMasterMkLst>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3872321691" sldId="2147483792"/>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2995972370" sldId="2147483793"/>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1728914443" sldId="2147483794"/>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814395412" sldId="2147483795"/>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3510939950" sldId="2147483796"/>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3399267331" sldId="2147483797"/>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3617498111" sldId="2147483798"/>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703827831" sldId="2147483799"/>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2757987580" sldId="2147483800"/>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3476506501" sldId="2147483801"/>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365628561" sldId="2147483802"/>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678952264" sldId="2147483803"/>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3675552880" sldId="2147483804"/>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2860056113" sldId="2147483805"/>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1385255808" sldId="2147483806"/>
          </pc:sldLayoutMkLst>
        </pc:sldLayoutChg>
        <pc:sldLayoutChg chg="add del mod replId">
          <pc:chgData name="Sajna Ahmed (2431225)" userId="S::2431225@student.uwtsd.ac.uk::5ecfe8ec-8e6d-47b7-85bc-c7278d76b1b0" providerId="AD" clId="Web-{2823A7E1-8BD1-329E-5487-17C2BA52BEEA}" dt="2025-11-09T09:35:14.533" v="266"/>
          <pc:sldLayoutMkLst>
            <pc:docMk/>
            <pc:sldMasterMk cId="3360978215" sldId="2147483791"/>
            <pc:sldLayoutMk cId="3745557779" sldId="2147483807"/>
          </pc:sldLayoutMkLst>
        </pc:sldLayoutChg>
      </pc:sldMasterChg>
      <pc:sldMasterChg chg="add del addSldLayout delSldLayout modSldLayout">
        <pc:chgData name="Sajna Ahmed (2431225)" userId="S::2431225@student.uwtsd.ac.uk::5ecfe8ec-8e6d-47b7-85bc-c7278d76b1b0" providerId="AD" clId="Web-{2823A7E1-8BD1-329E-5487-17C2BA52BEEA}" dt="2025-11-09T09:35:27.236" v="267"/>
        <pc:sldMasterMkLst>
          <pc:docMk/>
          <pc:sldMasterMk cId="3506418142" sldId="2147483808"/>
        </pc:sldMasterMkLst>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1352078890" sldId="2147483809"/>
          </pc:sldLayoutMkLst>
        </pc:sldLayoutChg>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3067430971" sldId="2147483810"/>
          </pc:sldLayoutMkLst>
        </pc:sldLayoutChg>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3935213005" sldId="2147483811"/>
          </pc:sldLayoutMkLst>
        </pc:sldLayoutChg>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318312028" sldId="2147483812"/>
          </pc:sldLayoutMkLst>
        </pc:sldLayoutChg>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3768475427" sldId="2147483813"/>
          </pc:sldLayoutMkLst>
        </pc:sldLayoutChg>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2217762376" sldId="2147483814"/>
          </pc:sldLayoutMkLst>
        </pc:sldLayoutChg>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1548679852" sldId="2147483815"/>
          </pc:sldLayoutMkLst>
        </pc:sldLayoutChg>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546839666" sldId="2147483816"/>
          </pc:sldLayoutMkLst>
        </pc:sldLayoutChg>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1087030682" sldId="2147483817"/>
          </pc:sldLayoutMkLst>
        </pc:sldLayoutChg>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1993123445" sldId="2147483818"/>
          </pc:sldLayoutMkLst>
        </pc:sldLayoutChg>
        <pc:sldLayoutChg chg="add del mod replId">
          <pc:chgData name="Sajna Ahmed (2431225)" userId="S::2431225@student.uwtsd.ac.uk::5ecfe8ec-8e6d-47b7-85bc-c7278d76b1b0" providerId="AD" clId="Web-{2823A7E1-8BD1-329E-5487-17C2BA52BEEA}" dt="2025-11-09T09:35:27.236" v="267"/>
          <pc:sldLayoutMkLst>
            <pc:docMk/>
            <pc:sldMasterMk cId="3506418142" sldId="2147483808"/>
            <pc:sldLayoutMk cId="2033497109" sldId="2147483819"/>
          </pc:sldLayoutMkLst>
        </pc:sldLayoutChg>
      </pc:sldMasterChg>
      <pc:sldMasterChg chg="add addSldLayout modSldLayout">
        <pc:chgData name="Sajna Ahmed (2431225)" userId="S::2431225@student.uwtsd.ac.uk::5ecfe8ec-8e6d-47b7-85bc-c7278d76b1b0" providerId="AD" clId="Web-{2823A7E1-8BD1-329E-5487-17C2BA52BEEA}" dt="2025-11-09T09:35:27.236" v="267"/>
        <pc:sldMasterMkLst>
          <pc:docMk/>
          <pc:sldMasterMk cId="902520663" sldId="2147483820"/>
        </pc:sldMasterMkLst>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3513582825" sldId="2147483821"/>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1365346650" sldId="2147483822"/>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1391311781" sldId="2147483823"/>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3627270860" sldId="2147483824"/>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1094480244" sldId="2147483825"/>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485388032" sldId="2147483826"/>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503602652" sldId="2147483827"/>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1719096202" sldId="2147483828"/>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156476521" sldId="2147483829"/>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582124230" sldId="2147483830"/>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2441593996" sldId="2147483831"/>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578063986" sldId="2147483832"/>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1503530685" sldId="2147483833"/>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3411583924" sldId="2147483834"/>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3197248272" sldId="2147483835"/>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409873025" sldId="2147483836"/>
          </pc:sldLayoutMkLst>
        </pc:sldLayoutChg>
        <pc:sldLayoutChg chg="add mod replId">
          <pc:chgData name="Sajna Ahmed (2431225)" userId="S::2431225@student.uwtsd.ac.uk::5ecfe8ec-8e6d-47b7-85bc-c7278d76b1b0" providerId="AD" clId="Web-{2823A7E1-8BD1-329E-5487-17C2BA52BEEA}" dt="2025-11-09T09:35:27.236" v="267"/>
          <pc:sldLayoutMkLst>
            <pc:docMk/>
            <pc:sldMasterMk cId="902520663" sldId="2147483820"/>
            <pc:sldLayoutMk cId="3085721385" sldId="2147483837"/>
          </pc:sldLayoutMkLst>
        </pc:sldLayoutChg>
      </pc:sldMasterChg>
    </pc:docChg>
  </pc:docChgLst>
  <pc:docChgLst>
    <pc:chgData name="Sajna Ahmed (2431225)" userId="5ecfe8ec-8e6d-47b7-85bc-c7278d76b1b0" providerId="ADAL" clId="{617B96F2-90C6-463F-9A59-28EE7C6A2633}"/>
    <pc:docChg chg="modSld">
      <pc:chgData name="Sajna Ahmed (2431225)" userId="5ecfe8ec-8e6d-47b7-85bc-c7278d76b1b0" providerId="ADAL" clId="{617B96F2-90C6-463F-9A59-28EE7C6A2633}" dt="2025-11-09T10:03:53.516" v="3" actId="403"/>
      <pc:docMkLst>
        <pc:docMk/>
      </pc:docMkLst>
      <pc:sldChg chg="modSp mod">
        <pc:chgData name="Sajna Ahmed (2431225)" userId="5ecfe8ec-8e6d-47b7-85bc-c7278d76b1b0" providerId="ADAL" clId="{617B96F2-90C6-463F-9A59-28EE7C6A2633}" dt="2025-11-09T10:03:43.641" v="1" actId="255"/>
        <pc:sldMkLst>
          <pc:docMk/>
          <pc:sldMk cId="109857222" sldId="256"/>
        </pc:sldMkLst>
        <pc:spChg chg="mod">
          <ac:chgData name="Sajna Ahmed (2431225)" userId="5ecfe8ec-8e6d-47b7-85bc-c7278d76b1b0" providerId="ADAL" clId="{617B96F2-90C6-463F-9A59-28EE7C6A2633}" dt="2025-11-09T10:03:43.641" v="1" actId="255"/>
          <ac:spMkLst>
            <pc:docMk/>
            <pc:sldMk cId="109857222" sldId="256"/>
            <ac:spMk id="2" creationId="{00000000-0000-0000-0000-000000000000}"/>
          </ac:spMkLst>
        </pc:spChg>
      </pc:sldChg>
      <pc:sldChg chg="modSp mod">
        <pc:chgData name="Sajna Ahmed (2431225)" userId="5ecfe8ec-8e6d-47b7-85bc-c7278d76b1b0" providerId="ADAL" clId="{617B96F2-90C6-463F-9A59-28EE7C6A2633}" dt="2025-11-09T10:03:53.516" v="3" actId="403"/>
        <pc:sldMkLst>
          <pc:docMk/>
          <pc:sldMk cId="3633822650" sldId="257"/>
        </pc:sldMkLst>
        <pc:spChg chg="mod">
          <ac:chgData name="Sajna Ahmed (2431225)" userId="5ecfe8ec-8e6d-47b7-85bc-c7278d76b1b0" providerId="ADAL" clId="{617B96F2-90C6-463F-9A59-28EE7C6A2633}" dt="2025-11-09T10:03:53.516" v="3" actId="403"/>
          <ac:spMkLst>
            <pc:docMk/>
            <pc:sldMk cId="3633822650" sldId="257"/>
            <ac:spMk id="2" creationId="{8B3FA55B-13F2-491B-8CA7-9DE5DD86A26E}"/>
          </ac:spMkLst>
        </pc:spChg>
      </pc:sldChg>
    </pc:docChg>
  </pc:docChgLst>
  <pc:docChgLst>
    <pc:chgData name="Sajna Ahmed (2431225)" userId="S::2431225@student.uwtsd.ac.uk::5ecfe8ec-8e6d-47b7-85bc-c7278d76b1b0" providerId="AD" clId="Web-{B2FDE528-BEEA-1389-080C-D5F5991E318D}"/>
    <pc:docChg chg="mod modSld addMainMaster delMainMaster">
      <pc:chgData name="Sajna Ahmed (2431225)" userId="S::2431225@student.uwtsd.ac.uk::5ecfe8ec-8e6d-47b7-85bc-c7278d76b1b0" providerId="AD" clId="Web-{B2FDE528-BEEA-1389-080C-D5F5991E318D}" dt="2025-11-08T10:09:05.179" v="2"/>
      <pc:docMkLst>
        <pc:docMk/>
      </pc:docMkLst>
      <pc:sldChg chg="modSp mod modClrScheme chgLayout">
        <pc:chgData name="Sajna Ahmed (2431225)" userId="S::2431225@student.uwtsd.ac.uk::5ecfe8ec-8e6d-47b7-85bc-c7278d76b1b0" providerId="AD" clId="Web-{B2FDE528-BEEA-1389-080C-D5F5991E318D}" dt="2025-11-08T10:09:05.179" v="2"/>
        <pc:sldMkLst>
          <pc:docMk/>
          <pc:sldMk cId="109857222" sldId="256"/>
        </pc:sldMkLst>
        <pc:spChg chg="mod ord">
          <ac:chgData name="Sajna Ahmed (2431225)" userId="S::2431225@student.uwtsd.ac.uk::5ecfe8ec-8e6d-47b7-85bc-c7278d76b1b0" providerId="AD" clId="Web-{B2FDE528-BEEA-1389-080C-D5F5991E318D}" dt="2025-11-08T10:09:05.179" v="2"/>
          <ac:spMkLst>
            <pc:docMk/>
            <pc:sldMk cId="109857222" sldId="256"/>
            <ac:spMk id="2" creationId="{00000000-0000-0000-0000-000000000000}"/>
          </ac:spMkLst>
        </pc:spChg>
      </pc:sldChg>
      <pc:sldChg chg="modSp mod modClrScheme chgLayout">
        <pc:chgData name="Sajna Ahmed (2431225)" userId="S::2431225@student.uwtsd.ac.uk::5ecfe8ec-8e6d-47b7-85bc-c7278d76b1b0" providerId="AD" clId="Web-{B2FDE528-BEEA-1389-080C-D5F5991E318D}" dt="2025-11-08T10:09:05.179" v="2"/>
        <pc:sldMkLst>
          <pc:docMk/>
          <pc:sldMk cId="3633822650" sldId="257"/>
        </pc:sldMkLst>
        <pc:spChg chg="mod ord">
          <ac:chgData name="Sajna Ahmed (2431225)" userId="S::2431225@student.uwtsd.ac.uk::5ecfe8ec-8e6d-47b7-85bc-c7278d76b1b0" providerId="AD" clId="Web-{B2FDE528-BEEA-1389-080C-D5F5991E318D}" dt="2025-11-08T10:09:05.179" v="2"/>
          <ac:spMkLst>
            <pc:docMk/>
            <pc:sldMk cId="3633822650" sldId="257"/>
            <ac:spMk id="2" creationId="{8B3FA55B-13F2-491B-8CA7-9DE5DD86A26E}"/>
          </ac:spMkLst>
        </pc:spChg>
        <pc:spChg chg="mod ord">
          <ac:chgData name="Sajna Ahmed (2431225)" userId="S::2431225@student.uwtsd.ac.uk::5ecfe8ec-8e6d-47b7-85bc-c7278d76b1b0" providerId="AD" clId="Web-{B2FDE528-BEEA-1389-080C-D5F5991E318D}" dt="2025-11-08T10:09:05.179" v="2"/>
          <ac:spMkLst>
            <pc:docMk/>
            <pc:sldMk cId="3633822650" sldId="257"/>
            <ac:spMk id="3" creationId="{91C84F5F-437C-85C3-FADF-7456CA56E5FA}"/>
          </ac:spMkLst>
        </pc:spChg>
      </pc:sldChg>
      <pc:sldChg chg="modSp mod modClrScheme chgLayout">
        <pc:chgData name="Sajna Ahmed (2431225)" userId="S::2431225@student.uwtsd.ac.uk::5ecfe8ec-8e6d-47b7-85bc-c7278d76b1b0" providerId="AD" clId="Web-{B2FDE528-BEEA-1389-080C-D5F5991E318D}" dt="2025-11-08T10:09:05.179" v="2"/>
        <pc:sldMkLst>
          <pc:docMk/>
          <pc:sldMk cId="2675787134" sldId="258"/>
        </pc:sldMkLst>
        <pc:spChg chg="mod ord">
          <ac:chgData name="Sajna Ahmed (2431225)" userId="S::2431225@student.uwtsd.ac.uk::5ecfe8ec-8e6d-47b7-85bc-c7278d76b1b0" providerId="AD" clId="Web-{B2FDE528-BEEA-1389-080C-D5F5991E318D}" dt="2025-11-08T10:09:05.179" v="2"/>
          <ac:spMkLst>
            <pc:docMk/>
            <pc:sldMk cId="2675787134" sldId="258"/>
            <ac:spMk id="2" creationId="{C9C7026F-5298-9960-BB62-DCF5BACF473F}"/>
          </ac:spMkLst>
        </pc:spChg>
        <pc:spChg chg="mod ord">
          <ac:chgData name="Sajna Ahmed (2431225)" userId="S::2431225@student.uwtsd.ac.uk::5ecfe8ec-8e6d-47b7-85bc-c7278d76b1b0" providerId="AD" clId="Web-{B2FDE528-BEEA-1389-080C-D5F5991E318D}" dt="2025-11-08T10:09:05.179" v="2"/>
          <ac:spMkLst>
            <pc:docMk/>
            <pc:sldMk cId="2675787134" sldId="258"/>
            <ac:spMk id="3" creationId="{43C12BDB-3499-95A7-7D7F-2516A964B338}"/>
          </ac:spMkLst>
        </pc:spChg>
      </pc:sldChg>
      <pc:sldChg chg="modSp mod modClrScheme chgLayout">
        <pc:chgData name="Sajna Ahmed (2431225)" userId="S::2431225@student.uwtsd.ac.uk::5ecfe8ec-8e6d-47b7-85bc-c7278d76b1b0" providerId="AD" clId="Web-{B2FDE528-BEEA-1389-080C-D5F5991E318D}" dt="2025-11-08T10:09:05.179" v="2"/>
        <pc:sldMkLst>
          <pc:docMk/>
          <pc:sldMk cId="1033604348" sldId="259"/>
        </pc:sldMkLst>
        <pc:spChg chg="mod ord">
          <ac:chgData name="Sajna Ahmed (2431225)" userId="S::2431225@student.uwtsd.ac.uk::5ecfe8ec-8e6d-47b7-85bc-c7278d76b1b0" providerId="AD" clId="Web-{B2FDE528-BEEA-1389-080C-D5F5991E318D}" dt="2025-11-08T10:09:05.179" v="2"/>
          <ac:spMkLst>
            <pc:docMk/>
            <pc:sldMk cId="1033604348" sldId="259"/>
            <ac:spMk id="2" creationId="{16EC4C81-B1D5-4B88-AF0D-6E6FC34B3BE2}"/>
          </ac:spMkLst>
        </pc:spChg>
        <pc:spChg chg="mod ord">
          <ac:chgData name="Sajna Ahmed (2431225)" userId="S::2431225@student.uwtsd.ac.uk::5ecfe8ec-8e6d-47b7-85bc-c7278d76b1b0" providerId="AD" clId="Web-{B2FDE528-BEEA-1389-080C-D5F5991E318D}" dt="2025-11-08T10:09:05.179" v="2"/>
          <ac:spMkLst>
            <pc:docMk/>
            <pc:sldMk cId="1033604348" sldId="259"/>
            <ac:spMk id="3" creationId="{97D9DEDA-FD63-1F45-E3F5-2E567E06E0B3}"/>
          </ac:spMkLst>
        </pc:spChg>
      </pc:sldChg>
      <pc:sldChg chg="modSp mod modClrScheme chgLayout">
        <pc:chgData name="Sajna Ahmed (2431225)" userId="S::2431225@student.uwtsd.ac.uk::5ecfe8ec-8e6d-47b7-85bc-c7278d76b1b0" providerId="AD" clId="Web-{B2FDE528-BEEA-1389-080C-D5F5991E318D}" dt="2025-11-08T10:09:05.179" v="2"/>
        <pc:sldMkLst>
          <pc:docMk/>
          <pc:sldMk cId="2295234239" sldId="260"/>
        </pc:sldMkLst>
        <pc:spChg chg="mod ord">
          <ac:chgData name="Sajna Ahmed (2431225)" userId="S::2431225@student.uwtsd.ac.uk::5ecfe8ec-8e6d-47b7-85bc-c7278d76b1b0" providerId="AD" clId="Web-{B2FDE528-BEEA-1389-080C-D5F5991E318D}" dt="2025-11-08T10:09:05.179" v="2"/>
          <ac:spMkLst>
            <pc:docMk/>
            <pc:sldMk cId="2295234239" sldId="260"/>
            <ac:spMk id="2" creationId="{C334A753-26EA-04E2-C0B4-3890739625C9}"/>
          </ac:spMkLst>
        </pc:spChg>
        <pc:spChg chg="mod ord">
          <ac:chgData name="Sajna Ahmed (2431225)" userId="S::2431225@student.uwtsd.ac.uk::5ecfe8ec-8e6d-47b7-85bc-c7278d76b1b0" providerId="AD" clId="Web-{B2FDE528-BEEA-1389-080C-D5F5991E318D}" dt="2025-11-08T10:09:05.179" v="2"/>
          <ac:spMkLst>
            <pc:docMk/>
            <pc:sldMk cId="2295234239" sldId="260"/>
            <ac:spMk id="3" creationId="{DD23F5EB-B50E-D483-ECD1-03988066F5F2}"/>
          </ac:spMkLst>
        </pc:spChg>
      </pc:sldChg>
      <pc:sldChg chg="modSp mod modClrScheme chgLayout">
        <pc:chgData name="Sajna Ahmed (2431225)" userId="S::2431225@student.uwtsd.ac.uk::5ecfe8ec-8e6d-47b7-85bc-c7278d76b1b0" providerId="AD" clId="Web-{B2FDE528-BEEA-1389-080C-D5F5991E318D}" dt="2025-11-08T10:09:05.179" v="2"/>
        <pc:sldMkLst>
          <pc:docMk/>
          <pc:sldMk cId="235899956" sldId="261"/>
        </pc:sldMkLst>
        <pc:spChg chg="mod ord">
          <ac:chgData name="Sajna Ahmed (2431225)" userId="S::2431225@student.uwtsd.ac.uk::5ecfe8ec-8e6d-47b7-85bc-c7278d76b1b0" providerId="AD" clId="Web-{B2FDE528-BEEA-1389-080C-D5F5991E318D}" dt="2025-11-08T10:09:05.179" v="2"/>
          <ac:spMkLst>
            <pc:docMk/>
            <pc:sldMk cId="235899956" sldId="261"/>
            <ac:spMk id="2" creationId="{5EC0CF2A-55B0-51F4-2864-95F7C884C2FF}"/>
          </ac:spMkLst>
        </pc:spChg>
        <pc:spChg chg="mod ord">
          <ac:chgData name="Sajna Ahmed (2431225)" userId="S::2431225@student.uwtsd.ac.uk::5ecfe8ec-8e6d-47b7-85bc-c7278d76b1b0" providerId="AD" clId="Web-{B2FDE528-BEEA-1389-080C-D5F5991E318D}" dt="2025-11-08T10:09:05.179" v="2"/>
          <ac:spMkLst>
            <pc:docMk/>
            <pc:sldMk cId="235899956" sldId="261"/>
            <ac:spMk id="3" creationId="{01AE9759-529F-1683-E8E8-B16785107891}"/>
          </ac:spMkLst>
        </pc:spChg>
      </pc:sldChg>
      <pc:sldChg chg="modSp mod modClrScheme chgLayout">
        <pc:chgData name="Sajna Ahmed (2431225)" userId="S::2431225@student.uwtsd.ac.uk::5ecfe8ec-8e6d-47b7-85bc-c7278d76b1b0" providerId="AD" clId="Web-{B2FDE528-BEEA-1389-080C-D5F5991E318D}" dt="2025-11-08T10:09:05.179" v="2"/>
        <pc:sldMkLst>
          <pc:docMk/>
          <pc:sldMk cId="391479451" sldId="262"/>
        </pc:sldMkLst>
        <pc:spChg chg="mod ord">
          <ac:chgData name="Sajna Ahmed (2431225)" userId="S::2431225@student.uwtsd.ac.uk::5ecfe8ec-8e6d-47b7-85bc-c7278d76b1b0" providerId="AD" clId="Web-{B2FDE528-BEEA-1389-080C-D5F5991E318D}" dt="2025-11-08T10:09:05.179" v="2"/>
          <ac:spMkLst>
            <pc:docMk/>
            <pc:sldMk cId="391479451" sldId="262"/>
            <ac:spMk id="2" creationId="{2175D8FD-6C64-F43E-7B53-9DBC8DF0E802}"/>
          </ac:spMkLst>
        </pc:spChg>
        <pc:spChg chg="mod ord">
          <ac:chgData name="Sajna Ahmed (2431225)" userId="S::2431225@student.uwtsd.ac.uk::5ecfe8ec-8e6d-47b7-85bc-c7278d76b1b0" providerId="AD" clId="Web-{B2FDE528-BEEA-1389-080C-D5F5991E318D}" dt="2025-11-08T10:09:05.179" v="2"/>
          <ac:spMkLst>
            <pc:docMk/>
            <pc:sldMk cId="391479451" sldId="262"/>
            <ac:spMk id="3" creationId="{FDBA49A9-B470-55C1-60AA-1D9A23095B38}"/>
          </ac:spMkLst>
        </pc:spChg>
      </pc:sldChg>
      <pc:sldChg chg="modSp mod modClrScheme chgLayout">
        <pc:chgData name="Sajna Ahmed (2431225)" userId="S::2431225@student.uwtsd.ac.uk::5ecfe8ec-8e6d-47b7-85bc-c7278d76b1b0" providerId="AD" clId="Web-{B2FDE528-BEEA-1389-080C-D5F5991E318D}" dt="2025-11-08T10:09:05.179" v="2"/>
        <pc:sldMkLst>
          <pc:docMk/>
          <pc:sldMk cId="2523815703" sldId="263"/>
        </pc:sldMkLst>
        <pc:spChg chg="mod ord">
          <ac:chgData name="Sajna Ahmed (2431225)" userId="S::2431225@student.uwtsd.ac.uk::5ecfe8ec-8e6d-47b7-85bc-c7278d76b1b0" providerId="AD" clId="Web-{B2FDE528-BEEA-1389-080C-D5F5991E318D}" dt="2025-11-08T10:09:05.179" v="2"/>
          <ac:spMkLst>
            <pc:docMk/>
            <pc:sldMk cId="2523815703" sldId="263"/>
            <ac:spMk id="2" creationId="{C82C2990-2A2A-CA33-676A-8E936C261F35}"/>
          </ac:spMkLst>
        </pc:spChg>
        <pc:spChg chg="mod ord">
          <ac:chgData name="Sajna Ahmed (2431225)" userId="S::2431225@student.uwtsd.ac.uk::5ecfe8ec-8e6d-47b7-85bc-c7278d76b1b0" providerId="AD" clId="Web-{B2FDE528-BEEA-1389-080C-D5F5991E318D}" dt="2025-11-08T10:09:05.179" v="2"/>
          <ac:spMkLst>
            <pc:docMk/>
            <pc:sldMk cId="2523815703" sldId="263"/>
            <ac:spMk id="3" creationId="{2DD2ED7D-935B-BB9C-7537-C44728C756CA}"/>
          </ac:spMkLst>
        </pc:spChg>
      </pc:sldChg>
      <pc:sldChg chg="modSp mod modClrScheme chgLayout">
        <pc:chgData name="Sajna Ahmed (2431225)" userId="S::2431225@student.uwtsd.ac.uk::5ecfe8ec-8e6d-47b7-85bc-c7278d76b1b0" providerId="AD" clId="Web-{B2FDE528-BEEA-1389-080C-D5F5991E318D}" dt="2025-11-08T10:09:05.179" v="2"/>
        <pc:sldMkLst>
          <pc:docMk/>
          <pc:sldMk cId="1702424215" sldId="264"/>
        </pc:sldMkLst>
        <pc:spChg chg="mod ord">
          <ac:chgData name="Sajna Ahmed (2431225)" userId="S::2431225@student.uwtsd.ac.uk::5ecfe8ec-8e6d-47b7-85bc-c7278d76b1b0" providerId="AD" clId="Web-{B2FDE528-BEEA-1389-080C-D5F5991E318D}" dt="2025-11-08T10:09:05.179" v="2"/>
          <ac:spMkLst>
            <pc:docMk/>
            <pc:sldMk cId="1702424215" sldId="264"/>
            <ac:spMk id="2" creationId="{8F49B2EB-1D62-ACB6-79B5-C50FFFD1B864}"/>
          </ac:spMkLst>
        </pc:spChg>
        <pc:spChg chg="mod ord">
          <ac:chgData name="Sajna Ahmed (2431225)" userId="S::2431225@student.uwtsd.ac.uk::5ecfe8ec-8e6d-47b7-85bc-c7278d76b1b0" providerId="AD" clId="Web-{B2FDE528-BEEA-1389-080C-D5F5991E318D}" dt="2025-11-08T10:09:05.179" v="2"/>
          <ac:spMkLst>
            <pc:docMk/>
            <pc:sldMk cId="1702424215" sldId="264"/>
            <ac:spMk id="3" creationId="{360EBEE4-0D19-CA19-829D-2E24121286D3}"/>
          </ac:spMkLst>
        </pc:spChg>
      </pc:sldChg>
      <pc:sldChg chg="modSp mod modClrScheme chgLayout">
        <pc:chgData name="Sajna Ahmed (2431225)" userId="S::2431225@student.uwtsd.ac.uk::5ecfe8ec-8e6d-47b7-85bc-c7278d76b1b0" providerId="AD" clId="Web-{B2FDE528-BEEA-1389-080C-D5F5991E318D}" dt="2025-11-08T10:09:05.179" v="2"/>
        <pc:sldMkLst>
          <pc:docMk/>
          <pc:sldMk cId="2938773402" sldId="265"/>
        </pc:sldMkLst>
        <pc:spChg chg="mod ord">
          <ac:chgData name="Sajna Ahmed (2431225)" userId="S::2431225@student.uwtsd.ac.uk::5ecfe8ec-8e6d-47b7-85bc-c7278d76b1b0" providerId="AD" clId="Web-{B2FDE528-BEEA-1389-080C-D5F5991E318D}" dt="2025-11-08T10:09:05.179" v="2"/>
          <ac:spMkLst>
            <pc:docMk/>
            <pc:sldMk cId="2938773402" sldId="265"/>
            <ac:spMk id="2" creationId="{BD5EB86B-7D6E-B531-D4E3-41C6BA89D581}"/>
          </ac:spMkLst>
        </pc:spChg>
        <pc:spChg chg="mod ord">
          <ac:chgData name="Sajna Ahmed (2431225)" userId="S::2431225@student.uwtsd.ac.uk::5ecfe8ec-8e6d-47b7-85bc-c7278d76b1b0" providerId="AD" clId="Web-{B2FDE528-BEEA-1389-080C-D5F5991E318D}" dt="2025-11-08T10:09:05.179" v="2"/>
          <ac:spMkLst>
            <pc:docMk/>
            <pc:sldMk cId="2938773402" sldId="265"/>
            <ac:spMk id="3" creationId="{4729EA1C-1247-E2F3-3EB3-A4F64B5E258D}"/>
          </ac:spMkLst>
        </pc:spChg>
      </pc:sldChg>
      <pc:sldChg chg="modSp mod modClrScheme chgLayout">
        <pc:chgData name="Sajna Ahmed (2431225)" userId="S::2431225@student.uwtsd.ac.uk::5ecfe8ec-8e6d-47b7-85bc-c7278d76b1b0" providerId="AD" clId="Web-{B2FDE528-BEEA-1389-080C-D5F5991E318D}" dt="2025-11-08T10:09:05.179" v="2"/>
        <pc:sldMkLst>
          <pc:docMk/>
          <pc:sldMk cId="3906590867" sldId="266"/>
        </pc:sldMkLst>
        <pc:spChg chg="mod ord">
          <ac:chgData name="Sajna Ahmed (2431225)" userId="S::2431225@student.uwtsd.ac.uk::5ecfe8ec-8e6d-47b7-85bc-c7278d76b1b0" providerId="AD" clId="Web-{B2FDE528-BEEA-1389-080C-D5F5991E318D}" dt="2025-11-08T10:09:05.179" v="2"/>
          <ac:spMkLst>
            <pc:docMk/>
            <pc:sldMk cId="3906590867" sldId="266"/>
            <ac:spMk id="2" creationId="{9162D7A8-A26B-77B4-56BB-25E37A5B413B}"/>
          </ac:spMkLst>
        </pc:spChg>
        <pc:spChg chg="mod ord">
          <ac:chgData name="Sajna Ahmed (2431225)" userId="S::2431225@student.uwtsd.ac.uk::5ecfe8ec-8e6d-47b7-85bc-c7278d76b1b0" providerId="AD" clId="Web-{B2FDE528-BEEA-1389-080C-D5F5991E318D}" dt="2025-11-08T10:09:05.179" v="2"/>
          <ac:spMkLst>
            <pc:docMk/>
            <pc:sldMk cId="3906590867" sldId="266"/>
            <ac:spMk id="3" creationId="{ABB30177-0CDF-908E-7FB0-7E3E1E7798AB}"/>
          </ac:spMkLst>
        </pc:spChg>
      </pc:sldChg>
      <pc:sldMasterChg chg="del delSldLayout">
        <pc:chgData name="Sajna Ahmed (2431225)" userId="S::2431225@student.uwtsd.ac.uk::5ecfe8ec-8e6d-47b7-85bc-c7278d76b1b0" providerId="AD" clId="Web-{B2FDE528-BEEA-1389-080C-D5F5991E318D}" dt="2025-11-08T10:08:28.021" v="0"/>
        <pc:sldMasterMkLst>
          <pc:docMk/>
          <pc:sldMasterMk cId="2639863371" sldId="2147483732"/>
        </pc:sldMasterMkLst>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2047999973" sldId="2147483733"/>
          </pc:sldLayoutMkLst>
        </pc:sldLayoutChg>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3949351694" sldId="2147483734"/>
          </pc:sldLayoutMkLst>
        </pc:sldLayoutChg>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4139107172" sldId="2147483735"/>
          </pc:sldLayoutMkLst>
        </pc:sldLayoutChg>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996880809" sldId="2147483736"/>
          </pc:sldLayoutMkLst>
        </pc:sldLayoutChg>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2243079392" sldId="2147483737"/>
          </pc:sldLayoutMkLst>
        </pc:sldLayoutChg>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4038158611" sldId="2147483738"/>
          </pc:sldLayoutMkLst>
        </pc:sldLayoutChg>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532115482" sldId="2147483739"/>
          </pc:sldLayoutMkLst>
        </pc:sldLayoutChg>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739985661" sldId="2147483740"/>
          </pc:sldLayoutMkLst>
        </pc:sldLayoutChg>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3768722685" sldId="2147483741"/>
          </pc:sldLayoutMkLst>
        </pc:sldLayoutChg>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2140914944" sldId="2147483742"/>
          </pc:sldLayoutMkLst>
        </pc:sldLayoutChg>
        <pc:sldLayoutChg chg="del">
          <pc:chgData name="Sajna Ahmed (2431225)" userId="S::2431225@student.uwtsd.ac.uk::5ecfe8ec-8e6d-47b7-85bc-c7278d76b1b0" providerId="AD" clId="Web-{B2FDE528-BEEA-1389-080C-D5F5991E318D}" dt="2025-11-08T10:08:28.021" v="0"/>
          <pc:sldLayoutMkLst>
            <pc:docMk/>
            <pc:sldMasterMk cId="2639863371" sldId="2147483732"/>
            <pc:sldLayoutMk cId="4211438696" sldId="2147483743"/>
          </pc:sldLayoutMkLst>
        </pc:sldLayoutChg>
      </pc:sldMasterChg>
      <pc:sldMasterChg chg="add del addSldLayout delSldLayout modSldLayout">
        <pc:chgData name="Sajna Ahmed (2431225)" userId="S::2431225@student.uwtsd.ac.uk::5ecfe8ec-8e6d-47b7-85bc-c7278d76b1b0" providerId="AD" clId="Web-{B2FDE528-BEEA-1389-080C-D5F5991E318D}" dt="2025-11-08T10:08:40.615" v="1"/>
        <pc:sldMasterMkLst>
          <pc:docMk/>
          <pc:sldMasterMk cId="3102916436" sldId="2147483744"/>
        </pc:sldMasterMkLst>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1210899394" sldId="2147483745"/>
          </pc:sldLayoutMkLst>
        </pc:sldLayoutChg>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958568855" sldId="2147483746"/>
          </pc:sldLayoutMkLst>
        </pc:sldLayoutChg>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4072396234" sldId="2147483747"/>
          </pc:sldLayoutMkLst>
        </pc:sldLayoutChg>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2903264660" sldId="2147483748"/>
          </pc:sldLayoutMkLst>
        </pc:sldLayoutChg>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1027001812" sldId="2147483749"/>
          </pc:sldLayoutMkLst>
        </pc:sldLayoutChg>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2108032445" sldId="2147483750"/>
          </pc:sldLayoutMkLst>
        </pc:sldLayoutChg>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544012181" sldId="2147483751"/>
          </pc:sldLayoutMkLst>
        </pc:sldLayoutChg>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1798815347" sldId="2147483752"/>
          </pc:sldLayoutMkLst>
        </pc:sldLayoutChg>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653442320" sldId="2147483753"/>
          </pc:sldLayoutMkLst>
        </pc:sldLayoutChg>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3050192746" sldId="2147483754"/>
          </pc:sldLayoutMkLst>
        </pc:sldLayoutChg>
        <pc:sldLayoutChg chg="add del mod replId">
          <pc:chgData name="Sajna Ahmed (2431225)" userId="S::2431225@student.uwtsd.ac.uk::5ecfe8ec-8e6d-47b7-85bc-c7278d76b1b0" providerId="AD" clId="Web-{B2FDE528-BEEA-1389-080C-D5F5991E318D}" dt="2025-11-08T10:08:40.615" v="1"/>
          <pc:sldLayoutMkLst>
            <pc:docMk/>
            <pc:sldMasterMk cId="3102916436" sldId="2147483744"/>
            <pc:sldLayoutMk cId="1733497935" sldId="2147483755"/>
          </pc:sldLayoutMkLst>
        </pc:sldLayoutChg>
      </pc:sldMasterChg>
      <pc:sldMasterChg chg="add del addSldLayout delSldLayout modSldLayout">
        <pc:chgData name="Sajna Ahmed (2431225)" userId="S::2431225@student.uwtsd.ac.uk::5ecfe8ec-8e6d-47b7-85bc-c7278d76b1b0" providerId="AD" clId="Web-{B2FDE528-BEEA-1389-080C-D5F5991E318D}" dt="2025-11-08T10:09:05.179" v="2"/>
        <pc:sldMasterMkLst>
          <pc:docMk/>
          <pc:sldMasterMk cId="1375614283" sldId="2147483756"/>
        </pc:sldMasterMkLst>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3962285296" sldId="2147483757"/>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3507953755" sldId="2147483758"/>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3123479328" sldId="2147483759"/>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713574297" sldId="2147483760"/>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1964345654" sldId="2147483761"/>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3592329417" sldId="2147483762"/>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1271536301" sldId="2147483763"/>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299625420" sldId="2147483764"/>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979963865" sldId="2147483765"/>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309087279" sldId="2147483766"/>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1272160914" sldId="2147483767"/>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2981636856" sldId="2147483768"/>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2388383471" sldId="2147483769"/>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3901756856" sldId="2147483770"/>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127657311" sldId="2147483771"/>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3571853046" sldId="2147483772"/>
          </pc:sldLayoutMkLst>
        </pc:sldLayoutChg>
        <pc:sldLayoutChg chg="add del mod replId">
          <pc:chgData name="Sajna Ahmed (2431225)" userId="S::2431225@student.uwtsd.ac.uk::5ecfe8ec-8e6d-47b7-85bc-c7278d76b1b0" providerId="AD" clId="Web-{B2FDE528-BEEA-1389-080C-D5F5991E318D}" dt="2025-11-08T10:09:05.179" v="2"/>
          <pc:sldLayoutMkLst>
            <pc:docMk/>
            <pc:sldMasterMk cId="1375614283" sldId="2147483756"/>
            <pc:sldLayoutMk cId="3260697299" sldId="2147483773"/>
          </pc:sldLayoutMkLst>
        </pc:sldLayoutChg>
      </pc:sldMasterChg>
      <pc:sldMasterChg chg="add addSldLayout modSldLayout">
        <pc:chgData name="Sajna Ahmed (2431225)" userId="S::2431225@student.uwtsd.ac.uk::5ecfe8ec-8e6d-47b7-85bc-c7278d76b1b0" providerId="AD" clId="Web-{B2FDE528-BEEA-1389-080C-D5F5991E318D}" dt="2025-11-08T10:09:05.179" v="2"/>
        <pc:sldMasterMkLst>
          <pc:docMk/>
          <pc:sldMasterMk cId="377840139" sldId="2147483774"/>
        </pc:sldMasterMkLst>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2399644984" sldId="2147483775"/>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1049357524" sldId="2147483776"/>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1627095077" sldId="2147483777"/>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151265256" sldId="2147483778"/>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1861954762" sldId="2147483779"/>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702809918" sldId="2147483780"/>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4263212931" sldId="2147483781"/>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1860765294" sldId="2147483782"/>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3067772137" sldId="2147483783"/>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1718614975" sldId="2147483784"/>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162480842" sldId="2147483785"/>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775342154" sldId="2147483786"/>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972682125" sldId="2147483787"/>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913558529" sldId="2147483788"/>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1535123332" sldId="2147483789"/>
          </pc:sldLayoutMkLst>
        </pc:sldLayoutChg>
        <pc:sldLayoutChg chg="add mod replId">
          <pc:chgData name="Sajna Ahmed (2431225)" userId="S::2431225@student.uwtsd.ac.uk::5ecfe8ec-8e6d-47b7-85bc-c7278d76b1b0" providerId="AD" clId="Web-{B2FDE528-BEEA-1389-080C-D5F5991E318D}" dt="2025-11-08T10:09:05.179" v="2"/>
          <pc:sldLayoutMkLst>
            <pc:docMk/>
            <pc:sldMasterMk cId="377840139" sldId="2147483774"/>
            <pc:sldLayoutMk cId="1747001766" sldId="214748379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1012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8203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7565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4215997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2977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9460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4368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50300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42658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4033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198674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098991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424550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5885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2221531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7157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11/9/2025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2692899"/>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 id="2147483901" r:id="rId15"/>
    <p:sldLayoutId id="214748390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9F2640-882F-0CC2-3E15-79B33034E85B}"/>
              </a:ext>
            </a:extLst>
          </p:cNvPr>
          <p:cNvSpPr>
            <a:spLocks noGrp="1"/>
          </p:cNvSpPr>
          <p:nvPr>
            <p:ph idx="1"/>
          </p:nvPr>
        </p:nvSpPr>
        <p:spPr>
          <a:xfrm>
            <a:off x="1117362" y="1344927"/>
            <a:ext cx="3851122" cy="3880773"/>
          </a:xfrm>
        </p:spPr>
        <p:txBody>
          <a:bodyPr vert="horz" lIns="91440" tIns="45720" rIns="91440" bIns="45720" rtlCol="0" anchor="t">
            <a:noAutofit/>
          </a:bodyPr>
          <a:lstStyle/>
          <a:p>
            <a:pPr marL="0" indent="0">
              <a:buNone/>
            </a:pPr>
            <a:r>
              <a:rPr lang="en-US" sz="2400" dirty="0"/>
              <a:t>Module Title: Professional Career Development within Health And Social Care  </a:t>
            </a:r>
          </a:p>
          <a:p>
            <a:pPr marL="0" indent="0">
              <a:buNone/>
            </a:pPr>
            <a:r>
              <a:rPr lang="en-US" sz="2400" dirty="0"/>
              <a:t>Module Number LCHS4009</a:t>
            </a:r>
          </a:p>
          <a:p>
            <a:pPr marL="0" indent="0">
              <a:buNone/>
            </a:pPr>
            <a:r>
              <a:rPr lang="en-US" sz="2400" dirty="0"/>
              <a:t>Student Name Sajna Ahmed </a:t>
            </a:r>
          </a:p>
          <a:p>
            <a:pPr marL="0" indent="0">
              <a:buNone/>
            </a:pPr>
            <a:r>
              <a:rPr lang="en-US" sz="2400" dirty="0"/>
              <a:t>Student Number 2431225 </a:t>
            </a:r>
          </a:p>
          <a:p>
            <a:pPr marL="0" indent="0">
              <a:buNone/>
            </a:pPr>
            <a:r>
              <a:rPr lang="en-US" sz="2400" dirty="0"/>
              <a:t>Lecturers Name Soban Sadiq </a:t>
            </a:r>
          </a:p>
          <a:p>
            <a:pPr marL="0" indent="0">
              <a:buNone/>
            </a:pPr>
            <a:endParaRPr lang="en-US" dirty="0"/>
          </a:p>
        </p:txBody>
      </p:sp>
    </p:spTree>
    <p:extLst>
      <p:ext uri="{BB962C8B-B14F-4D97-AF65-F5344CB8AC3E}">
        <p14:creationId xmlns:p14="http://schemas.microsoft.com/office/powerpoint/2010/main" val="2841837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828867" y="2444345"/>
            <a:ext cx="5760846" cy="2310312"/>
          </a:xfrm>
        </p:spPr>
        <p:txBody>
          <a:bodyPr>
            <a:normAutofit fontScale="90000"/>
          </a:bodyPr>
          <a:lstStyle/>
          <a:p>
            <a:r>
              <a:rPr lang="en-US" sz="4000" b="1" dirty="0">
                <a:solidFill>
                  <a:schemeClr val="accent2">
                    <a:lumMod val="60000"/>
                    <a:lumOff val="40000"/>
                  </a:schemeClr>
                </a:solidFill>
                <a:latin typeface="Times New Roman"/>
                <a:cs typeface="Times New Roman"/>
              </a:rPr>
              <a:t>Slide 1 </a:t>
            </a:r>
          </a:p>
          <a:p>
            <a:r>
              <a:rPr lang="en-US" sz="2700" b="1" dirty="0">
                <a:solidFill>
                  <a:schemeClr val="tx2"/>
                </a:solidFill>
                <a:latin typeface="Arial"/>
                <a:cs typeface="Times New Roman"/>
              </a:rPr>
              <a:t>“</a:t>
            </a:r>
            <a:r>
              <a:rPr lang="en-US" sz="2700" b="1" dirty="0">
                <a:solidFill>
                  <a:schemeClr val="tx2"/>
                </a:solidFill>
                <a:latin typeface="Times New Roman"/>
                <a:cs typeface="Times New Roman"/>
              </a:rPr>
              <a:t>Hello everyone, my name is Sajna Ahmed I’m studying health and social care, and today I’ll be sharing my presentation on professional career development.</a:t>
            </a:r>
            <a:br>
              <a:rPr lang="en-US" sz="2700" b="1" dirty="0">
                <a:latin typeface="Times New Roman"/>
                <a:cs typeface="Times New Roman"/>
              </a:rPr>
            </a:br>
            <a:r>
              <a:rPr lang="en-US" sz="2700" b="1" dirty="0">
                <a:solidFill>
                  <a:schemeClr val="tx2"/>
                </a:solidFill>
                <a:latin typeface="Times New Roman"/>
                <a:cs typeface="Times New Roman"/>
              </a:rPr>
              <a:t>I’ll talk about how I’m preparing for my future role as a mental health social worker.”</a:t>
            </a:r>
          </a:p>
          <a:p>
            <a:endParaRPr lang="en-US" sz="2700" b="1" dirty="0">
              <a:solidFill>
                <a:schemeClr val="tx2"/>
              </a:solidFill>
              <a:latin typeface="Times New Roman"/>
              <a:ea typeface="Calibri"/>
              <a:cs typeface="Calibri"/>
            </a:endParaRPr>
          </a:p>
          <a:p>
            <a:endParaRPr lang="en-US" sz="2100" b="1" dirty="0">
              <a:solidFill>
                <a:schemeClr val="tx2"/>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FA55B-13F2-491B-8CA7-9DE5DD86A26E}"/>
              </a:ext>
            </a:extLst>
          </p:cNvPr>
          <p:cNvSpPr>
            <a:spLocks noGrp="1"/>
          </p:cNvSpPr>
          <p:nvPr>
            <p:ph type="title"/>
          </p:nvPr>
        </p:nvSpPr>
        <p:spPr/>
        <p:txBody>
          <a:bodyPr/>
          <a:lstStyle/>
          <a:p>
            <a:pPr marL="285750" indent="-285750">
              <a:spcBef>
                <a:spcPts val="1000"/>
              </a:spcBef>
              <a:buFont typeface="Arial"/>
              <a:buChar char="•"/>
            </a:pPr>
            <a:r>
              <a:rPr lang="en-US" b="1" dirty="0">
                <a:latin typeface="Times New Roman"/>
                <a:cs typeface="Times New Roman"/>
              </a:rPr>
              <a:t>Slide 2 Acknowledgement of AI Use</a:t>
            </a:r>
            <a:endParaRPr lang="en-US" dirty="0">
              <a:latin typeface="Times New Roman"/>
              <a:cs typeface="Times New Roman"/>
            </a:endParaRPr>
          </a:p>
          <a:p>
            <a:endParaRPr lang="en-US" sz="2800" dirty="0">
              <a:latin typeface="Times New Roman"/>
              <a:cs typeface="Times New Roman"/>
            </a:endParaRPr>
          </a:p>
        </p:txBody>
      </p:sp>
      <p:sp>
        <p:nvSpPr>
          <p:cNvPr id="3" name="Content Placeholder 2">
            <a:extLst>
              <a:ext uri="{FF2B5EF4-FFF2-40B4-BE49-F238E27FC236}">
                <a16:creationId xmlns:a16="http://schemas.microsoft.com/office/drawing/2014/main" id="{91C84F5F-437C-85C3-FADF-7456CA56E5FA}"/>
              </a:ext>
            </a:extLst>
          </p:cNvPr>
          <p:cNvSpPr>
            <a:spLocks noGrp="1"/>
          </p:cNvSpPr>
          <p:nvPr>
            <p:ph idx="1"/>
          </p:nvPr>
        </p:nvSpPr>
        <p:spPr/>
        <p:txBody>
          <a:bodyPr vert="horz" lIns="91440" tIns="45720" rIns="91440" bIns="45720" rtlCol="0" anchor="t">
            <a:normAutofit/>
          </a:bodyPr>
          <a:lstStyle/>
          <a:p>
            <a:r>
              <a:rPr lang="en-US" sz="2400" b="1" dirty="0">
                <a:latin typeface="Times New Roman"/>
                <a:cs typeface="Times New Roman"/>
              </a:rPr>
              <a:t>“I used ChatGPT to help organize and check the grammar of my slides, but all the reflections and ideas are my own.</a:t>
            </a:r>
            <a:br>
              <a:rPr lang="en-US" sz="2400" b="1" dirty="0">
                <a:latin typeface="Times New Roman"/>
                <a:cs typeface="Times New Roman"/>
              </a:rPr>
            </a:br>
            <a:r>
              <a:rPr lang="en-US" sz="2400" b="1" dirty="0">
                <a:latin typeface="Times New Roman"/>
                <a:cs typeface="Times New Roman"/>
              </a:rPr>
              <a:t>They are based on what I’ve learned during my studies and my personal experience.”</a:t>
            </a:r>
            <a:endParaRPr lang="en-US" sz="2400" dirty="0">
              <a:latin typeface="Times New Roman"/>
              <a:cs typeface="Times New Roman"/>
            </a:endParaRPr>
          </a:p>
          <a:p>
            <a:endParaRPr lang="en-US" sz="2400" b="1" dirty="0">
              <a:latin typeface="Times New Roman"/>
              <a:ea typeface="Calibri"/>
              <a:cs typeface="Calibri"/>
            </a:endParaRPr>
          </a:p>
          <a:p>
            <a:pPr marL="0" indent="0">
              <a:buNone/>
            </a:pPr>
            <a:endParaRPr lang="en-US" sz="2400" b="1" dirty="0"/>
          </a:p>
        </p:txBody>
      </p:sp>
    </p:spTree>
    <p:extLst>
      <p:ext uri="{BB962C8B-B14F-4D97-AF65-F5344CB8AC3E}">
        <p14:creationId xmlns:p14="http://schemas.microsoft.com/office/powerpoint/2010/main" val="3633822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7026F-5298-9960-BB62-DCF5BACF473F}"/>
              </a:ext>
            </a:extLst>
          </p:cNvPr>
          <p:cNvSpPr>
            <a:spLocks noGrp="1"/>
          </p:cNvSpPr>
          <p:nvPr>
            <p:ph type="title"/>
          </p:nvPr>
        </p:nvSpPr>
        <p:spPr/>
        <p:txBody>
          <a:bodyPr/>
          <a:lstStyle/>
          <a:p>
            <a:pPr marL="285750" indent="-285750">
              <a:spcBef>
                <a:spcPts val="1000"/>
              </a:spcBef>
              <a:buFont typeface="Arial"/>
              <a:buChar char="•"/>
            </a:pPr>
            <a:r>
              <a:rPr lang="en-US" b="1" dirty="0">
                <a:latin typeface="Times New Roman"/>
                <a:cs typeface="Times New Roman"/>
              </a:rPr>
              <a:t>Slide 3 Overview</a:t>
            </a:r>
            <a:endParaRPr lang="en-US" dirty="0"/>
          </a:p>
          <a:p>
            <a:endParaRPr lang="en-US" sz="2800" dirty="0"/>
          </a:p>
        </p:txBody>
      </p:sp>
      <p:sp>
        <p:nvSpPr>
          <p:cNvPr id="3" name="Content Placeholder 2">
            <a:extLst>
              <a:ext uri="{FF2B5EF4-FFF2-40B4-BE49-F238E27FC236}">
                <a16:creationId xmlns:a16="http://schemas.microsoft.com/office/drawing/2014/main" id="{43C12BDB-3499-95A7-7D7F-2516A964B338}"/>
              </a:ext>
            </a:extLst>
          </p:cNvPr>
          <p:cNvSpPr>
            <a:spLocks noGrp="1"/>
          </p:cNvSpPr>
          <p:nvPr>
            <p:ph idx="1"/>
          </p:nvPr>
        </p:nvSpPr>
        <p:spPr/>
        <p:txBody>
          <a:bodyPr vert="horz" lIns="91440" tIns="45720" rIns="91440" bIns="45720" rtlCol="0" anchor="t">
            <a:normAutofit/>
          </a:bodyPr>
          <a:lstStyle/>
          <a:p>
            <a:r>
              <a:rPr lang="en-US" sz="2400" b="1" dirty="0">
                <a:latin typeface="Times New Roman"/>
                <a:cs typeface="Times New Roman"/>
              </a:rPr>
              <a:t>“In this presentation, I’ll explain my personal and professional development journey.</a:t>
            </a:r>
            <a:br>
              <a:rPr lang="en-US" sz="2400" b="1" dirty="0">
                <a:latin typeface="Times New Roman"/>
                <a:cs typeface="Times New Roman"/>
              </a:rPr>
            </a:br>
            <a:r>
              <a:rPr lang="en-US" sz="2400" b="1" dirty="0">
                <a:latin typeface="Times New Roman"/>
                <a:cs typeface="Times New Roman"/>
              </a:rPr>
              <a:t>I’ll go through my SWOT analysis to show my strengths, weaknesses, opportunities, and threats.</a:t>
            </a:r>
            <a:br>
              <a:rPr lang="en-US" sz="2400" b="1" dirty="0">
                <a:latin typeface="Times New Roman"/>
                <a:cs typeface="Times New Roman"/>
              </a:rPr>
            </a:br>
            <a:r>
              <a:rPr lang="en-US" sz="2400" b="1" dirty="0">
                <a:latin typeface="Times New Roman"/>
                <a:cs typeface="Times New Roman"/>
              </a:rPr>
              <a:t>I’ll also share how I can use my strengths to grow and reach my career goals.”</a:t>
            </a:r>
            <a:endParaRPr lang="en-US" sz="2400" b="1" dirty="0"/>
          </a:p>
          <a:p>
            <a:endParaRPr lang="en-US" sz="2400" b="1" dirty="0"/>
          </a:p>
        </p:txBody>
      </p:sp>
    </p:spTree>
    <p:extLst>
      <p:ext uri="{BB962C8B-B14F-4D97-AF65-F5344CB8AC3E}">
        <p14:creationId xmlns:p14="http://schemas.microsoft.com/office/powerpoint/2010/main" val="2675787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C4C81-B1D5-4B88-AF0D-6E6FC34B3BE2}"/>
              </a:ext>
            </a:extLst>
          </p:cNvPr>
          <p:cNvSpPr>
            <a:spLocks noGrp="1"/>
          </p:cNvSpPr>
          <p:nvPr>
            <p:ph type="title"/>
          </p:nvPr>
        </p:nvSpPr>
        <p:spPr/>
        <p:txBody>
          <a:bodyPr>
            <a:normAutofit/>
          </a:bodyPr>
          <a:lstStyle/>
          <a:p>
            <a:r>
              <a:rPr lang="en-US" b="1" dirty="0">
                <a:latin typeface="Times New Roman"/>
                <a:cs typeface="Times New Roman"/>
              </a:rPr>
              <a:t>Slide 4  Introduction</a:t>
            </a:r>
            <a:endParaRPr lang="en-US" dirty="0"/>
          </a:p>
        </p:txBody>
      </p:sp>
      <p:sp>
        <p:nvSpPr>
          <p:cNvPr id="3" name="Content Placeholder 2">
            <a:extLst>
              <a:ext uri="{FF2B5EF4-FFF2-40B4-BE49-F238E27FC236}">
                <a16:creationId xmlns:a16="http://schemas.microsoft.com/office/drawing/2014/main" id="{97D9DEDA-FD63-1F45-E3F5-2E567E06E0B3}"/>
              </a:ext>
            </a:extLst>
          </p:cNvPr>
          <p:cNvSpPr>
            <a:spLocks noGrp="1"/>
          </p:cNvSpPr>
          <p:nvPr>
            <p:ph idx="1"/>
          </p:nvPr>
        </p:nvSpPr>
        <p:spPr/>
        <p:txBody>
          <a:bodyPr vert="horz" lIns="91440" tIns="45720" rIns="91440" bIns="45720" rtlCol="0" anchor="t">
            <a:normAutofit/>
          </a:bodyPr>
          <a:lstStyle/>
          <a:p>
            <a:endParaRPr lang="en-US" b="1" dirty="0">
              <a:latin typeface="Times New Roman"/>
              <a:cs typeface="Times New Roman"/>
            </a:endParaRPr>
          </a:p>
          <a:p>
            <a:r>
              <a:rPr lang="en-US" sz="2400" b="1" dirty="0">
                <a:latin typeface="Times New Roman"/>
                <a:cs typeface="Times New Roman"/>
              </a:rPr>
              <a:t>“My aim is to become a mental health social worker.</a:t>
            </a:r>
            <a:br>
              <a:rPr lang="en-US" sz="2400" b="1" dirty="0">
                <a:latin typeface="Times New Roman"/>
                <a:cs typeface="Times New Roman"/>
              </a:rPr>
            </a:br>
            <a:r>
              <a:rPr lang="en-US" sz="2400" b="1" dirty="0">
                <a:latin typeface="Times New Roman"/>
                <a:cs typeface="Times New Roman"/>
              </a:rPr>
              <a:t>I want to support people who face mental health challenges and help them live better lives.</a:t>
            </a:r>
            <a:br>
              <a:rPr lang="en-US" sz="2400" b="1" dirty="0">
                <a:latin typeface="Times New Roman"/>
                <a:cs typeface="Times New Roman"/>
              </a:rPr>
            </a:br>
            <a:r>
              <a:rPr lang="en-US" sz="2400" b="1" dirty="0">
                <a:latin typeface="Times New Roman"/>
                <a:cs typeface="Times New Roman"/>
              </a:rPr>
              <a:t>This presentation shows how I’m learning, reflecting, and planning to reach that goal.”</a:t>
            </a:r>
          </a:p>
          <a:p>
            <a:endParaRPr lang="en-US" sz="2400" b="1" dirty="0">
              <a:latin typeface="Calibri"/>
              <a:ea typeface="Calibri"/>
              <a:cs typeface="Calibri"/>
            </a:endParaRPr>
          </a:p>
          <a:p>
            <a:endParaRPr lang="en-US" sz="2400" b="1" dirty="0"/>
          </a:p>
        </p:txBody>
      </p:sp>
    </p:spTree>
    <p:extLst>
      <p:ext uri="{BB962C8B-B14F-4D97-AF65-F5344CB8AC3E}">
        <p14:creationId xmlns:p14="http://schemas.microsoft.com/office/powerpoint/2010/main" val="1033604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4A753-26EA-04E2-C0B4-3890739625C9}"/>
              </a:ext>
            </a:extLst>
          </p:cNvPr>
          <p:cNvSpPr>
            <a:spLocks noGrp="1"/>
          </p:cNvSpPr>
          <p:nvPr>
            <p:ph type="title"/>
          </p:nvPr>
        </p:nvSpPr>
        <p:spPr/>
        <p:txBody>
          <a:bodyPr/>
          <a:lstStyle/>
          <a:p>
            <a:pPr marL="285750" indent="-285750">
              <a:spcBef>
                <a:spcPts val="1000"/>
              </a:spcBef>
              <a:buFont typeface="Arial"/>
              <a:buChar char="•"/>
            </a:pPr>
            <a:r>
              <a:rPr lang="en-US" b="1" dirty="0">
                <a:latin typeface="Times New Roman"/>
                <a:cs typeface="Times New Roman"/>
              </a:rPr>
              <a:t>Slide 5 What is a SWOT Analysis?</a:t>
            </a:r>
            <a:endParaRPr lang="en-US"/>
          </a:p>
          <a:p>
            <a:endParaRPr lang="en-US" dirty="0"/>
          </a:p>
        </p:txBody>
      </p:sp>
      <p:sp>
        <p:nvSpPr>
          <p:cNvPr id="3" name="Content Placeholder 2">
            <a:extLst>
              <a:ext uri="{FF2B5EF4-FFF2-40B4-BE49-F238E27FC236}">
                <a16:creationId xmlns:a16="http://schemas.microsoft.com/office/drawing/2014/main" id="{DD23F5EB-B50E-D483-ECD1-03988066F5F2}"/>
              </a:ext>
            </a:extLst>
          </p:cNvPr>
          <p:cNvSpPr>
            <a:spLocks noGrp="1"/>
          </p:cNvSpPr>
          <p:nvPr>
            <p:ph idx="1"/>
          </p:nvPr>
        </p:nvSpPr>
        <p:spPr/>
        <p:txBody>
          <a:bodyPr vert="horz" lIns="91440" tIns="45720" rIns="91440" bIns="45720" rtlCol="0" anchor="t">
            <a:normAutofit/>
          </a:bodyPr>
          <a:lstStyle/>
          <a:p>
            <a:r>
              <a:rPr lang="en-US" sz="2400" b="1" dirty="0">
                <a:latin typeface="Times New Roman"/>
                <a:cs typeface="Times New Roman"/>
              </a:rPr>
              <a:t>“A SWOT analysis helps you look at yourself honestly.</a:t>
            </a:r>
            <a:br>
              <a:rPr lang="en-US" sz="2400" b="1" dirty="0">
                <a:latin typeface="Times New Roman"/>
                <a:cs typeface="Times New Roman"/>
              </a:rPr>
            </a:br>
            <a:r>
              <a:rPr lang="en-US" sz="2400" b="1" dirty="0">
                <a:latin typeface="Times New Roman"/>
                <a:cs typeface="Times New Roman"/>
              </a:rPr>
              <a:t>It stands for strengths, weaknesses, opportunities, and threats.</a:t>
            </a:r>
            <a:br>
              <a:rPr lang="en-US" sz="2400" b="1" dirty="0">
                <a:latin typeface="Times New Roman"/>
                <a:cs typeface="Times New Roman"/>
              </a:rPr>
            </a:br>
            <a:r>
              <a:rPr lang="en-US" sz="2400" b="1" dirty="0">
                <a:latin typeface="Times New Roman"/>
                <a:cs typeface="Times New Roman"/>
              </a:rPr>
              <a:t>It helps you see what you do well and what you need to improve.</a:t>
            </a:r>
            <a:br>
              <a:rPr lang="en-US" sz="2400" b="1" dirty="0">
                <a:latin typeface="Times New Roman"/>
                <a:cs typeface="Times New Roman"/>
              </a:rPr>
            </a:br>
            <a:r>
              <a:rPr lang="en-US" sz="2400" b="1" dirty="0">
                <a:latin typeface="Times New Roman"/>
                <a:cs typeface="Times New Roman"/>
              </a:rPr>
              <a:t>It’s useful for personal growth and planning your career path.”</a:t>
            </a:r>
            <a:endParaRPr lang="en-US" sz="2400" b="1" dirty="0"/>
          </a:p>
          <a:p>
            <a:endParaRPr lang="en-US" sz="2400" b="1" dirty="0"/>
          </a:p>
        </p:txBody>
      </p:sp>
    </p:spTree>
    <p:extLst>
      <p:ext uri="{BB962C8B-B14F-4D97-AF65-F5344CB8AC3E}">
        <p14:creationId xmlns:p14="http://schemas.microsoft.com/office/powerpoint/2010/main" val="2295234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5D8FD-6C64-F43E-7B53-9DBC8DF0E802}"/>
              </a:ext>
            </a:extLst>
          </p:cNvPr>
          <p:cNvSpPr>
            <a:spLocks noGrp="1"/>
          </p:cNvSpPr>
          <p:nvPr>
            <p:ph type="title"/>
          </p:nvPr>
        </p:nvSpPr>
        <p:spPr/>
        <p:txBody>
          <a:bodyPr/>
          <a:lstStyle/>
          <a:p>
            <a:pPr marL="285750" indent="-285750">
              <a:spcBef>
                <a:spcPts val="1000"/>
              </a:spcBef>
              <a:buFont typeface="Arial"/>
              <a:buChar char="•"/>
            </a:pPr>
            <a:r>
              <a:rPr lang="en-US" b="1" dirty="0">
                <a:latin typeface="Times New Roman"/>
                <a:cs typeface="Times New Roman"/>
              </a:rPr>
              <a:t>Slide 6 – My SWOT Analysis</a:t>
            </a:r>
            <a:endParaRPr lang="en-US" dirty="0"/>
          </a:p>
          <a:p>
            <a:endParaRPr lang="en-US" dirty="0"/>
          </a:p>
        </p:txBody>
      </p:sp>
      <p:sp>
        <p:nvSpPr>
          <p:cNvPr id="3" name="Content Placeholder 2">
            <a:extLst>
              <a:ext uri="{FF2B5EF4-FFF2-40B4-BE49-F238E27FC236}">
                <a16:creationId xmlns:a16="http://schemas.microsoft.com/office/drawing/2014/main" id="{FDBA49A9-B470-55C1-60AA-1D9A23095B38}"/>
              </a:ext>
            </a:extLst>
          </p:cNvPr>
          <p:cNvSpPr>
            <a:spLocks noGrp="1"/>
          </p:cNvSpPr>
          <p:nvPr>
            <p:ph idx="1"/>
          </p:nvPr>
        </p:nvSpPr>
        <p:spPr/>
        <p:txBody>
          <a:bodyPr vert="horz" lIns="91440" tIns="45720" rIns="91440" bIns="45720" rtlCol="0" anchor="t">
            <a:normAutofit/>
          </a:bodyPr>
          <a:lstStyle/>
          <a:p>
            <a:r>
              <a:rPr lang="en-US" sz="2400" b="1" dirty="0">
                <a:latin typeface="Times New Roman"/>
                <a:cs typeface="Times New Roman"/>
              </a:rPr>
              <a:t>“My main strengths are empathy, listening, and good communication.</a:t>
            </a:r>
            <a:br>
              <a:rPr lang="en-US" sz="2400" b="1" dirty="0">
                <a:latin typeface="Times New Roman"/>
                <a:cs typeface="Times New Roman"/>
              </a:rPr>
            </a:br>
            <a:r>
              <a:rPr lang="en-US" sz="2400" b="1" dirty="0">
                <a:latin typeface="Times New Roman"/>
                <a:cs typeface="Times New Roman"/>
              </a:rPr>
              <a:t>I stay calm and work well under pressure.</a:t>
            </a:r>
            <a:br>
              <a:rPr lang="en-US" sz="2400" b="1" dirty="0">
                <a:latin typeface="Times New Roman"/>
                <a:cs typeface="Times New Roman"/>
              </a:rPr>
            </a:br>
            <a:r>
              <a:rPr lang="en-US" sz="2400" b="1" dirty="0">
                <a:latin typeface="Times New Roman"/>
                <a:cs typeface="Times New Roman"/>
              </a:rPr>
              <a:t>My weaknesses are that I sometimes take on too much and can get nervous when speaking in groups.</a:t>
            </a:r>
            <a:br>
              <a:rPr lang="en-US" sz="2400" b="1" dirty="0">
                <a:latin typeface="Times New Roman"/>
                <a:cs typeface="Times New Roman"/>
              </a:rPr>
            </a:br>
            <a:r>
              <a:rPr lang="en-US" sz="2400" b="1" dirty="0">
                <a:latin typeface="Times New Roman"/>
                <a:cs typeface="Times New Roman"/>
              </a:rPr>
              <a:t>I have many opportunities like training, placements, and mentorship.</a:t>
            </a:r>
            <a:br>
              <a:rPr lang="en-US" sz="2400" b="1" dirty="0">
                <a:latin typeface="Times New Roman"/>
                <a:cs typeface="Times New Roman"/>
              </a:rPr>
            </a:br>
            <a:r>
              <a:rPr lang="en-US" sz="2400" b="1" dirty="0">
                <a:latin typeface="Times New Roman"/>
                <a:cs typeface="Times New Roman"/>
              </a:rPr>
              <a:t>The main threats I face are stress and the emotional demands of the job.”</a:t>
            </a:r>
            <a:endParaRPr lang="en-US" sz="2400"/>
          </a:p>
          <a:p>
            <a:endParaRPr lang="en-US" sz="2400" b="1" dirty="0">
              <a:latin typeface="Calibri"/>
              <a:ea typeface="Calibri"/>
              <a:cs typeface="Calibri"/>
            </a:endParaRPr>
          </a:p>
          <a:p>
            <a:endParaRPr lang="en-US" sz="2400" b="1" dirty="0"/>
          </a:p>
        </p:txBody>
      </p:sp>
    </p:spTree>
    <p:extLst>
      <p:ext uri="{BB962C8B-B14F-4D97-AF65-F5344CB8AC3E}">
        <p14:creationId xmlns:p14="http://schemas.microsoft.com/office/powerpoint/2010/main" val="391479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C2990-2A2A-CA33-676A-8E936C261F35}"/>
              </a:ext>
            </a:extLst>
          </p:cNvPr>
          <p:cNvSpPr>
            <a:spLocks noGrp="1"/>
          </p:cNvSpPr>
          <p:nvPr>
            <p:ph type="title"/>
          </p:nvPr>
        </p:nvSpPr>
        <p:spPr/>
        <p:txBody>
          <a:bodyPr/>
          <a:lstStyle/>
          <a:p>
            <a:pPr marL="285750" indent="-285750">
              <a:spcBef>
                <a:spcPts val="1000"/>
              </a:spcBef>
              <a:buFont typeface="Arial"/>
              <a:buChar char="•"/>
            </a:pPr>
            <a:r>
              <a:rPr lang="en-US" b="1" dirty="0">
                <a:latin typeface="Times New Roman"/>
                <a:cs typeface="Times New Roman"/>
              </a:rPr>
              <a:t>Slide 7  Using Strengths to Overcome Weaknesses and Threats</a:t>
            </a:r>
            <a:endParaRPr lang="en-US"/>
          </a:p>
          <a:p>
            <a:endParaRPr lang="en-US" sz="2800" dirty="0"/>
          </a:p>
        </p:txBody>
      </p:sp>
      <p:sp>
        <p:nvSpPr>
          <p:cNvPr id="3" name="Content Placeholder 2">
            <a:extLst>
              <a:ext uri="{FF2B5EF4-FFF2-40B4-BE49-F238E27FC236}">
                <a16:creationId xmlns:a16="http://schemas.microsoft.com/office/drawing/2014/main" id="{2DD2ED7D-935B-BB9C-7537-C44728C756CA}"/>
              </a:ext>
            </a:extLst>
          </p:cNvPr>
          <p:cNvSpPr>
            <a:spLocks noGrp="1"/>
          </p:cNvSpPr>
          <p:nvPr>
            <p:ph idx="1"/>
          </p:nvPr>
        </p:nvSpPr>
        <p:spPr/>
        <p:txBody>
          <a:bodyPr vert="horz" lIns="91440" tIns="45720" rIns="91440" bIns="45720" rtlCol="0" anchor="t">
            <a:normAutofit/>
          </a:bodyPr>
          <a:lstStyle/>
          <a:p>
            <a:r>
              <a:rPr lang="en-US" sz="2400" b="1" dirty="0">
                <a:latin typeface="Times New Roman"/>
                <a:cs typeface="Times New Roman"/>
              </a:rPr>
              <a:t>“I plan to use my empathy and listening skills to connect better with clients.</a:t>
            </a:r>
            <a:br>
              <a:rPr lang="en-US" sz="2400" b="1" dirty="0">
                <a:latin typeface="Times New Roman"/>
                <a:cs typeface="Times New Roman"/>
              </a:rPr>
            </a:br>
            <a:r>
              <a:rPr lang="en-US" sz="2400" b="1" dirty="0">
                <a:latin typeface="Times New Roman"/>
                <a:cs typeface="Times New Roman"/>
              </a:rPr>
              <a:t>Practicing my speaking skills will help me become more confident.</a:t>
            </a:r>
            <a:br>
              <a:rPr lang="en-US" sz="2400" b="1" dirty="0">
                <a:latin typeface="Times New Roman"/>
                <a:cs typeface="Times New Roman"/>
              </a:rPr>
            </a:br>
            <a:r>
              <a:rPr lang="en-US" sz="2400" b="1" dirty="0">
                <a:latin typeface="Times New Roman"/>
                <a:cs typeface="Times New Roman"/>
              </a:rPr>
              <a:t>Being organized will reduce my stress, and setting limits will help me stay emotionally healthy.”</a:t>
            </a:r>
            <a:endParaRPr lang="en-US" sz="2400" b="1" dirty="0"/>
          </a:p>
          <a:p>
            <a:endParaRPr lang="en-US" sz="2000" b="1" dirty="0">
              <a:latin typeface="Calibri"/>
              <a:ea typeface="Calibri"/>
              <a:cs typeface="Calibri"/>
            </a:endParaRPr>
          </a:p>
          <a:p>
            <a:endParaRPr lang="en-US" sz="2000" b="1" dirty="0"/>
          </a:p>
        </p:txBody>
      </p:sp>
    </p:spTree>
    <p:extLst>
      <p:ext uri="{BB962C8B-B14F-4D97-AF65-F5344CB8AC3E}">
        <p14:creationId xmlns:p14="http://schemas.microsoft.com/office/powerpoint/2010/main" val="2523815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703BD-BB6E-6362-FDF2-707AC36AAD00}"/>
              </a:ext>
            </a:extLst>
          </p:cNvPr>
          <p:cNvSpPr>
            <a:spLocks noGrp="1"/>
          </p:cNvSpPr>
          <p:nvPr>
            <p:ph type="title"/>
          </p:nvPr>
        </p:nvSpPr>
        <p:spPr/>
        <p:txBody>
          <a:bodyPr/>
          <a:lstStyle/>
          <a:p>
            <a:r>
              <a:rPr lang="en-US" dirty="0"/>
              <a:t>Slide 8 Opportunities And How I Will Use Them </a:t>
            </a:r>
          </a:p>
        </p:txBody>
      </p:sp>
      <p:sp>
        <p:nvSpPr>
          <p:cNvPr id="3" name="Content Placeholder 2">
            <a:extLst>
              <a:ext uri="{FF2B5EF4-FFF2-40B4-BE49-F238E27FC236}">
                <a16:creationId xmlns:a16="http://schemas.microsoft.com/office/drawing/2014/main" id="{F64AFF41-34BB-AEA4-E542-53FA91D06E1B}"/>
              </a:ext>
            </a:extLst>
          </p:cNvPr>
          <p:cNvSpPr>
            <a:spLocks noGrp="1"/>
          </p:cNvSpPr>
          <p:nvPr>
            <p:ph idx="1"/>
          </p:nvPr>
        </p:nvSpPr>
        <p:spPr/>
        <p:txBody>
          <a:bodyPr vert="horz" lIns="91440" tIns="45720" rIns="91440" bIns="45720" rtlCol="0" anchor="t">
            <a:normAutofit/>
          </a:bodyPr>
          <a:lstStyle/>
          <a:p>
            <a:r>
              <a:rPr lang="en-US" sz="2400" dirty="0">
                <a:solidFill>
                  <a:schemeClr val="tx1"/>
                </a:solidFill>
                <a:latin typeface="Times New Roman"/>
                <a:cs typeface="Times New Roman"/>
              </a:rPr>
              <a:t>“</a:t>
            </a:r>
            <a:r>
              <a:rPr lang="en-US" sz="2400" b="1" dirty="0">
                <a:solidFill>
                  <a:schemeClr val="tx1"/>
                </a:solidFill>
                <a:latin typeface="Times New Roman"/>
                <a:cs typeface="Times New Roman"/>
              </a:rPr>
              <a:t>I will make the most of my placements to learn real life skills.</a:t>
            </a:r>
            <a:br>
              <a:rPr lang="en-US" sz="2400" b="1" dirty="0">
                <a:latin typeface="Times New Roman"/>
                <a:cs typeface="Times New Roman"/>
              </a:rPr>
            </a:br>
            <a:r>
              <a:rPr lang="en-US" sz="2400" b="1" dirty="0">
                <a:solidFill>
                  <a:schemeClr val="tx1"/>
                </a:solidFill>
                <a:latin typeface="Times New Roman"/>
                <a:cs typeface="Times New Roman"/>
              </a:rPr>
              <a:t>I’ll take part in workshops about mental health to gain more knowledge.</a:t>
            </a:r>
            <a:br>
              <a:rPr lang="en-US" sz="2400" b="1" dirty="0">
                <a:latin typeface="Times New Roman"/>
                <a:cs typeface="Times New Roman"/>
              </a:rPr>
            </a:br>
            <a:r>
              <a:rPr lang="en-US" sz="2400" b="1" dirty="0">
                <a:solidFill>
                  <a:schemeClr val="tx1"/>
                </a:solidFill>
                <a:latin typeface="Times New Roman"/>
                <a:cs typeface="Times New Roman"/>
              </a:rPr>
              <a:t>By working with mentors and using my empathy and patience, I can grow into a strong and confident professional.”</a:t>
            </a:r>
            <a:endParaRPr lang="en-US" sz="2400" dirty="0">
              <a:solidFill>
                <a:schemeClr val="tx1"/>
              </a:solidFill>
              <a:latin typeface="Times New Roman"/>
              <a:cs typeface="Times New Roman"/>
            </a:endParaRPr>
          </a:p>
          <a:p>
            <a:pPr marL="0" indent="0">
              <a:buNone/>
            </a:pPr>
            <a:endParaRPr lang="en-US" sz="2400" dirty="0"/>
          </a:p>
        </p:txBody>
      </p:sp>
    </p:spTree>
    <p:extLst>
      <p:ext uri="{BB962C8B-B14F-4D97-AF65-F5344CB8AC3E}">
        <p14:creationId xmlns:p14="http://schemas.microsoft.com/office/powerpoint/2010/main" val="330179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EB86B-7D6E-B531-D4E3-41C6BA89D581}"/>
              </a:ext>
            </a:extLst>
          </p:cNvPr>
          <p:cNvSpPr>
            <a:spLocks noGrp="1"/>
          </p:cNvSpPr>
          <p:nvPr>
            <p:ph type="title"/>
          </p:nvPr>
        </p:nvSpPr>
        <p:spPr>
          <a:xfrm>
            <a:off x="1333502" y="609600"/>
            <a:ext cx="8596668" cy="1320800"/>
          </a:xfrm>
        </p:spPr>
        <p:txBody>
          <a:bodyPr>
            <a:normAutofit/>
          </a:bodyPr>
          <a:lstStyle/>
          <a:p>
            <a:r>
              <a:rPr lang="en-US" b="1">
                <a:latin typeface="Times New Roman"/>
                <a:cs typeface="Times New Roman"/>
              </a:rPr>
              <a:t>Slide 9 – Conclusion</a:t>
            </a:r>
            <a:endParaRPr lang="en-US"/>
          </a:p>
        </p:txBody>
      </p:sp>
      <p:sp>
        <p:nvSpPr>
          <p:cNvPr id="3" name="Content Placeholder 2">
            <a:extLst>
              <a:ext uri="{FF2B5EF4-FFF2-40B4-BE49-F238E27FC236}">
                <a16:creationId xmlns:a16="http://schemas.microsoft.com/office/drawing/2014/main" id="{4729EA1C-1247-E2F3-3EB3-A4F64B5E258D}"/>
              </a:ext>
            </a:extLst>
          </p:cNvPr>
          <p:cNvSpPr>
            <a:spLocks noGrp="1"/>
          </p:cNvSpPr>
          <p:nvPr>
            <p:ph idx="1"/>
          </p:nvPr>
        </p:nvSpPr>
        <p:spPr>
          <a:xfrm>
            <a:off x="1333502" y="2160589"/>
            <a:ext cx="8596668" cy="3880773"/>
          </a:xfrm>
        </p:spPr>
        <p:txBody>
          <a:bodyPr vert="horz" lIns="91440" tIns="45720" rIns="91440" bIns="45720" rtlCol="0" anchor="t">
            <a:normAutofit/>
          </a:bodyPr>
          <a:lstStyle/>
          <a:p>
            <a:endParaRPr lang="en-US" b="1">
              <a:latin typeface="Times New Roman"/>
              <a:cs typeface="Times New Roman"/>
            </a:endParaRPr>
          </a:p>
          <a:p>
            <a:r>
              <a:rPr lang="en-US" sz="2400" b="1" dirty="0">
                <a:latin typeface="Times New Roman"/>
                <a:cs typeface="Times New Roman"/>
              </a:rPr>
              <a:t>“This SWOT analysis helped me understand my abilities and the areas I need to improve.</a:t>
            </a:r>
            <a:br>
              <a:rPr lang="en-US" sz="2400" b="1" dirty="0">
                <a:latin typeface="Times New Roman"/>
                <a:cs typeface="Times New Roman"/>
              </a:rPr>
            </a:br>
            <a:r>
              <a:rPr lang="en-US" sz="2400" b="1" dirty="0">
                <a:latin typeface="Times New Roman"/>
                <a:cs typeface="Times New Roman"/>
              </a:rPr>
              <a:t>It showed me how to use my strengths to keep developing personally and professionally.</a:t>
            </a:r>
            <a:br>
              <a:rPr lang="en-US" sz="2400" b="1" dirty="0">
                <a:latin typeface="Times New Roman"/>
                <a:cs typeface="Times New Roman"/>
              </a:rPr>
            </a:br>
            <a:r>
              <a:rPr lang="en-US" sz="2400" b="1" dirty="0">
                <a:latin typeface="Times New Roman"/>
                <a:cs typeface="Times New Roman"/>
              </a:rPr>
              <a:t>With continued learning and reflection, I’ll be ready to work as a mental health social worker.”</a:t>
            </a:r>
          </a:p>
          <a:p>
            <a:endParaRPr lang="en-US" sz="2400" b="1" dirty="0">
              <a:latin typeface="Calibri"/>
              <a:ea typeface="Calibri"/>
              <a:cs typeface="Calibri"/>
            </a:endParaRPr>
          </a:p>
          <a:p>
            <a:endParaRPr lang="en-US" b="1"/>
          </a:p>
        </p:txBody>
      </p:sp>
    </p:spTree>
    <p:extLst>
      <p:ext uri="{BB962C8B-B14F-4D97-AF65-F5344CB8AC3E}">
        <p14:creationId xmlns:p14="http://schemas.microsoft.com/office/powerpoint/2010/main" val="2938773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2D7A8-A26B-77B4-56BB-25E37A5B413B}"/>
              </a:ext>
            </a:extLst>
          </p:cNvPr>
          <p:cNvSpPr>
            <a:spLocks noGrp="1"/>
          </p:cNvSpPr>
          <p:nvPr>
            <p:ph type="title"/>
          </p:nvPr>
        </p:nvSpPr>
        <p:spPr>
          <a:xfrm>
            <a:off x="686834" y="1153572"/>
            <a:ext cx="3200400" cy="4461163"/>
          </a:xfrm>
        </p:spPr>
        <p:txBody>
          <a:bodyPr>
            <a:normAutofit/>
          </a:bodyPr>
          <a:lstStyle/>
          <a:p>
            <a:pPr marL="285750" indent="-285750">
              <a:spcBef>
                <a:spcPts val="1000"/>
              </a:spcBef>
              <a:buFont typeface="Arial"/>
              <a:buChar char="•"/>
            </a:pPr>
            <a:r>
              <a:rPr lang="en-US" b="1" dirty="0">
                <a:latin typeface="Times New Roman"/>
                <a:cs typeface="Times New Roman"/>
              </a:rPr>
              <a:t>Slide 10 References</a:t>
            </a:r>
          </a:p>
          <a:p>
            <a:endParaRPr lang="en-US">
              <a:solidFill>
                <a:srgbClr val="FFFFFF"/>
              </a:solidFill>
            </a:endParaRPr>
          </a:p>
        </p:txBody>
      </p:sp>
      <p:sp>
        <p:nvSpPr>
          <p:cNvPr id="3" name="Content Placeholder 2">
            <a:extLst>
              <a:ext uri="{FF2B5EF4-FFF2-40B4-BE49-F238E27FC236}">
                <a16:creationId xmlns:a16="http://schemas.microsoft.com/office/drawing/2014/main" id="{ABB30177-0CDF-908E-7FB0-7E3E1E7798AB}"/>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US" b="1" dirty="0">
              <a:latin typeface="Times New Roman"/>
              <a:cs typeface="Times New Roman"/>
            </a:endParaRPr>
          </a:p>
          <a:p>
            <a:r>
              <a:rPr lang="en-US" b="1" dirty="0">
                <a:latin typeface="Times New Roman"/>
                <a:cs typeface="Times New Roman"/>
              </a:rPr>
              <a:t>“</a:t>
            </a:r>
            <a:r>
              <a:rPr lang="en-US" sz="2400" b="1" dirty="0">
                <a:latin typeface="Times New Roman"/>
                <a:cs typeface="Times New Roman"/>
              </a:rPr>
              <a:t>I used </a:t>
            </a:r>
            <a:r>
              <a:rPr lang="en-US" sz="2400" b="1" err="1">
                <a:latin typeface="Times New Roman"/>
                <a:cs typeface="Times New Roman"/>
              </a:rPr>
              <a:t>Cottrells</a:t>
            </a:r>
            <a:r>
              <a:rPr lang="en-US" sz="2400" b="1" dirty="0">
                <a:latin typeface="Times New Roman"/>
                <a:cs typeface="Times New Roman"/>
              </a:rPr>
              <a:t> skills for effective learning, the mind tools  website on SWOT analysis, and NHS and BASW resources on personal development.</a:t>
            </a:r>
            <a:br>
              <a:rPr lang="en-US" sz="2400" b="1" dirty="0">
                <a:latin typeface="Times New Roman"/>
                <a:cs typeface="Times New Roman"/>
              </a:rPr>
            </a:br>
            <a:r>
              <a:rPr lang="en-US" sz="2400" b="1" dirty="0">
                <a:latin typeface="Times New Roman"/>
                <a:cs typeface="Times New Roman"/>
              </a:rPr>
              <a:t>These helped me understand how reflection and growth are key in social work.”</a:t>
            </a:r>
          </a:p>
          <a:p>
            <a:endParaRPr lang="en-US" sz="2400" b="1" dirty="0">
              <a:latin typeface="Times New Roman"/>
              <a:ea typeface="Calibri"/>
              <a:cs typeface="Calibri"/>
            </a:endParaRPr>
          </a:p>
          <a:p>
            <a:r>
              <a:rPr lang="en-US" sz="2400" b="1" dirty="0">
                <a:latin typeface="Times New Roman"/>
                <a:cs typeface="Times New Roman"/>
              </a:rPr>
              <a:t>End of presentation</a:t>
            </a:r>
            <a:br>
              <a:rPr lang="en-US" sz="2400" b="1" dirty="0">
                <a:latin typeface="Times New Roman"/>
                <a:cs typeface="Times New Roman"/>
              </a:rPr>
            </a:br>
            <a:r>
              <a:rPr lang="en-US" sz="2400" b="1" dirty="0">
                <a:latin typeface="Times New Roman"/>
                <a:cs typeface="Times New Roman"/>
              </a:rPr>
              <a:t>“Thank you for listening. </a:t>
            </a:r>
          </a:p>
          <a:p>
            <a:endParaRPr lang="en-US" sz="2400" dirty="0">
              <a:latin typeface="Times New Roman"/>
              <a:cs typeface="Times New Roman"/>
            </a:endParaRPr>
          </a:p>
        </p:txBody>
      </p:sp>
    </p:spTree>
    <p:extLst>
      <p:ext uri="{BB962C8B-B14F-4D97-AF65-F5344CB8AC3E}">
        <p14:creationId xmlns:p14="http://schemas.microsoft.com/office/powerpoint/2010/main" val="39065908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587</Words>
  <Application>Microsoft Office PowerPoint</Application>
  <PresentationFormat>Widescreen</PresentationFormat>
  <Paragraphs>30</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Times New Roman</vt:lpstr>
      <vt:lpstr>Trebuchet MS</vt:lpstr>
      <vt:lpstr>Wingdings 3</vt:lpstr>
      <vt:lpstr>Facet</vt:lpstr>
      <vt:lpstr>PowerPoint Presentation</vt:lpstr>
      <vt:lpstr>Slide 1  “Hello everyone, my name is Sajna Ahmed I’m studying health and social care, and today I’ll be sharing my presentation on professional career development. I’ll talk about how I’m preparing for my future role as a mental health social worker.”  </vt:lpstr>
      <vt:lpstr>Slide 2 Acknowledgement of AI Use </vt:lpstr>
      <vt:lpstr>Slide 3 Overview </vt:lpstr>
      <vt:lpstr>Slide 4  Introduction</vt:lpstr>
      <vt:lpstr>Slide 5 What is a SWOT Analysis? </vt:lpstr>
      <vt:lpstr>Slide 6 – My SWOT Analysis </vt:lpstr>
      <vt:lpstr>Slide 7  Using Strengths to Overcome Weaknesses and Threats </vt:lpstr>
      <vt:lpstr>Slide 8 Opportunities And How I Will Use Them </vt:lpstr>
      <vt:lpstr>Slide 9 – Conclusion</vt:lpstr>
      <vt:lpstr>Slide 10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Sajna Ahmed (2431225)</cp:lastModifiedBy>
  <cp:revision>335</cp:revision>
  <dcterms:created xsi:type="dcterms:W3CDTF">2025-11-08T09:35:23Z</dcterms:created>
  <dcterms:modified xsi:type="dcterms:W3CDTF">2025-11-09T10:04:02Z</dcterms:modified>
</cp:coreProperties>
</file>