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1" r:id="rId4"/>
    <p:sldMasterId id="2147483652" r:id="rId5"/>
    <p:sldMasterId id="2147483659" r:id="rId6"/>
  </p:sldMasterIdLst>
  <p:notesMasterIdLst>
    <p:notesMasterId r:id="rId22"/>
  </p:notesMasterIdLst>
  <p:sldIdLst>
    <p:sldId id="719" r:id="rId7"/>
    <p:sldId id="841" r:id="rId8"/>
    <p:sldId id="842" r:id="rId9"/>
    <p:sldId id="843" r:id="rId10"/>
    <p:sldId id="844" r:id="rId11"/>
    <p:sldId id="845" r:id="rId12"/>
    <p:sldId id="846" r:id="rId13"/>
    <p:sldId id="853" r:id="rId14"/>
    <p:sldId id="851" r:id="rId15"/>
    <p:sldId id="847" r:id="rId16"/>
    <p:sldId id="849" r:id="rId17"/>
    <p:sldId id="852" r:id="rId18"/>
    <p:sldId id="850" r:id="rId19"/>
    <p:sldId id="854" r:id="rId20"/>
    <p:sldId id="720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CC"/>
    <a:srgbClr val="000099"/>
    <a:srgbClr val="E0BC4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D7E083D-1C33-4317-8B04-E68D019ED9A8}" v="84" dt="2025-03-26T12:06:49.22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74C1A8A3-306A-4EB7-A6B1-4F7E0EB9C5D6}" styleName="Medium Style 3 - Accent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2" d="100"/>
          <a:sy n="92" d="100"/>
        </p:scale>
        <p:origin x="114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5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5.xml"/><Relationship Id="rId24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9.xml"/><Relationship Id="rId23" Type="http://schemas.openxmlformats.org/officeDocument/2006/relationships/presProps" Target="presProps.xml"/><Relationship Id="rId28" Type="http://schemas.microsoft.com/office/2015/10/relationships/revisionInfo" Target="revisionInfo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notesMaster" Target="notesMasters/notesMaster1.xml"/><Relationship Id="rId27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enifer Prince Devaraj" userId="c3fb109c-09d1-42a6-93f4-69472d709861" providerId="ADAL" clId="{01C50494-33FC-464A-8175-0B744FF7980C}"/>
    <pc:docChg chg="modSld">
      <pc:chgData name="Jenifer Prince Devaraj" userId="c3fb109c-09d1-42a6-93f4-69472d709861" providerId="ADAL" clId="{01C50494-33FC-464A-8175-0B744FF7980C}" dt="2025-03-19T22:39:11.609" v="1" actId="20577"/>
      <pc:docMkLst>
        <pc:docMk/>
      </pc:docMkLst>
      <pc:sldChg chg="modSp mod">
        <pc:chgData name="Jenifer Prince Devaraj" userId="c3fb109c-09d1-42a6-93f4-69472d709861" providerId="ADAL" clId="{01C50494-33FC-464A-8175-0B744FF7980C}" dt="2025-03-19T22:39:11.609" v="1" actId="20577"/>
        <pc:sldMkLst>
          <pc:docMk/>
          <pc:sldMk cId="3119007398" sldId="719"/>
        </pc:sldMkLst>
        <pc:spChg chg="mod">
          <ac:chgData name="Jenifer Prince Devaraj" userId="c3fb109c-09d1-42a6-93f4-69472d709861" providerId="ADAL" clId="{01C50494-33FC-464A-8175-0B744FF7980C}" dt="2025-03-19T22:39:11.609" v="1" actId="20577"/>
          <ac:spMkLst>
            <pc:docMk/>
            <pc:sldMk cId="3119007398" sldId="719"/>
            <ac:spMk id="4" creationId="{BE605BA5-7179-54D8-AA19-BC9809E09348}"/>
          </ac:spMkLst>
        </pc:spChg>
      </pc:sldChg>
    </pc:docChg>
  </pc:docChgLst>
  <pc:docChgLst>
    <pc:chgData name="Jenifer Prince Devaraj" userId="c3fb109c-09d1-42a6-93f4-69472d709861" providerId="ADAL" clId="{5D7E083D-1C33-4317-8B04-E68D019ED9A8}"/>
    <pc:docChg chg="undo custSel addSld delSld modSld sldOrd delMainMaster">
      <pc:chgData name="Jenifer Prince Devaraj" userId="c3fb109c-09d1-42a6-93f4-69472d709861" providerId="ADAL" clId="{5D7E083D-1C33-4317-8B04-E68D019ED9A8}" dt="2025-03-26T14:22:05.909" v="589" actId="478"/>
      <pc:docMkLst>
        <pc:docMk/>
      </pc:docMkLst>
      <pc:sldChg chg="modSp mod">
        <pc:chgData name="Jenifer Prince Devaraj" userId="c3fb109c-09d1-42a6-93f4-69472d709861" providerId="ADAL" clId="{5D7E083D-1C33-4317-8B04-E68D019ED9A8}" dt="2025-03-26T10:42:50.444" v="488" actId="20577"/>
        <pc:sldMkLst>
          <pc:docMk/>
          <pc:sldMk cId="3386756335" sldId="841"/>
        </pc:sldMkLst>
        <pc:spChg chg="mod">
          <ac:chgData name="Jenifer Prince Devaraj" userId="c3fb109c-09d1-42a6-93f4-69472d709861" providerId="ADAL" clId="{5D7E083D-1C33-4317-8B04-E68D019ED9A8}" dt="2025-03-26T10:42:41.644" v="484" actId="20577"/>
          <ac:spMkLst>
            <pc:docMk/>
            <pc:sldMk cId="3386756335" sldId="841"/>
            <ac:spMk id="2" creationId="{BBD1089C-42CE-462F-F9D5-CBB6DE9A4419}"/>
          </ac:spMkLst>
        </pc:spChg>
        <pc:spChg chg="mod">
          <ac:chgData name="Jenifer Prince Devaraj" userId="c3fb109c-09d1-42a6-93f4-69472d709861" providerId="ADAL" clId="{5D7E083D-1C33-4317-8B04-E68D019ED9A8}" dt="2025-03-26T10:42:50.444" v="488" actId="20577"/>
          <ac:spMkLst>
            <pc:docMk/>
            <pc:sldMk cId="3386756335" sldId="841"/>
            <ac:spMk id="6" creationId="{913EF05F-A1B9-3522-AF68-1538A65A1418}"/>
          </ac:spMkLst>
        </pc:spChg>
        <pc:picChg chg="mod">
          <ac:chgData name="Jenifer Prince Devaraj" userId="c3fb109c-09d1-42a6-93f4-69472d709861" providerId="ADAL" clId="{5D7E083D-1C33-4317-8B04-E68D019ED9A8}" dt="2025-03-26T10:42:29.087" v="462" actId="1076"/>
          <ac:picMkLst>
            <pc:docMk/>
            <pc:sldMk cId="3386756335" sldId="841"/>
            <ac:picMk id="3" creationId="{CD0AEB0F-27C7-CFA1-2D07-909014B87D5C}"/>
          </ac:picMkLst>
        </pc:picChg>
      </pc:sldChg>
      <pc:sldChg chg="delSp modSp mod">
        <pc:chgData name="Jenifer Prince Devaraj" userId="c3fb109c-09d1-42a6-93f4-69472d709861" providerId="ADAL" clId="{5D7E083D-1C33-4317-8B04-E68D019ED9A8}" dt="2025-03-26T12:04:20.452" v="529" actId="20577"/>
        <pc:sldMkLst>
          <pc:docMk/>
          <pc:sldMk cId="3347598184" sldId="842"/>
        </pc:sldMkLst>
        <pc:spChg chg="mod">
          <ac:chgData name="Jenifer Prince Devaraj" userId="c3fb109c-09d1-42a6-93f4-69472d709861" providerId="ADAL" clId="{5D7E083D-1C33-4317-8B04-E68D019ED9A8}" dt="2025-03-26T10:14:25.776" v="261" actId="20577"/>
          <ac:spMkLst>
            <pc:docMk/>
            <pc:sldMk cId="3347598184" sldId="842"/>
            <ac:spMk id="2" creationId="{BBD1089C-42CE-462F-F9D5-CBB6DE9A4419}"/>
          </ac:spMkLst>
        </pc:spChg>
        <pc:spChg chg="del">
          <ac:chgData name="Jenifer Prince Devaraj" userId="c3fb109c-09d1-42a6-93f4-69472d709861" providerId="ADAL" clId="{5D7E083D-1C33-4317-8B04-E68D019ED9A8}" dt="2025-03-26T11:22:52.385" v="515" actId="478"/>
          <ac:spMkLst>
            <pc:docMk/>
            <pc:sldMk cId="3347598184" sldId="842"/>
            <ac:spMk id="6" creationId="{4B8B1845-E8DD-5F7C-95D2-30974F0480C9}"/>
          </ac:spMkLst>
        </pc:spChg>
        <pc:spChg chg="del">
          <ac:chgData name="Jenifer Prince Devaraj" userId="c3fb109c-09d1-42a6-93f4-69472d709861" providerId="ADAL" clId="{5D7E083D-1C33-4317-8B04-E68D019ED9A8}" dt="2025-03-26T11:22:58.017" v="517" actId="478"/>
          <ac:spMkLst>
            <pc:docMk/>
            <pc:sldMk cId="3347598184" sldId="842"/>
            <ac:spMk id="7" creationId="{3D9666A4-B849-D5DC-CD81-F6A4FD112A1C}"/>
          </ac:spMkLst>
        </pc:spChg>
        <pc:spChg chg="mod">
          <ac:chgData name="Jenifer Prince Devaraj" userId="c3fb109c-09d1-42a6-93f4-69472d709861" providerId="ADAL" clId="{5D7E083D-1C33-4317-8B04-E68D019ED9A8}" dt="2025-03-26T11:22:48.149" v="514" actId="1076"/>
          <ac:spMkLst>
            <pc:docMk/>
            <pc:sldMk cId="3347598184" sldId="842"/>
            <ac:spMk id="10" creationId="{2F1550EF-AFDA-9A58-F7A2-3CD69B4B3640}"/>
          </ac:spMkLst>
        </pc:spChg>
        <pc:spChg chg="mod">
          <ac:chgData name="Jenifer Prince Devaraj" userId="c3fb109c-09d1-42a6-93f4-69472d709861" providerId="ADAL" clId="{5D7E083D-1C33-4317-8B04-E68D019ED9A8}" dt="2025-03-26T11:22:56.167" v="516" actId="1076"/>
          <ac:spMkLst>
            <pc:docMk/>
            <pc:sldMk cId="3347598184" sldId="842"/>
            <ac:spMk id="11" creationId="{9FF6C377-63C1-C0EC-272E-F10394BF17A4}"/>
          </ac:spMkLst>
        </pc:spChg>
        <pc:graphicFrameChg chg="mod modGraphic">
          <ac:chgData name="Jenifer Prince Devaraj" userId="c3fb109c-09d1-42a6-93f4-69472d709861" providerId="ADAL" clId="{5D7E083D-1C33-4317-8B04-E68D019ED9A8}" dt="2025-03-26T12:04:20.452" v="529" actId="20577"/>
          <ac:graphicFrameMkLst>
            <pc:docMk/>
            <pc:sldMk cId="3347598184" sldId="842"/>
            <ac:graphicFrameMk id="5" creationId="{0F1874E5-DF59-FC34-357B-910A4B77EB78}"/>
          </ac:graphicFrameMkLst>
        </pc:graphicFrameChg>
        <pc:picChg chg="mod">
          <ac:chgData name="Jenifer Prince Devaraj" userId="c3fb109c-09d1-42a6-93f4-69472d709861" providerId="ADAL" clId="{5D7E083D-1C33-4317-8B04-E68D019ED9A8}" dt="2025-03-26T11:23:05.042" v="519" actId="1076"/>
          <ac:picMkLst>
            <pc:docMk/>
            <pc:sldMk cId="3347598184" sldId="842"/>
            <ac:picMk id="3" creationId="{CD0AEB0F-27C7-CFA1-2D07-909014B87D5C}"/>
          </ac:picMkLst>
        </pc:picChg>
      </pc:sldChg>
      <pc:sldChg chg="addSp delSp modSp mod">
        <pc:chgData name="Jenifer Prince Devaraj" userId="c3fb109c-09d1-42a6-93f4-69472d709861" providerId="ADAL" clId="{5D7E083D-1C33-4317-8B04-E68D019ED9A8}" dt="2025-03-26T12:04:55.994" v="543" actId="20577"/>
        <pc:sldMkLst>
          <pc:docMk/>
          <pc:sldMk cId="2316531418" sldId="843"/>
        </pc:sldMkLst>
        <pc:graphicFrameChg chg="modGraphic">
          <ac:chgData name="Jenifer Prince Devaraj" userId="c3fb109c-09d1-42a6-93f4-69472d709861" providerId="ADAL" clId="{5D7E083D-1C33-4317-8B04-E68D019ED9A8}" dt="2025-03-26T12:04:55.994" v="543" actId="20577"/>
          <ac:graphicFrameMkLst>
            <pc:docMk/>
            <pc:sldMk cId="2316531418" sldId="843"/>
            <ac:graphicFrameMk id="7" creationId="{1E633C5E-52E8-4B80-7E34-0A06F2726B98}"/>
          </ac:graphicFrameMkLst>
        </pc:graphicFrameChg>
        <pc:picChg chg="del">
          <ac:chgData name="Jenifer Prince Devaraj" userId="c3fb109c-09d1-42a6-93f4-69472d709861" providerId="ADAL" clId="{5D7E083D-1C33-4317-8B04-E68D019ED9A8}" dt="2025-03-26T12:04:25.612" v="530" actId="478"/>
          <ac:picMkLst>
            <pc:docMk/>
            <pc:sldMk cId="2316531418" sldId="843"/>
            <ac:picMk id="6" creationId="{A8259BB8-9C56-6F0D-8F5A-D9804A722233}"/>
          </ac:picMkLst>
        </pc:picChg>
        <pc:picChg chg="add mod">
          <ac:chgData name="Jenifer Prince Devaraj" userId="c3fb109c-09d1-42a6-93f4-69472d709861" providerId="ADAL" clId="{5D7E083D-1C33-4317-8B04-E68D019ED9A8}" dt="2025-03-26T12:04:45.836" v="536"/>
          <ac:picMkLst>
            <pc:docMk/>
            <pc:sldMk cId="2316531418" sldId="843"/>
            <ac:picMk id="9" creationId="{944058F3-5904-8A4C-B8A8-E9414390A3AB}"/>
          </ac:picMkLst>
        </pc:picChg>
      </pc:sldChg>
      <pc:sldChg chg="addSp delSp modSp mod">
        <pc:chgData name="Jenifer Prince Devaraj" userId="c3fb109c-09d1-42a6-93f4-69472d709861" providerId="ADAL" clId="{5D7E083D-1C33-4317-8B04-E68D019ED9A8}" dt="2025-03-26T12:05:26.073" v="555" actId="20577"/>
        <pc:sldMkLst>
          <pc:docMk/>
          <pc:sldMk cId="3526065723" sldId="844"/>
        </pc:sldMkLst>
        <pc:graphicFrameChg chg="modGraphic">
          <ac:chgData name="Jenifer Prince Devaraj" userId="c3fb109c-09d1-42a6-93f4-69472d709861" providerId="ADAL" clId="{5D7E083D-1C33-4317-8B04-E68D019ED9A8}" dt="2025-03-26T12:05:26.073" v="555" actId="20577"/>
          <ac:graphicFrameMkLst>
            <pc:docMk/>
            <pc:sldMk cId="3526065723" sldId="844"/>
            <ac:graphicFrameMk id="7" creationId="{DFEECB39-E8F0-57F6-B667-94154E3A0B37}"/>
          </ac:graphicFrameMkLst>
        </pc:graphicFrameChg>
        <pc:picChg chg="del">
          <ac:chgData name="Jenifer Prince Devaraj" userId="c3fb109c-09d1-42a6-93f4-69472d709861" providerId="ADAL" clId="{5D7E083D-1C33-4317-8B04-E68D019ED9A8}" dt="2025-03-26T12:05:07.688" v="544" actId="478"/>
          <ac:picMkLst>
            <pc:docMk/>
            <pc:sldMk cId="3526065723" sldId="844"/>
            <ac:picMk id="6" creationId="{4C9E3BD0-6762-4974-A505-CB97E86B55FE}"/>
          </ac:picMkLst>
        </pc:picChg>
        <pc:picChg chg="add mod">
          <ac:chgData name="Jenifer Prince Devaraj" userId="c3fb109c-09d1-42a6-93f4-69472d709861" providerId="ADAL" clId="{5D7E083D-1C33-4317-8B04-E68D019ED9A8}" dt="2025-03-26T12:05:16.149" v="548"/>
          <ac:picMkLst>
            <pc:docMk/>
            <pc:sldMk cId="3526065723" sldId="844"/>
            <ac:picMk id="8" creationId="{0F58FC58-9668-1B90-2772-DA763E67DD0C}"/>
          </ac:picMkLst>
        </pc:picChg>
      </pc:sldChg>
      <pc:sldChg chg="addSp delSp modSp mod">
        <pc:chgData name="Jenifer Prince Devaraj" userId="c3fb109c-09d1-42a6-93f4-69472d709861" providerId="ADAL" clId="{5D7E083D-1C33-4317-8B04-E68D019ED9A8}" dt="2025-03-26T12:05:46.086" v="560"/>
        <pc:sldMkLst>
          <pc:docMk/>
          <pc:sldMk cId="93388684" sldId="845"/>
        </pc:sldMkLst>
        <pc:picChg chg="del">
          <ac:chgData name="Jenifer Prince Devaraj" userId="c3fb109c-09d1-42a6-93f4-69472d709861" providerId="ADAL" clId="{5D7E083D-1C33-4317-8B04-E68D019ED9A8}" dt="2025-03-26T12:05:37.869" v="556" actId="478"/>
          <ac:picMkLst>
            <pc:docMk/>
            <pc:sldMk cId="93388684" sldId="845"/>
            <ac:picMk id="6" creationId="{4481669E-76EE-FE17-DE1F-56875F819502}"/>
          </ac:picMkLst>
        </pc:picChg>
        <pc:picChg chg="add mod">
          <ac:chgData name="Jenifer Prince Devaraj" userId="c3fb109c-09d1-42a6-93f4-69472d709861" providerId="ADAL" clId="{5D7E083D-1C33-4317-8B04-E68D019ED9A8}" dt="2025-03-26T12:05:46.086" v="560"/>
          <ac:picMkLst>
            <pc:docMk/>
            <pc:sldMk cId="93388684" sldId="845"/>
            <ac:picMk id="8" creationId="{0D92652E-ED1B-AFDE-1CA4-7DCCCD8E7A03}"/>
          </ac:picMkLst>
        </pc:picChg>
      </pc:sldChg>
      <pc:sldChg chg="addSp delSp modSp mod">
        <pc:chgData name="Jenifer Prince Devaraj" userId="c3fb109c-09d1-42a6-93f4-69472d709861" providerId="ADAL" clId="{5D7E083D-1C33-4317-8B04-E68D019ED9A8}" dt="2025-03-26T12:05:57.455" v="564" actId="1076"/>
        <pc:sldMkLst>
          <pc:docMk/>
          <pc:sldMk cId="3067115453" sldId="846"/>
        </pc:sldMkLst>
        <pc:spChg chg="mod">
          <ac:chgData name="Jenifer Prince Devaraj" userId="c3fb109c-09d1-42a6-93f4-69472d709861" providerId="ADAL" clId="{5D7E083D-1C33-4317-8B04-E68D019ED9A8}" dt="2025-03-26T10:17:37.739" v="319" actId="20577"/>
          <ac:spMkLst>
            <pc:docMk/>
            <pc:sldMk cId="3067115453" sldId="846"/>
            <ac:spMk id="2" creationId="{BBD1089C-42CE-462F-F9D5-CBB6DE9A4419}"/>
          </ac:spMkLst>
        </pc:spChg>
        <pc:spChg chg="del">
          <ac:chgData name="Jenifer Prince Devaraj" userId="c3fb109c-09d1-42a6-93f4-69472d709861" providerId="ADAL" clId="{5D7E083D-1C33-4317-8B04-E68D019ED9A8}" dt="2025-03-26T10:17:42.321" v="320" actId="478"/>
          <ac:spMkLst>
            <pc:docMk/>
            <pc:sldMk cId="3067115453" sldId="846"/>
            <ac:spMk id="6" creationId="{14E672B3-A55D-9811-A42F-CD023DB1A264}"/>
          </ac:spMkLst>
        </pc:spChg>
        <pc:picChg chg="del">
          <ac:chgData name="Jenifer Prince Devaraj" userId="c3fb109c-09d1-42a6-93f4-69472d709861" providerId="ADAL" clId="{5D7E083D-1C33-4317-8B04-E68D019ED9A8}" dt="2025-03-26T10:16:11.951" v="265" actId="478"/>
          <ac:picMkLst>
            <pc:docMk/>
            <pc:sldMk cId="3067115453" sldId="846"/>
            <ac:picMk id="4" creationId="{8AD41E7A-EED5-D09A-013F-8B1410D3D101}"/>
          </ac:picMkLst>
        </pc:picChg>
        <pc:picChg chg="add mod">
          <ac:chgData name="Jenifer Prince Devaraj" userId="c3fb109c-09d1-42a6-93f4-69472d709861" providerId="ADAL" clId="{5D7E083D-1C33-4317-8B04-E68D019ED9A8}" dt="2025-03-26T12:05:57.455" v="564" actId="1076"/>
          <ac:picMkLst>
            <pc:docMk/>
            <pc:sldMk cId="3067115453" sldId="846"/>
            <ac:picMk id="6" creationId="{9C55E4A8-F225-D348-7750-F5E68E0FE701}"/>
          </ac:picMkLst>
        </pc:picChg>
        <pc:picChg chg="add del mod">
          <ac:chgData name="Jenifer Prince Devaraj" userId="c3fb109c-09d1-42a6-93f4-69472d709861" providerId="ADAL" clId="{5D7E083D-1C33-4317-8B04-E68D019ED9A8}" dt="2025-03-26T10:17:43.728" v="321" actId="478"/>
          <ac:picMkLst>
            <pc:docMk/>
            <pc:sldMk cId="3067115453" sldId="846"/>
            <ac:picMk id="7" creationId="{E000011E-F7D0-1503-3487-972ABAF8810D}"/>
          </ac:picMkLst>
        </pc:picChg>
        <pc:picChg chg="add del mod">
          <ac:chgData name="Jenifer Prince Devaraj" userId="c3fb109c-09d1-42a6-93f4-69472d709861" providerId="ADAL" clId="{5D7E083D-1C33-4317-8B04-E68D019ED9A8}" dt="2025-03-26T12:05:52.330" v="561" actId="478"/>
          <ac:picMkLst>
            <pc:docMk/>
            <pc:sldMk cId="3067115453" sldId="846"/>
            <ac:picMk id="8" creationId="{7169E7E6-D2B3-3210-51D4-7EF7C7A8BAF5}"/>
          </ac:picMkLst>
        </pc:picChg>
      </pc:sldChg>
      <pc:sldChg chg="modSp mod">
        <pc:chgData name="Jenifer Prince Devaraj" userId="c3fb109c-09d1-42a6-93f4-69472d709861" providerId="ADAL" clId="{5D7E083D-1C33-4317-8B04-E68D019ED9A8}" dt="2025-03-26T10:19:20.004" v="357" actId="20577"/>
        <pc:sldMkLst>
          <pc:docMk/>
          <pc:sldMk cId="1957518658" sldId="847"/>
        </pc:sldMkLst>
        <pc:spChg chg="mod">
          <ac:chgData name="Jenifer Prince Devaraj" userId="c3fb109c-09d1-42a6-93f4-69472d709861" providerId="ADAL" clId="{5D7E083D-1C33-4317-8B04-E68D019ED9A8}" dt="2025-03-26T10:19:20.004" v="357" actId="20577"/>
          <ac:spMkLst>
            <pc:docMk/>
            <pc:sldMk cId="1957518658" sldId="847"/>
            <ac:spMk id="2" creationId="{BBD1089C-42CE-462F-F9D5-CBB6DE9A4419}"/>
          </ac:spMkLst>
        </pc:spChg>
        <pc:graphicFrameChg chg="mod modGraphic">
          <ac:chgData name="Jenifer Prince Devaraj" userId="c3fb109c-09d1-42a6-93f4-69472d709861" providerId="ADAL" clId="{5D7E083D-1C33-4317-8B04-E68D019ED9A8}" dt="2025-03-26T10:12:34.429" v="197" actId="1076"/>
          <ac:graphicFrameMkLst>
            <pc:docMk/>
            <pc:sldMk cId="1957518658" sldId="847"/>
            <ac:graphicFrameMk id="3" creationId="{7F5F56A5-0BA6-A6C4-6067-2FC812DC407D}"/>
          </ac:graphicFrameMkLst>
        </pc:graphicFrameChg>
      </pc:sldChg>
      <pc:sldChg chg="modSp del mod">
        <pc:chgData name="Jenifer Prince Devaraj" userId="c3fb109c-09d1-42a6-93f4-69472d709861" providerId="ADAL" clId="{5D7E083D-1C33-4317-8B04-E68D019ED9A8}" dt="2025-03-26T10:15:06.883" v="262" actId="47"/>
        <pc:sldMkLst>
          <pc:docMk/>
          <pc:sldMk cId="1189973330" sldId="848"/>
        </pc:sldMkLst>
        <pc:graphicFrameChg chg="modGraphic">
          <ac:chgData name="Jenifer Prince Devaraj" userId="c3fb109c-09d1-42a6-93f4-69472d709861" providerId="ADAL" clId="{5D7E083D-1C33-4317-8B04-E68D019ED9A8}" dt="2025-03-26T10:05:17.020" v="91" actId="20577"/>
          <ac:graphicFrameMkLst>
            <pc:docMk/>
            <pc:sldMk cId="1189973330" sldId="848"/>
            <ac:graphicFrameMk id="3" creationId="{3F9A1D5D-80DF-C85F-EB6F-DCAA44D446C2}"/>
          </ac:graphicFrameMkLst>
        </pc:graphicFrameChg>
      </pc:sldChg>
      <pc:sldChg chg="modSp mod ord">
        <pc:chgData name="Jenifer Prince Devaraj" userId="c3fb109c-09d1-42a6-93f4-69472d709861" providerId="ADAL" clId="{5D7E083D-1C33-4317-8B04-E68D019ED9A8}" dt="2025-03-26T10:19:44.915" v="366" actId="20577"/>
        <pc:sldMkLst>
          <pc:docMk/>
          <pc:sldMk cId="952368271" sldId="849"/>
        </pc:sldMkLst>
        <pc:spChg chg="mod">
          <ac:chgData name="Jenifer Prince Devaraj" userId="c3fb109c-09d1-42a6-93f4-69472d709861" providerId="ADAL" clId="{5D7E083D-1C33-4317-8B04-E68D019ED9A8}" dt="2025-03-26T10:19:44.915" v="366" actId="20577"/>
          <ac:spMkLst>
            <pc:docMk/>
            <pc:sldMk cId="952368271" sldId="849"/>
            <ac:spMk id="2" creationId="{BBD1089C-42CE-462F-F9D5-CBB6DE9A4419}"/>
          </ac:spMkLst>
        </pc:spChg>
      </pc:sldChg>
      <pc:sldChg chg="addSp delSp modSp mod">
        <pc:chgData name="Jenifer Prince Devaraj" userId="c3fb109c-09d1-42a6-93f4-69472d709861" providerId="ADAL" clId="{5D7E083D-1C33-4317-8B04-E68D019ED9A8}" dt="2025-03-26T14:22:05.909" v="589" actId="478"/>
        <pc:sldMkLst>
          <pc:docMk/>
          <pc:sldMk cId="421674172" sldId="850"/>
        </pc:sldMkLst>
        <pc:spChg chg="mod">
          <ac:chgData name="Jenifer Prince Devaraj" userId="c3fb109c-09d1-42a6-93f4-69472d709861" providerId="ADAL" clId="{5D7E083D-1C33-4317-8B04-E68D019ED9A8}" dt="2025-03-26T10:41:56.534" v="457" actId="1076"/>
          <ac:spMkLst>
            <pc:docMk/>
            <pc:sldMk cId="421674172" sldId="850"/>
            <ac:spMk id="2" creationId="{BBD1089C-42CE-462F-F9D5-CBB6DE9A4419}"/>
          </ac:spMkLst>
        </pc:spChg>
        <pc:spChg chg="add del mod">
          <ac:chgData name="Jenifer Prince Devaraj" userId="c3fb109c-09d1-42a6-93f4-69472d709861" providerId="ADAL" clId="{5D7E083D-1C33-4317-8B04-E68D019ED9A8}" dt="2025-03-26T14:22:05.909" v="589" actId="478"/>
          <ac:spMkLst>
            <pc:docMk/>
            <pc:sldMk cId="421674172" sldId="850"/>
            <ac:spMk id="5" creationId="{DBCB10B6-DD07-3FA5-E96A-7A564DE26B66}"/>
          </ac:spMkLst>
        </pc:spChg>
        <pc:spChg chg="del">
          <ac:chgData name="Jenifer Prince Devaraj" userId="c3fb109c-09d1-42a6-93f4-69472d709861" providerId="ADAL" clId="{5D7E083D-1C33-4317-8B04-E68D019ED9A8}" dt="2025-03-26T10:34:34.608" v="455" actId="478"/>
          <ac:spMkLst>
            <pc:docMk/>
            <pc:sldMk cId="421674172" sldId="850"/>
            <ac:spMk id="6" creationId="{29A86577-36D9-C7E2-228A-1BF272A7ED87}"/>
          </ac:spMkLst>
        </pc:spChg>
        <pc:picChg chg="del">
          <ac:chgData name="Jenifer Prince Devaraj" userId="c3fb109c-09d1-42a6-93f4-69472d709861" providerId="ADAL" clId="{5D7E083D-1C33-4317-8B04-E68D019ED9A8}" dt="2025-03-26T10:20:12.367" v="391" actId="478"/>
          <ac:picMkLst>
            <pc:docMk/>
            <pc:sldMk cId="421674172" sldId="850"/>
            <ac:picMk id="7" creationId="{BC01D17B-5593-1E1F-93B0-09ED61752143}"/>
          </ac:picMkLst>
        </pc:picChg>
      </pc:sldChg>
      <pc:sldChg chg="addSp delSp modSp mod">
        <pc:chgData name="Jenifer Prince Devaraj" userId="c3fb109c-09d1-42a6-93f4-69472d709861" providerId="ADAL" clId="{5D7E083D-1C33-4317-8B04-E68D019ED9A8}" dt="2025-03-26T12:06:49.229" v="584"/>
        <pc:sldMkLst>
          <pc:docMk/>
          <pc:sldMk cId="3717394812" sldId="851"/>
        </pc:sldMkLst>
        <pc:spChg chg="add del mod">
          <ac:chgData name="Jenifer Prince Devaraj" userId="c3fb109c-09d1-42a6-93f4-69472d709861" providerId="ADAL" clId="{5D7E083D-1C33-4317-8B04-E68D019ED9A8}" dt="2025-03-26T10:09:59.601" v="179" actId="478"/>
          <ac:spMkLst>
            <pc:docMk/>
            <pc:sldMk cId="3717394812" sldId="851"/>
            <ac:spMk id="8" creationId="{9741BFD0-86AD-02DF-099A-6A0D3F6BE37B}"/>
          </ac:spMkLst>
        </pc:spChg>
        <pc:spChg chg="add mod">
          <ac:chgData name="Jenifer Prince Devaraj" userId="c3fb109c-09d1-42a6-93f4-69472d709861" providerId="ADAL" clId="{5D7E083D-1C33-4317-8B04-E68D019ED9A8}" dt="2025-03-26T10:11:23.647" v="194" actId="1076"/>
          <ac:spMkLst>
            <pc:docMk/>
            <pc:sldMk cId="3717394812" sldId="851"/>
            <ac:spMk id="11" creationId="{428D18C7-6274-B5A5-306F-7F44A0C11F1B}"/>
          </ac:spMkLst>
        </pc:spChg>
        <pc:spChg chg="add del mod">
          <ac:chgData name="Jenifer Prince Devaraj" userId="c3fb109c-09d1-42a6-93f4-69472d709861" providerId="ADAL" clId="{5D7E083D-1C33-4317-8B04-E68D019ED9A8}" dt="2025-03-26T10:18:21.486" v="329"/>
          <ac:spMkLst>
            <pc:docMk/>
            <pc:sldMk cId="3717394812" sldId="851"/>
            <ac:spMk id="12" creationId="{C7E3D5DF-3C4D-425B-1993-AD5EE7ACAC92}"/>
          </ac:spMkLst>
        </pc:spChg>
        <pc:spChg chg="add mod">
          <ac:chgData name="Jenifer Prince Devaraj" userId="c3fb109c-09d1-42a6-93f4-69472d709861" providerId="ADAL" clId="{5D7E083D-1C33-4317-8B04-E68D019ED9A8}" dt="2025-03-26T10:18:55.081" v="353" actId="113"/>
          <ac:spMkLst>
            <pc:docMk/>
            <pc:sldMk cId="3717394812" sldId="851"/>
            <ac:spMk id="13" creationId="{A4541B31-395B-AAFE-FD11-B8ED149C2267}"/>
          </ac:spMkLst>
        </pc:spChg>
        <pc:graphicFrameChg chg="add mod modGraphic">
          <ac:chgData name="Jenifer Prince Devaraj" userId="c3fb109c-09d1-42a6-93f4-69472d709861" providerId="ADAL" clId="{5D7E083D-1C33-4317-8B04-E68D019ED9A8}" dt="2025-03-26T12:06:27.273" v="577" actId="20577"/>
          <ac:graphicFrameMkLst>
            <pc:docMk/>
            <pc:sldMk cId="3717394812" sldId="851"/>
            <ac:graphicFrameMk id="6" creationId="{BBCC3A8D-FAD4-F2DF-AF9B-45D1CAE80964}"/>
          </ac:graphicFrameMkLst>
        </pc:graphicFrameChg>
        <pc:graphicFrameChg chg="mod">
          <ac:chgData name="Jenifer Prince Devaraj" userId="c3fb109c-09d1-42a6-93f4-69472d709861" providerId="ADAL" clId="{5D7E083D-1C33-4317-8B04-E68D019ED9A8}" dt="2025-03-26T10:11:06.599" v="189" actId="1076"/>
          <ac:graphicFrameMkLst>
            <pc:docMk/>
            <pc:sldMk cId="3717394812" sldId="851"/>
            <ac:graphicFrameMk id="7" creationId="{16159667-0863-AEF2-B42D-56683F0A2BAF}"/>
          </ac:graphicFrameMkLst>
        </pc:graphicFrameChg>
        <pc:picChg chg="add del mod">
          <ac:chgData name="Jenifer Prince Devaraj" userId="c3fb109c-09d1-42a6-93f4-69472d709861" providerId="ADAL" clId="{5D7E083D-1C33-4317-8B04-E68D019ED9A8}" dt="2025-03-26T12:06:40.552" v="578" actId="478"/>
          <ac:picMkLst>
            <pc:docMk/>
            <pc:sldMk cId="3717394812" sldId="851"/>
            <ac:picMk id="2" creationId="{A76E5D44-6DB9-0437-CD73-1C8EB687DEA5}"/>
          </ac:picMkLst>
        </pc:picChg>
        <pc:picChg chg="add mod">
          <ac:chgData name="Jenifer Prince Devaraj" userId="c3fb109c-09d1-42a6-93f4-69472d709861" providerId="ADAL" clId="{5D7E083D-1C33-4317-8B04-E68D019ED9A8}" dt="2025-03-26T12:06:47.090" v="582" actId="1076"/>
          <ac:picMkLst>
            <pc:docMk/>
            <pc:sldMk cId="3717394812" sldId="851"/>
            <ac:picMk id="4" creationId="{3804A78E-589E-48DC-4459-095E0152074A}"/>
          </ac:picMkLst>
        </pc:picChg>
        <pc:picChg chg="add del mod">
          <ac:chgData name="Jenifer Prince Devaraj" userId="c3fb109c-09d1-42a6-93f4-69472d709861" providerId="ADAL" clId="{5D7E083D-1C33-4317-8B04-E68D019ED9A8}" dt="2025-03-26T10:07:54.792" v="111" actId="478"/>
          <ac:picMkLst>
            <pc:docMk/>
            <pc:sldMk cId="3717394812" sldId="851"/>
            <ac:picMk id="4" creationId="{59DAC9E7-9775-1E4A-644A-41D5CB34E2E1}"/>
          </ac:picMkLst>
        </pc:picChg>
        <pc:picChg chg="add mod">
          <ac:chgData name="Jenifer Prince Devaraj" userId="c3fb109c-09d1-42a6-93f4-69472d709861" providerId="ADAL" clId="{5D7E083D-1C33-4317-8B04-E68D019ED9A8}" dt="2025-03-26T12:06:49.229" v="584"/>
          <ac:picMkLst>
            <pc:docMk/>
            <pc:sldMk cId="3717394812" sldId="851"/>
            <ac:picMk id="8" creationId="{E5A27A49-E545-4DBC-317E-4354F344D889}"/>
          </ac:picMkLst>
        </pc:picChg>
        <pc:picChg chg="add mod">
          <ac:chgData name="Jenifer Prince Devaraj" userId="c3fb109c-09d1-42a6-93f4-69472d709861" providerId="ADAL" clId="{5D7E083D-1C33-4317-8B04-E68D019ED9A8}" dt="2025-03-26T10:10:44.648" v="186" actId="1076"/>
          <ac:picMkLst>
            <pc:docMk/>
            <pc:sldMk cId="3717394812" sldId="851"/>
            <ac:picMk id="10" creationId="{8FBB1135-8A41-6EB6-1CC6-852DD79D2682}"/>
          </ac:picMkLst>
        </pc:picChg>
      </pc:sldChg>
      <pc:sldChg chg="addSp modSp mod">
        <pc:chgData name="Jenifer Prince Devaraj" userId="c3fb109c-09d1-42a6-93f4-69472d709861" providerId="ADAL" clId="{5D7E083D-1C33-4317-8B04-E68D019ED9A8}" dt="2025-03-26T10:34:26.438" v="454" actId="1076"/>
        <pc:sldMkLst>
          <pc:docMk/>
          <pc:sldMk cId="2055365906" sldId="852"/>
        </pc:sldMkLst>
        <pc:spChg chg="add mod">
          <ac:chgData name="Jenifer Prince Devaraj" userId="c3fb109c-09d1-42a6-93f4-69472d709861" providerId="ADAL" clId="{5D7E083D-1C33-4317-8B04-E68D019ED9A8}" dt="2025-03-26T10:34:26.438" v="454" actId="1076"/>
          <ac:spMkLst>
            <pc:docMk/>
            <pc:sldMk cId="2055365906" sldId="852"/>
            <ac:spMk id="3" creationId="{804EDAF0-4CD2-CA61-FC67-1658A0148FBD}"/>
          </ac:spMkLst>
        </pc:spChg>
      </pc:sldChg>
      <pc:sldChg chg="addSp delSp modSp add mod">
        <pc:chgData name="Jenifer Prince Devaraj" userId="c3fb109c-09d1-42a6-93f4-69472d709861" providerId="ADAL" clId="{5D7E083D-1C33-4317-8B04-E68D019ED9A8}" dt="2025-03-26T12:06:11.619" v="569"/>
        <pc:sldMkLst>
          <pc:docMk/>
          <pc:sldMk cId="545596800" sldId="853"/>
        </pc:sldMkLst>
        <pc:spChg chg="mod">
          <ac:chgData name="Jenifer Prince Devaraj" userId="c3fb109c-09d1-42a6-93f4-69472d709861" providerId="ADAL" clId="{5D7E083D-1C33-4317-8B04-E68D019ED9A8}" dt="2025-03-26T10:17:59.891" v="325" actId="20577"/>
          <ac:spMkLst>
            <pc:docMk/>
            <pc:sldMk cId="545596800" sldId="853"/>
            <ac:spMk id="2" creationId="{753FFCA2-30A9-C3C5-AF63-A44B7184EC49}"/>
          </ac:spMkLst>
        </pc:spChg>
        <pc:picChg chg="del">
          <ac:chgData name="Jenifer Prince Devaraj" userId="c3fb109c-09d1-42a6-93f4-69472d709861" providerId="ADAL" clId="{5D7E083D-1C33-4317-8B04-E68D019ED9A8}" dt="2025-03-26T12:06:03.704" v="565" actId="478"/>
          <ac:picMkLst>
            <pc:docMk/>
            <pc:sldMk cId="545596800" sldId="853"/>
            <ac:picMk id="7" creationId="{DAAF963C-5561-68C6-175C-512363EBCDF0}"/>
          </ac:picMkLst>
        </pc:picChg>
        <pc:picChg chg="add mod">
          <ac:chgData name="Jenifer Prince Devaraj" userId="c3fb109c-09d1-42a6-93f4-69472d709861" providerId="ADAL" clId="{5D7E083D-1C33-4317-8B04-E68D019ED9A8}" dt="2025-03-26T12:06:11.619" v="569"/>
          <ac:picMkLst>
            <pc:docMk/>
            <pc:sldMk cId="545596800" sldId="853"/>
            <ac:picMk id="8" creationId="{4318FC94-884C-4BC6-3FC2-D16B57BA58FC}"/>
          </ac:picMkLst>
        </pc:picChg>
      </pc:sldChg>
      <pc:sldChg chg="delSp modSp add mod">
        <pc:chgData name="Jenifer Prince Devaraj" userId="c3fb109c-09d1-42a6-93f4-69472d709861" providerId="ADAL" clId="{5D7E083D-1C33-4317-8B04-E68D019ED9A8}" dt="2025-03-26T11:13:25.383" v="509" actId="113"/>
        <pc:sldMkLst>
          <pc:docMk/>
          <pc:sldMk cId="4035959962" sldId="854"/>
        </pc:sldMkLst>
        <pc:spChg chg="mod">
          <ac:chgData name="Jenifer Prince Devaraj" userId="c3fb109c-09d1-42a6-93f4-69472d709861" providerId="ADAL" clId="{5D7E083D-1C33-4317-8B04-E68D019ED9A8}" dt="2025-03-26T11:13:25.383" v="509" actId="113"/>
          <ac:spMkLst>
            <pc:docMk/>
            <pc:sldMk cId="4035959962" sldId="854"/>
            <ac:spMk id="2" creationId="{F25CBE89-69CA-355A-7FAE-FB3C9A82E680}"/>
          </ac:spMkLst>
        </pc:spChg>
        <pc:spChg chg="del">
          <ac:chgData name="Jenifer Prince Devaraj" userId="c3fb109c-09d1-42a6-93f4-69472d709861" providerId="ADAL" clId="{5D7E083D-1C33-4317-8B04-E68D019ED9A8}" dt="2025-03-26T11:08:10.369" v="500" actId="478"/>
          <ac:spMkLst>
            <pc:docMk/>
            <pc:sldMk cId="4035959962" sldId="854"/>
            <ac:spMk id="5" creationId="{302642E1-85F0-5DB7-C508-74BF2B99389D}"/>
          </ac:spMkLst>
        </pc:spChg>
      </pc:sldChg>
      <pc:sldChg chg="addSp delSp modSp add del mod">
        <pc:chgData name="Jenifer Prince Devaraj" userId="c3fb109c-09d1-42a6-93f4-69472d709861" providerId="ADAL" clId="{5D7E083D-1C33-4317-8B04-E68D019ED9A8}" dt="2025-03-26T13:52:26.014" v="588" actId="2890"/>
        <pc:sldMkLst>
          <pc:docMk/>
          <pc:sldMk cId="3480110322" sldId="855"/>
        </pc:sldMkLst>
        <pc:spChg chg="add del">
          <ac:chgData name="Jenifer Prince Devaraj" userId="c3fb109c-09d1-42a6-93f4-69472d709861" providerId="ADAL" clId="{5D7E083D-1C33-4317-8B04-E68D019ED9A8}" dt="2025-03-26T13:52:23.647" v="587" actId="478"/>
          <ac:spMkLst>
            <pc:docMk/>
            <pc:sldMk cId="3480110322" sldId="855"/>
            <ac:spMk id="2" creationId="{CBED072F-8919-0BEB-5332-E0B91EA62C6A}"/>
          </ac:spMkLst>
        </pc:spChg>
        <pc:spChg chg="add del mod">
          <ac:chgData name="Jenifer Prince Devaraj" userId="c3fb109c-09d1-42a6-93f4-69472d709861" providerId="ADAL" clId="{5D7E083D-1C33-4317-8B04-E68D019ED9A8}" dt="2025-03-26T13:52:23.647" v="587" actId="478"/>
          <ac:spMkLst>
            <pc:docMk/>
            <pc:sldMk cId="3480110322" sldId="855"/>
            <ac:spMk id="6" creationId="{C7A3BC64-43D0-F886-A57C-D3DD8BA035C9}"/>
          </ac:spMkLst>
        </pc:spChg>
      </pc:sldChg>
      <pc:sldMasterChg chg="del delSldLayout">
        <pc:chgData name="Jenifer Prince Devaraj" userId="c3fb109c-09d1-42a6-93f4-69472d709861" providerId="ADAL" clId="{5D7E083D-1C33-4317-8B04-E68D019ED9A8}" dt="2025-03-24T13:46:01.037" v="23"/>
        <pc:sldMasterMkLst>
          <pc:docMk/>
          <pc:sldMasterMk cId="3994187330" sldId="2147483650"/>
        </pc:sldMasterMkLst>
        <pc:sldLayoutChg chg="del">
          <pc:chgData name="Jenifer Prince Devaraj" userId="c3fb109c-09d1-42a6-93f4-69472d709861" providerId="ADAL" clId="{5D7E083D-1C33-4317-8B04-E68D019ED9A8}" dt="2025-03-24T13:46:01.037" v="23"/>
          <pc:sldLayoutMkLst>
            <pc:docMk/>
            <pc:sldMasterMk cId="3994187330" sldId="2147483650"/>
            <pc:sldLayoutMk cId="4175462874" sldId="2147483675"/>
          </pc:sldLayoutMkLst>
        </pc:sldLayoutChg>
      </pc:sldMasterChg>
      <pc:sldMasterChg chg="del delSldLayout">
        <pc:chgData name="Jenifer Prince Devaraj" userId="c3fb109c-09d1-42a6-93f4-69472d709861" providerId="ADAL" clId="{5D7E083D-1C33-4317-8B04-E68D019ED9A8}" dt="2025-03-24T13:46:01.037" v="23"/>
        <pc:sldMasterMkLst>
          <pc:docMk/>
          <pc:sldMasterMk cId="503966888" sldId="2147483653"/>
        </pc:sldMasterMkLst>
        <pc:sldLayoutChg chg="del">
          <pc:chgData name="Jenifer Prince Devaraj" userId="c3fb109c-09d1-42a6-93f4-69472d709861" providerId="ADAL" clId="{5D7E083D-1C33-4317-8B04-E68D019ED9A8}" dt="2025-03-24T13:46:01.037" v="23"/>
          <pc:sldLayoutMkLst>
            <pc:docMk/>
            <pc:sldMasterMk cId="503966888" sldId="2147483653"/>
            <pc:sldLayoutMk cId="4216905086" sldId="2147483677"/>
          </pc:sldLayoutMkLst>
        </pc:sldLayoutChg>
        <pc:sldLayoutChg chg="del">
          <pc:chgData name="Jenifer Prince Devaraj" userId="c3fb109c-09d1-42a6-93f4-69472d709861" providerId="ADAL" clId="{5D7E083D-1C33-4317-8B04-E68D019ED9A8}" dt="2025-03-24T13:46:01.037" v="23"/>
          <pc:sldLayoutMkLst>
            <pc:docMk/>
            <pc:sldMasterMk cId="503966888" sldId="2147483653"/>
            <pc:sldLayoutMk cId="3429399808" sldId="2147483786"/>
          </pc:sldLayoutMkLst>
        </pc:sldLayoutChg>
      </pc:sldMasterChg>
      <pc:sldMasterChg chg="del delSldLayout">
        <pc:chgData name="Jenifer Prince Devaraj" userId="c3fb109c-09d1-42a6-93f4-69472d709861" providerId="ADAL" clId="{5D7E083D-1C33-4317-8B04-E68D019ED9A8}" dt="2025-03-24T13:46:01.037" v="23"/>
        <pc:sldMasterMkLst>
          <pc:docMk/>
          <pc:sldMasterMk cId="19418140" sldId="2147483654"/>
        </pc:sldMasterMkLst>
        <pc:sldLayoutChg chg="del">
          <pc:chgData name="Jenifer Prince Devaraj" userId="c3fb109c-09d1-42a6-93f4-69472d709861" providerId="ADAL" clId="{5D7E083D-1C33-4317-8B04-E68D019ED9A8}" dt="2025-03-24T13:46:01.037" v="23"/>
          <pc:sldLayoutMkLst>
            <pc:docMk/>
            <pc:sldMasterMk cId="19418140" sldId="2147483654"/>
            <pc:sldLayoutMk cId="94923803" sldId="2147483678"/>
          </pc:sldLayoutMkLst>
        </pc:sldLayoutChg>
        <pc:sldLayoutChg chg="del">
          <pc:chgData name="Jenifer Prince Devaraj" userId="c3fb109c-09d1-42a6-93f4-69472d709861" providerId="ADAL" clId="{5D7E083D-1C33-4317-8B04-E68D019ED9A8}" dt="2025-03-24T13:46:01.037" v="23"/>
          <pc:sldLayoutMkLst>
            <pc:docMk/>
            <pc:sldMasterMk cId="19418140" sldId="2147483654"/>
            <pc:sldLayoutMk cId="1921644782" sldId="2147483787"/>
          </pc:sldLayoutMkLst>
        </pc:sldLayoutChg>
      </pc:sldMasterChg>
      <pc:sldMasterChg chg="del delSldLayout">
        <pc:chgData name="Jenifer Prince Devaraj" userId="c3fb109c-09d1-42a6-93f4-69472d709861" providerId="ADAL" clId="{5D7E083D-1C33-4317-8B04-E68D019ED9A8}" dt="2025-03-24T13:46:01.037" v="23"/>
        <pc:sldMasterMkLst>
          <pc:docMk/>
          <pc:sldMasterMk cId="1086982509" sldId="2147483655"/>
        </pc:sldMasterMkLst>
        <pc:sldLayoutChg chg="del">
          <pc:chgData name="Jenifer Prince Devaraj" userId="c3fb109c-09d1-42a6-93f4-69472d709861" providerId="ADAL" clId="{5D7E083D-1C33-4317-8B04-E68D019ED9A8}" dt="2025-03-24T13:46:01.037" v="23"/>
          <pc:sldLayoutMkLst>
            <pc:docMk/>
            <pc:sldMasterMk cId="1086982509" sldId="2147483655"/>
            <pc:sldLayoutMk cId="408938655" sldId="2147483679"/>
          </pc:sldLayoutMkLst>
        </pc:sldLayoutChg>
        <pc:sldLayoutChg chg="del">
          <pc:chgData name="Jenifer Prince Devaraj" userId="c3fb109c-09d1-42a6-93f4-69472d709861" providerId="ADAL" clId="{5D7E083D-1C33-4317-8B04-E68D019ED9A8}" dt="2025-03-24T13:46:01.037" v="23"/>
          <pc:sldLayoutMkLst>
            <pc:docMk/>
            <pc:sldMasterMk cId="1086982509" sldId="2147483655"/>
            <pc:sldLayoutMk cId="1520429917" sldId="2147483706"/>
          </pc:sldLayoutMkLst>
        </pc:sldLayoutChg>
        <pc:sldLayoutChg chg="del">
          <pc:chgData name="Jenifer Prince Devaraj" userId="c3fb109c-09d1-42a6-93f4-69472d709861" providerId="ADAL" clId="{5D7E083D-1C33-4317-8B04-E68D019ED9A8}" dt="2025-03-24T13:46:01.037" v="23"/>
          <pc:sldLayoutMkLst>
            <pc:docMk/>
            <pc:sldMasterMk cId="1086982509" sldId="2147483655"/>
            <pc:sldLayoutMk cId="3604176099" sldId="2147483707"/>
          </pc:sldLayoutMkLst>
        </pc:sldLayoutChg>
        <pc:sldLayoutChg chg="del">
          <pc:chgData name="Jenifer Prince Devaraj" userId="c3fb109c-09d1-42a6-93f4-69472d709861" providerId="ADAL" clId="{5D7E083D-1C33-4317-8B04-E68D019ED9A8}" dt="2025-03-24T13:46:01.037" v="23"/>
          <pc:sldLayoutMkLst>
            <pc:docMk/>
            <pc:sldMasterMk cId="1086982509" sldId="2147483655"/>
            <pc:sldLayoutMk cId="3372047442" sldId="2147483708"/>
          </pc:sldLayoutMkLst>
        </pc:sldLayoutChg>
        <pc:sldLayoutChg chg="del">
          <pc:chgData name="Jenifer Prince Devaraj" userId="c3fb109c-09d1-42a6-93f4-69472d709861" providerId="ADAL" clId="{5D7E083D-1C33-4317-8B04-E68D019ED9A8}" dt="2025-03-24T13:46:01.037" v="23"/>
          <pc:sldLayoutMkLst>
            <pc:docMk/>
            <pc:sldMasterMk cId="1086982509" sldId="2147483655"/>
            <pc:sldLayoutMk cId="3732156385" sldId="2147483709"/>
          </pc:sldLayoutMkLst>
        </pc:sldLayoutChg>
        <pc:sldLayoutChg chg="del">
          <pc:chgData name="Jenifer Prince Devaraj" userId="c3fb109c-09d1-42a6-93f4-69472d709861" providerId="ADAL" clId="{5D7E083D-1C33-4317-8B04-E68D019ED9A8}" dt="2025-03-24T13:46:01.037" v="23"/>
          <pc:sldLayoutMkLst>
            <pc:docMk/>
            <pc:sldMasterMk cId="1086982509" sldId="2147483655"/>
            <pc:sldLayoutMk cId="2955417579" sldId="2147483788"/>
          </pc:sldLayoutMkLst>
        </pc:sldLayoutChg>
      </pc:sldMasterChg>
      <pc:sldMasterChg chg="del delSldLayout">
        <pc:chgData name="Jenifer Prince Devaraj" userId="c3fb109c-09d1-42a6-93f4-69472d709861" providerId="ADAL" clId="{5D7E083D-1C33-4317-8B04-E68D019ED9A8}" dt="2025-03-24T13:46:01.037" v="23"/>
        <pc:sldMasterMkLst>
          <pc:docMk/>
          <pc:sldMasterMk cId="537362470" sldId="2147483656"/>
        </pc:sldMasterMkLst>
        <pc:sldLayoutChg chg="del">
          <pc:chgData name="Jenifer Prince Devaraj" userId="c3fb109c-09d1-42a6-93f4-69472d709861" providerId="ADAL" clId="{5D7E083D-1C33-4317-8B04-E68D019ED9A8}" dt="2025-03-24T13:46:01.037" v="23"/>
          <pc:sldLayoutMkLst>
            <pc:docMk/>
            <pc:sldMasterMk cId="537362470" sldId="2147483656"/>
            <pc:sldLayoutMk cId="3130719715" sldId="2147483680"/>
          </pc:sldLayoutMkLst>
        </pc:sldLayoutChg>
        <pc:sldLayoutChg chg="del">
          <pc:chgData name="Jenifer Prince Devaraj" userId="c3fb109c-09d1-42a6-93f4-69472d709861" providerId="ADAL" clId="{5D7E083D-1C33-4317-8B04-E68D019ED9A8}" dt="2025-03-24T13:46:01.037" v="23"/>
          <pc:sldLayoutMkLst>
            <pc:docMk/>
            <pc:sldMasterMk cId="537362470" sldId="2147483656"/>
            <pc:sldLayoutMk cId="1227884356" sldId="2147483789"/>
          </pc:sldLayoutMkLst>
        </pc:sldLayoutChg>
      </pc:sldMasterChg>
      <pc:sldMasterChg chg="del delSldLayout">
        <pc:chgData name="Jenifer Prince Devaraj" userId="c3fb109c-09d1-42a6-93f4-69472d709861" providerId="ADAL" clId="{5D7E083D-1C33-4317-8B04-E68D019ED9A8}" dt="2025-03-24T13:46:01.037" v="23"/>
        <pc:sldMasterMkLst>
          <pc:docMk/>
          <pc:sldMasterMk cId="3275634550" sldId="2147483657"/>
        </pc:sldMasterMkLst>
        <pc:sldLayoutChg chg="del">
          <pc:chgData name="Jenifer Prince Devaraj" userId="c3fb109c-09d1-42a6-93f4-69472d709861" providerId="ADAL" clId="{5D7E083D-1C33-4317-8B04-E68D019ED9A8}" dt="2025-03-24T13:46:01.037" v="23"/>
          <pc:sldLayoutMkLst>
            <pc:docMk/>
            <pc:sldMasterMk cId="3275634550" sldId="2147483657"/>
            <pc:sldLayoutMk cId="2783529864" sldId="2147483681"/>
          </pc:sldLayoutMkLst>
        </pc:sldLayoutChg>
        <pc:sldLayoutChg chg="del">
          <pc:chgData name="Jenifer Prince Devaraj" userId="c3fb109c-09d1-42a6-93f4-69472d709861" providerId="ADAL" clId="{5D7E083D-1C33-4317-8B04-E68D019ED9A8}" dt="2025-03-24T13:46:01.037" v="23"/>
          <pc:sldLayoutMkLst>
            <pc:docMk/>
            <pc:sldMasterMk cId="3275634550" sldId="2147483657"/>
            <pc:sldLayoutMk cId="2064262031" sldId="2147483790"/>
          </pc:sldLayoutMkLst>
        </pc:sldLayoutChg>
      </pc:sldMasterChg>
      <pc:sldMasterChg chg="del delSldLayout">
        <pc:chgData name="Jenifer Prince Devaraj" userId="c3fb109c-09d1-42a6-93f4-69472d709861" providerId="ADAL" clId="{5D7E083D-1C33-4317-8B04-E68D019ED9A8}" dt="2025-03-24T13:46:01.037" v="23"/>
        <pc:sldMasterMkLst>
          <pc:docMk/>
          <pc:sldMasterMk cId="1384196811" sldId="2147483658"/>
        </pc:sldMasterMkLst>
        <pc:sldLayoutChg chg="del">
          <pc:chgData name="Jenifer Prince Devaraj" userId="c3fb109c-09d1-42a6-93f4-69472d709861" providerId="ADAL" clId="{5D7E083D-1C33-4317-8B04-E68D019ED9A8}" dt="2025-03-24T13:46:01.037" v="23"/>
          <pc:sldLayoutMkLst>
            <pc:docMk/>
            <pc:sldMasterMk cId="1384196811" sldId="2147483658"/>
            <pc:sldLayoutMk cId="1556723426" sldId="2147483682"/>
          </pc:sldLayoutMkLst>
        </pc:sldLayoutChg>
        <pc:sldLayoutChg chg="del">
          <pc:chgData name="Jenifer Prince Devaraj" userId="c3fb109c-09d1-42a6-93f4-69472d709861" providerId="ADAL" clId="{5D7E083D-1C33-4317-8B04-E68D019ED9A8}" dt="2025-03-24T13:46:01.037" v="23"/>
          <pc:sldLayoutMkLst>
            <pc:docMk/>
            <pc:sldMasterMk cId="1384196811" sldId="2147483658"/>
            <pc:sldLayoutMk cId="1714267788" sldId="2147483719"/>
          </pc:sldLayoutMkLst>
        </pc:sldLayoutChg>
        <pc:sldLayoutChg chg="del">
          <pc:chgData name="Jenifer Prince Devaraj" userId="c3fb109c-09d1-42a6-93f4-69472d709861" providerId="ADAL" clId="{5D7E083D-1C33-4317-8B04-E68D019ED9A8}" dt="2025-03-24T13:46:01.037" v="23"/>
          <pc:sldLayoutMkLst>
            <pc:docMk/>
            <pc:sldMasterMk cId="1384196811" sldId="2147483658"/>
            <pc:sldLayoutMk cId="1640983984" sldId="2147483720"/>
          </pc:sldLayoutMkLst>
        </pc:sldLayoutChg>
        <pc:sldLayoutChg chg="del">
          <pc:chgData name="Jenifer Prince Devaraj" userId="c3fb109c-09d1-42a6-93f4-69472d709861" providerId="ADAL" clId="{5D7E083D-1C33-4317-8B04-E68D019ED9A8}" dt="2025-03-24T13:46:01.037" v="23"/>
          <pc:sldLayoutMkLst>
            <pc:docMk/>
            <pc:sldMasterMk cId="1384196811" sldId="2147483658"/>
            <pc:sldLayoutMk cId="1240026675" sldId="2147483721"/>
          </pc:sldLayoutMkLst>
        </pc:sldLayoutChg>
        <pc:sldLayoutChg chg="del">
          <pc:chgData name="Jenifer Prince Devaraj" userId="c3fb109c-09d1-42a6-93f4-69472d709861" providerId="ADAL" clId="{5D7E083D-1C33-4317-8B04-E68D019ED9A8}" dt="2025-03-24T13:46:01.037" v="23"/>
          <pc:sldLayoutMkLst>
            <pc:docMk/>
            <pc:sldMasterMk cId="1384196811" sldId="2147483658"/>
            <pc:sldLayoutMk cId="4068811434" sldId="2147483751"/>
          </pc:sldLayoutMkLst>
        </pc:sldLayoutChg>
        <pc:sldLayoutChg chg="del">
          <pc:chgData name="Jenifer Prince Devaraj" userId="c3fb109c-09d1-42a6-93f4-69472d709861" providerId="ADAL" clId="{5D7E083D-1C33-4317-8B04-E68D019ED9A8}" dt="2025-03-24T13:46:01.037" v="23"/>
          <pc:sldLayoutMkLst>
            <pc:docMk/>
            <pc:sldMasterMk cId="1384196811" sldId="2147483658"/>
            <pc:sldLayoutMk cId="734961849" sldId="2147483783"/>
          </pc:sldLayoutMkLst>
        </pc:sldLayoutChg>
      </pc:sldMasterChg>
      <pc:sldMasterChg chg="del delSldLayout">
        <pc:chgData name="Jenifer Prince Devaraj" userId="c3fb109c-09d1-42a6-93f4-69472d709861" providerId="ADAL" clId="{5D7E083D-1C33-4317-8B04-E68D019ED9A8}" dt="2025-03-24T13:46:01.037" v="23"/>
        <pc:sldMasterMkLst>
          <pc:docMk/>
          <pc:sldMasterMk cId="2215794927" sldId="2147483660"/>
        </pc:sldMasterMkLst>
        <pc:sldLayoutChg chg="del">
          <pc:chgData name="Jenifer Prince Devaraj" userId="c3fb109c-09d1-42a6-93f4-69472d709861" providerId="ADAL" clId="{5D7E083D-1C33-4317-8B04-E68D019ED9A8}" dt="2025-03-24T13:46:01.037" v="23"/>
          <pc:sldLayoutMkLst>
            <pc:docMk/>
            <pc:sldMasterMk cId="2215794927" sldId="2147483660"/>
            <pc:sldLayoutMk cId="3475296125" sldId="2147483683"/>
          </pc:sldLayoutMkLst>
        </pc:sldLayoutChg>
        <pc:sldLayoutChg chg="del">
          <pc:chgData name="Jenifer Prince Devaraj" userId="c3fb109c-09d1-42a6-93f4-69472d709861" providerId="ADAL" clId="{5D7E083D-1C33-4317-8B04-E68D019ED9A8}" dt="2025-03-24T13:46:01.037" v="23"/>
          <pc:sldLayoutMkLst>
            <pc:docMk/>
            <pc:sldMasterMk cId="2215794927" sldId="2147483660"/>
            <pc:sldLayoutMk cId="4081925057" sldId="2147483716"/>
          </pc:sldLayoutMkLst>
        </pc:sldLayoutChg>
        <pc:sldLayoutChg chg="del">
          <pc:chgData name="Jenifer Prince Devaraj" userId="c3fb109c-09d1-42a6-93f4-69472d709861" providerId="ADAL" clId="{5D7E083D-1C33-4317-8B04-E68D019ED9A8}" dt="2025-03-24T13:46:01.037" v="23"/>
          <pc:sldLayoutMkLst>
            <pc:docMk/>
            <pc:sldMasterMk cId="2215794927" sldId="2147483660"/>
            <pc:sldLayoutMk cId="4127137421" sldId="2147483717"/>
          </pc:sldLayoutMkLst>
        </pc:sldLayoutChg>
        <pc:sldLayoutChg chg="del">
          <pc:chgData name="Jenifer Prince Devaraj" userId="c3fb109c-09d1-42a6-93f4-69472d709861" providerId="ADAL" clId="{5D7E083D-1C33-4317-8B04-E68D019ED9A8}" dt="2025-03-24T13:46:01.037" v="23"/>
          <pc:sldLayoutMkLst>
            <pc:docMk/>
            <pc:sldMasterMk cId="2215794927" sldId="2147483660"/>
            <pc:sldLayoutMk cId="3245223601" sldId="2147483718"/>
          </pc:sldLayoutMkLst>
        </pc:sldLayoutChg>
        <pc:sldLayoutChg chg="del">
          <pc:chgData name="Jenifer Prince Devaraj" userId="c3fb109c-09d1-42a6-93f4-69472d709861" providerId="ADAL" clId="{5D7E083D-1C33-4317-8B04-E68D019ED9A8}" dt="2025-03-24T13:46:01.037" v="23"/>
          <pc:sldLayoutMkLst>
            <pc:docMk/>
            <pc:sldMasterMk cId="2215794927" sldId="2147483660"/>
            <pc:sldLayoutMk cId="414174743" sldId="2147483777"/>
          </pc:sldLayoutMkLst>
        </pc:sldLayoutChg>
      </pc:sldMasterChg>
      <pc:sldMasterChg chg="del delSldLayout">
        <pc:chgData name="Jenifer Prince Devaraj" userId="c3fb109c-09d1-42a6-93f4-69472d709861" providerId="ADAL" clId="{5D7E083D-1C33-4317-8B04-E68D019ED9A8}" dt="2025-03-24T13:46:01.037" v="23"/>
        <pc:sldMasterMkLst>
          <pc:docMk/>
          <pc:sldMasterMk cId="3508390215" sldId="2147483661"/>
        </pc:sldMasterMkLst>
        <pc:sldLayoutChg chg="del">
          <pc:chgData name="Jenifer Prince Devaraj" userId="c3fb109c-09d1-42a6-93f4-69472d709861" providerId="ADAL" clId="{5D7E083D-1C33-4317-8B04-E68D019ED9A8}" dt="2025-03-24T13:46:01.037" v="23"/>
          <pc:sldLayoutMkLst>
            <pc:docMk/>
            <pc:sldMasterMk cId="3508390215" sldId="2147483661"/>
            <pc:sldLayoutMk cId="724236427" sldId="2147483685"/>
          </pc:sldLayoutMkLst>
        </pc:sldLayoutChg>
        <pc:sldLayoutChg chg="del">
          <pc:chgData name="Jenifer Prince Devaraj" userId="c3fb109c-09d1-42a6-93f4-69472d709861" providerId="ADAL" clId="{5D7E083D-1C33-4317-8B04-E68D019ED9A8}" dt="2025-03-24T13:46:01.037" v="23"/>
          <pc:sldLayoutMkLst>
            <pc:docMk/>
            <pc:sldMasterMk cId="3508390215" sldId="2147483661"/>
            <pc:sldLayoutMk cId="4054719700" sldId="2147483714"/>
          </pc:sldLayoutMkLst>
        </pc:sldLayoutChg>
      </pc:sldMasterChg>
      <pc:sldMasterChg chg="del delSldLayout">
        <pc:chgData name="Jenifer Prince Devaraj" userId="c3fb109c-09d1-42a6-93f4-69472d709861" providerId="ADAL" clId="{5D7E083D-1C33-4317-8B04-E68D019ED9A8}" dt="2025-03-24T13:46:01.037" v="23"/>
        <pc:sldMasterMkLst>
          <pc:docMk/>
          <pc:sldMasterMk cId="2581267852" sldId="2147483662"/>
        </pc:sldMasterMkLst>
        <pc:sldLayoutChg chg="del">
          <pc:chgData name="Jenifer Prince Devaraj" userId="c3fb109c-09d1-42a6-93f4-69472d709861" providerId="ADAL" clId="{5D7E083D-1C33-4317-8B04-E68D019ED9A8}" dt="2025-03-24T13:46:01.037" v="23"/>
          <pc:sldLayoutMkLst>
            <pc:docMk/>
            <pc:sldMasterMk cId="2581267852" sldId="2147483662"/>
            <pc:sldLayoutMk cId="196634507" sldId="2147483686"/>
          </pc:sldLayoutMkLst>
        </pc:sldLayoutChg>
      </pc:sldMasterChg>
      <pc:sldMasterChg chg="del delSldLayout">
        <pc:chgData name="Jenifer Prince Devaraj" userId="c3fb109c-09d1-42a6-93f4-69472d709861" providerId="ADAL" clId="{5D7E083D-1C33-4317-8B04-E68D019ED9A8}" dt="2025-03-24T13:46:01.037" v="23"/>
        <pc:sldMasterMkLst>
          <pc:docMk/>
          <pc:sldMasterMk cId="1372220361" sldId="2147483663"/>
        </pc:sldMasterMkLst>
        <pc:sldLayoutChg chg="del">
          <pc:chgData name="Jenifer Prince Devaraj" userId="c3fb109c-09d1-42a6-93f4-69472d709861" providerId="ADAL" clId="{5D7E083D-1C33-4317-8B04-E68D019ED9A8}" dt="2025-03-24T13:46:01.037" v="23"/>
          <pc:sldLayoutMkLst>
            <pc:docMk/>
            <pc:sldMasterMk cId="1372220361" sldId="2147483663"/>
            <pc:sldLayoutMk cId="2317885063" sldId="2147483687"/>
          </pc:sldLayoutMkLst>
        </pc:sldLayoutChg>
        <pc:sldLayoutChg chg="del">
          <pc:chgData name="Jenifer Prince Devaraj" userId="c3fb109c-09d1-42a6-93f4-69472d709861" providerId="ADAL" clId="{5D7E083D-1C33-4317-8B04-E68D019ED9A8}" dt="2025-03-24T13:46:01.037" v="23"/>
          <pc:sldLayoutMkLst>
            <pc:docMk/>
            <pc:sldMasterMk cId="1372220361" sldId="2147483663"/>
            <pc:sldLayoutMk cId="3686166945" sldId="2147483772"/>
          </pc:sldLayoutMkLst>
        </pc:sldLayoutChg>
        <pc:sldLayoutChg chg="del">
          <pc:chgData name="Jenifer Prince Devaraj" userId="c3fb109c-09d1-42a6-93f4-69472d709861" providerId="ADAL" clId="{5D7E083D-1C33-4317-8B04-E68D019ED9A8}" dt="2025-03-24T13:46:01.037" v="23"/>
          <pc:sldLayoutMkLst>
            <pc:docMk/>
            <pc:sldMasterMk cId="1372220361" sldId="2147483663"/>
            <pc:sldLayoutMk cId="3140485730" sldId="2147483773"/>
          </pc:sldLayoutMkLst>
        </pc:sldLayoutChg>
        <pc:sldLayoutChg chg="del">
          <pc:chgData name="Jenifer Prince Devaraj" userId="c3fb109c-09d1-42a6-93f4-69472d709861" providerId="ADAL" clId="{5D7E083D-1C33-4317-8B04-E68D019ED9A8}" dt="2025-03-24T13:46:01.037" v="23"/>
          <pc:sldLayoutMkLst>
            <pc:docMk/>
            <pc:sldMasterMk cId="1372220361" sldId="2147483663"/>
            <pc:sldLayoutMk cId="3897876703" sldId="2147483774"/>
          </pc:sldLayoutMkLst>
        </pc:sldLayoutChg>
        <pc:sldLayoutChg chg="del">
          <pc:chgData name="Jenifer Prince Devaraj" userId="c3fb109c-09d1-42a6-93f4-69472d709861" providerId="ADAL" clId="{5D7E083D-1C33-4317-8B04-E68D019ED9A8}" dt="2025-03-24T13:46:01.037" v="23"/>
          <pc:sldLayoutMkLst>
            <pc:docMk/>
            <pc:sldMasterMk cId="1372220361" sldId="2147483663"/>
            <pc:sldLayoutMk cId="1612919501" sldId="2147483775"/>
          </pc:sldLayoutMkLst>
        </pc:sldLayoutChg>
      </pc:sldMasterChg>
      <pc:sldMasterChg chg="del delSldLayout">
        <pc:chgData name="Jenifer Prince Devaraj" userId="c3fb109c-09d1-42a6-93f4-69472d709861" providerId="ADAL" clId="{5D7E083D-1C33-4317-8B04-E68D019ED9A8}" dt="2025-03-24T13:46:01.037" v="23"/>
        <pc:sldMasterMkLst>
          <pc:docMk/>
          <pc:sldMasterMk cId="741040061" sldId="2147483664"/>
        </pc:sldMasterMkLst>
        <pc:sldLayoutChg chg="del">
          <pc:chgData name="Jenifer Prince Devaraj" userId="c3fb109c-09d1-42a6-93f4-69472d709861" providerId="ADAL" clId="{5D7E083D-1C33-4317-8B04-E68D019ED9A8}" dt="2025-03-24T13:46:01.037" v="23"/>
          <pc:sldLayoutMkLst>
            <pc:docMk/>
            <pc:sldMasterMk cId="741040061" sldId="2147483664"/>
            <pc:sldLayoutMk cId="763020717" sldId="2147483688"/>
          </pc:sldLayoutMkLst>
        </pc:sldLayoutChg>
        <pc:sldLayoutChg chg="del">
          <pc:chgData name="Jenifer Prince Devaraj" userId="c3fb109c-09d1-42a6-93f4-69472d709861" providerId="ADAL" clId="{5D7E083D-1C33-4317-8B04-E68D019ED9A8}" dt="2025-03-24T13:46:01.037" v="23"/>
          <pc:sldLayoutMkLst>
            <pc:docMk/>
            <pc:sldMasterMk cId="741040061" sldId="2147483664"/>
            <pc:sldLayoutMk cId="711080307" sldId="2147483768"/>
          </pc:sldLayoutMkLst>
        </pc:sldLayoutChg>
        <pc:sldLayoutChg chg="del">
          <pc:chgData name="Jenifer Prince Devaraj" userId="c3fb109c-09d1-42a6-93f4-69472d709861" providerId="ADAL" clId="{5D7E083D-1C33-4317-8B04-E68D019ED9A8}" dt="2025-03-24T13:46:01.037" v="23"/>
          <pc:sldLayoutMkLst>
            <pc:docMk/>
            <pc:sldMasterMk cId="741040061" sldId="2147483664"/>
            <pc:sldLayoutMk cId="550498683" sldId="2147483769"/>
          </pc:sldLayoutMkLst>
        </pc:sldLayoutChg>
        <pc:sldLayoutChg chg="del">
          <pc:chgData name="Jenifer Prince Devaraj" userId="c3fb109c-09d1-42a6-93f4-69472d709861" providerId="ADAL" clId="{5D7E083D-1C33-4317-8B04-E68D019ED9A8}" dt="2025-03-24T13:46:01.037" v="23"/>
          <pc:sldLayoutMkLst>
            <pc:docMk/>
            <pc:sldMasterMk cId="741040061" sldId="2147483664"/>
            <pc:sldLayoutMk cId="3641454918" sldId="2147483770"/>
          </pc:sldLayoutMkLst>
        </pc:sldLayoutChg>
        <pc:sldLayoutChg chg="del">
          <pc:chgData name="Jenifer Prince Devaraj" userId="c3fb109c-09d1-42a6-93f4-69472d709861" providerId="ADAL" clId="{5D7E083D-1C33-4317-8B04-E68D019ED9A8}" dt="2025-03-24T13:46:01.037" v="23"/>
          <pc:sldLayoutMkLst>
            <pc:docMk/>
            <pc:sldMasterMk cId="741040061" sldId="2147483664"/>
            <pc:sldLayoutMk cId="3304689771" sldId="2147483771"/>
          </pc:sldLayoutMkLst>
        </pc:sldLayoutChg>
      </pc:sldMasterChg>
      <pc:sldMasterChg chg="del delSldLayout">
        <pc:chgData name="Jenifer Prince Devaraj" userId="c3fb109c-09d1-42a6-93f4-69472d709861" providerId="ADAL" clId="{5D7E083D-1C33-4317-8B04-E68D019ED9A8}" dt="2025-03-24T13:46:01.037" v="23"/>
        <pc:sldMasterMkLst>
          <pc:docMk/>
          <pc:sldMasterMk cId="58822457" sldId="2147483665"/>
        </pc:sldMasterMkLst>
        <pc:sldLayoutChg chg="del">
          <pc:chgData name="Jenifer Prince Devaraj" userId="c3fb109c-09d1-42a6-93f4-69472d709861" providerId="ADAL" clId="{5D7E083D-1C33-4317-8B04-E68D019ED9A8}" dt="2025-03-24T13:46:01.037" v="23"/>
          <pc:sldLayoutMkLst>
            <pc:docMk/>
            <pc:sldMasterMk cId="58822457" sldId="2147483665"/>
            <pc:sldLayoutMk cId="2624528723" sldId="2147483689"/>
          </pc:sldLayoutMkLst>
        </pc:sldLayoutChg>
        <pc:sldLayoutChg chg="del">
          <pc:chgData name="Jenifer Prince Devaraj" userId="c3fb109c-09d1-42a6-93f4-69472d709861" providerId="ADAL" clId="{5D7E083D-1C33-4317-8B04-E68D019ED9A8}" dt="2025-03-24T13:46:01.037" v="23"/>
          <pc:sldLayoutMkLst>
            <pc:docMk/>
            <pc:sldMasterMk cId="58822457" sldId="2147483665"/>
            <pc:sldLayoutMk cId="1989207104" sldId="2147483764"/>
          </pc:sldLayoutMkLst>
        </pc:sldLayoutChg>
        <pc:sldLayoutChg chg="del">
          <pc:chgData name="Jenifer Prince Devaraj" userId="c3fb109c-09d1-42a6-93f4-69472d709861" providerId="ADAL" clId="{5D7E083D-1C33-4317-8B04-E68D019ED9A8}" dt="2025-03-24T13:46:01.037" v="23"/>
          <pc:sldLayoutMkLst>
            <pc:docMk/>
            <pc:sldMasterMk cId="58822457" sldId="2147483665"/>
            <pc:sldLayoutMk cId="3162675532" sldId="2147483765"/>
          </pc:sldLayoutMkLst>
        </pc:sldLayoutChg>
        <pc:sldLayoutChg chg="del">
          <pc:chgData name="Jenifer Prince Devaraj" userId="c3fb109c-09d1-42a6-93f4-69472d709861" providerId="ADAL" clId="{5D7E083D-1C33-4317-8B04-E68D019ED9A8}" dt="2025-03-24T13:46:01.037" v="23"/>
          <pc:sldLayoutMkLst>
            <pc:docMk/>
            <pc:sldMasterMk cId="58822457" sldId="2147483665"/>
            <pc:sldLayoutMk cId="671023767" sldId="2147483766"/>
          </pc:sldLayoutMkLst>
        </pc:sldLayoutChg>
        <pc:sldLayoutChg chg="del">
          <pc:chgData name="Jenifer Prince Devaraj" userId="c3fb109c-09d1-42a6-93f4-69472d709861" providerId="ADAL" clId="{5D7E083D-1C33-4317-8B04-E68D019ED9A8}" dt="2025-03-24T13:46:01.037" v="23"/>
          <pc:sldLayoutMkLst>
            <pc:docMk/>
            <pc:sldMasterMk cId="58822457" sldId="2147483665"/>
            <pc:sldLayoutMk cId="3914582648" sldId="2147483767"/>
          </pc:sldLayoutMkLst>
        </pc:sldLayoutChg>
      </pc:sldMasterChg>
      <pc:sldMasterChg chg="del delSldLayout">
        <pc:chgData name="Jenifer Prince Devaraj" userId="c3fb109c-09d1-42a6-93f4-69472d709861" providerId="ADAL" clId="{5D7E083D-1C33-4317-8B04-E68D019ED9A8}" dt="2025-03-24T13:46:01.037" v="23"/>
        <pc:sldMasterMkLst>
          <pc:docMk/>
          <pc:sldMasterMk cId="754378712" sldId="2147483666"/>
        </pc:sldMasterMkLst>
        <pc:sldLayoutChg chg="del">
          <pc:chgData name="Jenifer Prince Devaraj" userId="c3fb109c-09d1-42a6-93f4-69472d709861" providerId="ADAL" clId="{5D7E083D-1C33-4317-8B04-E68D019ED9A8}" dt="2025-03-24T13:46:01.037" v="23"/>
          <pc:sldLayoutMkLst>
            <pc:docMk/>
            <pc:sldMasterMk cId="754378712" sldId="2147483666"/>
            <pc:sldLayoutMk cId="3132846485" sldId="2147483690"/>
          </pc:sldLayoutMkLst>
        </pc:sldLayoutChg>
        <pc:sldLayoutChg chg="del">
          <pc:chgData name="Jenifer Prince Devaraj" userId="c3fb109c-09d1-42a6-93f4-69472d709861" providerId="ADAL" clId="{5D7E083D-1C33-4317-8B04-E68D019ED9A8}" dt="2025-03-24T13:46:01.037" v="23"/>
          <pc:sldLayoutMkLst>
            <pc:docMk/>
            <pc:sldMasterMk cId="754378712" sldId="2147483666"/>
            <pc:sldLayoutMk cId="1638318787" sldId="2147483698"/>
          </pc:sldLayoutMkLst>
        </pc:sldLayoutChg>
        <pc:sldLayoutChg chg="del">
          <pc:chgData name="Jenifer Prince Devaraj" userId="c3fb109c-09d1-42a6-93f4-69472d709861" providerId="ADAL" clId="{5D7E083D-1C33-4317-8B04-E68D019ED9A8}" dt="2025-03-24T13:46:01.037" v="23"/>
          <pc:sldLayoutMkLst>
            <pc:docMk/>
            <pc:sldMasterMk cId="754378712" sldId="2147483666"/>
            <pc:sldLayoutMk cId="1988994691" sldId="2147483699"/>
          </pc:sldLayoutMkLst>
        </pc:sldLayoutChg>
        <pc:sldLayoutChg chg="del">
          <pc:chgData name="Jenifer Prince Devaraj" userId="c3fb109c-09d1-42a6-93f4-69472d709861" providerId="ADAL" clId="{5D7E083D-1C33-4317-8B04-E68D019ED9A8}" dt="2025-03-24T13:46:01.037" v="23"/>
          <pc:sldLayoutMkLst>
            <pc:docMk/>
            <pc:sldMasterMk cId="754378712" sldId="2147483666"/>
            <pc:sldLayoutMk cId="1668414652" sldId="2147483700"/>
          </pc:sldLayoutMkLst>
        </pc:sldLayoutChg>
        <pc:sldLayoutChg chg="del">
          <pc:chgData name="Jenifer Prince Devaraj" userId="c3fb109c-09d1-42a6-93f4-69472d709861" providerId="ADAL" clId="{5D7E083D-1C33-4317-8B04-E68D019ED9A8}" dt="2025-03-24T13:46:01.037" v="23"/>
          <pc:sldLayoutMkLst>
            <pc:docMk/>
            <pc:sldMasterMk cId="754378712" sldId="2147483666"/>
            <pc:sldLayoutMk cId="3376813219" sldId="2147483701"/>
          </pc:sldLayoutMkLst>
        </pc:sldLayoutChg>
        <pc:sldLayoutChg chg="del">
          <pc:chgData name="Jenifer Prince Devaraj" userId="c3fb109c-09d1-42a6-93f4-69472d709861" providerId="ADAL" clId="{5D7E083D-1C33-4317-8B04-E68D019ED9A8}" dt="2025-03-24T13:46:01.037" v="23"/>
          <pc:sldLayoutMkLst>
            <pc:docMk/>
            <pc:sldMasterMk cId="754378712" sldId="2147483666"/>
            <pc:sldLayoutMk cId="1322761775" sldId="2147483703"/>
          </pc:sldLayoutMkLst>
        </pc:sldLayoutChg>
        <pc:sldLayoutChg chg="del">
          <pc:chgData name="Jenifer Prince Devaraj" userId="c3fb109c-09d1-42a6-93f4-69472d709861" providerId="ADAL" clId="{5D7E083D-1C33-4317-8B04-E68D019ED9A8}" dt="2025-03-24T13:46:01.037" v="23"/>
          <pc:sldLayoutMkLst>
            <pc:docMk/>
            <pc:sldMasterMk cId="754378712" sldId="2147483666"/>
            <pc:sldLayoutMk cId="1402491513" sldId="2147483704"/>
          </pc:sldLayoutMkLst>
        </pc:sldLayoutChg>
        <pc:sldLayoutChg chg="del">
          <pc:chgData name="Jenifer Prince Devaraj" userId="c3fb109c-09d1-42a6-93f4-69472d709861" providerId="ADAL" clId="{5D7E083D-1C33-4317-8B04-E68D019ED9A8}" dt="2025-03-24T13:46:01.037" v="23"/>
          <pc:sldLayoutMkLst>
            <pc:docMk/>
            <pc:sldMasterMk cId="754378712" sldId="2147483666"/>
            <pc:sldLayoutMk cId="2661865558" sldId="2147483705"/>
          </pc:sldLayoutMkLst>
        </pc:sldLayoutChg>
        <pc:sldLayoutChg chg="del">
          <pc:chgData name="Jenifer Prince Devaraj" userId="c3fb109c-09d1-42a6-93f4-69472d709861" providerId="ADAL" clId="{5D7E083D-1C33-4317-8B04-E68D019ED9A8}" dt="2025-03-24T13:46:01.037" v="23"/>
          <pc:sldLayoutMkLst>
            <pc:docMk/>
            <pc:sldMasterMk cId="754378712" sldId="2147483666"/>
            <pc:sldLayoutMk cId="3007840193" sldId="2147483759"/>
          </pc:sldLayoutMkLst>
        </pc:sldLayoutChg>
        <pc:sldLayoutChg chg="del">
          <pc:chgData name="Jenifer Prince Devaraj" userId="c3fb109c-09d1-42a6-93f4-69472d709861" providerId="ADAL" clId="{5D7E083D-1C33-4317-8B04-E68D019ED9A8}" dt="2025-03-24T13:46:01.037" v="23"/>
          <pc:sldLayoutMkLst>
            <pc:docMk/>
            <pc:sldMasterMk cId="754378712" sldId="2147483666"/>
            <pc:sldLayoutMk cId="2405973259" sldId="2147483760"/>
          </pc:sldLayoutMkLst>
        </pc:sldLayoutChg>
        <pc:sldLayoutChg chg="del">
          <pc:chgData name="Jenifer Prince Devaraj" userId="c3fb109c-09d1-42a6-93f4-69472d709861" providerId="ADAL" clId="{5D7E083D-1C33-4317-8B04-E68D019ED9A8}" dt="2025-03-24T13:46:01.037" v="23"/>
          <pc:sldLayoutMkLst>
            <pc:docMk/>
            <pc:sldMasterMk cId="754378712" sldId="2147483666"/>
            <pc:sldLayoutMk cId="4035460473" sldId="2147483761"/>
          </pc:sldLayoutMkLst>
        </pc:sldLayoutChg>
        <pc:sldLayoutChg chg="del">
          <pc:chgData name="Jenifer Prince Devaraj" userId="c3fb109c-09d1-42a6-93f4-69472d709861" providerId="ADAL" clId="{5D7E083D-1C33-4317-8B04-E68D019ED9A8}" dt="2025-03-24T13:46:01.037" v="23"/>
          <pc:sldLayoutMkLst>
            <pc:docMk/>
            <pc:sldMasterMk cId="754378712" sldId="2147483666"/>
            <pc:sldLayoutMk cId="871081314" sldId="2147483762"/>
          </pc:sldLayoutMkLst>
        </pc:sldLayoutChg>
        <pc:sldLayoutChg chg="del">
          <pc:chgData name="Jenifer Prince Devaraj" userId="c3fb109c-09d1-42a6-93f4-69472d709861" providerId="ADAL" clId="{5D7E083D-1C33-4317-8B04-E68D019ED9A8}" dt="2025-03-24T13:46:01.037" v="23"/>
          <pc:sldLayoutMkLst>
            <pc:docMk/>
            <pc:sldMasterMk cId="754378712" sldId="2147483666"/>
            <pc:sldLayoutMk cId="1668421069" sldId="2147483763"/>
          </pc:sldLayoutMkLst>
        </pc:sldLayoutChg>
      </pc:sldMasterChg>
      <pc:sldMasterChg chg="del delSldLayout">
        <pc:chgData name="Jenifer Prince Devaraj" userId="c3fb109c-09d1-42a6-93f4-69472d709861" providerId="ADAL" clId="{5D7E083D-1C33-4317-8B04-E68D019ED9A8}" dt="2025-03-24T13:46:01.037" v="23"/>
        <pc:sldMasterMkLst>
          <pc:docMk/>
          <pc:sldMasterMk cId="217095490" sldId="2147483670"/>
        </pc:sldMasterMkLst>
        <pc:sldLayoutChg chg="del">
          <pc:chgData name="Jenifer Prince Devaraj" userId="c3fb109c-09d1-42a6-93f4-69472d709861" providerId="ADAL" clId="{5D7E083D-1C33-4317-8B04-E68D019ED9A8}" dt="2025-03-24T13:46:01.037" v="23"/>
          <pc:sldLayoutMkLst>
            <pc:docMk/>
            <pc:sldMasterMk cId="217095490" sldId="2147483670"/>
            <pc:sldLayoutMk cId="3583415931" sldId="2147483696"/>
          </pc:sldLayoutMkLst>
        </pc:sldLayoutChg>
        <pc:sldLayoutChg chg="del">
          <pc:chgData name="Jenifer Prince Devaraj" userId="c3fb109c-09d1-42a6-93f4-69472d709861" providerId="ADAL" clId="{5D7E083D-1C33-4317-8B04-E68D019ED9A8}" dt="2025-03-24T13:46:01.037" v="23"/>
          <pc:sldLayoutMkLst>
            <pc:docMk/>
            <pc:sldMasterMk cId="217095490" sldId="2147483670"/>
            <pc:sldLayoutMk cId="1189107345" sldId="2147483722"/>
          </pc:sldLayoutMkLst>
        </pc:sldLayoutChg>
        <pc:sldLayoutChg chg="del">
          <pc:chgData name="Jenifer Prince Devaraj" userId="c3fb109c-09d1-42a6-93f4-69472d709861" providerId="ADAL" clId="{5D7E083D-1C33-4317-8B04-E68D019ED9A8}" dt="2025-03-24T13:46:01.037" v="23"/>
          <pc:sldLayoutMkLst>
            <pc:docMk/>
            <pc:sldMasterMk cId="217095490" sldId="2147483670"/>
            <pc:sldLayoutMk cId="2437739104" sldId="2147483723"/>
          </pc:sldLayoutMkLst>
        </pc:sldLayoutChg>
        <pc:sldLayoutChg chg="del">
          <pc:chgData name="Jenifer Prince Devaraj" userId="c3fb109c-09d1-42a6-93f4-69472d709861" providerId="ADAL" clId="{5D7E083D-1C33-4317-8B04-E68D019ED9A8}" dt="2025-03-24T13:46:01.037" v="23"/>
          <pc:sldLayoutMkLst>
            <pc:docMk/>
            <pc:sldMasterMk cId="217095490" sldId="2147483670"/>
            <pc:sldLayoutMk cId="2060480586" sldId="2147483724"/>
          </pc:sldLayoutMkLst>
        </pc:sldLayoutChg>
        <pc:sldLayoutChg chg="del">
          <pc:chgData name="Jenifer Prince Devaraj" userId="c3fb109c-09d1-42a6-93f4-69472d709861" providerId="ADAL" clId="{5D7E083D-1C33-4317-8B04-E68D019ED9A8}" dt="2025-03-24T13:46:01.037" v="23"/>
          <pc:sldLayoutMkLst>
            <pc:docMk/>
            <pc:sldMasterMk cId="217095490" sldId="2147483670"/>
            <pc:sldLayoutMk cId="490812382" sldId="2147483725"/>
          </pc:sldLayoutMkLst>
        </pc:sldLayoutChg>
      </pc:sldMasterChg>
      <pc:sldMasterChg chg="del delSldLayout">
        <pc:chgData name="Jenifer Prince Devaraj" userId="c3fb109c-09d1-42a6-93f4-69472d709861" providerId="ADAL" clId="{5D7E083D-1C33-4317-8B04-E68D019ED9A8}" dt="2025-03-24T13:46:01.037" v="23"/>
        <pc:sldMasterMkLst>
          <pc:docMk/>
          <pc:sldMasterMk cId="1743180627" sldId="2147483671"/>
        </pc:sldMasterMkLst>
        <pc:sldLayoutChg chg="del">
          <pc:chgData name="Jenifer Prince Devaraj" userId="c3fb109c-09d1-42a6-93f4-69472d709861" providerId="ADAL" clId="{5D7E083D-1C33-4317-8B04-E68D019ED9A8}" dt="2025-03-24T13:46:01.037" v="23"/>
          <pc:sldLayoutMkLst>
            <pc:docMk/>
            <pc:sldMasterMk cId="1743180627" sldId="2147483671"/>
            <pc:sldLayoutMk cId="3714548059" sldId="2147483697"/>
          </pc:sldLayoutMkLst>
        </pc:sldLayoutChg>
      </pc:sldMasterChg>
      <pc:sldMasterChg chg="del delSldLayout">
        <pc:chgData name="Jenifer Prince Devaraj" userId="c3fb109c-09d1-42a6-93f4-69472d709861" providerId="ADAL" clId="{5D7E083D-1C33-4317-8B04-E68D019ED9A8}" dt="2025-03-24T13:46:01.037" v="23"/>
        <pc:sldMasterMkLst>
          <pc:docMk/>
          <pc:sldMasterMk cId="130175223" sldId="2147483673"/>
        </pc:sldMasterMkLst>
        <pc:sldLayoutChg chg="del">
          <pc:chgData name="Jenifer Prince Devaraj" userId="c3fb109c-09d1-42a6-93f4-69472d709861" providerId="ADAL" clId="{5D7E083D-1C33-4317-8B04-E68D019ED9A8}" dt="2025-03-24T13:46:01.037" v="23"/>
          <pc:sldLayoutMkLst>
            <pc:docMk/>
            <pc:sldMasterMk cId="130175223" sldId="2147483673"/>
            <pc:sldLayoutMk cId="324980695" sldId="2147483693"/>
          </pc:sldLayoutMkLst>
        </pc:sldLayoutChg>
        <pc:sldLayoutChg chg="del">
          <pc:chgData name="Jenifer Prince Devaraj" userId="c3fb109c-09d1-42a6-93f4-69472d709861" providerId="ADAL" clId="{5D7E083D-1C33-4317-8B04-E68D019ED9A8}" dt="2025-03-24T13:46:01.037" v="23"/>
          <pc:sldLayoutMkLst>
            <pc:docMk/>
            <pc:sldMasterMk cId="130175223" sldId="2147483673"/>
            <pc:sldLayoutMk cId="663674427" sldId="2147483778"/>
          </pc:sldLayoutMkLst>
        </pc:sldLayoutChg>
        <pc:sldLayoutChg chg="del">
          <pc:chgData name="Jenifer Prince Devaraj" userId="c3fb109c-09d1-42a6-93f4-69472d709861" providerId="ADAL" clId="{5D7E083D-1C33-4317-8B04-E68D019ED9A8}" dt="2025-03-24T13:46:01.037" v="23"/>
          <pc:sldLayoutMkLst>
            <pc:docMk/>
            <pc:sldMasterMk cId="130175223" sldId="2147483673"/>
            <pc:sldLayoutMk cId="2928645816" sldId="2147483779"/>
          </pc:sldLayoutMkLst>
        </pc:sldLayoutChg>
        <pc:sldLayoutChg chg="del">
          <pc:chgData name="Jenifer Prince Devaraj" userId="c3fb109c-09d1-42a6-93f4-69472d709861" providerId="ADAL" clId="{5D7E083D-1C33-4317-8B04-E68D019ED9A8}" dt="2025-03-24T13:46:01.037" v="23"/>
          <pc:sldLayoutMkLst>
            <pc:docMk/>
            <pc:sldMasterMk cId="130175223" sldId="2147483673"/>
            <pc:sldLayoutMk cId="4277840142" sldId="2147483780"/>
          </pc:sldLayoutMkLst>
        </pc:sldLayoutChg>
        <pc:sldLayoutChg chg="del">
          <pc:chgData name="Jenifer Prince Devaraj" userId="c3fb109c-09d1-42a6-93f4-69472d709861" providerId="ADAL" clId="{5D7E083D-1C33-4317-8B04-E68D019ED9A8}" dt="2025-03-24T13:46:01.037" v="23"/>
          <pc:sldLayoutMkLst>
            <pc:docMk/>
            <pc:sldMasterMk cId="130175223" sldId="2147483673"/>
            <pc:sldLayoutMk cId="951448030" sldId="2147483781"/>
          </pc:sldLayoutMkLst>
        </pc:sldLayoutChg>
        <pc:sldLayoutChg chg="del">
          <pc:chgData name="Jenifer Prince Devaraj" userId="c3fb109c-09d1-42a6-93f4-69472d709861" providerId="ADAL" clId="{5D7E083D-1C33-4317-8B04-E68D019ED9A8}" dt="2025-03-24T13:46:01.037" v="23"/>
          <pc:sldLayoutMkLst>
            <pc:docMk/>
            <pc:sldMasterMk cId="130175223" sldId="2147483673"/>
            <pc:sldLayoutMk cId="2939912982" sldId="2147483782"/>
          </pc:sldLayoutMkLst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43E031-8EA7-4CC5-A13E-73C0167506AA}" type="datetimeFigureOut">
              <a:rPr lang="en-GB" smtClean="0"/>
              <a:t>26/03/2025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74F67A-0874-45E3-BD6B-71B178B0D0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01535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18036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9952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91821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45066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068349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847918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90A70F-CFCA-FFF2-0ED5-0469FA5E10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012607A-1A92-7ADD-1A7A-78FB261208C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E5DE96E-2DB8-2F82-63BE-2430AB75FD0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>
            <a:extLst>
              <a:ext uri="{FF2B5EF4-FFF2-40B4-BE49-F238E27FC236}">
                <a16:creationId xmlns:a16="http://schemas.microsoft.com/office/drawing/2014/main" id="{A638EE34-6AC0-CC70-6B20-8CB89C8F3A6B}"/>
              </a:ext>
            </a:extLst>
          </p:cNvPr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B305B7E-6511-1E35-5B92-6A33F05F38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1EF218-9AE5-81FF-C744-70661B0577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928870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601212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657805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537686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429198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837529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91ABF0-D330-16D2-E70F-3D54C15901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4942E34-3492-E566-4D47-A027C338699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70FB059-BE2F-0160-9EC7-5E2B5073BF6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>
            <a:extLst>
              <a:ext uri="{FF2B5EF4-FFF2-40B4-BE49-F238E27FC236}">
                <a16:creationId xmlns:a16="http://schemas.microsoft.com/office/drawing/2014/main" id="{171F43F5-D88E-C8E4-1117-D2AA41199E8C}"/>
              </a:ext>
            </a:extLst>
          </p:cNvPr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F089A3-92EF-459E-74C1-DED1B8C28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15BB26-E673-D6E0-35E6-F15FC701BB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85881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3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731376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98008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497BB8-93F1-3841-8173-4DF1241A59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1F42012-9474-4F46-BD54-028036C91EB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47972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BA0C2117-DFB0-B54B-BDD0-012C8CCE95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9628F5D-9BAE-634B-AE20-8E87CB4890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71485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97776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87959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96989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.png"/><Relationship Id="rId5" Type="http://schemas.openxmlformats.org/officeDocument/2006/relationships/theme" Target="../theme/theme3.xml"/><Relationship Id="rId4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F0FD76DA-018B-3547-8990-82DB73013FC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9211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784" r:id="rId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DBBAB934-017A-D042-9617-3501BD1449E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1211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4309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text, application&#10;&#10;Description automatically generated with medium confidence">
            <a:extLst>
              <a:ext uri="{FF2B5EF4-FFF2-40B4-BE49-F238E27FC236}">
                <a16:creationId xmlns:a16="http://schemas.microsoft.com/office/drawing/2014/main" id="{5B8E6985-ED3E-5140-B1DC-7EB25AF90A75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6999A67-4D82-1343-ADCB-91ABB33698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9725" y="1383220"/>
            <a:ext cx="115580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EF9B43-36A1-A24C-9E5C-E80D6AD922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19725" y="2843720"/>
            <a:ext cx="11558047" cy="369848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00937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752" r:id="rId2"/>
    <p:sldLayoutId id="2147483753" r:id="rId3"/>
    <p:sldLayoutId id="2147483754" r:id="rId4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5AF40EAB-6954-8B5E-C784-2A455332F6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76182" y="4335285"/>
            <a:ext cx="5315818" cy="3088946"/>
          </a:xfrm>
        </p:spPr>
        <p:txBody>
          <a:bodyPr/>
          <a:lstStyle/>
          <a:p>
            <a:r>
              <a:rPr lang="en-GB" sz="1600" i="1" dirty="0">
                <a:latin typeface="Cambria" panose="02040503050406030204" pitchFamily="18" charset="0"/>
                <a:ea typeface="Cambria" panose="02040503050406030204" pitchFamily="18" charset="0"/>
              </a:rPr>
              <a:t>Lecture By,</a:t>
            </a:r>
          </a:p>
          <a:p>
            <a:r>
              <a:rPr lang="en-GB" sz="1600" i="1" dirty="0">
                <a:latin typeface="Cambria" panose="02040503050406030204" pitchFamily="18" charset="0"/>
                <a:ea typeface="Cambria" panose="02040503050406030204" pitchFamily="18" charset="0"/>
              </a:rPr>
              <a:t>                    Mrs. Jenifer Prince Devaraj,</a:t>
            </a:r>
          </a:p>
          <a:p>
            <a:r>
              <a:rPr lang="en-GB" sz="1600" i="1" dirty="0">
                <a:latin typeface="Cambria" panose="02040503050406030204" pitchFamily="18" charset="0"/>
                <a:ea typeface="Cambria" panose="02040503050406030204" pitchFamily="18" charset="0"/>
              </a:rPr>
              <a:t>                    Lecturer - Embedded Electronics,</a:t>
            </a:r>
          </a:p>
          <a:p>
            <a:r>
              <a:rPr lang="en-GB" sz="1600" i="1" dirty="0">
                <a:latin typeface="Cambria" panose="02040503050406030204" pitchFamily="18" charset="0"/>
                <a:ea typeface="Cambria" panose="02040503050406030204" pitchFamily="18" charset="0"/>
              </a:rPr>
              <a:t>                    Faculty of Applied Computing,</a:t>
            </a:r>
          </a:p>
          <a:p>
            <a:r>
              <a:rPr lang="en-GB" sz="1600" i="1" dirty="0">
                <a:latin typeface="Cambria" panose="02040503050406030204" pitchFamily="18" charset="0"/>
                <a:ea typeface="Cambria" panose="02040503050406030204" pitchFamily="18" charset="0"/>
              </a:rPr>
              <a:t>	UWTSD</a:t>
            </a:r>
          </a:p>
          <a:p>
            <a:r>
              <a:rPr lang="en-GB" sz="1600" i="1" dirty="0">
                <a:latin typeface="Cambria" panose="02040503050406030204" pitchFamily="18" charset="0"/>
                <a:ea typeface="Cambria" panose="02040503050406030204" pitchFamily="18" charset="0"/>
              </a:rPr>
              <a:t>	</a:t>
            </a:r>
            <a:r>
              <a:rPr lang="en-GB" sz="1600" i="1" dirty="0" err="1">
                <a:latin typeface="Cambria" panose="02040503050406030204" pitchFamily="18" charset="0"/>
                <a:ea typeface="Cambria" panose="02040503050406030204" pitchFamily="18" charset="0"/>
              </a:rPr>
              <a:t>Email:j.prince-devaraj@uwtsd.ac.uk</a:t>
            </a:r>
            <a:endParaRPr lang="en-GB" sz="1600" i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endParaRPr lang="en-GB" sz="16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Content Placeholder 1">
            <a:extLst>
              <a:ext uri="{FF2B5EF4-FFF2-40B4-BE49-F238E27FC236}">
                <a16:creationId xmlns:a16="http://schemas.microsoft.com/office/drawing/2014/main" id="{BE605BA5-7179-54D8-AA19-BC9809E09348}"/>
              </a:ext>
            </a:extLst>
          </p:cNvPr>
          <p:cNvSpPr txBox="1">
            <a:spLocks/>
          </p:cNvSpPr>
          <p:nvPr/>
        </p:nvSpPr>
        <p:spPr>
          <a:xfrm>
            <a:off x="2047314" y="1884527"/>
            <a:ext cx="8747686" cy="3088946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200" b="1" dirty="0"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Module Name	: Electronics II</a:t>
            </a:r>
          </a:p>
          <a:p>
            <a:r>
              <a:rPr lang="en-GB" sz="2200" b="1" dirty="0"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Module Code	:  </a:t>
            </a:r>
            <a:r>
              <a:rPr lang="en-GB" sz="2200" b="1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ACDA6001</a:t>
            </a:r>
          </a:p>
          <a:p>
            <a:r>
              <a:rPr lang="en-GB" sz="2200" b="1" dirty="0"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Topic 		: State Reduction Example	</a:t>
            </a:r>
          </a:p>
          <a:p>
            <a:r>
              <a:rPr lang="en-GB" sz="2200" b="1" dirty="0"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Lecture 	</a:t>
            </a:r>
            <a:r>
              <a:rPr lang="en-GB" sz="2200" b="1"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: 11</a:t>
            </a:r>
            <a:endParaRPr lang="en-GB" sz="2200" b="1" dirty="0">
              <a:latin typeface="Cambria" panose="02040503050406030204" pitchFamily="18" charset="0"/>
              <a:ea typeface="Cambria" panose="02040503050406030204" pitchFamily="18" charset="0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1190073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AA7F5752-A0C9-094D-03B8-0FF958738336}"/>
              </a:ext>
            </a:extLst>
          </p:cNvPr>
          <p:cNvSpPr txBox="1">
            <a:spLocks/>
          </p:cNvSpPr>
          <p:nvPr/>
        </p:nvSpPr>
        <p:spPr>
          <a:xfrm>
            <a:off x="3119120" y="293212"/>
            <a:ext cx="11290572" cy="105967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b="1" dirty="0">
                <a:solidFill>
                  <a:schemeClr val="bg1"/>
                </a:solidFill>
                <a:latin typeface="Calibri "/>
                <a:ea typeface="Cambria" panose="02040503050406030204" pitchFamily="18" charset="0"/>
                <a:cs typeface="Arial"/>
              </a:rPr>
              <a:t>State Reduction - Example	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BD1089C-42CE-462F-F9D5-CBB6DE9A44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1203" y="2344848"/>
            <a:ext cx="10758747" cy="2340474"/>
          </a:xfrm>
        </p:spPr>
        <p:txBody>
          <a:bodyPr>
            <a:normAutofit fontScale="90000"/>
          </a:bodyPr>
          <a:lstStyle/>
          <a:p>
            <a:pPr lvl="0">
              <a:lnSpc>
                <a:spcPct val="200000"/>
              </a:lnSpc>
              <a:tabLst>
                <a:tab pos="540385" algn="l"/>
              </a:tabLst>
            </a:pPr>
            <a:r>
              <a:rPr lang="en-GB" sz="2400" dirty="0"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(</a:t>
            </a:r>
            <a:r>
              <a:rPr lang="en-GB" sz="2400" dirty="0" err="1"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</a:t>
            </a:r>
            <a:r>
              <a:rPr lang="en-GB" sz="2400" dirty="0"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) </a:t>
            </a:r>
            <a:r>
              <a:rPr lang="en-GB" sz="24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Determine the reduced state diagram for the state diagram given below.</a:t>
            </a:r>
            <a:br>
              <a:rPr lang="en-GB" sz="24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en-GB" sz="24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(ii) Also, </a:t>
            </a:r>
            <a:r>
              <a:rPr lang="en-GB" sz="2400" dirty="0"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f</a:t>
            </a:r>
            <a:r>
              <a:rPr lang="en-GB" sz="2400" dirty="0"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or the obtained reduced state diagram answer the following and design a     	synchronous Sequential Circuit using D Flip Flop.</a:t>
            </a:r>
            <a:br>
              <a:rPr lang="en-GB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n-GB" sz="12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							</a:t>
            </a:r>
            <a:b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en-GB" sz="27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								</a:t>
            </a:r>
            <a:br>
              <a:rPr lang="en-GB" sz="27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en-GB" sz="27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		</a:t>
            </a:r>
            <a:r>
              <a:rPr lang="en-ZA" sz="12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			</a:t>
            </a:r>
            <a:endParaRPr lang="en-GB" sz="28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3" name="Slide Number Placeholder 32">
            <a:extLst>
              <a:ext uri="{FF2B5EF4-FFF2-40B4-BE49-F238E27FC236}">
                <a16:creationId xmlns:a16="http://schemas.microsoft.com/office/drawing/2014/main" id="{D9B1CDAC-D0F8-57FB-4D7F-E9D317614EEE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fld id="{AC82685A-BD3A-4230-8D85-804689F67293}" type="slidenum">
              <a:rPr lang="en-GB" smtClean="0"/>
              <a:t>2</a:t>
            </a:fld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D0AEB0F-27C7-CFA1-2D07-909014B87D5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7198" y="3158210"/>
            <a:ext cx="3200672" cy="3406578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13EF05F-A1B9-3522-AF68-1538A65A1418}"/>
              </a:ext>
            </a:extLst>
          </p:cNvPr>
          <p:cNvSpPr txBox="1"/>
          <p:nvPr/>
        </p:nvSpPr>
        <p:spPr>
          <a:xfrm>
            <a:off x="1414130" y="4167750"/>
            <a:ext cx="7274560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GB" sz="1800" i="1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Show the Reduced State Table 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800" i="1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Show its state Assignment.			</a:t>
            </a:r>
            <a:r>
              <a:rPr lang="en-GB" sz="18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endParaRPr lang="en-GB" dirty="0">
              <a:latin typeface="Cambria" panose="0204050305040603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n-GB" sz="1800" i="1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Obtain the PS- NS Table.                                                                               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800" i="1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Obtain Excitation Table.			</a:t>
            </a:r>
            <a:endParaRPr lang="en-GB" i="1" dirty="0">
              <a:latin typeface="Cambria" panose="0204050305040603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n-GB" sz="1800" i="1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Output Expressions 				</a:t>
            </a:r>
            <a:endParaRPr lang="en-GB" i="1" dirty="0">
              <a:latin typeface="Cambria" panose="0204050305040603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n-GB" sz="1800" i="1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Logic Circuit</a:t>
            </a:r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EAB3519-7B95-B6A9-D86F-7507D83D674D}"/>
              </a:ext>
            </a:extLst>
          </p:cNvPr>
          <p:cNvSpPr txBox="1">
            <a:spLocks/>
          </p:cNvSpPr>
          <p:nvPr/>
        </p:nvSpPr>
        <p:spPr>
          <a:xfrm>
            <a:off x="211959" y="6678272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ACDA6001 – </a:t>
            </a:r>
            <a:r>
              <a:rPr lang="en-GB" sz="800" b="1" i="1" kern="0" dirty="0">
                <a:latin typeface="Arial" panose="020B0604020202020204" pitchFamily="34" charset="0"/>
                <a:ea typeface="Calibri" panose="020F0502020204030204" pitchFamily="34" charset="0"/>
              </a:rPr>
              <a:t>Electronics 2</a:t>
            </a:r>
          </a:p>
          <a:p>
            <a:r>
              <a:rPr lang="en-GB" sz="800" b="1" i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867563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D1089C-42CE-462F-F9D5-CBB6DE9A44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8440" y="1232422"/>
            <a:ext cx="12306903" cy="2340474"/>
          </a:xfrm>
        </p:spPr>
        <p:txBody>
          <a:bodyPr>
            <a:normAutofit fontScale="90000"/>
          </a:bodyPr>
          <a:lstStyle/>
          <a:p>
            <a:pPr lvl="0">
              <a:lnSpc>
                <a:spcPct val="200000"/>
              </a:lnSpc>
              <a:tabLst>
                <a:tab pos="540385" algn="l"/>
              </a:tabLst>
            </a:pPr>
            <a:r>
              <a:rPr lang="en-GB" sz="24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(</a:t>
            </a:r>
            <a:r>
              <a:rPr lang="en-GB" sz="2400" dirty="0" err="1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</a:t>
            </a:r>
            <a:r>
              <a:rPr lang="en-GB" sz="24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) To draw the Reduced State Diagram</a:t>
            </a:r>
            <a:br>
              <a:rPr lang="en-GB" sz="24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en-GB" sz="24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Step 1: State Table</a:t>
            </a:r>
            <a:br>
              <a:rPr lang="en-GB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n-GB" sz="12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							</a:t>
            </a:r>
            <a:b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en-GB" sz="27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								</a:t>
            </a:r>
            <a:br>
              <a:rPr lang="en-GB" sz="27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en-GB" sz="27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		</a:t>
            </a:r>
            <a:r>
              <a:rPr lang="en-ZA" sz="12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			</a:t>
            </a:r>
            <a:endParaRPr lang="en-GB" sz="28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3" name="Slide Number Placeholder 32">
            <a:extLst>
              <a:ext uri="{FF2B5EF4-FFF2-40B4-BE49-F238E27FC236}">
                <a16:creationId xmlns:a16="http://schemas.microsoft.com/office/drawing/2014/main" id="{D9B1CDAC-D0F8-57FB-4D7F-E9D317614EEE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fld id="{AC82685A-BD3A-4230-8D85-804689F67293}" type="slidenum">
              <a:rPr lang="en-GB" smtClean="0"/>
              <a:t>3</a:t>
            </a:fld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D0AEB0F-27C7-CFA1-2D07-909014B87D5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0574" y="1633493"/>
            <a:ext cx="4633230" cy="4931295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5" name="Table 5">
            <a:extLst>
              <a:ext uri="{FF2B5EF4-FFF2-40B4-BE49-F238E27FC236}">
                <a16:creationId xmlns:a16="http://schemas.microsoft.com/office/drawing/2014/main" id="{0F1874E5-DF59-FC34-357B-910A4B77EB7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99108699"/>
              </p:ext>
            </p:extLst>
          </p:nvPr>
        </p:nvGraphicFramePr>
        <p:xfrm>
          <a:off x="344105" y="2496806"/>
          <a:ext cx="4756564" cy="33316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79752">
                  <a:extLst>
                    <a:ext uri="{9D8B030D-6E8A-4147-A177-3AD203B41FA5}">
                      <a16:colId xmlns:a16="http://schemas.microsoft.com/office/drawing/2014/main" val="161688845"/>
                    </a:ext>
                  </a:extLst>
                </a:gridCol>
                <a:gridCol w="770260">
                  <a:extLst>
                    <a:ext uri="{9D8B030D-6E8A-4147-A177-3AD203B41FA5}">
                      <a16:colId xmlns:a16="http://schemas.microsoft.com/office/drawing/2014/main" val="3236037960"/>
                    </a:ext>
                  </a:extLst>
                </a:gridCol>
                <a:gridCol w="799460">
                  <a:extLst>
                    <a:ext uri="{9D8B030D-6E8A-4147-A177-3AD203B41FA5}">
                      <a16:colId xmlns:a16="http://schemas.microsoft.com/office/drawing/2014/main" val="2302924403"/>
                    </a:ext>
                  </a:extLst>
                </a:gridCol>
                <a:gridCol w="807720">
                  <a:extLst>
                    <a:ext uri="{9D8B030D-6E8A-4147-A177-3AD203B41FA5}">
                      <a16:colId xmlns:a16="http://schemas.microsoft.com/office/drawing/2014/main" val="3785997032"/>
                    </a:ext>
                  </a:extLst>
                </a:gridCol>
                <a:gridCol w="899372">
                  <a:extLst>
                    <a:ext uri="{9D8B030D-6E8A-4147-A177-3AD203B41FA5}">
                      <a16:colId xmlns:a16="http://schemas.microsoft.com/office/drawing/2014/main" val="3315824896"/>
                    </a:ext>
                  </a:extLst>
                </a:gridCol>
              </a:tblGrid>
              <a:tr h="364294">
                <a:tc>
                  <a:txBody>
                    <a:bodyPr/>
                    <a:lstStyle/>
                    <a:p>
                      <a:endParaRPr lang="en-GB" b="1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b="1" dirty="0"/>
                        <a:t>       Next State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b="1" dirty="0"/>
                        <a:t>           Output(z)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06539498"/>
                  </a:ext>
                </a:extLst>
              </a:tr>
              <a:tr h="370737">
                <a:tc>
                  <a:txBody>
                    <a:bodyPr/>
                    <a:lstStyle/>
                    <a:p>
                      <a:r>
                        <a:rPr lang="en-GB" b="1" dirty="0"/>
                        <a:t>Present State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>
                          <a:latin typeface="Calibri "/>
                          <a:cs typeface="Arabic Typesetting" panose="03020402040406030203" pitchFamily="66" charset="-78"/>
                        </a:rPr>
                        <a:t>x = 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x =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x = 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x=1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57517640"/>
                  </a:ext>
                </a:extLst>
              </a:tr>
              <a:tr h="370737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b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71920860"/>
                  </a:ext>
                </a:extLst>
              </a:tr>
              <a:tr h="370737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b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52786994"/>
                  </a:ext>
                </a:extLst>
              </a:tr>
              <a:tr h="370737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00288520"/>
                  </a:ext>
                </a:extLst>
              </a:tr>
              <a:tr h="370737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f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96397208"/>
                  </a:ext>
                </a:extLst>
              </a:tr>
              <a:tr h="370737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f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37177966"/>
                  </a:ext>
                </a:extLst>
              </a:tr>
              <a:tr h="370737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f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f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237812"/>
                  </a:ext>
                </a:extLst>
              </a:tr>
              <a:tr h="370737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f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71563144"/>
                  </a:ext>
                </a:extLst>
              </a:tr>
            </a:tbl>
          </a:graphicData>
        </a:graphic>
      </p:graphicFrame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2F1550EF-AFDA-9A58-F7A2-3CD69B4B3640}"/>
              </a:ext>
            </a:extLst>
          </p:cNvPr>
          <p:cNvSpPr/>
          <p:nvPr/>
        </p:nvSpPr>
        <p:spPr>
          <a:xfrm>
            <a:off x="344105" y="4784631"/>
            <a:ext cx="4912360" cy="304800"/>
          </a:xfrm>
          <a:prstGeom prst="roundRect">
            <a:avLst/>
          </a:prstGeom>
          <a:solidFill>
            <a:schemeClr val="accent1">
              <a:alpha val="39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9FF6C377-63C1-C0EC-272E-F10394BF17A4}"/>
              </a:ext>
            </a:extLst>
          </p:cNvPr>
          <p:cNvSpPr/>
          <p:nvPr/>
        </p:nvSpPr>
        <p:spPr>
          <a:xfrm>
            <a:off x="344105" y="5495234"/>
            <a:ext cx="4912360" cy="304800"/>
          </a:xfrm>
          <a:prstGeom prst="roundRect">
            <a:avLst/>
          </a:prstGeom>
          <a:solidFill>
            <a:schemeClr val="accent1">
              <a:alpha val="37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F1573631-E117-8719-9B1E-296E3DEB5E18}"/>
              </a:ext>
            </a:extLst>
          </p:cNvPr>
          <p:cNvSpPr txBox="1">
            <a:spLocks/>
          </p:cNvSpPr>
          <p:nvPr/>
        </p:nvSpPr>
        <p:spPr>
          <a:xfrm>
            <a:off x="3119120" y="293212"/>
            <a:ext cx="11290572" cy="105967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b="1" dirty="0">
                <a:solidFill>
                  <a:schemeClr val="bg1"/>
                </a:solidFill>
                <a:latin typeface="Calibri "/>
                <a:ea typeface="Cambria" panose="02040503050406030204" pitchFamily="18" charset="0"/>
                <a:cs typeface="Arial"/>
              </a:rPr>
              <a:t>State Reduction - Example	</a:t>
            </a:r>
          </a:p>
        </p:txBody>
      </p:sp>
      <p:sp>
        <p:nvSpPr>
          <p:cNvPr id="8" name="Footer Placeholder 3">
            <a:extLst>
              <a:ext uri="{FF2B5EF4-FFF2-40B4-BE49-F238E27FC236}">
                <a16:creationId xmlns:a16="http://schemas.microsoft.com/office/drawing/2014/main" id="{9FAED1B0-0D66-1111-EAE5-4381566761CE}"/>
              </a:ext>
            </a:extLst>
          </p:cNvPr>
          <p:cNvSpPr txBox="1">
            <a:spLocks/>
          </p:cNvSpPr>
          <p:nvPr/>
        </p:nvSpPr>
        <p:spPr>
          <a:xfrm>
            <a:off x="211959" y="6678272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ACDA6001 – </a:t>
            </a:r>
            <a:r>
              <a:rPr lang="en-GB" sz="800" b="1" i="1" kern="0" dirty="0">
                <a:latin typeface="Arial" panose="020B0604020202020204" pitchFamily="34" charset="0"/>
                <a:ea typeface="Calibri" panose="020F0502020204030204" pitchFamily="34" charset="0"/>
              </a:rPr>
              <a:t>Electronics 2</a:t>
            </a:r>
          </a:p>
          <a:p>
            <a:r>
              <a:rPr lang="en-GB" sz="800" b="1" i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475981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D1089C-42CE-462F-F9D5-CBB6DE9A44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8440" y="1232422"/>
            <a:ext cx="12306903" cy="2340474"/>
          </a:xfrm>
        </p:spPr>
        <p:txBody>
          <a:bodyPr>
            <a:normAutofit fontScale="90000"/>
          </a:bodyPr>
          <a:lstStyle/>
          <a:p>
            <a:pPr lvl="0">
              <a:lnSpc>
                <a:spcPct val="200000"/>
              </a:lnSpc>
              <a:tabLst>
                <a:tab pos="540385" algn="l"/>
              </a:tabLst>
            </a:pPr>
            <a:r>
              <a:rPr lang="en-GB" sz="24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To draw the Reduced State Diagram</a:t>
            </a:r>
            <a:br>
              <a:rPr lang="en-GB" sz="24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en-GB" sz="24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Step 2:  Reduced State Table</a:t>
            </a:r>
            <a:br>
              <a:rPr lang="en-GB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n-GB" sz="12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							</a:t>
            </a:r>
            <a:b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en-GB" sz="27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								</a:t>
            </a:r>
            <a:br>
              <a:rPr lang="en-GB" sz="27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en-GB" sz="27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		</a:t>
            </a:r>
            <a:r>
              <a:rPr lang="en-ZA" sz="12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			</a:t>
            </a:r>
            <a:endParaRPr lang="en-GB" sz="28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3" name="Slide Number Placeholder 32">
            <a:extLst>
              <a:ext uri="{FF2B5EF4-FFF2-40B4-BE49-F238E27FC236}">
                <a16:creationId xmlns:a16="http://schemas.microsoft.com/office/drawing/2014/main" id="{D9B1CDAC-D0F8-57FB-4D7F-E9D317614EEE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fld id="{AC82685A-BD3A-4230-8D85-804689F67293}" type="slidenum">
              <a:rPr lang="en-GB" smtClean="0"/>
              <a:t>4</a:t>
            </a:fld>
            <a:endParaRPr lang="en-GB"/>
          </a:p>
        </p:txBody>
      </p:sp>
      <p:graphicFrame>
        <p:nvGraphicFramePr>
          <p:cNvPr id="7" name="Table 5">
            <a:extLst>
              <a:ext uri="{FF2B5EF4-FFF2-40B4-BE49-F238E27FC236}">
                <a16:creationId xmlns:a16="http://schemas.microsoft.com/office/drawing/2014/main" id="{1E633C5E-52E8-4B80-7E34-0A06F2726B9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6030016"/>
              </p:ext>
            </p:extLst>
          </p:nvPr>
        </p:nvGraphicFramePr>
        <p:xfrm>
          <a:off x="863476" y="2600712"/>
          <a:ext cx="4756564" cy="29658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79752">
                  <a:extLst>
                    <a:ext uri="{9D8B030D-6E8A-4147-A177-3AD203B41FA5}">
                      <a16:colId xmlns:a16="http://schemas.microsoft.com/office/drawing/2014/main" val="161688845"/>
                    </a:ext>
                  </a:extLst>
                </a:gridCol>
                <a:gridCol w="770260">
                  <a:extLst>
                    <a:ext uri="{9D8B030D-6E8A-4147-A177-3AD203B41FA5}">
                      <a16:colId xmlns:a16="http://schemas.microsoft.com/office/drawing/2014/main" val="3236037960"/>
                    </a:ext>
                  </a:extLst>
                </a:gridCol>
                <a:gridCol w="799460">
                  <a:extLst>
                    <a:ext uri="{9D8B030D-6E8A-4147-A177-3AD203B41FA5}">
                      <a16:colId xmlns:a16="http://schemas.microsoft.com/office/drawing/2014/main" val="2302924403"/>
                    </a:ext>
                  </a:extLst>
                </a:gridCol>
                <a:gridCol w="807720">
                  <a:extLst>
                    <a:ext uri="{9D8B030D-6E8A-4147-A177-3AD203B41FA5}">
                      <a16:colId xmlns:a16="http://schemas.microsoft.com/office/drawing/2014/main" val="3785997032"/>
                    </a:ext>
                  </a:extLst>
                </a:gridCol>
                <a:gridCol w="899372">
                  <a:extLst>
                    <a:ext uri="{9D8B030D-6E8A-4147-A177-3AD203B41FA5}">
                      <a16:colId xmlns:a16="http://schemas.microsoft.com/office/drawing/2014/main" val="3315824896"/>
                    </a:ext>
                  </a:extLst>
                </a:gridCol>
              </a:tblGrid>
              <a:tr h="370737">
                <a:tc>
                  <a:txBody>
                    <a:bodyPr/>
                    <a:lstStyle/>
                    <a:p>
                      <a:endParaRPr lang="en-GB" b="1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b="1" dirty="0"/>
                        <a:t>       Next State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b="1" dirty="0"/>
                        <a:t>           Output(z)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06539498"/>
                  </a:ext>
                </a:extLst>
              </a:tr>
              <a:tr h="370737">
                <a:tc>
                  <a:txBody>
                    <a:bodyPr/>
                    <a:lstStyle/>
                    <a:p>
                      <a:r>
                        <a:rPr lang="en-GB" b="1" dirty="0"/>
                        <a:t>Present State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>
                          <a:latin typeface="Calibri "/>
                          <a:cs typeface="Arabic Typesetting" panose="03020402040406030203" pitchFamily="66" charset="-78"/>
                        </a:rPr>
                        <a:t>x = 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x =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x = 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x =1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57517640"/>
                  </a:ext>
                </a:extLst>
              </a:tr>
              <a:tr h="370737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b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71920860"/>
                  </a:ext>
                </a:extLst>
              </a:tr>
              <a:tr h="370737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b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52786994"/>
                  </a:ext>
                </a:extLst>
              </a:tr>
              <a:tr h="370737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00288520"/>
                  </a:ext>
                </a:extLst>
              </a:tr>
              <a:tr h="370737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f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96397208"/>
                  </a:ext>
                </a:extLst>
              </a:tr>
              <a:tr h="370737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f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37177966"/>
                  </a:ext>
                </a:extLst>
              </a:tr>
              <a:tr h="370737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f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f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237812"/>
                  </a:ext>
                </a:extLst>
              </a:tr>
            </a:tbl>
          </a:graphicData>
        </a:graphic>
      </p:graphicFrame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ACCB3E0D-B330-5CE7-9B20-DC7BF70FC9CE}"/>
              </a:ext>
            </a:extLst>
          </p:cNvPr>
          <p:cNvSpPr/>
          <p:nvPr/>
        </p:nvSpPr>
        <p:spPr>
          <a:xfrm>
            <a:off x="785578" y="4468823"/>
            <a:ext cx="4912360" cy="304800"/>
          </a:xfrm>
          <a:prstGeom prst="roundRect">
            <a:avLst/>
          </a:prstGeom>
          <a:solidFill>
            <a:schemeClr val="accent1">
              <a:alpha val="39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4C83B198-9F6F-C8C8-0989-E6ABA18913D8}"/>
              </a:ext>
            </a:extLst>
          </p:cNvPr>
          <p:cNvSpPr/>
          <p:nvPr/>
        </p:nvSpPr>
        <p:spPr>
          <a:xfrm>
            <a:off x="785578" y="5192843"/>
            <a:ext cx="4912360" cy="304800"/>
          </a:xfrm>
          <a:prstGeom prst="roundRect">
            <a:avLst/>
          </a:prstGeom>
          <a:solidFill>
            <a:schemeClr val="accent1">
              <a:alpha val="37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1E76C41A-AAF7-F256-0192-781992B70D5B}"/>
              </a:ext>
            </a:extLst>
          </p:cNvPr>
          <p:cNvSpPr txBox="1">
            <a:spLocks/>
          </p:cNvSpPr>
          <p:nvPr/>
        </p:nvSpPr>
        <p:spPr>
          <a:xfrm>
            <a:off x="3119120" y="293212"/>
            <a:ext cx="11290572" cy="105967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b="1" dirty="0">
                <a:solidFill>
                  <a:schemeClr val="bg1"/>
                </a:solidFill>
                <a:latin typeface="Calibri "/>
                <a:ea typeface="Cambria" panose="02040503050406030204" pitchFamily="18" charset="0"/>
                <a:cs typeface="Arial"/>
              </a:rPr>
              <a:t>State Reduction - Example	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65398F9-8079-8431-9905-CE8CDAF4EC05}"/>
              </a:ext>
            </a:extLst>
          </p:cNvPr>
          <p:cNvSpPr txBox="1">
            <a:spLocks/>
          </p:cNvSpPr>
          <p:nvPr/>
        </p:nvSpPr>
        <p:spPr>
          <a:xfrm>
            <a:off x="211959" y="6678272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ACDA6001 – </a:t>
            </a:r>
            <a:r>
              <a:rPr lang="en-GB" sz="800" b="1" i="1" kern="0" dirty="0">
                <a:latin typeface="Arial" panose="020B0604020202020204" pitchFamily="34" charset="0"/>
                <a:ea typeface="Calibri" panose="020F0502020204030204" pitchFamily="34" charset="0"/>
              </a:rPr>
              <a:t>Electronics 2</a:t>
            </a:r>
          </a:p>
          <a:p>
            <a:r>
              <a:rPr lang="en-GB" sz="800" b="1" i="1" dirty="0"/>
              <a:t>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44058F3-5904-8A4C-B8A8-E9414390A3AB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8426596" y="1293668"/>
            <a:ext cx="3680349" cy="25033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65314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D1089C-42CE-462F-F9D5-CBB6DE9A44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8440" y="1232422"/>
            <a:ext cx="12306903" cy="2340474"/>
          </a:xfrm>
        </p:spPr>
        <p:txBody>
          <a:bodyPr>
            <a:normAutofit fontScale="90000"/>
          </a:bodyPr>
          <a:lstStyle/>
          <a:p>
            <a:pPr lvl="0">
              <a:lnSpc>
                <a:spcPct val="200000"/>
              </a:lnSpc>
              <a:tabLst>
                <a:tab pos="540385" algn="l"/>
              </a:tabLst>
            </a:pPr>
            <a:r>
              <a:rPr lang="en-GB" sz="24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To draw the Reduced State Diagram</a:t>
            </a:r>
            <a:br>
              <a:rPr lang="en-GB" sz="24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en-GB" sz="24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Step 2:  Further Reduced State Table</a:t>
            </a:r>
            <a:br>
              <a:rPr lang="en-GB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n-GB" sz="12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							</a:t>
            </a:r>
            <a:b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en-GB" sz="27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								</a:t>
            </a:r>
            <a:br>
              <a:rPr lang="en-GB" sz="27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en-GB" sz="27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		</a:t>
            </a:r>
            <a:r>
              <a:rPr lang="en-ZA" sz="12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			</a:t>
            </a:r>
            <a:endParaRPr lang="en-GB" sz="28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3" name="Slide Number Placeholder 32">
            <a:extLst>
              <a:ext uri="{FF2B5EF4-FFF2-40B4-BE49-F238E27FC236}">
                <a16:creationId xmlns:a16="http://schemas.microsoft.com/office/drawing/2014/main" id="{D9B1CDAC-D0F8-57FB-4D7F-E9D317614EEE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fld id="{AC82685A-BD3A-4230-8D85-804689F67293}" type="slidenum">
              <a:rPr lang="en-GB" smtClean="0"/>
              <a:t>5</a:t>
            </a:fld>
            <a:endParaRPr lang="en-GB"/>
          </a:p>
        </p:txBody>
      </p:sp>
      <p:graphicFrame>
        <p:nvGraphicFramePr>
          <p:cNvPr id="7" name="Table 5">
            <a:extLst>
              <a:ext uri="{FF2B5EF4-FFF2-40B4-BE49-F238E27FC236}">
                <a16:creationId xmlns:a16="http://schemas.microsoft.com/office/drawing/2014/main" id="{DFEECB39-E8F0-57F6-B667-94154E3A0B3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14455021"/>
              </p:ext>
            </p:extLst>
          </p:nvPr>
        </p:nvGraphicFramePr>
        <p:xfrm>
          <a:off x="1062200" y="2657174"/>
          <a:ext cx="5313198" cy="29684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2919">
                  <a:extLst>
                    <a:ext uri="{9D8B030D-6E8A-4147-A177-3AD203B41FA5}">
                      <a16:colId xmlns:a16="http://schemas.microsoft.com/office/drawing/2014/main" val="161688845"/>
                    </a:ext>
                  </a:extLst>
                </a:gridCol>
                <a:gridCol w="860399">
                  <a:extLst>
                    <a:ext uri="{9D8B030D-6E8A-4147-A177-3AD203B41FA5}">
                      <a16:colId xmlns:a16="http://schemas.microsoft.com/office/drawing/2014/main" val="3236037960"/>
                    </a:ext>
                  </a:extLst>
                </a:gridCol>
                <a:gridCol w="893016">
                  <a:extLst>
                    <a:ext uri="{9D8B030D-6E8A-4147-A177-3AD203B41FA5}">
                      <a16:colId xmlns:a16="http://schemas.microsoft.com/office/drawing/2014/main" val="2302924403"/>
                    </a:ext>
                  </a:extLst>
                </a:gridCol>
                <a:gridCol w="902243">
                  <a:extLst>
                    <a:ext uri="{9D8B030D-6E8A-4147-A177-3AD203B41FA5}">
                      <a16:colId xmlns:a16="http://schemas.microsoft.com/office/drawing/2014/main" val="3785997032"/>
                    </a:ext>
                  </a:extLst>
                </a:gridCol>
                <a:gridCol w="1004621">
                  <a:extLst>
                    <a:ext uri="{9D8B030D-6E8A-4147-A177-3AD203B41FA5}">
                      <a16:colId xmlns:a16="http://schemas.microsoft.com/office/drawing/2014/main" val="3315824896"/>
                    </a:ext>
                  </a:extLst>
                </a:gridCol>
              </a:tblGrid>
              <a:tr h="424058">
                <a:tc>
                  <a:txBody>
                    <a:bodyPr/>
                    <a:lstStyle/>
                    <a:p>
                      <a:endParaRPr lang="en-GB" b="1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b="1" dirty="0"/>
                        <a:t>       Next State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b="1" dirty="0"/>
                        <a:t>           Output(z)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06539498"/>
                  </a:ext>
                </a:extLst>
              </a:tr>
              <a:tr h="424058">
                <a:tc>
                  <a:txBody>
                    <a:bodyPr/>
                    <a:lstStyle/>
                    <a:p>
                      <a:r>
                        <a:rPr lang="en-GB" b="1" dirty="0"/>
                        <a:t>Present State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>
                          <a:latin typeface="Calibri "/>
                          <a:cs typeface="Arabic Typesetting" panose="03020402040406030203" pitchFamily="66" charset="-78"/>
                        </a:rPr>
                        <a:t>x = 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x =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x = 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x =1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57517640"/>
                  </a:ext>
                </a:extLst>
              </a:tr>
              <a:tr h="424058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b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71920860"/>
                  </a:ext>
                </a:extLst>
              </a:tr>
              <a:tr h="424058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b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52786994"/>
                  </a:ext>
                </a:extLst>
              </a:tr>
              <a:tr h="424058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00288520"/>
                  </a:ext>
                </a:extLst>
              </a:tr>
              <a:tr h="424058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96397208"/>
                  </a:ext>
                </a:extLst>
              </a:tr>
              <a:tr h="424058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37177966"/>
                  </a:ext>
                </a:extLst>
              </a:tr>
            </a:tbl>
          </a:graphicData>
        </a:graphic>
      </p:graphicFrame>
      <p:sp>
        <p:nvSpPr>
          <p:cNvPr id="3" name="Title 1">
            <a:extLst>
              <a:ext uri="{FF2B5EF4-FFF2-40B4-BE49-F238E27FC236}">
                <a16:creationId xmlns:a16="http://schemas.microsoft.com/office/drawing/2014/main" id="{AC366FC1-4A25-521C-2CE1-2449D4EF2519}"/>
              </a:ext>
            </a:extLst>
          </p:cNvPr>
          <p:cNvSpPr txBox="1">
            <a:spLocks/>
          </p:cNvSpPr>
          <p:nvPr/>
        </p:nvSpPr>
        <p:spPr>
          <a:xfrm>
            <a:off x="3119120" y="293212"/>
            <a:ext cx="11290572" cy="105967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b="1" dirty="0">
                <a:solidFill>
                  <a:schemeClr val="bg1"/>
                </a:solidFill>
                <a:latin typeface="Calibri "/>
                <a:ea typeface="Cambria" panose="02040503050406030204" pitchFamily="18" charset="0"/>
                <a:cs typeface="Arial"/>
              </a:rPr>
              <a:t>State Reduction - Example	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AFCE770-DE1D-5408-72AC-B32213020F68}"/>
              </a:ext>
            </a:extLst>
          </p:cNvPr>
          <p:cNvSpPr txBox="1">
            <a:spLocks/>
          </p:cNvSpPr>
          <p:nvPr/>
        </p:nvSpPr>
        <p:spPr>
          <a:xfrm>
            <a:off x="211959" y="6678272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ACDA6001 – </a:t>
            </a:r>
            <a:r>
              <a:rPr lang="en-GB" sz="800" b="1" i="1" kern="0" dirty="0">
                <a:latin typeface="Arial" panose="020B0604020202020204" pitchFamily="34" charset="0"/>
                <a:ea typeface="Calibri" panose="020F0502020204030204" pitchFamily="34" charset="0"/>
              </a:rPr>
              <a:t>Electronics 2</a:t>
            </a:r>
          </a:p>
          <a:p>
            <a:r>
              <a:rPr lang="en-GB" sz="800" b="1" i="1" dirty="0"/>
              <a:t>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F58FC58-9668-1B90-2772-DA763E67DD0C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7910434" y="1405731"/>
            <a:ext cx="4063126" cy="2502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60657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D1089C-42CE-462F-F9D5-CBB6DE9A44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8440" y="1232422"/>
            <a:ext cx="12306903" cy="2340474"/>
          </a:xfrm>
        </p:spPr>
        <p:txBody>
          <a:bodyPr>
            <a:normAutofit fontScale="90000"/>
          </a:bodyPr>
          <a:lstStyle/>
          <a:p>
            <a:pPr lvl="0">
              <a:lnSpc>
                <a:spcPct val="200000"/>
              </a:lnSpc>
              <a:tabLst>
                <a:tab pos="540385" algn="l"/>
              </a:tabLst>
            </a:pPr>
            <a:r>
              <a:rPr lang="en-GB" sz="24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To draw the Reduced State Diagram</a:t>
            </a:r>
            <a:br>
              <a:rPr lang="en-GB" sz="24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en-GB" sz="24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Step 3: Reduced State Diagram</a:t>
            </a:r>
            <a:br>
              <a:rPr lang="en-GB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n-GB" sz="12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							</a:t>
            </a:r>
            <a:b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en-GB" sz="27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								</a:t>
            </a:r>
            <a:br>
              <a:rPr lang="en-GB" sz="27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en-GB" sz="27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		</a:t>
            </a:r>
            <a:r>
              <a:rPr lang="en-ZA" sz="12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			</a:t>
            </a:r>
            <a:endParaRPr lang="en-GB" sz="28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3" name="Slide Number Placeholder 32">
            <a:extLst>
              <a:ext uri="{FF2B5EF4-FFF2-40B4-BE49-F238E27FC236}">
                <a16:creationId xmlns:a16="http://schemas.microsoft.com/office/drawing/2014/main" id="{D9B1CDAC-D0F8-57FB-4D7F-E9D317614EEE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fld id="{AC82685A-BD3A-4230-8D85-804689F67293}" type="slidenum">
              <a:rPr lang="en-GB" smtClean="0"/>
              <a:t>6</a:t>
            </a:fld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AD41E7A-EED5-D09A-013F-8B1410D3D10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1602" y="2562542"/>
            <a:ext cx="4028758" cy="3790017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6F62ABFE-D942-6F84-90B6-8869A7144A02}"/>
              </a:ext>
            </a:extLst>
          </p:cNvPr>
          <p:cNvSpPr txBox="1">
            <a:spLocks/>
          </p:cNvSpPr>
          <p:nvPr/>
        </p:nvSpPr>
        <p:spPr>
          <a:xfrm>
            <a:off x="3119120" y="293212"/>
            <a:ext cx="11290572" cy="105967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b="1" dirty="0">
                <a:solidFill>
                  <a:schemeClr val="bg1"/>
                </a:solidFill>
                <a:latin typeface="Calibri "/>
                <a:ea typeface="Cambria" panose="02040503050406030204" pitchFamily="18" charset="0"/>
                <a:cs typeface="Arial"/>
              </a:rPr>
              <a:t>State Reduction - Example	</a:t>
            </a:r>
          </a:p>
        </p:txBody>
      </p:sp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B80B40CF-5476-C40B-D9AC-17FEFB5CB817}"/>
              </a:ext>
            </a:extLst>
          </p:cNvPr>
          <p:cNvSpPr txBox="1">
            <a:spLocks/>
          </p:cNvSpPr>
          <p:nvPr/>
        </p:nvSpPr>
        <p:spPr>
          <a:xfrm>
            <a:off x="211959" y="6678272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ACDA6001 – </a:t>
            </a:r>
            <a:r>
              <a:rPr lang="en-GB" sz="800" b="1" i="1" kern="0" dirty="0">
                <a:latin typeface="Arial" panose="020B0604020202020204" pitchFamily="34" charset="0"/>
                <a:ea typeface="Calibri" panose="020F0502020204030204" pitchFamily="34" charset="0"/>
              </a:rPr>
              <a:t>Electronics 2</a:t>
            </a:r>
          </a:p>
          <a:p>
            <a:r>
              <a:rPr lang="en-GB" sz="800" b="1" i="1" dirty="0"/>
              <a:t>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D92652E-ED1B-AFDE-1CA4-7DCCCD8E7A03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7746034" y="1156027"/>
            <a:ext cx="4227526" cy="2416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3886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D1089C-42CE-462F-F9D5-CBB6DE9A44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8440" y="1232422"/>
            <a:ext cx="12306903" cy="2340474"/>
          </a:xfrm>
        </p:spPr>
        <p:txBody>
          <a:bodyPr>
            <a:normAutofit fontScale="90000"/>
          </a:bodyPr>
          <a:lstStyle/>
          <a:p>
            <a:pPr lvl="0">
              <a:lnSpc>
                <a:spcPct val="200000"/>
              </a:lnSpc>
              <a:tabLst>
                <a:tab pos="540385" algn="l"/>
              </a:tabLst>
            </a:pPr>
            <a:r>
              <a:rPr lang="en-GB" sz="24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(ii) From Reduced State Diagram</a:t>
            </a:r>
            <a:br>
              <a:rPr lang="en-GB" sz="24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en-GB" sz="24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Step 1: Show its Reduced state Table</a:t>
            </a:r>
            <a:br>
              <a:rPr lang="en-GB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n-GB" sz="12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							</a:t>
            </a:r>
            <a:b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en-GB" sz="27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								</a:t>
            </a:r>
            <a:br>
              <a:rPr lang="en-GB" sz="27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en-GB" sz="27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		</a:t>
            </a:r>
            <a:r>
              <a:rPr lang="en-ZA" sz="12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			</a:t>
            </a:r>
            <a:endParaRPr lang="en-GB" sz="28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3" name="Slide Number Placeholder 32">
            <a:extLst>
              <a:ext uri="{FF2B5EF4-FFF2-40B4-BE49-F238E27FC236}">
                <a16:creationId xmlns:a16="http://schemas.microsoft.com/office/drawing/2014/main" id="{D9B1CDAC-D0F8-57FB-4D7F-E9D317614EEE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fld id="{AC82685A-BD3A-4230-8D85-804689F67293}" type="slidenum">
              <a:rPr lang="en-GB" smtClean="0"/>
              <a:t>7</a:t>
            </a:fld>
            <a:endParaRPr lang="en-GB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D2F20735-107B-E025-4356-66E37764E0E3}"/>
              </a:ext>
            </a:extLst>
          </p:cNvPr>
          <p:cNvSpPr txBox="1">
            <a:spLocks/>
          </p:cNvSpPr>
          <p:nvPr/>
        </p:nvSpPr>
        <p:spPr>
          <a:xfrm>
            <a:off x="3119120" y="293212"/>
            <a:ext cx="11290572" cy="105967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b="1" dirty="0">
                <a:solidFill>
                  <a:schemeClr val="bg1"/>
                </a:solidFill>
                <a:latin typeface="Calibri "/>
                <a:ea typeface="Cambria" panose="02040503050406030204" pitchFamily="18" charset="0"/>
                <a:cs typeface="Arial"/>
              </a:rPr>
              <a:t>State Reduction - Example	</a:t>
            </a:r>
          </a:p>
        </p:txBody>
      </p:sp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51856674-219F-30DB-6505-767A881B35DF}"/>
              </a:ext>
            </a:extLst>
          </p:cNvPr>
          <p:cNvSpPr txBox="1">
            <a:spLocks/>
          </p:cNvSpPr>
          <p:nvPr/>
        </p:nvSpPr>
        <p:spPr>
          <a:xfrm>
            <a:off x="211959" y="6678272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ACDA6001 – </a:t>
            </a:r>
            <a:r>
              <a:rPr lang="en-GB" sz="800" b="1" i="1" kern="0" dirty="0">
                <a:latin typeface="Arial" panose="020B0604020202020204" pitchFamily="34" charset="0"/>
                <a:ea typeface="Calibri" panose="020F0502020204030204" pitchFamily="34" charset="0"/>
              </a:rPr>
              <a:t>Electronics 2</a:t>
            </a:r>
          </a:p>
          <a:p>
            <a:r>
              <a:rPr lang="en-GB" sz="800" b="1" i="1" dirty="0"/>
              <a:t>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C55E4A8-F225-D348-7750-F5E68E0FE70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5276" y="2601276"/>
            <a:ext cx="6684751" cy="3821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71154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9DB566-14DA-A0B7-48FB-34260C06FD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3FFCA2-30A9-C3C5-AF63-A44B7184EC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8440" y="1232422"/>
            <a:ext cx="12306903" cy="2340474"/>
          </a:xfrm>
        </p:spPr>
        <p:txBody>
          <a:bodyPr>
            <a:normAutofit fontScale="90000"/>
          </a:bodyPr>
          <a:lstStyle/>
          <a:p>
            <a:pPr lvl="0">
              <a:lnSpc>
                <a:spcPct val="200000"/>
              </a:lnSpc>
              <a:tabLst>
                <a:tab pos="540385" algn="l"/>
              </a:tabLst>
            </a:pPr>
            <a:r>
              <a:rPr lang="en-GB" sz="24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(ii) From Reduced State Diagram</a:t>
            </a:r>
            <a:br>
              <a:rPr lang="en-GB" sz="24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en-GB" sz="24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Step 2: Show its state Assignment</a:t>
            </a:r>
            <a:br>
              <a:rPr lang="en-GB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n-GB" sz="12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							</a:t>
            </a:r>
            <a:b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en-GB" sz="27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								</a:t>
            </a:r>
            <a:br>
              <a:rPr lang="en-GB" sz="27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en-GB" sz="27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		</a:t>
            </a:r>
            <a:r>
              <a:rPr lang="en-ZA" sz="12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			</a:t>
            </a:r>
            <a:endParaRPr lang="en-GB" sz="28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3" name="Slide Number Placeholder 32">
            <a:extLst>
              <a:ext uri="{FF2B5EF4-FFF2-40B4-BE49-F238E27FC236}">
                <a16:creationId xmlns:a16="http://schemas.microsoft.com/office/drawing/2014/main" id="{1995DAB4-FC35-AAA0-DF7F-96C485A7EF8E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fld id="{AC82685A-BD3A-4230-8D85-804689F67293}" type="slidenum">
              <a:rPr lang="en-GB" smtClean="0"/>
              <a:t>8</a:t>
            </a:fld>
            <a:endParaRPr lang="en-GB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6600B97-254F-93DB-E301-2D44F3D7FC42}"/>
              </a:ext>
            </a:extLst>
          </p:cNvPr>
          <p:cNvSpPr txBox="1"/>
          <p:nvPr/>
        </p:nvSpPr>
        <p:spPr>
          <a:xfrm>
            <a:off x="2499360" y="2731889"/>
            <a:ext cx="7274560" cy="24328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70510" indent="186690" algn="just">
              <a:lnSpc>
                <a:spcPct val="150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a  ---&gt;  000</a:t>
            </a: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70510" indent="186690" algn="just">
              <a:lnSpc>
                <a:spcPct val="150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b  ---&gt;  001</a:t>
            </a: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70510" indent="186690" algn="just">
              <a:lnSpc>
                <a:spcPct val="150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c  ---&gt;  010</a:t>
            </a: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GB" sz="1800" dirty="0"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d  ---&gt;  011</a:t>
            </a:r>
          </a:p>
          <a:p>
            <a:pPr>
              <a:lnSpc>
                <a:spcPct val="150000"/>
              </a:lnSpc>
            </a:pPr>
            <a:r>
              <a:rPr lang="en-GB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e</a:t>
            </a:r>
            <a:r>
              <a:rPr lang="en-GB" sz="1800" dirty="0"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---&gt;    100 	</a:t>
            </a:r>
            <a:endParaRPr lang="en-GB" dirty="0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93DF75E7-2822-44E7-F6A6-6D9B61E0A6A5}"/>
              </a:ext>
            </a:extLst>
          </p:cNvPr>
          <p:cNvSpPr txBox="1">
            <a:spLocks/>
          </p:cNvSpPr>
          <p:nvPr/>
        </p:nvSpPr>
        <p:spPr>
          <a:xfrm>
            <a:off x="3119120" y="293212"/>
            <a:ext cx="11290572" cy="105967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b="1" dirty="0">
                <a:solidFill>
                  <a:schemeClr val="bg1"/>
                </a:solidFill>
                <a:latin typeface="Calibri "/>
                <a:ea typeface="Cambria" panose="02040503050406030204" pitchFamily="18" charset="0"/>
                <a:cs typeface="Arial"/>
              </a:rPr>
              <a:t>State Reduction - Example	</a:t>
            </a:r>
          </a:p>
        </p:txBody>
      </p:sp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B6E5F03B-0363-1512-DBF4-9CB0CFB9975F}"/>
              </a:ext>
            </a:extLst>
          </p:cNvPr>
          <p:cNvSpPr txBox="1">
            <a:spLocks/>
          </p:cNvSpPr>
          <p:nvPr/>
        </p:nvSpPr>
        <p:spPr>
          <a:xfrm>
            <a:off x="211959" y="6678272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ACDA6001 – </a:t>
            </a:r>
            <a:r>
              <a:rPr lang="en-GB" sz="800" b="1" i="1" kern="0" dirty="0">
                <a:latin typeface="Arial" panose="020B0604020202020204" pitchFamily="34" charset="0"/>
                <a:ea typeface="Calibri" panose="020F0502020204030204" pitchFamily="34" charset="0"/>
              </a:rPr>
              <a:t>Electronics 2</a:t>
            </a:r>
          </a:p>
          <a:p>
            <a:r>
              <a:rPr lang="en-GB" sz="800" b="1" i="1" dirty="0"/>
              <a:t>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318FC94-884C-4BC6-3FC2-D16B57BA58FC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7562970" y="1420319"/>
            <a:ext cx="4421900" cy="25279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55968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Slide Number Placeholder 32">
            <a:extLst>
              <a:ext uri="{FF2B5EF4-FFF2-40B4-BE49-F238E27FC236}">
                <a16:creationId xmlns:a16="http://schemas.microsoft.com/office/drawing/2014/main" id="{D9B1CDAC-D0F8-57FB-4D7F-E9D317614EEE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fld id="{AC82685A-BD3A-4230-8D85-804689F67293}" type="slidenum">
              <a:rPr lang="en-GB" smtClean="0"/>
              <a:t>9</a:t>
            </a:fld>
            <a:endParaRPr lang="en-GB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6F62ABFE-D942-6F84-90B6-8869A7144A02}"/>
              </a:ext>
            </a:extLst>
          </p:cNvPr>
          <p:cNvSpPr txBox="1">
            <a:spLocks/>
          </p:cNvSpPr>
          <p:nvPr/>
        </p:nvSpPr>
        <p:spPr>
          <a:xfrm>
            <a:off x="3119120" y="293212"/>
            <a:ext cx="11290572" cy="105967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b="1" dirty="0">
                <a:solidFill>
                  <a:schemeClr val="bg1"/>
                </a:solidFill>
                <a:latin typeface="Calibri "/>
                <a:ea typeface="Cambria" panose="02040503050406030204" pitchFamily="18" charset="0"/>
                <a:cs typeface="Arial"/>
              </a:rPr>
              <a:t>State Reduction - Example	</a:t>
            </a:r>
          </a:p>
        </p:txBody>
      </p:sp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B80B40CF-5476-C40B-D9AC-17FEFB5CB817}"/>
              </a:ext>
            </a:extLst>
          </p:cNvPr>
          <p:cNvSpPr txBox="1">
            <a:spLocks/>
          </p:cNvSpPr>
          <p:nvPr/>
        </p:nvSpPr>
        <p:spPr>
          <a:xfrm>
            <a:off x="211959" y="6678272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ACDA6001 – </a:t>
            </a:r>
            <a:r>
              <a:rPr lang="en-GB" sz="800" b="1" i="1" kern="0" dirty="0">
                <a:latin typeface="Arial" panose="020B0604020202020204" pitchFamily="34" charset="0"/>
                <a:ea typeface="Calibri" panose="020F0502020204030204" pitchFamily="34" charset="0"/>
              </a:rPr>
              <a:t>Electronics 2</a:t>
            </a:r>
          </a:p>
          <a:p>
            <a:r>
              <a:rPr lang="en-GB" sz="800" b="1" i="1" dirty="0"/>
              <a:t> </a:t>
            </a:r>
          </a:p>
        </p:txBody>
      </p:sp>
      <p:graphicFrame>
        <p:nvGraphicFramePr>
          <p:cNvPr id="7" name="Table 10">
            <a:extLst>
              <a:ext uri="{FF2B5EF4-FFF2-40B4-BE49-F238E27FC236}">
                <a16:creationId xmlns:a16="http://schemas.microsoft.com/office/drawing/2014/main" id="{16159667-0863-AEF2-B42D-56683F0A2BA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0346026"/>
              </p:ext>
            </p:extLst>
          </p:nvPr>
        </p:nvGraphicFramePr>
        <p:xfrm>
          <a:off x="8044595" y="1277747"/>
          <a:ext cx="3510280" cy="54756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50300">
                  <a:extLst>
                    <a:ext uri="{9D8B030D-6E8A-4147-A177-3AD203B41FA5}">
                      <a16:colId xmlns:a16="http://schemas.microsoft.com/office/drawing/2014/main" val="543764467"/>
                    </a:ext>
                  </a:extLst>
                </a:gridCol>
                <a:gridCol w="721142">
                  <a:extLst>
                    <a:ext uri="{9D8B030D-6E8A-4147-A177-3AD203B41FA5}">
                      <a16:colId xmlns:a16="http://schemas.microsoft.com/office/drawing/2014/main" val="406008178"/>
                    </a:ext>
                  </a:extLst>
                </a:gridCol>
                <a:gridCol w="967577">
                  <a:extLst>
                    <a:ext uri="{9D8B030D-6E8A-4147-A177-3AD203B41FA5}">
                      <a16:colId xmlns:a16="http://schemas.microsoft.com/office/drawing/2014/main" val="491171511"/>
                    </a:ext>
                  </a:extLst>
                </a:gridCol>
                <a:gridCol w="771261">
                  <a:extLst>
                    <a:ext uri="{9D8B030D-6E8A-4147-A177-3AD203B41FA5}">
                      <a16:colId xmlns:a16="http://schemas.microsoft.com/office/drawing/2014/main" val="1849074736"/>
                    </a:ext>
                  </a:extLst>
                </a:gridCol>
              </a:tblGrid>
              <a:tr h="467062"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Present State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="1" dirty="0"/>
                        <a:t>Input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="1" dirty="0"/>
                        <a:t>Next State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Output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15409167"/>
                  </a:ext>
                </a:extLst>
              </a:tr>
              <a:tr h="294624"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  q2 q1 q0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X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  Q2 Q1 Q0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Z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51216498"/>
                  </a:ext>
                </a:extLst>
              </a:tr>
              <a:tr h="294624"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0   0   0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0   0   0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81033510"/>
                  </a:ext>
                </a:extLst>
              </a:tr>
              <a:tr h="294624"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0   0   0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0   0   1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49281955"/>
                  </a:ext>
                </a:extLst>
              </a:tr>
              <a:tr h="294624"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0   0   1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0   1   0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78705036"/>
                  </a:ext>
                </a:extLst>
              </a:tr>
              <a:tr h="294624"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0   0   1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0   1   1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75252845"/>
                  </a:ext>
                </a:extLst>
              </a:tr>
              <a:tr h="294624"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0   1   0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0   0   0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68104194"/>
                  </a:ext>
                </a:extLst>
              </a:tr>
              <a:tr h="294624"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0   1   0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0   1   1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12346404"/>
                  </a:ext>
                </a:extLst>
              </a:tr>
              <a:tr h="294624"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0   1   1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1   0   0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09643990"/>
                  </a:ext>
                </a:extLst>
              </a:tr>
              <a:tr h="294624"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0   1   1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0   1   1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27630384"/>
                  </a:ext>
                </a:extLst>
              </a:tr>
              <a:tr h="294624"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1   0   0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0   0   0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10494645"/>
                  </a:ext>
                </a:extLst>
              </a:tr>
              <a:tr h="294624"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1   0   0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0   1   1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15544473"/>
                  </a:ext>
                </a:extLst>
              </a:tr>
              <a:tr h="294624"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1   0   1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d   </a:t>
                      </a:r>
                      <a:r>
                        <a:rPr lang="en-GB" sz="1000" b="1" dirty="0" err="1"/>
                        <a:t>d</a:t>
                      </a:r>
                      <a:r>
                        <a:rPr lang="en-GB" sz="1000" b="1" dirty="0"/>
                        <a:t>   </a:t>
                      </a:r>
                      <a:r>
                        <a:rPr lang="en-GB" sz="1000" b="1" dirty="0" err="1"/>
                        <a:t>d</a:t>
                      </a:r>
                      <a:endParaRPr lang="en-GB" sz="1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86701234"/>
                  </a:ext>
                </a:extLst>
              </a:tr>
              <a:tr h="294624"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1   0   1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 dirty="0"/>
                        <a:t>d   </a:t>
                      </a:r>
                      <a:r>
                        <a:rPr lang="en-GB" sz="1000" b="1" dirty="0" err="1"/>
                        <a:t>d</a:t>
                      </a:r>
                      <a:r>
                        <a:rPr lang="en-GB" sz="1000" b="1" dirty="0"/>
                        <a:t>   </a:t>
                      </a:r>
                      <a:r>
                        <a:rPr lang="en-GB" sz="1000" b="1" dirty="0" err="1"/>
                        <a:t>d</a:t>
                      </a:r>
                      <a:endParaRPr lang="en-GB" sz="1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58362633"/>
                  </a:ext>
                </a:extLst>
              </a:tr>
              <a:tr h="294624"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1   1   0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 dirty="0"/>
                        <a:t>d   </a:t>
                      </a:r>
                      <a:r>
                        <a:rPr lang="en-GB" sz="1000" b="1" dirty="0" err="1"/>
                        <a:t>d</a:t>
                      </a:r>
                      <a:r>
                        <a:rPr lang="en-GB" sz="1000" b="1" dirty="0"/>
                        <a:t>   </a:t>
                      </a:r>
                      <a:r>
                        <a:rPr lang="en-GB" sz="1000" b="1" dirty="0" err="1"/>
                        <a:t>d</a:t>
                      </a:r>
                      <a:endParaRPr lang="en-GB" sz="1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74441932"/>
                  </a:ext>
                </a:extLst>
              </a:tr>
              <a:tr h="294624"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1   1   0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 dirty="0"/>
                        <a:t>d   </a:t>
                      </a:r>
                      <a:r>
                        <a:rPr lang="en-GB" sz="1000" b="1" dirty="0" err="1"/>
                        <a:t>d</a:t>
                      </a:r>
                      <a:r>
                        <a:rPr lang="en-GB" sz="1000" b="1" dirty="0"/>
                        <a:t>   </a:t>
                      </a:r>
                      <a:r>
                        <a:rPr lang="en-GB" sz="1000" b="1" dirty="0" err="1"/>
                        <a:t>d</a:t>
                      </a:r>
                      <a:endParaRPr lang="en-GB" sz="1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34335731"/>
                  </a:ext>
                </a:extLst>
              </a:tr>
              <a:tr h="294624"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1   1   1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 dirty="0"/>
                        <a:t>d   </a:t>
                      </a:r>
                      <a:r>
                        <a:rPr lang="en-GB" sz="1000" b="1" dirty="0" err="1"/>
                        <a:t>d</a:t>
                      </a:r>
                      <a:r>
                        <a:rPr lang="en-GB" sz="1000" b="1" dirty="0"/>
                        <a:t>   </a:t>
                      </a:r>
                      <a:r>
                        <a:rPr lang="en-GB" sz="1000" b="1" dirty="0" err="1"/>
                        <a:t>d</a:t>
                      </a:r>
                      <a:endParaRPr lang="en-GB" sz="1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10362414"/>
                  </a:ext>
                </a:extLst>
              </a:tr>
              <a:tr h="294624"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1   1   1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 dirty="0"/>
                        <a:t>d   </a:t>
                      </a:r>
                      <a:r>
                        <a:rPr lang="en-GB" sz="1000" b="1" dirty="0" err="1"/>
                        <a:t>d</a:t>
                      </a:r>
                      <a:r>
                        <a:rPr lang="en-GB" sz="1000" b="1" dirty="0"/>
                        <a:t>   </a:t>
                      </a:r>
                      <a:r>
                        <a:rPr lang="en-GB" sz="1000" b="1" dirty="0" err="1"/>
                        <a:t>d</a:t>
                      </a:r>
                      <a:endParaRPr lang="en-GB" sz="1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71896887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BBCC3A8D-FAD4-F2DF-AF9B-45D1CAE8096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78828567"/>
              </p:ext>
            </p:extLst>
          </p:nvPr>
        </p:nvGraphicFramePr>
        <p:xfrm>
          <a:off x="165723" y="3889594"/>
          <a:ext cx="5313198" cy="29684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2919">
                  <a:extLst>
                    <a:ext uri="{9D8B030D-6E8A-4147-A177-3AD203B41FA5}">
                      <a16:colId xmlns:a16="http://schemas.microsoft.com/office/drawing/2014/main" val="161688845"/>
                    </a:ext>
                  </a:extLst>
                </a:gridCol>
                <a:gridCol w="860399">
                  <a:extLst>
                    <a:ext uri="{9D8B030D-6E8A-4147-A177-3AD203B41FA5}">
                      <a16:colId xmlns:a16="http://schemas.microsoft.com/office/drawing/2014/main" val="3236037960"/>
                    </a:ext>
                  </a:extLst>
                </a:gridCol>
                <a:gridCol w="893016">
                  <a:extLst>
                    <a:ext uri="{9D8B030D-6E8A-4147-A177-3AD203B41FA5}">
                      <a16:colId xmlns:a16="http://schemas.microsoft.com/office/drawing/2014/main" val="2302924403"/>
                    </a:ext>
                  </a:extLst>
                </a:gridCol>
                <a:gridCol w="902243">
                  <a:extLst>
                    <a:ext uri="{9D8B030D-6E8A-4147-A177-3AD203B41FA5}">
                      <a16:colId xmlns:a16="http://schemas.microsoft.com/office/drawing/2014/main" val="3785997032"/>
                    </a:ext>
                  </a:extLst>
                </a:gridCol>
                <a:gridCol w="1004621">
                  <a:extLst>
                    <a:ext uri="{9D8B030D-6E8A-4147-A177-3AD203B41FA5}">
                      <a16:colId xmlns:a16="http://schemas.microsoft.com/office/drawing/2014/main" val="3315824896"/>
                    </a:ext>
                  </a:extLst>
                </a:gridCol>
              </a:tblGrid>
              <a:tr h="424058">
                <a:tc>
                  <a:txBody>
                    <a:bodyPr/>
                    <a:lstStyle/>
                    <a:p>
                      <a:endParaRPr lang="en-GB" b="1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b="1" dirty="0"/>
                        <a:t>       Next State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b="1" dirty="0"/>
                        <a:t>           Output (z)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06539498"/>
                  </a:ext>
                </a:extLst>
              </a:tr>
              <a:tr h="424058">
                <a:tc>
                  <a:txBody>
                    <a:bodyPr/>
                    <a:lstStyle/>
                    <a:p>
                      <a:r>
                        <a:rPr lang="en-GB" b="1" dirty="0"/>
                        <a:t>Present State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>
                          <a:latin typeface="Calibri "/>
                          <a:cs typeface="Arabic Typesetting" panose="03020402040406030203" pitchFamily="66" charset="-78"/>
                        </a:rPr>
                        <a:t>x = 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x =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x = 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x =1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57517640"/>
                  </a:ext>
                </a:extLst>
              </a:tr>
              <a:tr h="424058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001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71920860"/>
                  </a:ext>
                </a:extLst>
              </a:tr>
              <a:tr h="424058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001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011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52786994"/>
                  </a:ext>
                </a:extLst>
              </a:tr>
              <a:tr h="424058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011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00288520"/>
                  </a:ext>
                </a:extLst>
              </a:tr>
              <a:tr h="424058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011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011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96397208"/>
                  </a:ext>
                </a:extLst>
              </a:tr>
              <a:tr h="424058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011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37177966"/>
                  </a:ext>
                </a:extLst>
              </a:tr>
            </a:tbl>
          </a:graphicData>
        </a:graphic>
      </p:graphicFrame>
      <p:pic>
        <p:nvPicPr>
          <p:cNvPr id="10" name="Picture 9">
            <a:extLst>
              <a:ext uri="{FF2B5EF4-FFF2-40B4-BE49-F238E27FC236}">
                <a16:creationId xmlns:a16="http://schemas.microsoft.com/office/drawing/2014/main" id="{8FBB1135-8A41-6EB6-1CC6-852DD79D2682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07870" y="1352891"/>
            <a:ext cx="1048338" cy="1811172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28D18C7-6274-B5A5-306F-7F44A0C11F1B}"/>
              </a:ext>
            </a:extLst>
          </p:cNvPr>
          <p:cNvSpPr txBox="1"/>
          <p:nvPr/>
        </p:nvSpPr>
        <p:spPr>
          <a:xfrm>
            <a:off x="6353789" y="4238026"/>
            <a:ext cx="11326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OR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4541B31-395B-AAFE-FD11-B8ED149C2267}"/>
              </a:ext>
            </a:extLst>
          </p:cNvPr>
          <p:cNvSpPr txBox="1"/>
          <p:nvPr/>
        </p:nvSpPr>
        <p:spPr>
          <a:xfrm>
            <a:off x="207870" y="3304309"/>
            <a:ext cx="466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Step 3: PS – NS Table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804A78E-589E-48DC-4459-095E0152074A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969551" y="1210858"/>
            <a:ext cx="3664936" cy="2095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7394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D1089C-42CE-462F-F9D5-CBB6DE9A44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98" y="1457145"/>
            <a:ext cx="12306903" cy="2340474"/>
          </a:xfrm>
        </p:spPr>
        <p:txBody>
          <a:bodyPr>
            <a:normAutofit/>
          </a:bodyPr>
          <a:lstStyle/>
          <a:p>
            <a:pPr lvl="0">
              <a:lnSpc>
                <a:spcPct val="100000"/>
              </a:lnSpc>
              <a:tabLst>
                <a:tab pos="540385" algn="l"/>
              </a:tabLst>
            </a:pPr>
            <a:br>
              <a:rPr lang="en-GB" sz="24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en-GB" sz="24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Step 4: Obtain Excitation Table using</a:t>
            </a:r>
            <a:r>
              <a:rPr lang="en-GB" sz="2400" dirty="0"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GB" sz="24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D Flip- flop.	</a:t>
            </a:r>
            <a:br>
              <a:rPr lang="en-GB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n-GB" sz="12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							</a:t>
            </a:r>
            <a:b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en-GB" sz="27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								</a:t>
            </a:r>
            <a:br>
              <a:rPr lang="en-GB" sz="27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en-GB" sz="27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		</a:t>
            </a:r>
            <a:r>
              <a:rPr lang="en-ZA" sz="12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			</a:t>
            </a:r>
            <a:endParaRPr lang="en-GB" sz="28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3" name="Slide Number Placeholder 32">
            <a:extLst>
              <a:ext uri="{FF2B5EF4-FFF2-40B4-BE49-F238E27FC236}">
                <a16:creationId xmlns:a16="http://schemas.microsoft.com/office/drawing/2014/main" id="{D9B1CDAC-D0F8-57FB-4D7F-E9D317614EEE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fld id="{AC82685A-BD3A-4230-8D85-804689F67293}" type="slidenum">
              <a:rPr lang="en-GB" smtClean="0"/>
              <a:t>10</a:t>
            </a:fld>
            <a:endParaRPr lang="en-GB"/>
          </a:p>
        </p:txBody>
      </p:sp>
      <p:graphicFrame>
        <p:nvGraphicFramePr>
          <p:cNvPr id="3" name="Table 10">
            <a:extLst>
              <a:ext uri="{FF2B5EF4-FFF2-40B4-BE49-F238E27FC236}">
                <a16:creationId xmlns:a16="http://schemas.microsoft.com/office/drawing/2014/main" id="{7F5F56A5-0BA6-A6C4-6067-2FC812DC407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72961157"/>
              </p:ext>
            </p:extLst>
          </p:nvPr>
        </p:nvGraphicFramePr>
        <p:xfrm>
          <a:off x="7424072" y="1248981"/>
          <a:ext cx="4058346" cy="550511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9895">
                  <a:extLst>
                    <a:ext uri="{9D8B030D-6E8A-4147-A177-3AD203B41FA5}">
                      <a16:colId xmlns:a16="http://schemas.microsoft.com/office/drawing/2014/main" val="543764467"/>
                    </a:ext>
                  </a:extLst>
                </a:gridCol>
                <a:gridCol w="617872">
                  <a:extLst>
                    <a:ext uri="{9D8B030D-6E8A-4147-A177-3AD203B41FA5}">
                      <a16:colId xmlns:a16="http://schemas.microsoft.com/office/drawing/2014/main" val="406008178"/>
                    </a:ext>
                  </a:extLst>
                </a:gridCol>
                <a:gridCol w="829017">
                  <a:extLst>
                    <a:ext uri="{9D8B030D-6E8A-4147-A177-3AD203B41FA5}">
                      <a16:colId xmlns:a16="http://schemas.microsoft.com/office/drawing/2014/main" val="491171511"/>
                    </a:ext>
                  </a:extLst>
                </a:gridCol>
                <a:gridCol w="660815">
                  <a:extLst>
                    <a:ext uri="{9D8B030D-6E8A-4147-A177-3AD203B41FA5}">
                      <a16:colId xmlns:a16="http://schemas.microsoft.com/office/drawing/2014/main" val="1849074736"/>
                    </a:ext>
                  </a:extLst>
                </a:gridCol>
                <a:gridCol w="1050747">
                  <a:extLst>
                    <a:ext uri="{9D8B030D-6E8A-4147-A177-3AD203B41FA5}">
                      <a16:colId xmlns:a16="http://schemas.microsoft.com/office/drawing/2014/main" val="290122722"/>
                    </a:ext>
                  </a:extLst>
                </a:gridCol>
              </a:tblGrid>
              <a:tr h="469575"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/>
                        <a:t>Present State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 b="1" dirty="0"/>
                        <a:t>Input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 b="1" dirty="0"/>
                        <a:t>Next State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b="1" dirty="0"/>
                        <a:t>Output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 b="1" dirty="0"/>
                        <a:t>D Flip-flop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15409167"/>
                  </a:ext>
                </a:extLst>
              </a:tr>
              <a:tr h="296208"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  q2 q1 q0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X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  Q2 Q1 Q0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Z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 b="1" dirty="0"/>
                        <a:t>D2 D1  D0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51216498"/>
                  </a:ext>
                </a:extLst>
              </a:tr>
              <a:tr h="296208"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/>
                        <a:t>0   0   0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/>
                        <a:t>0   0   0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 b="1" dirty="0"/>
                        <a:t>0     0     0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81033510"/>
                  </a:ext>
                </a:extLst>
              </a:tr>
              <a:tr h="296208"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/>
                        <a:t>0   0   0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/>
                        <a:t>0   0   1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 b="1" dirty="0"/>
                        <a:t>0     0     1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49281955"/>
                  </a:ext>
                </a:extLst>
              </a:tr>
              <a:tr h="296208"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/>
                        <a:t>0   0   1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/>
                        <a:t>0   1   0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 b="1" dirty="0"/>
                        <a:t>0     1     0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78705036"/>
                  </a:ext>
                </a:extLst>
              </a:tr>
              <a:tr h="296208"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/>
                        <a:t>0   0   1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/>
                        <a:t>0   1   1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 b="1" dirty="0"/>
                        <a:t>0     1     1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75252845"/>
                  </a:ext>
                </a:extLst>
              </a:tr>
              <a:tr h="296208"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/>
                        <a:t>0   1   0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/>
                        <a:t>0   0   0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 b="1" dirty="0"/>
                        <a:t>0     0     0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68104194"/>
                  </a:ext>
                </a:extLst>
              </a:tr>
              <a:tr h="296208"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/>
                        <a:t>0   1   0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/>
                        <a:t>0   1   1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 b="1" dirty="0"/>
                        <a:t>0     1     1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12346404"/>
                  </a:ext>
                </a:extLst>
              </a:tr>
              <a:tr h="296208"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/>
                        <a:t>0   1   1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/>
                        <a:t>1   0   0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 b="1" dirty="0"/>
                        <a:t>1     0     0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09643990"/>
                  </a:ext>
                </a:extLst>
              </a:tr>
              <a:tr h="296208"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/>
                        <a:t>0   1   1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/>
                        <a:t>0   1   1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 b="1" dirty="0"/>
                        <a:t>0     1     1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27630384"/>
                  </a:ext>
                </a:extLst>
              </a:tr>
              <a:tr h="296208"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/>
                        <a:t>1   0   0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/>
                        <a:t>0   0   0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 b="1" dirty="0"/>
                        <a:t>0     0     0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10494645"/>
                  </a:ext>
                </a:extLst>
              </a:tr>
              <a:tr h="296208"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/>
                        <a:t>1   0   0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/>
                        <a:t>0   1   1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 b="1" dirty="0"/>
                        <a:t>0     1     1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15544473"/>
                  </a:ext>
                </a:extLst>
              </a:tr>
              <a:tr h="296208"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/>
                        <a:t>1   0   1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/>
                        <a:t>d   </a:t>
                      </a:r>
                      <a:r>
                        <a:rPr lang="en-GB" sz="1050" b="1" dirty="0" err="1"/>
                        <a:t>d</a:t>
                      </a:r>
                      <a:r>
                        <a:rPr lang="en-GB" sz="1050" b="1" dirty="0"/>
                        <a:t>   </a:t>
                      </a:r>
                      <a:r>
                        <a:rPr lang="en-GB" sz="1050" b="1" dirty="0" err="1"/>
                        <a:t>d</a:t>
                      </a:r>
                      <a:endParaRPr lang="en-GB" sz="105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/>
                        <a:t>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 b="1" dirty="0"/>
                        <a:t>d     </a:t>
                      </a:r>
                      <a:r>
                        <a:rPr lang="en-GB" sz="1050" b="1" dirty="0" err="1"/>
                        <a:t>d</a:t>
                      </a:r>
                      <a:r>
                        <a:rPr lang="en-GB" sz="1050" b="1" dirty="0"/>
                        <a:t>     </a:t>
                      </a:r>
                      <a:r>
                        <a:rPr lang="en-GB" sz="1050" b="1" dirty="0" err="1"/>
                        <a:t>d</a:t>
                      </a:r>
                      <a:endParaRPr lang="en-GB" sz="105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86701234"/>
                  </a:ext>
                </a:extLst>
              </a:tr>
              <a:tr h="296208"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/>
                        <a:t>1   0   1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1" dirty="0"/>
                        <a:t>d   </a:t>
                      </a:r>
                      <a:r>
                        <a:rPr lang="en-GB" sz="1050" b="1" dirty="0" err="1"/>
                        <a:t>d</a:t>
                      </a:r>
                      <a:r>
                        <a:rPr lang="en-GB" sz="1050" b="1" dirty="0"/>
                        <a:t>   </a:t>
                      </a:r>
                      <a:r>
                        <a:rPr lang="en-GB" sz="1050" b="1" dirty="0" err="1"/>
                        <a:t>d</a:t>
                      </a:r>
                      <a:endParaRPr lang="en-GB" sz="105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/>
                        <a:t>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1" dirty="0"/>
                        <a:t>d     </a:t>
                      </a:r>
                      <a:r>
                        <a:rPr lang="en-GB" sz="1050" b="1" dirty="0" err="1"/>
                        <a:t>d</a:t>
                      </a:r>
                      <a:r>
                        <a:rPr lang="en-GB" sz="1050" b="1" dirty="0"/>
                        <a:t>     </a:t>
                      </a:r>
                      <a:r>
                        <a:rPr lang="en-GB" sz="1050" b="1" dirty="0" err="1"/>
                        <a:t>d</a:t>
                      </a:r>
                      <a:endParaRPr lang="en-GB" sz="105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58362633"/>
                  </a:ext>
                </a:extLst>
              </a:tr>
              <a:tr h="296208"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/>
                        <a:t>1   1   0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1" dirty="0"/>
                        <a:t>d   </a:t>
                      </a:r>
                      <a:r>
                        <a:rPr lang="en-GB" sz="1050" b="1" dirty="0" err="1"/>
                        <a:t>d</a:t>
                      </a:r>
                      <a:r>
                        <a:rPr lang="en-GB" sz="1050" b="1" dirty="0"/>
                        <a:t>   </a:t>
                      </a:r>
                      <a:r>
                        <a:rPr lang="en-GB" sz="1050" b="1" dirty="0" err="1"/>
                        <a:t>d</a:t>
                      </a:r>
                      <a:endParaRPr lang="en-GB" sz="105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/>
                        <a:t>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1" dirty="0"/>
                        <a:t>d     </a:t>
                      </a:r>
                      <a:r>
                        <a:rPr lang="en-GB" sz="1050" b="1" dirty="0" err="1"/>
                        <a:t>d</a:t>
                      </a:r>
                      <a:r>
                        <a:rPr lang="en-GB" sz="1050" b="1" dirty="0"/>
                        <a:t>     </a:t>
                      </a:r>
                      <a:r>
                        <a:rPr lang="en-GB" sz="1050" b="1" dirty="0" err="1"/>
                        <a:t>d</a:t>
                      </a:r>
                      <a:endParaRPr lang="en-GB" sz="105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74441932"/>
                  </a:ext>
                </a:extLst>
              </a:tr>
              <a:tr h="296208"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/>
                        <a:t>1   1   0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1" dirty="0"/>
                        <a:t>d   </a:t>
                      </a:r>
                      <a:r>
                        <a:rPr lang="en-GB" sz="1050" b="1" dirty="0" err="1"/>
                        <a:t>d</a:t>
                      </a:r>
                      <a:r>
                        <a:rPr lang="en-GB" sz="1050" b="1" dirty="0"/>
                        <a:t>   </a:t>
                      </a:r>
                      <a:r>
                        <a:rPr lang="en-GB" sz="1050" b="1" dirty="0" err="1"/>
                        <a:t>d</a:t>
                      </a:r>
                      <a:endParaRPr lang="en-GB" sz="105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/>
                        <a:t>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1" dirty="0"/>
                        <a:t>d     </a:t>
                      </a:r>
                      <a:r>
                        <a:rPr lang="en-GB" sz="1050" b="1" dirty="0" err="1"/>
                        <a:t>d</a:t>
                      </a:r>
                      <a:r>
                        <a:rPr lang="en-GB" sz="1050" b="1" dirty="0"/>
                        <a:t>     </a:t>
                      </a:r>
                      <a:r>
                        <a:rPr lang="en-GB" sz="1050" b="1" dirty="0" err="1"/>
                        <a:t>d</a:t>
                      </a:r>
                      <a:endParaRPr lang="en-GB" sz="105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34335731"/>
                  </a:ext>
                </a:extLst>
              </a:tr>
              <a:tr h="296208"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/>
                        <a:t>1   1   1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1" dirty="0"/>
                        <a:t>d   </a:t>
                      </a:r>
                      <a:r>
                        <a:rPr lang="en-GB" sz="1050" b="1" dirty="0" err="1"/>
                        <a:t>d</a:t>
                      </a:r>
                      <a:r>
                        <a:rPr lang="en-GB" sz="1050" b="1" dirty="0"/>
                        <a:t>   </a:t>
                      </a:r>
                      <a:r>
                        <a:rPr lang="en-GB" sz="1050" b="1" dirty="0" err="1"/>
                        <a:t>d</a:t>
                      </a:r>
                      <a:endParaRPr lang="en-GB" sz="105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/>
                        <a:t>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1" dirty="0"/>
                        <a:t>d     </a:t>
                      </a:r>
                      <a:r>
                        <a:rPr lang="en-GB" sz="1050" b="1" dirty="0" err="1"/>
                        <a:t>d</a:t>
                      </a:r>
                      <a:r>
                        <a:rPr lang="en-GB" sz="1050" b="1" dirty="0"/>
                        <a:t>     </a:t>
                      </a:r>
                      <a:r>
                        <a:rPr lang="en-GB" sz="1050" b="1" dirty="0" err="1"/>
                        <a:t>d</a:t>
                      </a:r>
                      <a:endParaRPr lang="en-GB" sz="105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10362414"/>
                  </a:ext>
                </a:extLst>
              </a:tr>
              <a:tr h="296208"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/>
                        <a:t>1   1   1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1" dirty="0"/>
                        <a:t>d   </a:t>
                      </a:r>
                      <a:r>
                        <a:rPr lang="en-GB" sz="1050" b="1" dirty="0" err="1"/>
                        <a:t>d</a:t>
                      </a:r>
                      <a:r>
                        <a:rPr lang="en-GB" sz="1050" b="1" dirty="0"/>
                        <a:t>   </a:t>
                      </a:r>
                      <a:r>
                        <a:rPr lang="en-GB" sz="1050" b="1" dirty="0" err="1"/>
                        <a:t>d</a:t>
                      </a:r>
                      <a:endParaRPr lang="en-GB" sz="105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/>
                        <a:t>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1" dirty="0"/>
                        <a:t>d     </a:t>
                      </a:r>
                      <a:r>
                        <a:rPr lang="en-GB" sz="1050" b="1" dirty="0" err="1"/>
                        <a:t>d</a:t>
                      </a:r>
                      <a:r>
                        <a:rPr lang="en-GB" sz="1050" b="1" dirty="0"/>
                        <a:t>     </a:t>
                      </a:r>
                      <a:r>
                        <a:rPr lang="en-GB" sz="1050" b="1" dirty="0" err="1"/>
                        <a:t>d</a:t>
                      </a:r>
                      <a:endParaRPr lang="en-GB" sz="105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71896887"/>
                  </a:ext>
                </a:extLst>
              </a:tr>
            </a:tbl>
          </a:graphicData>
        </a:graphic>
      </p:graphicFrame>
      <p:sp>
        <p:nvSpPr>
          <p:cNvPr id="4" name="Title 1">
            <a:extLst>
              <a:ext uri="{FF2B5EF4-FFF2-40B4-BE49-F238E27FC236}">
                <a16:creationId xmlns:a16="http://schemas.microsoft.com/office/drawing/2014/main" id="{532AF071-AB23-762A-4DD1-BAA2DC668D24}"/>
              </a:ext>
            </a:extLst>
          </p:cNvPr>
          <p:cNvSpPr txBox="1">
            <a:spLocks/>
          </p:cNvSpPr>
          <p:nvPr/>
        </p:nvSpPr>
        <p:spPr>
          <a:xfrm>
            <a:off x="3119120" y="293212"/>
            <a:ext cx="11290572" cy="105967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b="1" dirty="0">
                <a:solidFill>
                  <a:schemeClr val="bg1"/>
                </a:solidFill>
                <a:latin typeface="Calibri "/>
                <a:ea typeface="Cambria" panose="02040503050406030204" pitchFamily="18" charset="0"/>
                <a:cs typeface="Arial"/>
              </a:rPr>
              <a:t>State Reduction - Example	</a:t>
            </a:r>
          </a:p>
        </p:txBody>
      </p:sp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27D72A79-72FA-61F6-97F1-347DC4A9FB70}"/>
              </a:ext>
            </a:extLst>
          </p:cNvPr>
          <p:cNvSpPr txBox="1">
            <a:spLocks/>
          </p:cNvSpPr>
          <p:nvPr/>
        </p:nvSpPr>
        <p:spPr>
          <a:xfrm>
            <a:off x="211959" y="6678272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ACDA6001 – </a:t>
            </a:r>
            <a:r>
              <a:rPr lang="en-GB" sz="800" b="1" i="1" kern="0" dirty="0">
                <a:latin typeface="Arial" panose="020B0604020202020204" pitchFamily="34" charset="0"/>
                <a:ea typeface="Calibri" panose="020F0502020204030204" pitchFamily="34" charset="0"/>
              </a:rPr>
              <a:t>Electronics 2</a:t>
            </a:r>
          </a:p>
          <a:p>
            <a:r>
              <a:rPr lang="en-GB" sz="800" b="1" i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9575186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D1089C-42CE-462F-F9D5-CBB6DE9A44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57826" y="1835095"/>
            <a:ext cx="12306903" cy="2340474"/>
          </a:xfrm>
        </p:spPr>
        <p:txBody>
          <a:bodyPr>
            <a:normAutofit fontScale="90000"/>
          </a:bodyPr>
          <a:lstStyle/>
          <a:p>
            <a:pPr marL="450215">
              <a:lnSpc>
                <a:spcPct val="200000"/>
              </a:lnSpc>
              <a:tabLst>
                <a:tab pos="450215" algn="l"/>
                <a:tab pos="630555" algn="l"/>
              </a:tabLst>
            </a:pPr>
            <a:r>
              <a:rPr lang="en-GB" sz="24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From the Reduced State Diagram</a:t>
            </a:r>
            <a:br>
              <a:rPr lang="en-GB" sz="24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en-GB" sz="24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Step 5: K Map Expressions </a:t>
            </a:r>
            <a:br>
              <a:rPr lang="en-GB" sz="24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</a:br>
            <a:br>
              <a:rPr lang="en-GB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n-GB" sz="12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							</a:t>
            </a:r>
            <a:b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en-GB" sz="27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								</a:t>
            </a:r>
            <a:br>
              <a:rPr lang="en-GB" sz="27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en-GB" sz="27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		</a:t>
            </a:r>
            <a:r>
              <a:rPr lang="en-ZA" sz="12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			</a:t>
            </a:r>
            <a:endParaRPr lang="en-GB" sz="28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3" name="Slide Number Placeholder 32">
            <a:extLst>
              <a:ext uri="{FF2B5EF4-FFF2-40B4-BE49-F238E27FC236}">
                <a16:creationId xmlns:a16="http://schemas.microsoft.com/office/drawing/2014/main" id="{D9B1CDAC-D0F8-57FB-4D7F-E9D317614EEE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fld id="{AC82685A-BD3A-4230-8D85-804689F67293}" type="slidenum">
              <a:rPr lang="en-GB" smtClean="0"/>
              <a:t>11</a:t>
            </a:fld>
            <a:endParaRPr lang="en-GB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468B54AD-B017-AFC2-458E-838DAD3167F3}"/>
              </a:ext>
            </a:extLst>
          </p:cNvPr>
          <p:cNvSpPr txBox="1">
            <a:spLocks/>
          </p:cNvSpPr>
          <p:nvPr/>
        </p:nvSpPr>
        <p:spPr>
          <a:xfrm>
            <a:off x="3119120" y="293212"/>
            <a:ext cx="11290572" cy="105967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b="1" dirty="0">
                <a:solidFill>
                  <a:schemeClr val="bg1"/>
                </a:solidFill>
                <a:latin typeface="Calibri "/>
                <a:ea typeface="Cambria" panose="02040503050406030204" pitchFamily="18" charset="0"/>
                <a:cs typeface="Arial"/>
              </a:rPr>
              <a:t>State Reduction - Example	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71AD646-39A2-6136-48CB-93AD606245AD}"/>
              </a:ext>
            </a:extLst>
          </p:cNvPr>
          <p:cNvSpPr txBox="1">
            <a:spLocks/>
          </p:cNvSpPr>
          <p:nvPr/>
        </p:nvSpPr>
        <p:spPr>
          <a:xfrm>
            <a:off x="211959" y="6678272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ACDA6001 – </a:t>
            </a:r>
            <a:r>
              <a:rPr lang="en-GB" sz="800" b="1" i="1" kern="0" dirty="0">
                <a:latin typeface="Arial" panose="020B0604020202020204" pitchFamily="34" charset="0"/>
                <a:ea typeface="Calibri" panose="020F0502020204030204" pitchFamily="34" charset="0"/>
              </a:rPr>
              <a:t>Electronics 2</a:t>
            </a:r>
          </a:p>
          <a:p>
            <a:r>
              <a:rPr lang="en-GB" sz="800" b="1" i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95236827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Slide Number Placeholder 32">
            <a:extLst>
              <a:ext uri="{FF2B5EF4-FFF2-40B4-BE49-F238E27FC236}">
                <a16:creationId xmlns:a16="http://schemas.microsoft.com/office/drawing/2014/main" id="{D9B1CDAC-D0F8-57FB-4D7F-E9D317614EEE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fld id="{AC82685A-BD3A-4230-8D85-804689F67293}" type="slidenum">
              <a:rPr lang="en-GB" smtClean="0"/>
              <a:t>12</a:t>
            </a:fld>
            <a:endParaRPr lang="en-GB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532AF071-AB23-762A-4DD1-BAA2DC668D24}"/>
              </a:ext>
            </a:extLst>
          </p:cNvPr>
          <p:cNvSpPr txBox="1">
            <a:spLocks/>
          </p:cNvSpPr>
          <p:nvPr/>
        </p:nvSpPr>
        <p:spPr>
          <a:xfrm>
            <a:off x="3119120" y="293212"/>
            <a:ext cx="11290572" cy="105967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b="1" dirty="0">
                <a:solidFill>
                  <a:schemeClr val="bg1"/>
                </a:solidFill>
                <a:latin typeface="Calibri "/>
                <a:ea typeface="Cambria" panose="02040503050406030204" pitchFamily="18" charset="0"/>
                <a:cs typeface="Arial"/>
              </a:rPr>
              <a:t>State Reduction - Example	</a:t>
            </a:r>
          </a:p>
        </p:txBody>
      </p:sp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27D72A79-72FA-61F6-97F1-347DC4A9FB70}"/>
              </a:ext>
            </a:extLst>
          </p:cNvPr>
          <p:cNvSpPr txBox="1">
            <a:spLocks/>
          </p:cNvSpPr>
          <p:nvPr/>
        </p:nvSpPr>
        <p:spPr>
          <a:xfrm>
            <a:off x="211959" y="6678272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ACDA6001 – </a:t>
            </a:r>
            <a:r>
              <a:rPr lang="en-GB" sz="800" b="1" i="1" kern="0" dirty="0">
                <a:latin typeface="Arial" panose="020B0604020202020204" pitchFamily="34" charset="0"/>
                <a:ea typeface="Calibri" panose="020F0502020204030204" pitchFamily="34" charset="0"/>
              </a:rPr>
              <a:t>Electronics 2</a:t>
            </a:r>
          </a:p>
          <a:p>
            <a:r>
              <a:rPr lang="en-GB" sz="800" b="1" i="1" dirty="0"/>
              <a:t>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804EDAF0-4CD2-CA61-FC67-1658A0148FBD}"/>
                  </a:ext>
                </a:extLst>
              </p:cNvPr>
              <p:cNvSpPr txBox="1"/>
              <p:nvPr/>
            </p:nvSpPr>
            <p:spPr>
              <a:xfrm>
                <a:off x="6215063" y="2354955"/>
                <a:ext cx="7276234" cy="214808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sz="1800" i="1" smtClean="0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GB" sz="1800" i="1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  <m:t>𝐷</m:t>
                          </m:r>
                        </m:e>
                        <m:sub>
                          <m:r>
                            <a:rPr lang="en-GB" sz="1800" b="0" i="1" smtClean="0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  <m:t>2</m:t>
                          </m:r>
                        </m:sub>
                      </m:sSub>
                      <m:r>
                        <a:rPr lang="en-GB" sz="1800" i="1">
                          <a:effectLst/>
                          <a:latin typeface="Cambria Math" panose="02040503050406030204" pitchFamily="18" charset="0"/>
                          <a:ea typeface="DengXian" panose="02010600030101010101" pitchFamily="2" charset="-122"/>
                          <a:cs typeface="Arial" panose="020B0604020202020204" pitchFamily="34" charset="0"/>
                        </a:rPr>
                        <m:t>=</m:t>
                      </m:r>
                      <m:sSub>
                        <m:sSubPr>
                          <m:ctrlPr>
                            <a:rPr lang="en-GB" i="1"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GB" b="0" i="1" smtClean="0"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  <m:t>𝑞</m:t>
                          </m:r>
                        </m:e>
                        <m:sub>
                          <m:r>
                            <a:rPr lang="en-GB" b="0" i="1" smtClean="0"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  <m:t>1</m:t>
                          </m:r>
                        </m:sub>
                      </m:sSub>
                      <m:sSub>
                        <m:sSubPr>
                          <m:ctrlPr>
                            <a:rPr lang="en-GB" i="1"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GB" b="0" i="1" smtClean="0"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  <m:t>𝑞</m:t>
                          </m:r>
                        </m:e>
                        <m:sub>
                          <m:r>
                            <a:rPr lang="en-GB" b="0" i="1" smtClean="0"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  <m:t>0</m:t>
                          </m:r>
                        </m:sub>
                      </m:sSub>
                      <m:acc>
                        <m:accPr>
                          <m:chr m:val="̅"/>
                          <m:ctrlPr>
                            <a:rPr lang="en-GB" sz="1800" i="1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</m:ctrlPr>
                        </m:accPr>
                        <m:e>
                          <m:r>
                            <a:rPr lang="en-GB" sz="1800" b="0" i="1" smtClean="0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  <m:t>𝑋</m:t>
                          </m:r>
                        </m:e>
                      </m:acc>
                    </m:oMath>
                    <m:oMath xmlns:m="http://schemas.openxmlformats.org/officeDocument/2006/math">
                      <m:sSub>
                        <m:sSubPr>
                          <m:ctrlPr>
                            <a:rPr lang="en-GB" sz="1800" i="1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GB" sz="1800" i="1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  <m:t>𝐷</m:t>
                          </m:r>
                        </m:e>
                        <m:sub>
                          <m:r>
                            <a:rPr lang="en-GB" sz="1800" b="0" i="1" smtClean="0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  <m:t>1</m:t>
                          </m:r>
                        </m:sub>
                      </m:sSub>
                      <m:r>
                        <a:rPr lang="en-GB" sz="1800" i="1">
                          <a:effectLst/>
                          <a:latin typeface="Cambria Math" panose="02040503050406030204" pitchFamily="18" charset="0"/>
                          <a:ea typeface="DengXian" panose="02010600030101010101" pitchFamily="2" charset="-122"/>
                          <a:cs typeface="Arial" panose="020B0604020202020204" pitchFamily="34" charset="0"/>
                        </a:rPr>
                        <m:t>=</m:t>
                      </m:r>
                      <m:acc>
                        <m:accPr>
                          <m:chr m:val="̅"/>
                          <m:ctrlPr>
                            <a:rPr lang="en-GB" sz="1800" i="1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en-GB" i="1" smtClean="0">
                                  <a:latin typeface="Cambria Math" panose="02040503050406030204" pitchFamily="18" charset="0"/>
                                  <a:ea typeface="DengXian" panose="02010600030101010101" pitchFamily="2" charset="-122"/>
                                  <a:cs typeface="Arial" panose="020B0604020202020204" pitchFamily="34" charset="0"/>
                                </a:rPr>
                              </m:ctrlPr>
                            </m:sSubPr>
                            <m:e>
                              <m:r>
                                <a:rPr lang="en-GB" b="0" i="1" smtClean="0">
                                  <a:latin typeface="Cambria Math" panose="02040503050406030204" pitchFamily="18" charset="0"/>
                                  <a:ea typeface="DengXian" panose="02010600030101010101" pitchFamily="2" charset="-122"/>
                                  <a:cs typeface="Arial" panose="020B0604020202020204" pitchFamily="34" charset="0"/>
                                </a:rPr>
                                <m:t>𝑞</m:t>
                              </m:r>
                            </m:e>
                            <m:sub>
                              <m:r>
                                <a:rPr lang="en-GB" b="0" i="1" smtClean="0">
                                  <a:latin typeface="Cambria Math" panose="02040503050406030204" pitchFamily="18" charset="0"/>
                                  <a:ea typeface="DengXian" panose="02010600030101010101" pitchFamily="2" charset="-122"/>
                                  <a:cs typeface="Arial" panose="020B0604020202020204" pitchFamily="34" charset="0"/>
                                </a:rPr>
                                <m:t>1</m:t>
                              </m:r>
                            </m:sub>
                          </m:sSub>
                        </m:e>
                      </m:acc>
                      <m:sSub>
                        <m:sSubPr>
                          <m:ctrlPr>
                            <a:rPr lang="en-GB" i="1"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GB" i="1"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  <m:t>𝑞</m:t>
                          </m:r>
                        </m:e>
                        <m:sub>
                          <m:r>
                            <a:rPr lang="en-GB" i="1"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  <m:t>0</m:t>
                          </m:r>
                        </m:sub>
                      </m:sSub>
                      <m:r>
                        <a:rPr lang="en-GB" sz="1800" i="1">
                          <a:effectLst/>
                          <a:latin typeface="Cambria Math" panose="02040503050406030204" pitchFamily="18" charset="0"/>
                          <a:ea typeface="DengXian" panose="02010600030101010101" pitchFamily="2" charset="-122"/>
                          <a:cs typeface="Arial" panose="020B0604020202020204" pitchFamily="34" charset="0"/>
                        </a:rPr>
                        <m:t>+</m:t>
                      </m:r>
                      <m:sSub>
                        <m:sSubPr>
                          <m:ctrlPr>
                            <a:rPr lang="en-GB" i="1"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GB" b="0" i="1" smtClean="0"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  <m:t>𝑞</m:t>
                          </m:r>
                        </m:e>
                        <m:sub>
                          <m:r>
                            <a:rPr lang="en-GB" b="0" i="1" smtClean="0"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  <m:t>1</m:t>
                          </m:r>
                        </m:sub>
                      </m:sSub>
                      <m:r>
                        <a:rPr lang="en-GB" sz="1800" b="0" i="1" smtClean="0">
                          <a:effectLst/>
                          <a:latin typeface="Cambria Math" panose="02040503050406030204" pitchFamily="18" charset="0"/>
                          <a:ea typeface="DengXian" panose="02010600030101010101" pitchFamily="2" charset="-122"/>
                          <a:cs typeface="Arial" panose="020B0604020202020204" pitchFamily="34" charset="0"/>
                        </a:rPr>
                        <m:t>𝑋</m:t>
                      </m:r>
                      <m:r>
                        <a:rPr lang="en-GB" sz="1800" i="1">
                          <a:effectLst/>
                          <a:latin typeface="Cambria Math" panose="02040503050406030204" pitchFamily="18" charset="0"/>
                          <a:ea typeface="DengXian" panose="02010600030101010101" pitchFamily="2" charset="-122"/>
                          <a:cs typeface="Arial" panose="020B0604020202020204" pitchFamily="34" charset="0"/>
                        </a:rPr>
                        <m:t>+</m:t>
                      </m:r>
                      <m:sSub>
                        <m:sSubPr>
                          <m:ctrlPr>
                            <a:rPr lang="en-GB" i="1"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GB" b="0" i="1" smtClean="0"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  <m:t>𝑞</m:t>
                          </m:r>
                        </m:e>
                        <m:sub>
                          <m:r>
                            <a:rPr lang="en-GB" i="1"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  <m:t>2</m:t>
                          </m:r>
                        </m:sub>
                      </m:sSub>
                      <m:r>
                        <a:rPr lang="en-GB" sz="1800" b="0" i="1" smtClean="0">
                          <a:effectLst/>
                          <a:latin typeface="Cambria Math" panose="02040503050406030204" pitchFamily="18" charset="0"/>
                          <a:ea typeface="DengXian" panose="02010600030101010101" pitchFamily="2" charset="-122"/>
                          <a:cs typeface="Arial" panose="020B0604020202020204" pitchFamily="34" charset="0"/>
                        </a:rPr>
                        <m:t>𝑋</m:t>
                      </m:r>
                    </m:oMath>
                    <m:oMath xmlns:m="http://schemas.openxmlformats.org/officeDocument/2006/math">
                      <m:sSub>
                        <m:sSubPr>
                          <m:ctrlPr>
                            <a:rPr lang="en-GB" sz="1800" i="1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GB" sz="1800" i="1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  <m:t>𝐷</m:t>
                          </m:r>
                        </m:e>
                        <m:sub>
                          <m:r>
                            <a:rPr lang="en-GB" sz="1800" b="0" i="1" smtClean="0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  <m:t>0</m:t>
                          </m:r>
                        </m:sub>
                      </m:sSub>
                      <m:r>
                        <a:rPr lang="en-GB" sz="1800" i="1">
                          <a:effectLst/>
                          <a:latin typeface="Cambria Math" panose="02040503050406030204" pitchFamily="18" charset="0"/>
                          <a:ea typeface="DengXian" panose="02010600030101010101" pitchFamily="2" charset="-122"/>
                          <a:cs typeface="Arial" panose="020B0604020202020204" pitchFamily="34" charset="0"/>
                        </a:rPr>
                        <m:t>=</m:t>
                      </m:r>
                      <m:r>
                        <a:rPr lang="en-GB" sz="1800" b="0" i="1" smtClean="0">
                          <a:effectLst/>
                          <a:latin typeface="Cambria Math" panose="02040503050406030204" pitchFamily="18" charset="0"/>
                          <a:ea typeface="DengXian" panose="02010600030101010101" pitchFamily="2" charset="-122"/>
                          <a:cs typeface="Arial" panose="020B0604020202020204" pitchFamily="34" charset="0"/>
                        </a:rPr>
                        <m:t>𝑋</m:t>
                      </m:r>
                    </m:oMath>
                    <m:oMath xmlns:m="http://schemas.openxmlformats.org/officeDocument/2006/math">
                      <m:r>
                        <a:rPr lang="en-GB" sz="1800" b="0" i="1" smtClean="0">
                          <a:effectLst/>
                          <a:latin typeface="Cambria Math" panose="02040503050406030204" pitchFamily="18" charset="0"/>
                          <a:ea typeface="DengXian" panose="02010600030101010101" pitchFamily="2" charset="-122"/>
                          <a:cs typeface="Arial" panose="020B0604020202020204" pitchFamily="34" charset="0"/>
                        </a:rPr>
                        <m:t>𝑍</m:t>
                      </m:r>
                      <m:r>
                        <a:rPr lang="en-GB" sz="1800" i="1">
                          <a:effectLst/>
                          <a:latin typeface="Cambria Math" panose="02040503050406030204" pitchFamily="18" charset="0"/>
                          <a:ea typeface="DengXian" panose="02010600030101010101" pitchFamily="2" charset="-122"/>
                          <a:cs typeface="Arial" panose="020B0604020202020204" pitchFamily="34" charset="0"/>
                        </a:rPr>
                        <m:t>=</m:t>
                      </m:r>
                      <m:sSub>
                        <m:sSubPr>
                          <m:ctrlPr>
                            <a:rPr lang="en-GB" i="1"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GB" b="0" i="1" smtClean="0"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  <m:t>𝑞</m:t>
                          </m:r>
                        </m:e>
                        <m:sub>
                          <m:r>
                            <a:rPr lang="en-GB" b="0" i="1" smtClean="0"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  <m:t>1</m:t>
                          </m:r>
                        </m:sub>
                      </m:sSub>
                      <m:sSub>
                        <m:sSubPr>
                          <m:ctrlPr>
                            <a:rPr lang="en-GB" i="1"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GB" b="0" i="1" smtClean="0"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  <m:t>𝑞</m:t>
                          </m:r>
                        </m:e>
                        <m:sub>
                          <m:r>
                            <a:rPr lang="en-GB" b="0" i="1" smtClean="0"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  <m:t>0</m:t>
                          </m:r>
                        </m:sub>
                      </m:sSub>
                      <m:r>
                        <a:rPr lang="en-GB" sz="1800" b="0" i="1" smtClean="0">
                          <a:effectLst/>
                          <a:latin typeface="Cambria Math" panose="02040503050406030204" pitchFamily="18" charset="0"/>
                          <a:ea typeface="DengXian" panose="02010600030101010101" pitchFamily="2" charset="-122"/>
                          <a:cs typeface="Arial" panose="020B0604020202020204" pitchFamily="34" charset="0"/>
                        </a:rPr>
                        <m:t>𝑋</m:t>
                      </m:r>
                      <m:r>
                        <a:rPr lang="en-GB" sz="1800" i="1">
                          <a:effectLst/>
                          <a:latin typeface="Cambria Math" panose="02040503050406030204" pitchFamily="18" charset="0"/>
                          <a:ea typeface="DengXian" panose="02010600030101010101" pitchFamily="2" charset="-122"/>
                          <a:cs typeface="Arial" panose="020B0604020202020204" pitchFamily="34" charset="0"/>
                        </a:rPr>
                        <m:t>+</m:t>
                      </m:r>
                      <m:sSub>
                        <m:sSubPr>
                          <m:ctrlPr>
                            <a:rPr lang="en-GB" i="1"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GB" b="0" i="1" smtClean="0"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  <m:t>𝑞</m:t>
                          </m:r>
                        </m:e>
                        <m:sub>
                          <m:r>
                            <a:rPr lang="en-GB" i="1"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  <m:t>2</m:t>
                          </m:r>
                        </m:sub>
                      </m:sSub>
                      <m:r>
                        <a:rPr lang="en-GB" sz="1800" b="0" i="1" smtClean="0">
                          <a:effectLst/>
                          <a:latin typeface="Cambria Math" panose="02040503050406030204" pitchFamily="18" charset="0"/>
                          <a:ea typeface="DengXian" panose="02010600030101010101" pitchFamily="2" charset="-122"/>
                          <a:cs typeface="Arial" panose="020B0604020202020204" pitchFamily="34" charset="0"/>
                        </a:rPr>
                        <m:t>𝑋</m:t>
                      </m:r>
                    </m:oMath>
                  </m:oMathPara>
                </a14:m>
                <a:br>
                  <a:rPr lang="en-GB" sz="1800" dirty="0">
                    <a:effectLst/>
                    <a:latin typeface="Calibri" panose="020F0502020204030204" pitchFamily="34" charset="0"/>
                    <a:ea typeface="DengXian" panose="02010600030101010101" pitchFamily="2" charset="-122"/>
                    <a:cs typeface="Arial" panose="020B0604020202020204" pitchFamily="34" charset="0"/>
                  </a:rPr>
                </a:br>
                <a:br>
                  <a:rPr lang="en-GB" sz="1800" dirty="0">
                    <a:effectLst/>
                    <a:latin typeface="Calibri" panose="020F0502020204030204" pitchFamily="34" charset="0"/>
                    <a:ea typeface="DengXian" panose="02010600030101010101" pitchFamily="2" charset="-122"/>
                    <a:cs typeface="Arial" panose="020B0604020202020204" pitchFamily="34" charset="0"/>
                  </a:rPr>
                </a:br>
                <a:br>
                  <a:rPr lang="en-GB" sz="2400" dirty="0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Arial" panose="020B0604020202020204" pitchFamily="34" charset="0"/>
                  </a:rPr>
                </a:br>
                <a:endParaRPr lang="en-GB" dirty="0"/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804EDAF0-4CD2-CA61-FC67-1658A0148FB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15063" y="2354955"/>
                <a:ext cx="7276234" cy="2148089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05536590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D1089C-42CE-462F-F9D5-CBB6DE9A44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0970" y="1716753"/>
            <a:ext cx="12306903" cy="2340474"/>
          </a:xfrm>
        </p:spPr>
        <p:txBody>
          <a:bodyPr>
            <a:normAutofit fontScale="90000"/>
          </a:bodyPr>
          <a:lstStyle/>
          <a:p>
            <a:pPr lvl="0">
              <a:lnSpc>
                <a:spcPct val="200000"/>
              </a:lnSpc>
              <a:tabLst>
                <a:tab pos="540385" algn="l"/>
              </a:tabLst>
            </a:pPr>
            <a:r>
              <a:rPr lang="en-GB" sz="24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Step 6 : Logic Diagram</a:t>
            </a:r>
            <a:br>
              <a:rPr lang="en-GB" sz="24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</a:br>
            <a:br>
              <a:rPr lang="en-GB" sz="24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</a:br>
            <a:br>
              <a:rPr lang="en-GB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n-GB" sz="12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							</a:t>
            </a:r>
            <a:b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en-GB" sz="27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								</a:t>
            </a:r>
            <a:br>
              <a:rPr lang="en-GB" sz="27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en-GB" sz="27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		</a:t>
            </a:r>
            <a:r>
              <a:rPr lang="en-ZA" sz="12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			</a:t>
            </a:r>
            <a:endParaRPr lang="en-GB" sz="28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3" name="Slide Number Placeholder 32">
            <a:extLst>
              <a:ext uri="{FF2B5EF4-FFF2-40B4-BE49-F238E27FC236}">
                <a16:creationId xmlns:a16="http://schemas.microsoft.com/office/drawing/2014/main" id="{D9B1CDAC-D0F8-57FB-4D7F-E9D317614EEE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fld id="{AC82685A-BD3A-4230-8D85-804689F67293}" type="slidenum">
              <a:rPr lang="en-GB" smtClean="0"/>
              <a:t>13</a:t>
            </a:fld>
            <a:endParaRPr lang="en-GB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B5CA1E14-DB38-E9AE-7F1A-25E3547EBA9F}"/>
              </a:ext>
            </a:extLst>
          </p:cNvPr>
          <p:cNvSpPr txBox="1">
            <a:spLocks/>
          </p:cNvSpPr>
          <p:nvPr/>
        </p:nvSpPr>
        <p:spPr>
          <a:xfrm>
            <a:off x="3119120" y="293212"/>
            <a:ext cx="11290572" cy="105967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b="1" dirty="0">
                <a:solidFill>
                  <a:schemeClr val="bg1"/>
                </a:solidFill>
                <a:latin typeface="Calibri "/>
                <a:ea typeface="Cambria" panose="02040503050406030204" pitchFamily="18" charset="0"/>
                <a:cs typeface="Arial"/>
              </a:rPr>
              <a:t>State Reduction - Example	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70AE5BF-198C-8CD8-D3F3-219F91275A1B}"/>
              </a:ext>
            </a:extLst>
          </p:cNvPr>
          <p:cNvSpPr txBox="1">
            <a:spLocks/>
          </p:cNvSpPr>
          <p:nvPr/>
        </p:nvSpPr>
        <p:spPr>
          <a:xfrm>
            <a:off x="211959" y="6678272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ACDA6001 – </a:t>
            </a:r>
            <a:r>
              <a:rPr lang="en-GB" sz="800" b="1" i="1" kern="0" dirty="0">
                <a:latin typeface="Arial" panose="020B0604020202020204" pitchFamily="34" charset="0"/>
                <a:ea typeface="Calibri" panose="020F0502020204030204" pitchFamily="34" charset="0"/>
              </a:rPr>
              <a:t>Electronics 2</a:t>
            </a:r>
          </a:p>
          <a:p>
            <a:r>
              <a:rPr lang="en-GB" sz="800" b="1" i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2167417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2E34F6-CEC8-6726-BEF3-80A6E10B7D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5CBE89-69CA-355A-7FAE-FB3C9A82E6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9223" y="2258763"/>
            <a:ext cx="12306903" cy="2340474"/>
          </a:xfrm>
        </p:spPr>
        <p:txBody>
          <a:bodyPr>
            <a:normAutofit/>
          </a:bodyPr>
          <a:lstStyle/>
          <a:p>
            <a:pPr lvl="0">
              <a:lnSpc>
                <a:spcPct val="200000"/>
              </a:lnSpc>
              <a:tabLst>
                <a:tab pos="540385" algn="l"/>
              </a:tabLst>
            </a:pPr>
            <a:r>
              <a:rPr lang="en-GB" sz="2800" b="1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Reference</a:t>
            </a:r>
            <a:br>
              <a:rPr lang="en-GB" sz="24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en-GB" sz="24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[1] S. </a:t>
            </a:r>
            <a:r>
              <a:rPr lang="en-GB" sz="2400" dirty="0" err="1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Salivahanan</a:t>
            </a:r>
            <a:r>
              <a:rPr lang="en-GB" sz="24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and S. </a:t>
            </a:r>
            <a:r>
              <a:rPr lang="en-GB" sz="2400" dirty="0" err="1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Arivazhagan</a:t>
            </a:r>
            <a:r>
              <a:rPr lang="en-GB" sz="24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, Digital Circuits and Design, Paperback ed. New Delhi, India: Vikas Publishing, Jan. 2018.</a:t>
            </a:r>
            <a:endParaRPr lang="en-GB" sz="28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3" name="Slide Number Placeholder 32">
            <a:extLst>
              <a:ext uri="{FF2B5EF4-FFF2-40B4-BE49-F238E27FC236}">
                <a16:creationId xmlns:a16="http://schemas.microsoft.com/office/drawing/2014/main" id="{37CA1446-4E36-DC5C-213A-C2595C128848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fld id="{AC82685A-BD3A-4230-8D85-804689F67293}" type="slidenum">
              <a:rPr lang="en-GB" smtClean="0"/>
              <a:t>14</a:t>
            </a:fld>
            <a:endParaRPr lang="en-GB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A955D3C4-C48F-AEDF-F512-9B9F7BBEDD1E}"/>
              </a:ext>
            </a:extLst>
          </p:cNvPr>
          <p:cNvSpPr txBox="1">
            <a:spLocks/>
          </p:cNvSpPr>
          <p:nvPr/>
        </p:nvSpPr>
        <p:spPr>
          <a:xfrm>
            <a:off x="3119120" y="293212"/>
            <a:ext cx="11290572" cy="105967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b="1" dirty="0">
                <a:solidFill>
                  <a:schemeClr val="bg1"/>
                </a:solidFill>
                <a:latin typeface="Calibri "/>
                <a:ea typeface="Cambria" panose="02040503050406030204" pitchFamily="18" charset="0"/>
                <a:cs typeface="Arial"/>
              </a:rPr>
              <a:t>State Reduction - Example	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C3EBF09-536C-7A61-DAD9-77D5B6FB08B7}"/>
              </a:ext>
            </a:extLst>
          </p:cNvPr>
          <p:cNvSpPr txBox="1">
            <a:spLocks/>
          </p:cNvSpPr>
          <p:nvPr/>
        </p:nvSpPr>
        <p:spPr>
          <a:xfrm>
            <a:off x="211959" y="6678272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ACDA6001 – </a:t>
            </a:r>
            <a:r>
              <a:rPr lang="en-GB" sz="800" b="1" i="1" kern="0" dirty="0">
                <a:latin typeface="Arial" panose="020B0604020202020204" pitchFamily="34" charset="0"/>
                <a:ea typeface="Calibri" panose="020F0502020204030204" pitchFamily="34" charset="0"/>
              </a:rPr>
              <a:t>Electronics 2</a:t>
            </a:r>
          </a:p>
          <a:p>
            <a:r>
              <a:rPr lang="en-GB" sz="800" b="1" i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03595996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1">
            <a:extLst>
              <a:ext uri="{FF2B5EF4-FFF2-40B4-BE49-F238E27FC236}">
                <a16:creationId xmlns:a16="http://schemas.microsoft.com/office/drawing/2014/main" id="{BE605BA5-7179-54D8-AA19-BC9809E09348}"/>
              </a:ext>
            </a:extLst>
          </p:cNvPr>
          <p:cNvSpPr txBox="1">
            <a:spLocks/>
          </p:cNvSpPr>
          <p:nvPr/>
        </p:nvSpPr>
        <p:spPr>
          <a:xfrm>
            <a:off x="4375931" y="2913611"/>
            <a:ext cx="5315818" cy="3088946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b="1">
                <a:latin typeface="Arial"/>
                <a:cs typeface="Arial"/>
              </a:rPr>
              <a:t>Thank you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9027904"/>
      </p:ext>
    </p:extLst>
  </p:cSld>
  <p:clrMapOvr>
    <a:masterClrMapping/>
  </p:clrMapOvr>
</p:sld>
</file>

<file path=ppt/theme/theme1.xml><?xml version="1.0" encoding="utf-8"?>
<a:theme xmlns:a="http://schemas.openxmlformats.org/drawingml/2006/main" name="UWTSD 200_Title Pag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UWTSD 200_Title Pag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UWTSD 200_Text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0804DBFC42F64693D899720BA9B0FE" ma:contentTypeVersion="12" ma:contentTypeDescription="Create a new document." ma:contentTypeScope="" ma:versionID="5c81c53a402e6d4cdf1213f0cdb4457e">
  <xsd:schema xmlns:xsd="http://www.w3.org/2001/XMLSchema" xmlns:xs="http://www.w3.org/2001/XMLSchema" xmlns:p="http://schemas.microsoft.com/office/2006/metadata/properties" xmlns:ns3="d8e79d84-78fb-44a9-92e9-d04bdd8f0359" xmlns:ns4="04c7059f-bde8-4ce9-bb0f-e52888740953" targetNamespace="http://schemas.microsoft.com/office/2006/metadata/properties" ma:root="true" ma:fieldsID="be1b2890ab1318a7a06729010eb0bbf9" ns3:_="" ns4:_="">
    <xsd:import namespace="d8e79d84-78fb-44a9-92e9-d04bdd8f0359"/>
    <xsd:import namespace="04c7059f-bde8-4ce9-bb0f-e52888740953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DateTaken" minOccurs="0"/>
                <xsd:element ref="ns3:MediaServiceAutoTags" minOccurs="0"/>
                <xsd:element ref="ns3:MediaLengthInSeconds" minOccurs="0"/>
                <xsd:element ref="ns3:MediaServiceGenerationTime" minOccurs="0"/>
                <xsd:element ref="ns3:MediaServiceEventHashCode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8e79d84-78fb-44a9-92e9-d04bdd8f035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LengthInSeconds" ma:index="13" nillable="true" ma:displayName="MediaLengthInSeconds" ma:hidden="true" ma:internalName="MediaLengthInSeconds" ma:readOnly="true">
      <xsd:simpleType>
        <xsd:restriction base="dms:Unknown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4c7059f-bde8-4ce9-bb0f-e52888740953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DB61DE1-D78C-49DF-BF2B-F8284A9B5320}">
  <ds:schemaRefs>
    <ds:schemaRef ds:uri="04c7059f-bde8-4ce9-bb0f-e52888740953"/>
    <ds:schemaRef ds:uri="d8e79d84-78fb-44a9-92e9-d04bdd8f0359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67D09DC4-48CE-45C2-9393-0A8E48C8FD95}">
  <ds:schemaRefs>
    <ds:schemaRef ds:uri="04c7059f-bde8-4ce9-bb0f-e52888740953"/>
    <ds:schemaRef ds:uri="d8e79d84-78fb-44a9-92e9-d04bdd8f0359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DAEDFBF8-727B-4366-BD16-3E84A7D1284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1340</Words>
  <Application>Microsoft Office PowerPoint</Application>
  <PresentationFormat>Widescreen</PresentationFormat>
  <Paragraphs>419</Paragraphs>
  <Slides>15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15</vt:i4>
      </vt:variant>
    </vt:vector>
  </HeadingPairs>
  <TitlesOfParts>
    <vt:vector size="25" baseType="lpstr">
      <vt:lpstr>Calibri </vt:lpstr>
      <vt:lpstr>Arial</vt:lpstr>
      <vt:lpstr>Calibri</vt:lpstr>
      <vt:lpstr>Calibri Light</vt:lpstr>
      <vt:lpstr>Cambria</vt:lpstr>
      <vt:lpstr>Cambria Math</vt:lpstr>
      <vt:lpstr>Times New Roman</vt:lpstr>
      <vt:lpstr>UWTSD 200_Title Page</vt:lpstr>
      <vt:lpstr>UWTSD 200_Title Page 2</vt:lpstr>
      <vt:lpstr>UWTSD 200_Text 3</vt:lpstr>
      <vt:lpstr>PowerPoint Presentation</vt:lpstr>
      <vt:lpstr>(i) Determine the reduced state diagram for the state diagram given below. (ii) Also, for the obtained reduced state diagram answer the following and design a      synchronous Sequential Circuit using D Flip Flop.                        </vt:lpstr>
      <vt:lpstr>(i) To draw the Reduced State Diagram Step 1: State Table                        </vt:lpstr>
      <vt:lpstr>To draw the Reduced State Diagram Step 2:  Reduced State Table                        </vt:lpstr>
      <vt:lpstr>To draw the Reduced State Diagram Step 2:  Further Reduced State Table                        </vt:lpstr>
      <vt:lpstr>To draw the Reduced State Diagram Step 3: Reduced State Diagram                        </vt:lpstr>
      <vt:lpstr>(ii) From Reduced State Diagram Step 1: Show its Reduced state Table                        </vt:lpstr>
      <vt:lpstr>(ii) From Reduced State Diagram Step 2: Show its state Assignment                        </vt:lpstr>
      <vt:lpstr>PowerPoint Presentation</vt:lpstr>
      <vt:lpstr> Step 4: Obtain Excitation Table using D Flip- flop.                         </vt:lpstr>
      <vt:lpstr>From the Reduced State Diagram Step 5: K Map Expressions                          </vt:lpstr>
      <vt:lpstr>PowerPoint Presentation</vt:lpstr>
      <vt:lpstr>Step 6 : Logic Diagram                          </vt:lpstr>
      <vt:lpstr>Reference [1] S. Salivahanan and S. Arivazhagan, Digital Circuits and Design, Paperback ed. New Delhi, India: Vikas Publishing, Jan. 2018.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Ffion Evans</dc:creator>
  <cp:lastModifiedBy>Jenifer Prince Devaraj</cp:lastModifiedBy>
  <cp:revision>10</cp:revision>
  <dcterms:created xsi:type="dcterms:W3CDTF">2021-03-09T15:35:42Z</dcterms:created>
  <dcterms:modified xsi:type="dcterms:W3CDTF">2025-03-26T14:22:15Z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0x010100A20804DBFC42F64693D899720BA9B0FE</vt:lpwstr>
  </property>
</Properties>
</file>