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3" r:id="rId5"/>
    <p:sldMasterId id="2147483750" r:id="rId6"/>
  </p:sldMasterIdLst>
  <p:notesMasterIdLst>
    <p:notesMasterId r:id="rId8"/>
  </p:notesMasterIdLst>
  <p:handoutMasterIdLst>
    <p:handoutMasterId r:id="rId9"/>
  </p:handoutMasterIdLst>
  <p:sldIdLst>
    <p:sldId id="258"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40" userDrawn="1">
          <p15:clr>
            <a:srgbClr val="A4A3A4"/>
          </p15:clr>
        </p15:guide>
        <p15:guide id="3" orient="horz" pos="20160">
          <p15:clr>
            <a:srgbClr val="A4A3A4"/>
          </p15:clr>
        </p15:guide>
        <p15:guide id="4" orient="horz">
          <p15:clr>
            <a:srgbClr val="A4A3A4"/>
          </p15:clr>
        </p15:guide>
        <p15:guide id="5" pos="264" userDrawn="1">
          <p15:clr>
            <a:srgbClr val="A4A3A4"/>
          </p15:clr>
        </p15:guide>
        <p15:guide id="6" pos="27384"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517C"/>
    <a:srgbClr val="BD2A41"/>
    <a:srgbClr val="5DA0F5"/>
    <a:srgbClr val="779BED"/>
    <a:srgbClr val="908CD6"/>
    <a:srgbClr val="A573B0"/>
    <a:srgbClr val="B05C8D"/>
    <a:srgbClr val="F3F5FA"/>
    <a:srgbClr val="CDD2DE"/>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7" autoAdjust="0"/>
    <p:restoredTop sz="94558" autoAdjust="0"/>
  </p:normalViewPr>
  <p:slideViewPr>
    <p:cSldViewPr snapToGrid="0" snapToObjects="1" showGuides="1">
      <p:cViewPr>
        <p:scale>
          <a:sx n="20" d="100"/>
          <a:sy n="20" d="100"/>
        </p:scale>
        <p:origin x="-472" y="-1344"/>
      </p:cViewPr>
      <p:guideLst>
        <p:guide orient="horz" pos="3318"/>
        <p:guide orient="horz" pos="240"/>
        <p:guide orient="horz" pos="20160"/>
        <p:guide orient="horz"/>
        <p:guide pos="264"/>
        <p:guide pos="27384"/>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1.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rgbClr val="00B0F0"/>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1-CE84-4928-AEA7-6267E4515C68}"/>
              </c:ext>
            </c:extLst>
          </c:dPt>
          <c:dPt>
            <c:idx val="1"/>
            <c:bubble3D val="0"/>
            <c:spPr>
              <a:solidFill>
                <a:srgbClr val="CC0099"/>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3-CE84-4928-AEA7-6267E4515C68}"/>
              </c:ext>
            </c:extLst>
          </c:dPt>
          <c:dPt>
            <c:idx val="2"/>
            <c:bubble3D val="0"/>
            <c:spPr>
              <a:solidFill>
                <a:schemeClr val="accent6"/>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5-CE84-4928-AEA7-6267E4515C68}"/>
              </c:ext>
            </c:extLst>
          </c:dPt>
          <c:dPt>
            <c:idx val="3"/>
            <c:bubble3D val="0"/>
            <c:spPr>
              <a:solidFill>
                <a:schemeClr val="accent2">
                  <a:lumMod val="60000"/>
                </a:schemeClr>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7-CE84-4928-AEA7-6267E4515C68}"/>
              </c:ext>
            </c:extLst>
          </c:dPt>
          <c:dLbls>
            <c:dLbl>
              <c:idx val="0"/>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1-CE84-4928-AEA7-6267E4515C68}"/>
                </c:ext>
              </c:extLst>
            </c:dLbl>
            <c:dLbl>
              <c:idx val="1"/>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4"/>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3-CE84-4928-AEA7-6267E4515C68}"/>
                </c:ext>
              </c:extLst>
            </c:dLbl>
            <c:dLbl>
              <c:idx val="2"/>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6"/>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5-CE84-4928-AEA7-6267E4515C68}"/>
                </c:ext>
              </c:extLst>
            </c:dLbl>
            <c:dLbl>
              <c:idx val="3"/>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2">
                          <a:lumMod val="60000"/>
                        </a:schemeClr>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7-CE84-4928-AEA7-6267E4515C68}"/>
                </c:ext>
              </c:extLst>
            </c:dLbl>
            <c:spPr>
              <a:noFill/>
            </c:sp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2"/>
                <c:pt idx="0">
                  <c:v>Universities not offering blended learning.</c:v>
                </c:pt>
                <c:pt idx="1">
                  <c:v>Universities offering blended learning.</c:v>
                </c:pt>
              </c:strCache>
            </c:strRef>
          </c:cat>
          <c:val>
            <c:numRef>
              <c:f>Sheet1!$B$2:$B$5</c:f>
              <c:numCache>
                <c:formatCode>0%</c:formatCode>
                <c:ptCount val="4"/>
                <c:pt idx="0">
                  <c:v>0.8</c:v>
                </c:pt>
                <c:pt idx="1">
                  <c:v>0.2</c:v>
                </c:pt>
              </c:numCache>
            </c:numRef>
          </c:val>
          <c:extLst>
            <c:ext xmlns:c16="http://schemas.microsoft.com/office/drawing/2014/chart" uri="{C3380CC4-5D6E-409C-BE32-E72D297353CC}">
              <c16:uniqueId val="{00000008-CE84-4928-AEA7-6267E4515C68}"/>
            </c:ext>
          </c:extLst>
        </c:ser>
        <c:dLbls>
          <c:dLblPos val="outEnd"/>
          <c:showLegendKey val="0"/>
          <c:showVal val="0"/>
          <c:showCatName val="0"/>
          <c:showSerName val="0"/>
          <c:showPercent val="1"/>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7/28/2022</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7/28/2022</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853905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6x48 templat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829841"/>
            <a:ext cx="10056813"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5000109"/>
            <a:ext cx="10048875" cy="615545"/>
          </a:xfrm>
          <a:prstGeom prst="rect">
            <a:avLst/>
          </a:prstGeom>
          <a:solidFill>
            <a:schemeClr val="accent5">
              <a:lumMod val="50000"/>
            </a:schemeClr>
          </a:solidFill>
        </p:spPr>
        <p:txBody>
          <a:bodyPr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663873"/>
            <a:ext cx="10050462" cy="615545"/>
          </a:xfrm>
          <a:prstGeom prst="rect">
            <a:avLst/>
          </a:prstGeom>
          <a:solidFill>
            <a:schemeClr val="accent5">
              <a:lumMod val="50000"/>
            </a:schemeClr>
          </a:solidFill>
        </p:spPr>
        <p:txBody>
          <a:bodyPr wrap="square"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60161" y="5829841"/>
            <a:ext cx="10048874"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60162" y="5000109"/>
            <a:ext cx="10048875" cy="615545"/>
          </a:xfrm>
          <a:prstGeom prst="rect">
            <a:avLst/>
          </a:prstGeom>
          <a:solidFill>
            <a:schemeClr val="accent5">
              <a:lumMod val="50000"/>
            </a:schemeClr>
          </a:solidFill>
        </p:spPr>
        <p:txBody>
          <a:bodyPr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385343" y="5829841"/>
            <a:ext cx="10048874"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377404" y="5000109"/>
            <a:ext cx="10058400" cy="615545"/>
          </a:xfrm>
          <a:prstGeom prst="rect">
            <a:avLst/>
          </a:prstGeom>
          <a:solidFill>
            <a:schemeClr val="accent5">
              <a:lumMod val="50000"/>
            </a:schemeClr>
          </a:solidFill>
        </p:spPr>
        <p:txBody>
          <a:bodyPr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33390292" y="5000109"/>
            <a:ext cx="10047018" cy="615545"/>
          </a:xfrm>
          <a:prstGeom prst="rect">
            <a:avLst/>
          </a:prstGeom>
          <a:solidFill>
            <a:schemeClr val="accent5">
              <a:lumMod val="50000"/>
            </a:schemeClr>
          </a:solidFill>
        </p:spPr>
        <p:txBody>
          <a:bodyPr wrap="square"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390292" y="5829841"/>
            <a:ext cx="10047018"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390292" y="13724098"/>
            <a:ext cx="10047018" cy="615545"/>
          </a:xfrm>
          <a:prstGeom prst="rect">
            <a:avLst/>
          </a:prstGeom>
          <a:solidFill>
            <a:schemeClr val="accent5">
              <a:lumMod val="50000"/>
            </a:schemeClr>
          </a:solidFill>
        </p:spPr>
        <p:txBody>
          <a:bodyPr wrap="square"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33390292" y="14462762"/>
            <a:ext cx="10052050"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390292" y="25130761"/>
            <a:ext cx="10047018" cy="615545"/>
          </a:xfrm>
          <a:prstGeom prst="rect">
            <a:avLst/>
          </a:prstGeom>
          <a:solidFill>
            <a:schemeClr val="accent5">
              <a:lumMod val="50000"/>
            </a:schemeClr>
          </a:solidFill>
        </p:spPr>
        <p:txBody>
          <a:bodyPr wrap="square"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390292" y="25884806"/>
            <a:ext cx="10052050"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402912"/>
            <a:ext cx="10056813"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2505788"/>
            <a:ext cx="31998968" cy="523220"/>
          </a:xfrm>
          <a:prstGeom prst="rect">
            <a:avLst/>
          </a:prstGeom>
        </p:spPr>
        <p:txBody>
          <a:bodyPr anchor="t" anchorCtr="0">
            <a:spAutoFit/>
          </a:bodyPr>
          <a:lstStyle>
            <a:lvl1pPr marL="0" indent="0" algn="ctr">
              <a:buFontTx/>
              <a:buNone/>
              <a:defRPr sz="28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562745"/>
            <a:ext cx="31998968" cy="769441"/>
          </a:xfrm>
          <a:prstGeom prst="rect">
            <a:avLst/>
          </a:prstGeom>
        </p:spPr>
        <p:txBody>
          <a:bodyPr anchor="t" anchorCtr="0">
            <a:spAutoFit/>
          </a:bodyPr>
          <a:lstStyle>
            <a:lvl1pPr marL="0" indent="0" algn="ctr">
              <a:buFontTx/>
              <a:buNone/>
              <a:defRPr sz="44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465813"/>
            <a:ext cx="31998968" cy="923330"/>
          </a:xfrm>
          <a:prstGeom prst="rect">
            <a:avLst/>
          </a:prstGeom>
        </p:spPr>
        <p:txBody>
          <a:bodyPr anchor="t" anchorCtr="0">
            <a:spAutoFit/>
          </a:bodyPr>
          <a:lstStyle>
            <a:lvl1pPr marL="0" indent="0" algn="ctr">
              <a:buFontTx/>
              <a:buNone/>
              <a:defRPr sz="54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6378481"/>
            <a:ext cx="10056813"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554874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4212513"/>
            <a:ext cx="100504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60161" y="6378481"/>
            <a:ext cx="10048874"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60162" y="554874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385343" y="6378481"/>
            <a:ext cx="10048874"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377404" y="5548749"/>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390292" y="5548749"/>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390292" y="6378481"/>
            <a:ext cx="10047018"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390292" y="14272738"/>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390292" y="15011402"/>
            <a:ext cx="10052050"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390292" y="25679401"/>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390292" y="26433446"/>
            <a:ext cx="10052050"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951552"/>
            <a:ext cx="10056813"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383947"/>
            <a:ext cx="31998968" cy="1280160"/>
          </a:xfrm>
          <a:prstGeom prst="rect">
            <a:avLst/>
          </a:prstGeom>
        </p:spPr>
        <p:txBody>
          <a:bodyPr>
            <a:normAutofit/>
          </a:bodyPr>
          <a:lstStyle>
            <a:lvl1pPr marL="0" indent="0" algn="ctr">
              <a:buFontTx/>
              <a:buNone/>
              <a:defRPr sz="6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2103787"/>
            <a:ext cx="31998968" cy="1280160"/>
          </a:xfrm>
          <a:prstGeom prst="rect">
            <a:avLst/>
          </a:prstGeom>
        </p:spPr>
        <p:txBody>
          <a:bodyPr anchor="t" anchorCtr="1">
            <a:normAutofit/>
          </a:bodyPr>
          <a:lstStyle>
            <a:lvl1pPr marL="0" indent="0" algn="ctr">
              <a:buFontTx/>
              <a:buNone/>
              <a:defRPr sz="88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465813"/>
            <a:ext cx="31998968" cy="1637973"/>
          </a:xfrm>
          <a:prstGeom prst="rect">
            <a:avLst/>
          </a:prstGeom>
        </p:spPr>
        <p:txBody>
          <a:bodyPr anchor="t" anchorCtr="1">
            <a:normAutofit/>
          </a:bodyPr>
          <a:lstStyle>
            <a:lvl1pPr marL="0" indent="0" algn="ctr">
              <a:buFontTx/>
              <a:buNone/>
              <a:defRPr sz="115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438864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0" y="2"/>
            <a:ext cx="43891200" cy="32931835"/>
            <a:chOff x="0" y="0"/>
            <a:chExt cx="9144000" cy="6860799"/>
          </a:xfrm>
        </p:grpSpPr>
        <p:sp>
          <p:nvSpPr>
            <p:cNvPr id="8" name="Rectangle 7"/>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4158919" y="10668593"/>
            <a:ext cx="28404859" cy="12263918"/>
          </a:xfrm>
        </p:spPr>
        <p:txBody>
          <a:bodyPr anchor="b"/>
          <a:lstStyle>
            <a:lvl1pPr>
              <a:defRPr sz="23040"/>
            </a:lvl1pPr>
          </a:lstStyle>
          <a:p>
            <a:r>
              <a:rPr lang="en-US"/>
              <a:t>Click to edit Master title style</a:t>
            </a:r>
            <a:endParaRPr lang="en-US" dirty="0"/>
          </a:p>
        </p:txBody>
      </p:sp>
      <p:sp>
        <p:nvSpPr>
          <p:cNvPr id="3" name="Subtitle 2"/>
          <p:cNvSpPr>
            <a:spLocks noGrp="1"/>
          </p:cNvSpPr>
          <p:nvPr>
            <p:ph type="subTitle" idx="1"/>
          </p:nvPr>
        </p:nvSpPr>
        <p:spPr bwMode="gray">
          <a:xfrm>
            <a:off x="4158919" y="22931424"/>
            <a:ext cx="28404859" cy="4134816"/>
          </a:xfrm>
        </p:spPr>
        <p:txBody>
          <a:bodyPr anchor="t"/>
          <a:lstStyle>
            <a:lvl1pPr marL="0" indent="0" algn="l">
              <a:buNone/>
              <a:defRPr cap="all">
                <a:solidFill>
                  <a:schemeClr val="accent1"/>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35889300" y="8778238"/>
            <a:ext cx="4754875" cy="1097563"/>
          </a:xfrm>
        </p:spPr>
        <p:txBody>
          <a:bodyPr/>
          <a:lstStyle>
            <a:lvl1pPr algn="l">
              <a:defRPr b="0" i="0">
                <a:solidFill>
                  <a:schemeClr val="bg1"/>
                </a:solidFill>
              </a:defRPr>
            </a:lvl1pPr>
          </a:lstStyle>
          <a:p>
            <a:fld id="{AF8DD645-B9B4-46EE-B031-35C24A448A04}" type="datetimeFigureOut">
              <a:rPr lang="en-US" smtClean="0"/>
              <a:t>7/28/2022</a:t>
            </a:fld>
            <a:endParaRPr lang="en-US" dirty="0"/>
          </a:p>
        </p:txBody>
      </p:sp>
      <p:sp>
        <p:nvSpPr>
          <p:cNvPr id="5" name="Footer Placeholder 4"/>
          <p:cNvSpPr>
            <a:spLocks noGrp="1"/>
          </p:cNvSpPr>
          <p:nvPr>
            <p:ph type="ftr" sz="quarter" idx="11"/>
          </p:nvPr>
        </p:nvSpPr>
        <p:spPr bwMode="gray">
          <a:xfrm rot="5400000">
            <a:off x="29933810" y="15669156"/>
            <a:ext cx="18527016" cy="1097563"/>
          </a:xfrm>
        </p:spPr>
        <p:txBody>
          <a:bodyPr/>
          <a:lstStyle>
            <a:lvl1pPr>
              <a:defRPr b="0" i="0">
                <a:solidFill>
                  <a:schemeClr val="bg1"/>
                </a:solidFill>
              </a:defRPr>
            </a:lvl1pPr>
          </a:lstStyle>
          <a:p>
            <a:r>
              <a:rPr lang="en-US"/>
              <a:t>
              </a:t>
            </a:r>
            <a:endParaRPr lang="en-US" dirty="0"/>
          </a:p>
        </p:txBody>
      </p:sp>
      <p:sp>
        <p:nvSpPr>
          <p:cNvPr id="11" name="Rectangle 10"/>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Slide Number Placeholder 5"/>
          <p:cNvSpPr>
            <a:spLocks noGrp="1"/>
          </p:cNvSpPr>
          <p:nvPr>
            <p:ph type="sldNum" sz="quarter" idx="4"/>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45160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6993E9-CEF0-47B7-AEA6-AFACC79966BA}" type="datetimeFigureOut">
              <a:rPr lang="en-US" smtClean="0"/>
              <a:t>7/28/2022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9" name="Slide Number Placeholder 5"/>
          <p:cNvSpPr>
            <a:spLocks noGrp="1"/>
          </p:cNvSpPr>
          <p:nvPr>
            <p:ph type="sldNum" sz="quarter" idx="4"/>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8428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6" name="Group 5"/>
          <p:cNvGrpSpPr/>
          <p:nvPr/>
        </p:nvGrpSpPr>
        <p:grpSpPr>
          <a:xfrm>
            <a:off x="0" y="2"/>
            <a:ext cx="43891200" cy="32931835"/>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9"/>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9" name="Rectangle 8"/>
            <p:cNvSpPr/>
            <p:nvPr/>
          </p:nvSpPr>
          <p:spPr bwMode="gray">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158919" y="10836425"/>
            <a:ext cx="14888472" cy="14497646"/>
          </a:xfrm>
        </p:spPr>
        <p:txBody>
          <a:bodyPr anchor="ctr"/>
          <a:lstStyle>
            <a:lvl1pPr algn="l">
              <a:defRPr sz="15360" b="0" cap="none"/>
            </a:lvl1pPr>
          </a:lstStyle>
          <a:p>
            <a:r>
              <a:rPr lang="en-US"/>
              <a:t>Click to edit Master title style</a:t>
            </a:r>
            <a:endParaRPr lang="en-US" dirty="0"/>
          </a:p>
        </p:txBody>
      </p:sp>
      <p:sp>
        <p:nvSpPr>
          <p:cNvPr id="3" name="Text Placeholder 2"/>
          <p:cNvSpPr>
            <a:spLocks noGrp="1"/>
          </p:cNvSpPr>
          <p:nvPr>
            <p:ph type="body" idx="1"/>
          </p:nvPr>
        </p:nvSpPr>
        <p:spPr>
          <a:xfrm>
            <a:off x="24572455" y="10836420"/>
            <a:ext cx="14662334" cy="14497646"/>
          </a:xfrm>
        </p:spPr>
        <p:txBody>
          <a:bodyPr anchor="ctr"/>
          <a:lstStyle>
            <a:lvl1pPr marL="0" indent="0" algn="l">
              <a:buNone/>
              <a:defRPr sz="9600" cap="all">
                <a:solidFill>
                  <a:schemeClr val="accent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434F47-3A99-4701-A7D9-FE6C4D9DA92E}" type="datetimeFigureOut">
              <a:rPr lang="en-US" smtClean="0"/>
              <a:t>7/28/2022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5" name="Rectangle 14"/>
          <p:cNvSpPr/>
          <p:nvPr/>
        </p:nvSpPr>
        <p:spPr>
          <a:xfrm>
            <a:off x="37142587" y="36504"/>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5"/>
          <p:cNvSpPr>
            <a:spLocks noGrp="1"/>
          </p:cNvSpPr>
          <p:nvPr>
            <p:ph type="sldNum" sz="quarter" idx="4"/>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31952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4158912" y="11948155"/>
            <a:ext cx="17457504" cy="1694689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74786" y="11948158"/>
            <a:ext cx="17457509" cy="16946885"/>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E62588-EC5C-453B-A942-AA1C7EFEEF33}" type="datetimeFigureOut">
              <a:rPr lang="en-US" smtClean="0"/>
              <a:t>7/28/2022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8" name="Slide Number Placeholder 5"/>
          <p:cNvSpPr>
            <a:spLocks noGrp="1"/>
          </p:cNvSpPr>
          <p:nvPr>
            <p:ph type="sldNum" sz="quarter" idx="4"/>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99043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158912" y="11972630"/>
            <a:ext cx="17457504" cy="3644592"/>
          </a:xfrm>
        </p:spPr>
        <p:txBody>
          <a:bodyPr anchor="b">
            <a:noAutofit/>
          </a:bodyPr>
          <a:lstStyle>
            <a:lvl1pPr marL="0" indent="0">
              <a:buNone/>
              <a:defRPr sz="1152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4" name="Content Placeholder 3"/>
          <p:cNvSpPr>
            <a:spLocks noGrp="1"/>
          </p:cNvSpPr>
          <p:nvPr>
            <p:ph sz="half" idx="2"/>
          </p:nvPr>
        </p:nvSpPr>
        <p:spPr>
          <a:xfrm>
            <a:off x="4158910" y="15617225"/>
            <a:ext cx="17457509" cy="132778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74791" y="11948160"/>
            <a:ext cx="17457499" cy="3644592"/>
          </a:xfrm>
        </p:spPr>
        <p:txBody>
          <a:bodyPr anchor="b">
            <a:noAutofit/>
          </a:bodyPr>
          <a:lstStyle>
            <a:lvl1pPr marL="0" indent="0">
              <a:buNone/>
              <a:defRPr sz="1152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6" name="Content Placeholder 5"/>
          <p:cNvSpPr>
            <a:spLocks noGrp="1"/>
          </p:cNvSpPr>
          <p:nvPr>
            <p:ph sz="quarter" idx="4"/>
          </p:nvPr>
        </p:nvSpPr>
        <p:spPr>
          <a:xfrm>
            <a:off x="22274789" y="15592754"/>
            <a:ext cx="17457504" cy="1330229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D5D575-BDA5-4AAF-81DC-5D38C213A391}" type="datetimeFigureOut">
              <a:rPr lang="en-US" smtClean="0"/>
              <a:t>7/28/2022</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10" name="Slide Number Placeholder 5"/>
          <p:cNvSpPr>
            <a:spLocks noGrp="1"/>
          </p:cNvSpPr>
          <p:nvPr>
            <p:ph type="sldNum" sz="quarter" idx="12"/>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049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F9C5B0-21BA-48EA-B067-5E37072B4F18}" type="datetimeFigureOut">
              <a:rPr lang="en-US" smtClean="0"/>
              <a:t>7/28/2022</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4"/>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5784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B959AD-49F4-478E-A013-BE606CDD1B41}" type="datetimeFigureOut">
              <a:rPr lang="en-US" smtClean="0"/>
              <a:t>7/28/2022</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6" name="Rectangle 5"/>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2308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2"/>
            <a:ext cx="43891200" cy="32931835"/>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158915" y="6949440"/>
            <a:ext cx="13020427" cy="7178822"/>
          </a:xfrm>
        </p:spPr>
        <p:txBody>
          <a:bodyPr anchor="b"/>
          <a:lstStyle>
            <a:lvl1pPr algn="l">
              <a:defRPr sz="11520" b="0"/>
            </a:lvl1pPr>
          </a:lstStyle>
          <a:p>
            <a:r>
              <a:rPr lang="en-US"/>
              <a:t>Click to edit Master title style</a:t>
            </a:r>
            <a:endParaRPr lang="en-US" dirty="0"/>
          </a:p>
        </p:txBody>
      </p:sp>
      <p:sp>
        <p:nvSpPr>
          <p:cNvPr id="3" name="Content Placeholder 2"/>
          <p:cNvSpPr>
            <a:spLocks noGrp="1"/>
          </p:cNvSpPr>
          <p:nvPr>
            <p:ph idx="1"/>
          </p:nvPr>
        </p:nvSpPr>
        <p:spPr>
          <a:xfrm>
            <a:off x="21930850" y="6917674"/>
            <a:ext cx="17437680" cy="21945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4158915" y="14816856"/>
            <a:ext cx="13020427" cy="14102573"/>
          </a:xfrm>
        </p:spPr>
        <p:txBody>
          <a:bodyPr/>
          <a:lstStyle>
            <a:lvl1pPr marL="0" indent="0">
              <a:buNone/>
              <a:defRPr sz="6720">
                <a:solidFill>
                  <a:schemeClr val="accent1"/>
                </a:solidFill>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Date Placeholder 4"/>
          <p:cNvSpPr>
            <a:spLocks noGrp="1"/>
          </p:cNvSpPr>
          <p:nvPr>
            <p:ph type="dt" sz="half" idx="10"/>
          </p:nvPr>
        </p:nvSpPr>
        <p:spPr/>
        <p:txBody>
          <a:bodyPr/>
          <a:lstStyle/>
          <a:p>
            <a:fld id="{9755E8D2-BCEE-4D3D-AE6D-93BD204BAD0C}" type="datetimeFigureOut">
              <a:rPr lang="en-US" smtClean="0"/>
              <a:t>7/28/2022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4" name="Rectangle 13"/>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7275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1" name="Group 10"/>
          <p:cNvGrpSpPr/>
          <p:nvPr/>
        </p:nvGrpSpPr>
        <p:grpSpPr>
          <a:xfrm>
            <a:off x="0" y="2"/>
            <a:ext cx="43891200" cy="32931835"/>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087637" y="6432000"/>
            <a:ext cx="14409302" cy="7757750"/>
          </a:xfrm>
        </p:spPr>
        <p:txBody>
          <a:bodyPr anchor="b">
            <a:normAutofit/>
          </a:bodyPr>
          <a:lstStyle>
            <a:lvl1pPr algn="l">
              <a:defRPr sz="11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2669963" y="6339840"/>
            <a:ext cx="13397290" cy="2023872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4" name="Text Placeholder 3"/>
          <p:cNvSpPr>
            <a:spLocks noGrp="1"/>
          </p:cNvSpPr>
          <p:nvPr>
            <p:ph type="body" sz="half" idx="2"/>
          </p:nvPr>
        </p:nvSpPr>
        <p:spPr bwMode="gray">
          <a:xfrm>
            <a:off x="4087637" y="14813280"/>
            <a:ext cx="14409302" cy="11765280"/>
          </a:xfrm>
        </p:spPr>
        <p:txBody>
          <a:bodyPr>
            <a:normAutofit/>
          </a:bodyPr>
          <a:lstStyle>
            <a:lvl1pPr marL="0" indent="0">
              <a:buNone/>
              <a:defRPr sz="6720">
                <a:solidFill>
                  <a:schemeClr val="accent1"/>
                </a:solidFill>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Date Placeholder 4"/>
          <p:cNvSpPr>
            <a:spLocks noGrp="1"/>
          </p:cNvSpPr>
          <p:nvPr>
            <p:ph type="dt" sz="half" idx="10"/>
          </p:nvPr>
        </p:nvSpPr>
        <p:spPr/>
        <p:txBody>
          <a:bodyPr/>
          <a:lstStyle/>
          <a:p>
            <a:fld id="{0BBF110E-D48F-4A61-BE6D-11D38A61FE05}" type="datetimeFigureOut">
              <a:rPr lang="en-US" smtClean="0"/>
              <a:t>7/28/2022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4" name="Rectangle 13"/>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46636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1" name="Group 10"/>
          <p:cNvGrpSpPr/>
          <p:nvPr/>
        </p:nvGrpSpPr>
        <p:grpSpPr>
          <a:xfrm>
            <a:off x="0" y="2"/>
            <a:ext cx="43891200" cy="32931835"/>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9"/>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158936" y="23814975"/>
            <a:ext cx="30825610" cy="2720342"/>
          </a:xfrm>
        </p:spPr>
        <p:txBody>
          <a:bodyPr anchor="b">
            <a:normAutofit/>
          </a:bodyPr>
          <a:lstStyle>
            <a:lvl1pPr algn="l">
              <a:defRPr sz="11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158917" y="3291840"/>
            <a:ext cx="30825619" cy="164592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4" name="Text Placeholder 3"/>
          <p:cNvSpPr>
            <a:spLocks noGrp="1"/>
          </p:cNvSpPr>
          <p:nvPr>
            <p:ph type="body" sz="half" idx="2"/>
          </p:nvPr>
        </p:nvSpPr>
        <p:spPr bwMode="gray">
          <a:xfrm>
            <a:off x="4158929" y="26535317"/>
            <a:ext cx="30825614" cy="2369818"/>
          </a:xfrm>
        </p:spPr>
        <p:txBody>
          <a:bodyPr>
            <a:normAutofit/>
          </a:bodyPr>
          <a:lstStyle>
            <a:lvl1pPr marL="0" indent="0">
              <a:buNone/>
              <a:defRPr sz="5760">
                <a:solidFill>
                  <a:schemeClr val="accent1"/>
                </a:solidFill>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Date Placeholder 4"/>
          <p:cNvSpPr>
            <a:spLocks noGrp="1"/>
          </p:cNvSpPr>
          <p:nvPr>
            <p:ph type="dt" sz="half" idx="10"/>
          </p:nvPr>
        </p:nvSpPr>
        <p:spPr/>
        <p:txBody>
          <a:bodyPr/>
          <a:lstStyle/>
          <a:p>
            <a:fld id="{7059E700-EF95-463F-B75A-2CDEC15C5A37}" type="datetimeFigureOut">
              <a:rPr lang="en-US" smtClean="0"/>
              <a:t>7/28/2022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4" name="Rectangle 13"/>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1129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0" y="2"/>
            <a:ext cx="43891200" cy="32931835"/>
            <a:chOff x="0" y="0"/>
            <a:chExt cx="9144000" cy="6860799"/>
          </a:xfrm>
        </p:grpSpPr>
        <p:sp>
          <p:nvSpPr>
            <p:cNvPr id="11" name="Rectangle 10"/>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158917" y="4450085"/>
            <a:ext cx="30825619" cy="8125056"/>
          </a:xfrm>
        </p:spPr>
        <p:txBody>
          <a:bodyPr anchor="ctr"/>
          <a:lstStyle>
            <a:lvl1pPr>
              <a:defRPr sz="17280"/>
            </a:lvl1pPr>
          </a:lstStyle>
          <a:p>
            <a:r>
              <a:rPr lang="en-US"/>
              <a:t>Click to edit Master title style</a:t>
            </a:r>
            <a:endParaRPr lang="en-US" dirty="0"/>
          </a:p>
        </p:txBody>
      </p:sp>
      <p:sp>
        <p:nvSpPr>
          <p:cNvPr id="13" name="Text Placeholder 3"/>
          <p:cNvSpPr>
            <a:spLocks noGrp="1"/>
          </p:cNvSpPr>
          <p:nvPr>
            <p:ph type="body" sz="half" idx="2"/>
          </p:nvPr>
        </p:nvSpPr>
        <p:spPr>
          <a:xfrm>
            <a:off x="4158914" y="16742511"/>
            <a:ext cx="30825624" cy="12176918"/>
          </a:xfrm>
        </p:spPr>
        <p:txBody>
          <a:bodyPr anchor="ctr">
            <a:normAutofit/>
          </a:bodyPr>
          <a:lstStyle>
            <a:lvl1pPr marL="0" indent="0">
              <a:buNone/>
              <a:defRPr sz="864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4" name="Date Placeholder 3"/>
          <p:cNvSpPr>
            <a:spLocks noGrp="1"/>
          </p:cNvSpPr>
          <p:nvPr>
            <p:ph type="dt" sz="half" idx="10"/>
          </p:nvPr>
        </p:nvSpPr>
        <p:spPr/>
        <p:txBody>
          <a:bodyPr/>
          <a:lstStyle/>
          <a:p>
            <a:fld id="{D7331E91-9015-415B-BDE7-59CB566CB5F5}" type="datetimeFigureOut">
              <a:rPr lang="en-US" smtClean="0"/>
              <a:t>7/28/2022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2" name="Rectangle 11"/>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5323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2"/>
            <a:ext cx="43891200" cy="32931835"/>
            <a:chOff x="0" y="0"/>
            <a:chExt cx="9144000" cy="6860799"/>
          </a:xfrm>
        </p:grpSpPr>
        <p:sp>
          <p:nvSpPr>
            <p:cNvPr id="14" name="Rectangle 13"/>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12"/>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3"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12" name="TextBox 11"/>
          <p:cNvSpPr txBox="1"/>
          <p:nvPr/>
        </p:nvSpPr>
        <p:spPr bwMode="gray">
          <a:xfrm>
            <a:off x="33760426" y="13913513"/>
            <a:ext cx="3170640" cy="6001643"/>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38400" dirty="0"/>
              <a:t>”</a:t>
            </a:r>
          </a:p>
        </p:txBody>
      </p:sp>
      <p:sp>
        <p:nvSpPr>
          <p:cNvPr id="11" name="TextBox 10"/>
          <p:cNvSpPr txBox="1"/>
          <p:nvPr/>
        </p:nvSpPr>
        <p:spPr bwMode="gray">
          <a:xfrm>
            <a:off x="3128081" y="2830884"/>
            <a:ext cx="2887637" cy="6001643"/>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38400" dirty="0"/>
              <a:t>“</a:t>
            </a:r>
          </a:p>
        </p:txBody>
      </p:sp>
      <p:sp>
        <p:nvSpPr>
          <p:cNvPr id="2" name="Title 1"/>
          <p:cNvSpPr>
            <a:spLocks noGrp="1"/>
          </p:cNvSpPr>
          <p:nvPr>
            <p:ph type="title"/>
          </p:nvPr>
        </p:nvSpPr>
        <p:spPr>
          <a:xfrm>
            <a:off x="5414681" y="4336421"/>
            <a:ext cx="29569848" cy="13899158"/>
          </a:xfrm>
        </p:spPr>
        <p:txBody>
          <a:bodyPr/>
          <a:lstStyle>
            <a:lvl1pPr>
              <a:defRPr sz="1728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6658939" y="18284537"/>
            <a:ext cx="27101482" cy="1598942"/>
          </a:xfrm>
        </p:spPr>
        <p:txBody>
          <a:bodyPr>
            <a:normAutofit/>
          </a:bodyPr>
          <a:lstStyle>
            <a:lvl1pPr marL="0" indent="0">
              <a:buNone/>
              <a:defRPr lang="en-US" sz="6720" b="0" i="0" kern="1200" cap="small" dirty="0">
                <a:solidFill>
                  <a:schemeClr val="accent1"/>
                </a:solidFill>
                <a:ea typeface="+mn-ea"/>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16" name="Text Placeholder 3"/>
          <p:cNvSpPr>
            <a:spLocks noGrp="1"/>
          </p:cNvSpPr>
          <p:nvPr>
            <p:ph type="body" sz="half" idx="2"/>
          </p:nvPr>
        </p:nvSpPr>
        <p:spPr>
          <a:xfrm>
            <a:off x="4158914" y="24003914"/>
            <a:ext cx="30825624" cy="4915512"/>
          </a:xfrm>
        </p:spPr>
        <p:txBody>
          <a:bodyPr anchor="ctr">
            <a:normAutofit/>
          </a:bodyPr>
          <a:lstStyle>
            <a:lvl1pPr marL="0" indent="0">
              <a:buNone/>
              <a:defRPr sz="864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4" name="Date Placeholder 3"/>
          <p:cNvSpPr>
            <a:spLocks noGrp="1"/>
          </p:cNvSpPr>
          <p:nvPr>
            <p:ph type="dt" sz="half" idx="10"/>
          </p:nvPr>
        </p:nvSpPr>
        <p:spPr/>
        <p:txBody>
          <a:bodyPr/>
          <a:lstStyle/>
          <a:p>
            <a:fld id="{171C7781-F104-4BD5-BC26-3DB2DD695986}" type="datetimeFigureOut">
              <a:rPr lang="en-US" smtClean="0"/>
              <a:t>7/28/2022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22" name="Rectangle 21"/>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2693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2"/>
            <a:ext cx="43891200" cy="32931835"/>
            <a:chOff x="0" y="0"/>
            <a:chExt cx="9144000" cy="6860799"/>
          </a:xfrm>
        </p:grpSpPr>
        <p:sp>
          <p:nvSpPr>
            <p:cNvPr id="10" name="Rectangle 9"/>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158917" y="9875520"/>
            <a:ext cx="30825619" cy="10058400"/>
          </a:xfrm>
        </p:spPr>
        <p:txBody>
          <a:bodyPr anchor="b"/>
          <a:lstStyle>
            <a:lvl1pPr algn="l">
              <a:defRPr sz="17280" b="0" cap="none"/>
            </a:lvl1pPr>
          </a:lstStyle>
          <a:p>
            <a:r>
              <a:rPr lang="en-US"/>
              <a:t>Click to edit Master title style</a:t>
            </a:r>
            <a:endParaRPr lang="en-US" dirty="0"/>
          </a:p>
        </p:txBody>
      </p:sp>
      <p:sp>
        <p:nvSpPr>
          <p:cNvPr id="3" name="Text Placeholder 2"/>
          <p:cNvSpPr>
            <a:spLocks noGrp="1"/>
          </p:cNvSpPr>
          <p:nvPr>
            <p:ph type="body" idx="1"/>
          </p:nvPr>
        </p:nvSpPr>
        <p:spPr>
          <a:xfrm>
            <a:off x="4158917" y="24119561"/>
            <a:ext cx="30825619" cy="4775477"/>
          </a:xfrm>
        </p:spPr>
        <p:txBody>
          <a:bodyPr anchor="t">
            <a:normAutofit/>
          </a:bodyPr>
          <a:lstStyle>
            <a:lvl1pPr marL="0" indent="0" algn="l">
              <a:buNone/>
              <a:defRPr sz="8640" cap="none">
                <a:solidFill>
                  <a:schemeClr val="accent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BB9AD0-4BAD-48BB-B06C-62CAB66B1652}" type="datetimeFigureOut">
              <a:rPr lang="en-US" smtClean="0"/>
              <a:t>7/28/2022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2" name="Rectangle 11"/>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9291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4158917" y="4427064"/>
            <a:ext cx="30833242" cy="3430368"/>
          </a:xfrm>
        </p:spPr>
        <p:txBody>
          <a:bodyPr/>
          <a:lstStyle>
            <a:lvl1pPr>
              <a:defRPr sz="15360"/>
            </a:lvl1pPr>
          </a:lstStyle>
          <a:p>
            <a:r>
              <a:rPr lang="en-US"/>
              <a:t>Click to edit Master title style</a:t>
            </a:r>
            <a:endParaRPr lang="en-US" dirty="0"/>
          </a:p>
        </p:txBody>
      </p:sp>
      <p:sp>
        <p:nvSpPr>
          <p:cNvPr id="3" name="Text Placeholder 2"/>
          <p:cNvSpPr>
            <a:spLocks noGrp="1"/>
          </p:cNvSpPr>
          <p:nvPr>
            <p:ph type="body" idx="1"/>
          </p:nvPr>
        </p:nvSpPr>
        <p:spPr>
          <a:xfrm>
            <a:off x="4158919" y="11948160"/>
            <a:ext cx="11104478"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22" name="Text Placeholder 3"/>
          <p:cNvSpPr>
            <a:spLocks noGrp="1"/>
          </p:cNvSpPr>
          <p:nvPr>
            <p:ph type="body" sz="half" idx="15"/>
          </p:nvPr>
        </p:nvSpPr>
        <p:spPr>
          <a:xfrm>
            <a:off x="4158912" y="15106392"/>
            <a:ext cx="11104474" cy="13813027"/>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Text Placeholder 4"/>
          <p:cNvSpPr>
            <a:spLocks noGrp="1"/>
          </p:cNvSpPr>
          <p:nvPr>
            <p:ph type="body" sz="quarter" idx="3"/>
          </p:nvPr>
        </p:nvSpPr>
        <p:spPr>
          <a:xfrm>
            <a:off x="16360666" y="11948160"/>
            <a:ext cx="11168400"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23" name="Text Placeholder 3"/>
          <p:cNvSpPr>
            <a:spLocks noGrp="1"/>
          </p:cNvSpPr>
          <p:nvPr>
            <p:ph type="body" sz="half" idx="16"/>
          </p:nvPr>
        </p:nvSpPr>
        <p:spPr>
          <a:xfrm>
            <a:off x="16360668" y="15106392"/>
            <a:ext cx="11168395" cy="13775414"/>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14" name="Text Placeholder 4"/>
          <p:cNvSpPr>
            <a:spLocks noGrp="1"/>
          </p:cNvSpPr>
          <p:nvPr>
            <p:ph type="body" sz="quarter" idx="13"/>
          </p:nvPr>
        </p:nvSpPr>
        <p:spPr>
          <a:xfrm>
            <a:off x="28626336" y="11948165"/>
            <a:ext cx="11105952"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24" name="Text Placeholder 3"/>
          <p:cNvSpPr>
            <a:spLocks noGrp="1"/>
          </p:cNvSpPr>
          <p:nvPr>
            <p:ph type="body" sz="half" idx="17"/>
          </p:nvPr>
        </p:nvSpPr>
        <p:spPr>
          <a:xfrm>
            <a:off x="28626341" y="15106387"/>
            <a:ext cx="11105952" cy="13864157"/>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cxnSp>
        <p:nvCxnSpPr>
          <p:cNvPr id="19" name="Straight Connector 18"/>
          <p:cNvCxnSpPr/>
          <p:nvPr/>
        </p:nvCxnSpPr>
        <p:spPr>
          <a:xfrm>
            <a:off x="15813744"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28077701"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347D66-9247-4313-B245-9F882A4407CD}" type="datetimeFigureOut">
              <a:rPr lang="en-US" smtClean="0"/>
              <a:t>7/28/2022</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1811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4158917" y="4450085"/>
            <a:ext cx="30833242" cy="3407347"/>
          </a:xfrm>
        </p:spPr>
        <p:txBody>
          <a:bodyPr/>
          <a:lstStyle>
            <a:lvl1pPr>
              <a:defRPr sz="15360"/>
            </a:lvl1pPr>
          </a:lstStyle>
          <a:p>
            <a:r>
              <a:rPr lang="en-US"/>
              <a:t>Click to edit Master title style</a:t>
            </a:r>
            <a:endParaRPr lang="en-US" dirty="0"/>
          </a:p>
        </p:txBody>
      </p:sp>
      <p:sp>
        <p:nvSpPr>
          <p:cNvPr id="3" name="Text Placeholder 2"/>
          <p:cNvSpPr>
            <a:spLocks noGrp="1"/>
          </p:cNvSpPr>
          <p:nvPr>
            <p:ph type="body" idx="1"/>
          </p:nvPr>
        </p:nvSpPr>
        <p:spPr>
          <a:xfrm>
            <a:off x="4231013" y="20064456"/>
            <a:ext cx="11035402"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29" name="Picture Placeholder 2"/>
          <p:cNvSpPr>
            <a:spLocks noGrp="1" noChangeAspect="1"/>
          </p:cNvSpPr>
          <p:nvPr>
            <p:ph type="pic" idx="15"/>
          </p:nvPr>
        </p:nvSpPr>
        <p:spPr>
          <a:xfrm>
            <a:off x="4861166" y="11933863"/>
            <a:ext cx="9702989" cy="6961541"/>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0" name="Text Placeholder 3"/>
          <p:cNvSpPr>
            <a:spLocks noGrp="1"/>
          </p:cNvSpPr>
          <p:nvPr>
            <p:ph type="body" sz="half" idx="21"/>
          </p:nvPr>
        </p:nvSpPr>
        <p:spPr>
          <a:xfrm>
            <a:off x="4231013" y="23220281"/>
            <a:ext cx="11032368" cy="5699141"/>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Text Placeholder 4"/>
          <p:cNvSpPr>
            <a:spLocks noGrp="1"/>
          </p:cNvSpPr>
          <p:nvPr>
            <p:ph type="body" sz="quarter" idx="3"/>
          </p:nvPr>
        </p:nvSpPr>
        <p:spPr>
          <a:xfrm>
            <a:off x="16340726" y="20062061"/>
            <a:ext cx="11125392"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30" name="Picture Placeholder 2"/>
          <p:cNvSpPr>
            <a:spLocks noGrp="1" noChangeAspect="1"/>
          </p:cNvSpPr>
          <p:nvPr>
            <p:ph type="pic" idx="16"/>
          </p:nvPr>
        </p:nvSpPr>
        <p:spPr>
          <a:xfrm>
            <a:off x="17042985" y="12045377"/>
            <a:ext cx="9720874" cy="685002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4" name="Text Placeholder 3"/>
          <p:cNvSpPr>
            <a:spLocks noGrp="1"/>
          </p:cNvSpPr>
          <p:nvPr>
            <p:ph type="body" sz="half" idx="19"/>
          </p:nvPr>
        </p:nvSpPr>
        <p:spPr>
          <a:xfrm>
            <a:off x="16340729" y="23220281"/>
            <a:ext cx="11188334" cy="5699141"/>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14" name="Text Placeholder 4"/>
          <p:cNvSpPr>
            <a:spLocks noGrp="1"/>
          </p:cNvSpPr>
          <p:nvPr>
            <p:ph type="body" sz="quarter" idx="13"/>
          </p:nvPr>
        </p:nvSpPr>
        <p:spPr>
          <a:xfrm>
            <a:off x="28626341" y="20062056"/>
            <a:ext cx="11037562"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31" name="Picture Placeholder 2"/>
          <p:cNvSpPr>
            <a:spLocks noGrp="1" noChangeAspect="1"/>
          </p:cNvSpPr>
          <p:nvPr>
            <p:ph type="pic" idx="17"/>
          </p:nvPr>
        </p:nvSpPr>
        <p:spPr>
          <a:xfrm>
            <a:off x="29303743" y="12045377"/>
            <a:ext cx="9690427" cy="685002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7" name="Text Placeholder 3"/>
          <p:cNvSpPr>
            <a:spLocks noGrp="1"/>
          </p:cNvSpPr>
          <p:nvPr>
            <p:ph type="body" sz="half" idx="20"/>
          </p:nvPr>
        </p:nvSpPr>
        <p:spPr>
          <a:xfrm>
            <a:off x="28626341" y="23220281"/>
            <a:ext cx="11037562" cy="5699141"/>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cxnSp>
        <p:nvCxnSpPr>
          <p:cNvPr id="21" name="Straight Connector 20"/>
          <p:cNvCxnSpPr/>
          <p:nvPr/>
        </p:nvCxnSpPr>
        <p:spPr>
          <a:xfrm>
            <a:off x="15792091"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28077701"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7331E91-9015-415B-BDE7-59CB566CB5F5}" type="datetimeFigureOut">
              <a:rPr lang="en-US" smtClean="0"/>
              <a:t>7/28/2022</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90329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1580A0-ED6C-4884-9FFE-87471827F59A}" type="datetimeFigureOut">
              <a:rPr lang="en-US" smtClean="0"/>
              <a:t>7/28/2022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91927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2"/>
            <a:ext cx="43891200" cy="32931835"/>
            <a:chOff x="0" y="0"/>
            <a:chExt cx="9144000" cy="6860799"/>
          </a:xfrm>
        </p:grpSpPr>
        <p:sp>
          <p:nvSpPr>
            <p:cNvPr id="11" name="Rectangle 10"/>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8"/>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8" name="Rectangle 7"/>
            <p:cNvSpPr/>
            <p:nvPr/>
          </p:nvSpPr>
          <p:spPr bwMode="gray">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Vertical Title 1"/>
          <p:cNvSpPr>
            <a:spLocks noGrp="1"/>
          </p:cNvSpPr>
          <p:nvPr>
            <p:ph type="title" orient="vert"/>
          </p:nvPr>
        </p:nvSpPr>
        <p:spPr>
          <a:xfrm>
            <a:off x="29611058" y="6949438"/>
            <a:ext cx="5171266" cy="2194559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158912" y="6949435"/>
            <a:ext cx="21202723" cy="219456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474D98-3273-47CE-B312-A00AAFA2779F}" type="datetimeFigureOut">
              <a:rPr lang="en-US" smtClean="0"/>
              <a:t>7/28/2022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4" name="Rectangle 13"/>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01549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6x48 templat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829841"/>
            <a:ext cx="10056813"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5000109"/>
            <a:ext cx="10048875" cy="615545"/>
          </a:xfrm>
          <a:prstGeom prst="rect">
            <a:avLst/>
          </a:prstGeom>
          <a:solidFill>
            <a:schemeClr val="accent5">
              <a:lumMod val="50000"/>
            </a:schemeClr>
          </a:solidFill>
        </p:spPr>
        <p:txBody>
          <a:bodyPr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663873"/>
            <a:ext cx="10050462" cy="615545"/>
          </a:xfrm>
          <a:prstGeom prst="rect">
            <a:avLst/>
          </a:prstGeom>
          <a:solidFill>
            <a:schemeClr val="accent5">
              <a:lumMod val="50000"/>
            </a:schemeClr>
          </a:solidFill>
        </p:spPr>
        <p:txBody>
          <a:bodyPr wrap="square"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60161" y="5829841"/>
            <a:ext cx="10048874"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60162" y="5000109"/>
            <a:ext cx="10048875" cy="615545"/>
          </a:xfrm>
          <a:prstGeom prst="rect">
            <a:avLst/>
          </a:prstGeom>
          <a:solidFill>
            <a:schemeClr val="accent5">
              <a:lumMod val="50000"/>
            </a:schemeClr>
          </a:solidFill>
        </p:spPr>
        <p:txBody>
          <a:bodyPr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385343" y="5829841"/>
            <a:ext cx="10048874"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377404" y="5000109"/>
            <a:ext cx="10058400" cy="615545"/>
          </a:xfrm>
          <a:prstGeom prst="rect">
            <a:avLst/>
          </a:prstGeom>
          <a:solidFill>
            <a:schemeClr val="accent5">
              <a:lumMod val="50000"/>
            </a:schemeClr>
          </a:solidFill>
        </p:spPr>
        <p:txBody>
          <a:bodyPr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33390292" y="5000109"/>
            <a:ext cx="10047018" cy="615545"/>
          </a:xfrm>
          <a:prstGeom prst="rect">
            <a:avLst/>
          </a:prstGeom>
          <a:solidFill>
            <a:schemeClr val="accent5">
              <a:lumMod val="50000"/>
            </a:schemeClr>
          </a:solidFill>
        </p:spPr>
        <p:txBody>
          <a:bodyPr wrap="square"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390292" y="5829841"/>
            <a:ext cx="10047018"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390292" y="13724098"/>
            <a:ext cx="10047018" cy="615545"/>
          </a:xfrm>
          <a:prstGeom prst="rect">
            <a:avLst/>
          </a:prstGeom>
          <a:solidFill>
            <a:schemeClr val="accent5">
              <a:lumMod val="50000"/>
            </a:schemeClr>
          </a:solidFill>
        </p:spPr>
        <p:txBody>
          <a:bodyPr wrap="square"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33390292" y="14462762"/>
            <a:ext cx="10052050"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390292" y="25130761"/>
            <a:ext cx="10047018" cy="615545"/>
          </a:xfrm>
          <a:prstGeom prst="rect">
            <a:avLst/>
          </a:prstGeom>
          <a:solidFill>
            <a:schemeClr val="accent5">
              <a:lumMod val="50000"/>
            </a:schemeClr>
          </a:solidFill>
        </p:spPr>
        <p:txBody>
          <a:bodyPr wrap="square" lIns="91436" tIns="91436" rIns="91436" bIns="91436" anchor="t" anchorCtr="0">
            <a:spAutoFit/>
          </a:bodyPr>
          <a:lstStyle>
            <a:lvl1pPr marL="0" indent="0" algn="ctr">
              <a:buNone/>
              <a:defRPr sz="2800" b="1" u="none" baseline="0">
                <a:solidFill>
                  <a:schemeClr val="bg1"/>
                </a:solidFill>
                <a:latin typeface="Century Gothic" panose="020B0502020202020204" pitchFamily="34" charset="0"/>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390292" y="25884806"/>
            <a:ext cx="10052050"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402912"/>
            <a:ext cx="10056813" cy="738642"/>
          </a:xfrm>
          <a:prstGeom prst="rect">
            <a:avLst/>
          </a:prstGeom>
        </p:spPr>
        <p:txBody>
          <a:bodyPr wrap="square" lIns="228589" tIns="228589" rIns="228589" bIns="228589" anchor="t" anchorCtr="0">
            <a:spAutoFit/>
          </a:bodyPr>
          <a:lstStyle>
            <a:lvl1pPr marL="0" indent="0">
              <a:buNone/>
              <a:defRPr sz="1800">
                <a:solidFill>
                  <a:schemeClr val="accent5">
                    <a:lumMod val="50000"/>
                  </a:schemeClr>
                </a:solidFill>
                <a:latin typeface="Century Gothic" panose="020B0502020202020204" pitchFamily="34"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2505788"/>
            <a:ext cx="31998968" cy="523220"/>
          </a:xfrm>
          <a:prstGeom prst="rect">
            <a:avLst/>
          </a:prstGeom>
        </p:spPr>
        <p:txBody>
          <a:bodyPr anchor="t" anchorCtr="0">
            <a:spAutoFit/>
          </a:bodyPr>
          <a:lstStyle>
            <a:lvl1pPr marL="0" indent="0" algn="ctr">
              <a:buFontTx/>
              <a:buNone/>
              <a:defRPr sz="28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562745"/>
            <a:ext cx="31998968" cy="769441"/>
          </a:xfrm>
          <a:prstGeom prst="rect">
            <a:avLst/>
          </a:prstGeom>
        </p:spPr>
        <p:txBody>
          <a:bodyPr anchor="t" anchorCtr="0">
            <a:spAutoFit/>
          </a:bodyPr>
          <a:lstStyle>
            <a:lvl1pPr marL="0" indent="0" algn="ctr">
              <a:buFontTx/>
              <a:buNone/>
              <a:defRPr sz="44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465813"/>
            <a:ext cx="31998968" cy="923330"/>
          </a:xfrm>
          <a:prstGeom prst="rect">
            <a:avLst/>
          </a:prstGeom>
        </p:spPr>
        <p:txBody>
          <a:bodyPr anchor="t" anchorCtr="0">
            <a:spAutoFit/>
          </a:bodyPr>
          <a:lstStyle>
            <a:lvl1pPr marL="0" indent="0" algn="ctr">
              <a:buFontTx/>
              <a:buNone/>
              <a:defRPr sz="54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830091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26" Type="http://schemas.openxmlformats.org/officeDocument/2006/relationships/image" Target="../media/image5.png"/><Relationship Id="rId3" Type="http://schemas.openxmlformats.org/officeDocument/2006/relationships/slideLayout" Target="../slideLayouts/slideLayout5.xml"/><Relationship Id="rId21" Type="http://schemas.openxmlformats.org/officeDocument/2006/relationships/image" Target="../media/image1.png"/><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5" Type="http://schemas.openxmlformats.org/officeDocument/2006/relationships/hyperlink" Target="https://www.posterpresentations.com/how-to-change-the-research-poster-template-colors.html" TargetMode="External"/><Relationship Id="rId2" Type="http://schemas.openxmlformats.org/officeDocument/2006/relationships/slideLayout" Target="../slideLayouts/slideLayout4.xml"/><Relationship Id="rId16" Type="http://schemas.openxmlformats.org/officeDocument/2006/relationships/slideLayout" Target="../slideLayouts/slideLayout18.xml"/><Relationship Id="rId20" Type="http://schemas.openxmlformats.org/officeDocument/2006/relationships/image" Target="../media/image9.jpeg"/><Relationship Id="rId29" Type="http://schemas.openxmlformats.org/officeDocument/2006/relationships/image" Target="../media/image8.png"/><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24" Type="http://schemas.openxmlformats.org/officeDocument/2006/relationships/image" Target="../media/image4.png"/><Relationship Id="rId5" Type="http://schemas.openxmlformats.org/officeDocument/2006/relationships/slideLayout" Target="../slideLayouts/slideLayout7.xml"/><Relationship Id="rId15" Type="http://schemas.openxmlformats.org/officeDocument/2006/relationships/slideLayout" Target="../slideLayouts/slideLayout17.xml"/><Relationship Id="rId23" Type="http://schemas.openxmlformats.org/officeDocument/2006/relationships/image" Target="../media/image3.png"/><Relationship Id="rId28" Type="http://schemas.openxmlformats.org/officeDocument/2006/relationships/image" Target="../media/image7.png"/><Relationship Id="rId10" Type="http://schemas.openxmlformats.org/officeDocument/2006/relationships/slideLayout" Target="../slideLayouts/slideLayout12.xml"/><Relationship Id="rId19" Type="http://schemas.openxmlformats.org/officeDocument/2006/relationships/theme" Target="../theme/theme3.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 Id="rId22" Type="http://schemas.openxmlformats.org/officeDocument/2006/relationships/image" Target="../media/image2.png"/><Relationship Id="rId27"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C4703D5-BF2F-DF41-7EEE-50B26CAB4433}"/>
              </a:ext>
            </a:extLst>
          </p:cNvPr>
          <p:cNvSpPr/>
          <p:nvPr userDrawn="1"/>
        </p:nvSpPr>
        <p:spPr>
          <a:xfrm>
            <a:off x="0" y="32077025"/>
            <a:ext cx="43891200" cy="913296"/>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Box 14"/>
          <p:cNvSpPr txBox="1">
            <a:spLocks noChangeArrowheads="1"/>
          </p:cNvSpPr>
          <p:nvPr/>
        </p:nvSpPr>
        <p:spPr bwMode="auto">
          <a:xfrm>
            <a:off x="652905" y="32351882"/>
            <a:ext cx="2514600" cy="341436"/>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2022</a:t>
            </a:r>
          </a:p>
          <a:p>
            <a:pPr eaLnBrk="0" hangingPunct="0">
              <a:lnSpc>
                <a:spcPct val="65000"/>
              </a:lnSpc>
              <a:spcBef>
                <a:spcPct val="50000"/>
              </a:spcBef>
              <a:defRPr/>
            </a:pPr>
            <a:r>
              <a:rPr lang="en-US" sz="110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E5ED0136-E6E9-E340-DCD6-5053BABFBFE4}"/>
              </a:ext>
            </a:extLst>
          </p:cNvPr>
          <p:cNvGrpSpPr/>
          <p:nvPr userDrawn="1"/>
        </p:nvGrpSpPr>
        <p:grpSpPr>
          <a:xfrm>
            <a:off x="0" y="14098"/>
            <a:ext cx="43891200" cy="4314166"/>
            <a:chOff x="0" y="-1"/>
            <a:chExt cx="12192000" cy="1219223"/>
          </a:xfrm>
        </p:grpSpPr>
        <p:sp>
          <p:nvSpPr>
            <p:cNvPr id="7" name="Document 6">
              <a:extLst>
                <a:ext uri="{FF2B5EF4-FFF2-40B4-BE49-F238E27FC236}">
                  <a16:creationId xmlns:a16="http://schemas.microsoft.com/office/drawing/2014/main" id="{F27200FE-D213-3004-DA26-3B8202A2AB23}"/>
                </a:ext>
              </a:extLst>
            </p:cNvPr>
            <p:cNvSpPr/>
            <p:nvPr/>
          </p:nvSpPr>
          <p:spPr>
            <a:xfrm>
              <a:off x="0" y="89065"/>
              <a:ext cx="12192000" cy="1130157"/>
            </a:xfrm>
            <a:prstGeom prst="flowChartDocument">
              <a:avLst/>
            </a:prstGeom>
            <a:gradFill>
              <a:gsLst>
                <a:gs pos="0">
                  <a:srgbClr val="C00000"/>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cument 7">
              <a:extLst>
                <a:ext uri="{FF2B5EF4-FFF2-40B4-BE49-F238E27FC236}">
                  <a16:creationId xmlns:a16="http://schemas.microsoft.com/office/drawing/2014/main" id="{BB4B2C32-5D48-98BC-A030-3CCE7D871E0A}"/>
                </a:ext>
              </a:extLst>
            </p:cNvPr>
            <p:cNvSpPr/>
            <p:nvPr/>
          </p:nvSpPr>
          <p:spPr>
            <a:xfrm>
              <a:off x="0" y="-1"/>
              <a:ext cx="12192000" cy="1130157"/>
            </a:xfrm>
            <a:prstGeom prst="flowChartDocumen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9" name="Table 8">
            <a:extLst>
              <a:ext uri="{FF2B5EF4-FFF2-40B4-BE49-F238E27FC236}">
                <a16:creationId xmlns:a16="http://schemas.microsoft.com/office/drawing/2014/main" id="{EBE54204-A6CE-7FCD-B66B-82C4160074D3}"/>
              </a:ext>
            </a:extLst>
          </p:cNvPr>
          <p:cNvGraphicFramePr>
            <a:graphicFrameLocks noGrp="1"/>
          </p:cNvGraphicFramePr>
          <p:nvPr userDrawn="1">
            <p:extLst>
              <p:ext uri="{D42A27DB-BD31-4B8C-83A1-F6EECF244321}">
                <p14:modId xmlns:p14="http://schemas.microsoft.com/office/powerpoint/2010/main" val="3083830307"/>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standard screen size (4:3 Ratio) virtual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Virtual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Standard Size</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(4:3 Ratio)</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2000" b="0" baseline="0" dirty="0">
                          <a:solidFill>
                            <a:srgbClr val="FFC000"/>
                          </a:solidFill>
                          <a:latin typeface="Arial" panose="020B0604020202020204" pitchFamily="34" charset="0"/>
                          <a:cs typeface="Arial" panose="020B0604020202020204" pitchFamily="34" charset="0"/>
                        </a:rPr>
                        <a:t>36 tall x 48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1" name="Table 10">
            <a:extLst>
              <a:ext uri="{FF2B5EF4-FFF2-40B4-BE49-F238E27FC236}">
                <a16:creationId xmlns:a16="http://schemas.microsoft.com/office/drawing/2014/main" id="{178D25C5-903A-8A88-2730-00EE651568B1}"/>
              </a:ext>
            </a:extLst>
          </p:cNvPr>
          <p:cNvGraphicFramePr>
            <a:graphicFrameLocks noGrp="1"/>
          </p:cNvGraphicFramePr>
          <p:nvPr userDrawn="1">
            <p:extLst>
              <p:ext uri="{D42A27DB-BD31-4B8C-83A1-F6EECF244321}">
                <p14:modId xmlns:p14="http://schemas.microsoft.com/office/powerpoint/2010/main" val="4273981581"/>
              </p:ext>
            </p:extLst>
          </p:nvPr>
        </p:nvGraphicFramePr>
        <p:xfrm>
          <a:off x="44635119" y="14098"/>
          <a:ext cx="9490298" cy="33222224"/>
        </p:xfrm>
        <a:graphic>
          <a:graphicData uri="http://schemas.openxmlformats.org/drawingml/2006/table">
            <a:tbl>
              <a:tblPr firstRow="1" bandRow="1">
                <a:tableStyleId>{5C22544A-7EE6-4342-B048-85BDC9FD1C3A}</a:tableStyleId>
              </a:tblPr>
              <a:tblGrid>
                <a:gridCol w="340394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31320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092177">
                <a:tc gridSpan="3">
                  <a:txBody>
                    <a:bodyPr/>
                    <a:lstStyle/>
                    <a:p>
                      <a:pPr algn="l"/>
                      <a:r>
                        <a:rPr lang="en-US" sz="2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2856588">
                <a:tc gridSpan="3">
                  <a:txBody>
                    <a:bodyPr/>
                    <a:lstStyle/>
                    <a:p>
                      <a:r>
                        <a:rPr lang="en-US" sz="29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sz="8600"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387067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358129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663884">
                <a:tc gridSpan="2">
                  <a:txBody>
                    <a:bodyPr/>
                    <a:lstStyle/>
                    <a:p>
                      <a:r>
                        <a:rPr lang="en-US" sz="2900" b="1" dirty="0">
                          <a:solidFill>
                            <a:srgbClr val="FFC000"/>
                          </a:solidFill>
                          <a:latin typeface="Arial" panose="020B0604020202020204" pitchFamily="34" charset="0"/>
                          <a:cs typeface="Arial" panose="020B0604020202020204" pitchFamily="34" charset="0"/>
                        </a:rPr>
                        <a:t>How to</a:t>
                      </a:r>
                      <a:r>
                        <a:rPr lang="en-US" sz="2900" b="1" baseline="0" dirty="0">
                          <a:solidFill>
                            <a:srgbClr val="FFC000"/>
                          </a:solidFill>
                          <a:latin typeface="Arial" panose="020B0604020202020204" pitchFamily="34" charset="0"/>
                          <a:cs typeface="Arial" panose="020B0604020202020204" pitchFamily="34" charset="0"/>
                        </a:rPr>
                        <a:t> preview your poster prior to presenting</a:t>
                      </a:r>
                      <a:endParaRPr lang="en-US" sz="29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sz="8600"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1738793">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a:cs typeface="Arial"/>
                        </a:rPr>
                        <a:t>How to present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finish designing your poster and are ready to virtually present it, follow the conference organizers' instructions. </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8006246">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Publish, present virtually, share, and discuss!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Submit your poster and add it to the Research Poster Virtual Library.</a:t>
                      </a:r>
                      <a:br>
                        <a:rPr lang="en-US" sz="2400" b="0" noProof="0" dirty="0">
                          <a:solidFill>
                            <a:srgbClr val="FFC000"/>
                          </a:solidFill>
                          <a:latin typeface="Arial"/>
                          <a:cs typeface="Arial"/>
                        </a:rPr>
                      </a:br>
                      <a:br>
                        <a:rPr lang="en-US" sz="2400" b="0" noProof="0" dirty="0">
                          <a:solidFill>
                            <a:srgbClr val="FFC000"/>
                          </a:solidFill>
                          <a:latin typeface="Arial"/>
                          <a:cs typeface="Arial"/>
                        </a:rPr>
                      </a:br>
                      <a:r>
                        <a:rPr lang="en-US" sz="2400" b="1" noProof="0" dirty="0">
                          <a:solidFill>
                            <a:srgbClr val="FFC000"/>
                          </a:solidFill>
                          <a:latin typeface="Arial"/>
                          <a:cs typeface="Arial"/>
                        </a:rPr>
                        <a:t>Continuous global reach</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Share your research with thousands of students, educators, scientists, and researchers from all over the United States and the World.</a:t>
                      </a: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Full-featured poster showcase included</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Present your poster on a  professional full-featured and customizable web page that includes full screen functions, social sharing, your own discussion board, private contact form, narration and more.</a:t>
                      </a: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Convenience for presenter groups and conference coordinators </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Published posters can easily be presented at virtual conferences. Perfect solution for organizers of meetings and conferences.</a:t>
                      </a:r>
                      <a:br>
                        <a:rPr lang="en-US" sz="2400" b="0" noProof="0" dirty="0">
                          <a:solidFill>
                            <a:srgbClr val="FFC000"/>
                          </a:solidFill>
                          <a:latin typeface="Arial"/>
                          <a:cs typeface="Arial"/>
                        </a:rPr>
                      </a:b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a:cs typeface="Arial"/>
                        </a:rPr>
                        <a:t>https://</a:t>
                      </a:r>
                      <a:r>
                        <a:rPr lang="en-US" sz="2900" b="1" noProof="0" dirty="0" err="1">
                          <a:solidFill>
                            <a:srgbClr val="FFC000"/>
                          </a:solidFill>
                          <a:latin typeface="Arial"/>
                          <a:cs typeface="Arial"/>
                        </a:rPr>
                        <a:t>www.PosterPresentations.com</a:t>
                      </a:r>
                      <a:r>
                        <a:rPr lang="en-US" sz="2900" b="1" noProof="0" dirty="0">
                          <a:solidFill>
                            <a:srgbClr val="FFC000"/>
                          </a:solidFill>
                          <a:latin typeface="Arial"/>
                          <a:cs typeface="Arial"/>
                        </a:rPr>
                        <a:t>/research</a:t>
                      </a:r>
                    </a:p>
                  </a:txBody>
                  <a:tcPr marL="182880" marT="137160">
                    <a:solidFill>
                      <a:schemeClr val="accent5">
                        <a:lumMod val="50000"/>
                      </a:scheme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448051497"/>
                  </a:ext>
                </a:extLst>
              </a:tr>
              <a:tr h="1287327">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494115">
                <a:tc>
                  <a:txBody>
                    <a:bodyPr/>
                    <a:lstStyle/>
                    <a:p>
                      <a:pPr>
                        <a:lnSpc>
                          <a:spcPts val="2600"/>
                        </a:lnSpc>
                      </a:pPr>
                      <a:r>
                        <a:rPr lang="en-US" sz="2100" dirty="0">
                          <a:solidFill>
                            <a:schemeClr val="bg1">
                              <a:lumMod val="85000"/>
                            </a:schemeClr>
                          </a:solidFill>
                          <a:latin typeface="Arial"/>
                          <a:cs typeface="Arial"/>
                        </a:rPr>
                        <a:t>© 2020</a:t>
                      </a:r>
                      <a:r>
                        <a:rPr lang="en-US" sz="2100" baseline="0" dirty="0">
                          <a:solidFill>
                            <a:schemeClr val="bg1">
                              <a:lumMod val="85000"/>
                            </a:schemeClr>
                          </a:solidFill>
                          <a:latin typeface="Arial"/>
                          <a:cs typeface="Arial"/>
                        </a:rPr>
                        <a:t> </a:t>
                      </a:r>
                      <a:r>
                        <a:rPr lang="en-US" sz="2100" dirty="0" err="1">
                          <a:solidFill>
                            <a:schemeClr val="bg1">
                              <a:lumMod val="85000"/>
                            </a:schemeClr>
                          </a:solidFill>
                          <a:latin typeface="Arial"/>
                          <a:cs typeface="Arial"/>
                        </a:rPr>
                        <a:t>PosterPresentations.com</a:t>
                      </a:r>
                      <a:br>
                        <a:rPr lang="en-US" sz="2100" dirty="0">
                          <a:solidFill>
                            <a:schemeClr val="bg1">
                              <a:lumMod val="85000"/>
                            </a:schemeClr>
                          </a:solidFill>
                          <a:latin typeface="Arial"/>
                          <a:cs typeface="Arial"/>
                        </a:rPr>
                      </a:br>
                      <a:r>
                        <a:rPr lang="en-US" sz="2100" dirty="0">
                          <a:solidFill>
                            <a:schemeClr val="bg1">
                              <a:lumMod val="85000"/>
                            </a:schemeClr>
                          </a:solidFill>
                          <a:latin typeface="Arial"/>
                          <a:cs typeface="Arial"/>
                        </a:rPr>
                        <a:t>2117 Fourth Street ,</a:t>
                      </a:r>
                      <a:r>
                        <a:rPr lang="en-US" sz="2100" baseline="0" dirty="0">
                          <a:solidFill>
                            <a:schemeClr val="bg1">
                              <a:lumMod val="85000"/>
                            </a:schemeClr>
                          </a:solidFill>
                          <a:latin typeface="Arial"/>
                          <a:cs typeface="Arial"/>
                        </a:rPr>
                        <a:t> STE C        </a:t>
                      </a:r>
                    </a:p>
                    <a:p>
                      <a:pPr>
                        <a:lnSpc>
                          <a:spcPts val="2600"/>
                        </a:lnSpc>
                      </a:pPr>
                      <a:r>
                        <a:rPr lang="en-US" sz="2100" baseline="0" dirty="0">
                          <a:solidFill>
                            <a:schemeClr val="bg1">
                              <a:lumMod val="85000"/>
                            </a:schemeClr>
                          </a:solidFill>
                          <a:latin typeface="Arial"/>
                          <a:cs typeface="Arial"/>
                        </a:rPr>
                        <a:t>Berkeley CA 94710 USA</a:t>
                      </a:r>
                      <a:endParaRPr lang="en-US" sz="21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Text Box 14"/>
          <p:cNvSpPr txBox="1">
            <a:spLocks noChangeArrowheads="1"/>
          </p:cNvSpPr>
          <p:nvPr/>
        </p:nvSpPr>
        <p:spPr bwMode="auto">
          <a:xfrm>
            <a:off x="1567305" y="32390910"/>
            <a:ext cx="2514600" cy="341436"/>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2022</a:t>
            </a:r>
          </a:p>
          <a:p>
            <a:pPr eaLnBrk="0" hangingPunct="0">
              <a:lnSpc>
                <a:spcPct val="65000"/>
              </a:lnSpc>
              <a:spcBef>
                <a:spcPct val="50000"/>
              </a:spcBef>
              <a:defRPr/>
            </a:pPr>
            <a:r>
              <a:rPr lang="en-US" sz="1100" b="1" dirty="0">
                <a:solidFill>
                  <a:schemeClr val="bg1">
                    <a:lumMod val="75000"/>
                  </a:schemeClr>
                </a:solidFill>
                <a:latin typeface="Arial" charset="0"/>
              </a:rPr>
              <a:t>www.PosterPresentations.com</a:t>
            </a:r>
          </a:p>
        </p:txBody>
      </p:sp>
    </p:spTree>
    <p:extLst>
      <p:ext uri="{BB962C8B-B14F-4D97-AF65-F5344CB8AC3E}">
        <p14:creationId xmlns:p14="http://schemas.microsoft.com/office/powerpoint/2010/main" val="717728416"/>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0" y="2"/>
            <a:ext cx="43891200" cy="32931835"/>
            <a:chOff x="0" y="0"/>
            <a:chExt cx="9144000" cy="6860799"/>
          </a:xfrm>
        </p:grpSpPr>
        <p:sp>
          <p:nvSpPr>
            <p:cNvPr id="25" name="Rectangle 24"/>
            <p:cNvSpPr/>
            <p:nvPr/>
          </p:nvSpPr>
          <p:spPr>
            <a:xfrm>
              <a:off x="0" y="0"/>
              <a:ext cx="9118832" cy="6858000"/>
            </a:xfrm>
            <a:prstGeom prst="rect">
              <a:avLst/>
            </a:prstGeom>
            <a:blipFill>
              <a:blip r:embed="rId20">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18"/>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4158912" y="4450078"/>
            <a:ext cx="30447370" cy="3407352"/>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158919" y="11948160"/>
            <a:ext cx="30447365" cy="16946880"/>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6190265" y="30554398"/>
            <a:ext cx="4754875" cy="1097563"/>
          </a:xfrm>
          <a:prstGeom prst="rect">
            <a:avLst/>
          </a:prstGeom>
        </p:spPr>
        <p:txBody>
          <a:bodyPr vert="horz" lIns="91440" tIns="45720" rIns="91440" bIns="45720" rtlCol="0" anchor="b"/>
          <a:lstStyle>
            <a:lvl1pPr algn="r">
              <a:defRPr sz="4320" b="1" i="0">
                <a:solidFill>
                  <a:schemeClr val="accent1"/>
                </a:solidFill>
                <a:latin typeface="+mn-lt"/>
              </a:defRPr>
            </a:lvl1pPr>
          </a:lstStyle>
          <a:p>
            <a:fld id="{0C00397A-3C72-42FB-BFE2-D4838F2BD258}" type="datetimeFigureOut">
              <a:rPr lang="en-US" dirty="0"/>
              <a:t>7/28/2022</a:t>
            </a:fld>
            <a:endParaRPr lang="en-US" dirty="0"/>
          </a:p>
        </p:txBody>
      </p:sp>
      <p:sp>
        <p:nvSpPr>
          <p:cNvPr id="5" name="Footer Placeholder 4"/>
          <p:cNvSpPr>
            <a:spLocks noGrp="1"/>
          </p:cNvSpPr>
          <p:nvPr>
            <p:ph type="ftr" sz="quarter" idx="3"/>
          </p:nvPr>
        </p:nvSpPr>
        <p:spPr>
          <a:xfrm>
            <a:off x="2836049" y="30554390"/>
            <a:ext cx="18527016" cy="1097568"/>
          </a:xfrm>
          <a:prstGeom prst="rect">
            <a:avLst/>
          </a:prstGeom>
        </p:spPr>
        <p:txBody>
          <a:bodyPr vert="horz" lIns="91440" tIns="45720" rIns="91440" bIns="45720" rtlCol="0" anchor="b"/>
          <a:lstStyle>
            <a:lvl1pPr algn="l">
              <a:defRPr sz="4320" b="1" i="0">
                <a:solidFill>
                  <a:schemeClr val="accent1"/>
                </a:solidFill>
              </a:defRPr>
            </a:lvl1pPr>
          </a:lstStyle>
          <a:p>
            <a:r>
              <a:rPr lang="en-US" dirty="0"/>
              <a:t>
              </a:t>
            </a:r>
          </a:p>
        </p:txBody>
      </p:sp>
      <p:sp>
        <p:nvSpPr>
          <p:cNvPr id="22" name="Rectangle 21"/>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 name="Slide Number Placeholder 5"/>
          <p:cNvSpPr>
            <a:spLocks noGrp="1"/>
          </p:cNvSpPr>
          <p:nvPr>
            <p:ph type="sldNum" sz="quarter" idx="4"/>
          </p:nvPr>
        </p:nvSpPr>
        <p:spPr bwMode="auto">
          <a:xfrm>
            <a:off x="36857357" y="1419506"/>
            <a:ext cx="3798278" cy="3684898"/>
          </a:xfrm>
          <a:prstGeom prst="rect">
            <a:avLst/>
          </a:prstGeom>
        </p:spPr>
        <p:txBody>
          <a:bodyPr vert="horz" lIns="91440" tIns="45720" rIns="91440" bIns="45720" rtlCol="0" anchor="b"/>
          <a:lstStyle>
            <a:lvl1pPr algn="ctr">
              <a:defRPr sz="13440" b="0" i="0">
                <a:solidFill>
                  <a:schemeClr val="bg1"/>
                </a:solidFill>
              </a:defRPr>
            </a:lvl1pPr>
          </a:lstStyle>
          <a:p>
            <a:fld id="{D57F1E4F-1CFF-5643-939E-217C01CDF565}" type="slidenum">
              <a:rPr lang="en-US" dirty="0"/>
              <a:pPr/>
              <a:t>‹#›</a:t>
            </a:fld>
            <a:endParaRPr lang="en-US" dirty="0"/>
          </a:p>
        </p:txBody>
      </p:sp>
      <p:sp>
        <p:nvSpPr>
          <p:cNvPr id="18" name="Rectangle 17">
            <a:extLst>
              <a:ext uri="{FF2B5EF4-FFF2-40B4-BE49-F238E27FC236}">
                <a16:creationId xmlns:a16="http://schemas.microsoft.com/office/drawing/2014/main" id="{0AFB475A-225E-457B-8A99-A22279B17720}"/>
              </a:ext>
            </a:extLst>
          </p:cNvPr>
          <p:cNvSpPr/>
          <p:nvPr userDrawn="1"/>
        </p:nvSpPr>
        <p:spPr>
          <a:xfrm>
            <a:off x="0" y="32077025"/>
            <a:ext cx="43891200" cy="913296"/>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E83F8D5D-4CB7-4C5C-AB8A-F34048BF1F1E}"/>
              </a:ext>
            </a:extLst>
          </p:cNvPr>
          <p:cNvGrpSpPr/>
          <p:nvPr userDrawn="1"/>
        </p:nvGrpSpPr>
        <p:grpSpPr>
          <a:xfrm>
            <a:off x="0" y="14098"/>
            <a:ext cx="43891200" cy="4314166"/>
            <a:chOff x="0" y="-1"/>
            <a:chExt cx="12192000" cy="1219223"/>
          </a:xfrm>
        </p:grpSpPr>
        <p:sp>
          <p:nvSpPr>
            <p:cNvPr id="27" name="Document 6">
              <a:extLst>
                <a:ext uri="{FF2B5EF4-FFF2-40B4-BE49-F238E27FC236}">
                  <a16:creationId xmlns:a16="http://schemas.microsoft.com/office/drawing/2014/main" id="{9DA33F13-023E-4CA4-8F76-2F80F190A29E}"/>
                </a:ext>
              </a:extLst>
            </p:cNvPr>
            <p:cNvSpPr/>
            <p:nvPr/>
          </p:nvSpPr>
          <p:spPr>
            <a:xfrm>
              <a:off x="0" y="89065"/>
              <a:ext cx="12192000" cy="1130157"/>
            </a:xfrm>
            <a:prstGeom prst="flowChartDocument">
              <a:avLst/>
            </a:prstGeom>
            <a:gradFill>
              <a:gsLst>
                <a:gs pos="0">
                  <a:srgbClr val="C00000"/>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Document 7">
              <a:extLst>
                <a:ext uri="{FF2B5EF4-FFF2-40B4-BE49-F238E27FC236}">
                  <a16:creationId xmlns:a16="http://schemas.microsoft.com/office/drawing/2014/main" id="{2C7F3A45-6250-4930-8263-87231AD58F66}"/>
                </a:ext>
              </a:extLst>
            </p:cNvPr>
            <p:cNvSpPr/>
            <p:nvPr/>
          </p:nvSpPr>
          <p:spPr>
            <a:xfrm>
              <a:off x="0" y="-1"/>
              <a:ext cx="12192000" cy="1130157"/>
            </a:xfrm>
            <a:prstGeom prst="flowChartDocumen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29" name="Table 28">
            <a:extLst>
              <a:ext uri="{FF2B5EF4-FFF2-40B4-BE49-F238E27FC236}">
                <a16:creationId xmlns:a16="http://schemas.microsoft.com/office/drawing/2014/main" id="{AF28E89B-9BB1-41C4-9F2E-CCD77638B2E2}"/>
              </a:ext>
            </a:extLst>
          </p:cNvPr>
          <p:cNvGraphicFramePr>
            <a:graphicFrameLocks noGrp="1"/>
          </p:cNvGraphicFramePr>
          <p:nvPr userDrawn="1">
            <p:extLst>
              <p:ext uri="{D42A27DB-BD31-4B8C-83A1-F6EECF244321}">
                <p14:modId xmlns:p14="http://schemas.microsoft.com/office/powerpoint/2010/main" val="3083830307"/>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standard screen size (4:3 Ratio) virtual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Virtual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Standard Size</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(4:3 Ratio)</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2000" b="0" baseline="0" dirty="0">
                          <a:solidFill>
                            <a:srgbClr val="FFC000"/>
                          </a:solidFill>
                          <a:latin typeface="Arial" panose="020B0604020202020204" pitchFamily="34" charset="0"/>
                          <a:cs typeface="Arial" panose="020B0604020202020204" pitchFamily="34" charset="0"/>
                        </a:rPr>
                        <a:t>36 tall x 48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21"/>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22"/>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23"/>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24"/>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31" name="Table 30">
            <a:extLst>
              <a:ext uri="{FF2B5EF4-FFF2-40B4-BE49-F238E27FC236}">
                <a16:creationId xmlns:a16="http://schemas.microsoft.com/office/drawing/2014/main" id="{A3F7C1BF-BF9D-4F22-8F89-AD3F8892A037}"/>
              </a:ext>
            </a:extLst>
          </p:cNvPr>
          <p:cNvGraphicFramePr>
            <a:graphicFrameLocks noGrp="1"/>
          </p:cNvGraphicFramePr>
          <p:nvPr userDrawn="1">
            <p:extLst>
              <p:ext uri="{D42A27DB-BD31-4B8C-83A1-F6EECF244321}">
                <p14:modId xmlns:p14="http://schemas.microsoft.com/office/powerpoint/2010/main" val="4273981581"/>
              </p:ext>
            </p:extLst>
          </p:nvPr>
        </p:nvGraphicFramePr>
        <p:xfrm>
          <a:off x="44635119" y="14098"/>
          <a:ext cx="9490298" cy="33222224"/>
        </p:xfrm>
        <a:graphic>
          <a:graphicData uri="http://schemas.openxmlformats.org/drawingml/2006/table">
            <a:tbl>
              <a:tblPr firstRow="1" bandRow="1">
                <a:tableStyleId>{5C22544A-7EE6-4342-B048-85BDC9FD1C3A}</a:tableStyleId>
              </a:tblPr>
              <a:tblGrid>
                <a:gridCol w="340394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31320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092177">
                <a:tc gridSpan="3">
                  <a:txBody>
                    <a:bodyPr/>
                    <a:lstStyle/>
                    <a:p>
                      <a:pPr algn="l"/>
                      <a:r>
                        <a:rPr lang="en-US" sz="2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25">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26"/>
                      <a:stretch>
                        <a:fillRect/>
                      </a:stretch>
                    </a:blipFill>
                  </a:tcPr>
                </a:tc>
                <a:tc hMerge="1">
                  <a:txBody>
                    <a:bodyPr/>
                    <a:lstStyle/>
                    <a:p>
                      <a:endParaRPr lang="en-US"/>
                    </a:p>
                  </a:txBody>
                  <a:tcPr/>
                </a:tc>
                <a:extLst>
                  <a:ext uri="{0D108BD9-81ED-4DB2-BD59-A6C34878D82A}">
                    <a16:rowId xmlns:a16="http://schemas.microsoft.com/office/drawing/2014/main" val="10001"/>
                  </a:ext>
                </a:extLst>
              </a:tr>
              <a:tr h="2856588">
                <a:tc gridSpan="3">
                  <a:txBody>
                    <a:bodyPr/>
                    <a:lstStyle/>
                    <a:p>
                      <a:r>
                        <a:rPr lang="en-US" sz="29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sz="8600"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27"/>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387067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28">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358129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663884">
                <a:tc gridSpan="2">
                  <a:txBody>
                    <a:bodyPr/>
                    <a:lstStyle/>
                    <a:p>
                      <a:r>
                        <a:rPr lang="en-US" sz="2900" b="1" dirty="0">
                          <a:solidFill>
                            <a:srgbClr val="FFC000"/>
                          </a:solidFill>
                          <a:latin typeface="Arial" panose="020B0604020202020204" pitchFamily="34" charset="0"/>
                          <a:cs typeface="Arial" panose="020B0604020202020204" pitchFamily="34" charset="0"/>
                        </a:rPr>
                        <a:t>How to</a:t>
                      </a:r>
                      <a:r>
                        <a:rPr lang="en-US" sz="2900" b="1" baseline="0" dirty="0">
                          <a:solidFill>
                            <a:srgbClr val="FFC000"/>
                          </a:solidFill>
                          <a:latin typeface="Arial" panose="020B0604020202020204" pitchFamily="34" charset="0"/>
                          <a:cs typeface="Arial" panose="020B0604020202020204" pitchFamily="34" charset="0"/>
                        </a:rPr>
                        <a:t> preview your poster prior to presenting</a:t>
                      </a:r>
                      <a:endParaRPr lang="en-US" sz="29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sz="8600"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1738793">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a:cs typeface="Arial"/>
                        </a:rPr>
                        <a:t>How to present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finish designing your poster and are ready to virtually present it, follow the conference organizers' instructions. </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8006246">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Publish, present virtually, share, and discuss!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Submit your poster and add it to the Research Poster Virtual Library.</a:t>
                      </a:r>
                      <a:br>
                        <a:rPr lang="en-US" sz="2400" b="0" noProof="0" dirty="0">
                          <a:solidFill>
                            <a:srgbClr val="FFC000"/>
                          </a:solidFill>
                          <a:latin typeface="Arial"/>
                          <a:cs typeface="Arial"/>
                        </a:rPr>
                      </a:br>
                      <a:br>
                        <a:rPr lang="en-US" sz="2400" b="0" noProof="0" dirty="0">
                          <a:solidFill>
                            <a:srgbClr val="FFC000"/>
                          </a:solidFill>
                          <a:latin typeface="Arial"/>
                          <a:cs typeface="Arial"/>
                        </a:rPr>
                      </a:br>
                      <a:r>
                        <a:rPr lang="en-US" sz="2400" b="1" noProof="0" dirty="0">
                          <a:solidFill>
                            <a:srgbClr val="FFC000"/>
                          </a:solidFill>
                          <a:latin typeface="Arial"/>
                          <a:cs typeface="Arial"/>
                        </a:rPr>
                        <a:t>Continuous global reach</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Share your research with thousands of students, educators, scientists, and researchers from all over the United States and the World.</a:t>
                      </a: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Full-featured poster showcase included</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Present your poster on a  professional full-featured and customizable web page that includes full screen functions, social sharing, your own discussion board, private contact form, narration and more.</a:t>
                      </a: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Convenience for presenter groups and conference coordinators </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0" noProof="0" dirty="0">
                          <a:solidFill>
                            <a:schemeClr val="bg1"/>
                          </a:solidFill>
                          <a:latin typeface="Arial"/>
                          <a:cs typeface="Arial"/>
                        </a:rPr>
                        <a:t>Published posters can easily be presented at virtual conferences. Perfect solution for organizers of meetings and conferences.</a:t>
                      </a:r>
                      <a:br>
                        <a:rPr lang="en-US" sz="2400" b="0" noProof="0" dirty="0">
                          <a:solidFill>
                            <a:srgbClr val="FFC000"/>
                          </a:solidFill>
                          <a:latin typeface="Arial"/>
                          <a:cs typeface="Arial"/>
                        </a:rPr>
                      </a:br>
                      <a:endParaRPr lang="en-US" sz="2400" b="0" noProof="0" dirty="0">
                        <a:solidFill>
                          <a:srgbClr val="FFC000"/>
                        </a:solidFill>
                        <a:latin typeface="Arial"/>
                        <a:cs typeface="Arial"/>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2900" b="1" noProof="0" dirty="0">
                          <a:solidFill>
                            <a:srgbClr val="FFC000"/>
                          </a:solidFill>
                          <a:latin typeface="Arial"/>
                          <a:cs typeface="Arial"/>
                        </a:rPr>
                        <a:t>https://</a:t>
                      </a:r>
                      <a:r>
                        <a:rPr lang="en-US" sz="2900" b="1" noProof="0" dirty="0" err="1">
                          <a:solidFill>
                            <a:srgbClr val="FFC000"/>
                          </a:solidFill>
                          <a:latin typeface="Arial"/>
                          <a:cs typeface="Arial"/>
                        </a:rPr>
                        <a:t>www.PosterPresentations.com</a:t>
                      </a:r>
                      <a:r>
                        <a:rPr lang="en-US" sz="2900" b="1" noProof="0" dirty="0">
                          <a:solidFill>
                            <a:srgbClr val="FFC000"/>
                          </a:solidFill>
                          <a:latin typeface="Arial"/>
                          <a:cs typeface="Arial"/>
                        </a:rPr>
                        <a:t>/research</a:t>
                      </a:r>
                    </a:p>
                  </a:txBody>
                  <a:tcPr marL="182880" marT="137160">
                    <a:solidFill>
                      <a:schemeClr val="accent5">
                        <a:lumMod val="50000"/>
                      </a:scheme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448051497"/>
                  </a:ext>
                </a:extLst>
              </a:tr>
              <a:tr h="1287327">
                <a:tc gridSpan="3">
                  <a:txBody>
                    <a:bodyPr/>
                    <a:lstStyle/>
                    <a:p>
                      <a:endParaRPr lang="en-US" sz="2400" dirty="0">
                        <a:solidFill>
                          <a:srgbClr val="1F3A4E"/>
                        </a:solidFill>
                      </a:endParaRPr>
                    </a:p>
                  </a:txBody>
                  <a:tcPr marL="182880" marT="137160">
                    <a:blipFill dpi="0" rotWithShape="1">
                      <a:blip r:embed="rId2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494115">
                <a:tc>
                  <a:txBody>
                    <a:bodyPr/>
                    <a:lstStyle/>
                    <a:p>
                      <a:pPr>
                        <a:lnSpc>
                          <a:spcPts val="2600"/>
                        </a:lnSpc>
                      </a:pPr>
                      <a:r>
                        <a:rPr lang="en-US" sz="2100" dirty="0">
                          <a:solidFill>
                            <a:schemeClr val="bg1">
                              <a:lumMod val="85000"/>
                            </a:schemeClr>
                          </a:solidFill>
                          <a:latin typeface="Arial"/>
                          <a:cs typeface="Arial"/>
                        </a:rPr>
                        <a:t>© 2020</a:t>
                      </a:r>
                      <a:r>
                        <a:rPr lang="en-US" sz="2100" baseline="0" dirty="0">
                          <a:solidFill>
                            <a:schemeClr val="bg1">
                              <a:lumMod val="85000"/>
                            </a:schemeClr>
                          </a:solidFill>
                          <a:latin typeface="Arial"/>
                          <a:cs typeface="Arial"/>
                        </a:rPr>
                        <a:t> </a:t>
                      </a:r>
                      <a:r>
                        <a:rPr lang="en-US" sz="2100" dirty="0" err="1">
                          <a:solidFill>
                            <a:schemeClr val="bg1">
                              <a:lumMod val="85000"/>
                            </a:schemeClr>
                          </a:solidFill>
                          <a:latin typeface="Arial"/>
                          <a:cs typeface="Arial"/>
                        </a:rPr>
                        <a:t>PosterPresentations.com</a:t>
                      </a:r>
                      <a:br>
                        <a:rPr lang="en-US" sz="2100" dirty="0">
                          <a:solidFill>
                            <a:schemeClr val="bg1">
                              <a:lumMod val="85000"/>
                            </a:schemeClr>
                          </a:solidFill>
                          <a:latin typeface="Arial"/>
                          <a:cs typeface="Arial"/>
                        </a:rPr>
                      </a:br>
                      <a:r>
                        <a:rPr lang="en-US" sz="2100" dirty="0">
                          <a:solidFill>
                            <a:schemeClr val="bg1">
                              <a:lumMod val="85000"/>
                            </a:schemeClr>
                          </a:solidFill>
                          <a:latin typeface="Arial"/>
                          <a:cs typeface="Arial"/>
                        </a:rPr>
                        <a:t>2117 Fourth Street ,</a:t>
                      </a:r>
                      <a:r>
                        <a:rPr lang="en-US" sz="2100" baseline="0" dirty="0">
                          <a:solidFill>
                            <a:schemeClr val="bg1">
                              <a:lumMod val="85000"/>
                            </a:schemeClr>
                          </a:solidFill>
                          <a:latin typeface="Arial"/>
                          <a:cs typeface="Arial"/>
                        </a:rPr>
                        <a:t> STE C        </a:t>
                      </a:r>
                    </a:p>
                    <a:p>
                      <a:pPr>
                        <a:lnSpc>
                          <a:spcPts val="2600"/>
                        </a:lnSpc>
                      </a:pPr>
                      <a:r>
                        <a:rPr lang="en-US" sz="2100" baseline="0" dirty="0">
                          <a:solidFill>
                            <a:schemeClr val="bg1">
                              <a:lumMod val="85000"/>
                            </a:schemeClr>
                          </a:solidFill>
                          <a:latin typeface="Arial"/>
                          <a:cs typeface="Arial"/>
                        </a:rPr>
                        <a:t>Berkeley CA 94710 USA</a:t>
                      </a:r>
                      <a:endParaRPr lang="en-US" sz="21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088792834"/>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 id="2147483768" r:id="rId18"/>
  </p:sldLayoutIdLst>
  <p:txStyles>
    <p:titleStyle>
      <a:lvl1pPr algn="l" defTabSz="2194560" rtl="0" eaLnBrk="1" latinLnBrk="0" hangingPunct="1">
        <a:spcBef>
          <a:spcPct val="0"/>
        </a:spcBef>
        <a:buNone/>
        <a:defRPr sz="1536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645920" indent="-1645920" algn="l" defTabSz="2194560" rtl="0" eaLnBrk="1" latinLnBrk="0" hangingPunct="1">
        <a:spcBef>
          <a:spcPts val="4800"/>
        </a:spcBef>
        <a:spcAft>
          <a:spcPts val="0"/>
        </a:spcAft>
        <a:buClr>
          <a:schemeClr val="accent1"/>
        </a:buClr>
        <a:buSzPct val="80000"/>
        <a:buFont typeface="Wingdings 3" charset="2"/>
        <a:buChar char=""/>
        <a:defRPr sz="8640" b="0" i="0" kern="1200">
          <a:solidFill>
            <a:schemeClr val="tx1">
              <a:lumMod val="75000"/>
              <a:lumOff val="25000"/>
            </a:schemeClr>
          </a:solidFill>
          <a:latin typeface="+mn-lt"/>
          <a:ea typeface="+mn-ea"/>
          <a:cs typeface="+mn-cs"/>
        </a:defRPr>
      </a:lvl1pPr>
      <a:lvl2pPr marL="3291840" indent="-1360627" algn="l" defTabSz="2194560" rtl="0" eaLnBrk="1" latinLnBrk="0" hangingPunct="1">
        <a:spcBef>
          <a:spcPts val="4800"/>
        </a:spcBef>
        <a:spcAft>
          <a:spcPts val="0"/>
        </a:spcAft>
        <a:buClr>
          <a:schemeClr val="accent1"/>
        </a:buClr>
        <a:buSzPct val="80000"/>
        <a:buFont typeface="Wingdings 3" charset="2"/>
        <a:buChar char=""/>
        <a:defRPr sz="7680" b="0" i="0" kern="1200">
          <a:solidFill>
            <a:schemeClr val="tx1">
              <a:lumMod val="75000"/>
              <a:lumOff val="25000"/>
            </a:schemeClr>
          </a:solidFill>
          <a:latin typeface="+mn-lt"/>
          <a:ea typeface="+mn-ea"/>
          <a:cs typeface="+mn-cs"/>
        </a:defRPr>
      </a:lvl2pPr>
      <a:lvl3pPr marL="4608576" indent="-1097280" algn="l" defTabSz="2194560" rtl="0" eaLnBrk="1" latinLnBrk="0" hangingPunct="1">
        <a:spcBef>
          <a:spcPts val="4800"/>
        </a:spcBef>
        <a:spcAft>
          <a:spcPts val="0"/>
        </a:spcAft>
        <a:buClr>
          <a:schemeClr val="accent1"/>
        </a:buClr>
        <a:buSzPct val="80000"/>
        <a:buFont typeface="Wingdings 3" charset="2"/>
        <a:buChar char=""/>
        <a:defRPr sz="6720" b="0" i="0" kern="1200">
          <a:solidFill>
            <a:schemeClr val="tx1">
              <a:lumMod val="75000"/>
              <a:lumOff val="25000"/>
            </a:schemeClr>
          </a:solidFill>
          <a:latin typeface="+mn-lt"/>
          <a:ea typeface="+mn-ea"/>
          <a:cs typeface="+mn-cs"/>
        </a:defRPr>
      </a:lvl3pPr>
      <a:lvl4pPr marL="5925312"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4pPr>
      <a:lvl5pPr marL="7242048"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5pPr>
      <a:lvl6pPr marL="871008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6pPr>
      <a:lvl7pPr marL="994464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7pPr>
      <a:lvl8pPr marL="1084320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8pPr>
      <a:lvl9pPr marL="1193376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audio" Target="../media/media4.m4a"/><Relationship Id="rId13" Type="http://schemas.microsoft.com/office/2007/relationships/media" Target="../media/media7.m4a"/><Relationship Id="rId18" Type="http://schemas.openxmlformats.org/officeDocument/2006/relationships/audio" Target="../media/media9.m4a"/><Relationship Id="rId26" Type="http://schemas.openxmlformats.org/officeDocument/2006/relationships/image" Target="../media/image11.png"/><Relationship Id="rId3" Type="http://schemas.microsoft.com/office/2007/relationships/media" Target="../media/media2.m4a"/><Relationship Id="rId21" Type="http://schemas.microsoft.com/office/2007/relationships/media" Target="../media/media11.m4a"/><Relationship Id="rId7" Type="http://schemas.microsoft.com/office/2007/relationships/media" Target="../media/media4.m4a"/><Relationship Id="rId12" Type="http://schemas.openxmlformats.org/officeDocument/2006/relationships/audio" Target="../media/media6.m4a"/><Relationship Id="rId17" Type="http://schemas.microsoft.com/office/2007/relationships/media" Target="../media/media9.m4a"/><Relationship Id="rId25" Type="http://schemas.openxmlformats.org/officeDocument/2006/relationships/image" Target="../media/image10.jpeg"/><Relationship Id="rId2" Type="http://schemas.openxmlformats.org/officeDocument/2006/relationships/audio" Target="../media/media1.m4a"/><Relationship Id="rId16" Type="http://schemas.openxmlformats.org/officeDocument/2006/relationships/audio" Target="../media/media8.m4a"/><Relationship Id="rId20" Type="http://schemas.openxmlformats.org/officeDocument/2006/relationships/audio" Target="../media/media10.m4a"/><Relationship Id="rId1" Type="http://schemas.microsoft.com/office/2007/relationships/media" Target="../media/media1.m4a"/><Relationship Id="rId6" Type="http://schemas.openxmlformats.org/officeDocument/2006/relationships/audio" Target="../media/media3.m4a"/><Relationship Id="rId11" Type="http://schemas.microsoft.com/office/2007/relationships/media" Target="../media/media6.m4a"/><Relationship Id="rId24" Type="http://schemas.openxmlformats.org/officeDocument/2006/relationships/notesSlide" Target="../notesSlides/notesSlide1.xml"/><Relationship Id="rId5" Type="http://schemas.microsoft.com/office/2007/relationships/media" Target="../media/media3.m4a"/><Relationship Id="rId15" Type="http://schemas.microsoft.com/office/2007/relationships/media" Target="../media/media8.m4a"/><Relationship Id="rId23" Type="http://schemas.openxmlformats.org/officeDocument/2006/relationships/slideLayout" Target="../slideLayouts/slideLayout20.xml"/><Relationship Id="rId28" Type="http://schemas.openxmlformats.org/officeDocument/2006/relationships/image" Target="../media/image12.png"/><Relationship Id="rId10" Type="http://schemas.openxmlformats.org/officeDocument/2006/relationships/audio" Target="../media/media5.m4a"/><Relationship Id="rId19" Type="http://schemas.microsoft.com/office/2007/relationships/media" Target="../media/media10.m4a"/><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audio" Target="../media/media7.m4a"/><Relationship Id="rId22" Type="http://schemas.openxmlformats.org/officeDocument/2006/relationships/audio" Target="../media/media11.m4a"/><Relationship Id="rId27"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Listings of WHO's response to COVID-19">
            <a:extLst>
              <a:ext uri="{FF2B5EF4-FFF2-40B4-BE49-F238E27FC236}">
                <a16:creationId xmlns:a16="http://schemas.microsoft.com/office/drawing/2014/main" id="{C68E0955-C59E-41E4-9C9B-62E314430B18}"/>
              </a:ext>
            </a:extLst>
          </p:cNvPr>
          <p:cNvPicPr>
            <a:picLocks noChangeAspect="1" noChangeArrowheads="1"/>
          </p:cNvPicPr>
          <p:nvPr/>
        </p:nvPicPr>
        <p:blipFill>
          <a:blip r:embed="rId25" cstate="print">
            <a:extLst>
              <a:ext uri="{28A0092B-C50C-407E-A947-70E740481C1C}">
                <a14:useLocalDpi xmlns:a14="http://schemas.microsoft.com/office/drawing/2010/main" val="0"/>
              </a:ext>
            </a:extLst>
          </a:blip>
          <a:srcRect/>
          <a:stretch>
            <a:fillRect/>
          </a:stretch>
        </p:blipFill>
        <p:spPr bwMode="auto">
          <a:xfrm>
            <a:off x="1138958" y="25990539"/>
            <a:ext cx="7933361" cy="4462516"/>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7039B15A-A5D0-CCF3-5253-13C72B1D5BE0}"/>
              </a:ext>
            </a:extLst>
          </p:cNvPr>
          <p:cNvSpPr>
            <a:spLocks noGrp="1"/>
          </p:cNvSpPr>
          <p:nvPr>
            <p:ph type="body" sz="quarter" idx="10"/>
          </p:nvPr>
        </p:nvSpPr>
        <p:spPr>
          <a:xfrm>
            <a:off x="459674" y="5829841"/>
            <a:ext cx="10056813" cy="7355838"/>
          </a:xfrm>
        </p:spPr>
        <p:txBody>
          <a:bodyPr/>
          <a:lstStyle/>
          <a:p>
            <a:r>
              <a:rPr lang="en-GB" sz="3200" dirty="0">
                <a:solidFill>
                  <a:schemeClr val="tx1"/>
                </a:solidFill>
              </a:rPr>
              <a:t>The main aim of this action research project is to find out more about blended learning and the impacts it has on teaching and learning in higher education setting, and whether or not the impact is seen as a positive one or negative one by the students and teachers. Due to the COVID-19 pandemic, many education institutions had to change to online learning overnight, with then the implementation of blended learning while restrictions eased. Although the pandemic is near the end, and restrictions are lifted, some education institutions have decided to stick with the blended learning way of teaching and learning. </a:t>
            </a:r>
          </a:p>
        </p:txBody>
      </p:sp>
      <p:sp>
        <p:nvSpPr>
          <p:cNvPr id="3" name="Text Placeholder 2">
            <a:extLst>
              <a:ext uri="{FF2B5EF4-FFF2-40B4-BE49-F238E27FC236}">
                <a16:creationId xmlns:a16="http://schemas.microsoft.com/office/drawing/2014/main" id="{ABF601BF-2A5B-5C56-BF98-D57CC5FA7615}"/>
              </a:ext>
            </a:extLst>
          </p:cNvPr>
          <p:cNvSpPr>
            <a:spLocks noGrp="1"/>
          </p:cNvSpPr>
          <p:nvPr>
            <p:ph type="body" sz="quarter" idx="11"/>
          </p:nvPr>
        </p:nvSpPr>
        <p:spPr>
          <a:xfrm>
            <a:off x="542920" y="4915640"/>
            <a:ext cx="10048875" cy="738656"/>
          </a:xfrm>
          <a:solidFill>
            <a:srgbClr val="BD2A41"/>
          </a:solidFill>
        </p:spPr>
        <p:txBody>
          <a:bodyPr/>
          <a:lstStyle/>
          <a:p>
            <a:r>
              <a:rPr lang="en-US" sz="3600" dirty="0"/>
              <a:t>Introduction</a:t>
            </a:r>
          </a:p>
        </p:txBody>
      </p:sp>
      <p:sp>
        <p:nvSpPr>
          <p:cNvPr id="4" name="Text Placeholder 3">
            <a:extLst>
              <a:ext uri="{FF2B5EF4-FFF2-40B4-BE49-F238E27FC236}">
                <a16:creationId xmlns:a16="http://schemas.microsoft.com/office/drawing/2014/main" id="{2FA128F3-6A57-DD54-BC55-ABC7987AB417}"/>
              </a:ext>
            </a:extLst>
          </p:cNvPr>
          <p:cNvSpPr>
            <a:spLocks noGrp="1"/>
          </p:cNvSpPr>
          <p:nvPr>
            <p:ph type="body" sz="quarter" idx="20"/>
          </p:nvPr>
        </p:nvSpPr>
        <p:spPr>
          <a:xfrm>
            <a:off x="542920" y="13566612"/>
            <a:ext cx="10050462" cy="738656"/>
          </a:xfrm>
          <a:solidFill>
            <a:srgbClr val="B4517C"/>
          </a:solidFill>
        </p:spPr>
        <p:txBody>
          <a:bodyPr/>
          <a:lstStyle/>
          <a:p>
            <a:r>
              <a:rPr lang="en-US" sz="3600" dirty="0"/>
              <a:t>Literature Review- Introduction</a:t>
            </a:r>
          </a:p>
        </p:txBody>
      </p:sp>
      <p:sp>
        <p:nvSpPr>
          <p:cNvPr id="5" name="Text Placeholder 4">
            <a:extLst>
              <a:ext uri="{FF2B5EF4-FFF2-40B4-BE49-F238E27FC236}">
                <a16:creationId xmlns:a16="http://schemas.microsoft.com/office/drawing/2014/main" id="{7E17A497-46C1-B833-4D36-ADCA71D86349}"/>
              </a:ext>
            </a:extLst>
          </p:cNvPr>
          <p:cNvSpPr>
            <a:spLocks noGrp="1"/>
          </p:cNvSpPr>
          <p:nvPr>
            <p:ph type="body" sz="quarter" idx="21"/>
          </p:nvPr>
        </p:nvSpPr>
        <p:spPr>
          <a:xfrm>
            <a:off x="33382652" y="6722633"/>
            <a:ext cx="10048874" cy="11172267"/>
          </a:xfrm>
        </p:spPr>
        <p:txBody>
          <a:bodyPr/>
          <a:lstStyle/>
          <a:p>
            <a:r>
              <a:rPr lang="en-GB" sz="3600" i="1" dirty="0">
                <a:solidFill>
                  <a:schemeClr val="tx1"/>
                </a:solidFill>
              </a:rPr>
              <a:t>“</a:t>
            </a:r>
            <a:r>
              <a:rPr lang="en-GB" sz="3200" i="1" dirty="0">
                <a:solidFill>
                  <a:schemeClr val="tx1"/>
                </a:solidFill>
              </a:rPr>
              <a:t>Challenges in the online component of blended learning: A systematic review.”</a:t>
            </a:r>
          </a:p>
          <a:p>
            <a:pPr marL="571500" indent="-571500">
              <a:buClr>
                <a:schemeClr val="tx1"/>
              </a:buClr>
              <a:buFont typeface="Arial" panose="020B0604020202020204" pitchFamily="34" charset="0"/>
              <a:buChar char="•"/>
            </a:pPr>
            <a:r>
              <a:rPr lang="en-GB" sz="3200" dirty="0">
                <a:solidFill>
                  <a:schemeClr val="tx1"/>
                </a:solidFill>
              </a:rPr>
              <a:t>The study focuses on the disadvantages that can come with blended learning, and the impact it can have on teaching and learning in education. </a:t>
            </a:r>
          </a:p>
          <a:p>
            <a:pPr marL="571500" indent="-571500">
              <a:buClr>
                <a:schemeClr val="tx1"/>
              </a:buClr>
              <a:buFont typeface="Arial" panose="020B0604020202020204" pitchFamily="34" charset="0"/>
              <a:buChar char="•"/>
            </a:pPr>
            <a:r>
              <a:rPr lang="en-GB" sz="3200" dirty="0">
                <a:solidFill>
                  <a:schemeClr val="tx1"/>
                </a:solidFill>
              </a:rPr>
              <a:t>Too much flexibility and autonomy which results in procrastination. </a:t>
            </a:r>
          </a:p>
          <a:p>
            <a:pPr marL="571500" indent="-571500">
              <a:buClr>
                <a:schemeClr val="tx1"/>
              </a:buClr>
              <a:buFont typeface="Arial" panose="020B0604020202020204" pitchFamily="34" charset="0"/>
              <a:buChar char="•"/>
            </a:pPr>
            <a:r>
              <a:rPr lang="en-GB" sz="3200" dirty="0">
                <a:solidFill>
                  <a:schemeClr val="tx1"/>
                </a:solidFill>
              </a:rPr>
              <a:t>Students need to have self control. </a:t>
            </a:r>
          </a:p>
          <a:p>
            <a:pPr marL="571500" indent="-571500">
              <a:buClr>
                <a:schemeClr val="tx1"/>
              </a:buClr>
              <a:buFont typeface="Arial" panose="020B0604020202020204" pitchFamily="34" charset="0"/>
              <a:buChar char="•"/>
            </a:pPr>
            <a:r>
              <a:rPr lang="en-GB" sz="3200" dirty="0">
                <a:solidFill>
                  <a:schemeClr val="tx1"/>
                </a:solidFill>
              </a:rPr>
              <a:t>Lack of help from teachers during online sessions. </a:t>
            </a:r>
          </a:p>
          <a:p>
            <a:pPr marL="571500" indent="-571500">
              <a:buClr>
                <a:schemeClr val="tx1"/>
              </a:buClr>
              <a:buFont typeface="Arial" panose="020B0604020202020204" pitchFamily="34" charset="0"/>
              <a:buChar char="•"/>
            </a:pPr>
            <a:r>
              <a:rPr lang="en-GB" sz="3200" dirty="0">
                <a:solidFill>
                  <a:schemeClr val="tx1"/>
                </a:solidFill>
              </a:rPr>
              <a:t>Emphasis on technological literacy for students and teachers. </a:t>
            </a:r>
          </a:p>
          <a:p>
            <a:pPr marL="571500" indent="-571500">
              <a:buFont typeface="Arial" panose="020B0604020202020204" pitchFamily="34" charset="0"/>
              <a:buChar char="•"/>
            </a:pPr>
            <a:endParaRPr lang="en-GB" sz="3600" dirty="0">
              <a:solidFill>
                <a:schemeClr val="tx1"/>
              </a:solidFill>
            </a:endParaRPr>
          </a:p>
        </p:txBody>
      </p:sp>
      <p:sp>
        <p:nvSpPr>
          <p:cNvPr id="6" name="Text Placeholder 5">
            <a:extLst>
              <a:ext uri="{FF2B5EF4-FFF2-40B4-BE49-F238E27FC236}">
                <a16:creationId xmlns:a16="http://schemas.microsoft.com/office/drawing/2014/main" id="{6585B3EA-B18E-7FC2-B2CD-2D7E02CF97EB}"/>
              </a:ext>
            </a:extLst>
          </p:cNvPr>
          <p:cNvSpPr>
            <a:spLocks noGrp="1"/>
          </p:cNvSpPr>
          <p:nvPr>
            <p:ph type="body" sz="quarter" idx="22"/>
          </p:nvPr>
        </p:nvSpPr>
        <p:spPr>
          <a:xfrm>
            <a:off x="33382651" y="5992138"/>
            <a:ext cx="10048875" cy="738656"/>
          </a:xfrm>
          <a:solidFill>
            <a:srgbClr val="BD2A41"/>
          </a:solidFill>
        </p:spPr>
        <p:txBody>
          <a:bodyPr/>
          <a:lstStyle/>
          <a:p>
            <a:r>
              <a:rPr lang="en-US" sz="3600" dirty="0"/>
              <a:t>Results and discussion - Part 2.</a:t>
            </a:r>
          </a:p>
        </p:txBody>
      </p:sp>
      <p:sp>
        <p:nvSpPr>
          <p:cNvPr id="7" name="Text Placeholder 6">
            <a:extLst>
              <a:ext uri="{FF2B5EF4-FFF2-40B4-BE49-F238E27FC236}">
                <a16:creationId xmlns:a16="http://schemas.microsoft.com/office/drawing/2014/main" id="{4F5BE437-9F0D-82A7-FBFB-D2DBD5108729}"/>
              </a:ext>
            </a:extLst>
          </p:cNvPr>
          <p:cNvSpPr>
            <a:spLocks noGrp="1"/>
          </p:cNvSpPr>
          <p:nvPr>
            <p:ph type="body" sz="quarter" idx="23"/>
          </p:nvPr>
        </p:nvSpPr>
        <p:spPr>
          <a:xfrm>
            <a:off x="22385343" y="5829841"/>
            <a:ext cx="10048874" cy="9448718"/>
          </a:xfrm>
        </p:spPr>
        <p:txBody>
          <a:bodyPr/>
          <a:lstStyle/>
          <a:p>
            <a:pPr marL="457200" indent="-457200">
              <a:buClrTx/>
              <a:buFont typeface="Arial" panose="020B0604020202020204" pitchFamily="34" charset="0"/>
              <a:buChar char="•"/>
            </a:pPr>
            <a:r>
              <a:rPr lang="en-US" sz="3200" dirty="0">
                <a:solidFill>
                  <a:schemeClr val="tx1"/>
                </a:solidFill>
              </a:rPr>
              <a:t>Systematic review – based on two articles.</a:t>
            </a:r>
          </a:p>
          <a:p>
            <a:pPr marL="457200" indent="-457200">
              <a:buClrTx/>
              <a:buFont typeface="Arial" panose="020B0604020202020204" pitchFamily="34" charset="0"/>
              <a:buChar char="•"/>
            </a:pPr>
            <a:r>
              <a:rPr lang="en-GB" sz="3200" dirty="0">
                <a:solidFill>
                  <a:schemeClr val="tx1"/>
                </a:solidFill>
              </a:rPr>
              <a:t>The research has previously been conducted and tested.</a:t>
            </a:r>
          </a:p>
          <a:p>
            <a:pPr marL="457200" indent="-457200">
              <a:buClrTx/>
              <a:buFont typeface="Arial" panose="020B0604020202020204" pitchFamily="34" charset="0"/>
              <a:buChar char="•"/>
            </a:pPr>
            <a:r>
              <a:rPr lang="en-GB" sz="3200" dirty="0">
                <a:solidFill>
                  <a:schemeClr val="tx1"/>
                </a:solidFill>
              </a:rPr>
              <a:t>The findings of these studies will be compared in relation to the question posed. </a:t>
            </a:r>
          </a:p>
          <a:p>
            <a:pPr marL="457200" indent="-457200">
              <a:buClrTx/>
              <a:buFont typeface="Arial" panose="020B0604020202020204" pitchFamily="34" charset="0"/>
              <a:buChar char="•"/>
            </a:pPr>
            <a:r>
              <a:rPr lang="en-GB" sz="3200" dirty="0">
                <a:solidFill>
                  <a:schemeClr val="tx1"/>
                </a:solidFill>
              </a:rPr>
              <a:t>Results can be interpreted by the researcher. </a:t>
            </a:r>
          </a:p>
          <a:p>
            <a:pPr marL="457200" indent="-457200">
              <a:buClrTx/>
              <a:buFont typeface="Arial" panose="020B0604020202020204" pitchFamily="34" charset="0"/>
              <a:buChar char="•"/>
            </a:pPr>
            <a:r>
              <a:rPr lang="en-GB" sz="3200" dirty="0">
                <a:solidFill>
                  <a:schemeClr val="tx1"/>
                </a:solidFill>
              </a:rPr>
              <a:t>Secondary research was chosen and used over primary data as it is a cost-effective and a time efficient way. </a:t>
            </a:r>
          </a:p>
          <a:p>
            <a:pPr marL="457200" indent="-457200">
              <a:buClrTx/>
              <a:buFont typeface="Arial" panose="020B0604020202020204" pitchFamily="34" charset="0"/>
              <a:buChar char="•"/>
            </a:pPr>
            <a:r>
              <a:rPr lang="en-GB" sz="3200" dirty="0">
                <a:solidFill>
                  <a:schemeClr val="tx1"/>
                </a:solidFill>
              </a:rPr>
              <a:t>The data was collected through using a university library system to find journals that were relevant to the topic chosen. </a:t>
            </a:r>
            <a:endParaRPr lang="en-US" sz="3200" dirty="0">
              <a:solidFill>
                <a:schemeClr val="tx1"/>
              </a:solidFill>
            </a:endParaRPr>
          </a:p>
        </p:txBody>
      </p:sp>
      <p:sp>
        <p:nvSpPr>
          <p:cNvPr id="8" name="Text Placeholder 7">
            <a:extLst>
              <a:ext uri="{FF2B5EF4-FFF2-40B4-BE49-F238E27FC236}">
                <a16:creationId xmlns:a16="http://schemas.microsoft.com/office/drawing/2014/main" id="{194151B7-6ED8-F2C6-FE53-92BB5AE7F145}"/>
              </a:ext>
            </a:extLst>
          </p:cNvPr>
          <p:cNvSpPr>
            <a:spLocks noGrp="1"/>
          </p:cNvSpPr>
          <p:nvPr>
            <p:ph type="body" sz="quarter" idx="24"/>
          </p:nvPr>
        </p:nvSpPr>
        <p:spPr>
          <a:xfrm>
            <a:off x="22377404" y="5000109"/>
            <a:ext cx="10058400" cy="738656"/>
          </a:xfrm>
          <a:solidFill>
            <a:srgbClr val="779BED"/>
          </a:solidFill>
        </p:spPr>
        <p:txBody>
          <a:bodyPr/>
          <a:lstStyle/>
          <a:p>
            <a:r>
              <a:rPr lang="en-US" sz="3600" dirty="0"/>
              <a:t>Methodology</a:t>
            </a:r>
            <a:r>
              <a:rPr lang="en-US" dirty="0"/>
              <a:t>.</a:t>
            </a:r>
          </a:p>
        </p:txBody>
      </p:sp>
      <p:sp>
        <p:nvSpPr>
          <p:cNvPr id="9" name="Text Placeholder 8">
            <a:extLst>
              <a:ext uri="{FF2B5EF4-FFF2-40B4-BE49-F238E27FC236}">
                <a16:creationId xmlns:a16="http://schemas.microsoft.com/office/drawing/2014/main" id="{109607D9-8986-46BB-4981-8DFFD1929625}"/>
              </a:ext>
            </a:extLst>
          </p:cNvPr>
          <p:cNvSpPr>
            <a:spLocks noGrp="1"/>
          </p:cNvSpPr>
          <p:nvPr>
            <p:ph type="body" sz="quarter" idx="25"/>
          </p:nvPr>
        </p:nvSpPr>
        <p:spPr>
          <a:xfrm>
            <a:off x="22564357" y="20560682"/>
            <a:ext cx="10047018" cy="738656"/>
          </a:xfrm>
          <a:solidFill>
            <a:srgbClr val="5DA0F5"/>
          </a:solidFill>
        </p:spPr>
        <p:txBody>
          <a:bodyPr/>
          <a:lstStyle/>
          <a:p>
            <a:r>
              <a:rPr lang="en-US" sz="3600" dirty="0"/>
              <a:t>Results and discussion - Part 1.</a:t>
            </a:r>
          </a:p>
        </p:txBody>
      </p:sp>
      <p:sp>
        <p:nvSpPr>
          <p:cNvPr id="10" name="Text Placeholder 9">
            <a:extLst>
              <a:ext uri="{FF2B5EF4-FFF2-40B4-BE49-F238E27FC236}">
                <a16:creationId xmlns:a16="http://schemas.microsoft.com/office/drawing/2014/main" id="{BD8D252B-839A-3EC0-1EEA-A62A153F85EC}"/>
              </a:ext>
            </a:extLst>
          </p:cNvPr>
          <p:cNvSpPr>
            <a:spLocks noGrp="1"/>
          </p:cNvSpPr>
          <p:nvPr>
            <p:ph type="body" sz="quarter" idx="26"/>
          </p:nvPr>
        </p:nvSpPr>
        <p:spPr>
          <a:xfrm>
            <a:off x="22564357" y="21623225"/>
            <a:ext cx="10047018" cy="10433603"/>
          </a:xfrm>
        </p:spPr>
        <p:txBody>
          <a:bodyPr/>
          <a:lstStyle/>
          <a:p>
            <a:r>
              <a:rPr lang="en-GB" sz="3200" i="1" dirty="0">
                <a:solidFill>
                  <a:schemeClr val="tx1"/>
                </a:solidFill>
              </a:rPr>
              <a:t>“Blended learning in higher education: Students’ perceptions and their relation to outcomes.”</a:t>
            </a:r>
          </a:p>
          <a:p>
            <a:pPr marL="457200" indent="-457200">
              <a:buClrTx/>
              <a:buFont typeface="Arial" panose="020B0604020202020204" pitchFamily="34" charset="0"/>
              <a:buChar char="•"/>
            </a:pPr>
            <a:r>
              <a:rPr lang="en-GB" sz="3200" dirty="0">
                <a:solidFill>
                  <a:schemeClr val="tx1"/>
                </a:solidFill>
              </a:rPr>
              <a:t>Focused on finding out students’ thoughts and feelings using blended learning in a higher education setting and the impact it had on their exam results.</a:t>
            </a:r>
          </a:p>
          <a:p>
            <a:pPr marL="457200" indent="-457200">
              <a:buClrTx/>
              <a:buFont typeface="Arial" panose="020B0604020202020204" pitchFamily="34" charset="0"/>
              <a:buChar char="•"/>
            </a:pPr>
            <a:r>
              <a:rPr lang="en-GB" sz="3200" dirty="0">
                <a:solidFill>
                  <a:schemeClr val="tx1"/>
                </a:solidFill>
              </a:rPr>
              <a:t>Implementation of blended learning had a positive effect on reducing dropout rates. </a:t>
            </a:r>
          </a:p>
          <a:p>
            <a:pPr marL="457200" indent="-457200">
              <a:buClrTx/>
              <a:buFont typeface="Arial" panose="020B0604020202020204" pitchFamily="34" charset="0"/>
              <a:buChar char="•"/>
            </a:pPr>
            <a:r>
              <a:rPr lang="en-GB" sz="3200" dirty="0">
                <a:solidFill>
                  <a:schemeClr val="tx1"/>
                </a:solidFill>
              </a:rPr>
              <a:t>Contributed to increasing their motivation to study the subject. </a:t>
            </a:r>
          </a:p>
          <a:p>
            <a:pPr marL="457200" indent="-457200">
              <a:buClrTx/>
              <a:buFont typeface="Arial" panose="020B0604020202020204" pitchFamily="34" charset="0"/>
              <a:buChar char="•"/>
            </a:pPr>
            <a:r>
              <a:rPr lang="en-GB" sz="3200" dirty="0">
                <a:solidFill>
                  <a:schemeClr val="tx1"/>
                </a:solidFill>
              </a:rPr>
              <a:t>Traditional lectures are still students favourite.</a:t>
            </a:r>
          </a:p>
          <a:p>
            <a:pPr marL="457200" indent="-457200">
              <a:buClrTx/>
              <a:buFont typeface="Arial" panose="020B0604020202020204" pitchFamily="34" charset="0"/>
              <a:buChar char="•"/>
            </a:pPr>
            <a:r>
              <a:rPr lang="en-GB" sz="3200" dirty="0">
                <a:solidFill>
                  <a:schemeClr val="tx1"/>
                </a:solidFill>
              </a:rPr>
              <a:t>There is a high degree of utility, motivation and satisfaction is perceived from blended learning.</a:t>
            </a:r>
          </a:p>
        </p:txBody>
      </p:sp>
      <p:sp>
        <p:nvSpPr>
          <p:cNvPr id="11" name="Text Placeholder 10">
            <a:extLst>
              <a:ext uri="{FF2B5EF4-FFF2-40B4-BE49-F238E27FC236}">
                <a16:creationId xmlns:a16="http://schemas.microsoft.com/office/drawing/2014/main" id="{13725BF2-9AE2-7633-0FAE-711AAE057EFC}"/>
              </a:ext>
            </a:extLst>
          </p:cNvPr>
          <p:cNvSpPr>
            <a:spLocks noGrp="1"/>
          </p:cNvSpPr>
          <p:nvPr>
            <p:ph type="body" sz="quarter" idx="27"/>
          </p:nvPr>
        </p:nvSpPr>
        <p:spPr>
          <a:xfrm>
            <a:off x="33382651" y="17067817"/>
            <a:ext cx="10047018" cy="738656"/>
          </a:xfrm>
          <a:solidFill>
            <a:srgbClr val="B4517C"/>
          </a:solidFill>
        </p:spPr>
        <p:txBody>
          <a:bodyPr/>
          <a:lstStyle/>
          <a:p>
            <a:r>
              <a:rPr lang="en-US" sz="3600" dirty="0"/>
              <a:t>Conclusions. </a:t>
            </a:r>
          </a:p>
        </p:txBody>
      </p:sp>
      <p:sp>
        <p:nvSpPr>
          <p:cNvPr id="12" name="Text Placeholder 11">
            <a:extLst>
              <a:ext uri="{FF2B5EF4-FFF2-40B4-BE49-F238E27FC236}">
                <a16:creationId xmlns:a16="http://schemas.microsoft.com/office/drawing/2014/main" id="{14C41E60-197E-8E8D-43FF-35936D78FF38}"/>
              </a:ext>
            </a:extLst>
          </p:cNvPr>
          <p:cNvSpPr>
            <a:spLocks noGrp="1"/>
          </p:cNvSpPr>
          <p:nvPr>
            <p:ph type="body" sz="quarter" idx="28"/>
          </p:nvPr>
        </p:nvSpPr>
        <p:spPr>
          <a:xfrm>
            <a:off x="33509536" y="18008433"/>
            <a:ext cx="10052050" cy="4708959"/>
          </a:xfrm>
        </p:spPr>
        <p:txBody>
          <a:bodyPr/>
          <a:lstStyle/>
          <a:p>
            <a:pPr marL="571500" indent="-571500">
              <a:buFont typeface="Arial" panose="020B0604020202020204" pitchFamily="34" charset="0"/>
              <a:buChar char="•"/>
            </a:pPr>
            <a:r>
              <a:rPr lang="en-US" sz="3200" dirty="0">
                <a:solidFill>
                  <a:schemeClr val="tx1"/>
                </a:solidFill>
              </a:rPr>
              <a:t>Multiple positives and negatives.. Comes down to personal choice and how the blended learning is executed. </a:t>
            </a:r>
          </a:p>
          <a:p>
            <a:pPr marL="571500" indent="-571500">
              <a:buFont typeface="Arial" panose="020B0604020202020204" pitchFamily="34" charset="0"/>
              <a:buChar char="•"/>
            </a:pPr>
            <a:r>
              <a:rPr lang="en-US" sz="3200" dirty="0">
                <a:solidFill>
                  <a:schemeClr val="tx1"/>
                </a:solidFill>
              </a:rPr>
              <a:t>Most negatives seem to be easily fixable and avoidable. </a:t>
            </a:r>
          </a:p>
          <a:p>
            <a:pPr marL="571500" indent="-571500">
              <a:buFont typeface="Arial" panose="020B0604020202020204" pitchFamily="34" charset="0"/>
              <a:buChar char="•"/>
            </a:pPr>
            <a:endParaRPr lang="en-US" sz="3600" dirty="0">
              <a:solidFill>
                <a:schemeClr val="tx1"/>
              </a:solidFill>
            </a:endParaRPr>
          </a:p>
        </p:txBody>
      </p:sp>
      <p:sp>
        <p:nvSpPr>
          <p:cNvPr id="13" name="Text Placeholder 12">
            <a:extLst>
              <a:ext uri="{FF2B5EF4-FFF2-40B4-BE49-F238E27FC236}">
                <a16:creationId xmlns:a16="http://schemas.microsoft.com/office/drawing/2014/main" id="{0F6D87B7-C12A-12F9-A946-B5E4656EE02D}"/>
              </a:ext>
            </a:extLst>
          </p:cNvPr>
          <p:cNvSpPr>
            <a:spLocks noGrp="1"/>
          </p:cNvSpPr>
          <p:nvPr>
            <p:ph type="body" sz="quarter" idx="29"/>
          </p:nvPr>
        </p:nvSpPr>
        <p:spPr>
          <a:xfrm>
            <a:off x="114590" y="20334410"/>
            <a:ext cx="10047018" cy="738656"/>
          </a:xfrm>
          <a:solidFill>
            <a:srgbClr val="A573B0"/>
          </a:solidFill>
        </p:spPr>
        <p:txBody>
          <a:bodyPr/>
          <a:lstStyle/>
          <a:p>
            <a:r>
              <a:rPr lang="en-US" sz="3600" dirty="0"/>
              <a:t>Literature Review- COVID-19.</a:t>
            </a:r>
          </a:p>
        </p:txBody>
      </p:sp>
      <p:sp>
        <p:nvSpPr>
          <p:cNvPr id="14" name="Text Placeholder 13">
            <a:extLst>
              <a:ext uri="{FF2B5EF4-FFF2-40B4-BE49-F238E27FC236}">
                <a16:creationId xmlns:a16="http://schemas.microsoft.com/office/drawing/2014/main" id="{09D2277D-0005-E662-D92E-2AF719434B25}"/>
              </a:ext>
            </a:extLst>
          </p:cNvPr>
          <p:cNvSpPr>
            <a:spLocks noGrp="1"/>
          </p:cNvSpPr>
          <p:nvPr>
            <p:ph type="body" sz="quarter" idx="30"/>
          </p:nvPr>
        </p:nvSpPr>
        <p:spPr>
          <a:xfrm>
            <a:off x="112074" y="21428149"/>
            <a:ext cx="10052050" cy="3416298"/>
          </a:xfrm>
        </p:spPr>
        <p:txBody>
          <a:bodyPr/>
          <a:lstStyle/>
          <a:p>
            <a:r>
              <a:rPr lang="en-GB" sz="3200" dirty="0">
                <a:solidFill>
                  <a:schemeClr val="tx1"/>
                </a:solidFill>
              </a:rPr>
              <a:t>With the covid-19 pandemic, many educators and education institutions had to adapt to online learning and blended learning. The fast shift to distance learning rapidly introduced online learning and the use of technology to teach and learn to millions of educators. </a:t>
            </a:r>
            <a:endParaRPr lang="en-US" sz="3200" dirty="0">
              <a:solidFill>
                <a:schemeClr val="tx1"/>
              </a:solidFill>
            </a:endParaRPr>
          </a:p>
        </p:txBody>
      </p:sp>
      <p:sp>
        <p:nvSpPr>
          <p:cNvPr id="15" name="Text Placeholder 14">
            <a:extLst>
              <a:ext uri="{FF2B5EF4-FFF2-40B4-BE49-F238E27FC236}">
                <a16:creationId xmlns:a16="http://schemas.microsoft.com/office/drawing/2014/main" id="{AD1D784A-4141-28D6-4A5F-930A6B66176C}"/>
              </a:ext>
            </a:extLst>
          </p:cNvPr>
          <p:cNvSpPr>
            <a:spLocks noGrp="1"/>
          </p:cNvSpPr>
          <p:nvPr>
            <p:ph type="body" sz="quarter" idx="96"/>
          </p:nvPr>
        </p:nvSpPr>
        <p:spPr>
          <a:xfrm>
            <a:off x="459674" y="14402912"/>
            <a:ext cx="10056813" cy="5329810"/>
          </a:xfrm>
        </p:spPr>
        <p:txBody>
          <a:bodyPr/>
          <a:lstStyle/>
          <a:p>
            <a:r>
              <a:rPr lang="en-GB" sz="3200" dirty="0">
                <a:solidFill>
                  <a:schemeClr val="tx1"/>
                </a:solidFill>
              </a:rPr>
              <a:t>Universities are being encouraged to “move with the times” with ever changing circumstances, especially after the COVID-19 pandemic, and with the growing access of internet and technology, it is inevitable that online learning would become an area of learning within education institutes, with many arguing that the arrival of online learning is part of the modern transformation of higher education. </a:t>
            </a:r>
            <a:endParaRPr lang="en-US" sz="3200" dirty="0">
              <a:solidFill>
                <a:schemeClr val="tx1"/>
              </a:solidFill>
            </a:endParaRPr>
          </a:p>
        </p:txBody>
      </p:sp>
      <p:sp>
        <p:nvSpPr>
          <p:cNvPr id="16" name="Text Placeholder 15">
            <a:extLst>
              <a:ext uri="{FF2B5EF4-FFF2-40B4-BE49-F238E27FC236}">
                <a16:creationId xmlns:a16="http://schemas.microsoft.com/office/drawing/2014/main" id="{0AD2DAE7-5392-D4F6-09BD-CBD3734582B2}"/>
              </a:ext>
            </a:extLst>
          </p:cNvPr>
          <p:cNvSpPr>
            <a:spLocks noGrp="1"/>
          </p:cNvSpPr>
          <p:nvPr>
            <p:ph type="body" sz="quarter" idx="150"/>
          </p:nvPr>
        </p:nvSpPr>
        <p:spPr/>
        <p:txBody>
          <a:bodyPr/>
          <a:lstStyle/>
          <a:p>
            <a:r>
              <a:rPr lang="en-US" dirty="0"/>
              <a:t>Action Research Project 2.</a:t>
            </a:r>
          </a:p>
        </p:txBody>
      </p:sp>
      <p:sp>
        <p:nvSpPr>
          <p:cNvPr id="17" name="Text Placeholder 16">
            <a:extLst>
              <a:ext uri="{FF2B5EF4-FFF2-40B4-BE49-F238E27FC236}">
                <a16:creationId xmlns:a16="http://schemas.microsoft.com/office/drawing/2014/main" id="{AAE1D3A5-28F2-B404-D4C7-47EB988D933E}"/>
              </a:ext>
            </a:extLst>
          </p:cNvPr>
          <p:cNvSpPr>
            <a:spLocks noGrp="1"/>
          </p:cNvSpPr>
          <p:nvPr>
            <p:ph type="body" sz="quarter" idx="151"/>
          </p:nvPr>
        </p:nvSpPr>
        <p:spPr/>
        <p:txBody>
          <a:bodyPr/>
          <a:lstStyle/>
          <a:p>
            <a:r>
              <a:rPr lang="en-US" dirty="0"/>
              <a:t>Dana Lewis - 1801191</a:t>
            </a:r>
          </a:p>
        </p:txBody>
      </p:sp>
      <p:sp>
        <p:nvSpPr>
          <p:cNvPr id="18" name="Text Placeholder 17">
            <a:extLst>
              <a:ext uri="{FF2B5EF4-FFF2-40B4-BE49-F238E27FC236}">
                <a16:creationId xmlns:a16="http://schemas.microsoft.com/office/drawing/2014/main" id="{12CD0C50-C7FD-6047-8A81-F714D190A0F7}"/>
              </a:ext>
            </a:extLst>
          </p:cNvPr>
          <p:cNvSpPr>
            <a:spLocks noGrp="1"/>
          </p:cNvSpPr>
          <p:nvPr>
            <p:ph type="body" sz="quarter" idx="153"/>
          </p:nvPr>
        </p:nvSpPr>
        <p:spPr>
          <a:xfrm>
            <a:off x="5932593" y="465813"/>
            <a:ext cx="31998968" cy="2369880"/>
          </a:xfrm>
        </p:spPr>
        <p:txBody>
          <a:bodyPr/>
          <a:lstStyle/>
          <a:p>
            <a:r>
              <a:rPr lang="en-GB" u="sng" dirty="0"/>
              <a:t>Is blended learning the new and improved way of teaching in higher education institutions? </a:t>
            </a:r>
            <a:endParaRPr lang="en-GB" dirty="0"/>
          </a:p>
          <a:p>
            <a:endParaRPr lang="en-US" dirty="0"/>
          </a:p>
        </p:txBody>
      </p:sp>
      <p:sp>
        <p:nvSpPr>
          <p:cNvPr id="22" name="Text Placeholder 2">
            <a:extLst>
              <a:ext uri="{FF2B5EF4-FFF2-40B4-BE49-F238E27FC236}">
                <a16:creationId xmlns:a16="http://schemas.microsoft.com/office/drawing/2014/main" id="{0D7955E5-901E-49A1-9B1C-EE22CD434653}"/>
              </a:ext>
            </a:extLst>
          </p:cNvPr>
          <p:cNvSpPr txBox="1">
            <a:spLocks/>
          </p:cNvSpPr>
          <p:nvPr/>
        </p:nvSpPr>
        <p:spPr>
          <a:xfrm>
            <a:off x="11456983" y="6568483"/>
            <a:ext cx="10048875" cy="738656"/>
          </a:xfrm>
          <a:prstGeom prst="rect">
            <a:avLst/>
          </a:prstGeom>
          <a:solidFill>
            <a:srgbClr val="908CD6"/>
          </a:solidFill>
        </p:spPr>
        <p:txBody>
          <a:bodyPr vert="horz" lIns="91436" tIns="91436" rIns="91436" bIns="91436" rtlCol="0" anchor="t" anchorCtr="0">
            <a:spAutoFit/>
          </a:bodyPr>
          <a:lstStyle>
            <a:lvl1pPr marL="0" indent="0" algn="ctr" defTabSz="2194560" rtl="0" eaLnBrk="1" latinLnBrk="0" hangingPunct="1">
              <a:spcBef>
                <a:spcPts val="4800"/>
              </a:spcBef>
              <a:spcAft>
                <a:spcPts val="0"/>
              </a:spcAft>
              <a:buClr>
                <a:schemeClr val="accent1"/>
              </a:buClr>
              <a:buSzPct val="80000"/>
              <a:buFont typeface="Wingdings 3" charset="2"/>
              <a:buNone/>
              <a:defRPr sz="2800" b="1" i="0" u="none" kern="1200" baseline="0">
                <a:solidFill>
                  <a:schemeClr val="bg1"/>
                </a:solidFill>
                <a:latin typeface="Century Gothic" panose="020B0502020202020204" pitchFamily="34" charset="0"/>
                <a:ea typeface="+mn-ea"/>
                <a:cs typeface="+mn-cs"/>
              </a:defRPr>
            </a:lvl1pPr>
            <a:lvl2pPr marL="3291840" indent="-1360627" algn="l" defTabSz="2194560" rtl="0" eaLnBrk="1" latinLnBrk="0" hangingPunct="1">
              <a:spcBef>
                <a:spcPts val="4800"/>
              </a:spcBef>
              <a:spcAft>
                <a:spcPts val="0"/>
              </a:spcAft>
              <a:buClr>
                <a:schemeClr val="accent1"/>
              </a:buClr>
              <a:buSzPct val="80000"/>
              <a:buFont typeface="Wingdings 3" charset="2"/>
              <a:buChar char=""/>
              <a:defRPr sz="7680" b="0" i="0" kern="1200">
                <a:solidFill>
                  <a:schemeClr val="tx1">
                    <a:lumMod val="75000"/>
                    <a:lumOff val="25000"/>
                  </a:schemeClr>
                </a:solidFill>
                <a:latin typeface="+mn-lt"/>
                <a:ea typeface="+mn-ea"/>
                <a:cs typeface="+mn-cs"/>
              </a:defRPr>
            </a:lvl2pPr>
            <a:lvl3pPr marL="4608576" indent="-1097280" algn="l" defTabSz="2194560" rtl="0" eaLnBrk="1" latinLnBrk="0" hangingPunct="1">
              <a:spcBef>
                <a:spcPts val="4800"/>
              </a:spcBef>
              <a:spcAft>
                <a:spcPts val="0"/>
              </a:spcAft>
              <a:buClr>
                <a:schemeClr val="accent1"/>
              </a:buClr>
              <a:buSzPct val="80000"/>
              <a:buFont typeface="Wingdings 3" charset="2"/>
              <a:buChar char=""/>
              <a:defRPr sz="6720" b="0" i="0" kern="1200">
                <a:solidFill>
                  <a:schemeClr val="tx1">
                    <a:lumMod val="75000"/>
                    <a:lumOff val="25000"/>
                  </a:schemeClr>
                </a:solidFill>
                <a:latin typeface="+mn-lt"/>
                <a:ea typeface="+mn-ea"/>
                <a:cs typeface="+mn-cs"/>
              </a:defRPr>
            </a:lvl3pPr>
            <a:lvl4pPr marL="5925312"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4pPr>
            <a:lvl5pPr marL="7242048"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5pPr>
            <a:lvl6pPr marL="871008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6pPr>
            <a:lvl7pPr marL="994464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7pPr>
            <a:lvl8pPr marL="1084320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8pPr>
            <a:lvl9pPr marL="1193376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9pPr>
          </a:lstStyle>
          <a:p>
            <a:r>
              <a:rPr lang="en-US" sz="3600" dirty="0"/>
              <a:t>Literature Review- Blended Learning.</a:t>
            </a:r>
          </a:p>
        </p:txBody>
      </p:sp>
      <p:pic>
        <p:nvPicPr>
          <p:cNvPr id="1026" name="Picture 2" descr="Blended Learning solutions">
            <a:extLst>
              <a:ext uri="{FF2B5EF4-FFF2-40B4-BE49-F238E27FC236}">
                <a16:creationId xmlns:a16="http://schemas.microsoft.com/office/drawing/2014/main" id="{C65675E3-F556-4B09-9EE6-4C6E72C58621}"/>
              </a:ext>
            </a:extLst>
          </p:cNvPr>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23858829" y="15201404"/>
            <a:ext cx="7458075" cy="4829175"/>
          </a:xfrm>
          <a:prstGeom prst="rect">
            <a:avLst/>
          </a:prstGeom>
          <a:noFill/>
          <a:extLst>
            <a:ext uri="{909E8E84-426E-40DD-AFC4-6F175D3DCCD1}">
              <a14:hiddenFill xmlns:a14="http://schemas.microsoft.com/office/drawing/2010/main">
                <a:solidFill>
                  <a:srgbClr val="FFFFFF"/>
                </a:solidFill>
              </a14:hiddenFill>
            </a:ext>
          </a:extLst>
        </p:spPr>
      </p:pic>
      <p:sp>
        <p:nvSpPr>
          <p:cNvPr id="26" name="Text Placeholder 1">
            <a:extLst>
              <a:ext uri="{FF2B5EF4-FFF2-40B4-BE49-F238E27FC236}">
                <a16:creationId xmlns:a16="http://schemas.microsoft.com/office/drawing/2014/main" id="{4272D75B-9A43-2B62-68A9-B6A62D214FCA}"/>
              </a:ext>
            </a:extLst>
          </p:cNvPr>
          <p:cNvSpPr txBox="1">
            <a:spLocks/>
          </p:cNvSpPr>
          <p:nvPr/>
        </p:nvSpPr>
        <p:spPr>
          <a:xfrm>
            <a:off x="11222931" y="17941618"/>
            <a:ext cx="10056813" cy="6247842"/>
          </a:xfrm>
          <a:prstGeom prst="rect">
            <a:avLst/>
          </a:prstGeom>
        </p:spPr>
        <p:txBody>
          <a:bodyPr vert="horz" wrap="square" lIns="228589" tIns="228589" rIns="228589" bIns="228589" rtlCol="0" anchor="t" anchorCtr="0">
            <a:spAutoFit/>
          </a:bodyPr>
          <a:lstStyle>
            <a:lvl1pPr marL="0" indent="0" algn="l" defTabSz="2194560" rtl="0" eaLnBrk="1" latinLnBrk="0" hangingPunct="1">
              <a:spcBef>
                <a:spcPts val="4800"/>
              </a:spcBef>
              <a:spcAft>
                <a:spcPts val="0"/>
              </a:spcAft>
              <a:buClr>
                <a:schemeClr val="accent1"/>
              </a:buClr>
              <a:buSzPct val="80000"/>
              <a:buFont typeface="Wingdings 3" charset="2"/>
              <a:buNone/>
              <a:defRPr sz="1800" b="0" i="0" kern="1200">
                <a:solidFill>
                  <a:schemeClr val="accent5">
                    <a:lumMod val="50000"/>
                  </a:schemeClr>
                </a:solidFill>
                <a:latin typeface="Century Gothic" panose="020B0502020202020204" pitchFamily="34" charset="0"/>
                <a:ea typeface="+mn-ea"/>
                <a:cs typeface="Times New Roman" pitchFamily="18" charset="0"/>
              </a:defRPr>
            </a:lvl1pPr>
            <a:lvl2pPr marL="1485825" indent="-571471"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2pPr>
            <a:lvl3pPr marL="2057297" indent="-571471"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3pPr>
            <a:lvl4pPr marL="2685916" indent="-628619"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4pPr>
            <a:lvl5pPr marL="3143093" indent="-457177"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5pPr>
            <a:lvl6pPr marL="871008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6pPr>
            <a:lvl7pPr marL="994464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7pPr>
            <a:lvl8pPr marL="1084320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8pPr>
            <a:lvl9pPr marL="1193376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9pPr>
          </a:lstStyle>
          <a:p>
            <a:r>
              <a:rPr lang="en-GB" sz="3200" dirty="0">
                <a:solidFill>
                  <a:schemeClr val="tx1"/>
                </a:solidFill>
              </a:rPr>
              <a:t>Arguments against blended learning-</a:t>
            </a:r>
          </a:p>
          <a:p>
            <a:pPr marL="457200" indent="-457200">
              <a:buClrTx/>
              <a:buFont typeface="Arial" panose="020B0604020202020204" pitchFamily="34" charset="0"/>
              <a:buChar char="•"/>
            </a:pPr>
            <a:r>
              <a:rPr lang="en-GB" sz="3200" dirty="0">
                <a:solidFill>
                  <a:schemeClr val="tx1"/>
                </a:solidFill>
              </a:rPr>
              <a:t>Educators need to be trained to implement it effectively. </a:t>
            </a:r>
          </a:p>
          <a:p>
            <a:pPr marL="457200" indent="-457200">
              <a:buClrTx/>
              <a:buFont typeface="Arial" panose="020B0604020202020204" pitchFamily="34" charset="0"/>
              <a:buChar char="•"/>
            </a:pPr>
            <a:r>
              <a:rPr lang="en-GB" sz="3200" dirty="0">
                <a:solidFill>
                  <a:schemeClr val="tx1"/>
                </a:solidFill>
              </a:rPr>
              <a:t>Need to consider students from low socioeconomic backgrounds, who may not have the technology needed for blended learning. </a:t>
            </a:r>
            <a:endParaRPr lang="en-US" sz="3200" dirty="0">
              <a:solidFill>
                <a:schemeClr val="tx1"/>
              </a:solidFill>
            </a:endParaRPr>
          </a:p>
          <a:p>
            <a:pPr marL="457200" indent="-457200">
              <a:buFont typeface="Arial" panose="020B0604020202020204" pitchFamily="34" charset="0"/>
              <a:buChar char="•"/>
            </a:pPr>
            <a:endParaRPr lang="en-GB" sz="3200" dirty="0">
              <a:solidFill>
                <a:schemeClr val="tx1"/>
              </a:solidFill>
            </a:endParaRPr>
          </a:p>
        </p:txBody>
      </p:sp>
      <p:graphicFrame>
        <p:nvGraphicFramePr>
          <p:cNvPr id="30" name="Chart 29">
            <a:extLst>
              <a:ext uri="{FF2B5EF4-FFF2-40B4-BE49-F238E27FC236}">
                <a16:creationId xmlns:a16="http://schemas.microsoft.com/office/drawing/2014/main" id="{86ADEB01-0C50-2D74-4ACC-2664D7153096}"/>
              </a:ext>
            </a:extLst>
          </p:cNvPr>
          <p:cNvGraphicFramePr/>
          <p:nvPr>
            <p:extLst>
              <p:ext uri="{D42A27DB-BD31-4B8C-83A1-F6EECF244321}">
                <p14:modId xmlns:p14="http://schemas.microsoft.com/office/powerpoint/2010/main" val="2988101744"/>
              </p:ext>
            </p:extLst>
          </p:nvPr>
        </p:nvGraphicFramePr>
        <p:xfrm>
          <a:off x="13444306" y="13038950"/>
          <a:ext cx="5486400" cy="3200400"/>
        </p:xfrm>
        <a:graphic>
          <a:graphicData uri="http://schemas.openxmlformats.org/drawingml/2006/chart">
            <c:chart xmlns:c="http://schemas.openxmlformats.org/drawingml/2006/chart" xmlns:r="http://schemas.openxmlformats.org/officeDocument/2006/relationships" r:id="rId27"/>
          </a:graphicData>
        </a:graphic>
      </p:graphicFrame>
      <p:sp>
        <p:nvSpPr>
          <p:cNvPr id="31" name="Text Placeholder 1">
            <a:extLst>
              <a:ext uri="{FF2B5EF4-FFF2-40B4-BE49-F238E27FC236}">
                <a16:creationId xmlns:a16="http://schemas.microsoft.com/office/drawing/2014/main" id="{61A8C8D1-BF31-3D76-949B-C200505C7819}"/>
              </a:ext>
            </a:extLst>
          </p:cNvPr>
          <p:cNvSpPr txBox="1">
            <a:spLocks/>
          </p:cNvSpPr>
          <p:nvPr/>
        </p:nvSpPr>
        <p:spPr>
          <a:xfrm>
            <a:off x="11609383" y="7878632"/>
            <a:ext cx="10056813" cy="4893625"/>
          </a:xfrm>
          <a:prstGeom prst="rect">
            <a:avLst/>
          </a:prstGeom>
        </p:spPr>
        <p:txBody>
          <a:bodyPr vert="horz" wrap="square" lIns="228589" tIns="228589" rIns="228589" bIns="228589" rtlCol="0" anchor="t" anchorCtr="0">
            <a:spAutoFit/>
          </a:bodyPr>
          <a:lstStyle>
            <a:lvl1pPr marL="0" indent="0" algn="l" defTabSz="2194560" rtl="0" eaLnBrk="1" latinLnBrk="0" hangingPunct="1">
              <a:spcBef>
                <a:spcPts val="4800"/>
              </a:spcBef>
              <a:spcAft>
                <a:spcPts val="0"/>
              </a:spcAft>
              <a:buClr>
                <a:schemeClr val="accent1"/>
              </a:buClr>
              <a:buSzPct val="80000"/>
              <a:buFont typeface="Wingdings 3" charset="2"/>
              <a:buNone/>
              <a:defRPr sz="1800" b="0" i="0" kern="1200">
                <a:solidFill>
                  <a:schemeClr val="accent5">
                    <a:lumMod val="50000"/>
                  </a:schemeClr>
                </a:solidFill>
                <a:latin typeface="Century Gothic" panose="020B0502020202020204" pitchFamily="34" charset="0"/>
                <a:ea typeface="+mn-ea"/>
                <a:cs typeface="Times New Roman" pitchFamily="18" charset="0"/>
              </a:defRPr>
            </a:lvl1pPr>
            <a:lvl2pPr marL="1485825" indent="-571471"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2pPr>
            <a:lvl3pPr marL="2057297" indent="-571471"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3pPr>
            <a:lvl4pPr marL="2685916" indent="-628619"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4pPr>
            <a:lvl5pPr marL="3143093" indent="-457177"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5pPr>
            <a:lvl6pPr marL="871008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6pPr>
            <a:lvl7pPr marL="994464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7pPr>
            <a:lvl8pPr marL="1084320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8pPr>
            <a:lvl9pPr marL="1193376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9pPr>
          </a:lstStyle>
          <a:p>
            <a:r>
              <a:rPr lang="en-GB" sz="3200" dirty="0">
                <a:solidFill>
                  <a:schemeClr val="tx1"/>
                </a:solidFill>
              </a:rPr>
              <a:t>Blended learning is described as "the thoughtful fusion of face to face and online learning experiences."  Research conducted by </a:t>
            </a:r>
            <a:r>
              <a:rPr lang="en-GB" sz="3200" dirty="0" err="1">
                <a:solidFill>
                  <a:schemeClr val="tx1"/>
                </a:solidFill>
              </a:rPr>
              <a:t>Arabasza</a:t>
            </a:r>
            <a:r>
              <a:rPr lang="en-GB" sz="3200" dirty="0">
                <a:solidFill>
                  <a:schemeClr val="tx1"/>
                </a:solidFill>
              </a:rPr>
              <a:t> and Baker (2003) revealed that only “80% of all higher education institutions offer blended learning courses.” However, with the growing availability of technology, and the covid-19 pandemic, there is no doubt that this percentage will be much higher now in 2022.</a:t>
            </a:r>
            <a:endParaRPr lang="en-US" sz="3200" dirty="0">
              <a:solidFill>
                <a:schemeClr val="tx1"/>
              </a:solidFill>
            </a:endParaRPr>
          </a:p>
        </p:txBody>
      </p:sp>
      <p:sp>
        <p:nvSpPr>
          <p:cNvPr id="32" name="Text Placeholder 1">
            <a:extLst>
              <a:ext uri="{FF2B5EF4-FFF2-40B4-BE49-F238E27FC236}">
                <a16:creationId xmlns:a16="http://schemas.microsoft.com/office/drawing/2014/main" id="{17FE91E0-61AE-1409-A777-FA55063A9265}"/>
              </a:ext>
            </a:extLst>
          </p:cNvPr>
          <p:cNvSpPr txBox="1">
            <a:spLocks/>
          </p:cNvSpPr>
          <p:nvPr/>
        </p:nvSpPr>
        <p:spPr>
          <a:xfrm>
            <a:off x="11609383" y="23056979"/>
            <a:ext cx="10056813" cy="7971391"/>
          </a:xfrm>
          <a:prstGeom prst="rect">
            <a:avLst/>
          </a:prstGeom>
        </p:spPr>
        <p:txBody>
          <a:bodyPr vert="horz" wrap="square" lIns="228589" tIns="228589" rIns="228589" bIns="228589" rtlCol="0" anchor="t" anchorCtr="0">
            <a:spAutoFit/>
          </a:bodyPr>
          <a:lstStyle>
            <a:lvl1pPr marL="0" indent="0" algn="l" defTabSz="2194560" rtl="0" eaLnBrk="1" latinLnBrk="0" hangingPunct="1">
              <a:spcBef>
                <a:spcPts val="4800"/>
              </a:spcBef>
              <a:spcAft>
                <a:spcPts val="0"/>
              </a:spcAft>
              <a:buClr>
                <a:schemeClr val="accent1"/>
              </a:buClr>
              <a:buSzPct val="80000"/>
              <a:buFont typeface="Wingdings 3" charset="2"/>
              <a:buNone/>
              <a:defRPr sz="1800" b="0" i="0" kern="1200">
                <a:solidFill>
                  <a:schemeClr val="accent5">
                    <a:lumMod val="50000"/>
                  </a:schemeClr>
                </a:solidFill>
                <a:latin typeface="Century Gothic" panose="020B0502020202020204" pitchFamily="34" charset="0"/>
                <a:ea typeface="+mn-ea"/>
                <a:cs typeface="Times New Roman" pitchFamily="18" charset="0"/>
              </a:defRPr>
            </a:lvl1pPr>
            <a:lvl2pPr marL="1485825" indent="-571471"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2pPr>
            <a:lvl3pPr marL="2057297" indent="-571471"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3pPr>
            <a:lvl4pPr marL="2685916" indent="-628619"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4pPr>
            <a:lvl5pPr marL="3143093" indent="-457177"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5pPr>
            <a:lvl6pPr marL="871008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6pPr>
            <a:lvl7pPr marL="994464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7pPr>
            <a:lvl8pPr marL="1084320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8pPr>
            <a:lvl9pPr marL="1193376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9pPr>
          </a:lstStyle>
          <a:p>
            <a:r>
              <a:rPr lang="en-GB" sz="3200" dirty="0">
                <a:solidFill>
                  <a:schemeClr val="tx1"/>
                </a:solidFill>
              </a:rPr>
              <a:t>Arguments for blended learning-</a:t>
            </a:r>
          </a:p>
          <a:p>
            <a:pPr marL="457200" indent="-457200">
              <a:buClrTx/>
              <a:buFont typeface="Arial" panose="020B0604020202020204" pitchFamily="34" charset="0"/>
              <a:buChar char="•"/>
            </a:pPr>
            <a:r>
              <a:rPr lang="en-GB" sz="3200" dirty="0">
                <a:solidFill>
                  <a:schemeClr val="tx1"/>
                </a:solidFill>
              </a:rPr>
              <a:t>It is believed that blended learning is more effective than class-room based learning alone.</a:t>
            </a:r>
          </a:p>
          <a:p>
            <a:pPr marL="457200" indent="-457200">
              <a:buClrTx/>
              <a:buFont typeface="Arial" panose="020B0604020202020204" pitchFamily="34" charset="0"/>
              <a:buChar char="•"/>
            </a:pPr>
            <a:r>
              <a:rPr lang="en-GB" sz="3200" dirty="0">
                <a:solidFill>
                  <a:schemeClr val="tx1"/>
                </a:solidFill>
              </a:rPr>
              <a:t>Student and faculty satisfaction. </a:t>
            </a:r>
          </a:p>
          <a:p>
            <a:pPr marL="457200" indent="-457200">
              <a:buClrTx/>
              <a:buFont typeface="Arial" panose="020B0604020202020204" pitchFamily="34" charset="0"/>
              <a:buChar char="•"/>
            </a:pPr>
            <a:r>
              <a:rPr lang="en-GB" sz="3200" dirty="0">
                <a:solidFill>
                  <a:schemeClr val="tx1"/>
                </a:solidFill>
              </a:rPr>
              <a:t>Allows students to learn at their own pace.</a:t>
            </a:r>
          </a:p>
          <a:p>
            <a:pPr marL="457200" indent="-457200">
              <a:buClrTx/>
              <a:buFont typeface="Arial" panose="020B0604020202020204" pitchFamily="34" charset="0"/>
              <a:buChar char="•"/>
            </a:pPr>
            <a:r>
              <a:rPr lang="en-GB" sz="3200" dirty="0">
                <a:solidFill>
                  <a:schemeClr val="tx1"/>
                </a:solidFill>
              </a:rPr>
              <a:t>Teachers have the option to set tasks before the class. </a:t>
            </a:r>
          </a:p>
          <a:p>
            <a:pPr marL="457200" indent="-457200">
              <a:buClrTx/>
              <a:buFont typeface="Arial" panose="020B0604020202020204" pitchFamily="34" charset="0"/>
              <a:buChar char="•"/>
            </a:pPr>
            <a:r>
              <a:rPr lang="en-GB" sz="3200" dirty="0">
                <a:solidFill>
                  <a:schemeClr val="tx1"/>
                </a:solidFill>
              </a:rPr>
              <a:t>Discovery learning.</a:t>
            </a:r>
          </a:p>
        </p:txBody>
      </p:sp>
      <p:sp>
        <p:nvSpPr>
          <p:cNvPr id="27" name="Text Placeholder 12">
            <a:extLst>
              <a:ext uri="{FF2B5EF4-FFF2-40B4-BE49-F238E27FC236}">
                <a16:creationId xmlns:a16="http://schemas.microsoft.com/office/drawing/2014/main" id="{7143F92F-361A-41AD-B5F0-14EEB8F442A1}"/>
              </a:ext>
            </a:extLst>
          </p:cNvPr>
          <p:cNvSpPr txBox="1">
            <a:spLocks/>
          </p:cNvSpPr>
          <p:nvPr/>
        </p:nvSpPr>
        <p:spPr>
          <a:xfrm>
            <a:off x="33382651" y="21978736"/>
            <a:ext cx="10047018" cy="738656"/>
          </a:xfrm>
          <a:prstGeom prst="rect">
            <a:avLst/>
          </a:prstGeom>
          <a:solidFill>
            <a:srgbClr val="A573B0"/>
          </a:solidFill>
        </p:spPr>
        <p:txBody>
          <a:bodyPr vert="horz" wrap="square" lIns="91436" tIns="91436" rIns="91436" bIns="91436" rtlCol="0" anchor="t" anchorCtr="0">
            <a:spAutoFit/>
          </a:bodyPr>
          <a:lstStyle>
            <a:lvl1pPr marL="0" indent="0" algn="ctr" defTabSz="2194560" rtl="0" eaLnBrk="1" latinLnBrk="0" hangingPunct="1">
              <a:spcBef>
                <a:spcPts val="4800"/>
              </a:spcBef>
              <a:spcAft>
                <a:spcPts val="0"/>
              </a:spcAft>
              <a:buClr>
                <a:schemeClr val="accent1"/>
              </a:buClr>
              <a:buSzPct val="80000"/>
              <a:buFont typeface="Wingdings 3" charset="2"/>
              <a:buNone/>
              <a:defRPr sz="2800" b="1" i="0" u="none" kern="1200" baseline="0">
                <a:solidFill>
                  <a:schemeClr val="bg1"/>
                </a:solidFill>
                <a:latin typeface="Century Gothic" panose="020B0502020202020204" pitchFamily="34" charset="0"/>
                <a:ea typeface="+mn-ea"/>
                <a:cs typeface="+mn-cs"/>
              </a:defRPr>
            </a:lvl1pPr>
            <a:lvl2pPr marL="3291840" indent="-1360627" algn="l" defTabSz="2194560" rtl="0" eaLnBrk="1" latinLnBrk="0" hangingPunct="1">
              <a:spcBef>
                <a:spcPts val="4800"/>
              </a:spcBef>
              <a:spcAft>
                <a:spcPts val="0"/>
              </a:spcAft>
              <a:buClr>
                <a:schemeClr val="accent1"/>
              </a:buClr>
              <a:buSzPct val="80000"/>
              <a:buFont typeface="Wingdings 3" charset="2"/>
              <a:buChar char=""/>
              <a:defRPr sz="7680" b="0" i="0" kern="1200">
                <a:solidFill>
                  <a:schemeClr val="tx1">
                    <a:lumMod val="75000"/>
                    <a:lumOff val="25000"/>
                  </a:schemeClr>
                </a:solidFill>
                <a:latin typeface="+mn-lt"/>
                <a:ea typeface="+mn-ea"/>
                <a:cs typeface="+mn-cs"/>
              </a:defRPr>
            </a:lvl2pPr>
            <a:lvl3pPr marL="4608576" indent="-1097280" algn="l" defTabSz="2194560" rtl="0" eaLnBrk="1" latinLnBrk="0" hangingPunct="1">
              <a:spcBef>
                <a:spcPts val="4800"/>
              </a:spcBef>
              <a:spcAft>
                <a:spcPts val="0"/>
              </a:spcAft>
              <a:buClr>
                <a:schemeClr val="accent1"/>
              </a:buClr>
              <a:buSzPct val="80000"/>
              <a:buFont typeface="Wingdings 3" charset="2"/>
              <a:buChar char=""/>
              <a:defRPr sz="6720" b="0" i="0" kern="1200">
                <a:solidFill>
                  <a:schemeClr val="tx1">
                    <a:lumMod val="75000"/>
                    <a:lumOff val="25000"/>
                  </a:schemeClr>
                </a:solidFill>
                <a:latin typeface="+mn-lt"/>
                <a:ea typeface="+mn-ea"/>
                <a:cs typeface="+mn-cs"/>
              </a:defRPr>
            </a:lvl3pPr>
            <a:lvl4pPr marL="5925312"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4pPr>
            <a:lvl5pPr marL="7242048"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5pPr>
            <a:lvl6pPr marL="871008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6pPr>
            <a:lvl7pPr marL="994464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7pPr>
            <a:lvl8pPr marL="1084320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8pPr>
            <a:lvl9pPr marL="1193376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9pPr>
          </a:lstStyle>
          <a:p>
            <a:r>
              <a:rPr lang="en-US" sz="3600" dirty="0"/>
              <a:t>Recommendations.</a:t>
            </a:r>
          </a:p>
        </p:txBody>
      </p:sp>
      <p:sp>
        <p:nvSpPr>
          <p:cNvPr id="28" name="Text Placeholder 13">
            <a:extLst>
              <a:ext uri="{FF2B5EF4-FFF2-40B4-BE49-F238E27FC236}">
                <a16:creationId xmlns:a16="http://schemas.microsoft.com/office/drawing/2014/main" id="{1FC21D9C-7694-4D06-A1EB-C9BC3E23E39B}"/>
              </a:ext>
            </a:extLst>
          </p:cNvPr>
          <p:cNvSpPr txBox="1">
            <a:spLocks/>
          </p:cNvSpPr>
          <p:nvPr/>
        </p:nvSpPr>
        <p:spPr>
          <a:xfrm>
            <a:off x="33377619" y="22972514"/>
            <a:ext cx="10052050" cy="4401183"/>
          </a:xfrm>
          <a:prstGeom prst="rect">
            <a:avLst/>
          </a:prstGeom>
        </p:spPr>
        <p:txBody>
          <a:bodyPr vert="horz" wrap="square" lIns="228589" tIns="228589" rIns="228589" bIns="228589" rtlCol="0" anchor="t" anchorCtr="0">
            <a:spAutoFit/>
          </a:bodyPr>
          <a:lstStyle>
            <a:lvl1pPr marL="0" indent="0" algn="l" defTabSz="2194560" rtl="0" eaLnBrk="1" latinLnBrk="0" hangingPunct="1">
              <a:spcBef>
                <a:spcPts val="4800"/>
              </a:spcBef>
              <a:spcAft>
                <a:spcPts val="0"/>
              </a:spcAft>
              <a:buClr>
                <a:schemeClr val="accent1"/>
              </a:buClr>
              <a:buSzPct val="80000"/>
              <a:buFont typeface="Wingdings 3" charset="2"/>
              <a:buNone/>
              <a:defRPr sz="1800" b="0" i="0" kern="1200">
                <a:solidFill>
                  <a:schemeClr val="accent5">
                    <a:lumMod val="50000"/>
                  </a:schemeClr>
                </a:solidFill>
                <a:latin typeface="Century Gothic" panose="020B0502020202020204" pitchFamily="34" charset="0"/>
                <a:ea typeface="+mn-ea"/>
                <a:cs typeface="Times New Roman" pitchFamily="18" charset="0"/>
              </a:defRPr>
            </a:lvl1pPr>
            <a:lvl2pPr marL="1485825" indent="-571471"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2pPr>
            <a:lvl3pPr marL="2057297" indent="-571471"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3pPr>
            <a:lvl4pPr marL="2685916" indent="-628619"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4pPr>
            <a:lvl5pPr marL="3143093" indent="-457177" algn="l" defTabSz="2194560" rtl="0" eaLnBrk="1" latinLnBrk="0" hangingPunct="1">
              <a:spcBef>
                <a:spcPts val="4800"/>
              </a:spcBef>
              <a:spcAft>
                <a:spcPts val="0"/>
              </a:spcAft>
              <a:buClr>
                <a:schemeClr val="accent1"/>
              </a:buClr>
              <a:buSzPct val="80000"/>
              <a:buFont typeface="Wingdings 3" charset="2"/>
              <a:buChar char=""/>
              <a:defRPr sz="2500" b="0" i="0" kern="1200">
                <a:solidFill>
                  <a:schemeClr val="tx1">
                    <a:lumMod val="75000"/>
                    <a:lumOff val="25000"/>
                  </a:schemeClr>
                </a:solidFill>
                <a:latin typeface="Trebuchet MS" pitchFamily="34" charset="0"/>
                <a:ea typeface="+mn-ea"/>
                <a:cs typeface="+mn-cs"/>
              </a:defRPr>
            </a:lvl5pPr>
            <a:lvl6pPr marL="871008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6pPr>
            <a:lvl7pPr marL="994464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7pPr>
            <a:lvl8pPr marL="1084320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8pPr>
            <a:lvl9pPr marL="1193376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9pPr>
          </a:lstStyle>
          <a:p>
            <a:r>
              <a:rPr lang="en-GB" sz="3200" dirty="0">
                <a:solidFill>
                  <a:schemeClr val="tx1"/>
                </a:solidFill>
              </a:rPr>
              <a:t>Articles that are closer in date could be used which can ensure that one is not more relevant to specific events than the other, and that they are based on similar time periods, for example, both could be after the COVID-19 pandemic, which has had a big impact on blended learning, which will help to make the comparisons more reliable and trustworthy.</a:t>
            </a:r>
          </a:p>
        </p:txBody>
      </p:sp>
      <p:pic>
        <p:nvPicPr>
          <p:cNvPr id="19" name="Introduction.">
            <a:hlinkClick r:id="" action="ppaction://media"/>
            <a:extLst>
              <a:ext uri="{FF2B5EF4-FFF2-40B4-BE49-F238E27FC236}">
                <a16:creationId xmlns:a16="http://schemas.microsoft.com/office/drawing/2014/main" id="{52A6AA06-B06B-1138-0002-78462C84DA86}"/>
              </a:ext>
            </a:extLst>
          </p:cNvPr>
          <p:cNvPicPr>
            <a:picLocks noChangeAspect="1"/>
          </p:cNvPicPr>
          <p:nvPr>
            <a:audioFile r:link="rId2"/>
            <p:extLst>
              <p:ext uri="{DAA4B4D4-6D71-4841-9C94-3DE7FCFB9230}">
                <p14:media xmlns:p14="http://schemas.microsoft.com/office/powerpoint/2010/main" r:embed="rId1"/>
              </p:ext>
            </p:extLst>
          </p:nvPr>
        </p:nvPicPr>
        <p:blipFill>
          <a:blip r:embed="rId28"/>
          <a:stretch>
            <a:fillRect/>
          </a:stretch>
        </p:blipFill>
        <p:spPr>
          <a:xfrm>
            <a:off x="7330817" y="5108955"/>
            <a:ext cx="406400" cy="406400"/>
          </a:xfrm>
          <a:prstGeom prst="rect">
            <a:avLst/>
          </a:prstGeom>
        </p:spPr>
      </p:pic>
      <p:pic>
        <p:nvPicPr>
          <p:cNvPr id="20" name="Lit review.">
            <a:hlinkClick r:id="" action="ppaction://media"/>
            <a:extLst>
              <a:ext uri="{FF2B5EF4-FFF2-40B4-BE49-F238E27FC236}">
                <a16:creationId xmlns:a16="http://schemas.microsoft.com/office/drawing/2014/main" id="{BFCC940A-10A5-DB67-42F5-7AC7B4EBD100}"/>
              </a:ext>
            </a:extLst>
          </p:cNvPr>
          <p:cNvPicPr>
            <a:picLocks noChangeAspect="1"/>
          </p:cNvPicPr>
          <p:nvPr>
            <a:audioFile r:link="rId4"/>
            <p:extLst>
              <p:ext uri="{DAA4B4D4-6D71-4841-9C94-3DE7FCFB9230}">
                <p14:media xmlns:p14="http://schemas.microsoft.com/office/powerpoint/2010/main" r:embed="rId3"/>
              </p:ext>
            </p:extLst>
          </p:nvPr>
        </p:nvPicPr>
        <p:blipFill>
          <a:blip r:embed="rId28"/>
          <a:stretch>
            <a:fillRect/>
          </a:stretch>
        </p:blipFill>
        <p:spPr>
          <a:xfrm>
            <a:off x="9525302" y="13784207"/>
            <a:ext cx="406400" cy="406400"/>
          </a:xfrm>
          <a:prstGeom prst="rect">
            <a:avLst/>
          </a:prstGeom>
        </p:spPr>
      </p:pic>
      <p:pic>
        <p:nvPicPr>
          <p:cNvPr id="21" name="Recorded Sound">
            <a:hlinkClick r:id="" action="ppaction://media"/>
            <a:extLst>
              <a:ext uri="{FF2B5EF4-FFF2-40B4-BE49-F238E27FC236}">
                <a16:creationId xmlns:a16="http://schemas.microsoft.com/office/drawing/2014/main" id="{1E7214A0-5747-8487-AEE5-4B1AF1673A66}"/>
              </a:ext>
            </a:extLst>
          </p:cNvPr>
          <p:cNvPicPr>
            <a:picLocks noChangeAspect="1"/>
          </p:cNvPicPr>
          <p:nvPr>
            <a:audioFile r:link="rId6"/>
            <p:extLst>
              <p:ext uri="{DAA4B4D4-6D71-4841-9C94-3DE7FCFB9230}">
                <p14:media xmlns:p14="http://schemas.microsoft.com/office/powerpoint/2010/main" r:embed="rId5"/>
              </p:ext>
            </p:extLst>
          </p:nvPr>
        </p:nvPicPr>
        <p:blipFill>
          <a:blip r:embed="rId28"/>
          <a:stretch>
            <a:fillRect/>
          </a:stretch>
        </p:blipFill>
        <p:spPr>
          <a:xfrm>
            <a:off x="9323911" y="20543555"/>
            <a:ext cx="406400" cy="406400"/>
          </a:xfrm>
          <a:prstGeom prst="rect">
            <a:avLst/>
          </a:prstGeom>
        </p:spPr>
      </p:pic>
      <p:pic>
        <p:nvPicPr>
          <p:cNvPr id="23" name="Blended Learning.">
            <a:hlinkClick r:id="" action="ppaction://media"/>
            <a:extLst>
              <a:ext uri="{FF2B5EF4-FFF2-40B4-BE49-F238E27FC236}">
                <a16:creationId xmlns:a16="http://schemas.microsoft.com/office/drawing/2014/main" id="{0ACCBBB9-90B0-0930-D582-8D10DCF47447}"/>
              </a:ext>
            </a:extLst>
          </p:cNvPr>
          <p:cNvPicPr>
            <a:picLocks noChangeAspect="1"/>
          </p:cNvPicPr>
          <p:nvPr>
            <a:audioFile r:link="rId8"/>
            <p:extLst>
              <p:ext uri="{DAA4B4D4-6D71-4841-9C94-3DE7FCFB9230}">
                <p14:media xmlns:p14="http://schemas.microsoft.com/office/powerpoint/2010/main" r:embed="rId7"/>
              </p:ext>
            </p:extLst>
          </p:nvPr>
        </p:nvPicPr>
        <p:blipFill>
          <a:blip r:embed="rId28"/>
          <a:stretch>
            <a:fillRect/>
          </a:stretch>
        </p:blipFill>
        <p:spPr>
          <a:xfrm>
            <a:off x="20742869" y="6815881"/>
            <a:ext cx="406400" cy="406400"/>
          </a:xfrm>
          <a:prstGeom prst="rect">
            <a:avLst/>
          </a:prstGeom>
        </p:spPr>
      </p:pic>
      <p:pic>
        <p:nvPicPr>
          <p:cNvPr id="24" name="Recorded Sound">
            <a:hlinkClick r:id="" action="ppaction://media"/>
            <a:extLst>
              <a:ext uri="{FF2B5EF4-FFF2-40B4-BE49-F238E27FC236}">
                <a16:creationId xmlns:a16="http://schemas.microsoft.com/office/drawing/2014/main" id="{AAD0555A-5427-5AC4-A3A8-0D3F4442A5AA}"/>
              </a:ext>
            </a:extLst>
          </p:cNvPr>
          <p:cNvPicPr>
            <a:picLocks noChangeAspect="1"/>
          </p:cNvPicPr>
          <p:nvPr>
            <a:audioFile r:link="rId10"/>
            <p:extLst>
              <p:ext uri="{DAA4B4D4-6D71-4841-9C94-3DE7FCFB9230}">
                <p14:media xmlns:p14="http://schemas.microsoft.com/office/powerpoint/2010/main" r:embed="rId9"/>
              </p:ext>
            </p:extLst>
          </p:nvPr>
        </p:nvPicPr>
        <p:blipFill>
          <a:blip r:embed="rId28"/>
          <a:stretch>
            <a:fillRect/>
          </a:stretch>
        </p:blipFill>
        <p:spPr>
          <a:xfrm>
            <a:off x="18727506" y="23292394"/>
            <a:ext cx="406400" cy="406400"/>
          </a:xfrm>
          <a:prstGeom prst="rect">
            <a:avLst/>
          </a:prstGeom>
        </p:spPr>
      </p:pic>
      <p:pic>
        <p:nvPicPr>
          <p:cNvPr id="25" name="Recorded Sound">
            <a:hlinkClick r:id="" action="ppaction://media"/>
            <a:extLst>
              <a:ext uri="{FF2B5EF4-FFF2-40B4-BE49-F238E27FC236}">
                <a16:creationId xmlns:a16="http://schemas.microsoft.com/office/drawing/2014/main" id="{92AC7E04-7966-5038-5FFC-BA84723F497D}"/>
              </a:ext>
            </a:extLst>
          </p:cNvPr>
          <p:cNvPicPr>
            <a:picLocks noChangeAspect="1"/>
          </p:cNvPicPr>
          <p:nvPr>
            <a:audioFile r:link="rId12"/>
            <p:extLst>
              <p:ext uri="{DAA4B4D4-6D71-4841-9C94-3DE7FCFB9230}">
                <p14:media xmlns:p14="http://schemas.microsoft.com/office/powerpoint/2010/main" r:embed="rId11"/>
              </p:ext>
            </p:extLst>
          </p:nvPr>
        </p:nvPicPr>
        <p:blipFill>
          <a:blip r:embed="rId28"/>
          <a:stretch>
            <a:fillRect/>
          </a:stretch>
        </p:blipFill>
        <p:spPr>
          <a:xfrm>
            <a:off x="19220542" y="18369688"/>
            <a:ext cx="406400" cy="406400"/>
          </a:xfrm>
          <a:prstGeom prst="rect">
            <a:avLst/>
          </a:prstGeom>
        </p:spPr>
      </p:pic>
      <p:pic>
        <p:nvPicPr>
          <p:cNvPr id="29" name="Recorded Sound">
            <a:hlinkClick r:id="" action="ppaction://media"/>
            <a:extLst>
              <a:ext uri="{FF2B5EF4-FFF2-40B4-BE49-F238E27FC236}">
                <a16:creationId xmlns:a16="http://schemas.microsoft.com/office/drawing/2014/main" id="{AD59552A-1545-0559-BA82-3C54497CE53B}"/>
              </a:ext>
            </a:extLst>
          </p:cNvPr>
          <p:cNvPicPr>
            <a:picLocks noChangeAspect="1"/>
          </p:cNvPicPr>
          <p:nvPr>
            <a:audioFile r:link="rId14"/>
            <p:extLst>
              <p:ext uri="{DAA4B4D4-6D71-4841-9C94-3DE7FCFB9230}">
                <p14:media xmlns:p14="http://schemas.microsoft.com/office/powerpoint/2010/main" r:embed="rId13"/>
              </p:ext>
            </p:extLst>
          </p:nvPr>
        </p:nvPicPr>
        <p:blipFill>
          <a:blip r:embed="rId28"/>
          <a:stretch>
            <a:fillRect/>
          </a:stretch>
        </p:blipFill>
        <p:spPr>
          <a:xfrm>
            <a:off x="29450246" y="5201818"/>
            <a:ext cx="406400" cy="406400"/>
          </a:xfrm>
          <a:prstGeom prst="rect">
            <a:avLst/>
          </a:prstGeom>
        </p:spPr>
      </p:pic>
      <p:pic>
        <p:nvPicPr>
          <p:cNvPr id="33" name="Recorded Sound">
            <a:hlinkClick r:id="" action="ppaction://media"/>
            <a:extLst>
              <a:ext uri="{FF2B5EF4-FFF2-40B4-BE49-F238E27FC236}">
                <a16:creationId xmlns:a16="http://schemas.microsoft.com/office/drawing/2014/main" id="{5A12BF83-A8F7-9A11-02AC-B7CB4FFC109C}"/>
              </a:ext>
            </a:extLst>
          </p:cNvPr>
          <p:cNvPicPr>
            <a:picLocks noChangeAspect="1"/>
          </p:cNvPicPr>
          <p:nvPr>
            <a:audioFile r:link="rId16"/>
            <p:extLst>
              <p:ext uri="{DAA4B4D4-6D71-4841-9C94-3DE7FCFB9230}">
                <p14:media xmlns:p14="http://schemas.microsoft.com/office/powerpoint/2010/main" r:embed="rId15"/>
              </p:ext>
            </p:extLst>
          </p:nvPr>
        </p:nvPicPr>
        <p:blipFill>
          <a:blip r:embed="rId28"/>
          <a:stretch>
            <a:fillRect/>
          </a:stretch>
        </p:blipFill>
        <p:spPr>
          <a:xfrm>
            <a:off x="31316904" y="20666666"/>
            <a:ext cx="406400" cy="406400"/>
          </a:xfrm>
          <a:prstGeom prst="rect">
            <a:avLst/>
          </a:prstGeom>
        </p:spPr>
      </p:pic>
      <p:pic>
        <p:nvPicPr>
          <p:cNvPr id="34" name="Recorded Sound">
            <a:hlinkClick r:id="" action="ppaction://media"/>
            <a:extLst>
              <a:ext uri="{FF2B5EF4-FFF2-40B4-BE49-F238E27FC236}">
                <a16:creationId xmlns:a16="http://schemas.microsoft.com/office/drawing/2014/main" id="{BB332068-27B7-D14B-3C21-8D81172EBC32}"/>
              </a:ext>
            </a:extLst>
          </p:cNvPr>
          <p:cNvPicPr>
            <a:picLocks noChangeAspect="1"/>
          </p:cNvPicPr>
          <p:nvPr>
            <a:audioFile r:link="rId18"/>
            <p:extLst>
              <p:ext uri="{DAA4B4D4-6D71-4841-9C94-3DE7FCFB9230}">
                <p14:media xmlns:p14="http://schemas.microsoft.com/office/powerpoint/2010/main" r:embed="rId17"/>
              </p:ext>
            </p:extLst>
          </p:nvPr>
        </p:nvPicPr>
        <p:blipFill>
          <a:blip r:embed="rId28"/>
          <a:stretch>
            <a:fillRect/>
          </a:stretch>
        </p:blipFill>
        <p:spPr>
          <a:xfrm>
            <a:off x="42487025" y="6215253"/>
            <a:ext cx="406400" cy="406400"/>
          </a:xfrm>
          <a:prstGeom prst="rect">
            <a:avLst/>
          </a:prstGeom>
        </p:spPr>
      </p:pic>
      <p:pic>
        <p:nvPicPr>
          <p:cNvPr id="35" name="Recorded Sound">
            <a:hlinkClick r:id="" action="ppaction://media"/>
            <a:extLst>
              <a:ext uri="{FF2B5EF4-FFF2-40B4-BE49-F238E27FC236}">
                <a16:creationId xmlns:a16="http://schemas.microsoft.com/office/drawing/2014/main" id="{1E272F4B-440C-A3ED-3F40-76342546774B}"/>
              </a:ext>
            </a:extLst>
          </p:cNvPr>
          <p:cNvPicPr>
            <a:picLocks noChangeAspect="1"/>
          </p:cNvPicPr>
          <p:nvPr>
            <a:audioFile r:link="rId20"/>
            <p:extLst>
              <p:ext uri="{DAA4B4D4-6D71-4841-9C94-3DE7FCFB9230}">
                <p14:media xmlns:p14="http://schemas.microsoft.com/office/powerpoint/2010/main" r:embed="rId19"/>
              </p:ext>
            </p:extLst>
          </p:nvPr>
        </p:nvPicPr>
        <p:blipFill>
          <a:blip r:embed="rId28"/>
          <a:stretch>
            <a:fillRect/>
          </a:stretch>
        </p:blipFill>
        <p:spPr>
          <a:xfrm>
            <a:off x="40128372" y="17342067"/>
            <a:ext cx="406400" cy="406400"/>
          </a:xfrm>
          <a:prstGeom prst="rect">
            <a:avLst/>
          </a:prstGeom>
        </p:spPr>
      </p:pic>
      <p:pic>
        <p:nvPicPr>
          <p:cNvPr id="36" name="Recorded Sound">
            <a:hlinkClick r:id="" action="ppaction://media"/>
            <a:extLst>
              <a:ext uri="{FF2B5EF4-FFF2-40B4-BE49-F238E27FC236}">
                <a16:creationId xmlns:a16="http://schemas.microsoft.com/office/drawing/2014/main" id="{5DC934F2-0B3F-B654-E3EC-58E990318557}"/>
              </a:ext>
            </a:extLst>
          </p:cNvPr>
          <p:cNvPicPr>
            <a:picLocks noChangeAspect="1"/>
          </p:cNvPicPr>
          <p:nvPr>
            <a:audioFile r:link="rId22"/>
            <p:extLst>
              <p:ext uri="{DAA4B4D4-6D71-4841-9C94-3DE7FCFB9230}">
                <p14:media xmlns:p14="http://schemas.microsoft.com/office/powerpoint/2010/main" r:embed="rId21"/>
              </p:ext>
            </p:extLst>
          </p:nvPr>
        </p:nvPicPr>
        <p:blipFill>
          <a:blip r:embed="rId28"/>
          <a:stretch>
            <a:fillRect/>
          </a:stretch>
        </p:blipFill>
        <p:spPr>
          <a:xfrm>
            <a:off x="40977457" y="22235353"/>
            <a:ext cx="406400" cy="406400"/>
          </a:xfrm>
          <a:prstGeom prst="rect">
            <a:avLst/>
          </a:prstGeom>
        </p:spPr>
      </p:pic>
    </p:spTree>
    <p:extLst>
      <p:ext uri="{BB962C8B-B14F-4D97-AF65-F5344CB8AC3E}">
        <p14:creationId xmlns:p14="http://schemas.microsoft.com/office/powerpoint/2010/main" val="358771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312"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3769" fill="hold"/>
                                        <p:tgtEl>
                                          <p:spTgt spid="2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50480" fill="hold"/>
                                        <p:tgtEl>
                                          <p:spTgt spid="21"/>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3384" fill="hold"/>
                                        <p:tgtEl>
                                          <p:spTgt spid="23"/>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68740" fill="hold"/>
                                        <p:tgtEl>
                                          <p:spTgt spid="24"/>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72748" fill="hold"/>
                                        <p:tgtEl>
                                          <p:spTgt spid="25"/>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97872" fill="hold"/>
                                        <p:tgtEl>
                                          <p:spTgt spid="29"/>
                                        </p:tgtEl>
                                      </p:cBhvr>
                                    </p:cmd>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89791" fill="hold"/>
                                        <p:tgtEl>
                                          <p:spTgt spid="33"/>
                                        </p:tgtEl>
                                      </p:cBhvr>
                                    </p:cmd>
                                  </p:childTnLst>
                                </p:cTn>
                              </p:par>
                            </p:childTnLst>
                          </p:cTn>
                        </p:par>
                      </p:childTnLst>
                    </p:cTn>
                  </p:par>
                  <p:par>
                    <p:cTn id="35" fill="hold">
                      <p:stCondLst>
                        <p:cond delay="indefinite"/>
                      </p:stCondLst>
                      <p:childTnLst>
                        <p:par>
                          <p:cTn id="36" fill="hold">
                            <p:stCondLst>
                              <p:cond delay="0"/>
                            </p:stCondLst>
                            <p:childTnLst>
                              <p:par>
                                <p:cTn id="37" presetID="1" presetClass="mediacall" presetSubtype="0" fill="hold" nodeType="clickEffect">
                                  <p:stCondLst>
                                    <p:cond delay="0"/>
                                  </p:stCondLst>
                                  <p:childTnLst>
                                    <p:cmd type="call" cmd="playFrom(0.0)">
                                      <p:cBhvr>
                                        <p:cTn id="38" dur="81269" fill="hold"/>
                                        <p:tgtEl>
                                          <p:spTgt spid="34"/>
                                        </p:tgtEl>
                                      </p:cBhvr>
                                    </p:cmd>
                                  </p:childTnLst>
                                </p:cTn>
                              </p:par>
                            </p:childTnLst>
                          </p:cTn>
                        </p:par>
                      </p:childTnLst>
                    </p:cTn>
                  </p:par>
                  <p:par>
                    <p:cTn id="39" fill="hold">
                      <p:stCondLst>
                        <p:cond delay="indefinite"/>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53196" fill="hold"/>
                                        <p:tgtEl>
                                          <p:spTgt spid="35"/>
                                        </p:tgtEl>
                                      </p:cBhvr>
                                    </p:cmd>
                                  </p:childTnLst>
                                </p:cTn>
                              </p:par>
                            </p:childTnLst>
                          </p:cTn>
                        </p:par>
                      </p:childTnLst>
                    </p:cTn>
                  </p:par>
                  <p:par>
                    <p:cTn id="43" fill="hold">
                      <p:stCondLst>
                        <p:cond delay="indefinite"/>
                      </p:stCondLst>
                      <p:childTnLst>
                        <p:par>
                          <p:cTn id="44" fill="hold">
                            <p:stCondLst>
                              <p:cond delay="0"/>
                            </p:stCondLst>
                            <p:childTnLst>
                              <p:par>
                                <p:cTn id="45" presetID="1" presetClass="mediacall" presetSubtype="0" fill="hold" nodeType="clickEffect">
                                  <p:stCondLst>
                                    <p:cond delay="0"/>
                                  </p:stCondLst>
                                  <p:childTnLst>
                                    <p:cmd type="call" cmd="playFrom(0.0)">
                                      <p:cBhvr>
                                        <p:cTn id="46" dur="3867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7" fill="hold" display="0">
                  <p:stCondLst>
                    <p:cond delay="indefinite"/>
                  </p:stCondLst>
                  <p:endCondLst>
                    <p:cond evt="onStopAudio" delay="0">
                      <p:tgtEl>
                        <p:sldTgt/>
                      </p:tgtEl>
                    </p:cond>
                  </p:endCondLst>
                </p:cTn>
                <p:tgtEl>
                  <p:spTgt spid="19"/>
                </p:tgtEl>
              </p:cMediaNode>
            </p:audio>
            <p:audio>
              <p:cMediaNode vol="80000">
                <p:cTn id="48" fill="hold" display="0">
                  <p:stCondLst>
                    <p:cond delay="indefinite"/>
                  </p:stCondLst>
                  <p:endCondLst>
                    <p:cond evt="onStopAudio" delay="0">
                      <p:tgtEl>
                        <p:sldTgt/>
                      </p:tgtEl>
                    </p:cond>
                  </p:endCondLst>
                </p:cTn>
                <p:tgtEl>
                  <p:spTgt spid="20"/>
                </p:tgtEl>
              </p:cMediaNode>
            </p:audio>
            <p:audio>
              <p:cMediaNode vol="80000">
                <p:cTn id="49" fill="hold" display="0">
                  <p:stCondLst>
                    <p:cond delay="indefinite"/>
                  </p:stCondLst>
                  <p:endCondLst>
                    <p:cond evt="onStopAudio" delay="0">
                      <p:tgtEl>
                        <p:sldTgt/>
                      </p:tgtEl>
                    </p:cond>
                  </p:endCondLst>
                </p:cTn>
                <p:tgtEl>
                  <p:spTgt spid="21"/>
                </p:tgtEl>
              </p:cMediaNode>
            </p:audio>
            <p:audio>
              <p:cMediaNode vol="80000">
                <p:cTn id="50" fill="hold" display="0">
                  <p:stCondLst>
                    <p:cond delay="indefinite"/>
                  </p:stCondLst>
                  <p:endCondLst>
                    <p:cond evt="onStopAudio" delay="0">
                      <p:tgtEl>
                        <p:sldTgt/>
                      </p:tgtEl>
                    </p:cond>
                  </p:endCondLst>
                </p:cTn>
                <p:tgtEl>
                  <p:spTgt spid="23"/>
                </p:tgtEl>
              </p:cMediaNode>
            </p:audio>
            <p:audio>
              <p:cMediaNode vol="80000">
                <p:cTn id="51" fill="hold" display="0">
                  <p:stCondLst>
                    <p:cond delay="indefinite"/>
                  </p:stCondLst>
                  <p:endCondLst>
                    <p:cond evt="onStopAudio" delay="0">
                      <p:tgtEl>
                        <p:sldTgt/>
                      </p:tgtEl>
                    </p:cond>
                  </p:endCondLst>
                </p:cTn>
                <p:tgtEl>
                  <p:spTgt spid="24"/>
                </p:tgtEl>
              </p:cMediaNode>
            </p:audio>
            <p:audio>
              <p:cMediaNode vol="80000">
                <p:cTn id="52" fill="hold" display="0">
                  <p:stCondLst>
                    <p:cond delay="indefinite"/>
                  </p:stCondLst>
                  <p:endCondLst>
                    <p:cond evt="onStopAudio" delay="0">
                      <p:tgtEl>
                        <p:sldTgt/>
                      </p:tgtEl>
                    </p:cond>
                  </p:endCondLst>
                </p:cTn>
                <p:tgtEl>
                  <p:spTgt spid="25"/>
                </p:tgtEl>
              </p:cMediaNode>
            </p:audio>
            <p:audio>
              <p:cMediaNode vol="80000">
                <p:cTn id="53" fill="hold" display="0">
                  <p:stCondLst>
                    <p:cond delay="indefinite"/>
                  </p:stCondLst>
                  <p:endCondLst>
                    <p:cond evt="onStopAudio" delay="0">
                      <p:tgtEl>
                        <p:sldTgt/>
                      </p:tgtEl>
                    </p:cond>
                  </p:endCondLst>
                </p:cTn>
                <p:tgtEl>
                  <p:spTgt spid="29"/>
                </p:tgtEl>
              </p:cMediaNode>
            </p:audio>
            <p:audio>
              <p:cMediaNode vol="80000">
                <p:cTn id="54" fill="hold" display="0">
                  <p:stCondLst>
                    <p:cond delay="indefinite"/>
                  </p:stCondLst>
                  <p:endCondLst>
                    <p:cond evt="onStopAudio" delay="0">
                      <p:tgtEl>
                        <p:sldTgt/>
                      </p:tgtEl>
                    </p:cond>
                  </p:endCondLst>
                </p:cTn>
                <p:tgtEl>
                  <p:spTgt spid="33"/>
                </p:tgtEl>
              </p:cMediaNode>
            </p:audio>
            <p:audio>
              <p:cMediaNode vol="80000">
                <p:cTn id="55" fill="hold" display="0">
                  <p:stCondLst>
                    <p:cond delay="indefinite"/>
                  </p:stCondLst>
                  <p:endCondLst>
                    <p:cond evt="onStopAudio" delay="0">
                      <p:tgtEl>
                        <p:sldTgt/>
                      </p:tgtEl>
                    </p:cond>
                  </p:endCondLst>
                </p:cTn>
                <p:tgtEl>
                  <p:spTgt spid="34"/>
                </p:tgtEl>
              </p:cMediaNode>
            </p:audio>
            <p:audio>
              <p:cMediaNode vol="80000">
                <p:cTn id="56" fill="hold" display="0">
                  <p:stCondLst>
                    <p:cond delay="indefinite"/>
                  </p:stCondLst>
                  <p:endCondLst>
                    <p:cond evt="onStopAudio" delay="0">
                      <p:tgtEl>
                        <p:sldTgt/>
                      </p:tgtEl>
                    </p:cond>
                  </p:endCondLst>
                </p:cTn>
                <p:tgtEl>
                  <p:spTgt spid="35"/>
                </p:tgtEl>
              </p:cMediaNode>
            </p:audio>
            <p:audio>
              <p:cMediaNode vol="80000">
                <p:cTn id="57" fill="hold" display="0">
                  <p:stCondLst>
                    <p:cond delay="indefinite"/>
                  </p:stCondLst>
                  <p:endCondLst>
                    <p:cond evt="onStopAudio" delay="0">
                      <p:tgtEl>
                        <p:sldTgt/>
                      </p:tgtEl>
                    </p:cond>
                  </p:endCondLst>
                </p:cTn>
                <p:tgtEl>
                  <p:spTgt spid="36"/>
                </p:tgtEl>
              </p:cMediaNode>
            </p:audio>
          </p:childTnLst>
        </p:cTn>
      </p:par>
    </p:tnLst>
  </p:timing>
</p:sld>
</file>

<file path=ppt/theme/_rels/theme3.xml.rels><?xml version="1.0" encoding="UTF-8" standalone="yes"?>
<Relationships xmlns="http://schemas.openxmlformats.org/package/2006/relationships"><Relationship Id="rId1" Type="http://schemas.openxmlformats.org/officeDocument/2006/relationships/image" Target="../media/image9.jpeg"/></Relationships>
</file>

<file path=ppt/theme/theme1.xml><?xml version="1.0" encoding="utf-8"?>
<a:theme xmlns:a="http://schemas.openxmlformats.org/drawingml/2006/main" name="36x48-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tint val="100000"/>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8" ma:contentTypeDescription="Create a new document." ma:contentTypeScope="" ma:versionID="9bca1391ecc4060e1c6aee3f4452df05">
  <xsd:schema xmlns:xsd="http://www.w3.org/2001/XMLSchema" xmlns:xs="http://www.w3.org/2001/XMLSchema" xmlns:p="http://schemas.microsoft.com/office/2006/metadata/properties" xmlns:ns3="6ce03418-4b85-46e6-9705-46dd5ee7fda4" targetNamespace="http://schemas.microsoft.com/office/2006/metadata/properties" ma:root="true" ma:fieldsID="2ed90fe6bbec4589be5816f5fb6823a5" ns3:_="">
    <xsd:import namespace="6ce03418-4b85-46e6-9705-46dd5ee7fda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8D14EC-6061-444F-B3EA-C717AC041E7F}">
  <ds:schemaRefs>
    <ds:schemaRef ds:uri="http://schemas.microsoft.com/office/infopath/2007/PartnerControls"/>
    <ds:schemaRef ds:uri="6ce03418-4b85-46e6-9705-46dd5ee7fda4"/>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A39E670E-C32B-433E-8A02-4965D39E55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44D57-602A-4705-8D08-37F6303E46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36x48-Template-V2b</Template>
  <TotalTime>10114</TotalTime>
  <Words>779</Words>
  <Application>Microsoft Office PowerPoint</Application>
  <PresentationFormat>Custom</PresentationFormat>
  <Paragraphs>49</Paragraphs>
  <Slides>1</Slides>
  <Notes>1</Notes>
  <HiddenSlides>0</HiddenSlides>
  <MMClips>11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vt:i4>
      </vt:variant>
    </vt:vector>
  </HeadingPairs>
  <TitlesOfParts>
    <vt:vector size="11" baseType="lpstr">
      <vt:lpstr>Arial</vt:lpstr>
      <vt:lpstr>Arial Black</vt:lpstr>
      <vt:lpstr>Calibri</vt:lpstr>
      <vt:lpstr>Century Gothic</vt:lpstr>
      <vt:lpstr>Times New Roman</vt:lpstr>
      <vt:lpstr>Trebuchet MS</vt:lpstr>
      <vt:lpstr>Wingdings 3</vt:lpstr>
      <vt:lpstr>36x48-Template</vt:lpstr>
      <vt:lpstr>Without guides</vt:lpstr>
      <vt:lpstr>Ion Boardroom</vt:lpstr>
      <vt:lpstr>PowerPoint Presentation</vt:lpstr>
    </vt:vector>
  </TitlesOfParts>
  <Manager>A. Kotoulas</Manager>
  <Company>Canterbury Media Services, Inc.</Company>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36x48 PowerPoint Presentation</dc:title>
  <dc:subject>Research poster presentation template</dc:subject>
  <dc:creator>PosterPresentations.com</dc:creator>
  <cp:keywords>36x48 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lastModifiedBy>dana lewis</cp:lastModifiedBy>
  <cp:revision>82</cp:revision>
  <dcterms:created xsi:type="dcterms:W3CDTF">2012-02-03T19:11:35Z</dcterms:created>
  <dcterms:modified xsi:type="dcterms:W3CDTF">2022-07-28T23:34:37Z</dcterms:modified>
  <cp:category>Research poster templates</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