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ppt/notesSlides/notesSlide55.xml" ContentType="application/vnd.openxmlformats-officedocument.presentationml.notesSlide+xml"/>
  <Override PartName="/ppt/notesSlides/notesSlide56.xml" ContentType="application/vnd.openxmlformats-officedocument.presentationml.notesSlide+xml"/>
  <Override PartName="/ppt/notesSlides/notesSlide5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2" r:id="rId5"/>
    <p:sldMasterId id="2147483658" r:id="rId6"/>
    <p:sldMasterId id="2147483663" r:id="rId7"/>
  </p:sldMasterIdLst>
  <p:notesMasterIdLst>
    <p:notesMasterId r:id="rId67"/>
  </p:notesMasterIdLst>
  <p:sldIdLst>
    <p:sldId id="266" r:id="rId8"/>
    <p:sldId id="271" r:id="rId9"/>
    <p:sldId id="282" r:id="rId10"/>
    <p:sldId id="281" r:id="rId11"/>
    <p:sldId id="280" r:id="rId12"/>
    <p:sldId id="335" r:id="rId13"/>
    <p:sldId id="283" r:id="rId14"/>
    <p:sldId id="284" r:id="rId15"/>
    <p:sldId id="286" r:id="rId16"/>
    <p:sldId id="289" r:id="rId17"/>
    <p:sldId id="287" r:id="rId18"/>
    <p:sldId id="291" r:id="rId19"/>
    <p:sldId id="288" r:id="rId20"/>
    <p:sldId id="293" r:id="rId21"/>
    <p:sldId id="290" r:id="rId22"/>
    <p:sldId id="292" r:id="rId23"/>
    <p:sldId id="294" r:id="rId24"/>
    <p:sldId id="295" r:id="rId25"/>
    <p:sldId id="296" r:id="rId26"/>
    <p:sldId id="297" r:id="rId27"/>
    <p:sldId id="308" r:id="rId28"/>
    <p:sldId id="309" r:id="rId29"/>
    <p:sldId id="285" r:id="rId30"/>
    <p:sldId id="298" r:id="rId31"/>
    <p:sldId id="299" r:id="rId32"/>
    <p:sldId id="300" r:id="rId33"/>
    <p:sldId id="310" r:id="rId34"/>
    <p:sldId id="301" r:id="rId35"/>
    <p:sldId id="302" r:id="rId36"/>
    <p:sldId id="303" r:id="rId37"/>
    <p:sldId id="304" r:id="rId38"/>
    <p:sldId id="306" r:id="rId39"/>
    <p:sldId id="305" r:id="rId40"/>
    <p:sldId id="307" r:id="rId41"/>
    <p:sldId id="314" r:id="rId42"/>
    <p:sldId id="315" r:id="rId43"/>
    <p:sldId id="311" r:id="rId44"/>
    <p:sldId id="313" r:id="rId45"/>
    <p:sldId id="316" r:id="rId46"/>
    <p:sldId id="317" r:id="rId47"/>
    <p:sldId id="318" r:id="rId48"/>
    <p:sldId id="319" r:id="rId49"/>
    <p:sldId id="320" r:id="rId50"/>
    <p:sldId id="321" r:id="rId51"/>
    <p:sldId id="312" r:id="rId52"/>
    <p:sldId id="322" r:id="rId53"/>
    <p:sldId id="323" r:id="rId54"/>
    <p:sldId id="324" r:id="rId55"/>
    <p:sldId id="325" r:id="rId56"/>
    <p:sldId id="326" r:id="rId57"/>
    <p:sldId id="328" r:id="rId58"/>
    <p:sldId id="327" r:id="rId59"/>
    <p:sldId id="329" r:id="rId60"/>
    <p:sldId id="330" r:id="rId61"/>
    <p:sldId id="331" r:id="rId62"/>
    <p:sldId id="332" r:id="rId63"/>
    <p:sldId id="333" r:id="rId64"/>
    <p:sldId id="334" r:id="rId65"/>
    <p:sldId id="279" r:id="rId6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94FF1D9-6FC7-4371-8B7C-A5D7CC129A31}" v="26" dt="2026-10-23T08:38:35.63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73245" autoAdjust="0"/>
  </p:normalViewPr>
  <p:slideViewPr>
    <p:cSldViewPr snapToGrid="0">
      <p:cViewPr varScale="1">
        <p:scale>
          <a:sx n="82" d="100"/>
          <a:sy n="82" d="100"/>
        </p:scale>
        <p:origin x="1688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19.xml"/><Relationship Id="rId21" Type="http://schemas.openxmlformats.org/officeDocument/2006/relationships/slide" Target="slides/slide14.xml"/><Relationship Id="rId42" Type="http://schemas.openxmlformats.org/officeDocument/2006/relationships/slide" Target="slides/slide35.xml"/><Relationship Id="rId47" Type="http://schemas.openxmlformats.org/officeDocument/2006/relationships/slide" Target="slides/slide40.xml"/><Relationship Id="rId63" Type="http://schemas.openxmlformats.org/officeDocument/2006/relationships/slide" Target="slides/slide56.xml"/><Relationship Id="rId68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9.xml"/><Relationship Id="rId29" Type="http://schemas.openxmlformats.org/officeDocument/2006/relationships/slide" Target="slides/slide22.xml"/><Relationship Id="rId11" Type="http://schemas.openxmlformats.org/officeDocument/2006/relationships/slide" Target="slides/slide4.xml"/><Relationship Id="rId24" Type="http://schemas.openxmlformats.org/officeDocument/2006/relationships/slide" Target="slides/slide17.xml"/><Relationship Id="rId32" Type="http://schemas.openxmlformats.org/officeDocument/2006/relationships/slide" Target="slides/slide25.xml"/><Relationship Id="rId37" Type="http://schemas.openxmlformats.org/officeDocument/2006/relationships/slide" Target="slides/slide30.xml"/><Relationship Id="rId40" Type="http://schemas.openxmlformats.org/officeDocument/2006/relationships/slide" Target="slides/slide33.xml"/><Relationship Id="rId45" Type="http://schemas.openxmlformats.org/officeDocument/2006/relationships/slide" Target="slides/slide38.xml"/><Relationship Id="rId53" Type="http://schemas.openxmlformats.org/officeDocument/2006/relationships/slide" Target="slides/slide46.xml"/><Relationship Id="rId58" Type="http://schemas.openxmlformats.org/officeDocument/2006/relationships/slide" Target="slides/slide51.xml"/><Relationship Id="rId66" Type="http://schemas.openxmlformats.org/officeDocument/2006/relationships/slide" Target="slides/slide59.xml"/><Relationship Id="rId5" Type="http://schemas.openxmlformats.org/officeDocument/2006/relationships/slideMaster" Target="slideMasters/slideMaster2.xml"/><Relationship Id="rId61" Type="http://schemas.openxmlformats.org/officeDocument/2006/relationships/slide" Target="slides/slide54.xml"/><Relationship Id="rId19" Type="http://schemas.openxmlformats.org/officeDocument/2006/relationships/slide" Target="slides/slide12.xml"/><Relationship Id="rId14" Type="http://schemas.openxmlformats.org/officeDocument/2006/relationships/slide" Target="slides/slide7.xml"/><Relationship Id="rId22" Type="http://schemas.openxmlformats.org/officeDocument/2006/relationships/slide" Target="slides/slide15.xml"/><Relationship Id="rId27" Type="http://schemas.openxmlformats.org/officeDocument/2006/relationships/slide" Target="slides/slide20.xml"/><Relationship Id="rId30" Type="http://schemas.openxmlformats.org/officeDocument/2006/relationships/slide" Target="slides/slide23.xml"/><Relationship Id="rId35" Type="http://schemas.openxmlformats.org/officeDocument/2006/relationships/slide" Target="slides/slide28.xml"/><Relationship Id="rId43" Type="http://schemas.openxmlformats.org/officeDocument/2006/relationships/slide" Target="slides/slide36.xml"/><Relationship Id="rId48" Type="http://schemas.openxmlformats.org/officeDocument/2006/relationships/slide" Target="slides/slide41.xml"/><Relationship Id="rId56" Type="http://schemas.openxmlformats.org/officeDocument/2006/relationships/slide" Target="slides/slide49.xml"/><Relationship Id="rId64" Type="http://schemas.openxmlformats.org/officeDocument/2006/relationships/slide" Target="slides/slide57.xml"/><Relationship Id="rId69" Type="http://schemas.openxmlformats.org/officeDocument/2006/relationships/viewProps" Target="viewProps.xml"/><Relationship Id="rId8" Type="http://schemas.openxmlformats.org/officeDocument/2006/relationships/slide" Target="slides/slide1.xml"/><Relationship Id="rId51" Type="http://schemas.openxmlformats.org/officeDocument/2006/relationships/slide" Target="slides/slide44.xml"/><Relationship Id="rId72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5" Type="http://schemas.openxmlformats.org/officeDocument/2006/relationships/slide" Target="slides/slide18.xml"/><Relationship Id="rId33" Type="http://schemas.openxmlformats.org/officeDocument/2006/relationships/slide" Target="slides/slide26.xml"/><Relationship Id="rId38" Type="http://schemas.openxmlformats.org/officeDocument/2006/relationships/slide" Target="slides/slide31.xml"/><Relationship Id="rId46" Type="http://schemas.openxmlformats.org/officeDocument/2006/relationships/slide" Target="slides/slide39.xml"/><Relationship Id="rId59" Type="http://schemas.openxmlformats.org/officeDocument/2006/relationships/slide" Target="slides/slide52.xml"/><Relationship Id="rId67" Type="http://schemas.openxmlformats.org/officeDocument/2006/relationships/notesMaster" Target="notesMasters/notesMaster1.xml"/><Relationship Id="rId20" Type="http://schemas.openxmlformats.org/officeDocument/2006/relationships/slide" Target="slides/slide13.xml"/><Relationship Id="rId41" Type="http://schemas.openxmlformats.org/officeDocument/2006/relationships/slide" Target="slides/slide34.xml"/><Relationship Id="rId54" Type="http://schemas.openxmlformats.org/officeDocument/2006/relationships/slide" Target="slides/slide47.xml"/><Relationship Id="rId62" Type="http://schemas.openxmlformats.org/officeDocument/2006/relationships/slide" Target="slides/slide55.xml"/><Relationship Id="rId7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" Target="slides/slide8.xml"/><Relationship Id="rId23" Type="http://schemas.openxmlformats.org/officeDocument/2006/relationships/slide" Target="slides/slide16.xml"/><Relationship Id="rId28" Type="http://schemas.openxmlformats.org/officeDocument/2006/relationships/slide" Target="slides/slide21.xml"/><Relationship Id="rId36" Type="http://schemas.openxmlformats.org/officeDocument/2006/relationships/slide" Target="slides/slide29.xml"/><Relationship Id="rId49" Type="http://schemas.openxmlformats.org/officeDocument/2006/relationships/slide" Target="slides/slide42.xml"/><Relationship Id="rId57" Type="http://schemas.openxmlformats.org/officeDocument/2006/relationships/slide" Target="slides/slide50.xml"/><Relationship Id="rId10" Type="http://schemas.openxmlformats.org/officeDocument/2006/relationships/slide" Target="slides/slide3.xml"/><Relationship Id="rId31" Type="http://schemas.openxmlformats.org/officeDocument/2006/relationships/slide" Target="slides/slide24.xml"/><Relationship Id="rId44" Type="http://schemas.openxmlformats.org/officeDocument/2006/relationships/slide" Target="slides/slide37.xml"/><Relationship Id="rId52" Type="http://schemas.openxmlformats.org/officeDocument/2006/relationships/slide" Target="slides/slide45.xml"/><Relationship Id="rId60" Type="http://schemas.openxmlformats.org/officeDocument/2006/relationships/slide" Target="slides/slide53.xml"/><Relationship Id="rId65" Type="http://schemas.openxmlformats.org/officeDocument/2006/relationships/slide" Target="slides/slide58.xml"/><Relationship Id="rId73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2.xml"/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39" Type="http://schemas.openxmlformats.org/officeDocument/2006/relationships/slide" Target="slides/slide32.xml"/><Relationship Id="rId34" Type="http://schemas.openxmlformats.org/officeDocument/2006/relationships/slide" Target="slides/slide27.xml"/><Relationship Id="rId50" Type="http://schemas.openxmlformats.org/officeDocument/2006/relationships/slide" Target="slides/slide43.xml"/><Relationship Id="rId55" Type="http://schemas.openxmlformats.org/officeDocument/2006/relationships/slide" Target="slides/slide48.xml"/><Relationship Id="rId7" Type="http://schemas.openxmlformats.org/officeDocument/2006/relationships/slideMaster" Target="slideMasters/slideMaster4.xml"/><Relationship Id="rId71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k Huntly" userId="2f894ec6-1403-4f17-b28b-5f1f7519461e" providerId="ADAL" clId="{28B19D55-2B64-4018-8539-1453B0FDE5DC}"/>
    <pc:docChg chg="undo custSel addSld modSld sldOrd delMainMaster">
      <pc:chgData name="Mark Huntly" userId="2f894ec6-1403-4f17-b28b-5f1f7519461e" providerId="ADAL" clId="{28B19D55-2B64-4018-8539-1453B0FDE5DC}" dt="2026-10-23T08:53:31.039" v="961" actId="20577"/>
      <pc:docMkLst>
        <pc:docMk/>
      </pc:docMkLst>
      <pc:sldChg chg="addSp modSp mod modNotesTx">
        <pc:chgData name="Mark Huntly" userId="2f894ec6-1403-4f17-b28b-5f1f7519461e" providerId="ADAL" clId="{28B19D55-2B64-4018-8539-1453B0FDE5DC}" dt="2026-10-23T08:37:19.183" v="684" actId="6549"/>
        <pc:sldMkLst>
          <pc:docMk/>
          <pc:sldMk cId="816044903" sldId="280"/>
        </pc:sldMkLst>
        <pc:spChg chg="mod">
          <ac:chgData name="Mark Huntly" userId="2f894ec6-1403-4f17-b28b-5f1f7519461e" providerId="ADAL" clId="{28B19D55-2B64-4018-8539-1453B0FDE5DC}" dt="2026-10-22T20:59:15.353" v="134" actId="20577"/>
          <ac:spMkLst>
            <pc:docMk/>
            <pc:sldMk cId="816044903" sldId="280"/>
            <ac:spMk id="6" creationId="{3D67E093-E177-5747-6FF5-783CA731212A}"/>
          </ac:spMkLst>
        </pc:spChg>
        <pc:graphicFrameChg chg="add mod modGraphic">
          <ac:chgData name="Mark Huntly" userId="2f894ec6-1403-4f17-b28b-5f1f7519461e" providerId="ADAL" clId="{28B19D55-2B64-4018-8539-1453B0FDE5DC}" dt="2026-10-22T21:00:50.714" v="145" actId="1076"/>
          <ac:graphicFrameMkLst>
            <pc:docMk/>
            <pc:sldMk cId="816044903" sldId="280"/>
            <ac:graphicFrameMk id="2" creationId="{229730E8-549C-7AE6-70BA-2D87735F1D6A}"/>
          </ac:graphicFrameMkLst>
        </pc:graphicFrameChg>
      </pc:sldChg>
      <pc:sldChg chg="modNotesTx">
        <pc:chgData name="Mark Huntly" userId="2f894ec6-1403-4f17-b28b-5f1f7519461e" providerId="ADAL" clId="{28B19D55-2B64-4018-8539-1453B0FDE5DC}" dt="2026-10-22T20:56:50.011" v="124" actId="20577"/>
        <pc:sldMkLst>
          <pc:docMk/>
          <pc:sldMk cId="1820567015" sldId="281"/>
        </pc:sldMkLst>
      </pc:sldChg>
      <pc:sldChg chg="modSp mod modNotesTx">
        <pc:chgData name="Mark Huntly" userId="2f894ec6-1403-4f17-b28b-5f1f7519461e" providerId="ADAL" clId="{28B19D55-2B64-4018-8539-1453B0FDE5DC}" dt="2026-10-22T20:40:50.785" v="122" actId="20577"/>
        <pc:sldMkLst>
          <pc:docMk/>
          <pc:sldMk cId="2785165846" sldId="282"/>
        </pc:sldMkLst>
        <pc:spChg chg="mod">
          <ac:chgData name="Mark Huntly" userId="2f894ec6-1403-4f17-b28b-5f1f7519461e" providerId="ADAL" clId="{28B19D55-2B64-4018-8539-1453B0FDE5DC}" dt="2026-10-22T20:39:44.550" v="121" actId="20577"/>
          <ac:spMkLst>
            <pc:docMk/>
            <pc:sldMk cId="2785165846" sldId="282"/>
            <ac:spMk id="6" creationId="{3D67E093-E177-5747-6FF5-783CA731212A}"/>
          </ac:spMkLst>
        </pc:spChg>
      </pc:sldChg>
      <pc:sldChg chg="modSp mod modNotesTx">
        <pc:chgData name="Mark Huntly" userId="2f894ec6-1403-4f17-b28b-5f1f7519461e" providerId="ADAL" clId="{28B19D55-2B64-4018-8539-1453B0FDE5DC}" dt="2026-10-23T08:45:28.981" v="913" actId="20577"/>
        <pc:sldMkLst>
          <pc:docMk/>
          <pc:sldMk cId="900673400" sldId="284"/>
        </pc:sldMkLst>
        <pc:spChg chg="mod">
          <ac:chgData name="Mark Huntly" userId="2f894ec6-1403-4f17-b28b-5f1f7519461e" providerId="ADAL" clId="{28B19D55-2B64-4018-8539-1453B0FDE5DC}" dt="2026-10-23T08:44:15.614" v="838" actId="20577"/>
          <ac:spMkLst>
            <pc:docMk/>
            <pc:sldMk cId="900673400" sldId="284"/>
            <ac:spMk id="6" creationId="{3D67E093-E177-5747-6FF5-783CA731212A}"/>
          </ac:spMkLst>
        </pc:spChg>
      </pc:sldChg>
      <pc:sldChg chg="modNotesTx">
        <pc:chgData name="Mark Huntly" userId="2f894ec6-1403-4f17-b28b-5f1f7519461e" providerId="ADAL" clId="{28B19D55-2B64-4018-8539-1453B0FDE5DC}" dt="2026-10-22T21:40:26.867" v="263" actId="20577"/>
        <pc:sldMkLst>
          <pc:docMk/>
          <pc:sldMk cId="3659326665" sldId="286"/>
        </pc:sldMkLst>
      </pc:sldChg>
      <pc:sldChg chg="modSp mod modNotesTx">
        <pc:chgData name="Mark Huntly" userId="2f894ec6-1403-4f17-b28b-5f1f7519461e" providerId="ADAL" clId="{28B19D55-2B64-4018-8539-1453B0FDE5DC}" dt="2026-10-22T21:47:18.978" v="324" actId="113"/>
        <pc:sldMkLst>
          <pc:docMk/>
          <pc:sldMk cId="625860357" sldId="287"/>
        </pc:sldMkLst>
        <pc:spChg chg="mod">
          <ac:chgData name="Mark Huntly" userId="2f894ec6-1403-4f17-b28b-5f1f7519461e" providerId="ADAL" clId="{28B19D55-2B64-4018-8539-1453B0FDE5DC}" dt="2026-10-22T21:47:18.978" v="324" actId="113"/>
          <ac:spMkLst>
            <pc:docMk/>
            <pc:sldMk cId="625860357" sldId="287"/>
            <ac:spMk id="6" creationId="{3D67E093-E177-5747-6FF5-783CA731212A}"/>
          </ac:spMkLst>
        </pc:spChg>
      </pc:sldChg>
      <pc:sldChg chg="modSp mod">
        <pc:chgData name="Mark Huntly" userId="2f894ec6-1403-4f17-b28b-5f1f7519461e" providerId="ADAL" clId="{28B19D55-2B64-4018-8539-1453B0FDE5DC}" dt="2026-10-23T08:51:43.274" v="955" actId="27636"/>
        <pc:sldMkLst>
          <pc:docMk/>
          <pc:sldMk cId="4269593092" sldId="289"/>
        </pc:sldMkLst>
        <pc:spChg chg="mod">
          <ac:chgData name="Mark Huntly" userId="2f894ec6-1403-4f17-b28b-5f1f7519461e" providerId="ADAL" clId="{28B19D55-2B64-4018-8539-1453B0FDE5DC}" dt="2026-10-23T08:51:43.274" v="955" actId="27636"/>
          <ac:spMkLst>
            <pc:docMk/>
            <pc:sldMk cId="4269593092" sldId="289"/>
            <ac:spMk id="6" creationId="{3D67E093-E177-5747-6FF5-783CA731212A}"/>
          </ac:spMkLst>
        </pc:spChg>
      </pc:sldChg>
      <pc:sldChg chg="modSp mod">
        <pc:chgData name="Mark Huntly" userId="2f894ec6-1403-4f17-b28b-5f1f7519461e" providerId="ADAL" clId="{28B19D55-2B64-4018-8539-1453B0FDE5DC}" dt="2026-10-22T21:54:14.355" v="331" actId="20577"/>
        <pc:sldMkLst>
          <pc:docMk/>
          <pc:sldMk cId="3562690428" sldId="290"/>
        </pc:sldMkLst>
        <pc:spChg chg="mod">
          <ac:chgData name="Mark Huntly" userId="2f894ec6-1403-4f17-b28b-5f1f7519461e" providerId="ADAL" clId="{28B19D55-2B64-4018-8539-1453B0FDE5DC}" dt="2026-10-22T21:54:14.355" v="331" actId="20577"/>
          <ac:spMkLst>
            <pc:docMk/>
            <pc:sldMk cId="3562690428" sldId="290"/>
            <ac:spMk id="6" creationId="{3D67E093-E177-5747-6FF5-783CA731212A}"/>
          </ac:spMkLst>
        </pc:spChg>
      </pc:sldChg>
      <pc:sldChg chg="modSp mod">
        <pc:chgData name="Mark Huntly" userId="2f894ec6-1403-4f17-b28b-5f1f7519461e" providerId="ADAL" clId="{28B19D55-2B64-4018-8539-1453B0FDE5DC}" dt="2026-10-22T21:47:08.499" v="323" actId="113"/>
        <pc:sldMkLst>
          <pc:docMk/>
          <pc:sldMk cId="2774336107" sldId="291"/>
        </pc:sldMkLst>
        <pc:spChg chg="mod">
          <ac:chgData name="Mark Huntly" userId="2f894ec6-1403-4f17-b28b-5f1f7519461e" providerId="ADAL" clId="{28B19D55-2B64-4018-8539-1453B0FDE5DC}" dt="2026-10-22T21:47:08.499" v="323" actId="113"/>
          <ac:spMkLst>
            <pc:docMk/>
            <pc:sldMk cId="2774336107" sldId="291"/>
            <ac:spMk id="6" creationId="{3D67E093-E177-5747-6FF5-783CA731212A}"/>
          </ac:spMkLst>
        </pc:spChg>
      </pc:sldChg>
      <pc:sldChg chg="modNotesTx">
        <pc:chgData name="Mark Huntly" userId="2f894ec6-1403-4f17-b28b-5f1f7519461e" providerId="ADAL" clId="{28B19D55-2B64-4018-8539-1453B0FDE5DC}" dt="2026-10-22T22:03:53.235" v="433" actId="20577"/>
        <pc:sldMkLst>
          <pc:docMk/>
          <pc:sldMk cId="449216294" sldId="292"/>
        </pc:sldMkLst>
      </pc:sldChg>
      <pc:sldChg chg="ord">
        <pc:chgData name="Mark Huntly" userId="2f894ec6-1403-4f17-b28b-5f1f7519461e" providerId="ADAL" clId="{28B19D55-2B64-4018-8539-1453B0FDE5DC}" dt="2026-10-22T21:56:24.260" v="335"/>
        <pc:sldMkLst>
          <pc:docMk/>
          <pc:sldMk cId="1490098559" sldId="293"/>
        </pc:sldMkLst>
      </pc:sldChg>
      <pc:sldChg chg="modSp mod modNotesTx">
        <pc:chgData name="Mark Huntly" userId="2f894ec6-1403-4f17-b28b-5f1f7519461e" providerId="ADAL" clId="{28B19D55-2B64-4018-8539-1453B0FDE5DC}" dt="2026-10-22T22:03:00.179" v="412" actId="20577"/>
        <pc:sldMkLst>
          <pc:docMk/>
          <pc:sldMk cId="2988233192" sldId="294"/>
        </pc:sldMkLst>
        <pc:spChg chg="mod">
          <ac:chgData name="Mark Huntly" userId="2f894ec6-1403-4f17-b28b-5f1f7519461e" providerId="ADAL" clId="{28B19D55-2B64-4018-8539-1453B0FDE5DC}" dt="2026-10-22T21:58:48.144" v="350" actId="20577"/>
          <ac:spMkLst>
            <pc:docMk/>
            <pc:sldMk cId="2988233192" sldId="294"/>
            <ac:spMk id="6" creationId="{3D67E093-E177-5747-6FF5-783CA731212A}"/>
          </ac:spMkLst>
        </pc:spChg>
      </pc:sldChg>
      <pc:sldChg chg="modNotesTx">
        <pc:chgData name="Mark Huntly" userId="2f894ec6-1403-4f17-b28b-5f1f7519461e" providerId="ADAL" clId="{28B19D55-2B64-4018-8539-1453B0FDE5DC}" dt="2026-10-22T22:06:40.241" v="475" actId="20577"/>
        <pc:sldMkLst>
          <pc:docMk/>
          <pc:sldMk cId="3587738557" sldId="295"/>
        </pc:sldMkLst>
      </pc:sldChg>
      <pc:sldChg chg="ord">
        <pc:chgData name="Mark Huntly" userId="2f894ec6-1403-4f17-b28b-5f1f7519461e" providerId="ADAL" clId="{28B19D55-2B64-4018-8539-1453B0FDE5DC}" dt="2026-10-22T22:07:48.505" v="479"/>
        <pc:sldMkLst>
          <pc:docMk/>
          <pc:sldMk cId="276437387" sldId="296"/>
        </pc:sldMkLst>
      </pc:sldChg>
      <pc:sldChg chg="modSp mod">
        <pc:chgData name="Mark Huntly" userId="2f894ec6-1403-4f17-b28b-5f1f7519461e" providerId="ADAL" clId="{28B19D55-2B64-4018-8539-1453B0FDE5DC}" dt="2026-10-23T08:52:07.309" v="956" actId="20577"/>
        <pc:sldMkLst>
          <pc:docMk/>
          <pc:sldMk cId="3571043876" sldId="297"/>
        </pc:sldMkLst>
        <pc:spChg chg="mod">
          <ac:chgData name="Mark Huntly" userId="2f894ec6-1403-4f17-b28b-5f1f7519461e" providerId="ADAL" clId="{28B19D55-2B64-4018-8539-1453B0FDE5DC}" dt="2026-10-23T08:52:07.309" v="956" actId="20577"/>
          <ac:spMkLst>
            <pc:docMk/>
            <pc:sldMk cId="3571043876" sldId="297"/>
            <ac:spMk id="6" creationId="{3D67E093-E177-5747-6FF5-783CA731212A}"/>
          </ac:spMkLst>
        </pc:spChg>
      </pc:sldChg>
      <pc:sldChg chg="ord modNotesTx">
        <pc:chgData name="Mark Huntly" userId="2f894ec6-1403-4f17-b28b-5f1f7519461e" providerId="ADAL" clId="{28B19D55-2B64-4018-8539-1453B0FDE5DC}" dt="2026-10-22T22:20:03.829" v="511" actId="20577"/>
        <pc:sldMkLst>
          <pc:docMk/>
          <pc:sldMk cId="109803118" sldId="298"/>
        </pc:sldMkLst>
      </pc:sldChg>
      <pc:sldChg chg="ord">
        <pc:chgData name="Mark Huntly" userId="2f894ec6-1403-4f17-b28b-5f1f7519461e" providerId="ADAL" clId="{28B19D55-2B64-4018-8539-1453B0FDE5DC}" dt="2026-10-22T22:21:50.463" v="518"/>
        <pc:sldMkLst>
          <pc:docMk/>
          <pc:sldMk cId="63674085" sldId="299"/>
        </pc:sldMkLst>
      </pc:sldChg>
      <pc:sldChg chg="ord modNotesTx">
        <pc:chgData name="Mark Huntly" userId="2f894ec6-1403-4f17-b28b-5f1f7519461e" providerId="ADAL" clId="{28B19D55-2B64-4018-8539-1453B0FDE5DC}" dt="2026-10-22T22:21:48.895" v="516"/>
        <pc:sldMkLst>
          <pc:docMk/>
          <pc:sldMk cId="3636125335" sldId="300"/>
        </pc:sldMkLst>
      </pc:sldChg>
      <pc:sldChg chg="modSp mod">
        <pc:chgData name="Mark Huntly" userId="2f894ec6-1403-4f17-b28b-5f1f7519461e" providerId="ADAL" clId="{28B19D55-2B64-4018-8539-1453B0FDE5DC}" dt="2026-10-22T22:26:49.196" v="567" actId="20577"/>
        <pc:sldMkLst>
          <pc:docMk/>
          <pc:sldMk cId="3073197860" sldId="301"/>
        </pc:sldMkLst>
        <pc:spChg chg="mod">
          <ac:chgData name="Mark Huntly" userId="2f894ec6-1403-4f17-b28b-5f1f7519461e" providerId="ADAL" clId="{28B19D55-2B64-4018-8539-1453B0FDE5DC}" dt="2026-10-22T22:26:49.196" v="567" actId="20577"/>
          <ac:spMkLst>
            <pc:docMk/>
            <pc:sldMk cId="3073197860" sldId="301"/>
            <ac:spMk id="6" creationId="{3D67E093-E177-5747-6FF5-783CA731212A}"/>
          </ac:spMkLst>
        </pc:spChg>
      </pc:sldChg>
      <pc:sldChg chg="modNotesTx">
        <pc:chgData name="Mark Huntly" userId="2f894ec6-1403-4f17-b28b-5f1f7519461e" providerId="ADAL" clId="{28B19D55-2B64-4018-8539-1453B0FDE5DC}" dt="2026-10-23T08:31:58.957" v="648" actId="20577"/>
        <pc:sldMkLst>
          <pc:docMk/>
          <pc:sldMk cId="2866087995" sldId="304"/>
        </pc:sldMkLst>
      </pc:sldChg>
      <pc:sldChg chg="modSp mod">
        <pc:chgData name="Mark Huntly" userId="2f894ec6-1403-4f17-b28b-5f1f7519461e" providerId="ADAL" clId="{28B19D55-2B64-4018-8539-1453B0FDE5DC}" dt="2026-10-23T08:32:56.760" v="676" actId="20577"/>
        <pc:sldMkLst>
          <pc:docMk/>
          <pc:sldMk cId="3244896151" sldId="307"/>
        </pc:sldMkLst>
        <pc:spChg chg="mod">
          <ac:chgData name="Mark Huntly" userId="2f894ec6-1403-4f17-b28b-5f1f7519461e" providerId="ADAL" clId="{28B19D55-2B64-4018-8539-1453B0FDE5DC}" dt="2026-10-23T08:32:56.760" v="676" actId="20577"/>
          <ac:spMkLst>
            <pc:docMk/>
            <pc:sldMk cId="3244896151" sldId="307"/>
            <ac:spMk id="6" creationId="{3D67E093-E177-5747-6FF5-783CA731212A}"/>
          </ac:spMkLst>
        </pc:spChg>
      </pc:sldChg>
      <pc:sldChg chg="modSp mod">
        <pc:chgData name="Mark Huntly" userId="2f894ec6-1403-4f17-b28b-5f1f7519461e" providerId="ADAL" clId="{28B19D55-2B64-4018-8539-1453B0FDE5DC}" dt="2026-10-22T22:13:13.452" v="492" actId="20577"/>
        <pc:sldMkLst>
          <pc:docMk/>
          <pc:sldMk cId="1775120965" sldId="308"/>
        </pc:sldMkLst>
        <pc:spChg chg="mod">
          <ac:chgData name="Mark Huntly" userId="2f894ec6-1403-4f17-b28b-5f1f7519461e" providerId="ADAL" clId="{28B19D55-2B64-4018-8539-1453B0FDE5DC}" dt="2026-10-22T22:13:13.452" v="492" actId="20577"/>
          <ac:spMkLst>
            <pc:docMk/>
            <pc:sldMk cId="1775120965" sldId="308"/>
            <ac:spMk id="6" creationId="{3D67E093-E177-5747-6FF5-783CA731212A}"/>
          </ac:spMkLst>
        </pc:spChg>
      </pc:sldChg>
      <pc:sldChg chg="modSp mod">
        <pc:chgData name="Mark Huntly" userId="2f894ec6-1403-4f17-b28b-5f1f7519461e" providerId="ADAL" clId="{28B19D55-2B64-4018-8539-1453B0FDE5DC}" dt="2026-10-22T22:12:44.363" v="490" actId="20577"/>
        <pc:sldMkLst>
          <pc:docMk/>
          <pc:sldMk cId="2800983477" sldId="309"/>
        </pc:sldMkLst>
        <pc:spChg chg="mod">
          <ac:chgData name="Mark Huntly" userId="2f894ec6-1403-4f17-b28b-5f1f7519461e" providerId="ADAL" clId="{28B19D55-2B64-4018-8539-1453B0FDE5DC}" dt="2026-10-22T22:12:44.363" v="490" actId="20577"/>
          <ac:spMkLst>
            <pc:docMk/>
            <pc:sldMk cId="2800983477" sldId="309"/>
            <ac:spMk id="6" creationId="{3D67E093-E177-5747-6FF5-783CA731212A}"/>
          </ac:spMkLst>
        </pc:spChg>
      </pc:sldChg>
      <pc:sldChg chg="modSp mod">
        <pc:chgData name="Mark Huntly" userId="2f894ec6-1403-4f17-b28b-5f1f7519461e" providerId="ADAL" clId="{28B19D55-2B64-4018-8539-1453B0FDE5DC}" dt="2026-10-22T22:18:06.502" v="506" actId="20577"/>
        <pc:sldMkLst>
          <pc:docMk/>
          <pc:sldMk cId="1708340665" sldId="310"/>
        </pc:sldMkLst>
        <pc:spChg chg="mod">
          <ac:chgData name="Mark Huntly" userId="2f894ec6-1403-4f17-b28b-5f1f7519461e" providerId="ADAL" clId="{28B19D55-2B64-4018-8539-1453B0FDE5DC}" dt="2026-10-22T22:18:06.502" v="506" actId="20577"/>
          <ac:spMkLst>
            <pc:docMk/>
            <pc:sldMk cId="1708340665" sldId="310"/>
            <ac:spMk id="6" creationId="{3D67E093-E177-5747-6FF5-783CA731212A}"/>
          </ac:spMkLst>
        </pc:spChg>
      </pc:sldChg>
      <pc:sldChg chg="modSp mod">
        <pc:chgData name="Mark Huntly" userId="2f894ec6-1403-4f17-b28b-5f1f7519461e" providerId="ADAL" clId="{28B19D55-2B64-4018-8539-1453B0FDE5DC}" dt="2026-10-23T08:49:09.358" v="928" actId="20577"/>
        <pc:sldMkLst>
          <pc:docMk/>
          <pc:sldMk cId="2957641684" sldId="313"/>
        </pc:sldMkLst>
        <pc:spChg chg="mod">
          <ac:chgData name="Mark Huntly" userId="2f894ec6-1403-4f17-b28b-5f1f7519461e" providerId="ADAL" clId="{28B19D55-2B64-4018-8539-1453B0FDE5DC}" dt="2026-10-23T08:49:09.358" v="928" actId="20577"/>
          <ac:spMkLst>
            <pc:docMk/>
            <pc:sldMk cId="2957641684" sldId="313"/>
            <ac:spMk id="6" creationId="{3D67E093-E177-5747-6FF5-783CA731212A}"/>
          </ac:spMkLst>
        </pc:spChg>
      </pc:sldChg>
      <pc:sldChg chg="modSp mod">
        <pc:chgData name="Mark Huntly" userId="2f894ec6-1403-4f17-b28b-5f1f7519461e" providerId="ADAL" clId="{28B19D55-2B64-4018-8539-1453B0FDE5DC}" dt="2026-10-22T22:31:17.441" v="575" actId="20577"/>
        <pc:sldMkLst>
          <pc:docMk/>
          <pc:sldMk cId="3982423411" sldId="315"/>
        </pc:sldMkLst>
        <pc:spChg chg="mod">
          <ac:chgData name="Mark Huntly" userId="2f894ec6-1403-4f17-b28b-5f1f7519461e" providerId="ADAL" clId="{28B19D55-2B64-4018-8539-1453B0FDE5DC}" dt="2026-10-22T22:31:17.441" v="575" actId="20577"/>
          <ac:spMkLst>
            <pc:docMk/>
            <pc:sldMk cId="3982423411" sldId="315"/>
            <ac:spMk id="6" creationId="{3D67E093-E177-5747-6FF5-783CA731212A}"/>
          </ac:spMkLst>
        </pc:spChg>
      </pc:sldChg>
      <pc:sldChg chg="modSp mod">
        <pc:chgData name="Mark Huntly" userId="2f894ec6-1403-4f17-b28b-5f1f7519461e" providerId="ADAL" clId="{28B19D55-2B64-4018-8539-1453B0FDE5DC}" dt="2026-10-23T08:23:00.858" v="580" actId="20577"/>
        <pc:sldMkLst>
          <pc:docMk/>
          <pc:sldMk cId="1886047417" sldId="320"/>
        </pc:sldMkLst>
        <pc:spChg chg="mod">
          <ac:chgData name="Mark Huntly" userId="2f894ec6-1403-4f17-b28b-5f1f7519461e" providerId="ADAL" clId="{28B19D55-2B64-4018-8539-1453B0FDE5DC}" dt="2026-10-23T08:23:00.858" v="580" actId="20577"/>
          <ac:spMkLst>
            <pc:docMk/>
            <pc:sldMk cId="1886047417" sldId="320"/>
            <ac:spMk id="6" creationId="{3D67E093-E177-5747-6FF5-783CA731212A}"/>
          </ac:spMkLst>
        </pc:spChg>
      </pc:sldChg>
      <pc:sldChg chg="modSp mod">
        <pc:chgData name="Mark Huntly" userId="2f894ec6-1403-4f17-b28b-5f1f7519461e" providerId="ADAL" clId="{28B19D55-2B64-4018-8539-1453B0FDE5DC}" dt="2026-10-23T08:24:35.672" v="590" actId="20577"/>
        <pc:sldMkLst>
          <pc:docMk/>
          <pc:sldMk cId="2989562495" sldId="323"/>
        </pc:sldMkLst>
        <pc:spChg chg="mod">
          <ac:chgData name="Mark Huntly" userId="2f894ec6-1403-4f17-b28b-5f1f7519461e" providerId="ADAL" clId="{28B19D55-2B64-4018-8539-1453B0FDE5DC}" dt="2026-10-23T08:24:35.672" v="590" actId="20577"/>
          <ac:spMkLst>
            <pc:docMk/>
            <pc:sldMk cId="2989562495" sldId="323"/>
            <ac:spMk id="6" creationId="{3D67E093-E177-5747-6FF5-783CA731212A}"/>
          </ac:spMkLst>
        </pc:spChg>
      </pc:sldChg>
      <pc:sldChg chg="modSp mod">
        <pc:chgData name="Mark Huntly" userId="2f894ec6-1403-4f17-b28b-5f1f7519461e" providerId="ADAL" clId="{28B19D55-2B64-4018-8539-1453B0FDE5DC}" dt="2026-10-23T08:25:25.468" v="594" actId="20577"/>
        <pc:sldMkLst>
          <pc:docMk/>
          <pc:sldMk cId="1138951176" sldId="324"/>
        </pc:sldMkLst>
        <pc:spChg chg="mod">
          <ac:chgData name="Mark Huntly" userId="2f894ec6-1403-4f17-b28b-5f1f7519461e" providerId="ADAL" clId="{28B19D55-2B64-4018-8539-1453B0FDE5DC}" dt="2026-10-23T08:25:25.468" v="594" actId="20577"/>
          <ac:spMkLst>
            <pc:docMk/>
            <pc:sldMk cId="1138951176" sldId="324"/>
            <ac:spMk id="6" creationId="{3D67E093-E177-5747-6FF5-783CA731212A}"/>
          </ac:spMkLst>
        </pc:spChg>
      </pc:sldChg>
      <pc:sldChg chg="modSp mod">
        <pc:chgData name="Mark Huntly" userId="2f894ec6-1403-4f17-b28b-5f1f7519461e" providerId="ADAL" clId="{28B19D55-2B64-4018-8539-1453B0FDE5DC}" dt="2026-10-23T08:53:31.039" v="961" actId="20577"/>
        <pc:sldMkLst>
          <pc:docMk/>
          <pc:sldMk cId="3282008493" sldId="326"/>
        </pc:sldMkLst>
        <pc:spChg chg="mod">
          <ac:chgData name="Mark Huntly" userId="2f894ec6-1403-4f17-b28b-5f1f7519461e" providerId="ADAL" clId="{28B19D55-2B64-4018-8539-1453B0FDE5DC}" dt="2026-10-23T08:53:31.039" v="961" actId="20577"/>
          <ac:spMkLst>
            <pc:docMk/>
            <pc:sldMk cId="3282008493" sldId="326"/>
            <ac:spMk id="6" creationId="{3D67E093-E177-5747-6FF5-783CA731212A}"/>
          </ac:spMkLst>
        </pc:spChg>
      </pc:sldChg>
      <pc:sldChg chg="modSp mod">
        <pc:chgData name="Mark Huntly" userId="2f894ec6-1403-4f17-b28b-5f1f7519461e" providerId="ADAL" clId="{28B19D55-2B64-4018-8539-1453B0FDE5DC}" dt="2026-10-23T08:51:11.666" v="947" actId="20577"/>
        <pc:sldMkLst>
          <pc:docMk/>
          <pc:sldMk cId="3496030200" sldId="327"/>
        </pc:sldMkLst>
        <pc:spChg chg="mod">
          <ac:chgData name="Mark Huntly" userId="2f894ec6-1403-4f17-b28b-5f1f7519461e" providerId="ADAL" clId="{28B19D55-2B64-4018-8539-1453B0FDE5DC}" dt="2026-10-23T08:51:11.666" v="947" actId="20577"/>
          <ac:spMkLst>
            <pc:docMk/>
            <pc:sldMk cId="3496030200" sldId="327"/>
            <ac:spMk id="6" creationId="{3D67E093-E177-5747-6FF5-783CA731212A}"/>
          </ac:spMkLst>
        </pc:spChg>
      </pc:sldChg>
      <pc:sldChg chg="modSp mod">
        <pc:chgData name="Mark Huntly" userId="2f894ec6-1403-4f17-b28b-5f1f7519461e" providerId="ADAL" clId="{28B19D55-2B64-4018-8539-1453B0FDE5DC}" dt="2026-10-23T08:28:55.704" v="596" actId="20577"/>
        <pc:sldMkLst>
          <pc:docMk/>
          <pc:sldMk cId="593951200" sldId="333"/>
        </pc:sldMkLst>
        <pc:graphicFrameChg chg="modGraphic">
          <ac:chgData name="Mark Huntly" userId="2f894ec6-1403-4f17-b28b-5f1f7519461e" providerId="ADAL" clId="{28B19D55-2B64-4018-8539-1453B0FDE5DC}" dt="2026-10-23T08:28:55.704" v="596" actId="20577"/>
          <ac:graphicFrameMkLst>
            <pc:docMk/>
            <pc:sldMk cId="593951200" sldId="333"/>
            <ac:graphicFrameMk id="3" creationId="{CC74815E-966B-DAB5-A4DF-FA38F40FFE2C}"/>
          </ac:graphicFrameMkLst>
        </pc:graphicFrameChg>
      </pc:sldChg>
      <pc:sldChg chg="modSp mod">
        <pc:chgData name="Mark Huntly" userId="2f894ec6-1403-4f17-b28b-5f1f7519461e" providerId="ADAL" clId="{28B19D55-2B64-4018-8539-1453B0FDE5DC}" dt="2026-10-23T08:53:06.276" v="960" actId="20577"/>
        <pc:sldMkLst>
          <pc:docMk/>
          <pc:sldMk cId="801455849" sldId="334"/>
        </pc:sldMkLst>
        <pc:spChg chg="mod">
          <ac:chgData name="Mark Huntly" userId="2f894ec6-1403-4f17-b28b-5f1f7519461e" providerId="ADAL" clId="{28B19D55-2B64-4018-8539-1453B0FDE5DC}" dt="2026-10-23T08:30:04.226" v="608" actId="20577"/>
          <ac:spMkLst>
            <pc:docMk/>
            <pc:sldMk cId="801455849" sldId="334"/>
            <ac:spMk id="6" creationId="{3D67E093-E177-5747-6FF5-783CA731212A}"/>
          </ac:spMkLst>
        </pc:spChg>
        <pc:graphicFrameChg chg="modGraphic">
          <ac:chgData name="Mark Huntly" userId="2f894ec6-1403-4f17-b28b-5f1f7519461e" providerId="ADAL" clId="{28B19D55-2B64-4018-8539-1453B0FDE5DC}" dt="2026-10-23T08:53:06.276" v="960" actId="20577"/>
          <ac:graphicFrameMkLst>
            <pc:docMk/>
            <pc:sldMk cId="801455849" sldId="334"/>
            <ac:graphicFrameMk id="3" creationId="{CC74815E-966B-DAB5-A4DF-FA38F40FFE2C}"/>
          </ac:graphicFrameMkLst>
        </pc:graphicFrameChg>
      </pc:sldChg>
      <pc:sldChg chg="delSp modSp add mod">
        <pc:chgData name="Mark Huntly" userId="2f894ec6-1403-4f17-b28b-5f1f7519461e" providerId="ADAL" clId="{28B19D55-2B64-4018-8539-1453B0FDE5DC}" dt="2026-10-23T08:41:37.462" v="823" actId="20577"/>
        <pc:sldMkLst>
          <pc:docMk/>
          <pc:sldMk cId="1293025140" sldId="335"/>
        </pc:sldMkLst>
        <pc:spChg chg="mod">
          <ac:chgData name="Mark Huntly" userId="2f894ec6-1403-4f17-b28b-5f1f7519461e" providerId="ADAL" clId="{28B19D55-2B64-4018-8539-1453B0FDE5DC}" dt="2026-10-23T08:41:37.462" v="823" actId="20577"/>
          <ac:spMkLst>
            <pc:docMk/>
            <pc:sldMk cId="1293025140" sldId="335"/>
            <ac:spMk id="6" creationId="{BB367255-5A37-4091-957B-76FE4182F261}"/>
          </ac:spMkLst>
        </pc:spChg>
        <pc:graphicFrameChg chg="del modGraphic">
          <ac:chgData name="Mark Huntly" userId="2f894ec6-1403-4f17-b28b-5f1f7519461e" providerId="ADAL" clId="{28B19D55-2B64-4018-8539-1453B0FDE5DC}" dt="2026-10-23T08:38:26.064" v="687" actId="478"/>
          <ac:graphicFrameMkLst>
            <pc:docMk/>
            <pc:sldMk cId="1293025140" sldId="335"/>
            <ac:graphicFrameMk id="2" creationId="{3B1F73A8-79C1-6392-BF37-DBAB160E54DD}"/>
          </ac:graphicFrameMkLst>
        </pc:graphicFrameChg>
      </pc:sldChg>
      <pc:sldMasterChg chg="del delSldLayout">
        <pc:chgData name="Mark Huntly" userId="2f894ec6-1403-4f17-b28b-5f1f7519461e" providerId="ADAL" clId="{28B19D55-2B64-4018-8539-1453B0FDE5DC}" dt="2026-10-22T20:32:53.714" v="6"/>
        <pc:sldMasterMkLst>
          <pc:docMk/>
          <pc:sldMasterMk cId="3994187330" sldId="2147483650"/>
        </pc:sldMasterMkLst>
        <pc:sldLayoutChg chg="del">
          <pc:chgData name="Mark Huntly" userId="2f894ec6-1403-4f17-b28b-5f1f7519461e" providerId="ADAL" clId="{28B19D55-2B64-4018-8539-1453B0FDE5DC}" dt="2026-10-22T20:32:53.714" v="6"/>
          <pc:sldLayoutMkLst>
            <pc:docMk/>
            <pc:sldMasterMk cId="3994187330" sldId="2147483650"/>
            <pc:sldLayoutMk cId="4175462874" sldId="2147483675"/>
          </pc:sldLayoutMkLst>
        </pc:sldLayoutChg>
      </pc:sldMasterChg>
      <pc:sldMasterChg chg="del delSldLayout">
        <pc:chgData name="Mark Huntly" userId="2f894ec6-1403-4f17-b28b-5f1f7519461e" providerId="ADAL" clId="{28B19D55-2B64-4018-8539-1453B0FDE5DC}" dt="2026-10-22T20:32:53.714" v="6"/>
        <pc:sldMasterMkLst>
          <pc:docMk/>
          <pc:sldMasterMk cId="332921129" sldId="2147483651"/>
        </pc:sldMasterMkLst>
        <pc:sldLayoutChg chg="del">
          <pc:chgData name="Mark Huntly" userId="2f894ec6-1403-4f17-b28b-5f1f7519461e" providerId="ADAL" clId="{28B19D55-2B64-4018-8539-1453B0FDE5DC}" dt="2026-10-22T20:32:53.714" v="6"/>
          <pc:sldLayoutMkLst>
            <pc:docMk/>
            <pc:sldMasterMk cId="332921129" sldId="2147483651"/>
            <pc:sldLayoutMk cId="1273137694" sldId="2147483674"/>
          </pc:sldLayoutMkLst>
        </pc:sldLayoutChg>
      </pc:sldMasterChg>
      <pc:sldMasterChg chg="del delSldLayout">
        <pc:chgData name="Mark Huntly" userId="2f894ec6-1403-4f17-b28b-5f1f7519461e" providerId="ADAL" clId="{28B19D55-2B64-4018-8539-1453B0FDE5DC}" dt="2026-10-22T20:32:53.714" v="6"/>
        <pc:sldMasterMkLst>
          <pc:docMk/>
          <pc:sldMasterMk cId="503966888" sldId="2147483653"/>
        </pc:sldMasterMkLst>
        <pc:sldLayoutChg chg="del">
          <pc:chgData name="Mark Huntly" userId="2f894ec6-1403-4f17-b28b-5f1f7519461e" providerId="ADAL" clId="{28B19D55-2B64-4018-8539-1453B0FDE5DC}" dt="2026-10-22T20:32:53.714" v="6"/>
          <pc:sldLayoutMkLst>
            <pc:docMk/>
            <pc:sldMasterMk cId="503966888" sldId="2147483653"/>
            <pc:sldLayoutMk cId="4216905086" sldId="2147483677"/>
          </pc:sldLayoutMkLst>
        </pc:sldLayoutChg>
      </pc:sldMasterChg>
      <pc:sldMasterChg chg="del delSldLayout">
        <pc:chgData name="Mark Huntly" userId="2f894ec6-1403-4f17-b28b-5f1f7519461e" providerId="ADAL" clId="{28B19D55-2B64-4018-8539-1453B0FDE5DC}" dt="2026-10-22T20:32:53.714" v="6"/>
        <pc:sldMasterMkLst>
          <pc:docMk/>
          <pc:sldMasterMk cId="19418140" sldId="2147483654"/>
        </pc:sldMasterMkLst>
        <pc:sldLayoutChg chg="del">
          <pc:chgData name="Mark Huntly" userId="2f894ec6-1403-4f17-b28b-5f1f7519461e" providerId="ADAL" clId="{28B19D55-2B64-4018-8539-1453B0FDE5DC}" dt="2026-10-22T20:32:53.714" v="6"/>
          <pc:sldLayoutMkLst>
            <pc:docMk/>
            <pc:sldMasterMk cId="19418140" sldId="2147483654"/>
            <pc:sldLayoutMk cId="94923803" sldId="2147483678"/>
          </pc:sldLayoutMkLst>
        </pc:sldLayoutChg>
      </pc:sldMasterChg>
      <pc:sldMasterChg chg="del delSldLayout">
        <pc:chgData name="Mark Huntly" userId="2f894ec6-1403-4f17-b28b-5f1f7519461e" providerId="ADAL" clId="{28B19D55-2B64-4018-8539-1453B0FDE5DC}" dt="2026-10-22T20:32:53.714" v="6"/>
        <pc:sldMasterMkLst>
          <pc:docMk/>
          <pc:sldMasterMk cId="1086982509" sldId="2147483655"/>
        </pc:sldMasterMkLst>
        <pc:sldLayoutChg chg="del">
          <pc:chgData name="Mark Huntly" userId="2f894ec6-1403-4f17-b28b-5f1f7519461e" providerId="ADAL" clId="{28B19D55-2B64-4018-8539-1453B0FDE5DC}" dt="2026-10-22T20:32:53.714" v="6"/>
          <pc:sldLayoutMkLst>
            <pc:docMk/>
            <pc:sldMasterMk cId="1086982509" sldId="2147483655"/>
            <pc:sldLayoutMk cId="408938655" sldId="2147483679"/>
          </pc:sldLayoutMkLst>
        </pc:sldLayoutChg>
      </pc:sldMasterChg>
      <pc:sldMasterChg chg="del delSldLayout">
        <pc:chgData name="Mark Huntly" userId="2f894ec6-1403-4f17-b28b-5f1f7519461e" providerId="ADAL" clId="{28B19D55-2B64-4018-8539-1453B0FDE5DC}" dt="2026-10-22T20:32:53.714" v="6"/>
        <pc:sldMasterMkLst>
          <pc:docMk/>
          <pc:sldMasterMk cId="537362470" sldId="2147483656"/>
        </pc:sldMasterMkLst>
        <pc:sldLayoutChg chg="del">
          <pc:chgData name="Mark Huntly" userId="2f894ec6-1403-4f17-b28b-5f1f7519461e" providerId="ADAL" clId="{28B19D55-2B64-4018-8539-1453B0FDE5DC}" dt="2026-10-22T20:32:53.714" v="6"/>
          <pc:sldLayoutMkLst>
            <pc:docMk/>
            <pc:sldMasterMk cId="537362470" sldId="2147483656"/>
            <pc:sldLayoutMk cId="3130719715" sldId="2147483680"/>
          </pc:sldLayoutMkLst>
        </pc:sldLayoutChg>
      </pc:sldMasterChg>
      <pc:sldMasterChg chg="del delSldLayout">
        <pc:chgData name="Mark Huntly" userId="2f894ec6-1403-4f17-b28b-5f1f7519461e" providerId="ADAL" clId="{28B19D55-2B64-4018-8539-1453B0FDE5DC}" dt="2026-10-22T20:32:53.714" v="6"/>
        <pc:sldMasterMkLst>
          <pc:docMk/>
          <pc:sldMasterMk cId="3275634550" sldId="2147483657"/>
        </pc:sldMasterMkLst>
        <pc:sldLayoutChg chg="del">
          <pc:chgData name="Mark Huntly" userId="2f894ec6-1403-4f17-b28b-5f1f7519461e" providerId="ADAL" clId="{28B19D55-2B64-4018-8539-1453B0FDE5DC}" dt="2026-10-22T20:32:53.714" v="6"/>
          <pc:sldLayoutMkLst>
            <pc:docMk/>
            <pc:sldMasterMk cId="3275634550" sldId="2147483657"/>
            <pc:sldLayoutMk cId="2783529864" sldId="2147483681"/>
          </pc:sldLayoutMkLst>
        </pc:sldLayoutChg>
      </pc:sldMasterChg>
      <pc:sldMasterChg chg="del delSldLayout">
        <pc:chgData name="Mark Huntly" userId="2f894ec6-1403-4f17-b28b-5f1f7519461e" providerId="ADAL" clId="{28B19D55-2B64-4018-8539-1453B0FDE5DC}" dt="2026-10-22T20:32:53.714" v="6"/>
        <pc:sldMasterMkLst>
          <pc:docMk/>
          <pc:sldMasterMk cId="1800093731" sldId="2147483659"/>
        </pc:sldMasterMkLst>
        <pc:sldLayoutChg chg="del">
          <pc:chgData name="Mark Huntly" userId="2f894ec6-1403-4f17-b28b-5f1f7519461e" providerId="ADAL" clId="{28B19D55-2B64-4018-8539-1453B0FDE5DC}" dt="2026-10-22T20:32:53.714" v="6"/>
          <pc:sldLayoutMkLst>
            <pc:docMk/>
            <pc:sldMasterMk cId="1800093731" sldId="2147483659"/>
            <pc:sldLayoutMk cId="1597148504" sldId="2147483684"/>
          </pc:sldLayoutMkLst>
        </pc:sldLayoutChg>
      </pc:sldMasterChg>
      <pc:sldMasterChg chg="del delSldLayout">
        <pc:chgData name="Mark Huntly" userId="2f894ec6-1403-4f17-b28b-5f1f7519461e" providerId="ADAL" clId="{28B19D55-2B64-4018-8539-1453B0FDE5DC}" dt="2026-10-22T20:32:53.714" v="6"/>
        <pc:sldMasterMkLst>
          <pc:docMk/>
          <pc:sldMasterMk cId="2215794927" sldId="2147483660"/>
        </pc:sldMasterMkLst>
        <pc:sldLayoutChg chg="del">
          <pc:chgData name="Mark Huntly" userId="2f894ec6-1403-4f17-b28b-5f1f7519461e" providerId="ADAL" clId="{28B19D55-2B64-4018-8539-1453B0FDE5DC}" dt="2026-10-22T20:32:53.714" v="6"/>
          <pc:sldLayoutMkLst>
            <pc:docMk/>
            <pc:sldMasterMk cId="2215794927" sldId="2147483660"/>
            <pc:sldLayoutMk cId="3475296125" sldId="2147483683"/>
          </pc:sldLayoutMkLst>
        </pc:sldLayoutChg>
      </pc:sldMasterChg>
      <pc:sldMasterChg chg="del delSldLayout">
        <pc:chgData name="Mark Huntly" userId="2f894ec6-1403-4f17-b28b-5f1f7519461e" providerId="ADAL" clId="{28B19D55-2B64-4018-8539-1453B0FDE5DC}" dt="2026-10-22T20:32:53.714" v="6"/>
        <pc:sldMasterMkLst>
          <pc:docMk/>
          <pc:sldMasterMk cId="3508390215" sldId="2147483661"/>
        </pc:sldMasterMkLst>
        <pc:sldLayoutChg chg="del">
          <pc:chgData name="Mark Huntly" userId="2f894ec6-1403-4f17-b28b-5f1f7519461e" providerId="ADAL" clId="{28B19D55-2B64-4018-8539-1453B0FDE5DC}" dt="2026-10-22T20:32:53.714" v="6"/>
          <pc:sldLayoutMkLst>
            <pc:docMk/>
            <pc:sldMasterMk cId="3508390215" sldId="2147483661"/>
            <pc:sldLayoutMk cId="724236427" sldId="2147483685"/>
          </pc:sldLayoutMkLst>
        </pc:sldLayoutChg>
      </pc:sldMasterChg>
      <pc:sldMasterChg chg="del delSldLayout">
        <pc:chgData name="Mark Huntly" userId="2f894ec6-1403-4f17-b28b-5f1f7519461e" providerId="ADAL" clId="{28B19D55-2B64-4018-8539-1453B0FDE5DC}" dt="2026-10-22T20:32:53.714" v="6"/>
        <pc:sldMasterMkLst>
          <pc:docMk/>
          <pc:sldMasterMk cId="2581267852" sldId="2147483662"/>
        </pc:sldMasterMkLst>
        <pc:sldLayoutChg chg="del">
          <pc:chgData name="Mark Huntly" userId="2f894ec6-1403-4f17-b28b-5f1f7519461e" providerId="ADAL" clId="{28B19D55-2B64-4018-8539-1453B0FDE5DC}" dt="2026-10-22T20:32:53.714" v="6"/>
          <pc:sldLayoutMkLst>
            <pc:docMk/>
            <pc:sldMasterMk cId="2581267852" sldId="2147483662"/>
            <pc:sldLayoutMk cId="196634507" sldId="2147483686"/>
          </pc:sldLayoutMkLst>
        </pc:sldLayoutChg>
      </pc:sldMasterChg>
      <pc:sldMasterChg chg="del delSldLayout">
        <pc:chgData name="Mark Huntly" userId="2f894ec6-1403-4f17-b28b-5f1f7519461e" providerId="ADAL" clId="{28B19D55-2B64-4018-8539-1453B0FDE5DC}" dt="2026-10-22T20:32:53.714" v="6"/>
        <pc:sldMasterMkLst>
          <pc:docMk/>
          <pc:sldMasterMk cId="741040061" sldId="2147483664"/>
        </pc:sldMasterMkLst>
        <pc:sldLayoutChg chg="del">
          <pc:chgData name="Mark Huntly" userId="2f894ec6-1403-4f17-b28b-5f1f7519461e" providerId="ADAL" clId="{28B19D55-2B64-4018-8539-1453B0FDE5DC}" dt="2026-10-22T20:32:53.714" v="6"/>
          <pc:sldLayoutMkLst>
            <pc:docMk/>
            <pc:sldMasterMk cId="741040061" sldId="2147483664"/>
            <pc:sldLayoutMk cId="763020717" sldId="2147483688"/>
          </pc:sldLayoutMkLst>
        </pc:sldLayoutChg>
      </pc:sldMasterChg>
      <pc:sldMasterChg chg="del delSldLayout">
        <pc:chgData name="Mark Huntly" userId="2f894ec6-1403-4f17-b28b-5f1f7519461e" providerId="ADAL" clId="{28B19D55-2B64-4018-8539-1453B0FDE5DC}" dt="2026-10-22T20:32:53.714" v="6"/>
        <pc:sldMasterMkLst>
          <pc:docMk/>
          <pc:sldMasterMk cId="58822457" sldId="2147483665"/>
        </pc:sldMasterMkLst>
        <pc:sldLayoutChg chg="del">
          <pc:chgData name="Mark Huntly" userId="2f894ec6-1403-4f17-b28b-5f1f7519461e" providerId="ADAL" clId="{28B19D55-2B64-4018-8539-1453B0FDE5DC}" dt="2026-10-22T20:32:53.714" v="6"/>
          <pc:sldLayoutMkLst>
            <pc:docMk/>
            <pc:sldMasterMk cId="58822457" sldId="2147483665"/>
            <pc:sldLayoutMk cId="2624528723" sldId="2147483689"/>
          </pc:sldLayoutMkLst>
        </pc:sldLayoutChg>
      </pc:sldMasterChg>
      <pc:sldMasterChg chg="del delSldLayout">
        <pc:chgData name="Mark Huntly" userId="2f894ec6-1403-4f17-b28b-5f1f7519461e" providerId="ADAL" clId="{28B19D55-2B64-4018-8539-1453B0FDE5DC}" dt="2026-10-22T20:32:53.714" v="6"/>
        <pc:sldMasterMkLst>
          <pc:docMk/>
          <pc:sldMasterMk cId="754378712" sldId="2147483666"/>
        </pc:sldMasterMkLst>
        <pc:sldLayoutChg chg="del">
          <pc:chgData name="Mark Huntly" userId="2f894ec6-1403-4f17-b28b-5f1f7519461e" providerId="ADAL" clId="{28B19D55-2B64-4018-8539-1453B0FDE5DC}" dt="2026-10-22T20:32:53.714" v="6"/>
          <pc:sldLayoutMkLst>
            <pc:docMk/>
            <pc:sldMasterMk cId="754378712" sldId="2147483666"/>
            <pc:sldLayoutMk cId="3132846485" sldId="2147483690"/>
          </pc:sldLayoutMkLst>
        </pc:sldLayoutChg>
        <pc:sldLayoutChg chg="del">
          <pc:chgData name="Mark Huntly" userId="2f894ec6-1403-4f17-b28b-5f1f7519461e" providerId="ADAL" clId="{28B19D55-2B64-4018-8539-1453B0FDE5DC}" dt="2026-10-22T20:32:53.714" v="6"/>
          <pc:sldLayoutMkLst>
            <pc:docMk/>
            <pc:sldMasterMk cId="754378712" sldId="2147483666"/>
            <pc:sldLayoutMk cId="1638318787" sldId="2147483698"/>
          </pc:sldLayoutMkLst>
        </pc:sldLayoutChg>
        <pc:sldLayoutChg chg="del">
          <pc:chgData name="Mark Huntly" userId="2f894ec6-1403-4f17-b28b-5f1f7519461e" providerId="ADAL" clId="{28B19D55-2B64-4018-8539-1453B0FDE5DC}" dt="2026-10-22T20:32:53.714" v="6"/>
          <pc:sldLayoutMkLst>
            <pc:docMk/>
            <pc:sldMasterMk cId="754378712" sldId="2147483666"/>
            <pc:sldLayoutMk cId="1988994691" sldId="2147483699"/>
          </pc:sldLayoutMkLst>
        </pc:sldLayoutChg>
        <pc:sldLayoutChg chg="del">
          <pc:chgData name="Mark Huntly" userId="2f894ec6-1403-4f17-b28b-5f1f7519461e" providerId="ADAL" clId="{28B19D55-2B64-4018-8539-1453B0FDE5DC}" dt="2026-10-22T20:32:53.714" v="6"/>
          <pc:sldLayoutMkLst>
            <pc:docMk/>
            <pc:sldMasterMk cId="754378712" sldId="2147483666"/>
            <pc:sldLayoutMk cId="1668414652" sldId="2147483700"/>
          </pc:sldLayoutMkLst>
        </pc:sldLayoutChg>
        <pc:sldLayoutChg chg="del">
          <pc:chgData name="Mark Huntly" userId="2f894ec6-1403-4f17-b28b-5f1f7519461e" providerId="ADAL" clId="{28B19D55-2B64-4018-8539-1453B0FDE5DC}" dt="2026-10-22T20:32:53.714" v="6"/>
          <pc:sldLayoutMkLst>
            <pc:docMk/>
            <pc:sldMasterMk cId="754378712" sldId="2147483666"/>
            <pc:sldLayoutMk cId="3376813219" sldId="2147483701"/>
          </pc:sldLayoutMkLst>
        </pc:sldLayoutChg>
        <pc:sldLayoutChg chg="del">
          <pc:chgData name="Mark Huntly" userId="2f894ec6-1403-4f17-b28b-5f1f7519461e" providerId="ADAL" clId="{28B19D55-2B64-4018-8539-1453B0FDE5DC}" dt="2026-10-22T20:32:53.714" v="6"/>
          <pc:sldLayoutMkLst>
            <pc:docMk/>
            <pc:sldMasterMk cId="754378712" sldId="2147483666"/>
            <pc:sldLayoutMk cId="1322761775" sldId="2147483703"/>
          </pc:sldLayoutMkLst>
        </pc:sldLayoutChg>
        <pc:sldLayoutChg chg="del">
          <pc:chgData name="Mark Huntly" userId="2f894ec6-1403-4f17-b28b-5f1f7519461e" providerId="ADAL" clId="{28B19D55-2B64-4018-8539-1453B0FDE5DC}" dt="2026-10-22T20:32:53.714" v="6"/>
          <pc:sldLayoutMkLst>
            <pc:docMk/>
            <pc:sldMasterMk cId="754378712" sldId="2147483666"/>
            <pc:sldLayoutMk cId="1402491513" sldId="2147483704"/>
          </pc:sldLayoutMkLst>
        </pc:sldLayoutChg>
        <pc:sldLayoutChg chg="del">
          <pc:chgData name="Mark Huntly" userId="2f894ec6-1403-4f17-b28b-5f1f7519461e" providerId="ADAL" clId="{28B19D55-2B64-4018-8539-1453B0FDE5DC}" dt="2026-10-22T20:32:53.714" v="6"/>
          <pc:sldLayoutMkLst>
            <pc:docMk/>
            <pc:sldMasterMk cId="754378712" sldId="2147483666"/>
            <pc:sldLayoutMk cId="2661865558" sldId="2147483705"/>
          </pc:sldLayoutMkLst>
        </pc:sldLayoutChg>
      </pc:sldMasterChg>
      <pc:sldMasterChg chg="del delSldLayout">
        <pc:chgData name="Mark Huntly" userId="2f894ec6-1403-4f17-b28b-5f1f7519461e" providerId="ADAL" clId="{28B19D55-2B64-4018-8539-1453B0FDE5DC}" dt="2026-10-22T20:32:53.714" v="6"/>
        <pc:sldMasterMkLst>
          <pc:docMk/>
          <pc:sldMasterMk cId="217095490" sldId="2147483670"/>
        </pc:sldMasterMkLst>
        <pc:sldLayoutChg chg="del">
          <pc:chgData name="Mark Huntly" userId="2f894ec6-1403-4f17-b28b-5f1f7519461e" providerId="ADAL" clId="{28B19D55-2B64-4018-8539-1453B0FDE5DC}" dt="2026-10-22T20:32:53.714" v="6"/>
          <pc:sldLayoutMkLst>
            <pc:docMk/>
            <pc:sldMasterMk cId="217095490" sldId="2147483670"/>
            <pc:sldLayoutMk cId="3583415931" sldId="2147483696"/>
          </pc:sldLayoutMkLst>
        </pc:sldLayoutChg>
      </pc:sldMasterChg>
      <pc:sldMasterChg chg="del delSldLayout">
        <pc:chgData name="Mark Huntly" userId="2f894ec6-1403-4f17-b28b-5f1f7519461e" providerId="ADAL" clId="{28B19D55-2B64-4018-8539-1453B0FDE5DC}" dt="2026-10-22T20:32:53.714" v="6"/>
        <pc:sldMasterMkLst>
          <pc:docMk/>
          <pc:sldMasterMk cId="1743180627" sldId="2147483671"/>
        </pc:sldMasterMkLst>
        <pc:sldLayoutChg chg="del">
          <pc:chgData name="Mark Huntly" userId="2f894ec6-1403-4f17-b28b-5f1f7519461e" providerId="ADAL" clId="{28B19D55-2B64-4018-8539-1453B0FDE5DC}" dt="2026-10-22T20:32:53.714" v="6"/>
          <pc:sldLayoutMkLst>
            <pc:docMk/>
            <pc:sldMasterMk cId="1743180627" sldId="2147483671"/>
            <pc:sldLayoutMk cId="3714548059" sldId="2147483697"/>
          </pc:sldLayoutMkLst>
        </pc:sldLayoutChg>
      </pc:sldMasterChg>
      <pc:sldMasterChg chg="del delSldLayout">
        <pc:chgData name="Mark Huntly" userId="2f894ec6-1403-4f17-b28b-5f1f7519461e" providerId="ADAL" clId="{28B19D55-2B64-4018-8539-1453B0FDE5DC}" dt="2026-10-22T20:32:53.714" v="6"/>
        <pc:sldMasterMkLst>
          <pc:docMk/>
          <pc:sldMasterMk cId="130175223" sldId="2147483673"/>
        </pc:sldMasterMkLst>
        <pc:sldLayoutChg chg="del">
          <pc:chgData name="Mark Huntly" userId="2f894ec6-1403-4f17-b28b-5f1f7519461e" providerId="ADAL" clId="{28B19D55-2B64-4018-8539-1453B0FDE5DC}" dt="2026-10-22T20:32:53.714" v="6"/>
          <pc:sldLayoutMkLst>
            <pc:docMk/>
            <pc:sldMasterMk cId="130175223" sldId="2147483673"/>
            <pc:sldLayoutMk cId="324980695" sldId="2147483693"/>
          </pc:sldLayoutMkLst>
        </pc:sldLayoutChg>
      </pc:sldMasterChg>
      <pc:sldMasterChg chg="del delSldLayout">
        <pc:chgData name="Mark Huntly" userId="2f894ec6-1403-4f17-b28b-5f1f7519461e" providerId="ADAL" clId="{28B19D55-2B64-4018-8539-1453B0FDE5DC}" dt="2026-10-22T20:32:53.714" v="6"/>
        <pc:sldMasterMkLst>
          <pc:docMk/>
          <pc:sldMasterMk cId="2237523523" sldId="2147483706"/>
        </pc:sldMasterMkLst>
        <pc:sldLayoutChg chg="del">
          <pc:chgData name="Mark Huntly" userId="2f894ec6-1403-4f17-b28b-5f1f7519461e" providerId="ADAL" clId="{28B19D55-2B64-4018-8539-1453B0FDE5DC}" dt="2026-10-22T20:32:53.714" v="6"/>
          <pc:sldLayoutMkLst>
            <pc:docMk/>
            <pc:sldMasterMk cId="2237523523" sldId="2147483706"/>
            <pc:sldLayoutMk cId="2084379517" sldId="2147483707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3D2297-0D71-4AB4-9F2F-04EC4F9409AC}" type="datetimeFigureOut">
              <a:rPr lang="en-GB" smtClean="0"/>
              <a:t>22/10/2026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554485-19FD-416A-B051-20FE4EFF01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96308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5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Chamberlin and Boyce designed SEQUEL at IBM in the early 1970s for System R, the first relational prototype.</a:t>
            </a: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name was shortened to SQL because "SEQUEL" was already a trademark.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729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Codd's 1970 paper introduced</a:t>
            </a: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Codd's relations are </a:t>
            </a:r>
            <a:r>
              <a:rPr lang="en-US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sets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but SQL tables can hold duplicate rows unless a key prevents it. SQL has NULL and three-valued logic, and lets you rely on column order.  the </a:t>
            </a:r>
            <a:r>
              <a:rPr lang="en-US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relational model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not SQL; SQL came a few years later to implement it.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181611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Declarative and set-based.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The core idea: you describe the result you want, and the DBMS's query </a:t>
            </a:r>
            <a:r>
              <a:rPr lang="en-US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optimiser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(Lecture 5) decides how to get it.</a:t>
            </a: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"Set-based" means one statement acts on every matching row at once, not row by row in a loop.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82150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lvl="0" indent="-228600">
              <a:buFont typeface="Arial" panose="020B0604020202020204" pitchFamily="34" charset="0"/>
              <a:buChar char="•"/>
            </a:pPr>
            <a:r>
              <a:rPr lang="en-GB" sz="3200" dirty="0"/>
              <a:t>Data Definition Language (DDL):</a:t>
            </a:r>
          </a:p>
          <a:p>
            <a:pPr marL="685800" lvl="1" indent="-228600">
              <a:buFont typeface="Arial" panose="020B0604020202020204" pitchFamily="34" charset="0"/>
              <a:buChar char="•"/>
            </a:pPr>
            <a:r>
              <a:rPr lang="en-GB" sz="2800" dirty="0"/>
              <a:t>This defines and manages database structures.</a:t>
            </a:r>
          </a:p>
          <a:p>
            <a:pPr marL="228600" lvl="0" indent="-228600">
              <a:buFont typeface="Arial" panose="020B0604020202020204" pitchFamily="34" charset="0"/>
              <a:buChar char="•"/>
            </a:pPr>
            <a:r>
              <a:rPr lang="en-GB" sz="3200" dirty="0"/>
              <a:t>Data Manipulation Language (DML):</a:t>
            </a:r>
            <a:endParaRPr lang="en-GB" sz="3600" dirty="0"/>
          </a:p>
          <a:p>
            <a:pPr marL="685800" lvl="1" indent="-228600">
              <a:buFont typeface="Arial" panose="020B0604020202020204" pitchFamily="34" charset="0"/>
              <a:buChar char="•"/>
            </a:pPr>
            <a:r>
              <a:rPr lang="en-GB" sz="2800" dirty="0"/>
              <a:t>Reads, updates and retrieves (queries) data.</a:t>
            </a:r>
          </a:p>
          <a:p>
            <a:pPr marL="228600" lvl="0" indent="-228600">
              <a:buFont typeface="Arial" panose="020B0604020202020204" pitchFamily="34" charset="0"/>
              <a:buChar char="•"/>
            </a:pPr>
            <a:r>
              <a:rPr lang="en-GB" sz="3200" dirty="0"/>
              <a:t>Data Control Language (DCL)</a:t>
            </a:r>
          </a:p>
          <a:p>
            <a:pPr marL="685800" lvl="1" indent="-228600">
              <a:buFont typeface="Arial" panose="020B0604020202020204" pitchFamily="34" charset="0"/>
              <a:buChar char="•"/>
            </a:pPr>
            <a:r>
              <a:rPr lang="en-GB" sz="2800" dirty="0"/>
              <a:t>This manages permissions and creates user accounts and more.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695020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FA0DFE-0DCD-5D27-6965-F0B93BE2A1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D960726-AE16-E61B-2065-115024E9432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6A36783-80F8-1010-34E3-9770327D564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lvl="0" indent="-228600">
              <a:buFont typeface="Arial" panose="020B0604020202020204" pitchFamily="34" charset="0"/>
              <a:buChar char="•"/>
            </a:pPr>
            <a:r>
              <a:rPr lang="en-GB" sz="3200" dirty="0"/>
              <a:t>Data Definition Language (DDL):</a:t>
            </a:r>
          </a:p>
          <a:p>
            <a:pPr marL="685800" lvl="1" indent="-228600">
              <a:buFont typeface="Arial" panose="020B0604020202020204" pitchFamily="34" charset="0"/>
              <a:buChar char="•"/>
            </a:pPr>
            <a:r>
              <a:rPr lang="en-GB" sz="2800" dirty="0"/>
              <a:t>This defines and manages database structures.</a:t>
            </a:r>
          </a:p>
          <a:p>
            <a:pPr marL="228600" lvl="0" indent="-228600">
              <a:buFont typeface="Arial" panose="020B0604020202020204" pitchFamily="34" charset="0"/>
              <a:buChar char="•"/>
            </a:pPr>
            <a:r>
              <a:rPr lang="en-GB" sz="3200" dirty="0"/>
              <a:t>Data Manipulation Language (DML):</a:t>
            </a:r>
            <a:endParaRPr lang="en-GB" sz="3600" dirty="0"/>
          </a:p>
          <a:p>
            <a:pPr marL="685800" lvl="1" indent="-228600">
              <a:buFont typeface="Arial" panose="020B0604020202020204" pitchFamily="34" charset="0"/>
              <a:buChar char="•"/>
            </a:pPr>
            <a:r>
              <a:rPr lang="en-GB" sz="2800" dirty="0"/>
              <a:t>Reads, updates and retrieves (queries) data.</a:t>
            </a:r>
          </a:p>
          <a:p>
            <a:pPr marL="228600" lvl="0" indent="-228600">
              <a:buFont typeface="Arial" panose="020B0604020202020204" pitchFamily="34" charset="0"/>
              <a:buChar char="•"/>
            </a:pPr>
            <a:r>
              <a:rPr lang="en-GB" sz="3200" dirty="0"/>
              <a:t>Data Control Language (DCL)</a:t>
            </a:r>
          </a:p>
          <a:p>
            <a:pPr marL="685800" lvl="1" indent="-228600">
              <a:buFont typeface="Arial" panose="020B0604020202020204" pitchFamily="34" charset="0"/>
              <a:buChar char="•"/>
            </a:pPr>
            <a:r>
              <a:rPr lang="en-GB" sz="2800" dirty="0"/>
              <a:t>This manages permissions and creates user accounts and more.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D632AE0-9A3F-A071-AD02-DDCDF68CBE1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289785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608214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 rtl="0"/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TRUNCATE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does </a:t>
            </a:r>
            <a:r>
              <a:rPr lang="en-US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release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storage in PostgreSQL and Oracle;</a:t>
            </a:r>
          </a:p>
          <a:p>
            <a:pPr lvl="0" rtl="0"/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that is the main difference from </a:t>
            </a:r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DELETE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which removes rows one at a time and leaves the space for reuse. So in Postgres, DELETE does not release storage where as TRUNCATE does.</a:t>
            </a:r>
          </a:p>
          <a:p>
            <a:pPr lvl="0" rtl="0"/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Also: TRUNCATE takes no WHERE clause, and is refused if another table has a foreign key to it.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lvl="0"/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RENAME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and </a:t>
            </a:r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COMMENT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are not standard SQL.</a:t>
            </a:r>
          </a:p>
          <a:p>
            <a:pPr lvl="0"/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 PostgreSQL, renaming is ALTER TABLE Owner RENAME TO Landlord;</a:t>
            </a:r>
          </a:p>
          <a:p>
            <a:pPr lvl="0"/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COMMENT ON works in PostgreSQL and Oracle, but MySQL uses a COMMENT clause instead.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479199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table name, then one line per column with name, data type and NULL rule.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This Owner table has </a:t>
            </a:r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no primary key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Slide 15 adds the key later; see the next point for why that order causes trouble.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27301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154719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SERIAL is PostgreSQL shorthand for an auto-incrementing integer.</a:t>
            </a: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SQL-standard form is INT GENERATED ALWAYS AS IDENTITY;</a:t>
            </a: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MySQL uses AUTO_INCREMENT and SQL Server IDENTITY(1,1).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263692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76058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917959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113312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551013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CASCADE is a referential action, not a command.</a:t>
            </a: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It is used with both ON DELETE as well as ON UPDATE.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901639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PostgreSQL accepts the short form ADD / DROP on this slide, but the full form is clearer ADD COLUMN / DROP COLUMN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680639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PostgreSQL refuses to drop or truncate Owner while Property references it.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This is referential integrity from Lecture 2 protecting the data.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Using DROP TABLE Owner CASCADE; silently removes the foreign key constraint from Property too. Be careful with this.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981832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PostgreSQL refuses to drop or truncate Owner while Property references it.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This is referential integrity from Lecture 2 protecting the data.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Using DROP TABLE Owner CASCADE; silently removes the foreign key constraint from Property too. Be careful with this.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481629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 good habit for documenting a schema: the comment is stored in the system catalogue from Lecture 5.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8904676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Also note that the standard "not equal" operator is &lt;&gt;; != works in most DBMSs but is not standard.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95248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863905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448272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5253026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partial inserts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 any column left out must allow NULL or have a default, or the insert fails.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Recommend always listing the columns, as the slide does; INSERT INTO Owner VALUES (…) without a column list breaks as soon as someone adds a column.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6299976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FROM (which table), SELECT (which columns).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9885797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FROM (which table), WHERE (which rows), SELECT (which columns). 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3508193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5608734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6138331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3146353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FK violation or delete properties first.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3512488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7810505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5537233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0726888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612408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1358741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4951497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3332616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1033522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3467224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5718534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6254675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5597464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4535547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8494656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3175349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1991385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9440519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1897657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1935778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6740896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9395718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257323"/>
      </p:ext>
    </p:extLst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1800311"/>
      </p:ext>
    </p:extLst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5085282"/>
      </p:ext>
    </p:extLst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8587071"/>
      </p:ext>
    </p:extLst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1978786"/>
      </p:ext>
    </p:extLst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49470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10/22/2026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3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3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3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3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3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3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3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3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3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3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3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3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3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3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3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3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3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3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3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3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3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3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3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3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3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3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3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3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3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3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38.png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55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39.png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56.xml"/><Relationship Id="rId1" Type="http://schemas.openxmlformats.org/officeDocument/2006/relationships/slideLayout" Target="../slideLayouts/slideLayout3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57.xml"/><Relationship Id="rId1" Type="http://schemas.openxmlformats.org/officeDocument/2006/relationships/slideLayout" Target="../slideLayouts/slideLayout3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508166"/>
            <a:ext cx="5755922" cy="3827404"/>
          </a:xfrm>
        </p:spPr>
        <p:txBody>
          <a:bodyPr/>
          <a:lstStyle/>
          <a:p>
            <a:r>
              <a:rPr lang="en-US" sz="6600" b="1" dirty="0">
                <a:solidFill>
                  <a:schemeClr val="bg1"/>
                </a:solidFill>
              </a:rPr>
              <a:t>ACCA7048</a:t>
            </a:r>
          </a:p>
          <a:p>
            <a:r>
              <a:rPr lang="en-US" sz="6600" b="1" dirty="0"/>
              <a:t>Database Systems</a:t>
            </a:r>
          </a:p>
          <a:p>
            <a:endParaRPr lang="en-GB" sz="4000" b="1" dirty="0">
              <a:solidFill>
                <a:schemeClr val="bg1"/>
              </a:solidFill>
            </a:endParaRPr>
          </a:p>
          <a:p>
            <a:r>
              <a:rPr lang="en-GB" sz="5400" b="1" dirty="0"/>
              <a:t>Introduction to SQL</a:t>
            </a:r>
            <a:endParaRPr lang="en-GB" sz="5400" b="1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E6EE5C-FF74-0C01-6E6F-47ADC9495237}"/>
              </a:ext>
            </a:extLst>
          </p:cNvPr>
          <p:cNvSpPr txBox="1"/>
          <p:nvPr/>
        </p:nvSpPr>
        <p:spPr>
          <a:xfrm>
            <a:off x="7953499" y="5362870"/>
            <a:ext cx="4491841" cy="1106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Mark Huntly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m.huntly@uwtsd.ac.uk</a:t>
            </a:r>
          </a:p>
        </p:txBody>
      </p:sp>
    </p:spTree>
    <p:extLst>
      <p:ext uri="{BB962C8B-B14F-4D97-AF65-F5344CB8AC3E}">
        <p14:creationId xmlns:p14="http://schemas.microsoft.com/office/powerpoint/2010/main" val="39865251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Structured Query Language (SQL)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4"/>
            <a:ext cx="11481847" cy="3933907"/>
          </a:xfrm>
        </p:spPr>
        <p:txBody>
          <a:bodyPr>
            <a:normAutofit/>
          </a:bodyPr>
          <a:lstStyle/>
          <a:p>
            <a:r>
              <a:rPr lang="en-GB" sz="3200" dirty="0"/>
              <a:t>Uses the acronym SQL and can also be pronounced ‘sequel’</a:t>
            </a:r>
          </a:p>
          <a:p>
            <a:r>
              <a:rPr lang="en-GB" sz="3200" dirty="0"/>
              <a:t>It was originally:</a:t>
            </a:r>
          </a:p>
          <a:p>
            <a:pPr lvl="1"/>
            <a:r>
              <a:rPr lang="en-GB" sz="2800" dirty="0"/>
              <a:t>Developed by IBM scientists Donald Chamberlin and Raymond Boyce in the 1970’s.</a:t>
            </a:r>
          </a:p>
          <a:p>
            <a:pPr lvl="1"/>
            <a:r>
              <a:rPr lang="en-GB" sz="2800" dirty="0"/>
              <a:t>Called Sequel, short for Structured English Query Language and later shortened to SQL.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8488205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Structured Query Language (SQL)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4"/>
            <a:ext cx="11481847" cy="3933907"/>
          </a:xfrm>
        </p:spPr>
        <p:txBody>
          <a:bodyPr>
            <a:normAutofit/>
          </a:bodyPr>
          <a:lstStyle/>
          <a:p>
            <a:r>
              <a:rPr lang="en-GB" sz="3200" dirty="0"/>
              <a:t>Designed to support Edgar Codd’s relational model.</a:t>
            </a:r>
          </a:p>
          <a:p>
            <a:pPr lvl="1"/>
            <a:r>
              <a:rPr lang="en-GB" sz="2800" dirty="0"/>
              <a:t>Relational model was introduced in Codd’s seminal paper (See Moodle):</a:t>
            </a:r>
          </a:p>
          <a:p>
            <a:pPr lvl="1"/>
            <a:r>
              <a:rPr lang="en-GB" dirty="0"/>
              <a:t>Codd, E.F. (1970). A Relational Model of Data for Large Shared Data Banks. Communications of the ACM, 13(6): 377 - 387</a:t>
            </a:r>
          </a:p>
          <a:p>
            <a:r>
              <a:rPr lang="en-GB" sz="2800" dirty="0"/>
              <a:t>Codd’s relational model manipulation is based on </a:t>
            </a:r>
            <a:r>
              <a:rPr lang="en-GB" sz="2800" b="1" dirty="0"/>
              <a:t>relational algebra </a:t>
            </a:r>
            <a:r>
              <a:rPr lang="en-US" dirty="0"/>
              <a:t>and</a:t>
            </a:r>
            <a:r>
              <a:rPr lang="en-US" b="1" dirty="0"/>
              <a:t> </a:t>
            </a:r>
            <a:r>
              <a:rPr lang="en-GB" b="1" dirty="0"/>
              <a:t>relational calculus </a:t>
            </a:r>
            <a:r>
              <a:rPr lang="en-GB" sz="2800" dirty="0"/>
              <a:t>and therefore SQL draws on the same concepts.</a:t>
            </a:r>
          </a:p>
          <a:p>
            <a:r>
              <a:rPr lang="en-GB" sz="2800" dirty="0"/>
              <a:t>Conforms to ANSI / ISO standards.</a:t>
            </a:r>
          </a:p>
        </p:txBody>
      </p:sp>
    </p:spTree>
    <p:extLst>
      <p:ext uri="{BB962C8B-B14F-4D97-AF65-F5344CB8AC3E}">
        <p14:creationId xmlns:p14="http://schemas.microsoft.com/office/powerpoint/2010/main" val="27851658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Structured Query Language (SQL)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4"/>
            <a:ext cx="11481847" cy="3933907"/>
          </a:xfrm>
        </p:spPr>
        <p:txBody>
          <a:bodyPr>
            <a:normAutofit/>
          </a:bodyPr>
          <a:lstStyle/>
          <a:p>
            <a:r>
              <a:rPr lang="en-GB" sz="3200" dirty="0"/>
              <a:t>SQL is considered a Fourth Generation Language (4GL).</a:t>
            </a:r>
          </a:p>
          <a:p>
            <a:r>
              <a:rPr lang="en-GB" sz="3200" dirty="0"/>
              <a:t>It is:</a:t>
            </a:r>
          </a:p>
          <a:p>
            <a:pPr lvl="1"/>
            <a:r>
              <a:rPr lang="en-GB" sz="2800" dirty="0"/>
              <a:t>Easy to use, read and understand and designed for a specific purpose.</a:t>
            </a:r>
          </a:p>
          <a:p>
            <a:pPr lvl="1"/>
            <a:r>
              <a:rPr lang="en-GB" sz="2800" dirty="0"/>
              <a:t>A data sub-language.</a:t>
            </a:r>
          </a:p>
          <a:p>
            <a:pPr lvl="2"/>
            <a:r>
              <a:rPr lang="en-GB" sz="2800" dirty="0"/>
              <a:t>Allows a programmatic interface to a relational database.</a:t>
            </a:r>
          </a:p>
          <a:p>
            <a:pPr lvl="1"/>
            <a:r>
              <a:rPr lang="en-GB" sz="2800" dirty="0"/>
              <a:t>A set-based declarative language.</a:t>
            </a:r>
            <a:endParaRPr lang="en-GB" sz="3200" dirty="0"/>
          </a:p>
          <a:p>
            <a:pPr lvl="2"/>
            <a:r>
              <a:rPr lang="en-GB" sz="2800" dirty="0"/>
              <a:t>Used to make declarative statements with high-level constructs.</a:t>
            </a:r>
          </a:p>
          <a:p>
            <a:pPr lvl="2"/>
            <a:r>
              <a:rPr lang="en-GB" sz="2800" dirty="0"/>
              <a:t>Has procedural elements to provide instruction to a database.</a:t>
            </a:r>
          </a:p>
        </p:txBody>
      </p:sp>
    </p:spTree>
    <p:extLst>
      <p:ext uri="{BB962C8B-B14F-4D97-AF65-F5344CB8AC3E}">
        <p14:creationId xmlns:p14="http://schemas.microsoft.com/office/powerpoint/2010/main" val="18205670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Structured Query Language (SQL)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4"/>
            <a:ext cx="11481847" cy="3933907"/>
          </a:xfrm>
        </p:spPr>
        <p:txBody>
          <a:bodyPr>
            <a:normAutofit/>
          </a:bodyPr>
          <a:lstStyle/>
          <a:p>
            <a:r>
              <a:rPr lang="en-GB" sz="3200" dirty="0"/>
              <a:t>SQL is comprised of four constructs:</a:t>
            </a: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229730E8-549C-7AE6-70BA-2D87735F1D6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58407095"/>
              </p:ext>
            </p:extLst>
          </p:nvPr>
        </p:nvGraphicFramePr>
        <p:xfrm>
          <a:off x="1280291" y="2633525"/>
          <a:ext cx="9631417" cy="282134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25500">
                  <a:extLst>
                    <a:ext uri="{9D8B030D-6E8A-4147-A177-3AD203B41FA5}">
                      <a16:colId xmlns:a16="http://schemas.microsoft.com/office/drawing/2014/main" val="2374906204"/>
                    </a:ext>
                  </a:extLst>
                </a:gridCol>
                <a:gridCol w="3402254">
                  <a:extLst>
                    <a:ext uri="{9D8B030D-6E8A-4147-A177-3AD203B41FA5}">
                      <a16:colId xmlns:a16="http://schemas.microsoft.com/office/drawing/2014/main" val="3919840386"/>
                    </a:ext>
                  </a:extLst>
                </a:gridCol>
                <a:gridCol w="4203663">
                  <a:extLst>
                    <a:ext uri="{9D8B030D-6E8A-4147-A177-3AD203B41FA5}">
                      <a16:colId xmlns:a16="http://schemas.microsoft.com/office/drawing/2014/main" val="1278441202"/>
                    </a:ext>
                  </a:extLst>
                </a:gridCol>
              </a:tblGrid>
              <a:tr h="39778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400" dirty="0">
                          <a:effectLst/>
                        </a:rPr>
                        <a:t>Sub-language</a:t>
                      </a:r>
                      <a:endParaRPr lang="en-GB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400">
                          <a:effectLst/>
                        </a:rPr>
                        <a:t>Purpose</a:t>
                      </a:r>
                      <a:endParaRPr lang="en-GB" sz="2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400">
                          <a:effectLst/>
                        </a:rPr>
                        <a:t>Keywords</a:t>
                      </a:r>
                      <a:endParaRPr lang="en-GB" sz="2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152834586"/>
                  </a:ext>
                </a:extLst>
              </a:tr>
              <a:tr h="8140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400" dirty="0">
                          <a:effectLst/>
                        </a:rPr>
                        <a:t>DDL</a:t>
                      </a:r>
                      <a:endParaRPr lang="en-GB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400" dirty="0">
                          <a:effectLst/>
                        </a:rPr>
                        <a:t>Define structure</a:t>
                      </a:r>
                      <a:endParaRPr lang="en-GB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400">
                          <a:effectLst/>
                        </a:rPr>
                        <a:t>CREATE, ALTER, DROP, TRUNCATE</a:t>
                      </a:r>
                      <a:endParaRPr lang="en-GB" sz="2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746077376"/>
                  </a:ext>
                </a:extLst>
              </a:tr>
              <a:tr h="8140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400" dirty="0">
                          <a:effectLst/>
                        </a:rPr>
                        <a:t>DML</a:t>
                      </a:r>
                      <a:endParaRPr lang="en-GB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400">
                          <a:effectLst/>
                        </a:rPr>
                        <a:t>Read and change data</a:t>
                      </a:r>
                      <a:endParaRPr lang="en-GB" sz="2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400">
                          <a:effectLst/>
                        </a:rPr>
                        <a:t>SELECT, INSERT, UPDATE, DELETE</a:t>
                      </a:r>
                      <a:endParaRPr lang="en-GB" sz="2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530533816"/>
                  </a:ext>
                </a:extLst>
              </a:tr>
              <a:tr h="39778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400" dirty="0">
                          <a:effectLst/>
                        </a:rPr>
                        <a:t>DCL</a:t>
                      </a:r>
                      <a:endParaRPr lang="en-GB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400">
                          <a:effectLst/>
                        </a:rPr>
                        <a:t>Control access</a:t>
                      </a:r>
                      <a:endParaRPr lang="en-GB" sz="2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400" dirty="0">
                          <a:effectLst/>
                        </a:rPr>
                        <a:t>GRANT, REVOKE</a:t>
                      </a:r>
                      <a:endParaRPr lang="en-GB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118026662"/>
                  </a:ext>
                </a:extLst>
              </a:tr>
              <a:tr h="39778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400" dirty="0">
                          <a:effectLst/>
                        </a:rPr>
                        <a:t>TCL</a:t>
                      </a:r>
                      <a:endParaRPr lang="en-GB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400" dirty="0">
                          <a:effectLst/>
                        </a:rPr>
                        <a:t>Control transactions</a:t>
                      </a:r>
                      <a:endParaRPr lang="en-GB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400" dirty="0">
                          <a:effectLst/>
                        </a:rPr>
                        <a:t>BEGIN, COMMIT, ROLLBACK</a:t>
                      </a:r>
                      <a:endParaRPr lang="en-GB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29878306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160449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A70193-15B7-8ACE-4D1F-F095B3675D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DE1B110F-EE55-103A-EE3D-218D0107FF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Structured Query Language (SQL)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B367255-5A37-4091-957B-76FE4182F2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4"/>
            <a:ext cx="11481847" cy="3933907"/>
          </a:xfrm>
        </p:spPr>
        <p:txBody>
          <a:bodyPr>
            <a:normAutofit/>
          </a:bodyPr>
          <a:lstStyle/>
          <a:p>
            <a:r>
              <a:rPr lang="en-GB" dirty="0"/>
              <a:t>SQL is comprised of four constructs:</a:t>
            </a:r>
            <a:endParaRPr lang="en-GB" sz="3200" dirty="0"/>
          </a:p>
          <a:p>
            <a:pPr lvl="1"/>
            <a:r>
              <a:rPr lang="en-GB" sz="2800" dirty="0"/>
              <a:t>Data Definition Language (DDL):</a:t>
            </a:r>
          </a:p>
          <a:p>
            <a:pPr lvl="2"/>
            <a:r>
              <a:rPr lang="en-GB" sz="2400" dirty="0"/>
              <a:t>This defines and manages database structures.</a:t>
            </a:r>
          </a:p>
          <a:p>
            <a:pPr lvl="1"/>
            <a:r>
              <a:rPr lang="en-GB" sz="2800" dirty="0"/>
              <a:t>Data Manipulation Language (DML):</a:t>
            </a:r>
            <a:endParaRPr lang="en-GB" sz="3200" dirty="0"/>
          </a:p>
          <a:p>
            <a:pPr lvl="2"/>
            <a:r>
              <a:rPr lang="en-GB" sz="2400" dirty="0"/>
              <a:t>Updates / changes and retrieves (queries) data.</a:t>
            </a:r>
          </a:p>
          <a:p>
            <a:pPr lvl="1"/>
            <a:r>
              <a:rPr lang="en-GB" sz="2800" dirty="0"/>
              <a:t>Data Control Language (DCL)</a:t>
            </a:r>
          </a:p>
          <a:p>
            <a:pPr lvl="2"/>
            <a:r>
              <a:rPr lang="en-GB" sz="2400" dirty="0"/>
              <a:t>This manages permissions and creates user accounts and more.</a:t>
            </a:r>
            <a:endParaRPr lang="en-GB" sz="2800" dirty="0"/>
          </a:p>
          <a:p>
            <a:pPr lvl="1"/>
            <a:r>
              <a:rPr lang="en-GB" sz="2800" dirty="0"/>
              <a:t>Transaction Control Language (TCL)</a:t>
            </a:r>
          </a:p>
          <a:p>
            <a:pPr lvl="2"/>
            <a:endParaRPr lang="en-GB" sz="2400" dirty="0"/>
          </a:p>
          <a:p>
            <a:pPr lvl="1"/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2930251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DDL Key Words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4"/>
            <a:ext cx="11481847" cy="3933907"/>
          </a:xfrm>
        </p:spPr>
        <p:txBody>
          <a:bodyPr>
            <a:normAutofit/>
          </a:bodyPr>
          <a:lstStyle/>
          <a:p>
            <a:r>
              <a:rPr lang="en-US" sz="2800" dirty="0"/>
              <a:t>Fundamental to constructing a SQL statement.</a:t>
            </a:r>
          </a:p>
          <a:p>
            <a:r>
              <a:rPr lang="en-US" dirty="0"/>
              <a:t>Keywords are:</a:t>
            </a:r>
          </a:p>
          <a:p>
            <a:pPr lvl="1"/>
            <a:r>
              <a:rPr lang="en-US" sz="2800" b="1" dirty="0"/>
              <a:t>CREATE</a:t>
            </a:r>
          </a:p>
          <a:p>
            <a:pPr lvl="2"/>
            <a:r>
              <a:rPr lang="en-US" sz="2400" dirty="0"/>
              <a:t>Used to implement or create new database objects including views, schemas, tables and indexes.</a:t>
            </a:r>
          </a:p>
          <a:p>
            <a:pPr lvl="1"/>
            <a:r>
              <a:rPr lang="en-US" sz="2800" b="1" dirty="0"/>
              <a:t>ALTER</a:t>
            </a:r>
          </a:p>
          <a:p>
            <a:pPr lvl="2"/>
            <a:r>
              <a:rPr lang="en-US" sz="2400" dirty="0"/>
              <a:t>Used to modify existing database objects.</a:t>
            </a:r>
          </a:p>
          <a:p>
            <a:pPr lvl="1"/>
            <a:r>
              <a:rPr lang="en-US" sz="2800" b="1" dirty="0"/>
              <a:t>DROP</a:t>
            </a:r>
          </a:p>
          <a:p>
            <a:pPr lvl="2"/>
            <a:r>
              <a:rPr lang="en-US" sz="2400" dirty="0"/>
              <a:t>Used to delete database objects.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5781784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DDL Key Words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4"/>
            <a:ext cx="11481847" cy="3933907"/>
          </a:xfrm>
        </p:spPr>
        <p:txBody>
          <a:bodyPr>
            <a:normAutofit/>
          </a:bodyPr>
          <a:lstStyle/>
          <a:p>
            <a:pPr lvl="1"/>
            <a:endParaRPr lang="en-US" sz="2800" b="1" dirty="0"/>
          </a:p>
          <a:p>
            <a:pPr lvl="1"/>
            <a:r>
              <a:rPr lang="en-US" sz="2800" b="1" dirty="0"/>
              <a:t>RENAME</a:t>
            </a:r>
          </a:p>
          <a:p>
            <a:pPr lvl="2"/>
            <a:r>
              <a:rPr lang="en-US" sz="2400" dirty="0"/>
              <a:t>Used to rename existing database objects.</a:t>
            </a:r>
          </a:p>
          <a:p>
            <a:pPr lvl="1"/>
            <a:r>
              <a:rPr lang="en-US" sz="2800" b="1" dirty="0"/>
              <a:t>TRUNCATE</a:t>
            </a:r>
          </a:p>
          <a:p>
            <a:pPr lvl="2"/>
            <a:r>
              <a:rPr lang="en-US" sz="2400" dirty="0"/>
              <a:t>Used to remove all records from an existing table without releasing the storage.</a:t>
            </a:r>
          </a:p>
          <a:p>
            <a:pPr lvl="1"/>
            <a:r>
              <a:rPr lang="en-US" sz="2800" b="1" dirty="0"/>
              <a:t>COMMENT</a:t>
            </a:r>
          </a:p>
          <a:p>
            <a:pPr lvl="2"/>
            <a:r>
              <a:rPr lang="en-US" sz="2400" dirty="0"/>
              <a:t>Used to add comments to database objects.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9006734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DDL query patterns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4"/>
            <a:ext cx="11481847" cy="3933907"/>
          </a:xfrm>
        </p:spPr>
        <p:txBody>
          <a:bodyPr>
            <a:normAutofit fontScale="92500" lnSpcReduction="10000"/>
          </a:bodyPr>
          <a:lstStyle/>
          <a:p>
            <a:pPr lvl="1"/>
            <a:r>
              <a:rPr lang="en-US" sz="2800" dirty="0"/>
              <a:t>A pattern is followed using the key words to construct a ‘query’ with SQL:</a:t>
            </a:r>
          </a:p>
          <a:p>
            <a:pPr lvl="2"/>
            <a:r>
              <a:rPr lang="en-US" sz="2800" dirty="0"/>
              <a:t>SQL Create Table Statement:</a:t>
            </a:r>
          </a:p>
          <a:p>
            <a:pPr lvl="2"/>
            <a:endParaRPr lang="en-US" sz="2800" dirty="0"/>
          </a:p>
          <a:p>
            <a:pPr marL="457200" lvl="1" indent="0">
              <a:buNone/>
            </a:pPr>
            <a:r>
              <a:rPr lang="en-US" sz="2800" dirty="0"/>
              <a:t>CREATE TABLE Owner (</a:t>
            </a:r>
          </a:p>
          <a:p>
            <a:pPr marL="457200" lvl="1" indent="0">
              <a:buNone/>
            </a:pPr>
            <a:r>
              <a:rPr lang="en-US" sz="2800" dirty="0" err="1"/>
              <a:t>owner_number</a:t>
            </a:r>
            <a:r>
              <a:rPr lang="en-US" sz="2800" dirty="0"/>
              <a:t>      INT                      NOT NULL,</a:t>
            </a:r>
          </a:p>
          <a:p>
            <a:pPr marL="457200" lvl="1" indent="0">
              <a:buNone/>
            </a:pPr>
            <a:r>
              <a:rPr lang="en-US" sz="2800" dirty="0" err="1"/>
              <a:t>owner_name</a:t>
            </a:r>
            <a:r>
              <a:rPr lang="en-US" sz="2800" dirty="0"/>
              <a:t>         VARCHAR(50)     NULL,</a:t>
            </a:r>
          </a:p>
          <a:p>
            <a:pPr marL="457200" lvl="1" indent="0">
              <a:buNone/>
            </a:pPr>
            <a:r>
              <a:rPr lang="en-US" sz="2800" dirty="0" err="1"/>
              <a:t>owner_address</a:t>
            </a:r>
            <a:r>
              <a:rPr lang="en-US" sz="2800" dirty="0"/>
              <a:t>     VARCHAR(255)   NULL,</a:t>
            </a:r>
          </a:p>
          <a:p>
            <a:pPr marL="457200" lvl="1" indent="0">
              <a:buNone/>
            </a:pPr>
            <a:r>
              <a:rPr lang="en-US" sz="2800" dirty="0" err="1"/>
              <a:t>owner_telephone</a:t>
            </a:r>
            <a:r>
              <a:rPr lang="en-US" sz="2800" dirty="0"/>
              <a:t> VARCHAR(15)     NULL,</a:t>
            </a:r>
          </a:p>
          <a:p>
            <a:pPr marL="457200" lvl="1" indent="0">
              <a:buNone/>
            </a:pPr>
            <a:r>
              <a:rPr lang="en-US" sz="2800" dirty="0" err="1"/>
              <a:t>property_number</a:t>
            </a:r>
            <a:r>
              <a:rPr lang="en-US" sz="2800" dirty="0"/>
              <a:t>  INT                      NOT NULL</a:t>
            </a:r>
          </a:p>
          <a:p>
            <a:pPr marL="457200" lvl="1" indent="0">
              <a:buNone/>
            </a:pPr>
            <a:r>
              <a:rPr lang="en-US" sz="2800" dirty="0"/>
              <a:t>);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8999D35-D69B-6CB5-7496-2B7548CCE1D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33273" y="3079531"/>
            <a:ext cx="4200508" cy="20911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93266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DDL query patterns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4"/>
            <a:ext cx="11481847" cy="3933907"/>
          </a:xfrm>
        </p:spPr>
        <p:txBody>
          <a:bodyPr>
            <a:normAutofit fontScale="92500"/>
          </a:bodyPr>
          <a:lstStyle/>
          <a:p>
            <a:r>
              <a:rPr lang="en-US" dirty="0"/>
              <a:t>SQL Create Table Statement:</a:t>
            </a:r>
          </a:p>
          <a:p>
            <a:pPr marL="0" indent="0">
              <a:buNone/>
            </a:pPr>
            <a:r>
              <a:rPr lang="en-US" sz="2000" dirty="0"/>
              <a:t>Owner (</a:t>
            </a:r>
            <a:r>
              <a:rPr lang="en-US" sz="2000" b="1" u="sng" dirty="0" err="1"/>
              <a:t>owner_number</a:t>
            </a:r>
            <a:r>
              <a:rPr lang="en-US" sz="2000" dirty="0"/>
              <a:t>, </a:t>
            </a:r>
            <a:r>
              <a:rPr lang="en-US" sz="2000" dirty="0" err="1"/>
              <a:t>owner_name</a:t>
            </a:r>
            <a:r>
              <a:rPr lang="en-US" sz="2000" dirty="0"/>
              <a:t>, </a:t>
            </a:r>
            <a:r>
              <a:rPr lang="en-US" sz="2000" dirty="0" err="1"/>
              <a:t>owner_address</a:t>
            </a:r>
            <a:r>
              <a:rPr lang="en-US" sz="2000" dirty="0"/>
              <a:t>, </a:t>
            </a:r>
            <a:r>
              <a:rPr lang="en-US" sz="2000" dirty="0" err="1"/>
              <a:t>owner_telephone</a:t>
            </a:r>
            <a:r>
              <a:rPr lang="en-US" sz="2000" dirty="0"/>
              <a:t>, </a:t>
            </a:r>
            <a:r>
              <a:rPr lang="en-US" sz="2000" dirty="0" err="1"/>
              <a:t>property_number</a:t>
            </a:r>
            <a:r>
              <a:rPr lang="en-US" sz="2000" dirty="0"/>
              <a:t>)</a:t>
            </a:r>
          </a:p>
          <a:p>
            <a:pPr marL="457200" lvl="1" indent="0">
              <a:buNone/>
            </a:pPr>
            <a:r>
              <a:rPr lang="en-US" sz="2000" dirty="0"/>
              <a:t>CREATE TABLE Owner (</a:t>
            </a:r>
          </a:p>
          <a:p>
            <a:pPr marL="457200" lvl="1" indent="0">
              <a:buNone/>
            </a:pPr>
            <a:r>
              <a:rPr lang="en-US" sz="2000" dirty="0" err="1"/>
              <a:t>owner_number</a:t>
            </a:r>
            <a:r>
              <a:rPr lang="en-US" sz="2000" dirty="0"/>
              <a:t>      INT                      NOT NULL,</a:t>
            </a:r>
          </a:p>
          <a:p>
            <a:pPr marL="457200" lvl="1" indent="0">
              <a:buNone/>
            </a:pPr>
            <a:r>
              <a:rPr lang="en-US" sz="2000" dirty="0" err="1"/>
              <a:t>owner_name</a:t>
            </a:r>
            <a:r>
              <a:rPr lang="en-US" sz="2000" dirty="0"/>
              <a:t>         VARCHAR(50)     NULL,</a:t>
            </a:r>
          </a:p>
          <a:p>
            <a:pPr marL="457200" lvl="1" indent="0">
              <a:buNone/>
            </a:pPr>
            <a:r>
              <a:rPr lang="en-US" sz="2000" dirty="0" err="1"/>
              <a:t>owner_address</a:t>
            </a:r>
            <a:r>
              <a:rPr lang="en-US" sz="2000" dirty="0"/>
              <a:t>     VARCHAR(255)   NULL,</a:t>
            </a:r>
          </a:p>
          <a:p>
            <a:pPr marL="457200" lvl="1" indent="0">
              <a:buNone/>
            </a:pPr>
            <a:r>
              <a:rPr lang="en-US" sz="2000" dirty="0" err="1"/>
              <a:t>owner_telephone</a:t>
            </a:r>
            <a:r>
              <a:rPr lang="en-US" sz="2000" dirty="0"/>
              <a:t> VARCHAR(15)     NULL,</a:t>
            </a:r>
          </a:p>
          <a:p>
            <a:pPr marL="457200" lvl="1" indent="0">
              <a:buNone/>
            </a:pPr>
            <a:r>
              <a:rPr lang="en-US" sz="2000" dirty="0" err="1"/>
              <a:t>property_number</a:t>
            </a:r>
            <a:r>
              <a:rPr lang="en-US" sz="2000" dirty="0"/>
              <a:t>  INT                      NOT NULL</a:t>
            </a:r>
          </a:p>
          <a:p>
            <a:pPr marL="457200" lvl="1" indent="0">
              <a:buNone/>
            </a:pPr>
            <a:r>
              <a:rPr lang="en-US" sz="2000" dirty="0"/>
              <a:t>);</a:t>
            </a:r>
          </a:p>
          <a:p>
            <a:pPr marL="457200" lvl="1" indent="0">
              <a:buNone/>
            </a:pPr>
            <a:endParaRPr lang="en-US" sz="1400" dirty="0"/>
          </a:p>
          <a:p>
            <a:pPr marL="457200" lvl="1" indent="0">
              <a:buNone/>
            </a:pPr>
            <a:r>
              <a:rPr lang="en-US" sz="2000" b="1" dirty="0"/>
              <a:t>CREATE TABLE Owner (</a:t>
            </a:r>
            <a:r>
              <a:rPr lang="en-US" sz="2000" b="1" dirty="0" err="1"/>
              <a:t>owner_number</a:t>
            </a:r>
            <a:r>
              <a:rPr lang="en-US" sz="2000" b="1" dirty="0"/>
              <a:t> INT NOT NULL, </a:t>
            </a:r>
            <a:r>
              <a:rPr lang="en-US" sz="2000" b="1" dirty="0" err="1"/>
              <a:t>owner_name</a:t>
            </a:r>
            <a:r>
              <a:rPr lang="en-US" sz="2000" b="1" dirty="0"/>
              <a:t> VARCHAR(50) NULL, </a:t>
            </a:r>
            <a:r>
              <a:rPr lang="en-US" sz="2000" b="1" dirty="0" err="1"/>
              <a:t>owner_address</a:t>
            </a:r>
            <a:r>
              <a:rPr lang="en-US" sz="2000" b="1" dirty="0"/>
              <a:t> VARCHAR(255) NULL, </a:t>
            </a:r>
            <a:r>
              <a:rPr lang="en-US" sz="2000" b="1" dirty="0" err="1"/>
              <a:t>owner_telephone</a:t>
            </a:r>
            <a:r>
              <a:rPr lang="en-US" sz="2000" b="1" dirty="0"/>
              <a:t> VARCHAR(15) NULL, </a:t>
            </a:r>
            <a:r>
              <a:rPr lang="en-US" sz="2000" b="1" dirty="0" err="1"/>
              <a:t>property_number</a:t>
            </a:r>
            <a:r>
              <a:rPr lang="en-US" sz="2000" b="1" dirty="0"/>
              <a:t> INT NOT NULL);</a:t>
            </a:r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42695930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DDL query patterns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48790"/>
            <a:ext cx="11481847" cy="4310741"/>
          </a:xfrm>
        </p:spPr>
        <p:txBody>
          <a:bodyPr>
            <a:normAutofit lnSpcReduction="10000"/>
          </a:bodyPr>
          <a:lstStyle/>
          <a:p>
            <a:r>
              <a:rPr lang="en-US" dirty="0"/>
              <a:t>SQL Primary and Foreign Keys:</a:t>
            </a:r>
          </a:p>
          <a:p>
            <a:pPr marL="457200" lvl="1" indent="0">
              <a:buNone/>
            </a:pPr>
            <a:r>
              <a:rPr lang="en-US" dirty="0"/>
              <a:t>CREATE TABLE Renter (</a:t>
            </a:r>
          </a:p>
          <a:p>
            <a:pPr marL="457200" lvl="1" indent="0">
              <a:buNone/>
            </a:pPr>
            <a:r>
              <a:rPr lang="en-US" dirty="0" err="1"/>
              <a:t>renter_number</a:t>
            </a:r>
            <a:r>
              <a:rPr lang="en-US" dirty="0"/>
              <a:t>      SERIAL                NOT NULL,</a:t>
            </a:r>
          </a:p>
          <a:p>
            <a:pPr marL="457200" lvl="1" indent="0">
              <a:buNone/>
            </a:pPr>
            <a:r>
              <a:rPr lang="en-US" dirty="0" err="1"/>
              <a:t>renter_name</a:t>
            </a:r>
            <a:r>
              <a:rPr lang="en-US" dirty="0"/>
              <a:t>         VARCHAR(50)     NULL,</a:t>
            </a:r>
          </a:p>
          <a:p>
            <a:pPr marL="457200" lvl="1" indent="0">
              <a:buNone/>
            </a:pPr>
            <a:r>
              <a:rPr lang="en-US" dirty="0" err="1"/>
              <a:t>renter_address</a:t>
            </a:r>
            <a:r>
              <a:rPr lang="en-US" dirty="0"/>
              <a:t>     VARCHAR(255)   NULL,</a:t>
            </a:r>
          </a:p>
          <a:p>
            <a:pPr marL="457200" lvl="1" indent="0">
              <a:buNone/>
            </a:pPr>
            <a:r>
              <a:rPr lang="en-US" dirty="0" err="1"/>
              <a:t>renter_phone</a:t>
            </a:r>
            <a:r>
              <a:rPr lang="en-US" dirty="0"/>
              <a:t>        VARCHAR(15)     NULL,</a:t>
            </a:r>
          </a:p>
          <a:p>
            <a:pPr marL="457200" lvl="1" indent="0">
              <a:buNone/>
            </a:pPr>
            <a:r>
              <a:rPr lang="en-US" dirty="0" err="1"/>
              <a:t>Preferred_type</a:t>
            </a:r>
            <a:r>
              <a:rPr lang="en-US" dirty="0"/>
              <a:t>      VARCHAR(50)     NULL,</a:t>
            </a:r>
          </a:p>
          <a:p>
            <a:pPr marL="457200" lvl="1" indent="0">
              <a:buNone/>
            </a:pPr>
            <a:r>
              <a:rPr lang="en-US" dirty="0" err="1"/>
              <a:t>Maximum_rent</a:t>
            </a:r>
            <a:r>
              <a:rPr lang="en-US" dirty="0"/>
              <a:t>      DECIMAL(8,2)    NOT NULL,</a:t>
            </a:r>
          </a:p>
          <a:p>
            <a:pPr marL="457200" lvl="1" indent="0">
              <a:buNone/>
            </a:pPr>
            <a:r>
              <a:rPr lang="en-US" dirty="0" err="1"/>
              <a:t>Property_number</a:t>
            </a:r>
            <a:r>
              <a:rPr lang="en-US" dirty="0"/>
              <a:t>  INT		   NULL,</a:t>
            </a:r>
          </a:p>
          <a:p>
            <a:pPr marL="457200" lvl="1" indent="0">
              <a:buNone/>
            </a:pPr>
            <a:r>
              <a:rPr lang="en-US" b="1" dirty="0"/>
              <a:t>CONSTRAINT  </a:t>
            </a:r>
            <a:r>
              <a:rPr lang="en-US" b="1" dirty="0" err="1"/>
              <a:t>PK_Renter</a:t>
            </a:r>
            <a:r>
              <a:rPr lang="en-US" b="1" dirty="0"/>
              <a:t>  PRIMARY KEY(</a:t>
            </a:r>
            <a:r>
              <a:rPr lang="en-US" b="1" dirty="0" err="1"/>
              <a:t>renter_number</a:t>
            </a:r>
            <a:r>
              <a:rPr lang="en-US" b="1" dirty="0"/>
              <a:t>)</a:t>
            </a:r>
          </a:p>
          <a:p>
            <a:pPr marL="457200" lvl="1" indent="0">
              <a:buNone/>
            </a:pPr>
            <a:r>
              <a:rPr lang="en-US" dirty="0"/>
              <a:t>);</a:t>
            </a:r>
          </a:p>
          <a:p>
            <a:pPr marL="457200" lvl="1" indent="0">
              <a:buNone/>
            </a:pPr>
            <a:endParaRPr lang="en-US" sz="14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FED3612-0710-0F22-CDE2-677A7131E7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89327" y="1448790"/>
            <a:ext cx="3944454" cy="24447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586035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DDL query patterns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48790"/>
            <a:ext cx="11481847" cy="4310741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SQL Primary and Foreign Keys:</a:t>
            </a:r>
          </a:p>
          <a:p>
            <a:pPr marL="457200" lvl="1" indent="0">
              <a:buNone/>
            </a:pPr>
            <a:r>
              <a:rPr lang="en-US" dirty="0"/>
              <a:t>CREATE TABLE Renter (</a:t>
            </a:r>
          </a:p>
          <a:p>
            <a:pPr marL="457200" lvl="1" indent="0">
              <a:buNone/>
            </a:pPr>
            <a:r>
              <a:rPr lang="en-US" dirty="0" err="1"/>
              <a:t>renter_number</a:t>
            </a:r>
            <a:r>
              <a:rPr lang="en-US" dirty="0"/>
              <a:t>      SERIAL                NOT NULL,</a:t>
            </a:r>
          </a:p>
          <a:p>
            <a:pPr marL="457200" lvl="1" indent="0">
              <a:buNone/>
            </a:pPr>
            <a:r>
              <a:rPr lang="en-US" dirty="0" err="1"/>
              <a:t>renter_name</a:t>
            </a:r>
            <a:r>
              <a:rPr lang="en-US" dirty="0"/>
              <a:t>         VARCHAR(50)     NULL,</a:t>
            </a:r>
          </a:p>
          <a:p>
            <a:pPr marL="457200" lvl="1" indent="0">
              <a:buNone/>
            </a:pPr>
            <a:r>
              <a:rPr lang="en-US" dirty="0" err="1"/>
              <a:t>renter_address</a:t>
            </a:r>
            <a:r>
              <a:rPr lang="en-US" dirty="0"/>
              <a:t>     VARCHAR(255)   NULL,</a:t>
            </a:r>
          </a:p>
          <a:p>
            <a:pPr marL="457200" lvl="1" indent="0">
              <a:buNone/>
            </a:pPr>
            <a:r>
              <a:rPr lang="en-US" dirty="0" err="1"/>
              <a:t>renter_phone</a:t>
            </a:r>
            <a:r>
              <a:rPr lang="en-US" dirty="0"/>
              <a:t>        VARCHAR(15)     NULL,</a:t>
            </a:r>
          </a:p>
          <a:p>
            <a:pPr marL="457200" lvl="1" indent="0">
              <a:buNone/>
            </a:pPr>
            <a:r>
              <a:rPr lang="en-US" dirty="0" err="1"/>
              <a:t>Preferred_type</a:t>
            </a:r>
            <a:r>
              <a:rPr lang="en-US" dirty="0"/>
              <a:t>      VARCHAR(50)     NULL,</a:t>
            </a:r>
          </a:p>
          <a:p>
            <a:pPr marL="457200" lvl="1" indent="0">
              <a:buNone/>
            </a:pPr>
            <a:r>
              <a:rPr lang="en-US" dirty="0" err="1"/>
              <a:t>Maximum_rent</a:t>
            </a:r>
            <a:r>
              <a:rPr lang="en-US" dirty="0"/>
              <a:t>      DECIMAL(8,2)    NOT NULL,</a:t>
            </a:r>
          </a:p>
          <a:p>
            <a:pPr marL="457200" lvl="1" indent="0">
              <a:buNone/>
            </a:pPr>
            <a:r>
              <a:rPr lang="en-US" dirty="0" err="1"/>
              <a:t>Property_number</a:t>
            </a:r>
            <a:r>
              <a:rPr lang="en-US" dirty="0"/>
              <a:t>  INT		NULL,</a:t>
            </a:r>
          </a:p>
          <a:p>
            <a:pPr marL="457200" lvl="1" indent="0">
              <a:buNone/>
            </a:pPr>
            <a:r>
              <a:rPr lang="en-US" dirty="0"/>
              <a:t>CONSTRAINT  </a:t>
            </a:r>
            <a:r>
              <a:rPr lang="en-US" dirty="0" err="1"/>
              <a:t>PK_Renter</a:t>
            </a:r>
            <a:r>
              <a:rPr lang="en-US" dirty="0"/>
              <a:t>  PRIMARY KEY(</a:t>
            </a:r>
            <a:r>
              <a:rPr lang="en-US" dirty="0" err="1"/>
              <a:t>renter_number</a:t>
            </a:r>
            <a:r>
              <a:rPr lang="en-US" dirty="0"/>
              <a:t>),</a:t>
            </a:r>
          </a:p>
          <a:p>
            <a:pPr marL="457200" lvl="1" indent="0">
              <a:buNone/>
            </a:pPr>
            <a:r>
              <a:rPr lang="en-US" b="1" dirty="0"/>
              <a:t>CONSTRAINT </a:t>
            </a:r>
            <a:r>
              <a:rPr lang="en-US" b="1" dirty="0" err="1"/>
              <a:t>FK_Property</a:t>
            </a:r>
            <a:r>
              <a:rPr lang="en-US" b="1" dirty="0"/>
              <a:t> FOREIGN KEY(</a:t>
            </a:r>
            <a:r>
              <a:rPr lang="en-US" b="1" dirty="0" err="1"/>
              <a:t>property_number</a:t>
            </a:r>
            <a:r>
              <a:rPr lang="en-US" b="1" dirty="0"/>
              <a:t>) REFERENCES Property(</a:t>
            </a:r>
            <a:r>
              <a:rPr lang="en-US" b="1" dirty="0" err="1"/>
              <a:t>property_number</a:t>
            </a:r>
            <a:r>
              <a:rPr lang="en-US" dirty="0"/>
              <a:t>)</a:t>
            </a:r>
          </a:p>
          <a:p>
            <a:pPr marL="457200" lvl="1" indent="0">
              <a:buNone/>
            </a:pPr>
            <a:r>
              <a:rPr lang="en-US" dirty="0"/>
              <a:t>);</a:t>
            </a:r>
          </a:p>
          <a:p>
            <a:pPr marL="457200" lvl="1" indent="0">
              <a:buNone/>
            </a:pPr>
            <a:endParaRPr lang="en-US" sz="14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FED3612-0710-0F22-CDE2-677A7131E7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89327" y="1448790"/>
            <a:ext cx="3944454" cy="24447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433610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DDL Create Exercise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08166"/>
            <a:ext cx="11481847" cy="4251365"/>
          </a:xfrm>
        </p:spPr>
        <p:txBody>
          <a:bodyPr>
            <a:normAutofit lnSpcReduction="10000"/>
          </a:bodyPr>
          <a:lstStyle/>
          <a:p>
            <a:r>
              <a:rPr lang="en-US" dirty="0"/>
              <a:t>Create the Owner table from the first example.</a:t>
            </a:r>
          </a:p>
          <a:p>
            <a:r>
              <a:rPr lang="en-US" dirty="0"/>
              <a:t>Create the Property table using SQL / DDL and include the Primary Key and Foreign Key, and set the PK to SERIAL. Use the relation below to build your SQL query.</a:t>
            </a: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r>
              <a:rPr lang="en-US" dirty="0"/>
              <a:t>Now create the Renter table from the previous slide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BA142DD-45D8-82ED-E35A-0C054AB81C9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79124" y="2805505"/>
            <a:ext cx="8076305" cy="21388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187011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DDL query patterns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48790"/>
            <a:ext cx="11481847" cy="4310741"/>
          </a:xfrm>
        </p:spPr>
        <p:txBody>
          <a:bodyPr>
            <a:normAutofit/>
          </a:bodyPr>
          <a:lstStyle/>
          <a:p>
            <a:r>
              <a:rPr lang="en-US" dirty="0"/>
              <a:t>SQL Alter Table Command:</a:t>
            </a:r>
          </a:p>
          <a:p>
            <a:pPr lvl="1"/>
            <a:r>
              <a:rPr lang="en-US" b="1" dirty="0"/>
              <a:t>To add a constraint to Owner table:</a:t>
            </a:r>
          </a:p>
          <a:p>
            <a:pPr lvl="1"/>
            <a:endParaRPr lang="en-US" dirty="0"/>
          </a:p>
          <a:p>
            <a:pPr marL="457200" lvl="1" indent="0">
              <a:buNone/>
            </a:pPr>
            <a:r>
              <a:rPr lang="en-US" dirty="0"/>
              <a:t>ALTER TABLE Owner</a:t>
            </a:r>
          </a:p>
          <a:p>
            <a:pPr marL="457200" lvl="1" indent="0">
              <a:buNone/>
            </a:pPr>
            <a:r>
              <a:rPr lang="en-US" sz="1400" dirty="0"/>
              <a:t>	</a:t>
            </a:r>
            <a:r>
              <a:rPr lang="en-US" dirty="0"/>
              <a:t>ADD CONSTRAINT </a:t>
            </a:r>
            <a:r>
              <a:rPr lang="en-US" dirty="0" err="1"/>
              <a:t>PK_Owner</a:t>
            </a:r>
            <a:r>
              <a:rPr lang="en-US" dirty="0"/>
              <a:t>  PRIMARY KEY(</a:t>
            </a:r>
            <a:r>
              <a:rPr lang="en-US" dirty="0" err="1"/>
              <a:t>owner_number</a:t>
            </a:r>
            <a:r>
              <a:rPr lang="en-US" dirty="0"/>
              <a:t>);</a:t>
            </a:r>
          </a:p>
          <a:p>
            <a:pPr marL="457200" lvl="1" indent="0">
              <a:buNone/>
            </a:pPr>
            <a:endParaRPr lang="en-US" dirty="0"/>
          </a:p>
          <a:p>
            <a:pPr lvl="1"/>
            <a:r>
              <a:rPr lang="en-US" b="1" dirty="0"/>
              <a:t>To remove the constraint from Owner table:</a:t>
            </a:r>
          </a:p>
          <a:p>
            <a:pPr lvl="1"/>
            <a:endParaRPr lang="en-US" dirty="0"/>
          </a:p>
          <a:p>
            <a:pPr marL="457200" lvl="1" indent="0">
              <a:buNone/>
            </a:pPr>
            <a:r>
              <a:rPr lang="en-US" dirty="0"/>
              <a:t>ALTER TABLE Owner</a:t>
            </a:r>
          </a:p>
          <a:p>
            <a:pPr marL="457200" lvl="1" indent="0">
              <a:buNone/>
            </a:pPr>
            <a:r>
              <a:rPr lang="en-US" dirty="0"/>
              <a:t>	DROP CONSTRAINT </a:t>
            </a:r>
            <a:r>
              <a:rPr lang="en-US" dirty="0" err="1"/>
              <a:t>PK_Owner</a:t>
            </a:r>
            <a:r>
              <a:rPr lang="en-US" dirty="0"/>
              <a:t>;</a:t>
            </a:r>
          </a:p>
          <a:p>
            <a:pPr marL="457200" lvl="1" indent="0">
              <a:buNone/>
            </a:pPr>
            <a:endParaRPr lang="en-US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49009855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DDL query patterns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48790"/>
            <a:ext cx="11481847" cy="4310741"/>
          </a:xfrm>
        </p:spPr>
        <p:txBody>
          <a:bodyPr>
            <a:normAutofit/>
          </a:bodyPr>
          <a:lstStyle/>
          <a:p>
            <a:r>
              <a:rPr lang="en-US" dirty="0"/>
              <a:t>SQL Composite Keys:</a:t>
            </a:r>
          </a:p>
          <a:p>
            <a:endParaRPr lang="en-US" dirty="0"/>
          </a:p>
          <a:p>
            <a:pPr marL="457200" lvl="1" indent="0">
              <a:buNone/>
            </a:pPr>
            <a:r>
              <a:rPr lang="en-US" dirty="0"/>
              <a:t>CREATE TABLE </a:t>
            </a:r>
            <a:r>
              <a:rPr lang="en-US" dirty="0" err="1"/>
              <a:t>Flight_Date</a:t>
            </a:r>
            <a:r>
              <a:rPr lang="en-US" dirty="0"/>
              <a:t> (</a:t>
            </a:r>
          </a:p>
          <a:p>
            <a:pPr marL="457200" lvl="1" indent="0">
              <a:buNone/>
            </a:pPr>
            <a:r>
              <a:rPr lang="en-US" dirty="0" err="1"/>
              <a:t>flight_number</a:t>
            </a:r>
            <a:r>
              <a:rPr lang="en-US" dirty="0"/>
              <a:t>      VARCHAR(8)       NOT NULL,</a:t>
            </a:r>
          </a:p>
          <a:p>
            <a:pPr marL="457200" lvl="1" indent="0">
              <a:buNone/>
            </a:pPr>
            <a:r>
              <a:rPr lang="en-US" dirty="0" err="1"/>
              <a:t>flight_date</a:t>
            </a:r>
            <a:r>
              <a:rPr lang="en-US" dirty="0"/>
              <a:t>            DATE		 NOT NULL,</a:t>
            </a:r>
          </a:p>
          <a:p>
            <a:pPr marL="457200" lvl="1" indent="0">
              <a:buNone/>
            </a:pPr>
            <a:r>
              <a:rPr lang="en-US" dirty="0" err="1"/>
              <a:t>pilot_name</a:t>
            </a:r>
            <a:r>
              <a:rPr lang="en-US" dirty="0"/>
              <a:t>            VARCHAR(50)    NULL,</a:t>
            </a:r>
          </a:p>
          <a:p>
            <a:pPr marL="457200" lvl="1" indent="0">
              <a:buNone/>
            </a:pPr>
            <a:r>
              <a:rPr lang="en-US" dirty="0"/>
              <a:t>CONSTRAINT  </a:t>
            </a:r>
            <a:r>
              <a:rPr lang="en-US" dirty="0" err="1"/>
              <a:t>PK_Flight_Date</a:t>
            </a:r>
            <a:r>
              <a:rPr lang="en-US" dirty="0"/>
              <a:t>  PRIMARY KEY(</a:t>
            </a:r>
            <a:r>
              <a:rPr lang="en-US" dirty="0" err="1"/>
              <a:t>flight_number</a:t>
            </a:r>
            <a:r>
              <a:rPr lang="en-US" dirty="0"/>
              <a:t>, </a:t>
            </a:r>
            <a:r>
              <a:rPr lang="en-US" dirty="0" err="1"/>
              <a:t>flight_date</a:t>
            </a:r>
            <a:r>
              <a:rPr lang="en-US" dirty="0"/>
              <a:t>),</a:t>
            </a:r>
          </a:p>
          <a:p>
            <a:pPr marL="457200" lvl="1" indent="0">
              <a:buNone/>
            </a:pPr>
            <a:r>
              <a:rPr lang="en-US" dirty="0"/>
              <a:t>CONSTRAINT </a:t>
            </a:r>
            <a:r>
              <a:rPr lang="en-US" dirty="0" err="1"/>
              <a:t>FK_Flight_Date_Flight</a:t>
            </a:r>
            <a:r>
              <a:rPr lang="en-US" dirty="0"/>
              <a:t> FOREIGN KEY(</a:t>
            </a:r>
            <a:r>
              <a:rPr lang="en-US" dirty="0" err="1"/>
              <a:t>flight_number</a:t>
            </a:r>
            <a:r>
              <a:rPr lang="en-US" dirty="0"/>
              <a:t>)</a:t>
            </a:r>
          </a:p>
          <a:p>
            <a:pPr marL="457200" lvl="1" indent="0">
              <a:buNone/>
            </a:pPr>
            <a:r>
              <a:rPr lang="en-US" dirty="0"/>
              <a:t>	REFERENCES Flight(</a:t>
            </a:r>
            <a:r>
              <a:rPr lang="en-US" dirty="0" err="1"/>
              <a:t>flight_number</a:t>
            </a:r>
            <a:r>
              <a:rPr lang="en-US" dirty="0"/>
              <a:t>)</a:t>
            </a:r>
          </a:p>
          <a:p>
            <a:pPr marL="457200" lvl="1" indent="0">
              <a:buNone/>
            </a:pPr>
            <a:r>
              <a:rPr lang="en-US" dirty="0"/>
              <a:t>);</a:t>
            </a:r>
          </a:p>
          <a:p>
            <a:pPr marL="457200" lvl="1" indent="0">
              <a:buNone/>
            </a:pPr>
            <a:endParaRPr lang="en-US" sz="14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56269042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DDL query patterns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48790"/>
            <a:ext cx="11481847" cy="4310741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SQL </a:t>
            </a:r>
            <a:r>
              <a:rPr lang="en-US" b="1" dirty="0"/>
              <a:t>CASCADE</a:t>
            </a:r>
            <a:r>
              <a:rPr lang="en-US" dirty="0"/>
              <a:t> Command:</a:t>
            </a:r>
          </a:p>
          <a:p>
            <a:pPr marL="457200" lvl="1" indent="0">
              <a:buNone/>
            </a:pPr>
            <a:r>
              <a:rPr lang="en-US" dirty="0"/>
              <a:t>CREATE TABLE Renter (</a:t>
            </a:r>
          </a:p>
          <a:p>
            <a:pPr marL="457200" lvl="1" indent="0">
              <a:buNone/>
            </a:pPr>
            <a:r>
              <a:rPr lang="en-US" dirty="0" err="1"/>
              <a:t>renter_number</a:t>
            </a:r>
            <a:r>
              <a:rPr lang="en-US" dirty="0"/>
              <a:t>      SERIAL                NOT NULL,</a:t>
            </a:r>
          </a:p>
          <a:p>
            <a:pPr marL="457200" lvl="1" indent="0">
              <a:buNone/>
            </a:pPr>
            <a:r>
              <a:rPr lang="en-US" dirty="0" err="1"/>
              <a:t>renter_name</a:t>
            </a:r>
            <a:r>
              <a:rPr lang="en-US" dirty="0"/>
              <a:t>         VARCHAR(50)     NULL,</a:t>
            </a:r>
          </a:p>
          <a:p>
            <a:pPr marL="457200" lvl="1" indent="0">
              <a:buNone/>
            </a:pPr>
            <a:r>
              <a:rPr lang="en-US" dirty="0" err="1"/>
              <a:t>renter_address</a:t>
            </a:r>
            <a:r>
              <a:rPr lang="en-US" dirty="0"/>
              <a:t>     VARCHAR(255)   NULL,</a:t>
            </a:r>
          </a:p>
          <a:p>
            <a:pPr marL="457200" lvl="1" indent="0">
              <a:buNone/>
            </a:pPr>
            <a:r>
              <a:rPr lang="en-US" dirty="0" err="1"/>
              <a:t>renter_phone</a:t>
            </a:r>
            <a:r>
              <a:rPr lang="en-US" dirty="0"/>
              <a:t>        VARCHAR(15)     NULL,</a:t>
            </a:r>
          </a:p>
          <a:p>
            <a:pPr marL="457200" lvl="1" indent="0">
              <a:buNone/>
            </a:pPr>
            <a:r>
              <a:rPr lang="en-US" dirty="0" err="1"/>
              <a:t>Preferred_type</a:t>
            </a:r>
            <a:r>
              <a:rPr lang="en-US" dirty="0"/>
              <a:t>      VARCHAR(50)     NULL,</a:t>
            </a:r>
          </a:p>
          <a:p>
            <a:pPr marL="457200" lvl="1" indent="0">
              <a:buNone/>
            </a:pPr>
            <a:r>
              <a:rPr lang="en-US" dirty="0" err="1"/>
              <a:t>Maximum_rent</a:t>
            </a:r>
            <a:r>
              <a:rPr lang="en-US" dirty="0"/>
              <a:t>      BIGINT                 NOT NULL,</a:t>
            </a:r>
          </a:p>
          <a:p>
            <a:pPr marL="457200" lvl="1" indent="0">
              <a:buNone/>
            </a:pPr>
            <a:r>
              <a:rPr lang="en-US" dirty="0" err="1"/>
              <a:t>Property_number</a:t>
            </a:r>
            <a:r>
              <a:rPr lang="en-US" dirty="0"/>
              <a:t>  INT		   NULL,</a:t>
            </a:r>
          </a:p>
          <a:p>
            <a:pPr marL="457200" lvl="1" indent="0">
              <a:buNone/>
            </a:pPr>
            <a:r>
              <a:rPr lang="en-US" dirty="0"/>
              <a:t>CONSTRAINT  </a:t>
            </a:r>
            <a:r>
              <a:rPr lang="en-US" dirty="0" err="1"/>
              <a:t>PK_Renter</a:t>
            </a:r>
            <a:r>
              <a:rPr lang="en-US" dirty="0"/>
              <a:t>  PRIMARY KEY(</a:t>
            </a:r>
            <a:r>
              <a:rPr lang="en-US" dirty="0" err="1"/>
              <a:t>renter_number</a:t>
            </a:r>
            <a:r>
              <a:rPr lang="en-US" dirty="0"/>
              <a:t>),</a:t>
            </a:r>
          </a:p>
          <a:p>
            <a:pPr marL="457200" lvl="1" indent="0">
              <a:buNone/>
            </a:pPr>
            <a:r>
              <a:rPr lang="en-US" dirty="0"/>
              <a:t>CONSTRAINT </a:t>
            </a:r>
            <a:r>
              <a:rPr lang="en-US" dirty="0" err="1"/>
              <a:t>FK_Property</a:t>
            </a:r>
            <a:r>
              <a:rPr lang="en-US" dirty="0"/>
              <a:t> FOREIGN KEY(</a:t>
            </a:r>
            <a:r>
              <a:rPr lang="en-US" dirty="0" err="1"/>
              <a:t>property_number</a:t>
            </a:r>
            <a:r>
              <a:rPr lang="en-US" dirty="0"/>
              <a:t>) REFERENCES Property(</a:t>
            </a:r>
            <a:r>
              <a:rPr lang="en-US" dirty="0" err="1"/>
              <a:t>property_number</a:t>
            </a:r>
            <a:r>
              <a:rPr lang="en-US" dirty="0"/>
              <a:t>)  </a:t>
            </a:r>
            <a:r>
              <a:rPr lang="en-US" b="1" dirty="0"/>
              <a:t>ON UPDATE CASCADE</a:t>
            </a:r>
          </a:p>
          <a:p>
            <a:pPr marL="457200" lvl="1" indent="0">
              <a:buNone/>
            </a:pPr>
            <a:r>
              <a:rPr lang="en-US" dirty="0"/>
              <a:t>);</a:t>
            </a:r>
          </a:p>
          <a:p>
            <a:pPr marL="457200" lvl="1" indent="0">
              <a:buNone/>
            </a:pPr>
            <a:endParaRPr lang="en-US" sz="14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FED3612-0710-0F22-CDE2-677A7131E7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89327" y="1448790"/>
            <a:ext cx="3944454" cy="24447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921629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DDL query patterns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48790"/>
            <a:ext cx="11481847" cy="4310741"/>
          </a:xfrm>
        </p:spPr>
        <p:txBody>
          <a:bodyPr>
            <a:normAutofit/>
          </a:bodyPr>
          <a:lstStyle/>
          <a:p>
            <a:r>
              <a:rPr lang="en-US" dirty="0"/>
              <a:t>SQL Alter Table Command:</a:t>
            </a:r>
          </a:p>
          <a:p>
            <a:pPr lvl="1"/>
            <a:r>
              <a:rPr lang="en-US" b="1" dirty="0"/>
              <a:t>To add a column to Property table:</a:t>
            </a:r>
          </a:p>
          <a:p>
            <a:pPr lvl="1"/>
            <a:endParaRPr lang="en-US" dirty="0"/>
          </a:p>
          <a:p>
            <a:pPr marL="457200" lvl="1" indent="0">
              <a:buNone/>
            </a:pPr>
            <a:r>
              <a:rPr lang="en-US" dirty="0"/>
              <a:t>ALTER TABLE  Property  ADD </a:t>
            </a:r>
            <a:r>
              <a:rPr lang="en-US" dirty="0" err="1"/>
              <a:t>rent_start_date</a:t>
            </a:r>
            <a:r>
              <a:rPr lang="en-US" dirty="0"/>
              <a:t>  DATE	NULL;</a:t>
            </a:r>
          </a:p>
          <a:p>
            <a:pPr marL="457200" lvl="1" indent="0">
              <a:buNone/>
            </a:pPr>
            <a:r>
              <a:rPr lang="en-US" dirty="0"/>
              <a:t>ALTER TABLE  Property  ADD COLUMN </a:t>
            </a:r>
            <a:r>
              <a:rPr lang="en-US" dirty="0" err="1"/>
              <a:t>rent_start_date</a:t>
            </a:r>
            <a:r>
              <a:rPr lang="en-US" dirty="0"/>
              <a:t>  DATE	NULL;</a:t>
            </a:r>
          </a:p>
          <a:p>
            <a:pPr marL="457200" lvl="1" indent="0">
              <a:buNone/>
            </a:pPr>
            <a:endParaRPr lang="en-US" dirty="0"/>
          </a:p>
          <a:p>
            <a:pPr lvl="1"/>
            <a:r>
              <a:rPr lang="en-US" b="1" dirty="0"/>
              <a:t>To remove the column from Property table:</a:t>
            </a:r>
          </a:p>
          <a:p>
            <a:pPr lvl="1"/>
            <a:endParaRPr lang="en-US" dirty="0"/>
          </a:p>
          <a:p>
            <a:pPr marL="457200" lvl="1" indent="0">
              <a:buNone/>
            </a:pPr>
            <a:r>
              <a:rPr lang="en-US" dirty="0"/>
              <a:t>ALTER TABLE Property</a:t>
            </a:r>
          </a:p>
          <a:p>
            <a:pPr marL="457200" lvl="1" indent="0">
              <a:buNone/>
            </a:pPr>
            <a:r>
              <a:rPr lang="en-US" dirty="0"/>
              <a:t>	DROP </a:t>
            </a:r>
            <a:r>
              <a:rPr lang="en-US" dirty="0" err="1"/>
              <a:t>rent_start_date</a:t>
            </a:r>
            <a:r>
              <a:rPr lang="en-US" dirty="0"/>
              <a:t>;</a:t>
            </a:r>
          </a:p>
          <a:p>
            <a:pPr marL="457200" lvl="1" indent="0">
              <a:buNone/>
            </a:pPr>
            <a:endParaRPr lang="en-US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98823319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DDL query patterns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48790"/>
            <a:ext cx="11481847" cy="4310741"/>
          </a:xfrm>
        </p:spPr>
        <p:txBody>
          <a:bodyPr>
            <a:normAutofit/>
          </a:bodyPr>
          <a:lstStyle/>
          <a:p>
            <a:r>
              <a:rPr lang="en-US" dirty="0"/>
              <a:t>SQL Drop Table Command:</a:t>
            </a:r>
          </a:p>
          <a:p>
            <a:pPr lvl="1"/>
            <a:r>
              <a:rPr lang="en-US" dirty="0"/>
              <a:t>To delete / drop the Owner table:</a:t>
            </a:r>
          </a:p>
          <a:p>
            <a:pPr lvl="1"/>
            <a:endParaRPr lang="en-US" dirty="0"/>
          </a:p>
          <a:p>
            <a:pPr marL="457200" lvl="1" indent="0">
              <a:buNone/>
            </a:pPr>
            <a:r>
              <a:rPr lang="en-US" b="1" dirty="0"/>
              <a:t>DROP TABLE  Owner;</a:t>
            </a:r>
          </a:p>
          <a:p>
            <a:pPr marL="457200" lvl="1" indent="0">
              <a:buNone/>
            </a:pPr>
            <a:endParaRPr lang="en-US" dirty="0"/>
          </a:p>
          <a:p>
            <a:pPr marL="457200" lvl="1" indent="0">
              <a:buNone/>
            </a:pPr>
            <a:endParaRPr lang="en-US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9A4EC44-ED4A-229B-E359-5E9B7939715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01865" y="2993400"/>
            <a:ext cx="6969248" cy="2415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773855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DDL query patterns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48790"/>
            <a:ext cx="11481847" cy="4310741"/>
          </a:xfrm>
        </p:spPr>
        <p:txBody>
          <a:bodyPr>
            <a:normAutofit/>
          </a:bodyPr>
          <a:lstStyle/>
          <a:p>
            <a:r>
              <a:rPr lang="en-US" dirty="0"/>
              <a:t>SQL Truncate Table Command:</a:t>
            </a:r>
          </a:p>
          <a:p>
            <a:pPr lvl="1"/>
            <a:r>
              <a:rPr lang="en-US" dirty="0"/>
              <a:t>To delete all records from the Owner table:</a:t>
            </a:r>
          </a:p>
          <a:p>
            <a:pPr lvl="1"/>
            <a:endParaRPr lang="en-US" dirty="0"/>
          </a:p>
          <a:p>
            <a:pPr marL="457200" lvl="1" indent="0">
              <a:buNone/>
            </a:pPr>
            <a:r>
              <a:rPr lang="en-US" b="1" dirty="0"/>
              <a:t>TRUNCATE TABLE  Owner;</a:t>
            </a:r>
          </a:p>
          <a:p>
            <a:pPr marL="457200" lvl="1" indent="0">
              <a:buNone/>
            </a:pPr>
            <a:endParaRPr lang="en-US" dirty="0"/>
          </a:p>
          <a:p>
            <a:pPr marL="457200" lvl="1" indent="0">
              <a:buNone/>
            </a:pPr>
            <a:endParaRPr lang="en-US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9A4EC44-ED4A-229B-E359-5E9B7939715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4372233" y="2993400"/>
            <a:ext cx="6428512" cy="2415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43738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DDL query patterns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48790"/>
            <a:ext cx="11481847" cy="4310741"/>
          </a:xfrm>
        </p:spPr>
        <p:txBody>
          <a:bodyPr>
            <a:normAutofit/>
          </a:bodyPr>
          <a:lstStyle/>
          <a:p>
            <a:r>
              <a:rPr lang="en-US" dirty="0"/>
              <a:t>SQL Comment Command:</a:t>
            </a:r>
          </a:p>
          <a:p>
            <a:pPr lvl="1"/>
            <a:r>
              <a:rPr lang="en-US" dirty="0"/>
              <a:t>To add a comment to the Owner table:</a:t>
            </a:r>
          </a:p>
          <a:p>
            <a:pPr lvl="1"/>
            <a:endParaRPr lang="en-US" dirty="0"/>
          </a:p>
          <a:p>
            <a:pPr marL="457200" lvl="1" indent="0">
              <a:buNone/>
            </a:pPr>
            <a:r>
              <a:rPr lang="en-US" b="1" dirty="0"/>
              <a:t>COMMENT ON TABLE Owner IS ‘This table links to the property table’;</a:t>
            </a:r>
          </a:p>
          <a:p>
            <a:pPr marL="457200" lvl="1" indent="0">
              <a:buNone/>
            </a:pPr>
            <a:endParaRPr lang="en-US" dirty="0"/>
          </a:p>
          <a:p>
            <a:pPr marL="457200" lvl="1" indent="0">
              <a:buNone/>
            </a:pPr>
            <a:endParaRPr lang="en-US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50AA387-58FE-FD8F-F2D1-8E927FE9018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75366" y="3370575"/>
            <a:ext cx="4467849" cy="20386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104387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DDL CHECK Constraint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48790"/>
            <a:ext cx="11481847" cy="4310741"/>
          </a:xfrm>
        </p:spPr>
        <p:txBody>
          <a:bodyPr>
            <a:normAutofit/>
          </a:bodyPr>
          <a:lstStyle/>
          <a:p>
            <a:r>
              <a:rPr lang="en-US" dirty="0"/>
              <a:t>SQL CHECK constraint:</a:t>
            </a:r>
          </a:p>
          <a:p>
            <a:pPr lvl="1"/>
            <a:r>
              <a:rPr lang="en-US" dirty="0"/>
              <a:t>A check constraint allows us to enforce conditions to an attribute.</a:t>
            </a:r>
          </a:p>
          <a:p>
            <a:pPr marL="742950" lvl="1" indent="-285750"/>
            <a:r>
              <a:rPr lang="en-US" dirty="0"/>
              <a:t>Clause symbols can be used as with most programming languages to ensure the condition:</a:t>
            </a:r>
          </a:p>
          <a:p>
            <a:pPr marL="742950" lvl="1" indent="-285750"/>
            <a:endParaRPr lang="en-US" dirty="0"/>
          </a:p>
          <a:p>
            <a:pPr marL="914400" lvl="2" indent="0" algn="ctr">
              <a:buNone/>
            </a:pPr>
            <a:r>
              <a:rPr lang="en-US" sz="2400" b="1" dirty="0"/>
              <a:t>= - </a:t>
            </a:r>
            <a:r>
              <a:rPr lang="en-US" sz="2400" dirty="0"/>
              <a:t>Equal to</a:t>
            </a:r>
            <a:r>
              <a:rPr lang="en-US" sz="2400" b="1" dirty="0"/>
              <a:t>			&lt;= - </a:t>
            </a:r>
            <a:r>
              <a:rPr lang="en-US" sz="2400" dirty="0"/>
              <a:t>Less than or equal to</a:t>
            </a:r>
          </a:p>
          <a:p>
            <a:pPr marL="914400" lvl="2" indent="0" algn="ctr">
              <a:buNone/>
            </a:pPr>
            <a:r>
              <a:rPr lang="en-US" sz="2400" b="1" dirty="0"/>
              <a:t>&lt; - </a:t>
            </a:r>
            <a:r>
              <a:rPr lang="en-US" sz="2400" dirty="0"/>
              <a:t>Less than</a:t>
            </a:r>
            <a:r>
              <a:rPr lang="en-US" sz="2400" b="1" dirty="0"/>
              <a:t>			&gt;= - </a:t>
            </a:r>
            <a:r>
              <a:rPr lang="en-US" sz="2400" dirty="0"/>
              <a:t>Greater than or equal to</a:t>
            </a:r>
          </a:p>
          <a:p>
            <a:pPr marL="914400" lvl="2" indent="0" algn="ctr">
              <a:buNone/>
            </a:pPr>
            <a:r>
              <a:rPr lang="en-US" sz="2400" b="1" dirty="0"/>
              <a:t>&gt; - </a:t>
            </a:r>
            <a:r>
              <a:rPr lang="en-US" sz="2400" dirty="0"/>
              <a:t>Greater than</a:t>
            </a:r>
            <a:r>
              <a:rPr lang="en-US" sz="2400" b="1" dirty="0"/>
              <a:t>  			&lt;&gt; OR != - </a:t>
            </a:r>
            <a:r>
              <a:rPr lang="en-US" sz="2400" dirty="0"/>
              <a:t>Not equal to</a:t>
            </a:r>
            <a:endParaRPr lang="en-GB" sz="24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77512096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DDL CHECK Constraint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48790"/>
            <a:ext cx="11481847" cy="4310741"/>
          </a:xfrm>
        </p:spPr>
        <p:txBody>
          <a:bodyPr>
            <a:normAutofit/>
          </a:bodyPr>
          <a:lstStyle/>
          <a:p>
            <a:pPr lvl="1"/>
            <a:r>
              <a:rPr lang="en-US" sz="2800" dirty="0"/>
              <a:t>We constrain a value to a check like this:</a:t>
            </a:r>
          </a:p>
          <a:p>
            <a:pPr lvl="1"/>
            <a:endParaRPr lang="en-US" sz="2800" dirty="0"/>
          </a:p>
          <a:p>
            <a:pPr marL="914400" lvl="2" indent="0">
              <a:buNone/>
            </a:pPr>
            <a:r>
              <a:rPr lang="en-US" sz="2800" dirty="0"/>
              <a:t>ALTER TABLE Student</a:t>
            </a:r>
          </a:p>
          <a:p>
            <a:pPr marL="914400" lvl="2" indent="0">
              <a:buNone/>
            </a:pPr>
            <a:r>
              <a:rPr lang="en-US" sz="2800" dirty="0"/>
              <a:t>	ADD CONSTRAINT </a:t>
            </a:r>
            <a:r>
              <a:rPr lang="en-US" sz="2800" dirty="0" err="1"/>
              <a:t>CHK_student_age</a:t>
            </a:r>
            <a:r>
              <a:rPr lang="en-US" sz="2800" dirty="0"/>
              <a:t> CHECK (</a:t>
            </a:r>
            <a:r>
              <a:rPr lang="en-US" sz="2800" dirty="0" err="1"/>
              <a:t>student_age</a:t>
            </a:r>
            <a:r>
              <a:rPr lang="en-US" sz="2800" dirty="0"/>
              <a:t> &gt;= 18);</a:t>
            </a: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914400" lvl="2" indent="0">
              <a:buNone/>
            </a:pPr>
            <a:r>
              <a:rPr lang="en-US" sz="2800" dirty="0"/>
              <a:t>ALTER TABLE Student</a:t>
            </a:r>
          </a:p>
          <a:p>
            <a:pPr marL="914400" lvl="2" indent="0">
              <a:buNone/>
            </a:pPr>
            <a:r>
              <a:rPr lang="en-US" sz="2800" dirty="0"/>
              <a:t>	ADD CONSTRAINT </a:t>
            </a:r>
            <a:r>
              <a:rPr lang="en-US" sz="2800" dirty="0" err="1"/>
              <a:t>CHK_start_date</a:t>
            </a:r>
            <a:endParaRPr lang="en-US" sz="2800" dirty="0"/>
          </a:p>
          <a:p>
            <a:pPr marL="914400" lvl="2" indent="0">
              <a:buNone/>
            </a:pPr>
            <a:r>
              <a:rPr lang="en-US" sz="2800" dirty="0"/>
              <a:t>		CHECK (</a:t>
            </a:r>
            <a:r>
              <a:rPr lang="en-US" sz="2800" dirty="0" err="1"/>
              <a:t>start_date</a:t>
            </a:r>
            <a:r>
              <a:rPr lang="en-US" sz="2800" dirty="0"/>
              <a:t> &gt; </a:t>
            </a:r>
            <a:r>
              <a:rPr lang="en-US" sz="2800" dirty="0" err="1"/>
              <a:t>enrolment_date</a:t>
            </a:r>
            <a:r>
              <a:rPr lang="en-US" sz="2800" dirty="0"/>
              <a:t>);</a:t>
            </a:r>
          </a:p>
          <a:p>
            <a:pPr marL="914400" lvl="2" indent="0">
              <a:buNone/>
            </a:pPr>
            <a:endParaRPr lang="en-US" sz="2800" dirty="0"/>
          </a:p>
          <a:p>
            <a:pPr marL="457200" lvl="1" indent="0">
              <a:buNone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80098347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DML Key Words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4"/>
            <a:ext cx="11481847" cy="3933907"/>
          </a:xfrm>
        </p:spPr>
        <p:txBody>
          <a:bodyPr>
            <a:normAutofit/>
          </a:bodyPr>
          <a:lstStyle/>
          <a:p>
            <a:r>
              <a:rPr lang="en-US" dirty="0"/>
              <a:t>Keywords are:</a:t>
            </a:r>
          </a:p>
          <a:p>
            <a:pPr lvl="1"/>
            <a:r>
              <a:rPr lang="en-US" sz="2800" b="1" dirty="0"/>
              <a:t>INSERT</a:t>
            </a:r>
          </a:p>
          <a:p>
            <a:pPr lvl="2"/>
            <a:r>
              <a:rPr lang="en-US" sz="2400" dirty="0"/>
              <a:t>Used to add (</a:t>
            </a:r>
            <a:r>
              <a:rPr lang="en-US" sz="2400" b="1" dirty="0"/>
              <a:t>C</a:t>
            </a:r>
            <a:r>
              <a:rPr lang="en-US" sz="2400" dirty="0"/>
              <a:t>reate) new </a:t>
            </a:r>
            <a:r>
              <a:rPr lang="en-US" sz="2400" b="1" dirty="0"/>
              <a:t>VALUES</a:t>
            </a:r>
            <a:r>
              <a:rPr lang="en-US" sz="2400" dirty="0"/>
              <a:t> into existing database objects (tables).</a:t>
            </a:r>
          </a:p>
          <a:p>
            <a:pPr lvl="1"/>
            <a:r>
              <a:rPr lang="en-US" sz="2800" b="1" dirty="0"/>
              <a:t>SELECT</a:t>
            </a:r>
          </a:p>
          <a:p>
            <a:pPr lvl="2"/>
            <a:r>
              <a:rPr lang="en-US" sz="2400" dirty="0"/>
              <a:t>Used to choose (</a:t>
            </a:r>
            <a:r>
              <a:rPr lang="en-US" sz="2400" b="1" dirty="0"/>
              <a:t>R</a:t>
            </a:r>
            <a:r>
              <a:rPr lang="en-US" sz="2400" dirty="0"/>
              <a:t>ead) the data to retrieve </a:t>
            </a:r>
            <a:r>
              <a:rPr lang="en-US" sz="2400" b="1" dirty="0"/>
              <a:t>FROM </a:t>
            </a:r>
            <a:r>
              <a:rPr lang="en-US" sz="2400" dirty="0"/>
              <a:t>the desired tables.</a:t>
            </a:r>
          </a:p>
          <a:p>
            <a:pPr lvl="1"/>
            <a:r>
              <a:rPr lang="en-US" sz="2800" b="1" dirty="0"/>
              <a:t>UPDATE</a:t>
            </a:r>
          </a:p>
          <a:p>
            <a:pPr lvl="2"/>
            <a:r>
              <a:rPr lang="en-US" sz="2400" dirty="0"/>
              <a:t>Used to modify (</a:t>
            </a:r>
            <a:r>
              <a:rPr lang="en-US" sz="2400" b="1" dirty="0"/>
              <a:t>U</a:t>
            </a:r>
            <a:r>
              <a:rPr lang="en-US" sz="2400" dirty="0"/>
              <a:t>pdate) specific existing records in a table.</a:t>
            </a:r>
          </a:p>
          <a:p>
            <a:pPr lvl="1"/>
            <a:r>
              <a:rPr lang="en-US" sz="2800" b="1" dirty="0"/>
              <a:t>DELETE</a:t>
            </a:r>
          </a:p>
          <a:p>
            <a:pPr lvl="2"/>
            <a:r>
              <a:rPr lang="en-US" sz="2400" dirty="0"/>
              <a:t>Used to remove (</a:t>
            </a:r>
            <a:r>
              <a:rPr lang="en-US" sz="2400" b="1" dirty="0"/>
              <a:t>D</a:t>
            </a:r>
            <a:r>
              <a:rPr lang="en-US" sz="2400" dirty="0"/>
              <a:t>elete) specific existing records from a table.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308386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DML query patterns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48790"/>
            <a:ext cx="11481847" cy="4310741"/>
          </a:xfrm>
        </p:spPr>
        <p:txBody>
          <a:bodyPr>
            <a:normAutofit/>
          </a:bodyPr>
          <a:lstStyle/>
          <a:p>
            <a:r>
              <a:rPr lang="en-US" dirty="0"/>
              <a:t>SQL INSERT INTO Command:</a:t>
            </a:r>
          </a:p>
          <a:p>
            <a:pPr lvl="1"/>
            <a:r>
              <a:rPr lang="en-US" dirty="0"/>
              <a:t>To insert data values into a table:</a:t>
            </a:r>
          </a:p>
          <a:p>
            <a:pPr lvl="1"/>
            <a:endParaRPr lang="en-US" dirty="0"/>
          </a:p>
          <a:p>
            <a:pPr lvl="1"/>
            <a:endParaRPr lang="en-US" dirty="0"/>
          </a:p>
          <a:p>
            <a:pPr lvl="1"/>
            <a:endParaRPr lang="en-US" dirty="0"/>
          </a:p>
          <a:p>
            <a:pPr lvl="1"/>
            <a:endParaRPr lang="en-US" dirty="0"/>
          </a:p>
          <a:p>
            <a:pPr marL="457200" lvl="1" indent="0">
              <a:buNone/>
            </a:pPr>
            <a:r>
              <a:rPr lang="en-US" dirty="0"/>
              <a:t>INSERT INTO Owner (</a:t>
            </a:r>
            <a:r>
              <a:rPr lang="en-US" dirty="0" err="1"/>
              <a:t>owner_number</a:t>
            </a:r>
            <a:r>
              <a:rPr lang="en-US" dirty="0"/>
              <a:t>, </a:t>
            </a:r>
            <a:r>
              <a:rPr lang="en-US" dirty="0" err="1"/>
              <a:t>owner_name</a:t>
            </a:r>
            <a:r>
              <a:rPr lang="en-US" dirty="0"/>
              <a:t>, </a:t>
            </a:r>
            <a:r>
              <a:rPr lang="en-US" dirty="0" err="1"/>
              <a:t>owner_address</a:t>
            </a:r>
            <a:r>
              <a:rPr lang="en-US" dirty="0"/>
              <a:t>, </a:t>
            </a:r>
            <a:r>
              <a:rPr lang="en-US" dirty="0" err="1"/>
              <a:t>owner_telephone</a:t>
            </a:r>
            <a:r>
              <a:rPr lang="en-US" dirty="0"/>
              <a:t>, </a:t>
            </a:r>
            <a:r>
              <a:rPr lang="en-US" dirty="0" err="1"/>
              <a:t>property_number</a:t>
            </a:r>
            <a:r>
              <a:rPr lang="en-US" dirty="0"/>
              <a:t>)</a:t>
            </a:r>
          </a:p>
          <a:p>
            <a:pPr marL="914400" lvl="2" indent="0">
              <a:buNone/>
            </a:pPr>
            <a:r>
              <a:rPr lang="en-US" sz="2400" dirty="0"/>
              <a:t>VALUES (1, ‘Monica’, ‘1454 Thirty First Street’, ‘555-6593’, 101)</a:t>
            </a:r>
          </a:p>
          <a:p>
            <a:pPr marL="457200" lvl="1" indent="0">
              <a:buNone/>
            </a:pPr>
            <a:endParaRPr lang="en-US" dirty="0"/>
          </a:p>
          <a:p>
            <a:pPr marL="457200" lvl="1" indent="0">
              <a:buNone/>
            </a:pPr>
            <a:endParaRPr lang="en-US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102DDB7-F6E6-8FE1-3B42-223824536C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8168" y="1690688"/>
            <a:ext cx="6475613" cy="18050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0311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DML query patterns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48790"/>
            <a:ext cx="11481847" cy="4310741"/>
          </a:xfrm>
        </p:spPr>
        <p:txBody>
          <a:bodyPr>
            <a:normAutofit/>
          </a:bodyPr>
          <a:lstStyle/>
          <a:p>
            <a:r>
              <a:rPr lang="en-US" dirty="0"/>
              <a:t>SQL INSERT INTO Command:</a:t>
            </a:r>
          </a:p>
          <a:p>
            <a:endParaRPr lang="en-US" dirty="0"/>
          </a:p>
          <a:p>
            <a:pPr lvl="1"/>
            <a:r>
              <a:rPr lang="en-US" sz="2800" dirty="0"/>
              <a:t>Three important points to note:</a:t>
            </a:r>
          </a:p>
          <a:p>
            <a:pPr lvl="2"/>
            <a:r>
              <a:rPr lang="en-US" sz="2400" dirty="0"/>
              <a:t>Any strings or characters (not numbers) must be wrapped in single quotations.</a:t>
            </a:r>
          </a:p>
          <a:p>
            <a:pPr lvl="2"/>
            <a:r>
              <a:rPr lang="en-US" sz="2400" dirty="0"/>
              <a:t>The arguments can be in any order BUT must match between parenthesis.</a:t>
            </a:r>
          </a:p>
          <a:p>
            <a:pPr lvl="2"/>
            <a:r>
              <a:rPr lang="en-US" sz="2400" dirty="0"/>
              <a:t>You can insert partial data, </a:t>
            </a:r>
            <a:r>
              <a:rPr lang="en-US" sz="2400" dirty="0" err="1"/>
              <a:t>ie</a:t>
            </a:r>
            <a:r>
              <a:rPr lang="en-US" sz="2400" dirty="0"/>
              <a:t>. Specific columns rather than all if needed.</a:t>
            </a:r>
          </a:p>
          <a:p>
            <a:pPr marL="457200" lvl="1" indent="0">
              <a:buNone/>
            </a:pPr>
            <a:endParaRPr lang="en-US" dirty="0"/>
          </a:p>
          <a:p>
            <a:pPr marL="457200" lvl="1" indent="0">
              <a:buNone/>
            </a:pPr>
            <a:r>
              <a:rPr lang="en-US" dirty="0"/>
              <a:t>INSERT INTO Owner (</a:t>
            </a:r>
            <a:r>
              <a:rPr lang="en-US" dirty="0" err="1"/>
              <a:t>owner_number</a:t>
            </a:r>
            <a:r>
              <a:rPr lang="en-US" dirty="0"/>
              <a:t>, </a:t>
            </a:r>
            <a:r>
              <a:rPr lang="en-US" dirty="0" err="1"/>
              <a:t>owner_name</a:t>
            </a:r>
            <a:r>
              <a:rPr lang="en-US" dirty="0"/>
              <a:t>, </a:t>
            </a:r>
            <a:r>
              <a:rPr lang="en-US" dirty="0" err="1"/>
              <a:t>owner_address</a:t>
            </a:r>
            <a:r>
              <a:rPr lang="en-US" dirty="0"/>
              <a:t>, </a:t>
            </a:r>
            <a:r>
              <a:rPr lang="en-US" dirty="0" err="1"/>
              <a:t>owner_telephone</a:t>
            </a:r>
            <a:r>
              <a:rPr lang="en-US" dirty="0"/>
              <a:t>, </a:t>
            </a:r>
            <a:r>
              <a:rPr lang="en-US" dirty="0" err="1"/>
              <a:t>property_number</a:t>
            </a:r>
            <a:r>
              <a:rPr lang="en-US" dirty="0"/>
              <a:t>)</a:t>
            </a:r>
          </a:p>
          <a:p>
            <a:pPr marL="914400" lvl="2" indent="0">
              <a:buNone/>
            </a:pPr>
            <a:r>
              <a:rPr lang="en-US" sz="2400" dirty="0"/>
              <a:t>VALUES (1, ‘Monica’, ‘1454 Thirty First Street’, ‘555-6593’, 101);</a:t>
            </a:r>
          </a:p>
          <a:p>
            <a:pPr marL="457200" lvl="1" indent="0">
              <a:buNone/>
            </a:pPr>
            <a:endParaRPr lang="en-US" dirty="0"/>
          </a:p>
          <a:p>
            <a:pPr marL="457200" lvl="1" indent="0">
              <a:buNone/>
            </a:pPr>
            <a:endParaRPr lang="en-US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6367408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DML query patterns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48790"/>
            <a:ext cx="11481847" cy="4310741"/>
          </a:xfrm>
        </p:spPr>
        <p:txBody>
          <a:bodyPr>
            <a:normAutofit/>
          </a:bodyPr>
          <a:lstStyle/>
          <a:p>
            <a:r>
              <a:rPr lang="en-US" dirty="0"/>
              <a:t>SQL SELECT Command:</a:t>
            </a:r>
          </a:p>
          <a:p>
            <a:pPr lvl="1"/>
            <a:r>
              <a:rPr lang="en-US" dirty="0"/>
              <a:t>To read the data from a table:</a:t>
            </a:r>
          </a:p>
          <a:p>
            <a:pPr marL="457200" lvl="1" indent="0">
              <a:buNone/>
            </a:pPr>
            <a:endParaRPr lang="en-US" dirty="0"/>
          </a:p>
          <a:p>
            <a:pPr lvl="1"/>
            <a:r>
              <a:rPr lang="en-US" sz="2400" b="1" dirty="0"/>
              <a:t>This will just read </a:t>
            </a:r>
            <a:r>
              <a:rPr lang="en-US" sz="2400" b="1" dirty="0" err="1"/>
              <a:t>owner_name</a:t>
            </a:r>
            <a:r>
              <a:rPr lang="en-US" sz="2400" b="1" dirty="0"/>
              <a:t> for every occurrence.</a:t>
            </a:r>
          </a:p>
          <a:p>
            <a:pPr marL="457200" lvl="1" indent="0">
              <a:buNone/>
            </a:pPr>
            <a:r>
              <a:rPr lang="en-US" sz="2400" dirty="0"/>
              <a:t>	SELECT </a:t>
            </a:r>
            <a:r>
              <a:rPr lang="en-US" sz="2400" dirty="0" err="1"/>
              <a:t>owner_name</a:t>
            </a:r>
            <a:r>
              <a:rPr lang="en-US" sz="2400" dirty="0"/>
              <a:t> FROM Owner;</a:t>
            </a:r>
          </a:p>
          <a:p>
            <a:pPr marL="457200" lvl="1" indent="0">
              <a:buNone/>
            </a:pPr>
            <a:endParaRPr lang="en-US" sz="1000" dirty="0"/>
          </a:p>
          <a:p>
            <a:pPr lvl="1"/>
            <a:r>
              <a:rPr lang="en-US" b="1" dirty="0"/>
              <a:t>This will read the owner-name and </a:t>
            </a:r>
            <a:r>
              <a:rPr lang="en-US" b="1" dirty="0" err="1"/>
              <a:t>owner_telephone</a:t>
            </a:r>
            <a:r>
              <a:rPr lang="en-US" b="1" dirty="0"/>
              <a:t> data:</a:t>
            </a:r>
            <a:endParaRPr lang="en-US" sz="1050" b="1" dirty="0"/>
          </a:p>
          <a:p>
            <a:pPr marL="457200" lvl="1" indent="0">
              <a:buNone/>
            </a:pPr>
            <a:r>
              <a:rPr lang="en-US" dirty="0"/>
              <a:t>	SELECT </a:t>
            </a:r>
            <a:r>
              <a:rPr lang="en-US" dirty="0" err="1"/>
              <a:t>owner_name</a:t>
            </a:r>
            <a:r>
              <a:rPr lang="en-US" dirty="0"/>
              <a:t>, </a:t>
            </a:r>
            <a:r>
              <a:rPr lang="en-US" dirty="0" err="1"/>
              <a:t>owner_telephone</a:t>
            </a:r>
            <a:r>
              <a:rPr lang="en-US" dirty="0"/>
              <a:t> FROM Owner;</a:t>
            </a:r>
          </a:p>
          <a:p>
            <a:pPr marL="457200" lvl="1" indent="0">
              <a:buNone/>
            </a:pPr>
            <a:endParaRPr lang="en-US" dirty="0"/>
          </a:p>
          <a:p>
            <a:pPr marL="457200" lvl="1" indent="0">
              <a:buNone/>
            </a:pPr>
            <a:endParaRPr lang="en-US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63612533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DML query patterns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48790"/>
            <a:ext cx="11481847" cy="4310741"/>
          </a:xfrm>
        </p:spPr>
        <p:txBody>
          <a:bodyPr>
            <a:normAutofit/>
          </a:bodyPr>
          <a:lstStyle/>
          <a:p>
            <a:r>
              <a:rPr lang="en-US" dirty="0"/>
              <a:t>SQL SELECT Command:</a:t>
            </a:r>
          </a:p>
          <a:p>
            <a:pPr lvl="1"/>
            <a:r>
              <a:rPr lang="en-US" dirty="0"/>
              <a:t>To read the data from a table:</a:t>
            </a:r>
          </a:p>
          <a:p>
            <a:pPr lvl="1"/>
            <a:r>
              <a:rPr lang="en-US" b="1" dirty="0"/>
              <a:t>This will read owner name from  only the occurrence with </a:t>
            </a:r>
            <a:r>
              <a:rPr lang="en-US" b="1" dirty="0" err="1"/>
              <a:t>owner_number</a:t>
            </a:r>
            <a:r>
              <a:rPr lang="en-US" b="1" dirty="0"/>
              <a:t> 4 – i.e. Phoebe’s:</a:t>
            </a:r>
          </a:p>
          <a:p>
            <a:pPr marL="457200" lvl="1" indent="0">
              <a:buNone/>
            </a:pPr>
            <a:r>
              <a:rPr lang="en-US" dirty="0"/>
              <a:t>	</a:t>
            </a:r>
            <a:r>
              <a:rPr lang="en-US" sz="2400" dirty="0"/>
              <a:t>SELECT </a:t>
            </a:r>
            <a:r>
              <a:rPr lang="en-US" sz="2400" dirty="0" err="1"/>
              <a:t>owner_name</a:t>
            </a:r>
            <a:endParaRPr lang="en-US" dirty="0"/>
          </a:p>
          <a:p>
            <a:pPr marL="457200" lvl="1" indent="0">
              <a:buNone/>
            </a:pPr>
            <a:r>
              <a:rPr lang="en-US" sz="2400" dirty="0"/>
              <a:t>	FROM Owner</a:t>
            </a:r>
          </a:p>
          <a:p>
            <a:pPr marL="457200" lvl="1" indent="0">
              <a:buNone/>
            </a:pPr>
            <a:r>
              <a:rPr lang="en-US" dirty="0"/>
              <a:t>	WHERE </a:t>
            </a:r>
            <a:r>
              <a:rPr lang="en-US" dirty="0" err="1"/>
              <a:t>owner_number</a:t>
            </a:r>
            <a:r>
              <a:rPr lang="en-US" dirty="0"/>
              <a:t> = 4</a:t>
            </a:r>
            <a:r>
              <a:rPr lang="en-US" sz="2400" dirty="0"/>
              <a:t>;</a:t>
            </a:r>
          </a:p>
          <a:p>
            <a:pPr marL="457200" lvl="1" indent="0">
              <a:buNone/>
            </a:pPr>
            <a:endParaRPr lang="en-US" dirty="0"/>
          </a:p>
          <a:p>
            <a:pPr marL="457200" lvl="1" indent="0">
              <a:buNone/>
            </a:pPr>
            <a:endParaRPr lang="en-US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70834066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DML query patterns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48790"/>
            <a:ext cx="11833781" cy="4310741"/>
          </a:xfrm>
        </p:spPr>
        <p:txBody>
          <a:bodyPr>
            <a:normAutofit/>
          </a:bodyPr>
          <a:lstStyle/>
          <a:p>
            <a:r>
              <a:rPr lang="en-US" dirty="0"/>
              <a:t>SQL Update Command:</a:t>
            </a:r>
          </a:p>
          <a:p>
            <a:pPr lvl="1"/>
            <a:r>
              <a:rPr lang="en-US" dirty="0"/>
              <a:t>To update a value in a table:</a:t>
            </a:r>
          </a:p>
          <a:p>
            <a:pPr lvl="1"/>
            <a:endParaRPr lang="en-US" dirty="0"/>
          </a:p>
          <a:p>
            <a:pPr lvl="1"/>
            <a:endParaRPr lang="en-US" dirty="0"/>
          </a:p>
          <a:p>
            <a:pPr marL="457200" lvl="1" indent="0">
              <a:buNone/>
            </a:pPr>
            <a:endParaRPr lang="en-US" dirty="0"/>
          </a:p>
          <a:p>
            <a:pPr marL="457200" lvl="1" indent="0">
              <a:buNone/>
            </a:pPr>
            <a:r>
              <a:rPr lang="en-US" dirty="0"/>
              <a:t>UPDATE Owner</a:t>
            </a:r>
          </a:p>
          <a:p>
            <a:pPr marL="457200" lvl="1" indent="0">
              <a:buNone/>
            </a:pPr>
            <a:r>
              <a:rPr lang="en-US" dirty="0"/>
              <a:t>SET </a:t>
            </a:r>
            <a:r>
              <a:rPr lang="en-US" dirty="0" err="1"/>
              <a:t>owner_address</a:t>
            </a:r>
            <a:r>
              <a:rPr lang="en-US" dirty="0"/>
              <a:t> = ‘1249 Eastern Boulevard’</a:t>
            </a:r>
          </a:p>
          <a:p>
            <a:pPr marL="457200" lvl="1" indent="0">
              <a:buNone/>
            </a:pPr>
            <a:r>
              <a:rPr lang="en-US" dirty="0"/>
              <a:t>WHERE </a:t>
            </a:r>
            <a:r>
              <a:rPr lang="en-US" dirty="0" err="1"/>
              <a:t>owner_number</a:t>
            </a:r>
            <a:r>
              <a:rPr lang="en-US" dirty="0"/>
              <a:t> = 3;</a:t>
            </a:r>
          </a:p>
          <a:p>
            <a:pPr marL="457200" lvl="1" indent="0">
              <a:buNone/>
            </a:pPr>
            <a:endParaRPr lang="en-US" dirty="0"/>
          </a:p>
          <a:p>
            <a:pPr marL="457200" lvl="1" indent="0">
              <a:buNone/>
            </a:pPr>
            <a:r>
              <a:rPr lang="en-US" sz="2000" b="1" dirty="0"/>
              <a:t>Is the same as: </a:t>
            </a:r>
            <a:r>
              <a:rPr lang="en-US" sz="2000" dirty="0"/>
              <a:t>UPDATE Owner SET </a:t>
            </a:r>
            <a:r>
              <a:rPr lang="en-US" sz="2000" dirty="0" err="1"/>
              <a:t>owner_address</a:t>
            </a:r>
            <a:r>
              <a:rPr lang="en-US" sz="2000" dirty="0"/>
              <a:t> = ‘1249 Eastern Boulevard’ WHERE </a:t>
            </a:r>
            <a:r>
              <a:rPr lang="en-US" sz="2000" dirty="0" err="1"/>
              <a:t>owner_number</a:t>
            </a:r>
            <a:r>
              <a:rPr lang="en-US" sz="2000" dirty="0"/>
              <a:t> = 3;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102DDB7-F6E6-8FE1-3B42-223824536C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83799" y="1623951"/>
            <a:ext cx="6475613" cy="18050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319786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DML query patterns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48790"/>
            <a:ext cx="11481847" cy="4310741"/>
          </a:xfrm>
        </p:spPr>
        <p:txBody>
          <a:bodyPr>
            <a:normAutofit/>
          </a:bodyPr>
          <a:lstStyle/>
          <a:p>
            <a:r>
              <a:rPr lang="en-US" dirty="0"/>
              <a:t>SQL Update Command:</a:t>
            </a:r>
          </a:p>
          <a:p>
            <a:pPr lvl="1"/>
            <a:r>
              <a:rPr lang="en-US" dirty="0"/>
              <a:t>To update a value in a table:</a:t>
            </a:r>
          </a:p>
          <a:p>
            <a:pPr lvl="1"/>
            <a:endParaRPr lang="en-US" dirty="0"/>
          </a:p>
          <a:p>
            <a:pPr lvl="1"/>
            <a:endParaRPr lang="en-US" dirty="0"/>
          </a:p>
          <a:p>
            <a:pPr marL="457200" lvl="1" indent="0">
              <a:buNone/>
            </a:pPr>
            <a:endParaRPr lang="en-US" dirty="0"/>
          </a:p>
          <a:p>
            <a:pPr marL="457200" lvl="1" indent="0">
              <a:buNone/>
            </a:pPr>
            <a:r>
              <a:rPr lang="en-US" dirty="0"/>
              <a:t>UPDATE Owner</a:t>
            </a:r>
          </a:p>
          <a:p>
            <a:pPr marL="457200" lvl="1" indent="0">
              <a:buNone/>
            </a:pPr>
            <a:r>
              <a:rPr lang="en-US" dirty="0"/>
              <a:t>SET </a:t>
            </a:r>
            <a:r>
              <a:rPr lang="en-US" dirty="0" err="1"/>
              <a:t>owner_address</a:t>
            </a:r>
            <a:r>
              <a:rPr lang="en-US" dirty="0"/>
              <a:t> = ‘1358 Western Boulevard’</a:t>
            </a:r>
          </a:p>
          <a:p>
            <a:pPr marL="457200" lvl="1" indent="0">
              <a:buNone/>
            </a:pPr>
            <a:r>
              <a:rPr lang="en-US" b="1" dirty="0">
                <a:solidFill>
                  <a:srgbClr val="FF0000"/>
                </a:solidFill>
              </a:rPr>
              <a:t>WHERE</a:t>
            </a:r>
            <a:r>
              <a:rPr lang="en-US" dirty="0"/>
              <a:t> </a:t>
            </a:r>
            <a:r>
              <a:rPr lang="en-US" dirty="0" err="1"/>
              <a:t>owner_number</a:t>
            </a:r>
            <a:r>
              <a:rPr lang="en-US" dirty="0"/>
              <a:t> = 3;</a:t>
            </a:r>
          </a:p>
          <a:p>
            <a:pPr marL="457200" lvl="1" indent="0">
              <a:buNone/>
            </a:pPr>
            <a:endParaRPr lang="en-US" dirty="0"/>
          </a:p>
          <a:p>
            <a:pPr lvl="1"/>
            <a:r>
              <a:rPr lang="en-US" sz="2800" b="1" dirty="0"/>
              <a:t>A word of WARNING – </a:t>
            </a:r>
            <a:r>
              <a:rPr lang="en-US" sz="2800" b="1" dirty="0">
                <a:solidFill>
                  <a:srgbClr val="FF0000"/>
                </a:solidFill>
              </a:rPr>
              <a:t>WHERE</a:t>
            </a:r>
            <a:r>
              <a:rPr lang="en-US" sz="2800" b="1" dirty="0"/>
              <a:t> is very important here.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102DDB7-F6E6-8FE1-3B42-223824536C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83799" y="1623951"/>
            <a:ext cx="6475613" cy="18050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773708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DML query patterns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48790"/>
            <a:ext cx="11481847" cy="4310741"/>
          </a:xfrm>
        </p:spPr>
        <p:txBody>
          <a:bodyPr>
            <a:normAutofit/>
          </a:bodyPr>
          <a:lstStyle/>
          <a:p>
            <a:r>
              <a:rPr lang="en-US" dirty="0"/>
              <a:t>SQL Update Command:</a:t>
            </a:r>
          </a:p>
          <a:p>
            <a:pPr lvl="1"/>
            <a:r>
              <a:rPr lang="en-US" dirty="0"/>
              <a:t>To update rows into a table:</a:t>
            </a:r>
          </a:p>
          <a:p>
            <a:pPr lvl="1"/>
            <a:endParaRPr lang="en-US" dirty="0"/>
          </a:p>
          <a:p>
            <a:pPr lvl="1"/>
            <a:endParaRPr lang="en-US" dirty="0"/>
          </a:p>
          <a:p>
            <a:pPr marL="457200" lvl="1" indent="0">
              <a:buNone/>
            </a:pPr>
            <a:endParaRPr lang="en-US" dirty="0"/>
          </a:p>
          <a:p>
            <a:pPr marL="457200" lvl="1" indent="0">
              <a:buNone/>
            </a:pPr>
            <a:r>
              <a:rPr lang="en-US" dirty="0"/>
              <a:t>UPDATE Owner</a:t>
            </a:r>
          </a:p>
          <a:p>
            <a:pPr marL="457200" lvl="1" indent="0">
              <a:buNone/>
            </a:pPr>
            <a:r>
              <a:rPr lang="en-US" dirty="0"/>
              <a:t>SET </a:t>
            </a:r>
            <a:r>
              <a:rPr lang="en-US" dirty="0" err="1"/>
              <a:t>owner_telephone</a:t>
            </a:r>
            <a:r>
              <a:rPr lang="en-US" dirty="0"/>
              <a:t> = ‘555-1234’;</a:t>
            </a:r>
          </a:p>
          <a:p>
            <a:pPr marL="457200" lvl="1" indent="0">
              <a:buNone/>
            </a:pPr>
            <a:endParaRPr lang="en-US" dirty="0"/>
          </a:p>
          <a:p>
            <a:pPr lvl="1"/>
            <a:r>
              <a:rPr lang="en-US" b="1" dirty="0"/>
              <a:t>This would change EVERY ROW in the table!</a:t>
            </a:r>
          </a:p>
          <a:p>
            <a:pPr lvl="1"/>
            <a:r>
              <a:rPr lang="en-US" dirty="0" err="1"/>
              <a:t>Owner_telephone</a:t>
            </a:r>
            <a:r>
              <a:rPr lang="en-US" dirty="0"/>
              <a:t> would be the same value for every occurrence.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102DDB7-F6E6-8FE1-3B42-223824536C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83799" y="1623951"/>
            <a:ext cx="6475613" cy="18050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318819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DML query patterns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48790"/>
            <a:ext cx="11481847" cy="4310741"/>
          </a:xfrm>
        </p:spPr>
        <p:txBody>
          <a:bodyPr>
            <a:normAutofit/>
          </a:bodyPr>
          <a:lstStyle/>
          <a:p>
            <a:r>
              <a:rPr lang="en-US" dirty="0"/>
              <a:t>SQL Delete Command:</a:t>
            </a:r>
          </a:p>
          <a:p>
            <a:pPr lvl="1"/>
            <a:r>
              <a:rPr lang="en-US" dirty="0"/>
              <a:t>To delete a row in a table:</a:t>
            </a:r>
          </a:p>
          <a:p>
            <a:pPr lvl="1"/>
            <a:endParaRPr lang="en-US" dirty="0"/>
          </a:p>
          <a:p>
            <a:pPr lvl="1"/>
            <a:endParaRPr lang="en-US" dirty="0"/>
          </a:p>
          <a:p>
            <a:pPr marL="457200" lvl="1" indent="0">
              <a:buNone/>
            </a:pPr>
            <a:endParaRPr lang="en-US" dirty="0"/>
          </a:p>
          <a:p>
            <a:pPr marL="457200" lvl="1" indent="0">
              <a:buNone/>
            </a:pPr>
            <a:r>
              <a:rPr lang="en-US" dirty="0"/>
              <a:t>DELETE FROM Owner</a:t>
            </a:r>
          </a:p>
          <a:p>
            <a:pPr marL="457200" lvl="1" indent="0">
              <a:buNone/>
            </a:pPr>
            <a:r>
              <a:rPr lang="en-US" dirty="0"/>
              <a:t>WHERE </a:t>
            </a:r>
            <a:r>
              <a:rPr lang="en-US" dirty="0" err="1"/>
              <a:t>owner_number</a:t>
            </a:r>
            <a:r>
              <a:rPr lang="en-US" dirty="0"/>
              <a:t> = 5;</a:t>
            </a:r>
          </a:p>
          <a:p>
            <a:pPr marL="457200" lvl="1" indent="0">
              <a:buNone/>
            </a:pPr>
            <a:endParaRPr lang="en-US" dirty="0"/>
          </a:p>
          <a:p>
            <a:pPr marL="457200" lvl="1" indent="0">
              <a:buNone/>
            </a:pPr>
            <a:r>
              <a:rPr lang="en-US" dirty="0">
                <a:solidFill>
                  <a:srgbClr val="FF0000"/>
                </a:solidFill>
              </a:rPr>
              <a:t>OR</a:t>
            </a:r>
          </a:p>
          <a:p>
            <a:pPr marL="457200" lvl="1" indent="0">
              <a:buNone/>
            </a:pPr>
            <a:r>
              <a:rPr lang="en-US" dirty="0"/>
              <a:t>DELETE FROM Owner WHERE </a:t>
            </a:r>
            <a:r>
              <a:rPr lang="en-US" dirty="0" err="1"/>
              <a:t>owner_number</a:t>
            </a:r>
            <a:r>
              <a:rPr lang="en-US" dirty="0"/>
              <a:t> = 5;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102DDB7-F6E6-8FE1-3B42-223824536C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83799" y="1623951"/>
            <a:ext cx="6475613" cy="18050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608799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DML query patterns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48790"/>
            <a:ext cx="11481847" cy="4310741"/>
          </a:xfrm>
        </p:spPr>
        <p:txBody>
          <a:bodyPr>
            <a:normAutofit/>
          </a:bodyPr>
          <a:lstStyle/>
          <a:p>
            <a:r>
              <a:rPr lang="en-US" dirty="0"/>
              <a:t>SQL Delete Command:</a:t>
            </a:r>
          </a:p>
          <a:p>
            <a:pPr lvl="1"/>
            <a:r>
              <a:rPr lang="en-US" dirty="0"/>
              <a:t>To delete a row in a table:</a:t>
            </a:r>
          </a:p>
          <a:p>
            <a:pPr lvl="1"/>
            <a:endParaRPr lang="en-US" dirty="0"/>
          </a:p>
          <a:p>
            <a:pPr lvl="1"/>
            <a:endParaRPr lang="en-US" dirty="0"/>
          </a:p>
          <a:p>
            <a:pPr marL="457200" lvl="1" indent="0">
              <a:buNone/>
            </a:pPr>
            <a:endParaRPr lang="en-US" dirty="0"/>
          </a:p>
          <a:p>
            <a:pPr marL="457200" lvl="1" indent="0">
              <a:buNone/>
            </a:pPr>
            <a:r>
              <a:rPr lang="en-US" dirty="0"/>
              <a:t>DELETE FROM Owner</a:t>
            </a:r>
          </a:p>
          <a:p>
            <a:pPr marL="457200" lvl="1" indent="0">
              <a:buNone/>
            </a:pPr>
            <a:r>
              <a:rPr lang="en-US" b="1" dirty="0">
                <a:solidFill>
                  <a:srgbClr val="FF0000"/>
                </a:solidFill>
              </a:rPr>
              <a:t>WHERE</a:t>
            </a:r>
            <a:r>
              <a:rPr lang="en-US" dirty="0"/>
              <a:t> </a:t>
            </a:r>
            <a:r>
              <a:rPr lang="en-US" dirty="0" err="1"/>
              <a:t>owner_number</a:t>
            </a:r>
            <a:r>
              <a:rPr lang="en-US" dirty="0"/>
              <a:t> = 5;</a:t>
            </a:r>
          </a:p>
          <a:p>
            <a:pPr marL="457200" lvl="1" indent="0">
              <a:buNone/>
            </a:pPr>
            <a:endParaRPr lang="en-US" dirty="0"/>
          </a:p>
          <a:p>
            <a:pPr lvl="1"/>
            <a:r>
              <a:rPr lang="en-US" sz="2400" b="1" dirty="0"/>
              <a:t>A word of WARNING – </a:t>
            </a:r>
            <a:r>
              <a:rPr lang="en-US" sz="2400" b="1" dirty="0">
                <a:solidFill>
                  <a:srgbClr val="FF0000"/>
                </a:solidFill>
              </a:rPr>
              <a:t>WHERE</a:t>
            </a:r>
            <a:r>
              <a:rPr lang="en-US" sz="2400" b="1" dirty="0"/>
              <a:t> is very important here.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102DDB7-F6E6-8FE1-3B42-223824536C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83799" y="1623951"/>
            <a:ext cx="6475613" cy="18050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977180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DML query patterns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48790"/>
            <a:ext cx="11481847" cy="4310741"/>
          </a:xfrm>
        </p:spPr>
        <p:txBody>
          <a:bodyPr>
            <a:normAutofit/>
          </a:bodyPr>
          <a:lstStyle/>
          <a:p>
            <a:r>
              <a:rPr lang="en-US" dirty="0"/>
              <a:t>SQL Delete Command:</a:t>
            </a:r>
          </a:p>
          <a:p>
            <a:pPr lvl="1"/>
            <a:r>
              <a:rPr lang="en-US" dirty="0"/>
              <a:t>To delete a row in a table:</a:t>
            </a:r>
          </a:p>
          <a:p>
            <a:pPr lvl="1"/>
            <a:endParaRPr lang="en-US" dirty="0"/>
          </a:p>
          <a:p>
            <a:pPr lvl="1"/>
            <a:endParaRPr lang="en-US" dirty="0"/>
          </a:p>
          <a:p>
            <a:pPr marL="457200" lvl="1" indent="0">
              <a:buNone/>
            </a:pPr>
            <a:endParaRPr lang="en-US" dirty="0"/>
          </a:p>
          <a:p>
            <a:pPr marL="457200" lvl="1" indent="0">
              <a:buNone/>
            </a:pPr>
            <a:r>
              <a:rPr lang="en-US" dirty="0"/>
              <a:t>DELETE FROM Owner;</a:t>
            </a:r>
          </a:p>
          <a:p>
            <a:pPr marL="457200" lvl="1" indent="0">
              <a:buNone/>
            </a:pPr>
            <a:endParaRPr lang="en-US" dirty="0"/>
          </a:p>
          <a:p>
            <a:pPr lvl="1"/>
            <a:r>
              <a:rPr lang="en-US" b="1" dirty="0"/>
              <a:t>This would delete EVERY ROW in the table!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102DDB7-F6E6-8FE1-3B42-223824536C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83799" y="1623951"/>
            <a:ext cx="6475613" cy="18050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53333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DML query patterns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48790"/>
            <a:ext cx="11481847" cy="4310741"/>
          </a:xfrm>
        </p:spPr>
        <p:txBody>
          <a:bodyPr>
            <a:normAutofit/>
          </a:bodyPr>
          <a:lstStyle/>
          <a:p>
            <a:r>
              <a:rPr lang="en-US" dirty="0"/>
              <a:t>SQL Delete Command:</a:t>
            </a:r>
          </a:p>
          <a:p>
            <a:pPr lvl="1"/>
            <a:r>
              <a:rPr lang="en-US" dirty="0"/>
              <a:t>To delete a row in a table:</a:t>
            </a:r>
          </a:p>
          <a:p>
            <a:pPr lvl="1"/>
            <a:endParaRPr lang="en-US" dirty="0"/>
          </a:p>
          <a:p>
            <a:pPr lvl="1"/>
            <a:endParaRPr lang="en-US" dirty="0"/>
          </a:p>
          <a:p>
            <a:pPr marL="457200" lvl="1" indent="0">
              <a:buNone/>
            </a:pPr>
            <a:endParaRPr lang="en-US" dirty="0"/>
          </a:p>
          <a:p>
            <a:pPr marL="457200" lvl="1" indent="0">
              <a:buNone/>
            </a:pPr>
            <a:r>
              <a:rPr lang="en-US" dirty="0"/>
              <a:t>DELETE FROM Owner</a:t>
            </a:r>
          </a:p>
          <a:p>
            <a:pPr marL="457200" lvl="1" indent="0">
              <a:buNone/>
            </a:pPr>
            <a:r>
              <a:rPr lang="en-US" dirty="0"/>
              <a:t>WHERE </a:t>
            </a:r>
            <a:r>
              <a:rPr lang="en-US" dirty="0" err="1"/>
              <a:t>owner_number</a:t>
            </a:r>
            <a:r>
              <a:rPr lang="en-US" dirty="0"/>
              <a:t> &gt;= 5;</a:t>
            </a:r>
          </a:p>
          <a:p>
            <a:pPr marL="457200" lvl="1" indent="0">
              <a:buNone/>
            </a:pPr>
            <a:endParaRPr lang="en-US" dirty="0"/>
          </a:p>
          <a:p>
            <a:pPr lvl="1"/>
            <a:r>
              <a:rPr lang="en-US" dirty="0"/>
              <a:t>Will remove two rows.</a:t>
            </a:r>
          </a:p>
          <a:p>
            <a:pPr lvl="2"/>
            <a:r>
              <a:rPr lang="en-US" dirty="0"/>
              <a:t>(assuming no FK violation)</a:t>
            </a:r>
          </a:p>
          <a:p>
            <a:pPr marL="457200" lvl="1" indent="0">
              <a:buNone/>
            </a:pPr>
            <a:endParaRPr lang="en-US" dirty="0"/>
          </a:p>
          <a:p>
            <a:pPr marL="457200" lvl="1" indent="0">
              <a:buNone/>
            </a:pPr>
            <a:endParaRPr lang="en-US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102DDB7-F6E6-8FE1-3B42-223824536C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83799" y="1623951"/>
            <a:ext cx="6475613" cy="180504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D0D6763-9422-BCAF-8B3C-FB291094C4B2}"/>
              </a:ext>
            </a:extLst>
          </p:cNvPr>
          <p:cNvSpPr txBox="1"/>
          <p:nvPr/>
        </p:nvSpPr>
        <p:spPr>
          <a:xfrm>
            <a:off x="5583799" y="3429000"/>
            <a:ext cx="552794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Clause symbols can be used as with most programming languages:</a:t>
            </a:r>
          </a:p>
          <a:p>
            <a:pPr lvl="1"/>
            <a:r>
              <a:rPr lang="en-US" sz="2400" b="1" dirty="0"/>
              <a:t>=			&lt;=</a:t>
            </a:r>
          </a:p>
          <a:p>
            <a:pPr lvl="1"/>
            <a:r>
              <a:rPr lang="en-US" sz="2400" b="1" dirty="0"/>
              <a:t>&lt;			&gt;=</a:t>
            </a:r>
          </a:p>
          <a:p>
            <a:pPr lvl="1"/>
            <a:r>
              <a:rPr lang="en-US" sz="2400" b="1" dirty="0"/>
              <a:t>&gt;			!=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324489615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More SQL SELECT queries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48790"/>
            <a:ext cx="11481847" cy="4310741"/>
          </a:xfrm>
        </p:spPr>
        <p:txBody>
          <a:bodyPr>
            <a:normAutofit/>
          </a:bodyPr>
          <a:lstStyle/>
          <a:p>
            <a:r>
              <a:rPr lang="en-US" dirty="0"/>
              <a:t>SQL SELECT Command:</a:t>
            </a:r>
          </a:p>
          <a:p>
            <a:pPr lvl="1"/>
            <a:r>
              <a:rPr lang="en-US" dirty="0"/>
              <a:t>To read the data from a table:</a:t>
            </a:r>
          </a:p>
          <a:p>
            <a:pPr lvl="1"/>
            <a:r>
              <a:rPr lang="en-US" b="1" dirty="0"/>
              <a:t>This will read all data from the table</a:t>
            </a:r>
          </a:p>
          <a:p>
            <a:pPr marL="457200" lvl="1" indent="0">
              <a:buNone/>
            </a:pPr>
            <a:r>
              <a:rPr lang="en-US" dirty="0"/>
              <a:t>	SELECT * FROM Owner;</a:t>
            </a:r>
          </a:p>
          <a:p>
            <a:pPr marL="457200" lvl="1" indent="0">
              <a:buNone/>
            </a:pPr>
            <a:endParaRPr lang="en-US" dirty="0"/>
          </a:p>
          <a:p>
            <a:pPr marL="457200" lvl="1" indent="0">
              <a:buNone/>
            </a:pPr>
            <a:endParaRPr lang="en-US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94415AA-2C44-A38F-B9EC-577A7E7DBE0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69434" y="3429000"/>
            <a:ext cx="6474513" cy="1810669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394D12EE-3CC9-02C9-4CAC-550D319E7A11}"/>
              </a:ext>
            </a:extLst>
          </p:cNvPr>
          <p:cNvSpPr/>
          <p:nvPr/>
        </p:nvSpPr>
        <p:spPr>
          <a:xfrm>
            <a:off x="5269435" y="3906982"/>
            <a:ext cx="6564346" cy="1325563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813490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More SQL SELECT queries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48790"/>
            <a:ext cx="11481847" cy="4310741"/>
          </a:xfrm>
        </p:spPr>
        <p:txBody>
          <a:bodyPr>
            <a:normAutofit/>
          </a:bodyPr>
          <a:lstStyle/>
          <a:p>
            <a:r>
              <a:rPr lang="en-US" dirty="0"/>
              <a:t>SQL SELECT and DISTINCT Command:</a:t>
            </a:r>
          </a:p>
          <a:p>
            <a:pPr lvl="1"/>
            <a:r>
              <a:rPr lang="en-US" dirty="0"/>
              <a:t>To read the data from a single distinct occurrence, i.e. only one appearance:</a:t>
            </a:r>
          </a:p>
          <a:p>
            <a:pPr marL="457200" lvl="1" indent="0">
              <a:buNone/>
            </a:pPr>
            <a:endParaRPr lang="en-US" dirty="0"/>
          </a:p>
          <a:p>
            <a:pPr marL="457200" lvl="1" indent="0">
              <a:buNone/>
            </a:pPr>
            <a:r>
              <a:rPr lang="en-US" dirty="0"/>
              <a:t>	SELECT DISTINCT </a:t>
            </a:r>
            <a:r>
              <a:rPr lang="en-US" dirty="0" err="1"/>
              <a:t>owner_number</a:t>
            </a:r>
            <a:endParaRPr lang="en-US" dirty="0"/>
          </a:p>
          <a:p>
            <a:pPr marL="457200" lvl="1" indent="0">
              <a:buNone/>
            </a:pPr>
            <a:r>
              <a:rPr lang="en-US" dirty="0"/>
              <a:t>	FROM Owner;</a:t>
            </a:r>
          </a:p>
          <a:p>
            <a:pPr marL="457200" lvl="1" indent="0">
              <a:buNone/>
            </a:pPr>
            <a:endParaRPr lang="en-US" dirty="0"/>
          </a:p>
          <a:p>
            <a:pPr marL="457200" lvl="1" indent="0">
              <a:buNone/>
            </a:pPr>
            <a:endParaRPr lang="en-US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94415AA-2C44-A38F-B9EC-577A7E7DBE0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69434" y="3429000"/>
            <a:ext cx="6474513" cy="1810669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394D12EE-3CC9-02C9-4CAC-550D319E7A11}"/>
              </a:ext>
            </a:extLst>
          </p:cNvPr>
          <p:cNvSpPr/>
          <p:nvPr/>
        </p:nvSpPr>
        <p:spPr>
          <a:xfrm>
            <a:off x="5269435" y="3681352"/>
            <a:ext cx="1202617" cy="1551194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242341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More SQL SELECT queries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48790"/>
            <a:ext cx="11481847" cy="4310741"/>
          </a:xfrm>
        </p:spPr>
        <p:txBody>
          <a:bodyPr>
            <a:normAutofit/>
          </a:bodyPr>
          <a:lstStyle/>
          <a:p>
            <a:r>
              <a:rPr lang="en-US" dirty="0"/>
              <a:t>SQL SELECT Command:</a:t>
            </a:r>
          </a:p>
          <a:p>
            <a:pPr lvl="1"/>
            <a:r>
              <a:rPr lang="en-US" dirty="0"/>
              <a:t>To read the data from a table:</a:t>
            </a:r>
          </a:p>
          <a:p>
            <a:pPr lvl="1"/>
            <a:r>
              <a:rPr lang="en-US" b="1" dirty="0"/>
              <a:t>This will read only the name from  only the occurrence with </a:t>
            </a:r>
            <a:r>
              <a:rPr lang="en-US" b="1" dirty="0" err="1"/>
              <a:t>owner_number</a:t>
            </a:r>
            <a:r>
              <a:rPr lang="en-US" b="1" dirty="0"/>
              <a:t> 4 – i.e. Phoebe’s:</a:t>
            </a:r>
          </a:p>
          <a:p>
            <a:pPr marL="457200" lvl="1" indent="0">
              <a:buNone/>
            </a:pPr>
            <a:r>
              <a:rPr lang="en-US" dirty="0"/>
              <a:t>	</a:t>
            </a:r>
            <a:r>
              <a:rPr lang="en-US" sz="2400" dirty="0"/>
              <a:t>SELECT </a:t>
            </a:r>
            <a:r>
              <a:rPr lang="en-US" sz="2400" dirty="0" err="1"/>
              <a:t>owner_name</a:t>
            </a:r>
            <a:endParaRPr lang="en-US" dirty="0"/>
          </a:p>
          <a:p>
            <a:pPr marL="457200" lvl="1" indent="0">
              <a:buNone/>
            </a:pPr>
            <a:r>
              <a:rPr lang="en-US" sz="2400" dirty="0"/>
              <a:t>	FROM Owner</a:t>
            </a:r>
          </a:p>
          <a:p>
            <a:pPr marL="457200" lvl="1" indent="0">
              <a:buNone/>
            </a:pPr>
            <a:r>
              <a:rPr lang="en-US" dirty="0"/>
              <a:t>	WHERE </a:t>
            </a:r>
            <a:r>
              <a:rPr lang="en-US" dirty="0" err="1"/>
              <a:t>owner_number</a:t>
            </a:r>
            <a:r>
              <a:rPr lang="en-US" dirty="0"/>
              <a:t> = 4</a:t>
            </a:r>
            <a:r>
              <a:rPr lang="en-US" sz="2400" dirty="0"/>
              <a:t>;</a:t>
            </a:r>
          </a:p>
          <a:p>
            <a:pPr marL="457200" lvl="1" indent="0">
              <a:buNone/>
            </a:pPr>
            <a:endParaRPr lang="en-US" dirty="0"/>
          </a:p>
          <a:p>
            <a:pPr marL="457200" lvl="1" indent="0">
              <a:buNone/>
            </a:pPr>
            <a:endParaRPr lang="en-US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94415AA-2C44-A38F-B9EC-577A7E7DBE0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69434" y="3429000"/>
            <a:ext cx="6474513" cy="1810669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394D12EE-3CC9-02C9-4CAC-550D319E7A11}"/>
              </a:ext>
            </a:extLst>
          </p:cNvPr>
          <p:cNvSpPr/>
          <p:nvPr/>
        </p:nvSpPr>
        <p:spPr>
          <a:xfrm>
            <a:off x="5462649" y="4512623"/>
            <a:ext cx="819398" cy="296883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208CA87-7858-6155-488A-F865D631F824}"/>
              </a:ext>
            </a:extLst>
          </p:cNvPr>
          <p:cNvSpPr/>
          <p:nvPr/>
        </p:nvSpPr>
        <p:spPr>
          <a:xfrm>
            <a:off x="6475262" y="4510643"/>
            <a:ext cx="819398" cy="296883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431395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More SQL SELECT queries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48790"/>
            <a:ext cx="11481847" cy="4310741"/>
          </a:xfrm>
        </p:spPr>
        <p:txBody>
          <a:bodyPr>
            <a:normAutofit/>
          </a:bodyPr>
          <a:lstStyle/>
          <a:p>
            <a:r>
              <a:rPr lang="en-US" dirty="0"/>
              <a:t>SQL SELECT Command:</a:t>
            </a:r>
          </a:p>
          <a:p>
            <a:pPr lvl="1"/>
            <a:r>
              <a:rPr lang="en-US" dirty="0"/>
              <a:t>To read the data from a table:</a:t>
            </a:r>
          </a:p>
          <a:p>
            <a:pPr lvl="1"/>
            <a:r>
              <a:rPr lang="en-US" b="1" dirty="0"/>
              <a:t>This will read all attributes from  only the occurrence with </a:t>
            </a:r>
            <a:r>
              <a:rPr lang="en-US" b="1" dirty="0" err="1"/>
              <a:t>owner_number</a:t>
            </a:r>
            <a:r>
              <a:rPr lang="en-US" b="1" dirty="0"/>
              <a:t> 4 – i.e. Phoebe’s:</a:t>
            </a:r>
          </a:p>
          <a:p>
            <a:pPr marL="457200" lvl="1" indent="0">
              <a:buNone/>
            </a:pPr>
            <a:r>
              <a:rPr lang="en-US" dirty="0"/>
              <a:t>	</a:t>
            </a:r>
            <a:r>
              <a:rPr lang="en-US" sz="2400" dirty="0"/>
              <a:t>SELECT *</a:t>
            </a:r>
            <a:endParaRPr lang="en-US" dirty="0"/>
          </a:p>
          <a:p>
            <a:pPr marL="457200" lvl="1" indent="0">
              <a:buNone/>
            </a:pPr>
            <a:r>
              <a:rPr lang="en-US" sz="2400" dirty="0"/>
              <a:t>	FROM Owner</a:t>
            </a:r>
          </a:p>
          <a:p>
            <a:pPr marL="457200" lvl="1" indent="0">
              <a:buNone/>
            </a:pPr>
            <a:r>
              <a:rPr lang="en-US" dirty="0"/>
              <a:t>	WHERE </a:t>
            </a:r>
            <a:r>
              <a:rPr lang="en-US" dirty="0" err="1"/>
              <a:t>owner_number</a:t>
            </a:r>
            <a:r>
              <a:rPr lang="en-US" dirty="0"/>
              <a:t> = 4</a:t>
            </a:r>
            <a:r>
              <a:rPr lang="en-US" sz="2400" dirty="0"/>
              <a:t>;</a:t>
            </a:r>
          </a:p>
          <a:p>
            <a:pPr marL="457200" lvl="1" indent="0">
              <a:buNone/>
            </a:pPr>
            <a:endParaRPr lang="en-US" dirty="0"/>
          </a:p>
          <a:p>
            <a:pPr marL="457200" lvl="1" indent="0">
              <a:buNone/>
            </a:pPr>
            <a:endParaRPr lang="en-US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94415AA-2C44-A38F-B9EC-577A7E7DBE0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69434" y="3429000"/>
            <a:ext cx="6474513" cy="1810669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394D12EE-3CC9-02C9-4CAC-550D319E7A11}"/>
              </a:ext>
            </a:extLst>
          </p:cNvPr>
          <p:cNvSpPr/>
          <p:nvPr/>
        </p:nvSpPr>
        <p:spPr>
          <a:xfrm>
            <a:off x="6507677" y="4512623"/>
            <a:ext cx="5326103" cy="296883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BE90DAA-9032-256B-0CCC-7F30B8D8E569}"/>
              </a:ext>
            </a:extLst>
          </p:cNvPr>
          <p:cNvSpPr/>
          <p:nvPr/>
        </p:nvSpPr>
        <p:spPr>
          <a:xfrm>
            <a:off x="5478857" y="4524498"/>
            <a:ext cx="819398" cy="296883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7641684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More SQL SELECT queries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48790"/>
            <a:ext cx="11481847" cy="4310741"/>
          </a:xfrm>
        </p:spPr>
        <p:txBody>
          <a:bodyPr>
            <a:normAutofit/>
          </a:bodyPr>
          <a:lstStyle/>
          <a:p>
            <a:r>
              <a:rPr lang="en-US" dirty="0"/>
              <a:t>SQL AND / OR Command:</a:t>
            </a:r>
          </a:p>
          <a:p>
            <a:endParaRPr lang="en-US" dirty="0"/>
          </a:p>
          <a:p>
            <a:pPr lvl="1"/>
            <a:r>
              <a:rPr lang="en-US" dirty="0"/>
              <a:t>Clause symbols can be used in conjunction with AND / OR to create multiple matching criteria.</a:t>
            </a:r>
          </a:p>
          <a:p>
            <a:pPr lvl="2"/>
            <a:r>
              <a:rPr lang="en-US" sz="2400" dirty="0"/>
              <a:t>AND represents an </a:t>
            </a:r>
            <a:r>
              <a:rPr lang="en-US" sz="2400" b="1" dirty="0"/>
              <a:t>intersection</a:t>
            </a:r>
            <a:r>
              <a:rPr lang="en-US" sz="2400" dirty="0"/>
              <a:t> of datasets.</a:t>
            </a:r>
          </a:p>
          <a:p>
            <a:pPr lvl="3"/>
            <a:r>
              <a:rPr lang="en-US" sz="2400" dirty="0"/>
              <a:t>Both criteria must be true.</a:t>
            </a:r>
          </a:p>
          <a:p>
            <a:pPr lvl="2"/>
            <a:r>
              <a:rPr lang="en-US" sz="2400" dirty="0"/>
              <a:t>OR represents a </a:t>
            </a:r>
            <a:r>
              <a:rPr lang="en-US" sz="2400" b="1" dirty="0"/>
              <a:t>union</a:t>
            </a:r>
            <a:r>
              <a:rPr lang="en-US" sz="2400" dirty="0"/>
              <a:t> of the datasets.</a:t>
            </a:r>
          </a:p>
          <a:p>
            <a:pPr lvl="3"/>
            <a:r>
              <a:rPr lang="en-US" sz="2400" dirty="0"/>
              <a:t>Either criteria could be true.</a:t>
            </a:r>
          </a:p>
          <a:p>
            <a:pPr lvl="3"/>
            <a:endParaRPr lang="en-US" sz="2400" dirty="0"/>
          </a:p>
          <a:p>
            <a:pPr lvl="1"/>
            <a:r>
              <a:rPr lang="en-US" dirty="0"/>
              <a:t>Intersection and union are relational algebra concepts.</a:t>
            </a:r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844292729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More SQL SELECT queries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48790"/>
            <a:ext cx="11481847" cy="4310741"/>
          </a:xfrm>
        </p:spPr>
        <p:txBody>
          <a:bodyPr>
            <a:normAutofit/>
          </a:bodyPr>
          <a:lstStyle/>
          <a:p>
            <a:r>
              <a:rPr lang="en-US" dirty="0"/>
              <a:t>SQL AND / OR Command:</a:t>
            </a:r>
          </a:p>
          <a:p>
            <a:endParaRPr lang="en-US" dirty="0"/>
          </a:p>
          <a:p>
            <a:pPr marL="0" indent="0">
              <a:buNone/>
            </a:pPr>
            <a:endParaRPr lang="en-US" sz="1000" dirty="0"/>
          </a:p>
          <a:p>
            <a:pPr lvl="1"/>
            <a:r>
              <a:rPr lang="en-US" dirty="0"/>
              <a:t>Example of an intersection:</a:t>
            </a:r>
          </a:p>
          <a:p>
            <a:pPr marL="457200" lvl="1" indent="0">
              <a:buNone/>
            </a:pPr>
            <a:r>
              <a:rPr lang="en-US" dirty="0"/>
              <a:t>	SELECT area FROM Property</a:t>
            </a:r>
          </a:p>
          <a:p>
            <a:pPr marL="457200" lvl="1" indent="0">
              <a:buNone/>
            </a:pPr>
            <a:r>
              <a:rPr lang="en-US" dirty="0"/>
              <a:t>	WHERE </a:t>
            </a:r>
            <a:r>
              <a:rPr lang="en-US" dirty="0" err="1"/>
              <a:t>number_of_rooms</a:t>
            </a:r>
            <a:r>
              <a:rPr lang="en-US" dirty="0"/>
              <a:t> &gt;= 3 AND </a:t>
            </a:r>
            <a:r>
              <a:rPr lang="en-US" dirty="0" err="1"/>
              <a:t>monthly_rent</a:t>
            </a:r>
            <a:r>
              <a:rPr lang="en-US" dirty="0"/>
              <a:t> &lt;= 1600;</a:t>
            </a:r>
          </a:p>
          <a:p>
            <a:pPr marL="457200" lvl="1" indent="0">
              <a:buNone/>
            </a:pPr>
            <a:endParaRPr lang="en-US" dirty="0"/>
          </a:p>
          <a:p>
            <a:pPr lvl="1"/>
            <a:r>
              <a:rPr lang="en-US" dirty="0"/>
              <a:t>Example of a union:</a:t>
            </a:r>
          </a:p>
          <a:p>
            <a:pPr marL="914400" lvl="2" indent="0">
              <a:buNone/>
            </a:pPr>
            <a:r>
              <a:rPr lang="en-US" sz="2400" dirty="0"/>
              <a:t>SELECT area FROM Property</a:t>
            </a:r>
          </a:p>
          <a:p>
            <a:pPr marL="914400" lvl="2" indent="0">
              <a:buNone/>
            </a:pPr>
            <a:r>
              <a:rPr lang="en-US" sz="2400" dirty="0"/>
              <a:t>WHERE </a:t>
            </a:r>
            <a:r>
              <a:rPr lang="en-US" sz="2400" dirty="0" err="1"/>
              <a:t>number_of_rooms</a:t>
            </a:r>
            <a:r>
              <a:rPr lang="en-US" sz="2400" dirty="0"/>
              <a:t> &lt; 3 OR </a:t>
            </a:r>
            <a:r>
              <a:rPr lang="en-US" sz="2400" dirty="0" err="1"/>
              <a:t>monthly_rent</a:t>
            </a:r>
            <a:r>
              <a:rPr lang="en-US" sz="2400" dirty="0"/>
              <a:t> &gt; 1600;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AD78D06-A2D5-3AB8-99CE-0DD50F2E06B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640" y="1448790"/>
            <a:ext cx="7220360" cy="1904271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279359E6-03B6-9ABD-C3AD-291279FC9312}"/>
              </a:ext>
            </a:extLst>
          </p:cNvPr>
          <p:cNvSpPr/>
          <p:nvPr/>
        </p:nvSpPr>
        <p:spPr>
          <a:xfrm>
            <a:off x="9417132" y="2400925"/>
            <a:ext cx="2030681" cy="211646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8005B17F-55DD-2CFB-0E2B-2C24B8781B1E}"/>
              </a:ext>
            </a:extLst>
          </p:cNvPr>
          <p:cNvSpPr/>
          <p:nvPr/>
        </p:nvSpPr>
        <p:spPr>
          <a:xfrm>
            <a:off x="9417132" y="1834160"/>
            <a:ext cx="2030681" cy="211646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9E301FC-AE14-E485-DF09-2FA082260765}"/>
              </a:ext>
            </a:extLst>
          </p:cNvPr>
          <p:cNvSpPr/>
          <p:nvPr/>
        </p:nvSpPr>
        <p:spPr>
          <a:xfrm>
            <a:off x="9417132" y="3129471"/>
            <a:ext cx="2030681" cy="211646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A8B3647-5CAE-8461-9690-31A3D57F2859}"/>
              </a:ext>
            </a:extLst>
          </p:cNvPr>
          <p:cNvSpPr/>
          <p:nvPr/>
        </p:nvSpPr>
        <p:spPr>
          <a:xfrm>
            <a:off x="7137070" y="1834160"/>
            <a:ext cx="771896" cy="211646"/>
          </a:xfrm>
          <a:prstGeom prst="rect">
            <a:avLst/>
          </a:prstGeom>
          <a:noFill/>
          <a:ln w="38100">
            <a:solidFill>
              <a:srgbClr val="92D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A7E4658-0D43-3317-AF2A-755C946B31FA}"/>
              </a:ext>
            </a:extLst>
          </p:cNvPr>
          <p:cNvSpPr/>
          <p:nvPr/>
        </p:nvSpPr>
        <p:spPr>
          <a:xfrm>
            <a:off x="7137070" y="2388568"/>
            <a:ext cx="771896" cy="211646"/>
          </a:xfrm>
          <a:prstGeom prst="rect">
            <a:avLst/>
          </a:prstGeom>
          <a:noFill/>
          <a:ln w="38100">
            <a:solidFill>
              <a:srgbClr val="92D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013DF7A-5F5F-0857-3E11-C94AD5ABD35B}"/>
              </a:ext>
            </a:extLst>
          </p:cNvPr>
          <p:cNvSpPr/>
          <p:nvPr/>
        </p:nvSpPr>
        <p:spPr>
          <a:xfrm>
            <a:off x="7137070" y="3154623"/>
            <a:ext cx="771896" cy="211646"/>
          </a:xfrm>
          <a:prstGeom prst="rect">
            <a:avLst/>
          </a:prstGeom>
          <a:noFill/>
          <a:ln w="38100">
            <a:solidFill>
              <a:srgbClr val="92D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3D78D54C-AE09-E0E8-4A7E-A50B18188768}"/>
              </a:ext>
            </a:extLst>
          </p:cNvPr>
          <p:cNvCxnSpPr/>
          <p:nvPr/>
        </p:nvCxnSpPr>
        <p:spPr>
          <a:xfrm flipV="1">
            <a:off x="8918369" y="3341117"/>
            <a:ext cx="498763" cy="340234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9F166892-E4E7-3A9F-6CBB-E273D131F2E6}"/>
              </a:ext>
            </a:extLst>
          </p:cNvPr>
          <p:cNvCxnSpPr>
            <a:cxnSpLocks/>
            <a:endCxn id="8" idx="3"/>
          </p:cNvCxnSpPr>
          <p:nvPr/>
        </p:nvCxnSpPr>
        <p:spPr>
          <a:xfrm flipH="1" flipV="1">
            <a:off x="7908966" y="1939983"/>
            <a:ext cx="1466603" cy="31028"/>
          </a:xfrm>
          <a:prstGeom prst="straightConnector1">
            <a:avLst/>
          </a:prstGeom>
          <a:ln w="57150">
            <a:solidFill>
              <a:srgbClr val="92D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F55AD976-4DB3-C6A4-A058-73B7E36F68B2}"/>
              </a:ext>
            </a:extLst>
          </p:cNvPr>
          <p:cNvCxnSpPr>
            <a:cxnSpLocks/>
            <a:endCxn id="9" idx="3"/>
          </p:cNvCxnSpPr>
          <p:nvPr/>
        </p:nvCxnSpPr>
        <p:spPr>
          <a:xfrm flipH="1" flipV="1">
            <a:off x="7908966" y="2494391"/>
            <a:ext cx="1450952" cy="32150"/>
          </a:xfrm>
          <a:prstGeom prst="straightConnector1">
            <a:avLst/>
          </a:prstGeom>
          <a:ln w="57150">
            <a:solidFill>
              <a:srgbClr val="92D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BFA54318-3751-C814-0785-13B5928B69AF}"/>
              </a:ext>
            </a:extLst>
          </p:cNvPr>
          <p:cNvCxnSpPr>
            <a:cxnSpLocks/>
          </p:cNvCxnSpPr>
          <p:nvPr/>
        </p:nvCxnSpPr>
        <p:spPr>
          <a:xfrm flipH="1">
            <a:off x="7908966" y="3235294"/>
            <a:ext cx="1466603" cy="0"/>
          </a:xfrm>
          <a:prstGeom prst="straightConnector1">
            <a:avLst/>
          </a:prstGeom>
          <a:ln w="57150">
            <a:solidFill>
              <a:srgbClr val="92D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2520410B-76A1-EC17-442F-B02E0D3FA668}"/>
              </a:ext>
            </a:extLst>
          </p:cNvPr>
          <p:cNvCxnSpPr>
            <a:cxnSpLocks/>
          </p:cNvCxnSpPr>
          <p:nvPr/>
        </p:nvCxnSpPr>
        <p:spPr>
          <a:xfrm flipV="1">
            <a:off x="8918369" y="1971011"/>
            <a:ext cx="498762" cy="1633149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6D3C13BE-9854-7158-ECDA-D4E317F2716C}"/>
              </a:ext>
            </a:extLst>
          </p:cNvPr>
          <p:cNvCxnSpPr>
            <a:cxnSpLocks/>
          </p:cNvCxnSpPr>
          <p:nvPr/>
        </p:nvCxnSpPr>
        <p:spPr>
          <a:xfrm flipV="1">
            <a:off x="8918369" y="2553689"/>
            <a:ext cx="498762" cy="1103973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54549497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More SQL SELECT queries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48790"/>
            <a:ext cx="11481847" cy="4310741"/>
          </a:xfrm>
        </p:spPr>
        <p:txBody>
          <a:bodyPr>
            <a:normAutofit/>
          </a:bodyPr>
          <a:lstStyle/>
          <a:p>
            <a:r>
              <a:rPr lang="en-US" dirty="0"/>
              <a:t>SQL AND / OR Command:</a:t>
            </a:r>
          </a:p>
          <a:p>
            <a:endParaRPr lang="en-US" dirty="0"/>
          </a:p>
          <a:p>
            <a:pPr marL="0" indent="0">
              <a:buNone/>
            </a:pPr>
            <a:endParaRPr lang="en-US" sz="1000" dirty="0"/>
          </a:p>
          <a:p>
            <a:pPr lvl="1"/>
            <a:r>
              <a:rPr lang="en-US" dirty="0"/>
              <a:t>Example of an intersection:</a:t>
            </a:r>
          </a:p>
          <a:p>
            <a:pPr marL="457200" lvl="1" indent="0">
              <a:buNone/>
            </a:pPr>
            <a:r>
              <a:rPr lang="en-US" dirty="0"/>
              <a:t>	SELECT area FROM Property</a:t>
            </a:r>
          </a:p>
          <a:p>
            <a:pPr marL="457200" lvl="1" indent="0">
              <a:buNone/>
            </a:pPr>
            <a:r>
              <a:rPr lang="en-US" dirty="0"/>
              <a:t>	WHERE </a:t>
            </a:r>
            <a:r>
              <a:rPr lang="en-US" dirty="0" err="1"/>
              <a:t>number_of_rooms</a:t>
            </a:r>
            <a:r>
              <a:rPr lang="en-US" dirty="0"/>
              <a:t> &gt;= 3 AND </a:t>
            </a:r>
            <a:r>
              <a:rPr lang="en-US" dirty="0" err="1"/>
              <a:t>monthly_rent</a:t>
            </a:r>
            <a:r>
              <a:rPr lang="en-US" dirty="0"/>
              <a:t> &lt;= 1600;</a:t>
            </a:r>
          </a:p>
          <a:p>
            <a:pPr marL="457200" lvl="1" indent="0">
              <a:buNone/>
            </a:pPr>
            <a:endParaRPr lang="en-US" dirty="0"/>
          </a:p>
          <a:p>
            <a:pPr lvl="1"/>
            <a:r>
              <a:rPr lang="en-US" dirty="0"/>
              <a:t>Example of a union:</a:t>
            </a:r>
          </a:p>
          <a:p>
            <a:pPr marL="914400" lvl="2" indent="0">
              <a:buNone/>
            </a:pPr>
            <a:r>
              <a:rPr lang="en-US" sz="2400" dirty="0"/>
              <a:t>SELECT area FROM Property</a:t>
            </a:r>
          </a:p>
          <a:p>
            <a:pPr marL="914400" lvl="2" indent="0">
              <a:buNone/>
            </a:pPr>
            <a:r>
              <a:rPr lang="en-US" sz="2400" dirty="0"/>
              <a:t>WHERE </a:t>
            </a:r>
            <a:r>
              <a:rPr lang="en-US" sz="2400" dirty="0" err="1"/>
              <a:t>number_of_rooms</a:t>
            </a:r>
            <a:r>
              <a:rPr lang="en-US" sz="2400" dirty="0"/>
              <a:t> &lt; 3 OR </a:t>
            </a:r>
            <a:r>
              <a:rPr lang="en-US" sz="2400" dirty="0" err="1"/>
              <a:t>monthly_rent</a:t>
            </a:r>
            <a:r>
              <a:rPr lang="en-US" sz="2400" dirty="0"/>
              <a:t> &gt; 1600;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AD78D06-A2D5-3AB8-99CE-0DD50F2E06B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640" y="1448790"/>
            <a:ext cx="7220360" cy="1904271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279359E6-03B6-9ABD-C3AD-291279FC9312}"/>
              </a:ext>
            </a:extLst>
          </p:cNvPr>
          <p:cNvSpPr/>
          <p:nvPr/>
        </p:nvSpPr>
        <p:spPr>
          <a:xfrm>
            <a:off x="9417132" y="2584883"/>
            <a:ext cx="1151907" cy="226977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8005B17F-55DD-2CFB-0E2B-2C24B8781B1E}"/>
              </a:ext>
            </a:extLst>
          </p:cNvPr>
          <p:cNvSpPr/>
          <p:nvPr/>
        </p:nvSpPr>
        <p:spPr>
          <a:xfrm>
            <a:off x="9417132" y="2049922"/>
            <a:ext cx="1151907" cy="187311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9E301FC-AE14-E485-DF09-2FA082260765}"/>
              </a:ext>
            </a:extLst>
          </p:cNvPr>
          <p:cNvSpPr/>
          <p:nvPr/>
        </p:nvSpPr>
        <p:spPr>
          <a:xfrm>
            <a:off x="9417133" y="2762045"/>
            <a:ext cx="1175036" cy="237186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A8B3647-5CAE-8461-9690-31A3D57F2859}"/>
              </a:ext>
            </a:extLst>
          </p:cNvPr>
          <p:cNvSpPr/>
          <p:nvPr/>
        </p:nvSpPr>
        <p:spPr>
          <a:xfrm>
            <a:off x="7137070" y="1999201"/>
            <a:ext cx="771896" cy="211646"/>
          </a:xfrm>
          <a:prstGeom prst="rect">
            <a:avLst/>
          </a:prstGeom>
          <a:noFill/>
          <a:ln w="38100">
            <a:solidFill>
              <a:srgbClr val="92D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A7E4658-0D43-3317-AF2A-755C946B31FA}"/>
              </a:ext>
            </a:extLst>
          </p:cNvPr>
          <p:cNvSpPr/>
          <p:nvPr/>
        </p:nvSpPr>
        <p:spPr>
          <a:xfrm>
            <a:off x="7152721" y="2552733"/>
            <a:ext cx="771896" cy="211646"/>
          </a:xfrm>
          <a:prstGeom prst="rect">
            <a:avLst/>
          </a:prstGeom>
          <a:noFill/>
          <a:ln w="38100">
            <a:solidFill>
              <a:srgbClr val="92D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013DF7A-5F5F-0857-3E11-C94AD5ABD35B}"/>
              </a:ext>
            </a:extLst>
          </p:cNvPr>
          <p:cNvSpPr/>
          <p:nvPr/>
        </p:nvSpPr>
        <p:spPr>
          <a:xfrm>
            <a:off x="7137070" y="2774353"/>
            <a:ext cx="771896" cy="211646"/>
          </a:xfrm>
          <a:prstGeom prst="rect">
            <a:avLst/>
          </a:prstGeom>
          <a:noFill/>
          <a:ln w="38100">
            <a:solidFill>
              <a:srgbClr val="92D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9F166892-E4E7-3A9F-6CBB-E273D131F2E6}"/>
              </a:ext>
            </a:extLst>
          </p:cNvPr>
          <p:cNvCxnSpPr>
            <a:cxnSpLocks/>
            <a:endCxn id="8" idx="3"/>
          </p:cNvCxnSpPr>
          <p:nvPr/>
        </p:nvCxnSpPr>
        <p:spPr>
          <a:xfrm flipH="1" flipV="1">
            <a:off x="7908966" y="2105024"/>
            <a:ext cx="1466603" cy="31028"/>
          </a:xfrm>
          <a:prstGeom prst="straightConnector1">
            <a:avLst/>
          </a:prstGeom>
          <a:ln w="57150">
            <a:solidFill>
              <a:srgbClr val="92D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F55AD976-4DB3-C6A4-A058-73B7E36F68B2}"/>
              </a:ext>
            </a:extLst>
          </p:cNvPr>
          <p:cNvCxnSpPr>
            <a:cxnSpLocks/>
            <a:endCxn id="9" idx="3"/>
          </p:cNvCxnSpPr>
          <p:nvPr/>
        </p:nvCxnSpPr>
        <p:spPr>
          <a:xfrm flipH="1" flipV="1">
            <a:off x="7924617" y="2658556"/>
            <a:ext cx="1450952" cy="32150"/>
          </a:xfrm>
          <a:prstGeom prst="straightConnector1">
            <a:avLst/>
          </a:prstGeom>
          <a:ln w="57150">
            <a:solidFill>
              <a:srgbClr val="92D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BFA54318-3751-C814-0785-13B5928B69AF}"/>
              </a:ext>
            </a:extLst>
          </p:cNvPr>
          <p:cNvCxnSpPr>
            <a:cxnSpLocks/>
          </p:cNvCxnSpPr>
          <p:nvPr/>
        </p:nvCxnSpPr>
        <p:spPr>
          <a:xfrm flipH="1">
            <a:off x="7893315" y="2909132"/>
            <a:ext cx="1466603" cy="0"/>
          </a:xfrm>
          <a:prstGeom prst="straightConnector1">
            <a:avLst/>
          </a:prstGeom>
          <a:ln w="57150">
            <a:solidFill>
              <a:srgbClr val="92D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Rectangle 10">
            <a:extLst>
              <a:ext uri="{FF2B5EF4-FFF2-40B4-BE49-F238E27FC236}">
                <a16:creationId xmlns:a16="http://schemas.microsoft.com/office/drawing/2014/main" id="{C61970B7-2F9C-21D2-0EC7-EEB9FFB61F28}"/>
              </a:ext>
            </a:extLst>
          </p:cNvPr>
          <p:cNvSpPr/>
          <p:nvPr/>
        </p:nvSpPr>
        <p:spPr>
          <a:xfrm>
            <a:off x="9440261" y="2246384"/>
            <a:ext cx="1151907" cy="179330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88C767F-7358-F045-8588-4E0463703A2D}"/>
              </a:ext>
            </a:extLst>
          </p:cNvPr>
          <p:cNvSpPr/>
          <p:nvPr/>
        </p:nvSpPr>
        <p:spPr>
          <a:xfrm>
            <a:off x="9440261" y="2981410"/>
            <a:ext cx="1151907" cy="181966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1A0D501-DE37-DD9F-5662-978B30393F3D}"/>
              </a:ext>
            </a:extLst>
          </p:cNvPr>
          <p:cNvSpPr/>
          <p:nvPr/>
        </p:nvSpPr>
        <p:spPr>
          <a:xfrm>
            <a:off x="7121419" y="2951730"/>
            <a:ext cx="771896" cy="211646"/>
          </a:xfrm>
          <a:prstGeom prst="rect">
            <a:avLst/>
          </a:prstGeom>
          <a:noFill/>
          <a:ln w="38100">
            <a:solidFill>
              <a:srgbClr val="92D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901048D6-D088-A083-AA28-30741CAFD98E}"/>
              </a:ext>
            </a:extLst>
          </p:cNvPr>
          <p:cNvCxnSpPr>
            <a:cxnSpLocks/>
          </p:cNvCxnSpPr>
          <p:nvPr/>
        </p:nvCxnSpPr>
        <p:spPr>
          <a:xfrm flipH="1">
            <a:off x="7908965" y="3055251"/>
            <a:ext cx="1466603" cy="0"/>
          </a:xfrm>
          <a:prstGeom prst="straightConnector1">
            <a:avLst/>
          </a:prstGeom>
          <a:ln w="57150">
            <a:solidFill>
              <a:srgbClr val="92D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Rectangle 21">
            <a:extLst>
              <a:ext uri="{FF2B5EF4-FFF2-40B4-BE49-F238E27FC236}">
                <a16:creationId xmlns:a16="http://schemas.microsoft.com/office/drawing/2014/main" id="{8400E82B-F643-3BB3-4716-BB29CA010E50}"/>
              </a:ext>
            </a:extLst>
          </p:cNvPr>
          <p:cNvSpPr/>
          <p:nvPr/>
        </p:nvSpPr>
        <p:spPr>
          <a:xfrm>
            <a:off x="10640107" y="2049921"/>
            <a:ext cx="771897" cy="187311"/>
          </a:xfrm>
          <a:prstGeom prst="rect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865EA482-E7FA-EF90-DF0C-ABCD489F2F8E}"/>
              </a:ext>
            </a:extLst>
          </p:cNvPr>
          <p:cNvSpPr/>
          <p:nvPr/>
        </p:nvSpPr>
        <p:spPr>
          <a:xfrm>
            <a:off x="10640106" y="2227553"/>
            <a:ext cx="771897" cy="187311"/>
          </a:xfrm>
          <a:prstGeom prst="rect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927F8A84-9C63-10E7-E923-2730ECE85444}"/>
              </a:ext>
            </a:extLst>
          </p:cNvPr>
          <p:cNvSpPr/>
          <p:nvPr/>
        </p:nvSpPr>
        <p:spPr>
          <a:xfrm>
            <a:off x="10649201" y="2604715"/>
            <a:ext cx="771897" cy="187311"/>
          </a:xfrm>
          <a:prstGeom prst="rect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45A88147-01FC-9938-3B9D-B0FE1117FCD7}"/>
              </a:ext>
            </a:extLst>
          </p:cNvPr>
          <p:cNvSpPr/>
          <p:nvPr/>
        </p:nvSpPr>
        <p:spPr>
          <a:xfrm>
            <a:off x="10656861" y="2794099"/>
            <a:ext cx="771897" cy="187311"/>
          </a:xfrm>
          <a:prstGeom prst="rect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97118433-04F1-C0A3-CD11-A61582796CB3}"/>
              </a:ext>
            </a:extLst>
          </p:cNvPr>
          <p:cNvSpPr/>
          <p:nvPr/>
        </p:nvSpPr>
        <p:spPr>
          <a:xfrm>
            <a:off x="10668898" y="2997714"/>
            <a:ext cx="771897" cy="187311"/>
          </a:xfrm>
          <a:prstGeom prst="rect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B7C8020A-E260-34EA-A6A0-3DCD581563AB}"/>
              </a:ext>
            </a:extLst>
          </p:cNvPr>
          <p:cNvCxnSpPr>
            <a:cxnSpLocks/>
          </p:cNvCxnSpPr>
          <p:nvPr/>
        </p:nvCxnSpPr>
        <p:spPr>
          <a:xfrm flipV="1">
            <a:off x="8360229" y="3323578"/>
            <a:ext cx="1249070" cy="1888542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15491157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More SQL SELECT queries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48790"/>
            <a:ext cx="11612108" cy="4310741"/>
          </a:xfrm>
        </p:spPr>
        <p:txBody>
          <a:bodyPr>
            <a:normAutofit lnSpcReduction="10000"/>
          </a:bodyPr>
          <a:lstStyle/>
          <a:p>
            <a:r>
              <a:rPr lang="en-US" dirty="0"/>
              <a:t>SQL IN Command:</a:t>
            </a:r>
          </a:p>
          <a:p>
            <a:endParaRPr lang="en-US" dirty="0"/>
          </a:p>
          <a:p>
            <a:pPr marL="0" indent="0">
              <a:buNone/>
            </a:pPr>
            <a:endParaRPr lang="en-US" sz="1000" dirty="0"/>
          </a:p>
          <a:p>
            <a:pPr marL="457200" lvl="1" indent="0">
              <a:buNone/>
            </a:pPr>
            <a:endParaRPr lang="en-US" dirty="0"/>
          </a:p>
          <a:p>
            <a:pPr lvl="1"/>
            <a:r>
              <a:rPr lang="en-US" dirty="0"/>
              <a:t>Example of a multiple union:</a:t>
            </a:r>
          </a:p>
          <a:p>
            <a:pPr marL="914400" lvl="2" indent="0">
              <a:buNone/>
            </a:pPr>
            <a:r>
              <a:rPr lang="en-US" sz="2400" dirty="0"/>
              <a:t>SELECT area FROM Property</a:t>
            </a:r>
          </a:p>
          <a:p>
            <a:pPr marL="914400" lvl="2" indent="0">
              <a:buNone/>
            </a:pPr>
            <a:r>
              <a:rPr lang="en-US" sz="2400" dirty="0"/>
              <a:t>WHERE </a:t>
            </a:r>
            <a:r>
              <a:rPr lang="en-US" sz="2400" dirty="0" err="1"/>
              <a:t>number_of_rooms</a:t>
            </a:r>
            <a:r>
              <a:rPr lang="en-US" sz="2400" dirty="0"/>
              <a:t> = 1 OR </a:t>
            </a:r>
            <a:r>
              <a:rPr lang="en-US" sz="2400" dirty="0" err="1"/>
              <a:t>number_of_rooms</a:t>
            </a:r>
            <a:r>
              <a:rPr lang="en-US" sz="2400" dirty="0"/>
              <a:t> = 3 OR </a:t>
            </a:r>
            <a:r>
              <a:rPr lang="en-US" sz="2400" dirty="0" err="1"/>
              <a:t>number_of_rooms</a:t>
            </a:r>
            <a:r>
              <a:rPr lang="en-US" sz="2400" dirty="0"/>
              <a:t> = 5;</a:t>
            </a:r>
          </a:p>
          <a:p>
            <a:pPr marL="914400" lvl="2" indent="0">
              <a:buNone/>
            </a:pPr>
            <a:endParaRPr lang="en-US" sz="2400" dirty="0"/>
          </a:p>
          <a:p>
            <a:pPr lvl="1"/>
            <a:r>
              <a:rPr lang="en-US" dirty="0"/>
              <a:t>A better way of a multiple union:</a:t>
            </a:r>
          </a:p>
          <a:p>
            <a:pPr marL="914400" lvl="2" indent="0">
              <a:buNone/>
            </a:pPr>
            <a:r>
              <a:rPr lang="en-US" sz="2400" dirty="0"/>
              <a:t>SELECT area FROM Property</a:t>
            </a:r>
          </a:p>
          <a:p>
            <a:pPr marL="914400" lvl="2" indent="0">
              <a:buNone/>
            </a:pPr>
            <a:r>
              <a:rPr lang="en-US" sz="2400" dirty="0"/>
              <a:t>WHERE </a:t>
            </a:r>
            <a:r>
              <a:rPr lang="en-US" sz="2400" dirty="0" err="1"/>
              <a:t>number_of_rooms</a:t>
            </a:r>
            <a:r>
              <a:rPr lang="en-US" sz="2400" dirty="0"/>
              <a:t> IN (1, 3, 5);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AD78D06-A2D5-3AB8-99CE-0DD50F2E06B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640" y="1448790"/>
            <a:ext cx="7220360" cy="1904271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279359E6-03B6-9ABD-C3AD-291279FC9312}"/>
              </a:ext>
            </a:extLst>
          </p:cNvPr>
          <p:cNvSpPr/>
          <p:nvPr/>
        </p:nvSpPr>
        <p:spPr>
          <a:xfrm>
            <a:off x="9417132" y="2584883"/>
            <a:ext cx="1151907" cy="226977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8005B17F-55DD-2CFB-0E2B-2C24B8781B1E}"/>
              </a:ext>
            </a:extLst>
          </p:cNvPr>
          <p:cNvSpPr/>
          <p:nvPr/>
        </p:nvSpPr>
        <p:spPr>
          <a:xfrm>
            <a:off x="9440261" y="1835310"/>
            <a:ext cx="1151907" cy="187311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9E301FC-AE14-E485-DF09-2FA082260765}"/>
              </a:ext>
            </a:extLst>
          </p:cNvPr>
          <p:cNvSpPr/>
          <p:nvPr/>
        </p:nvSpPr>
        <p:spPr>
          <a:xfrm>
            <a:off x="9440261" y="3139626"/>
            <a:ext cx="1175036" cy="237186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61970B7-2F9C-21D2-0EC7-EEB9FFB61F28}"/>
              </a:ext>
            </a:extLst>
          </p:cNvPr>
          <p:cNvSpPr/>
          <p:nvPr/>
        </p:nvSpPr>
        <p:spPr>
          <a:xfrm>
            <a:off x="9440261" y="2246384"/>
            <a:ext cx="1151907" cy="179330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88C767F-7358-F045-8588-4E0463703A2D}"/>
              </a:ext>
            </a:extLst>
          </p:cNvPr>
          <p:cNvSpPr/>
          <p:nvPr/>
        </p:nvSpPr>
        <p:spPr>
          <a:xfrm>
            <a:off x="9440261" y="2981410"/>
            <a:ext cx="1151907" cy="181966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6734895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More SQL SELECT queries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48790"/>
            <a:ext cx="11612108" cy="4310741"/>
          </a:xfrm>
        </p:spPr>
        <p:txBody>
          <a:bodyPr>
            <a:normAutofit/>
          </a:bodyPr>
          <a:lstStyle/>
          <a:p>
            <a:r>
              <a:rPr lang="en-US" dirty="0"/>
              <a:t>SQL NOT IN Command:</a:t>
            </a:r>
          </a:p>
          <a:p>
            <a:r>
              <a:rPr lang="en-US" dirty="0"/>
              <a:t>Just like using != with AND</a:t>
            </a:r>
          </a:p>
          <a:p>
            <a:pPr marL="0" indent="0">
              <a:buNone/>
            </a:pPr>
            <a:endParaRPr lang="en-US" sz="1000" dirty="0"/>
          </a:p>
          <a:p>
            <a:pPr marL="457200" lvl="1" indent="0">
              <a:buNone/>
            </a:pPr>
            <a:endParaRPr lang="en-US" dirty="0"/>
          </a:p>
          <a:p>
            <a:pPr marL="914400" lvl="2" indent="0">
              <a:buNone/>
            </a:pPr>
            <a:endParaRPr lang="en-US" sz="2400" dirty="0"/>
          </a:p>
          <a:p>
            <a:pPr lvl="1"/>
            <a:r>
              <a:rPr lang="en-US" dirty="0"/>
              <a:t>Example of NOT IN:</a:t>
            </a:r>
          </a:p>
          <a:p>
            <a:pPr marL="914400" lvl="2" indent="0">
              <a:buNone/>
            </a:pPr>
            <a:r>
              <a:rPr lang="en-US" sz="2400" dirty="0"/>
              <a:t>SELECT area FROM Property</a:t>
            </a:r>
          </a:p>
          <a:p>
            <a:pPr marL="914400" lvl="2" indent="0">
              <a:buNone/>
            </a:pPr>
            <a:r>
              <a:rPr lang="en-US" sz="2400" dirty="0"/>
              <a:t>WHERE </a:t>
            </a:r>
            <a:r>
              <a:rPr lang="en-US" sz="2400" dirty="0" err="1"/>
              <a:t>number_of_rooms</a:t>
            </a:r>
            <a:r>
              <a:rPr lang="en-US" sz="2400" dirty="0"/>
              <a:t> NOT IN (1, 3, 5);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AD78D06-A2D5-3AB8-99CE-0DD50F2E06B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640" y="1448790"/>
            <a:ext cx="7220360" cy="1904271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279359E6-03B6-9ABD-C3AD-291279FC9312}"/>
              </a:ext>
            </a:extLst>
          </p:cNvPr>
          <p:cNvSpPr/>
          <p:nvPr/>
        </p:nvSpPr>
        <p:spPr>
          <a:xfrm>
            <a:off x="9440260" y="2748290"/>
            <a:ext cx="1151907" cy="226977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8005B17F-55DD-2CFB-0E2B-2C24B8781B1E}"/>
              </a:ext>
            </a:extLst>
          </p:cNvPr>
          <p:cNvSpPr/>
          <p:nvPr/>
        </p:nvSpPr>
        <p:spPr>
          <a:xfrm>
            <a:off x="9440260" y="2056699"/>
            <a:ext cx="1151907" cy="187311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61970B7-2F9C-21D2-0EC7-EEB9FFB61F28}"/>
              </a:ext>
            </a:extLst>
          </p:cNvPr>
          <p:cNvSpPr/>
          <p:nvPr/>
        </p:nvSpPr>
        <p:spPr>
          <a:xfrm>
            <a:off x="9440260" y="2412333"/>
            <a:ext cx="1151907" cy="179330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6047417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More SQL SELECT queries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48790"/>
            <a:ext cx="11612108" cy="4310741"/>
          </a:xfrm>
        </p:spPr>
        <p:txBody>
          <a:bodyPr>
            <a:normAutofit lnSpcReduction="10000"/>
          </a:bodyPr>
          <a:lstStyle/>
          <a:p>
            <a:r>
              <a:rPr lang="en-US" dirty="0"/>
              <a:t>SQL BETWEEN Command:</a:t>
            </a:r>
          </a:p>
          <a:p>
            <a:pPr marL="0" indent="0">
              <a:buNone/>
            </a:pPr>
            <a:endParaRPr lang="en-US" sz="1000" dirty="0"/>
          </a:p>
          <a:p>
            <a:pPr marL="0" indent="0">
              <a:buNone/>
            </a:pPr>
            <a:endParaRPr lang="en-US" sz="1000" dirty="0"/>
          </a:p>
          <a:p>
            <a:pPr marL="457200" lvl="1" indent="0">
              <a:buNone/>
            </a:pPr>
            <a:endParaRPr lang="en-US" dirty="0"/>
          </a:p>
          <a:p>
            <a:pPr marL="914400" lvl="2" indent="0">
              <a:buNone/>
            </a:pPr>
            <a:endParaRPr lang="en-US" sz="2400" dirty="0"/>
          </a:p>
          <a:p>
            <a:pPr lvl="1"/>
            <a:r>
              <a:rPr lang="en-US" dirty="0"/>
              <a:t>Example of BETWEEN:</a:t>
            </a:r>
          </a:p>
          <a:p>
            <a:pPr marL="914400" lvl="2" indent="0">
              <a:buNone/>
            </a:pPr>
            <a:r>
              <a:rPr lang="en-US" sz="2400" dirty="0"/>
              <a:t>SELECT area FROM Property</a:t>
            </a:r>
          </a:p>
          <a:p>
            <a:pPr marL="914400" lvl="2" indent="0">
              <a:buNone/>
            </a:pPr>
            <a:r>
              <a:rPr lang="en-US" sz="2400" dirty="0"/>
              <a:t>WHERE </a:t>
            </a:r>
            <a:r>
              <a:rPr lang="en-US" sz="2400" dirty="0" err="1"/>
              <a:t>number_of_rooms</a:t>
            </a:r>
            <a:r>
              <a:rPr lang="en-US" sz="2400" dirty="0"/>
              <a:t> BETWEEN 2 AND 4;</a:t>
            </a:r>
          </a:p>
          <a:p>
            <a:pPr marL="914400" lvl="2" indent="0">
              <a:buNone/>
            </a:pPr>
            <a:endParaRPr lang="en-US" sz="2400" dirty="0"/>
          </a:p>
          <a:p>
            <a:pPr lvl="1"/>
            <a:r>
              <a:rPr lang="en-US" dirty="0"/>
              <a:t>The same as:</a:t>
            </a:r>
          </a:p>
          <a:p>
            <a:pPr marL="914400" lvl="2" indent="0">
              <a:buNone/>
            </a:pPr>
            <a:r>
              <a:rPr lang="en-US" sz="2400" dirty="0"/>
              <a:t>SELECT area FROM Property</a:t>
            </a:r>
          </a:p>
          <a:p>
            <a:pPr marL="914400" lvl="2" indent="0">
              <a:buNone/>
            </a:pPr>
            <a:r>
              <a:rPr lang="en-US" sz="2400" dirty="0"/>
              <a:t>WHERE </a:t>
            </a:r>
            <a:r>
              <a:rPr lang="en-US" sz="2400" dirty="0" err="1"/>
              <a:t>number_of_rooms</a:t>
            </a:r>
            <a:r>
              <a:rPr lang="en-US" sz="2400" dirty="0"/>
              <a:t> &gt;= 2 AND </a:t>
            </a:r>
            <a:r>
              <a:rPr lang="en-US" sz="2400" dirty="0" err="1"/>
              <a:t>number_of_rooms</a:t>
            </a:r>
            <a:r>
              <a:rPr lang="en-US" sz="2400" dirty="0"/>
              <a:t> &lt;= 4;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AD78D06-A2D5-3AB8-99CE-0DD50F2E06B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640" y="1448790"/>
            <a:ext cx="7220360" cy="1904271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279359E6-03B6-9ABD-C3AD-291279FC9312}"/>
              </a:ext>
            </a:extLst>
          </p:cNvPr>
          <p:cNvSpPr/>
          <p:nvPr/>
        </p:nvSpPr>
        <p:spPr>
          <a:xfrm>
            <a:off x="9440260" y="2748290"/>
            <a:ext cx="1151907" cy="226977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8005B17F-55DD-2CFB-0E2B-2C24B8781B1E}"/>
              </a:ext>
            </a:extLst>
          </p:cNvPr>
          <p:cNvSpPr/>
          <p:nvPr/>
        </p:nvSpPr>
        <p:spPr>
          <a:xfrm>
            <a:off x="9440260" y="2056699"/>
            <a:ext cx="1151907" cy="187311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61970B7-2F9C-21D2-0EC7-EEB9FFB61F28}"/>
              </a:ext>
            </a:extLst>
          </p:cNvPr>
          <p:cNvSpPr/>
          <p:nvPr/>
        </p:nvSpPr>
        <p:spPr>
          <a:xfrm>
            <a:off x="9440260" y="2412333"/>
            <a:ext cx="1151907" cy="179330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6966623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More SQL SELECT queries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48790"/>
            <a:ext cx="11481847" cy="4310741"/>
          </a:xfrm>
        </p:spPr>
        <p:txBody>
          <a:bodyPr>
            <a:normAutofit/>
          </a:bodyPr>
          <a:lstStyle/>
          <a:p>
            <a:r>
              <a:rPr lang="en-US" dirty="0"/>
              <a:t>SQL SELECT Command:</a:t>
            </a:r>
          </a:p>
          <a:p>
            <a:endParaRPr lang="en-US" dirty="0"/>
          </a:p>
          <a:p>
            <a:pPr lvl="1"/>
            <a:r>
              <a:rPr lang="en-US" dirty="0"/>
              <a:t>A SELECT query can pull information from one or more entities.</a:t>
            </a:r>
          </a:p>
          <a:p>
            <a:pPr lvl="2"/>
            <a:r>
              <a:rPr lang="en-US" sz="2400" dirty="0"/>
              <a:t>The output is known as a </a:t>
            </a:r>
            <a:r>
              <a:rPr lang="en-US" sz="2400" b="1" dirty="0" err="1"/>
              <a:t>resultset</a:t>
            </a:r>
            <a:r>
              <a:rPr lang="en-US" sz="2400" b="1" dirty="0"/>
              <a:t>.</a:t>
            </a:r>
          </a:p>
          <a:p>
            <a:pPr lvl="2"/>
            <a:r>
              <a:rPr lang="en-US" sz="2400" dirty="0"/>
              <a:t>The </a:t>
            </a:r>
            <a:r>
              <a:rPr lang="en-US" sz="2400" dirty="0" err="1"/>
              <a:t>resultset</a:t>
            </a:r>
            <a:r>
              <a:rPr lang="en-US" sz="2400" dirty="0"/>
              <a:t> will be visualized in a relation / table.</a:t>
            </a:r>
          </a:p>
          <a:p>
            <a:pPr lvl="2"/>
            <a:endParaRPr lang="en-US" sz="2400" dirty="0"/>
          </a:p>
          <a:p>
            <a:pPr lvl="1"/>
            <a:r>
              <a:rPr lang="en-US" dirty="0"/>
              <a:t>It is possible to feed information into a </a:t>
            </a:r>
            <a:r>
              <a:rPr lang="en-US" b="1" dirty="0"/>
              <a:t>subquery</a:t>
            </a:r>
            <a:r>
              <a:rPr lang="en-US" dirty="0"/>
              <a:t> (another query).</a:t>
            </a:r>
          </a:p>
          <a:p>
            <a:pPr lvl="1"/>
            <a:r>
              <a:rPr lang="en-US" dirty="0"/>
              <a:t>A query from more than one table involves performing a </a:t>
            </a:r>
            <a:r>
              <a:rPr lang="en-US" b="1" dirty="0"/>
              <a:t>JOIN</a:t>
            </a:r>
            <a:r>
              <a:rPr lang="en-US" dirty="0"/>
              <a:t>.</a:t>
            </a:r>
          </a:p>
          <a:p>
            <a:pPr lvl="2"/>
            <a:r>
              <a:rPr lang="en-US" sz="2400" dirty="0"/>
              <a:t>As a result, the query creates a new table / relation.</a:t>
            </a:r>
            <a:endParaRPr lang="en-US" dirty="0"/>
          </a:p>
          <a:p>
            <a:pPr lvl="2"/>
            <a:r>
              <a:rPr lang="en-US" sz="2400" dirty="0"/>
              <a:t>The new </a:t>
            </a:r>
            <a:r>
              <a:rPr lang="en-US" sz="2400" dirty="0" err="1"/>
              <a:t>resultset</a:t>
            </a:r>
            <a:r>
              <a:rPr lang="en-US" sz="2400" dirty="0"/>
              <a:t> table may not be in </a:t>
            </a:r>
            <a:r>
              <a:rPr lang="en-US" sz="2400" dirty="0" err="1"/>
              <a:t>normalised</a:t>
            </a:r>
            <a:r>
              <a:rPr lang="en-US" sz="2400" dirty="0"/>
              <a:t> form (3NF).</a:t>
            </a:r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516705016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More SQL SELECT queries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48790"/>
            <a:ext cx="11481847" cy="4310741"/>
          </a:xfrm>
        </p:spPr>
        <p:txBody>
          <a:bodyPr>
            <a:normAutofit/>
          </a:bodyPr>
          <a:lstStyle/>
          <a:p>
            <a:r>
              <a:rPr lang="en-US" dirty="0"/>
              <a:t>SQL Wildcard searches using LIKE:</a:t>
            </a:r>
          </a:p>
          <a:p>
            <a:endParaRPr lang="en-US" dirty="0"/>
          </a:p>
          <a:p>
            <a:pPr lvl="1"/>
            <a:r>
              <a:rPr lang="en-US" dirty="0"/>
              <a:t>We are able to search in SQL on partial values.</a:t>
            </a:r>
          </a:p>
          <a:p>
            <a:pPr lvl="1"/>
            <a:r>
              <a:rPr lang="en-US" sz="2400" dirty="0"/>
              <a:t>Using the keyword LIKE, along with a wildcard symbol</a:t>
            </a:r>
            <a:r>
              <a:rPr lang="en-US" sz="2000" dirty="0"/>
              <a:t> </a:t>
            </a:r>
            <a:r>
              <a:rPr lang="en-US" dirty="0"/>
              <a:t>will match data values to a partial value search.</a:t>
            </a:r>
          </a:p>
          <a:p>
            <a:pPr lvl="2"/>
            <a:r>
              <a:rPr lang="en-US" sz="2400" dirty="0"/>
              <a:t>Use the percent symbol </a:t>
            </a:r>
            <a:r>
              <a:rPr lang="en-US" sz="2400" b="1" dirty="0"/>
              <a:t>(%) </a:t>
            </a:r>
            <a:r>
              <a:rPr lang="en-US" sz="2400" dirty="0"/>
              <a:t>for a multiple character wildcard search:</a:t>
            </a:r>
          </a:p>
          <a:p>
            <a:pPr lvl="2"/>
            <a:r>
              <a:rPr lang="en-US" sz="2400" dirty="0"/>
              <a:t>Use the underscore </a:t>
            </a:r>
            <a:r>
              <a:rPr lang="en-US" sz="2400" b="1" dirty="0"/>
              <a:t>(_)</a:t>
            </a:r>
            <a:r>
              <a:rPr lang="en-US" sz="2400" dirty="0"/>
              <a:t> symbol for a single character wildcard search:</a:t>
            </a:r>
          </a:p>
        </p:txBody>
      </p:sp>
    </p:spTree>
    <p:extLst>
      <p:ext uri="{BB962C8B-B14F-4D97-AF65-F5344CB8AC3E}">
        <p14:creationId xmlns:p14="http://schemas.microsoft.com/office/powerpoint/2010/main" val="4058876688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More SQL SELECT queries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48790"/>
            <a:ext cx="11481847" cy="4310741"/>
          </a:xfrm>
        </p:spPr>
        <p:txBody>
          <a:bodyPr>
            <a:normAutofit/>
          </a:bodyPr>
          <a:lstStyle/>
          <a:p>
            <a:r>
              <a:rPr lang="en-US" dirty="0"/>
              <a:t>SQL Wildcard searches using LIKE:</a:t>
            </a:r>
          </a:p>
          <a:p>
            <a:endParaRPr lang="en-US" dirty="0"/>
          </a:p>
          <a:p>
            <a:pPr lvl="2"/>
            <a:r>
              <a:rPr lang="en-US" sz="2400" dirty="0"/>
              <a:t>Use the percent symbol </a:t>
            </a:r>
            <a:r>
              <a:rPr lang="en-US" sz="2400" b="1" dirty="0"/>
              <a:t>(%) </a:t>
            </a:r>
            <a:r>
              <a:rPr lang="en-US" sz="2400" dirty="0"/>
              <a:t>for a multiple character wildcard search:</a:t>
            </a:r>
          </a:p>
          <a:p>
            <a:pPr marL="1371600" lvl="3" indent="0">
              <a:buNone/>
            </a:pPr>
            <a:r>
              <a:rPr lang="en-US" sz="2400" dirty="0"/>
              <a:t>SELECT </a:t>
            </a:r>
            <a:r>
              <a:rPr lang="en-US" sz="2400" dirty="0" err="1"/>
              <a:t>property_number</a:t>
            </a:r>
            <a:r>
              <a:rPr lang="en-US" sz="2400" dirty="0"/>
              <a:t> FROM Property</a:t>
            </a:r>
          </a:p>
          <a:p>
            <a:pPr marL="1371600" lvl="3" indent="0">
              <a:buNone/>
            </a:pPr>
            <a:r>
              <a:rPr lang="en-US" sz="2400" dirty="0"/>
              <a:t>WHERE area LIKE ‘Br%’;</a:t>
            </a:r>
          </a:p>
          <a:p>
            <a:pPr lvl="2"/>
            <a:endParaRPr lang="en-US" sz="2400" dirty="0"/>
          </a:p>
          <a:p>
            <a:pPr lvl="2"/>
            <a:r>
              <a:rPr lang="en-US" sz="2400" dirty="0"/>
              <a:t>Use the underscore</a:t>
            </a:r>
            <a:r>
              <a:rPr lang="en-US" sz="2400" b="1" dirty="0"/>
              <a:t> (_) </a:t>
            </a:r>
            <a:r>
              <a:rPr lang="en-US" sz="2400" dirty="0"/>
              <a:t>symbol for a single character wildcard search:</a:t>
            </a:r>
          </a:p>
          <a:p>
            <a:pPr marL="1371600" lvl="3" indent="0">
              <a:buNone/>
            </a:pPr>
            <a:r>
              <a:rPr lang="en-US" sz="2400" dirty="0"/>
              <a:t>SELECT </a:t>
            </a:r>
            <a:r>
              <a:rPr lang="en-US" sz="2400" dirty="0" err="1"/>
              <a:t>property_number</a:t>
            </a:r>
            <a:r>
              <a:rPr lang="en-US" sz="2400" dirty="0"/>
              <a:t> FROM Property</a:t>
            </a:r>
          </a:p>
          <a:p>
            <a:pPr marL="1371600" lvl="3" indent="0">
              <a:buNone/>
            </a:pPr>
            <a:r>
              <a:rPr lang="en-US" sz="2400" dirty="0"/>
              <a:t>WHERE area LIKE ‘Br___’;</a:t>
            </a:r>
          </a:p>
          <a:p>
            <a:pPr marL="1371600" lvl="3" indent="0">
              <a:buNone/>
            </a:pPr>
            <a:endParaRPr lang="en-US" sz="24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FDEA4A-A1D3-E6EB-9828-4BBD9A714EF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5025" y="4770954"/>
            <a:ext cx="6534470" cy="1721921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EB284801-1E6B-683C-5648-05D6F01DAA0E}"/>
              </a:ext>
            </a:extLst>
          </p:cNvPr>
          <p:cNvSpPr/>
          <p:nvPr/>
        </p:nvSpPr>
        <p:spPr>
          <a:xfrm>
            <a:off x="5688281" y="5132409"/>
            <a:ext cx="2445693" cy="175862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758469C-65C3-2B59-566D-04AD35710537}"/>
              </a:ext>
            </a:extLst>
          </p:cNvPr>
          <p:cNvSpPr/>
          <p:nvPr/>
        </p:nvSpPr>
        <p:spPr>
          <a:xfrm>
            <a:off x="5688280" y="5654075"/>
            <a:ext cx="2445693" cy="175862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BE35DAD-97F0-66E7-ADDE-8CAC825F74B6}"/>
              </a:ext>
            </a:extLst>
          </p:cNvPr>
          <p:cNvSpPr/>
          <p:nvPr/>
        </p:nvSpPr>
        <p:spPr>
          <a:xfrm>
            <a:off x="5688280" y="5985639"/>
            <a:ext cx="2445693" cy="175862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BEF6E53-582C-1859-334C-6E2F0ACA5AA9}"/>
              </a:ext>
            </a:extLst>
          </p:cNvPr>
          <p:cNvSpPr/>
          <p:nvPr/>
        </p:nvSpPr>
        <p:spPr>
          <a:xfrm>
            <a:off x="5688281" y="6302312"/>
            <a:ext cx="2445693" cy="175862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197C045F-E6FE-4989-B0A7-3B92525CD1E0}"/>
              </a:ext>
            </a:extLst>
          </p:cNvPr>
          <p:cNvCxnSpPr>
            <a:cxnSpLocks/>
          </p:cNvCxnSpPr>
          <p:nvPr/>
        </p:nvCxnSpPr>
        <p:spPr>
          <a:xfrm>
            <a:off x="5106390" y="3277590"/>
            <a:ext cx="843148" cy="1769423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89562495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More SQL SELECT queries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48790"/>
            <a:ext cx="11481847" cy="4310741"/>
          </a:xfrm>
        </p:spPr>
        <p:txBody>
          <a:bodyPr>
            <a:normAutofit/>
          </a:bodyPr>
          <a:lstStyle/>
          <a:p>
            <a:r>
              <a:rPr lang="en-US" dirty="0"/>
              <a:t>SQL Wildcard searches using LIKE:</a:t>
            </a:r>
          </a:p>
          <a:p>
            <a:endParaRPr lang="en-US" dirty="0"/>
          </a:p>
          <a:p>
            <a:pPr lvl="2"/>
            <a:r>
              <a:rPr lang="en-US" sz="2400" dirty="0"/>
              <a:t>Use the percent symbol </a:t>
            </a:r>
            <a:r>
              <a:rPr lang="en-US" sz="2400" b="1" dirty="0"/>
              <a:t>(%) </a:t>
            </a:r>
            <a:r>
              <a:rPr lang="en-US" sz="2400" dirty="0"/>
              <a:t>for a multiple character wildcard search:</a:t>
            </a:r>
          </a:p>
          <a:p>
            <a:pPr marL="1371600" lvl="3" indent="0">
              <a:buNone/>
            </a:pPr>
            <a:r>
              <a:rPr lang="en-US" sz="2400" dirty="0"/>
              <a:t>SELECT </a:t>
            </a:r>
            <a:r>
              <a:rPr lang="en-US" sz="2400" dirty="0" err="1"/>
              <a:t>property_number</a:t>
            </a:r>
            <a:r>
              <a:rPr lang="en-US" sz="2400" dirty="0"/>
              <a:t> FROM Property</a:t>
            </a:r>
          </a:p>
          <a:p>
            <a:pPr marL="1371600" lvl="3" indent="0">
              <a:buNone/>
            </a:pPr>
            <a:r>
              <a:rPr lang="en-US" sz="2400" dirty="0"/>
              <a:t>WHERE area LIKE ‘Br%’;</a:t>
            </a:r>
          </a:p>
          <a:p>
            <a:pPr lvl="2"/>
            <a:endParaRPr lang="en-US" sz="2400" dirty="0"/>
          </a:p>
          <a:p>
            <a:pPr lvl="2"/>
            <a:r>
              <a:rPr lang="en-US" sz="2400" dirty="0"/>
              <a:t>Use the underscore</a:t>
            </a:r>
            <a:r>
              <a:rPr lang="en-US" sz="2400" b="1" dirty="0"/>
              <a:t> (_) </a:t>
            </a:r>
            <a:r>
              <a:rPr lang="en-US" sz="2400" dirty="0"/>
              <a:t>symbol for a single character wildcard search:</a:t>
            </a:r>
          </a:p>
          <a:p>
            <a:pPr marL="1371600" lvl="3" indent="0">
              <a:buNone/>
            </a:pPr>
            <a:r>
              <a:rPr lang="en-US" sz="2400" dirty="0"/>
              <a:t>SELECT </a:t>
            </a:r>
            <a:r>
              <a:rPr lang="en-US" sz="2400" dirty="0" err="1"/>
              <a:t>property_number</a:t>
            </a:r>
            <a:r>
              <a:rPr lang="en-US" sz="2400" dirty="0"/>
              <a:t> FROM Property</a:t>
            </a:r>
          </a:p>
          <a:p>
            <a:pPr marL="1371600" lvl="3" indent="0">
              <a:buNone/>
            </a:pPr>
            <a:r>
              <a:rPr lang="en-US" sz="2400" dirty="0"/>
              <a:t>WHERE area LIKE ‘Br_ _ _’;</a:t>
            </a:r>
          </a:p>
          <a:p>
            <a:pPr marL="1371600" lvl="3" indent="0">
              <a:buNone/>
            </a:pPr>
            <a:endParaRPr lang="en-US" sz="24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FDEA4A-A1D3-E6EB-9828-4BBD9A714EF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5025" y="4770954"/>
            <a:ext cx="6534470" cy="1721921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9758469C-65C3-2B59-566D-04AD35710537}"/>
              </a:ext>
            </a:extLst>
          </p:cNvPr>
          <p:cNvSpPr/>
          <p:nvPr/>
        </p:nvSpPr>
        <p:spPr>
          <a:xfrm>
            <a:off x="5688280" y="5654075"/>
            <a:ext cx="2445693" cy="175862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BE35DAD-97F0-66E7-ADDE-8CAC825F74B6}"/>
              </a:ext>
            </a:extLst>
          </p:cNvPr>
          <p:cNvSpPr/>
          <p:nvPr/>
        </p:nvSpPr>
        <p:spPr>
          <a:xfrm>
            <a:off x="5688280" y="5985639"/>
            <a:ext cx="2445693" cy="175862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1AFD523F-5386-E544-950F-3CA03D6BB04E}"/>
              </a:ext>
            </a:extLst>
          </p:cNvPr>
          <p:cNvCxnSpPr>
            <a:cxnSpLocks/>
          </p:cNvCxnSpPr>
          <p:nvPr/>
        </p:nvCxnSpPr>
        <p:spPr>
          <a:xfrm>
            <a:off x="3681351" y="5237018"/>
            <a:ext cx="1923802" cy="592919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38951176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More SQL SELECT queries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48790"/>
            <a:ext cx="11481847" cy="4310741"/>
          </a:xfrm>
        </p:spPr>
        <p:txBody>
          <a:bodyPr>
            <a:normAutofit/>
          </a:bodyPr>
          <a:lstStyle/>
          <a:p>
            <a:r>
              <a:rPr lang="en-US" dirty="0"/>
              <a:t>SQL Sorting the retrieved data:</a:t>
            </a:r>
          </a:p>
          <a:p>
            <a:endParaRPr lang="en-US" dirty="0"/>
          </a:p>
          <a:p>
            <a:pPr lvl="2"/>
            <a:r>
              <a:rPr lang="en-US" sz="2400" dirty="0"/>
              <a:t>We are able to sort the retrieved </a:t>
            </a:r>
            <a:r>
              <a:rPr lang="en-US" sz="2400" dirty="0" err="1"/>
              <a:t>resultset</a:t>
            </a:r>
            <a:r>
              <a:rPr lang="en-US" sz="2400" dirty="0"/>
              <a:t> as well using ORDER BY: </a:t>
            </a:r>
          </a:p>
          <a:p>
            <a:pPr marL="1371600" lvl="3" indent="0">
              <a:buNone/>
            </a:pPr>
            <a:r>
              <a:rPr lang="en-US" sz="2400" dirty="0"/>
              <a:t>SELECT * FROM Property</a:t>
            </a:r>
          </a:p>
          <a:p>
            <a:pPr marL="1371600" lvl="3" indent="0">
              <a:buNone/>
            </a:pPr>
            <a:r>
              <a:rPr lang="en-US" sz="2400" dirty="0"/>
              <a:t>ORDER BY </a:t>
            </a:r>
            <a:r>
              <a:rPr lang="en-US" sz="2400" dirty="0" err="1"/>
              <a:t>monthly_rent</a:t>
            </a:r>
            <a:r>
              <a:rPr lang="en-US" sz="2400" dirty="0"/>
              <a:t>;</a:t>
            </a:r>
          </a:p>
          <a:p>
            <a:pPr marL="1371600" lvl="3" indent="0">
              <a:buNone/>
            </a:pPr>
            <a:endParaRPr lang="en-US" sz="2400" dirty="0"/>
          </a:p>
        </p:txBody>
      </p:sp>
      <p:sp>
        <p:nvSpPr>
          <p:cNvPr id="9" name="Arrow: Down 8">
            <a:extLst>
              <a:ext uri="{FF2B5EF4-FFF2-40B4-BE49-F238E27FC236}">
                <a16:creationId xmlns:a16="http://schemas.microsoft.com/office/drawing/2014/main" id="{BC6692EC-C08A-B85D-3CB0-1E22E616060C}"/>
              </a:ext>
            </a:extLst>
          </p:cNvPr>
          <p:cNvSpPr/>
          <p:nvPr/>
        </p:nvSpPr>
        <p:spPr>
          <a:xfrm>
            <a:off x="10937357" y="3517291"/>
            <a:ext cx="201880" cy="415636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7847AA67-5A45-606E-A003-10E3334FB43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61413" y="3984173"/>
            <a:ext cx="6133650" cy="16615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2300926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More SQL SELECT queries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48790"/>
            <a:ext cx="11481847" cy="4310741"/>
          </a:xfrm>
        </p:spPr>
        <p:txBody>
          <a:bodyPr>
            <a:normAutofit/>
          </a:bodyPr>
          <a:lstStyle/>
          <a:p>
            <a:r>
              <a:rPr lang="en-US" dirty="0"/>
              <a:t>SQL Sorting the retrieved data:</a:t>
            </a:r>
          </a:p>
          <a:p>
            <a:endParaRPr lang="en-US" dirty="0"/>
          </a:p>
          <a:p>
            <a:pPr lvl="2"/>
            <a:r>
              <a:rPr lang="en-US" sz="2400" dirty="0"/>
              <a:t>We are able to sort the retrieved </a:t>
            </a:r>
            <a:r>
              <a:rPr lang="en-US" sz="2400" dirty="0" err="1"/>
              <a:t>resultset</a:t>
            </a:r>
            <a:r>
              <a:rPr lang="en-US" sz="2400" dirty="0"/>
              <a:t> as well using ORDER BY: </a:t>
            </a:r>
          </a:p>
          <a:p>
            <a:pPr marL="1371600" lvl="3" indent="0">
              <a:buNone/>
            </a:pPr>
            <a:r>
              <a:rPr lang="en-US" sz="2400" dirty="0"/>
              <a:t>SELECT * FROM Property</a:t>
            </a:r>
          </a:p>
          <a:p>
            <a:pPr marL="1371600" lvl="3" indent="0">
              <a:buNone/>
            </a:pPr>
            <a:r>
              <a:rPr lang="en-US" sz="2400" dirty="0"/>
              <a:t>ORDER BY </a:t>
            </a:r>
            <a:r>
              <a:rPr lang="en-US" sz="2400" dirty="0" err="1"/>
              <a:t>monthly_rent</a:t>
            </a:r>
            <a:r>
              <a:rPr lang="en-US" sz="2400" dirty="0"/>
              <a:t> ASC;</a:t>
            </a:r>
          </a:p>
          <a:p>
            <a:pPr lvl="2"/>
            <a:r>
              <a:rPr lang="en-US" sz="2400" dirty="0"/>
              <a:t>By default order will be ascending. We could explicitly declare ascending or descending:</a:t>
            </a:r>
          </a:p>
          <a:p>
            <a:pPr marL="1371600" lvl="3" indent="0">
              <a:buNone/>
            </a:pPr>
            <a:r>
              <a:rPr lang="en-US" sz="2400" dirty="0"/>
              <a:t>SELECT * FROM Property</a:t>
            </a:r>
          </a:p>
          <a:p>
            <a:pPr marL="1371600" lvl="3" indent="0">
              <a:buNone/>
            </a:pPr>
            <a:r>
              <a:rPr lang="en-US" sz="2400" dirty="0"/>
              <a:t>ORDER BY </a:t>
            </a:r>
            <a:r>
              <a:rPr lang="en-US" sz="2400" dirty="0" err="1"/>
              <a:t>monthly_rent</a:t>
            </a:r>
            <a:r>
              <a:rPr lang="en-US" sz="2400" dirty="0"/>
              <a:t> DESC;</a:t>
            </a:r>
          </a:p>
          <a:p>
            <a:pPr marL="1371600" lvl="3" indent="0">
              <a:buNone/>
            </a:pPr>
            <a:endParaRPr lang="en-US" sz="24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1932BEB-96E9-7279-00DD-4ADB0486EF0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61413" y="3984173"/>
            <a:ext cx="6133650" cy="1661526"/>
          </a:xfrm>
          <a:prstGeom prst="rect">
            <a:avLst/>
          </a:prstGeom>
        </p:spPr>
      </p:pic>
      <p:sp>
        <p:nvSpPr>
          <p:cNvPr id="2" name="Arrow: Down 1">
            <a:extLst>
              <a:ext uri="{FF2B5EF4-FFF2-40B4-BE49-F238E27FC236}">
                <a16:creationId xmlns:a16="http://schemas.microsoft.com/office/drawing/2014/main" id="{D084FE57-8DA5-70F1-9226-FF0B566D1727}"/>
              </a:ext>
            </a:extLst>
          </p:cNvPr>
          <p:cNvSpPr/>
          <p:nvPr/>
        </p:nvSpPr>
        <p:spPr>
          <a:xfrm>
            <a:off x="10972983" y="3515098"/>
            <a:ext cx="201880" cy="415636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2008493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More SQL SELECT queries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48790"/>
            <a:ext cx="11481847" cy="4310741"/>
          </a:xfrm>
        </p:spPr>
        <p:txBody>
          <a:bodyPr>
            <a:normAutofit lnSpcReduction="10000"/>
          </a:bodyPr>
          <a:lstStyle/>
          <a:p>
            <a:r>
              <a:rPr lang="en-US" dirty="0"/>
              <a:t>SQL Aggregate Functions:</a:t>
            </a:r>
          </a:p>
          <a:p>
            <a:endParaRPr lang="en-US" dirty="0"/>
          </a:p>
          <a:p>
            <a:pPr lvl="2"/>
            <a:r>
              <a:rPr lang="en-US" sz="2400" dirty="0"/>
              <a:t>We are able to perform statistical calculations within SQL from the numerical data we have.</a:t>
            </a:r>
          </a:p>
          <a:p>
            <a:pPr lvl="2"/>
            <a:r>
              <a:rPr lang="en-US" sz="2400" dirty="0"/>
              <a:t>As with Excel, we can use the following aggregate functions: </a:t>
            </a:r>
          </a:p>
          <a:p>
            <a:pPr lvl="3"/>
            <a:r>
              <a:rPr lang="en-US" sz="2400" dirty="0"/>
              <a:t>COUNT – Shows the number of rows in any </a:t>
            </a:r>
            <a:r>
              <a:rPr lang="en-US" sz="2400" dirty="0" err="1"/>
              <a:t>resultset</a:t>
            </a:r>
            <a:r>
              <a:rPr lang="en-US" sz="2400" dirty="0"/>
              <a:t>.</a:t>
            </a:r>
          </a:p>
          <a:p>
            <a:pPr lvl="3"/>
            <a:r>
              <a:rPr lang="en-US" sz="2400" dirty="0"/>
              <a:t>MIN – Shows the minimum value of a given column in a </a:t>
            </a:r>
            <a:r>
              <a:rPr lang="en-US" sz="2400" dirty="0" err="1"/>
              <a:t>resultset</a:t>
            </a:r>
            <a:r>
              <a:rPr lang="en-US" sz="2400" dirty="0"/>
              <a:t>.</a:t>
            </a:r>
          </a:p>
          <a:p>
            <a:pPr lvl="3"/>
            <a:r>
              <a:rPr lang="en-US" sz="2400" dirty="0"/>
              <a:t>MAX – Shows the maximum value of a given column in a </a:t>
            </a:r>
            <a:r>
              <a:rPr lang="en-US" sz="2400" dirty="0" err="1"/>
              <a:t>resultset</a:t>
            </a:r>
            <a:r>
              <a:rPr lang="en-US" sz="2400" dirty="0"/>
              <a:t>.</a:t>
            </a:r>
          </a:p>
          <a:p>
            <a:pPr lvl="3"/>
            <a:r>
              <a:rPr lang="en-US" sz="2400" dirty="0"/>
              <a:t>SUM – Shows the summation of a given column in a </a:t>
            </a:r>
            <a:r>
              <a:rPr lang="en-US" sz="2400" dirty="0" err="1"/>
              <a:t>resultset</a:t>
            </a:r>
            <a:r>
              <a:rPr lang="en-US" sz="2400" dirty="0"/>
              <a:t>.</a:t>
            </a:r>
          </a:p>
          <a:p>
            <a:pPr lvl="3"/>
            <a:r>
              <a:rPr lang="en-US" sz="2400" dirty="0"/>
              <a:t>AVG – Shows the mean / numerical average of a given column in a </a:t>
            </a:r>
            <a:r>
              <a:rPr lang="en-US" sz="2400" dirty="0" err="1"/>
              <a:t>resultset</a:t>
            </a:r>
            <a:r>
              <a:rPr lang="en-US" sz="2400" dirty="0"/>
              <a:t>.</a:t>
            </a:r>
          </a:p>
          <a:p>
            <a:pPr lvl="3"/>
            <a:r>
              <a:rPr lang="en-US" sz="2400" dirty="0"/>
              <a:t>STDEV – Shows the standard deviation of a given column in a </a:t>
            </a:r>
            <a:r>
              <a:rPr lang="en-US" sz="2400" dirty="0" err="1"/>
              <a:t>resultset</a:t>
            </a:r>
            <a:r>
              <a:rPr lang="en-US" sz="24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886084558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More SQL SELECT queries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48790"/>
            <a:ext cx="11481847" cy="4310741"/>
          </a:xfrm>
        </p:spPr>
        <p:txBody>
          <a:bodyPr>
            <a:normAutofit lnSpcReduction="10000"/>
          </a:bodyPr>
          <a:lstStyle/>
          <a:p>
            <a:r>
              <a:rPr lang="en-US" dirty="0"/>
              <a:t>SQL COUNT Function:</a:t>
            </a:r>
          </a:p>
          <a:p>
            <a:endParaRPr lang="en-US" dirty="0"/>
          </a:p>
          <a:p>
            <a:pPr lvl="2"/>
            <a:r>
              <a:rPr lang="en-US" sz="2400" dirty="0"/>
              <a:t>We are able to show the number of rows in the retrieved </a:t>
            </a:r>
            <a:r>
              <a:rPr lang="en-US" sz="2400" dirty="0" err="1"/>
              <a:t>resultset</a:t>
            </a:r>
            <a:r>
              <a:rPr lang="en-US" sz="2400" dirty="0"/>
              <a:t>: </a:t>
            </a:r>
          </a:p>
          <a:p>
            <a:pPr marL="1371600" lvl="3" indent="0">
              <a:buNone/>
            </a:pPr>
            <a:r>
              <a:rPr lang="en-US" sz="2400" dirty="0"/>
              <a:t>SELECT COUNT(</a:t>
            </a:r>
            <a:r>
              <a:rPr lang="en-US" sz="2400" dirty="0" err="1"/>
              <a:t>monthly_rent</a:t>
            </a:r>
            <a:r>
              <a:rPr lang="en-US" sz="2400" dirty="0"/>
              <a:t>)</a:t>
            </a:r>
          </a:p>
          <a:p>
            <a:pPr marL="1371600" lvl="3" indent="0">
              <a:buNone/>
            </a:pPr>
            <a:r>
              <a:rPr lang="en-US" sz="2400" dirty="0"/>
              <a:t>AS </a:t>
            </a:r>
            <a:r>
              <a:rPr lang="en-US" sz="2400" dirty="0" err="1"/>
              <a:t>property_count</a:t>
            </a:r>
            <a:endParaRPr lang="en-US" sz="2400" dirty="0"/>
          </a:p>
          <a:p>
            <a:pPr marL="1371600" lvl="3" indent="0">
              <a:buNone/>
            </a:pPr>
            <a:r>
              <a:rPr lang="en-US" sz="2400" dirty="0"/>
              <a:t>FROM Property;</a:t>
            </a:r>
          </a:p>
          <a:p>
            <a:pPr marL="1371600" lvl="3" indent="0">
              <a:buNone/>
            </a:pPr>
            <a:r>
              <a:rPr lang="en-US" sz="2400" b="1" dirty="0"/>
              <a:t>(Will show 8.)</a:t>
            </a:r>
          </a:p>
          <a:p>
            <a:pPr marL="1371600" lvl="3" indent="0">
              <a:buNone/>
            </a:pPr>
            <a:endParaRPr lang="en-US" sz="2400" b="1" dirty="0"/>
          </a:p>
          <a:p>
            <a:pPr lvl="2"/>
            <a:r>
              <a:rPr lang="en-US" sz="2400" dirty="0"/>
              <a:t>This uses an ALIAS to give the</a:t>
            </a:r>
          </a:p>
          <a:p>
            <a:pPr marL="914400" lvl="2" indent="0">
              <a:buNone/>
            </a:pPr>
            <a:r>
              <a:rPr lang="en-US" sz="2400" dirty="0"/>
              <a:t>    New attribute a name for the </a:t>
            </a:r>
          </a:p>
          <a:p>
            <a:pPr marL="914400" lvl="2" indent="0">
              <a:buNone/>
            </a:pPr>
            <a:r>
              <a:rPr lang="en-US" sz="2400" dirty="0"/>
              <a:t>    display using the AS keyword.</a:t>
            </a:r>
          </a:p>
          <a:p>
            <a:pPr marL="1371600" lvl="3" indent="0">
              <a:buNone/>
            </a:pPr>
            <a:endParaRPr lang="en-US" sz="24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1932BEB-96E9-7279-00DD-4ADB0486EF0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61413" y="3984173"/>
            <a:ext cx="6133650" cy="1661526"/>
          </a:xfrm>
          <a:prstGeom prst="rect">
            <a:avLst/>
          </a:prstGeom>
        </p:spPr>
      </p:pic>
      <p:sp>
        <p:nvSpPr>
          <p:cNvPr id="2" name="Arrow: Down 1">
            <a:extLst>
              <a:ext uri="{FF2B5EF4-FFF2-40B4-BE49-F238E27FC236}">
                <a16:creationId xmlns:a16="http://schemas.microsoft.com/office/drawing/2014/main" id="{D084FE57-8DA5-70F1-9226-FF0B566D1727}"/>
              </a:ext>
            </a:extLst>
          </p:cNvPr>
          <p:cNvSpPr/>
          <p:nvPr/>
        </p:nvSpPr>
        <p:spPr>
          <a:xfrm>
            <a:off x="11032542" y="3517291"/>
            <a:ext cx="201880" cy="415636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C6A1D2C5-BCAE-F4AE-98E0-863AC336231C}"/>
              </a:ext>
            </a:extLst>
          </p:cNvPr>
          <p:cNvSpPr/>
          <p:nvPr/>
        </p:nvSpPr>
        <p:spPr>
          <a:xfrm>
            <a:off x="10848383" y="4013863"/>
            <a:ext cx="652960" cy="1770971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6030200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More SQL SELECT queries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48790"/>
            <a:ext cx="11481847" cy="4310741"/>
          </a:xfrm>
        </p:spPr>
        <p:txBody>
          <a:bodyPr>
            <a:normAutofit lnSpcReduction="10000"/>
          </a:bodyPr>
          <a:lstStyle/>
          <a:p>
            <a:r>
              <a:rPr lang="en-US" dirty="0"/>
              <a:t>SQL MIN Function:</a:t>
            </a:r>
          </a:p>
          <a:p>
            <a:endParaRPr lang="en-US" dirty="0"/>
          </a:p>
          <a:p>
            <a:pPr lvl="2"/>
            <a:r>
              <a:rPr lang="en-US" sz="2400" dirty="0"/>
              <a:t>We are able to show the minimum value of </a:t>
            </a:r>
            <a:r>
              <a:rPr lang="en-US" sz="2400" dirty="0" err="1"/>
              <a:t>monthly_rent</a:t>
            </a:r>
            <a:r>
              <a:rPr lang="en-US" sz="2400" dirty="0"/>
              <a:t> in the retrieved </a:t>
            </a:r>
            <a:r>
              <a:rPr lang="en-US" sz="2400" dirty="0" err="1"/>
              <a:t>resultset</a:t>
            </a:r>
            <a:r>
              <a:rPr lang="en-US" sz="2400" dirty="0"/>
              <a:t>: </a:t>
            </a:r>
          </a:p>
          <a:p>
            <a:pPr marL="1371600" lvl="3" indent="0">
              <a:buNone/>
            </a:pPr>
            <a:r>
              <a:rPr lang="en-US" sz="2400" dirty="0"/>
              <a:t>SELECT MIN(</a:t>
            </a:r>
            <a:r>
              <a:rPr lang="en-US" sz="2400" dirty="0" err="1"/>
              <a:t>monthly_rent</a:t>
            </a:r>
            <a:r>
              <a:rPr lang="en-US" sz="2400" dirty="0"/>
              <a:t>) AS </a:t>
            </a:r>
            <a:r>
              <a:rPr lang="en-US" sz="2400" dirty="0" err="1"/>
              <a:t>min_rent</a:t>
            </a:r>
            <a:endParaRPr lang="en-US" sz="2400" dirty="0"/>
          </a:p>
          <a:p>
            <a:pPr marL="1371600" lvl="3" indent="0">
              <a:buNone/>
            </a:pPr>
            <a:r>
              <a:rPr lang="en-US" sz="2400" dirty="0"/>
              <a:t>FROM Property;</a:t>
            </a:r>
          </a:p>
          <a:p>
            <a:pPr marL="1371600" lvl="3" indent="0">
              <a:buNone/>
            </a:pPr>
            <a:r>
              <a:rPr lang="en-US" sz="2400" b="1" dirty="0"/>
              <a:t>(Will show 1000.)</a:t>
            </a:r>
          </a:p>
          <a:p>
            <a:pPr marL="1371600" lvl="3" indent="0">
              <a:buNone/>
            </a:pPr>
            <a:endParaRPr lang="en-US" sz="2400" b="1" dirty="0"/>
          </a:p>
          <a:p>
            <a:pPr lvl="2"/>
            <a:r>
              <a:rPr lang="en-US" sz="2400" dirty="0"/>
              <a:t>This uses an ALIAS to give the</a:t>
            </a:r>
          </a:p>
          <a:p>
            <a:pPr marL="914400" lvl="2" indent="0">
              <a:buNone/>
            </a:pPr>
            <a:r>
              <a:rPr lang="en-US" sz="2400" dirty="0"/>
              <a:t>    New attribute a name for the </a:t>
            </a:r>
          </a:p>
          <a:p>
            <a:pPr marL="914400" lvl="2" indent="0">
              <a:buNone/>
            </a:pPr>
            <a:r>
              <a:rPr lang="en-US" sz="2400" dirty="0"/>
              <a:t>    display using the AS keyword.</a:t>
            </a:r>
          </a:p>
          <a:p>
            <a:pPr marL="1371600" lvl="3" indent="0">
              <a:buNone/>
            </a:pPr>
            <a:endParaRPr lang="en-US" sz="24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1932BEB-96E9-7279-00DD-4ADB0486EF0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61413" y="3984173"/>
            <a:ext cx="6133650" cy="1661526"/>
          </a:xfrm>
          <a:prstGeom prst="rect">
            <a:avLst/>
          </a:prstGeom>
        </p:spPr>
      </p:pic>
      <p:sp>
        <p:nvSpPr>
          <p:cNvPr id="2" name="Arrow: Down 1">
            <a:extLst>
              <a:ext uri="{FF2B5EF4-FFF2-40B4-BE49-F238E27FC236}">
                <a16:creationId xmlns:a16="http://schemas.microsoft.com/office/drawing/2014/main" id="{D084FE57-8DA5-70F1-9226-FF0B566D1727}"/>
              </a:ext>
            </a:extLst>
          </p:cNvPr>
          <p:cNvSpPr/>
          <p:nvPr/>
        </p:nvSpPr>
        <p:spPr>
          <a:xfrm>
            <a:off x="10972983" y="3515098"/>
            <a:ext cx="201880" cy="415636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96D7018F-7282-CAF0-F232-E0F39FC8B446}"/>
              </a:ext>
            </a:extLst>
          </p:cNvPr>
          <p:cNvCxnSpPr>
            <a:cxnSpLocks/>
          </p:cNvCxnSpPr>
          <p:nvPr/>
        </p:nvCxnSpPr>
        <p:spPr>
          <a:xfrm flipV="1">
            <a:off x="3598223" y="3218213"/>
            <a:ext cx="2268187" cy="1163782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Oval 2">
            <a:extLst>
              <a:ext uri="{FF2B5EF4-FFF2-40B4-BE49-F238E27FC236}">
                <a16:creationId xmlns:a16="http://schemas.microsoft.com/office/drawing/2014/main" id="{669BBC4C-DAA2-FC00-B527-9A8AA1087424}"/>
              </a:ext>
            </a:extLst>
          </p:cNvPr>
          <p:cNvSpPr/>
          <p:nvPr/>
        </p:nvSpPr>
        <p:spPr>
          <a:xfrm rot="5107616">
            <a:off x="10952052" y="4736656"/>
            <a:ext cx="243744" cy="733872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319011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More SQL SELECT queries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48790"/>
            <a:ext cx="11481847" cy="4310741"/>
          </a:xfrm>
        </p:spPr>
        <p:txBody>
          <a:bodyPr>
            <a:normAutofit lnSpcReduction="10000"/>
          </a:bodyPr>
          <a:lstStyle/>
          <a:p>
            <a:r>
              <a:rPr lang="en-US" dirty="0"/>
              <a:t>SQL MAX Function:</a:t>
            </a:r>
          </a:p>
          <a:p>
            <a:endParaRPr lang="en-US" dirty="0"/>
          </a:p>
          <a:p>
            <a:pPr lvl="2"/>
            <a:r>
              <a:rPr lang="en-US" sz="2400" dirty="0"/>
              <a:t>We are able to show the maximum value of </a:t>
            </a:r>
            <a:r>
              <a:rPr lang="en-US" sz="2400" dirty="0" err="1"/>
              <a:t>monthly_rent</a:t>
            </a:r>
            <a:r>
              <a:rPr lang="en-US" sz="2400" dirty="0"/>
              <a:t> in the retrieved </a:t>
            </a:r>
            <a:r>
              <a:rPr lang="en-US" sz="2400" dirty="0" err="1"/>
              <a:t>resultset</a:t>
            </a:r>
            <a:r>
              <a:rPr lang="en-US" sz="2400" dirty="0"/>
              <a:t>: </a:t>
            </a:r>
          </a:p>
          <a:p>
            <a:pPr marL="1371600" lvl="3" indent="0">
              <a:buNone/>
            </a:pPr>
            <a:r>
              <a:rPr lang="en-US" sz="2400" dirty="0"/>
              <a:t>SELECT MAX(</a:t>
            </a:r>
            <a:r>
              <a:rPr lang="en-US" sz="2400" dirty="0" err="1"/>
              <a:t>monthly_rent</a:t>
            </a:r>
            <a:r>
              <a:rPr lang="en-US" sz="2400" dirty="0"/>
              <a:t>) AS </a:t>
            </a:r>
            <a:r>
              <a:rPr lang="en-US" sz="2400" dirty="0" err="1"/>
              <a:t>max_rent</a:t>
            </a:r>
            <a:endParaRPr lang="en-US" sz="2400" dirty="0"/>
          </a:p>
          <a:p>
            <a:pPr marL="1371600" lvl="3" indent="0">
              <a:buNone/>
            </a:pPr>
            <a:r>
              <a:rPr lang="en-US" sz="2400" dirty="0"/>
              <a:t>FROM Property;</a:t>
            </a:r>
          </a:p>
          <a:p>
            <a:pPr marL="1371600" lvl="3" indent="0">
              <a:buNone/>
            </a:pPr>
            <a:r>
              <a:rPr lang="en-US" sz="2400" b="1" dirty="0"/>
              <a:t>(Will show 1800.)</a:t>
            </a:r>
          </a:p>
          <a:p>
            <a:pPr marL="1371600" lvl="3" indent="0">
              <a:buNone/>
            </a:pPr>
            <a:endParaRPr lang="en-US" sz="2400" b="1" dirty="0"/>
          </a:p>
          <a:p>
            <a:pPr lvl="2"/>
            <a:r>
              <a:rPr lang="en-US" sz="2400" dirty="0"/>
              <a:t>This uses an ALIAS to give the</a:t>
            </a:r>
          </a:p>
          <a:p>
            <a:pPr marL="914400" lvl="2" indent="0">
              <a:buNone/>
            </a:pPr>
            <a:r>
              <a:rPr lang="en-US" sz="2400" dirty="0"/>
              <a:t>    New attribute a name for the </a:t>
            </a:r>
          </a:p>
          <a:p>
            <a:pPr marL="914400" lvl="2" indent="0">
              <a:buNone/>
            </a:pPr>
            <a:r>
              <a:rPr lang="en-US" sz="2400" dirty="0"/>
              <a:t>    display using the AS keyword.</a:t>
            </a:r>
          </a:p>
          <a:p>
            <a:pPr marL="1371600" lvl="3" indent="0">
              <a:buNone/>
            </a:pPr>
            <a:endParaRPr lang="en-US" sz="24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1932BEB-96E9-7279-00DD-4ADB0486EF0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61413" y="3984173"/>
            <a:ext cx="6133650" cy="1661526"/>
          </a:xfrm>
          <a:prstGeom prst="rect">
            <a:avLst/>
          </a:prstGeom>
        </p:spPr>
      </p:pic>
      <p:sp>
        <p:nvSpPr>
          <p:cNvPr id="2" name="Arrow: Down 1">
            <a:extLst>
              <a:ext uri="{FF2B5EF4-FFF2-40B4-BE49-F238E27FC236}">
                <a16:creationId xmlns:a16="http://schemas.microsoft.com/office/drawing/2014/main" id="{D084FE57-8DA5-70F1-9226-FF0B566D1727}"/>
              </a:ext>
            </a:extLst>
          </p:cNvPr>
          <p:cNvSpPr/>
          <p:nvPr/>
        </p:nvSpPr>
        <p:spPr>
          <a:xfrm>
            <a:off x="10972983" y="3515098"/>
            <a:ext cx="201880" cy="415636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96D7018F-7282-CAF0-F232-E0F39FC8B446}"/>
              </a:ext>
            </a:extLst>
          </p:cNvPr>
          <p:cNvCxnSpPr>
            <a:cxnSpLocks/>
          </p:cNvCxnSpPr>
          <p:nvPr/>
        </p:nvCxnSpPr>
        <p:spPr>
          <a:xfrm flipV="1">
            <a:off x="3598223" y="3325091"/>
            <a:ext cx="2078182" cy="1056904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Oval 2">
            <a:extLst>
              <a:ext uri="{FF2B5EF4-FFF2-40B4-BE49-F238E27FC236}">
                <a16:creationId xmlns:a16="http://schemas.microsoft.com/office/drawing/2014/main" id="{669BBC4C-DAA2-FC00-B527-9A8AA1087424}"/>
              </a:ext>
            </a:extLst>
          </p:cNvPr>
          <p:cNvSpPr/>
          <p:nvPr/>
        </p:nvSpPr>
        <p:spPr>
          <a:xfrm rot="5107616">
            <a:off x="10952051" y="4400500"/>
            <a:ext cx="243744" cy="733872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6EBAEAE1-287D-3045-1E4B-964A20E355CA}"/>
              </a:ext>
            </a:extLst>
          </p:cNvPr>
          <p:cNvSpPr/>
          <p:nvPr/>
        </p:nvSpPr>
        <p:spPr>
          <a:xfrm rot="5107616">
            <a:off x="10952051" y="5033487"/>
            <a:ext cx="243744" cy="733872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5494456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More SQL SELECT queries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48790"/>
            <a:ext cx="11481847" cy="4310741"/>
          </a:xfrm>
        </p:spPr>
        <p:txBody>
          <a:bodyPr>
            <a:normAutofit/>
          </a:bodyPr>
          <a:lstStyle/>
          <a:p>
            <a:r>
              <a:rPr lang="en-US" dirty="0"/>
              <a:t>SQL SUM Function:</a:t>
            </a:r>
          </a:p>
          <a:p>
            <a:endParaRPr lang="en-US" dirty="0"/>
          </a:p>
          <a:p>
            <a:pPr lvl="2"/>
            <a:r>
              <a:rPr lang="en-US" sz="2400" dirty="0"/>
              <a:t>We are able to show the summation of </a:t>
            </a:r>
            <a:r>
              <a:rPr lang="en-US" sz="2400" dirty="0" err="1"/>
              <a:t>monthly_rent</a:t>
            </a:r>
            <a:r>
              <a:rPr lang="en-US" sz="2400" dirty="0"/>
              <a:t> in the retrieved </a:t>
            </a:r>
            <a:r>
              <a:rPr lang="en-US" sz="2400" dirty="0" err="1"/>
              <a:t>resultset</a:t>
            </a:r>
            <a:r>
              <a:rPr lang="en-US" sz="2400" dirty="0"/>
              <a:t>: </a:t>
            </a:r>
          </a:p>
          <a:p>
            <a:pPr marL="1371600" lvl="3" indent="0">
              <a:buNone/>
            </a:pPr>
            <a:r>
              <a:rPr lang="en-US" sz="2400" dirty="0"/>
              <a:t>SELECT SUM(</a:t>
            </a:r>
            <a:r>
              <a:rPr lang="en-US" sz="2400" dirty="0" err="1"/>
              <a:t>monthly_rent</a:t>
            </a:r>
            <a:r>
              <a:rPr lang="en-US" sz="2400" dirty="0"/>
              <a:t>) AS </a:t>
            </a:r>
            <a:r>
              <a:rPr lang="en-US" sz="2400" dirty="0" err="1"/>
              <a:t>total_rent</a:t>
            </a:r>
            <a:endParaRPr lang="en-US" sz="2400" dirty="0"/>
          </a:p>
          <a:p>
            <a:pPr marL="1371600" lvl="3" indent="0">
              <a:buNone/>
            </a:pPr>
            <a:r>
              <a:rPr lang="en-US" sz="2400" dirty="0"/>
              <a:t>FROM Property;</a:t>
            </a:r>
          </a:p>
          <a:p>
            <a:pPr marL="1371600" lvl="3" indent="0">
              <a:buNone/>
            </a:pPr>
            <a:r>
              <a:rPr lang="en-US" sz="2400" b="1" dirty="0"/>
              <a:t>(Will show 11600.)</a:t>
            </a:r>
          </a:p>
          <a:p>
            <a:pPr marL="1371600" lvl="3" indent="0">
              <a:buNone/>
            </a:pPr>
            <a:endParaRPr lang="en-US" sz="2400" b="1" dirty="0"/>
          </a:p>
          <a:p>
            <a:pPr lvl="2"/>
            <a:r>
              <a:rPr lang="en-US" sz="2400" dirty="0"/>
              <a:t>This uses an ALIAS to give the</a:t>
            </a:r>
          </a:p>
          <a:p>
            <a:pPr marL="914400" lvl="2" indent="0">
              <a:buNone/>
            </a:pPr>
            <a:r>
              <a:rPr lang="en-US" sz="2400" dirty="0"/>
              <a:t>    New attribute a name for the </a:t>
            </a:r>
          </a:p>
          <a:p>
            <a:pPr marL="914400" lvl="2" indent="0">
              <a:buNone/>
            </a:pPr>
            <a:r>
              <a:rPr lang="en-US" sz="2400" dirty="0"/>
              <a:t>    display using the AS keyword.</a:t>
            </a:r>
          </a:p>
          <a:p>
            <a:pPr marL="1371600" lvl="3" indent="0">
              <a:buNone/>
            </a:pPr>
            <a:endParaRPr lang="en-US" sz="24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1932BEB-96E9-7279-00DD-4ADB0486EF0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61413" y="3984173"/>
            <a:ext cx="6133650" cy="1661526"/>
          </a:xfrm>
          <a:prstGeom prst="rect">
            <a:avLst/>
          </a:prstGeom>
        </p:spPr>
      </p:pic>
      <p:sp>
        <p:nvSpPr>
          <p:cNvPr id="2" name="Arrow: Down 1">
            <a:extLst>
              <a:ext uri="{FF2B5EF4-FFF2-40B4-BE49-F238E27FC236}">
                <a16:creationId xmlns:a16="http://schemas.microsoft.com/office/drawing/2014/main" id="{D084FE57-8DA5-70F1-9226-FF0B566D1727}"/>
              </a:ext>
            </a:extLst>
          </p:cNvPr>
          <p:cNvSpPr/>
          <p:nvPr/>
        </p:nvSpPr>
        <p:spPr>
          <a:xfrm>
            <a:off x="10972983" y="3515098"/>
            <a:ext cx="201880" cy="415636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96D7018F-7282-CAF0-F232-E0F39FC8B446}"/>
              </a:ext>
            </a:extLst>
          </p:cNvPr>
          <p:cNvCxnSpPr>
            <a:cxnSpLocks/>
          </p:cNvCxnSpPr>
          <p:nvPr/>
        </p:nvCxnSpPr>
        <p:spPr>
          <a:xfrm flipV="1">
            <a:off x="3598223" y="3218213"/>
            <a:ext cx="2268187" cy="1163782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ectangle 7">
            <a:extLst>
              <a:ext uri="{FF2B5EF4-FFF2-40B4-BE49-F238E27FC236}">
                <a16:creationId xmlns:a16="http://schemas.microsoft.com/office/drawing/2014/main" id="{15C4EAAB-DB17-1E53-45B8-E678E151FDC1}"/>
              </a:ext>
            </a:extLst>
          </p:cNvPr>
          <p:cNvSpPr/>
          <p:nvPr/>
        </p:nvSpPr>
        <p:spPr>
          <a:xfrm>
            <a:off x="10699668" y="4275117"/>
            <a:ext cx="795646" cy="1370582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3F2AE319-F988-1AE2-F276-A70387572C05}"/>
                  </a:ext>
                </a:extLst>
              </p:cNvPr>
              <p:cNvSpPr txBox="1"/>
              <p:nvPr/>
            </p:nvSpPr>
            <p:spPr>
              <a:xfrm>
                <a:off x="9989750" y="4498743"/>
                <a:ext cx="564078" cy="923330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GB" sz="6000" b="1" i="1" smtClean="0">
                          <a:latin typeface="Cambria Math" panose="02040503050406030204" pitchFamily="18" charset="0"/>
                        </a:rPr>
                        <m:t>𝜮</m:t>
                      </m:r>
                    </m:oMath>
                  </m:oMathPara>
                </a14:m>
                <a:endParaRPr lang="en-GB" sz="6000" b="1" dirty="0"/>
              </a:p>
            </p:txBody>
          </p:sp>
        </mc:Choice>
        <mc:Fallback xmlns="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3F2AE319-F988-1AE2-F276-A70387572C0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989750" y="4498743"/>
                <a:ext cx="564078" cy="923330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568654667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More SQL SELECT queries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48790"/>
            <a:ext cx="11481847" cy="4310741"/>
          </a:xfrm>
        </p:spPr>
        <p:txBody>
          <a:bodyPr>
            <a:normAutofit/>
          </a:bodyPr>
          <a:lstStyle/>
          <a:p>
            <a:r>
              <a:rPr lang="en-US" dirty="0"/>
              <a:t>SQL AVG (average) Function:</a:t>
            </a:r>
          </a:p>
          <a:p>
            <a:endParaRPr lang="en-US" dirty="0"/>
          </a:p>
          <a:p>
            <a:pPr lvl="2"/>
            <a:r>
              <a:rPr lang="en-US" sz="2400" dirty="0"/>
              <a:t>We are able to show the average value of </a:t>
            </a:r>
            <a:r>
              <a:rPr lang="en-US" sz="2400" dirty="0" err="1"/>
              <a:t>monthly_rent</a:t>
            </a:r>
            <a:r>
              <a:rPr lang="en-US" sz="2400" dirty="0"/>
              <a:t> in the retrieved </a:t>
            </a:r>
            <a:r>
              <a:rPr lang="en-US" sz="2400" dirty="0" err="1"/>
              <a:t>resultset</a:t>
            </a:r>
            <a:r>
              <a:rPr lang="en-US" sz="2400" dirty="0"/>
              <a:t>: </a:t>
            </a:r>
          </a:p>
          <a:p>
            <a:pPr marL="1371600" lvl="3" indent="0">
              <a:buNone/>
            </a:pPr>
            <a:r>
              <a:rPr lang="en-US" sz="2400" dirty="0"/>
              <a:t>SELECT AVG(</a:t>
            </a:r>
            <a:r>
              <a:rPr lang="en-US" sz="2400" dirty="0" err="1"/>
              <a:t>monthly_rent</a:t>
            </a:r>
            <a:r>
              <a:rPr lang="en-US" sz="2400" dirty="0"/>
              <a:t>) AS </a:t>
            </a:r>
            <a:r>
              <a:rPr lang="en-US" sz="2400" dirty="0" err="1"/>
              <a:t>average_rent</a:t>
            </a:r>
            <a:endParaRPr lang="en-US" sz="2400" dirty="0"/>
          </a:p>
          <a:p>
            <a:pPr marL="1371600" lvl="3" indent="0">
              <a:buNone/>
            </a:pPr>
            <a:r>
              <a:rPr lang="en-US" sz="2400" dirty="0"/>
              <a:t>FROM Property;</a:t>
            </a:r>
          </a:p>
          <a:p>
            <a:pPr marL="1371600" lvl="3" indent="0">
              <a:buNone/>
            </a:pPr>
            <a:r>
              <a:rPr lang="en-US" sz="2400" b="1" dirty="0"/>
              <a:t>(Will show 1450.)</a:t>
            </a:r>
          </a:p>
          <a:p>
            <a:pPr marL="1371600" lvl="3" indent="0">
              <a:buNone/>
            </a:pPr>
            <a:endParaRPr lang="en-US" sz="2400" b="1" dirty="0"/>
          </a:p>
          <a:p>
            <a:pPr lvl="2"/>
            <a:r>
              <a:rPr lang="en-US" sz="2400" dirty="0"/>
              <a:t>This uses an ALIAS to give the</a:t>
            </a:r>
          </a:p>
          <a:p>
            <a:pPr marL="914400" lvl="2" indent="0">
              <a:buNone/>
            </a:pPr>
            <a:r>
              <a:rPr lang="en-US" sz="2400" dirty="0"/>
              <a:t>    New attribute a name for the </a:t>
            </a:r>
          </a:p>
          <a:p>
            <a:pPr marL="914400" lvl="2" indent="0">
              <a:buNone/>
            </a:pPr>
            <a:r>
              <a:rPr lang="en-US" sz="2400" dirty="0"/>
              <a:t>    display using the AS keyword.</a:t>
            </a:r>
          </a:p>
          <a:p>
            <a:pPr marL="1371600" lvl="3" indent="0">
              <a:buNone/>
            </a:pPr>
            <a:endParaRPr lang="en-US" sz="24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1932BEB-96E9-7279-00DD-4ADB0486EF0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61413" y="3984173"/>
            <a:ext cx="6133650" cy="1661526"/>
          </a:xfrm>
          <a:prstGeom prst="rect">
            <a:avLst/>
          </a:prstGeom>
        </p:spPr>
      </p:pic>
      <p:sp>
        <p:nvSpPr>
          <p:cNvPr id="2" name="Arrow: Down 1">
            <a:extLst>
              <a:ext uri="{FF2B5EF4-FFF2-40B4-BE49-F238E27FC236}">
                <a16:creationId xmlns:a16="http://schemas.microsoft.com/office/drawing/2014/main" id="{D084FE57-8DA5-70F1-9226-FF0B566D1727}"/>
              </a:ext>
            </a:extLst>
          </p:cNvPr>
          <p:cNvSpPr/>
          <p:nvPr/>
        </p:nvSpPr>
        <p:spPr>
          <a:xfrm>
            <a:off x="10972983" y="3515098"/>
            <a:ext cx="201880" cy="415636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96D7018F-7282-CAF0-F232-E0F39FC8B446}"/>
              </a:ext>
            </a:extLst>
          </p:cNvPr>
          <p:cNvCxnSpPr>
            <a:cxnSpLocks/>
          </p:cNvCxnSpPr>
          <p:nvPr/>
        </p:nvCxnSpPr>
        <p:spPr>
          <a:xfrm flipV="1">
            <a:off x="3598223" y="3218213"/>
            <a:ext cx="2268187" cy="1163782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ectangle 7">
            <a:extLst>
              <a:ext uri="{FF2B5EF4-FFF2-40B4-BE49-F238E27FC236}">
                <a16:creationId xmlns:a16="http://schemas.microsoft.com/office/drawing/2014/main" id="{50559C60-0135-9A18-3B22-C353BB067610}"/>
              </a:ext>
            </a:extLst>
          </p:cNvPr>
          <p:cNvSpPr/>
          <p:nvPr/>
        </p:nvSpPr>
        <p:spPr>
          <a:xfrm>
            <a:off x="10699668" y="4275117"/>
            <a:ext cx="795646" cy="1370582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8889A3DA-9019-2809-7ACF-5C0205C047A1}"/>
                  </a:ext>
                </a:extLst>
              </p:cNvPr>
              <p:cNvSpPr txBox="1"/>
              <p:nvPr/>
            </p:nvSpPr>
            <p:spPr>
              <a:xfrm>
                <a:off x="9763477" y="4452576"/>
                <a:ext cx="888689" cy="101566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GB" sz="6000" b="1" i="1" smtClean="0">
                          <a:latin typeface="Cambria Math" panose="02040503050406030204" pitchFamily="18" charset="0"/>
                        </a:rPr>
                        <m:t>𝝁</m:t>
                      </m:r>
                    </m:oMath>
                  </m:oMathPara>
                </a14:m>
                <a:endParaRPr lang="en-GB" sz="6000" b="1" dirty="0"/>
              </a:p>
            </p:txBody>
          </p:sp>
        </mc:Choice>
        <mc:Fallback xmlns="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8889A3DA-9019-2809-7ACF-5C0205C047A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63477" y="4452576"/>
                <a:ext cx="888689" cy="1015663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721812213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More SQL SELECT queries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48790"/>
            <a:ext cx="11481847" cy="4310741"/>
          </a:xfrm>
        </p:spPr>
        <p:txBody>
          <a:bodyPr>
            <a:normAutofit/>
          </a:bodyPr>
          <a:lstStyle/>
          <a:p>
            <a:r>
              <a:rPr lang="en-US" dirty="0"/>
              <a:t>SQL GROUP BY and HAVING Clauses:</a:t>
            </a:r>
          </a:p>
          <a:p>
            <a:endParaRPr lang="en-US" dirty="0"/>
          </a:p>
          <a:p>
            <a:pPr lvl="2"/>
            <a:r>
              <a:rPr lang="en-US" sz="2400" dirty="0"/>
              <a:t>We are able to show the count of properties grouped by number of rooms in the retrieved </a:t>
            </a:r>
            <a:r>
              <a:rPr lang="en-US" sz="2400" dirty="0" err="1"/>
              <a:t>resultset</a:t>
            </a:r>
            <a:r>
              <a:rPr lang="en-US" sz="2400" dirty="0"/>
              <a:t>: </a:t>
            </a:r>
          </a:p>
          <a:p>
            <a:pPr marL="1371600" lvl="3" indent="0">
              <a:buNone/>
            </a:pPr>
            <a:r>
              <a:rPr lang="en-US" sz="2400" dirty="0"/>
              <a:t>SELECT </a:t>
            </a:r>
            <a:r>
              <a:rPr lang="en-US" sz="2400" dirty="0" err="1"/>
              <a:t>number_of_rooms</a:t>
            </a:r>
            <a:r>
              <a:rPr lang="en-US" sz="2400" dirty="0"/>
              <a:t>, COUNT(*) AS </a:t>
            </a:r>
            <a:r>
              <a:rPr lang="en-US" sz="2400" dirty="0" err="1"/>
              <a:t>property_count</a:t>
            </a:r>
            <a:endParaRPr lang="en-US" sz="2400" dirty="0"/>
          </a:p>
          <a:p>
            <a:pPr marL="1371600" lvl="3" indent="0">
              <a:buNone/>
            </a:pPr>
            <a:r>
              <a:rPr lang="en-US" sz="2400" dirty="0"/>
              <a:t>FROM Property</a:t>
            </a:r>
          </a:p>
          <a:p>
            <a:pPr marL="1371600" lvl="3" indent="0">
              <a:buNone/>
            </a:pPr>
            <a:r>
              <a:rPr lang="en-US" sz="2400" dirty="0"/>
              <a:t>GROUP BY </a:t>
            </a:r>
            <a:r>
              <a:rPr lang="en-US" sz="2400" dirty="0" err="1"/>
              <a:t>number_of_rooms</a:t>
            </a:r>
            <a:r>
              <a:rPr lang="en-US" sz="2400" dirty="0"/>
              <a:t>;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1932BEB-96E9-7279-00DD-4ADB0486EF0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61413" y="3984173"/>
            <a:ext cx="6133650" cy="1661526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50559C60-0135-9A18-3B22-C353BB067610}"/>
              </a:ext>
            </a:extLst>
          </p:cNvPr>
          <p:cNvSpPr/>
          <p:nvPr/>
        </p:nvSpPr>
        <p:spPr>
          <a:xfrm>
            <a:off x="9820894" y="4275117"/>
            <a:ext cx="795646" cy="1370582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CC74815E-966B-DAB5-A4DF-FA38F40FFE2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96075488"/>
              </p:ext>
            </p:extLst>
          </p:nvPr>
        </p:nvGraphicFramePr>
        <p:xfrm>
          <a:off x="2032339" y="4311930"/>
          <a:ext cx="3929074" cy="2194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64537">
                  <a:extLst>
                    <a:ext uri="{9D8B030D-6E8A-4147-A177-3AD203B41FA5}">
                      <a16:colId xmlns:a16="http://schemas.microsoft.com/office/drawing/2014/main" val="1580620580"/>
                    </a:ext>
                  </a:extLst>
                </a:gridCol>
                <a:gridCol w="1964537">
                  <a:extLst>
                    <a:ext uri="{9D8B030D-6E8A-4147-A177-3AD203B41FA5}">
                      <a16:colId xmlns:a16="http://schemas.microsoft.com/office/drawing/2014/main" val="2009895819"/>
                    </a:ext>
                  </a:extLst>
                </a:gridCol>
              </a:tblGrid>
              <a:tr h="276921">
                <a:tc>
                  <a:txBody>
                    <a:bodyPr/>
                    <a:lstStyle/>
                    <a:p>
                      <a:r>
                        <a:rPr lang="en-US" dirty="0" err="1"/>
                        <a:t>number_of_rooms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property_count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86715322"/>
                  </a:ext>
                </a:extLst>
              </a:tr>
              <a:tr h="276921">
                <a:tc>
                  <a:txBody>
                    <a:bodyPr/>
                    <a:lstStyle/>
                    <a:p>
                      <a:r>
                        <a:rPr lang="en-US" dirty="0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91971867"/>
                  </a:ext>
                </a:extLst>
              </a:tr>
              <a:tr h="276921">
                <a:tc>
                  <a:txBody>
                    <a:bodyPr/>
                    <a:lstStyle/>
                    <a:p>
                      <a:r>
                        <a:rPr lang="en-US" dirty="0"/>
                        <a:t>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2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51593455"/>
                  </a:ext>
                </a:extLst>
              </a:tr>
              <a:tr h="276921">
                <a:tc>
                  <a:txBody>
                    <a:bodyPr/>
                    <a:lstStyle/>
                    <a:p>
                      <a:r>
                        <a:rPr lang="en-US" dirty="0"/>
                        <a:t>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2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1413811"/>
                  </a:ext>
                </a:extLst>
              </a:tr>
              <a:tr h="276921">
                <a:tc>
                  <a:txBody>
                    <a:bodyPr/>
                    <a:lstStyle/>
                    <a:p>
                      <a:r>
                        <a:rPr lang="en-US" dirty="0"/>
                        <a:t>4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35124583"/>
                  </a:ext>
                </a:extLst>
              </a:tr>
              <a:tr h="276921">
                <a:tc>
                  <a:txBody>
                    <a:bodyPr/>
                    <a:lstStyle/>
                    <a:p>
                      <a:r>
                        <a:rPr lang="en-US" dirty="0"/>
                        <a:t>5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2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97988646"/>
                  </a:ext>
                </a:extLst>
              </a:tr>
            </a:tbl>
          </a:graphicData>
        </a:graphic>
      </p:graphicFrame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8C83CC9A-CDAF-B7F8-8AC4-E1AEF7D42FA5}"/>
              </a:ext>
            </a:extLst>
          </p:cNvPr>
          <p:cNvCxnSpPr>
            <a:cxnSpLocks/>
          </p:cNvCxnSpPr>
          <p:nvPr/>
        </p:nvCxnSpPr>
        <p:spPr>
          <a:xfrm flipH="1">
            <a:off x="5961413" y="4814936"/>
            <a:ext cx="3604484" cy="469583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ectangle 13">
            <a:extLst>
              <a:ext uri="{FF2B5EF4-FFF2-40B4-BE49-F238E27FC236}">
                <a16:creationId xmlns:a16="http://schemas.microsoft.com/office/drawing/2014/main" id="{915A04A7-3B2F-625F-2746-20EE863A4DE4}"/>
              </a:ext>
            </a:extLst>
          </p:cNvPr>
          <p:cNvSpPr/>
          <p:nvPr/>
        </p:nvSpPr>
        <p:spPr>
          <a:xfrm>
            <a:off x="2032338" y="4311930"/>
            <a:ext cx="1945065" cy="2194560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3951200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More SQL SELECT queries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48790"/>
            <a:ext cx="11481847" cy="4310741"/>
          </a:xfrm>
        </p:spPr>
        <p:txBody>
          <a:bodyPr>
            <a:normAutofit/>
          </a:bodyPr>
          <a:lstStyle/>
          <a:p>
            <a:r>
              <a:rPr lang="en-US" dirty="0"/>
              <a:t>SQL GROUP BY and HAVING Clauses:</a:t>
            </a:r>
          </a:p>
          <a:p>
            <a:endParaRPr lang="en-US" dirty="0"/>
          </a:p>
          <a:p>
            <a:pPr lvl="2"/>
            <a:r>
              <a:rPr lang="en-US" sz="2400" dirty="0"/>
              <a:t>We are able to show the count of properties grouped by number of rooms for any properties with more than 3 rooms in the retrieved </a:t>
            </a:r>
            <a:r>
              <a:rPr lang="en-US" sz="2400" dirty="0" err="1"/>
              <a:t>resultset</a:t>
            </a:r>
            <a:r>
              <a:rPr lang="en-US" sz="2400" dirty="0"/>
              <a:t>: </a:t>
            </a:r>
          </a:p>
          <a:p>
            <a:pPr marL="1371600" lvl="3" indent="0">
              <a:buNone/>
            </a:pPr>
            <a:r>
              <a:rPr lang="en-US" sz="2400" dirty="0"/>
              <a:t>SELECT area, AVG(</a:t>
            </a:r>
            <a:r>
              <a:rPr lang="en-US" sz="2400" dirty="0" err="1"/>
              <a:t>monthly_rent</a:t>
            </a:r>
            <a:r>
              <a:rPr lang="en-US" sz="2400" dirty="0"/>
              <a:t>) AS </a:t>
            </a:r>
            <a:r>
              <a:rPr lang="en-US" sz="2400" dirty="0" err="1"/>
              <a:t>average_rent</a:t>
            </a:r>
            <a:endParaRPr lang="en-US" sz="2400" dirty="0"/>
          </a:p>
          <a:p>
            <a:pPr marL="1371600" lvl="3" indent="0">
              <a:buNone/>
            </a:pPr>
            <a:r>
              <a:rPr lang="en-US" sz="2400" dirty="0"/>
              <a:t>FROM Property</a:t>
            </a:r>
          </a:p>
          <a:p>
            <a:pPr marL="1371600" lvl="3" indent="0">
              <a:buNone/>
            </a:pPr>
            <a:r>
              <a:rPr lang="en-US" sz="2400" dirty="0"/>
              <a:t>GROUP BY area</a:t>
            </a:r>
          </a:p>
          <a:p>
            <a:pPr marL="1371600" lvl="3" indent="0">
              <a:buNone/>
            </a:pPr>
            <a:r>
              <a:rPr lang="en-US" sz="2400" dirty="0"/>
              <a:t>HAVING AVG(</a:t>
            </a:r>
            <a:r>
              <a:rPr lang="en-US" sz="2400" dirty="0" err="1"/>
              <a:t>monthly_rent</a:t>
            </a:r>
            <a:r>
              <a:rPr lang="en-US" sz="2400" dirty="0"/>
              <a:t>) &lt; 1500;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1932BEB-96E9-7279-00DD-4ADB0486EF0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90195" y="4073235"/>
            <a:ext cx="5804867" cy="1572463"/>
          </a:xfrm>
          <a:prstGeom prst="rect">
            <a:avLst/>
          </a:prstGeom>
        </p:spPr>
      </p:pic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CC74815E-966B-DAB5-A4DF-FA38F40FFE2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66682824"/>
              </p:ext>
            </p:extLst>
          </p:nvPr>
        </p:nvGraphicFramePr>
        <p:xfrm>
          <a:off x="2155556" y="4735879"/>
          <a:ext cx="3970248" cy="1097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05711">
                  <a:extLst>
                    <a:ext uri="{9D8B030D-6E8A-4147-A177-3AD203B41FA5}">
                      <a16:colId xmlns:a16="http://schemas.microsoft.com/office/drawing/2014/main" val="1580620580"/>
                    </a:ext>
                  </a:extLst>
                </a:gridCol>
                <a:gridCol w="1964537">
                  <a:extLst>
                    <a:ext uri="{9D8B030D-6E8A-4147-A177-3AD203B41FA5}">
                      <a16:colId xmlns:a16="http://schemas.microsoft.com/office/drawing/2014/main" val="2009895819"/>
                    </a:ext>
                  </a:extLst>
                </a:gridCol>
              </a:tblGrid>
              <a:tr h="276921">
                <a:tc>
                  <a:txBody>
                    <a:bodyPr/>
                    <a:lstStyle/>
                    <a:p>
                      <a:r>
                        <a:rPr lang="en-US" dirty="0"/>
                        <a:t>area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average_rent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86715322"/>
                  </a:ext>
                </a:extLst>
              </a:tr>
              <a:tr h="276921">
                <a:tc>
                  <a:txBody>
                    <a:bodyPr/>
                    <a:lstStyle/>
                    <a:p>
                      <a:r>
                        <a:rPr lang="en-US" dirty="0" err="1"/>
                        <a:t>Manhatten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1100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91971867"/>
                  </a:ext>
                </a:extLst>
              </a:tr>
              <a:tr h="276921">
                <a:tc>
                  <a:txBody>
                    <a:bodyPr/>
                    <a:lstStyle/>
                    <a:p>
                      <a:r>
                        <a:rPr lang="en-US" dirty="0"/>
                        <a:t>The Bronx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1400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51593455"/>
                  </a:ext>
                </a:extLst>
              </a:tr>
            </a:tbl>
          </a:graphicData>
        </a:graphic>
      </p:graphicFrame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8C83CC9A-CDAF-B7F8-8AC4-E1AEF7D42FA5}"/>
              </a:ext>
            </a:extLst>
          </p:cNvPr>
          <p:cNvCxnSpPr>
            <a:cxnSpLocks/>
          </p:cNvCxnSpPr>
          <p:nvPr/>
        </p:nvCxnSpPr>
        <p:spPr>
          <a:xfrm flipH="1">
            <a:off x="5961413" y="4952010"/>
            <a:ext cx="2066306" cy="332509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Rectangle 8">
            <a:extLst>
              <a:ext uri="{FF2B5EF4-FFF2-40B4-BE49-F238E27FC236}">
                <a16:creationId xmlns:a16="http://schemas.microsoft.com/office/drawing/2014/main" id="{BDBCB3D3-122A-681E-85E4-A6625AF560F9}"/>
              </a:ext>
            </a:extLst>
          </p:cNvPr>
          <p:cNvSpPr/>
          <p:nvPr/>
        </p:nvSpPr>
        <p:spPr>
          <a:xfrm>
            <a:off x="8027719" y="4215740"/>
            <a:ext cx="605642" cy="1429958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7384B9F-2FE4-8FD2-C910-5B6EEF46FF8E}"/>
              </a:ext>
            </a:extLst>
          </p:cNvPr>
          <p:cNvSpPr/>
          <p:nvPr/>
        </p:nvSpPr>
        <p:spPr>
          <a:xfrm>
            <a:off x="10810893" y="4235024"/>
            <a:ext cx="605642" cy="1429958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1455849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508166"/>
            <a:ext cx="5755922" cy="3827404"/>
          </a:xfrm>
        </p:spPr>
        <p:txBody>
          <a:bodyPr/>
          <a:lstStyle/>
          <a:p>
            <a:r>
              <a:rPr lang="en-US" sz="6600" b="1" dirty="0">
                <a:solidFill>
                  <a:schemeClr val="bg1"/>
                </a:solidFill>
              </a:rPr>
              <a:t>ACCA7048</a:t>
            </a:r>
          </a:p>
          <a:p>
            <a:r>
              <a:rPr lang="en-US" sz="6600" b="1" dirty="0"/>
              <a:t>Database Systems</a:t>
            </a:r>
          </a:p>
          <a:p>
            <a:endParaRPr lang="en-GB" sz="4000" b="1" dirty="0">
              <a:solidFill>
                <a:schemeClr val="bg1"/>
              </a:solidFill>
            </a:endParaRPr>
          </a:p>
          <a:p>
            <a:r>
              <a:rPr lang="en-GB" sz="6000" b="1" dirty="0"/>
              <a:t>Any Questions?</a:t>
            </a:r>
            <a:endParaRPr lang="en-GB" sz="6000" b="1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E6EE5C-FF74-0C01-6E6F-47ADC9495237}"/>
              </a:ext>
            </a:extLst>
          </p:cNvPr>
          <p:cNvSpPr txBox="1"/>
          <p:nvPr/>
        </p:nvSpPr>
        <p:spPr>
          <a:xfrm>
            <a:off x="7953499" y="5362870"/>
            <a:ext cx="4491841" cy="1106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Mark Huntly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m.huntly@uwtsd.ac.uk</a:t>
            </a:r>
          </a:p>
        </p:txBody>
      </p:sp>
    </p:spTree>
    <p:extLst>
      <p:ext uri="{BB962C8B-B14F-4D97-AF65-F5344CB8AC3E}">
        <p14:creationId xmlns:p14="http://schemas.microsoft.com/office/powerpoint/2010/main" val="752404540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4210</Words>
  <Application>Microsoft Office PowerPoint</Application>
  <PresentationFormat>Widescreen</PresentationFormat>
  <Paragraphs>790</Paragraphs>
  <Slides>59</Slides>
  <Notes>57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59</vt:i4>
      </vt:variant>
    </vt:vector>
  </HeadingPairs>
  <TitlesOfParts>
    <vt:vector size="67" baseType="lpstr">
      <vt:lpstr>Arial</vt:lpstr>
      <vt:lpstr>Calibri</vt:lpstr>
      <vt:lpstr>Calibri Light</vt:lpstr>
      <vt:lpstr>Cambria Math</vt:lpstr>
      <vt:lpstr>UWTSD 200 Holding Page</vt:lpstr>
      <vt:lpstr>UWTSD 200_Title Page 2</vt:lpstr>
      <vt:lpstr>UWTSD 200_Text 1</vt:lpstr>
      <vt:lpstr>UWTSD 200_Text 6</vt:lpstr>
      <vt:lpstr>PowerPoint Presentation</vt:lpstr>
      <vt:lpstr>Structured Query Language (SQL)</vt:lpstr>
      <vt:lpstr>Structured Query Language (SQL)</vt:lpstr>
      <vt:lpstr>Structured Query Language (SQL)</vt:lpstr>
      <vt:lpstr>Structured Query Language (SQL)</vt:lpstr>
      <vt:lpstr>Structured Query Language (SQL)</vt:lpstr>
      <vt:lpstr>DDL Key Words</vt:lpstr>
      <vt:lpstr>DDL Key Words</vt:lpstr>
      <vt:lpstr>DDL query patterns</vt:lpstr>
      <vt:lpstr>DDL query patterns</vt:lpstr>
      <vt:lpstr>DDL query patterns</vt:lpstr>
      <vt:lpstr>DDL query patterns</vt:lpstr>
      <vt:lpstr>DDL Create Exercise</vt:lpstr>
      <vt:lpstr>DDL query patterns</vt:lpstr>
      <vt:lpstr>DDL query patterns</vt:lpstr>
      <vt:lpstr>DDL query patterns</vt:lpstr>
      <vt:lpstr>DDL query patterns</vt:lpstr>
      <vt:lpstr>DDL query patterns</vt:lpstr>
      <vt:lpstr>DDL query patterns</vt:lpstr>
      <vt:lpstr>DDL query patterns</vt:lpstr>
      <vt:lpstr>DDL CHECK Constraint</vt:lpstr>
      <vt:lpstr>DDL CHECK Constraint</vt:lpstr>
      <vt:lpstr>DML Key Words</vt:lpstr>
      <vt:lpstr>DML query patterns</vt:lpstr>
      <vt:lpstr>DML query patterns</vt:lpstr>
      <vt:lpstr>DML query patterns</vt:lpstr>
      <vt:lpstr>DML query patterns</vt:lpstr>
      <vt:lpstr>DML query patterns</vt:lpstr>
      <vt:lpstr>DML query patterns</vt:lpstr>
      <vt:lpstr>DML query patterns</vt:lpstr>
      <vt:lpstr>DML query patterns</vt:lpstr>
      <vt:lpstr>DML query patterns</vt:lpstr>
      <vt:lpstr>DML query patterns</vt:lpstr>
      <vt:lpstr>DML query patterns</vt:lpstr>
      <vt:lpstr>More SQL SELECT queries</vt:lpstr>
      <vt:lpstr>More SQL SELECT queries</vt:lpstr>
      <vt:lpstr>More SQL SELECT queries</vt:lpstr>
      <vt:lpstr>More SQL SELECT queries</vt:lpstr>
      <vt:lpstr>More SQL SELECT queries</vt:lpstr>
      <vt:lpstr>More SQL SELECT queries</vt:lpstr>
      <vt:lpstr>More SQL SELECT queries</vt:lpstr>
      <vt:lpstr>More SQL SELECT queries</vt:lpstr>
      <vt:lpstr>More SQL SELECT queries</vt:lpstr>
      <vt:lpstr>More SQL SELECT queries</vt:lpstr>
      <vt:lpstr>More SQL SELECT queries</vt:lpstr>
      <vt:lpstr>More SQL SELECT queries</vt:lpstr>
      <vt:lpstr>More SQL SELECT queries</vt:lpstr>
      <vt:lpstr>More SQL SELECT queries</vt:lpstr>
      <vt:lpstr>More SQL SELECT queries</vt:lpstr>
      <vt:lpstr>More SQL SELECT queries</vt:lpstr>
      <vt:lpstr>More SQL SELECT queries</vt:lpstr>
      <vt:lpstr>More SQL SELECT queries</vt:lpstr>
      <vt:lpstr>More SQL SELECT queries</vt:lpstr>
      <vt:lpstr>More SQL SELECT queries</vt:lpstr>
      <vt:lpstr>More SQL SELECT queries</vt:lpstr>
      <vt:lpstr>More SQL SELECT queries</vt:lpstr>
      <vt:lpstr>More SQL SELECT queries</vt:lpstr>
      <vt:lpstr>More SQL SELECT queries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Mark Huntly</cp:lastModifiedBy>
  <cp:revision>117</cp:revision>
  <dcterms:created xsi:type="dcterms:W3CDTF">2021-03-09T15:35:42Z</dcterms:created>
  <dcterms:modified xsi:type="dcterms:W3CDTF">2026-10-23T08:53:41Z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