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4" r:id="rId5"/>
    <p:sldId id="262" r:id="rId6"/>
    <p:sldId id="258" r:id="rId7"/>
    <p:sldId id="259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31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13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63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18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60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2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10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626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7732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91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1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2B39E1-FD34-49C0-B56D-3CE3DD2424AE}" type="datetimeFigureOut">
              <a:rPr lang="en-GB" smtClean="0"/>
              <a:t>24/12/2022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5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ground-rules-for-team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3CD912-87B7-F72C-4EF9-F443B13DBF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TEAM WORKING AND COMMUNICATION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50BAA9D8-B080-C957-86F5-6792F59CD5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LECTURE: LLOYD BEHARRY</a:t>
            </a:r>
          </a:p>
          <a:p>
            <a:r>
              <a:rPr lang="en-GB" dirty="0"/>
              <a:t>KETTY KEILA JORDAO DO ESPIRITO 2121654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32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E017CC-E74B-6253-E595-B3B2BD6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B254F9E-FA20-1D4E-ABDF-DCCC3B9ED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200"/>
              <a:t>Team Rules are standards set by to help them function in the future. </a:t>
            </a:r>
          </a:p>
          <a:p>
            <a:r>
              <a:rPr lang="en-US" sz="2200"/>
              <a:t>In order to work effectively, the team should be able to understand, agree upon and the ground rules define how team members can support and communicate with each other.</a:t>
            </a:r>
          </a:p>
        </p:txBody>
      </p:sp>
      <p:pic>
        <p:nvPicPr>
          <p:cNvPr id="6" name="Marcador de Posição de Conteúdo 5" descr="Uma imagem com texto">
            <a:extLst>
              <a:ext uri="{FF2B5EF4-FFF2-40B4-BE49-F238E27FC236}">
                <a16:creationId xmlns:a16="http://schemas.microsoft.com/office/drawing/2014/main" id="{ED663961-3D1A-6C61-5FEC-1E7B7EB74D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2265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9F4976-E51C-1137-5713-C93C658B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521974" y="221225"/>
            <a:ext cx="8831826" cy="124951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5 Step </a:t>
            </a:r>
            <a:r>
              <a:rPr lang="en-GB"/>
              <a:t>form Forming </a:t>
            </a:r>
            <a:endParaRPr lang="en-GB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047B91-5AAD-A0C8-3629-90098ACB6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68424"/>
            <a:ext cx="5181600" cy="5032375"/>
          </a:xfrm>
        </p:spPr>
        <p:txBody>
          <a:bodyPr>
            <a:noAutofit/>
          </a:bodyPr>
          <a:lstStyle/>
          <a:p>
            <a:r>
              <a:rPr lang="en-GB" sz="1600" dirty="0">
                <a:highlight>
                  <a:srgbClr val="FFFF00"/>
                </a:highlight>
              </a:rPr>
              <a:t>Forming- </a:t>
            </a:r>
          </a:p>
          <a:p>
            <a:r>
              <a:rPr lang="en-GB" sz="1600" dirty="0"/>
              <a:t>Formalities are preserved and members are treated as strangers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Storming</a:t>
            </a:r>
            <a:r>
              <a:rPr lang="en-GB" sz="1600" dirty="0"/>
              <a:t>- Members star to communicate theirs feelings but still view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Norming</a:t>
            </a:r>
            <a:r>
              <a:rPr lang="en-GB" sz="1600" dirty="0"/>
              <a:t>-People feel part of the team and realize that they can achieve work if they accept other viewpoints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Preforming</a:t>
            </a:r>
            <a:r>
              <a:rPr lang="en-GB" sz="1600" dirty="0"/>
              <a:t>- the team works in an open and trusting atmosphere where flexibility is the key.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Adjourning </a:t>
            </a:r>
            <a:r>
              <a:rPr lang="en-GB" sz="1600" dirty="0"/>
              <a:t>– the team conducts an assessment of the year and implements a plan for transitioning roles and recognizing  members contributions.</a:t>
            </a:r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BC9320F8-40F3-71E2-EA87-20EB3A692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638" y="2705741"/>
            <a:ext cx="4754562" cy="2543481"/>
          </a:xfrm>
        </p:spPr>
      </p:pic>
    </p:spTree>
    <p:extLst>
      <p:ext uri="{BB962C8B-B14F-4D97-AF65-F5344CB8AC3E}">
        <p14:creationId xmlns:p14="http://schemas.microsoft.com/office/powerpoint/2010/main" val="1080371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F72D66-DE91-A613-F208-E616E8A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Strengths And Weaknesses 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C491E3-FF9B-C1AC-C30A-7F2F08DC0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Strengths: </a:t>
            </a:r>
          </a:p>
          <a:p>
            <a:pPr marL="0" indent="0">
              <a:buNone/>
            </a:pPr>
            <a:r>
              <a:rPr lang="en-GB" dirty="0"/>
              <a:t>Creativity</a:t>
            </a:r>
          </a:p>
          <a:p>
            <a:pPr marL="0" indent="0">
              <a:buNone/>
            </a:pPr>
            <a:r>
              <a:rPr lang="en-GB" dirty="0"/>
              <a:t>Versatility</a:t>
            </a:r>
          </a:p>
          <a:p>
            <a:pPr marL="0" indent="0">
              <a:buNone/>
            </a:pPr>
            <a:r>
              <a:rPr lang="en-GB" dirty="0"/>
              <a:t>Flexibility</a:t>
            </a:r>
          </a:p>
          <a:p>
            <a:pPr marL="0" indent="0">
              <a:buNone/>
            </a:pPr>
            <a:r>
              <a:rPr lang="en-GB" dirty="0"/>
              <a:t>Focused</a:t>
            </a:r>
          </a:p>
          <a:p>
            <a:pPr marL="0" indent="0">
              <a:buNone/>
            </a:pPr>
            <a:r>
              <a:rPr lang="en-GB" dirty="0"/>
              <a:t>Taking Initiative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2FFC365-E98C-01AF-461B-FE748C2B2D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Weaknesses:</a:t>
            </a:r>
          </a:p>
          <a:p>
            <a:r>
              <a:rPr lang="en-GB" dirty="0"/>
              <a:t>Self-</a:t>
            </a:r>
            <a:r>
              <a:rPr lang="en-GB" dirty="0" err="1"/>
              <a:t>cristicism</a:t>
            </a:r>
            <a:r>
              <a:rPr lang="en-GB" dirty="0"/>
              <a:t> </a:t>
            </a:r>
          </a:p>
          <a:p>
            <a:r>
              <a:rPr lang="en-GB" dirty="0"/>
              <a:t>Insecure</a:t>
            </a:r>
          </a:p>
          <a:p>
            <a:r>
              <a:rPr lang="en-GB" dirty="0"/>
              <a:t>Too Detail Oriented</a:t>
            </a:r>
          </a:p>
          <a:p>
            <a:r>
              <a:rPr lang="en-GB" dirty="0"/>
              <a:t>Public Speaking</a:t>
            </a:r>
          </a:p>
          <a:p>
            <a:r>
              <a:rPr lang="en-GB" dirty="0"/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2021208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84D77-1163-9C3E-6E21-40E686F4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Belbin´s 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0E32A-EA3E-3C5A-9C93-674357EBD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680" y="1825624"/>
            <a:ext cx="5532120" cy="5032375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Action Oriented Roles: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>
                <a:highlight>
                  <a:srgbClr val="FFFF00"/>
                </a:highlight>
              </a:rPr>
              <a:t>People Oriented Roles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>
                <a:highlight>
                  <a:srgbClr val="FFFF00"/>
                </a:highlight>
              </a:rPr>
              <a:t>Thought Oriented Roles</a:t>
            </a:r>
          </a:p>
          <a:p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5E880E2-3EBC-BFC2-160B-9ACF57D5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C842181-7EF5-01B2-3E1D-43EA48D04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927" y="1802626"/>
            <a:ext cx="6170561" cy="49204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9776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48871C-07CA-B602-77BC-AE80D189D7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506076F-918B-BF90-7348-C7C8606C3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Indeed 2022</a:t>
            </a:r>
          </a:p>
          <a:p>
            <a:r>
              <a:rPr lang="en-GB">
                <a:hlinkClick r:id="rId2"/>
              </a:rPr>
              <a:t>https://www.indeed.com/career-advice/career-development/ground-rules-for-teams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061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bão">
  <a:themeElements>
    <a:clrScheme name="Sabão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bão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bã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127300C-0844-419E-9674-227531A39C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D53F2B-BAF0-45C8-B003-1E5724D214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A7D860-CAB0-49BE-A432-CC9ECDB159C0}">
  <ds:schemaRefs>
    <ds:schemaRef ds:uri="http://schemas.microsoft.com/office/infopath/2007/PartnerControls"/>
    <ds:schemaRef ds:uri="http://schemas.microsoft.com/office/2006/metadata/properties"/>
    <ds:schemaRef ds:uri="2185e222-3c8d-40d1-8655-532d5209bd26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fff46f4-612e-44ba-884a-bcd0b08f5dc6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TM03457510[[fn=Sabão]]</Template>
  <TotalTime>5241</TotalTime>
  <Words>199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Sabão</vt:lpstr>
      <vt:lpstr>EFFECTIVE TEAM WORKING AND COMMUNICATION</vt:lpstr>
      <vt:lpstr>Team Roles</vt:lpstr>
      <vt:lpstr> 5 Step form Forming </vt:lpstr>
      <vt:lpstr>Strengths And Weaknesses </vt:lpstr>
      <vt:lpstr> Belbin´s Team Roles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Ketty Keila Jordao Do Espirito (2121654)</dc:creator>
  <cp:lastModifiedBy>Ketty Keila</cp:lastModifiedBy>
  <cp:revision>14</cp:revision>
  <dcterms:created xsi:type="dcterms:W3CDTF">2022-07-28T13:14:18Z</dcterms:created>
  <dcterms:modified xsi:type="dcterms:W3CDTF">2022-12-24T21:12:09Z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