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7" r:id="rId1"/>
  </p:sldMasterIdLst>
  <p:notesMasterIdLst>
    <p:notesMasterId r:id="rId17"/>
  </p:notesMasterIdLst>
  <p:sldIdLst>
    <p:sldId id="256" r:id="rId2"/>
    <p:sldId id="285" r:id="rId3"/>
    <p:sldId id="282" r:id="rId4"/>
    <p:sldId id="277" r:id="rId5"/>
    <p:sldId id="278" r:id="rId6"/>
    <p:sldId id="272" r:id="rId7"/>
    <p:sldId id="273" r:id="rId8"/>
    <p:sldId id="279" r:id="rId9"/>
    <p:sldId id="284" r:id="rId10"/>
    <p:sldId id="265" r:id="rId11"/>
    <p:sldId id="283" r:id="rId12"/>
    <p:sldId id="267" r:id="rId13"/>
    <p:sldId id="276" r:id="rId14"/>
    <p:sldId id="280"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5BEA7-3DB5-4809-8A0F-F82057439530}" v="300" dt="2023-03-26T10:23:27.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1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man, Khalilur (DSO)" userId="b3f77ed4-7bf4-4506-8823-471b4bcc9481" providerId="ADAL" clId="{9EE5BEA7-3DB5-4809-8A0F-F82057439530}"/>
    <pc:docChg chg="undo redo custSel addSld delSld modSld modMainMaster">
      <pc:chgData name="Rahman, Khalilur (DSO)" userId="b3f77ed4-7bf4-4506-8823-471b4bcc9481" providerId="ADAL" clId="{9EE5BEA7-3DB5-4809-8A0F-F82057439530}" dt="2023-03-26T10:56:58.504" v="13139" actId="20577"/>
      <pc:docMkLst>
        <pc:docMk/>
      </pc:docMkLst>
      <pc:sldChg chg="addSp delSp modSp mod setBg setClrOvrMap delDesignElem modNotesTx">
        <pc:chgData name="Rahman, Khalilur (DSO)" userId="b3f77ed4-7bf4-4506-8823-471b4bcc9481" providerId="ADAL" clId="{9EE5BEA7-3DB5-4809-8A0F-F82057439530}" dt="2023-03-26T10:56:58.504" v="13139" actId="20577"/>
        <pc:sldMkLst>
          <pc:docMk/>
          <pc:sldMk cId="87746028" sldId="256"/>
        </pc:sldMkLst>
        <pc:spChg chg="mod">
          <ac:chgData name="Rahman, Khalilur (DSO)" userId="b3f77ed4-7bf4-4506-8823-471b4bcc9481" providerId="ADAL" clId="{9EE5BEA7-3DB5-4809-8A0F-F82057439530}" dt="2023-03-24T16:25:13.834" v="11354" actId="26606"/>
          <ac:spMkLst>
            <pc:docMk/>
            <pc:sldMk cId="87746028" sldId="256"/>
            <ac:spMk id="2" creationId="{60E0B136-A2B5-4FD7-80F4-867317D3F420}"/>
          </ac:spMkLst>
        </pc:spChg>
        <pc:spChg chg="mod">
          <ac:chgData name="Rahman, Khalilur (DSO)" userId="b3f77ed4-7bf4-4506-8823-471b4bcc9481" providerId="ADAL" clId="{9EE5BEA7-3DB5-4809-8A0F-F82057439530}" dt="2023-03-24T16:25:13.834" v="11354" actId="26606"/>
          <ac:spMkLst>
            <pc:docMk/>
            <pc:sldMk cId="87746028" sldId="256"/>
            <ac:spMk id="3" creationId="{9B2B11AD-A771-439C-A3D3-2041EDAF8325}"/>
          </ac:spMkLst>
        </pc:spChg>
        <pc:spChg chg="add del">
          <ac:chgData name="Rahman, Khalilur (DSO)" userId="b3f77ed4-7bf4-4506-8823-471b4bcc9481" providerId="ADAL" clId="{9EE5BEA7-3DB5-4809-8A0F-F82057439530}" dt="2023-03-22T18:05:53.314" v="10693"/>
          <ac:spMkLst>
            <pc:docMk/>
            <pc:sldMk cId="87746028" sldId="256"/>
            <ac:spMk id="7" creationId="{0671A8AE-40A1-4631-A6B8-581AFF065482}"/>
          </ac:spMkLst>
        </pc:spChg>
        <pc:spChg chg="add del">
          <ac:chgData name="Rahman, Khalilur (DSO)" userId="b3f77ed4-7bf4-4506-8823-471b4bcc9481" providerId="ADAL" clId="{9EE5BEA7-3DB5-4809-8A0F-F82057439530}" dt="2023-03-14T12:09:25.002" v="53" actId="26606"/>
          <ac:spMkLst>
            <pc:docMk/>
            <pc:sldMk cId="87746028" sldId="256"/>
            <ac:spMk id="8" creationId="{FFD48BC7-DC40-47DE-87EE-9F4B6ECB9ABB}"/>
          </ac:spMkLst>
        </pc:spChg>
        <pc:spChg chg="del">
          <ac:chgData name="Rahman, Khalilur (DSO)" userId="b3f77ed4-7bf4-4506-8823-471b4bcc9481" providerId="ADAL" clId="{9EE5BEA7-3DB5-4809-8A0F-F82057439530}" dt="2023-03-22T16:38:24.345" v="10507"/>
          <ac:spMkLst>
            <pc:docMk/>
            <pc:sldMk cId="87746028" sldId="256"/>
            <ac:spMk id="9" creationId="{0671A8AE-40A1-4631-A6B8-581AFF065482}"/>
          </ac:spMkLst>
        </pc:spChg>
        <pc:spChg chg="add del">
          <ac:chgData name="Rahman, Khalilur (DSO)" userId="b3f77ed4-7bf4-4506-8823-471b4bcc9481" providerId="ADAL" clId="{9EE5BEA7-3DB5-4809-8A0F-F82057439530}" dt="2023-03-14T12:09:25.002" v="53" actId="26606"/>
          <ac:spMkLst>
            <pc:docMk/>
            <pc:sldMk cId="87746028" sldId="256"/>
            <ac:spMk id="10" creationId="{E502BBC7-2C76-46F3-BC24-5985BC13DB88}"/>
          </ac:spMkLst>
        </pc:spChg>
        <pc:spChg chg="del">
          <ac:chgData name="Rahman, Khalilur (DSO)" userId="b3f77ed4-7bf4-4506-8823-471b4bcc9481" providerId="ADAL" clId="{9EE5BEA7-3DB5-4809-8A0F-F82057439530}" dt="2023-03-22T16:38:24.345" v="10507"/>
          <ac:spMkLst>
            <pc:docMk/>
            <pc:sldMk cId="87746028" sldId="256"/>
            <ac:spMk id="11" creationId="{AB58EF07-17C2-48CF-ABB0-EEF1F17CB8F0}"/>
          </ac:spMkLst>
        </pc:spChg>
        <pc:spChg chg="add del">
          <ac:chgData name="Rahman, Khalilur (DSO)" userId="b3f77ed4-7bf4-4506-8823-471b4bcc9481" providerId="ADAL" clId="{9EE5BEA7-3DB5-4809-8A0F-F82057439530}" dt="2023-03-14T12:09:25.002" v="53" actId="26606"/>
          <ac:spMkLst>
            <pc:docMk/>
            <pc:sldMk cId="87746028" sldId="256"/>
            <ac:spMk id="12" creationId="{C7F28D52-2A5F-4D23-81AE-7CB8B591C7AF}"/>
          </ac:spMkLst>
        </pc:spChg>
        <pc:spChg chg="del">
          <ac:chgData name="Rahman, Khalilur (DSO)" userId="b3f77ed4-7bf4-4506-8823-471b4bcc9481" providerId="ADAL" clId="{9EE5BEA7-3DB5-4809-8A0F-F82057439530}" dt="2023-03-22T16:38:24.345" v="10507"/>
          <ac:spMkLst>
            <pc:docMk/>
            <pc:sldMk cId="87746028" sldId="256"/>
            <ac:spMk id="13" creationId="{AF2F604E-43BE-4DC3-B983-E071523364F8}"/>
          </ac:spMkLst>
        </pc:spChg>
        <pc:spChg chg="add del">
          <ac:chgData name="Rahman, Khalilur (DSO)" userId="b3f77ed4-7bf4-4506-8823-471b4bcc9481" providerId="ADAL" clId="{9EE5BEA7-3DB5-4809-8A0F-F82057439530}" dt="2023-03-14T12:09:25.002" v="53" actId="26606"/>
          <ac:spMkLst>
            <pc:docMk/>
            <pc:sldMk cId="87746028" sldId="256"/>
            <ac:spMk id="14" creationId="{3629484E-3792-4B3D-89AD-7C8A1ED0E0D4}"/>
          </ac:spMkLst>
        </pc:spChg>
        <pc:spChg chg="del">
          <ac:chgData name="Rahman, Khalilur (DSO)" userId="b3f77ed4-7bf4-4506-8823-471b4bcc9481" providerId="ADAL" clId="{9EE5BEA7-3DB5-4809-8A0F-F82057439530}" dt="2023-03-22T16:38:24.345" v="10507"/>
          <ac:spMkLst>
            <pc:docMk/>
            <pc:sldMk cId="87746028" sldId="256"/>
            <ac:spMk id="15" creationId="{08C9B587-E65E-4B52-B37C-ABEBB6E87928}"/>
          </ac:spMkLst>
        </pc:spChg>
        <pc:spChg chg="add del">
          <ac:chgData name="Rahman, Khalilur (DSO)" userId="b3f77ed4-7bf4-4506-8823-471b4bcc9481" providerId="ADAL" clId="{9EE5BEA7-3DB5-4809-8A0F-F82057439530}" dt="2023-03-22T18:05:53.314" v="10693"/>
          <ac:spMkLst>
            <pc:docMk/>
            <pc:sldMk cId="87746028" sldId="256"/>
            <ac:spMk id="16" creationId="{08C9B587-E65E-4B52-B37C-ABEBB6E87928}"/>
          </ac:spMkLst>
        </pc:spChg>
        <pc:spChg chg="add del">
          <ac:chgData name="Rahman, Khalilur (DSO)" userId="b3f77ed4-7bf4-4506-8823-471b4bcc9481" providerId="ADAL" clId="{9EE5BEA7-3DB5-4809-8A0F-F82057439530}" dt="2023-03-22T18:05:53.314" v="10693"/>
          <ac:spMkLst>
            <pc:docMk/>
            <pc:sldMk cId="87746028" sldId="256"/>
            <ac:spMk id="17" creationId="{AB58EF07-17C2-48CF-ABB0-EEF1F17CB8F0}"/>
          </ac:spMkLst>
        </pc:spChg>
        <pc:spChg chg="add del">
          <ac:chgData name="Rahman, Khalilur (DSO)" userId="b3f77ed4-7bf4-4506-8823-471b4bcc9481" providerId="ADAL" clId="{9EE5BEA7-3DB5-4809-8A0F-F82057439530}" dt="2023-03-22T18:05:53.314" v="10693"/>
          <ac:spMkLst>
            <pc:docMk/>
            <pc:sldMk cId="87746028" sldId="256"/>
            <ac:spMk id="18" creationId="{AF2F604E-43BE-4DC3-B983-E071523364F8}"/>
          </ac:spMkLst>
        </pc:spChg>
        <pc:spChg chg="add del">
          <ac:chgData name="Rahman, Khalilur (DSO)" userId="b3f77ed4-7bf4-4506-8823-471b4bcc9481" providerId="ADAL" clId="{9EE5BEA7-3DB5-4809-8A0F-F82057439530}" dt="2023-03-14T12:14:55.040" v="105"/>
          <ac:spMkLst>
            <pc:docMk/>
            <pc:sldMk cId="87746028" sldId="256"/>
            <ac:spMk id="19" creationId="{BAD76F3E-3A97-486B-B402-44400A8B9173}"/>
          </ac:spMkLst>
        </pc:spChg>
        <pc:spChg chg="add del">
          <ac:chgData name="Rahman, Khalilur (DSO)" userId="b3f77ed4-7bf4-4506-8823-471b4bcc9481" providerId="ADAL" clId="{9EE5BEA7-3DB5-4809-8A0F-F82057439530}" dt="2023-03-22T18:13:12.041" v="10772"/>
          <ac:spMkLst>
            <pc:docMk/>
            <pc:sldMk cId="87746028" sldId="256"/>
            <ac:spMk id="20" creationId="{E91DC736-0EF8-4F87-9146-EBF1D2EE4D3D}"/>
          </ac:spMkLst>
        </pc:spChg>
        <pc:spChg chg="add del">
          <ac:chgData name="Rahman, Khalilur (DSO)" userId="b3f77ed4-7bf4-4506-8823-471b4bcc9481" providerId="ADAL" clId="{9EE5BEA7-3DB5-4809-8A0F-F82057439530}" dt="2023-03-14T12:14:55.040" v="105"/>
          <ac:spMkLst>
            <pc:docMk/>
            <pc:sldMk cId="87746028" sldId="256"/>
            <ac:spMk id="21" creationId="{391F6B52-91F4-4AEB-B6DB-29FEBCF28C8B}"/>
          </ac:spMkLst>
        </pc:spChg>
        <pc:spChg chg="add del">
          <ac:chgData name="Rahman, Khalilur (DSO)" userId="b3f77ed4-7bf4-4506-8823-471b4bcc9481" providerId="ADAL" clId="{9EE5BEA7-3DB5-4809-8A0F-F82057439530}" dt="2023-03-22T18:13:12.041" v="10772"/>
          <ac:spMkLst>
            <pc:docMk/>
            <pc:sldMk cId="87746028" sldId="256"/>
            <ac:spMk id="22" creationId="{097CD68E-23E3-4007-8847-CD0944C4F7BE}"/>
          </ac:spMkLst>
        </pc:spChg>
        <pc:spChg chg="add del">
          <ac:chgData name="Rahman, Khalilur (DSO)" userId="b3f77ed4-7bf4-4506-8823-471b4bcc9481" providerId="ADAL" clId="{9EE5BEA7-3DB5-4809-8A0F-F82057439530}" dt="2023-03-14T12:14:55.040" v="105"/>
          <ac:spMkLst>
            <pc:docMk/>
            <pc:sldMk cId="87746028" sldId="256"/>
            <ac:spMk id="23" creationId="{2CD6F061-7C53-44F4-9794-953DB70A451B}"/>
          </ac:spMkLst>
        </pc:spChg>
        <pc:spChg chg="add del">
          <ac:chgData name="Rahman, Khalilur (DSO)" userId="b3f77ed4-7bf4-4506-8823-471b4bcc9481" providerId="ADAL" clId="{9EE5BEA7-3DB5-4809-8A0F-F82057439530}" dt="2023-03-22T18:13:12.041" v="10772"/>
          <ac:spMkLst>
            <pc:docMk/>
            <pc:sldMk cId="87746028" sldId="256"/>
            <ac:spMk id="24" creationId="{AF2F604E-43BE-4DC3-B983-E071523364F8}"/>
          </ac:spMkLst>
        </pc:spChg>
        <pc:spChg chg="add del">
          <ac:chgData name="Rahman, Khalilur (DSO)" userId="b3f77ed4-7bf4-4506-8823-471b4bcc9481" providerId="ADAL" clId="{9EE5BEA7-3DB5-4809-8A0F-F82057439530}" dt="2023-03-22T18:13:12.041" v="10772"/>
          <ac:spMkLst>
            <pc:docMk/>
            <pc:sldMk cId="87746028" sldId="256"/>
            <ac:spMk id="25" creationId="{08C9B587-E65E-4B52-B37C-ABEBB6E87928}"/>
          </ac:spMkLst>
        </pc:spChg>
        <pc:spChg chg="add del">
          <ac:chgData name="Rahman, Khalilur (DSO)" userId="b3f77ed4-7bf4-4506-8823-471b4bcc9481" providerId="ADAL" clId="{9EE5BEA7-3DB5-4809-8A0F-F82057439530}" dt="2023-03-25T23:25:19.271" v="11411"/>
          <ac:spMkLst>
            <pc:docMk/>
            <pc:sldMk cId="87746028" sldId="256"/>
            <ac:spMk id="26" creationId="{665DBBEF-238B-476B-96AB-8AAC3224ECEA}"/>
          </ac:spMkLst>
        </pc:spChg>
        <pc:spChg chg="add del">
          <ac:chgData name="Rahman, Khalilur (DSO)" userId="b3f77ed4-7bf4-4506-8823-471b4bcc9481" providerId="ADAL" clId="{9EE5BEA7-3DB5-4809-8A0F-F82057439530}" dt="2023-03-25T23:25:19.271" v="11411"/>
          <ac:spMkLst>
            <pc:docMk/>
            <pc:sldMk cId="87746028" sldId="256"/>
            <ac:spMk id="27" creationId="{3FCFB1DE-0B7E-48CC-BA90-B2AB0889F9D6}"/>
          </ac:spMkLst>
        </pc:spChg>
        <pc:picChg chg="mod ord">
          <ac:chgData name="Rahman, Khalilur (DSO)" userId="b3f77ed4-7bf4-4506-8823-471b4bcc9481" providerId="ADAL" clId="{9EE5BEA7-3DB5-4809-8A0F-F82057439530}" dt="2023-03-24T16:25:13.834" v="11354" actId="26606"/>
          <ac:picMkLst>
            <pc:docMk/>
            <pc:sldMk cId="87746028" sldId="256"/>
            <ac:picMk id="5" creationId="{C79DAACF-3BEF-7AC4-BCDE-122EF046242D}"/>
          </ac:picMkLst>
        </pc:picChg>
      </pc:sldChg>
      <pc:sldChg chg="addSp delSp modSp del mod setBg delDesignElem modNotesTx">
        <pc:chgData name="Rahman, Khalilur (DSO)" userId="b3f77ed4-7bf4-4506-8823-471b4bcc9481" providerId="ADAL" clId="{9EE5BEA7-3DB5-4809-8A0F-F82057439530}" dt="2023-03-22T14:00:02.624" v="7638" actId="2696"/>
        <pc:sldMkLst>
          <pc:docMk/>
          <pc:sldMk cId="1904441804" sldId="257"/>
        </pc:sldMkLst>
        <pc:spChg chg="mod">
          <ac:chgData name="Rahman, Khalilur (DSO)" userId="b3f77ed4-7bf4-4506-8823-471b4bcc9481" providerId="ADAL" clId="{9EE5BEA7-3DB5-4809-8A0F-F82057439530}" dt="2023-03-20T14:29:57.717" v="6436" actId="26606"/>
          <ac:spMkLst>
            <pc:docMk/>
            <pc:sldMk cId="1904441804" sldId="257"/>
            <ac:spMk id="2" creationId="{99CBE3E8-71B7-49F8-962E-8F3B8B9A7C21}"/>
          </ac:spMkLst>
        </pc:spChg>
        <pc:spChg chg="add del mod">
          <ac:chgData name="Rahman, Khalilur (DSO)" userId="b3f77ed4-7bf4-4506-8823-471b4bcc9481" providerId="ADAL" clId="{9EE5BEA7-3DB5-4809-8A0F-F82057439530}" dt="2023-03-20T14:29:57.717" v="6436" actId="26606"/>
          <ac:spMkLst>
            <pc:docMk/>
            <pc:sldMk cId="1904441804" sldId="257"/>
            <ac:spMk id="3" creationId="{BE41AFA9-B17E-48E1-91D0-95DA548652A9}"/>
          </ac:spMkLst>
        </pc:spChg>
        <pc:spChg chg="add del">
          <ac:chgData name="Rahman, Khalilur (DSO)" userId="b3f77ed4-7bf4-4506-8823-471b4bcc9481" providerId="ADAL" clId="{9EE5BEA7-3DB5-4809-8A0F-F82057439530}" dt="2023-03-14T12:14:55.040" v="105"/>
          <ac:spMkLst>
            <pc:docMk/>
            <pc:sldMk cId="1904441804" sldId="257"/>
            <ac:spMk id="8" creationId="{DAF1966E-FD40-4A4A-B61B-C4DF7FA05F06}"/>
          </ac:spMkLst>
        </pc:spChg>
        <pc:spChg chg="add del">
          <ac:chgData name="Rahman, Khalilur (DSO)" userId="b3f77ed4-7bf4-4506-8823-471b4bcc9481" providerId="ADAL" clId="{9EE5BEA7-3DB5-4809-8A0F-F82057439530}" dt="2023-03-20T14:29:47.682" v="6433" actId="26606"/>
          <ac:spMkLst>
            <pc:docMk/>
            <pc:sldMk cId="1904441804" sldId="257"/>
            <ac:spMk id="9" creationId="{2659FDB4-FCBE-4A89-B46D-43D4FA54464D}"/>
          </ac:spMkLst>
        </pc:spChg>
        <pc:spChg chg="add del">
          <ac:chgData name="Rahman, Khalilur (DSO)" userId="b3f77ed4-7bf4-4506-8823-471b4bcc9481" providerId="ADAL" clId="{9EE5BEA7-3DB5-4809-8A0F-F82057439530}" dt="2023-03-14T12:14:55.040" v="105"/>
          <ac:spMkLst>
            <pc:docMk/>
            <pc:sldMk cId="1904441804" sldId="257"/>
            <ac:spMk id="10" creationId="{047BFA19-D45E-416B-A404-7AF2F3F27017}"/>
          </ac:spMkLst>
        </pc:spChg>
        <pc:spChg chg="add del">
          <ac:chgData name="Rahman, Khalilur (DSO)" userId="b3f77ed4-7bf4-4506-8823-471b4bcc9481" providerId="ADAL" clId="{9EE5BEA7-3DB5-4809-8A0F-F82057439530}" dt="2023-03-14T12:14:55.040" v="105"/>
          <ac:spMkLst>
            <pc:docMk/>
            <pc:sldMk cId="1904441804" sldId="257"/>
            <ac:spMk id="12" creationId="{8E0105E7-23DB-4CF2-8258-FF47C7620F6E}"/>
          </ac:spMkLst>
        </pc:spChg>
        <pc:spChg chg="add del">
          <ac:chgData name="Rahman, Khalilur (DSO)" userId="b3f77ed4-7bf4-4506-8823-471b4bcc9481" providerId="ADAL" clId="{9EE5BEA7-3DB5-4809-8A0F-F82057439530}" dt="2023-03-20T14:29:57.687" v="6435" actId="26606"/>
          <ac:spMkLst>
            <pc:docMk/>
            <pc:sldMk cId="1904441804" sldId="257"/>
            <ac:spMk id="13" creationId="{AAD0DBB9-1A4B-4391-81D4-CB19F9AB918A}"/>
          </ac:spMkLst>
        </pc:spChg>
        <pc:spChg chg="add del">
          <ac:chgData name="Rahman, Khalilur (DSO)" userId="b3f77ed4-7bf4-4506-8823-471b4bcc9481" providerId="ADAL" clId="{9EE5BEA7-3DB5-4809-8A0F-F82057439530}" dt="2023-03-14T12:14:55.040" v="105"/>
          <ac:spMkLst>
            <pc:docMk/>
            <pc:sldMk cId="1904441804" sldId="257"/>
            <ac:spMk id="14" creationId="{074B4F7D-14B2-478B-8BF5-01E4E0C5D263}"/>
          </ac:spMkLst>
        </pc:spChg>
        <pc:spChg chg="add del">
          <ac:chgData name="Rahman, Khalilur (DSO)" userId="b3f77ed4-7bf4-4506-8823-471b4bcc9481" providerId="ADAL" clId="{9EE5BEA7-3DB5-4809-8A0F-F82057439530}" dt="2023-03-20T14:29:57.687" v="6435" actId="26606"/>
          <ac:spMkLst>
            <pc:docMk/>
            <pc:sldMk cId="1904441804" sldId="257"/>
            <ac:spMk id="15" creationId="{063BBA22-50EA-4C4D-BE05-F1CE4E63AA56}"/>
          </ac:spMkLst>
        </pc:spChg>
        <pc:spChg chg="add del">
          <ac:chgData name="Rahman, Khalilur (DSO)" userId="b3f77ed4-7bf4-4506-8823-471b4bcc9481" providerId="ADAL" clId="{9EE5BEA7-3DB5-4809-8A0F-F82057439530}" dt="2023-03-20T14:29:57.687" v="6435" actId="26606"/>
          <ac:spMkLst>
            <pc:docMk/>
            <pc:sldMk cId="1904441804" sldId="257"/>
            <ac:spMk id="16" creationId="{BACC6370-2D7E-4714-9D71-7542949D7D5D}"/>
          </ac:spMkLst>
        </pc:spChg>
        <pc:spChg chg="add del">
          <ac:chgData name="Rahman, Khalilur (DSO)" userId="b3f77ed4-7bf4-4506-8823-471b4bcc9481" providerId="ADAL" clId="{9EE5BEA7-3DB5-4809-8A0F-F82057439530}" dt="2023-03-20T14:29:57.687" v="6435" actId="26606"/>
          <ac:spMkLst>
            <pc:docMk/>
            <pc:sldMk cId="1904441804" sldId="257"/>
            <ac:spMk id="17" creationId="{F68B3F68-107C-434F-AA38-110D5EA91B85}"/>
          </ac:spMkLst>
        </pc:spChg>
        <pc:spChg chg="add del">
          <ac:chgData name="Rahman, Khalilur (DSO)" userId="b3f77ed4-7bf4-4506-8823-471b4bcc9481" providerId="ADAL" clId="{9EE5BEA7-3DB5-4809-8A0F-F82057439530}" dt="2023-03-20T14:38:54.793" v="6547"/>
          <ac:spMkLst>
            <pc:docMk/>
            <pc:sldMk cId="1904441804" sldId="257"/>
            <ac:spMk id="20" creationId="{2E442304-DDBD-4F7B-8017-36BCC863FB40}"/>
          </ac:spMkLst>
        </pc:spChg>
        <pc:spChg chg="add del">
          <ac:chgData name="Rahman, Khalilur (DSO)" userId="b3f77ed4-7bf4-4506-8823-471b4bcc9481" providerId="ADAL" clId="{9EE5BEA7-3DB5-4809-8A0F-F82057439530}" dt="2023-03-20T14:38:54.793" v="6547"/>
          <ac:spMkLst>
            <pc:docMk/>
            <pc:sldMk cId="1904441804" sldId="257"/>
            <ac:spMk id="21" creationId="{5E107275-3853-46FD-A241-DE4355A42675}"/>
          </ac:spMkLst>
        </pc:spChg>
        <pc:graphicFrameChg chg="add del">
          <ac:chgData name="Rahman, Khalilur (DSO)" userId="b3f77ed4-7bf4-4506-8823-471b4bcc9481" providerId="ADAL" clId="{9EE5BEA7-3DB5-4809-8A0F-F82057439530}" dt="2023-03-20T14:29:47.682" v="6433" actId="26606"/>
          <ac:graphicFrameMkLst>
            <pc:docMk/>
            <pc:sldMk cId="1904441804" sldId="257"/>
            <ac:graphicFrameMk id="5" creationId="{834FD369-9ECC-9556-7069-6F2E88ED34D8}"/>
          </ac:graphicFrameMkLst>
        </pc:graphicFrameChg>
        <pc:graphicFrameChg chg="add del">
          <ac:chgData name="Rahman, Khalilur (DSO)" userId="b3f77ed4-7bf4-4506-8823-471b4bcc9481" providerId="ADAL" clId="{9EE5BEA7-3DB5-4809-8A0F-F82057439530}" dt="2023-03-20T14:29:57.687" v="6435" actId="26606"/>
          <ac:graphicFrameMkLst>
            <pc:docMk/>
            <pc:sldMk cId="1904441804" sldId="257"/>
            <ac:graphicFrameMk id="18" creationId="{AF3AFBDA-22FC-42DA-9F6F-E3C754024777}"/>
          </ac:graphicFrameMkLst>
        </pc:graphicFrameChg>
        <pc:graphicFrameChg chg="add mod">
          <ac:chgData name="Rahman, Khalilur (DSO)" userId="b3f77ed4-7bf4-4506-8823-471b4bcc9481" providerId="ADAL" clId="{9EE5BEA7-3DB5-4809-8A0F-F82057439530}" dt="2023-03-22T13:39:35.481" v="6804" actId="20577"/>
          <ac:graphicFrameMkLst>
            <pc:docMk/>
            <pc:sldMk cId="1904441804" sldId="257"/>
            <ac:graphicFrameMk id="22" creationId="{5D267821-5D24-5096-D8D6-70E3492CA3B5}"/>
          </ac:graphicFrameMkLst>
        </pc:graphicFrameChg>
        <pc:cxnChg chg="add del">
          <ac:chgData name="Rahman, Khalilur (DSO)" userId="b3f77ed4-7bf4-4506-8823-471b4bcc9481" providerId="ADAL" clId="{9EE5BEA7-3DB5-4809-8A0F-F82057439530}" dt="2023-03-20T14:29:47.682" v="6433" actId="26606"/>
          <ac:cxnSpMkLst>
            <pc:docMk/>
            <pc:sldMk cId="1904441804" sldId="257"/>
            <ac:cxnSpMk id="11" creationId="{C8F51B3F-8331-4E4A-AE96-D47B1006EEAD}"/>
          </ac:cxnSpMkLst>
        </pc:cxnChg>
      </pc:sldChg>
      <pc:sldChg chg="addSp delSp modSp del mod setBg delDesignElem">
        <pc:chgData name="Rahman, Khalilur (DSO)" userId="b3f77ed4-7bf4-4506-8823-471b4bcc9481" providerId="ADAL" clId="{9EE5BEA7-3DB5-4809-8A0F-F82057439530}" dt="2023-03-20T13:53:05.843" v="5748" actId="2696"/>
        <pc:sldMkLst>
          <pc:docMk/>
          <pc:sldMk cId="786845354" sldId="258"/>
        </pc:sldMkLst>
        <pc:spChg chg="mod">
          <ac:chgData name="Rahman, Khalilur (DSO)" userId="b3f77ed4-7bf4-4506-8823-471b4bcc9481" providerId="ADAL" clId="{9EE5BEA7-3DB5-4809-8A0F-F82057439530}" dt="2023-03-14T12:09:46.875" v="54" actId="26606"/>
          <ac:spMkLst>
            <pc:docMk/>
            <pc:sldMk cId="786845354" sldId="258"/>
            <ac:spMk id="2" creationId="{29989928-C806-4634-9B80-C86AC58FE930}"/>
          </ac:spMkLst>
        </pc:spChg>
        <pc:spChg chg="del mod">
          <ac:chgData name="Rahman, Khalilur (DSO)" userId="b3f77ed4-7bf4-4506-8823-471b4bcc9481" providerId="ADAL" clId="{9EE5BEA7-3DB5-4809-8A0F-F82057439530}" dt="2023-03-14T12:09:46.875" v="54" actId="26606"/>
          <ac:spMkLst>
            <pc:docMk/>
            <pc:sldMk cId="786845354" sldId="258"/>
            <ac:spMk id="3" creationId="{24885BD7-DE28-4250-9737-3D5F82BA813E}"/>
          </ac:spMkLst>
        </pc:spChg>
        <pc:spChg chg="add del">
          <ac:chgData name="Rahman, Khalilur (DSO)" userId="b3f77ed4-7bf4-4506-8823-471b4bcc9481" providerId="ADAL" clId="{9EE5BEA7-3DB5-4809-8A0F-F82057439530}" dt="2023-03-14T12:14:55.040" v="105"/>
          <ac:spMkLst>
            <pc:docMk/>
            <pc:sldMk cId="786845354" sldId="258"/>
            <ac:spMk id="9" creationId="{2E442304-DDBD-4F7B-8017-36BCC863FB40}"/>
          </ac:spMkLst>
        </pc:spChg>
        <pc:spChg chg="add del">
          <ac:chgData name="Rahman, Khalilur (DSO)" userId="b3f77ed4-7bf4-4506-8823-471b4bcc9481" providerId="ADAL" clId="{9EE5BEA7-3DB5-4809-8A0F-F82057439530}" dt="2023-03-14T12:14:55.040" v="105"/>
          <ac:spMkLst>
            <pc:docMk/>
            <pc:sldMk cId="786845354" sldId="258"/>
            <ac:spMk id="11" creationId="{5E107275-3853-46FD-A241-DE4355A42675}"/>
          </ac:spMkLst>
        </pc:spChg>
        <pc:graphicFrameChg chg="add">
          <ac:chgData name="Rahman, Khalilur (DSO)" userId="b3f77ed4-7bf4-4506-8823-471b4bcc9481" providerId="ADAL" clId="{9EE5BEA7-3DB5-4809-8A0F-F82057439530}" dt="2023-03-14T12:09:46.875" v="54" actId="26606"/>
          <ac:graphicFrameMkLst>
            <pc:docMk/>
            <pc:sldMk cId="786845354" sldId="258"/>
            <ac:graphicFrameMk id="5" creationId="{076FE92D-E33B-7B5A-2953-FD784B131F69}"/>
          </ac:graphicFrameMkLst>
        </pc:graphicFrameChg>
      </pc:sldChg>
      <pc:sldChg chg="addSp delSp modSp del mod setBg delDesignElem">
        <pc:chgData name="Rahman, Khalilur (DSO)" userId="b3f77ed4-7bf4-4506-8823-471b4bcc9481" providerId="ADAL" clId="{9EE5BEA7-3DB5-4809-8A0F-F82057439530}" dt="2023-03-20T13:54:17.953" v="5749" actId="2696"/>
        <pc:sldMkLst>
          <pc:docMk/>
          <pc:sldMk cId="542040624" sldId="259"/>
        </pc:sldMkLst>
        <pc:spChg chg="mod">
          <ac:chgData name="Rahman, Khalilur (DSO)" userId="b3f77ed4-7bf4-4506-8823-471b4bcc9481" providerId="ADAL" clId="{9EE5BEA7-3DB5-4809-8A0F-F82057439530}" dt="2023-03-14T12:10:00.220" v="55" actId="26606"/>
          <ac:spMkLst>
            <pc:docMk/>
            <pc:sldMk cId="542040624" sldId="259"/>
            <ac:spMk id="2" creationId="{C5995037-AB59-4BCA-B506-30D63176D35F}"/>
          </ac:spMkLst>
        </pc:spChg>
        <pc:spChg chg="del mod">
          <ac:chgData name="Rahman, Khalilur (DSO)" userId="b3f77ed4-7bf4-4506-8823-471b4bcc9481" providerId="ADAL" clId="{9EE5BEA7-3DB5-4809-8A0F-F82057439530}" dt="2023-03-14T12:10:00.220" v="55" actId="26606"/>
          <ac:spMkLst>
            <pc:docMk/>
            <pc:sldMk cId="542040624" sldId="259"/>
            <ac:spMk id="3" creationId="{C52E87DA-B990-4370-858D-436E262D54CA}"/>
          </ac:spMkLst>
        </pc:spChg>
        <pc:spChg chg="add del">
          <ac:chgData name="Rahman, Khalilur (DSO)" userId="b3f77ed4-7bf4-4506-8823-471b4bcc9481" providerId="ADAL" clId="{9EE5BEA7-3DB5-4809-8A0F-F82057439530}" dt="2023-03-14T12:14:55.040" v="105"/>
          <ac:spMkLst>
            <pc:docMk/>
            <pc:sldMk cId="542040624" sldId="259"/>
            <ac:spMk id="9" creationId="{2E442304-DDBD-4F7B-8017-36BCC863FB40}"/>
          </ac:spMkLst>
        </pc:spChg>
        <pc:spChg chg="add del">
          <ac:chgData name="Rahman, Khalilur (DSO)" userId="b3f77ed4-7bf4-4506-8823-471b4bcc9481" providerId="ADAL" clId="{9EE5BEA7-3DB5-4809-8A0F-F82057439530}" dt="2023-03-14T12:14:55.040" v="105"/>
          <ac:spMkLst>
            <pc:docMk/>
            <pc:sldMk cId="542040624" sldId="259"/>
            <ac:spMk id="11" creationId="{5E107275-3853-46FD-A241-DE4355A42675}"/>
          </ac:spMkLst>
        </pc:spChg>
        <pc:graphicFrameChg chg="add">
          <ac:chgData name="Rahman, Khalilur (DSO)" userId="b3f77ed4-7bf4-4506-8823-471b4bcc9481" providerId="ADAL" clId="{9EE5BEA7-3DB5-4809-8A0F-F82057439530}" dt="2023-03-14T12:10:00.220" v="55" actId="26606"/>
          <ac:graphicFrameMkLst>
            <pc:docMk/>
            <pc:sldMk cId="542040624" sldId="259"/>
            <ac:graphicFrameMk id="5" creationId="{2E758AD4-F643-971D-56E5-6DED1B1CC6EA}"/>
          </ac:graphicFrameMkLst>
        </pc:graphicFrameChg>
      </pc:sldChg>
      <pc:sldChg chg="addSp delSp modSp del mod setBg delDesignElem">
        <pc:chgData name="Rahman, Khalilur (DSO)" userId="b3f77ed4-7bf4-4506-8823-471b4bcc9481" providerId="ADAL" clId="{9EE5BEA7-3DB5-4809-8A0F-F82057439530}" dt="2023-03-20T13:54:22.968" v="5750" actId="2696"/>
        <pc:sldMkLst>
          <pc:docMk/>
          <pc:sldMk cId="3893381254" sldId="260"/>
        </pc:sldMkLst>
        <pc:spChg chg="mod">
          <ac:chgData name="Rahman, Khalilur (DSO)" userId="b3f77ed4-7bf4-4506-8823-471b4bcc9481" providerId="ADAL" clId="{9EE5BEA7-3DB5-4809-8A0F-F82057439530}" dt="2023-03-14T12:10:13.517" v="56" actId="26606"/>
          <ac:spMkLst>
            <pc:docMk/>
            <pc:sldMk cId="3893381254" sldId="260"/>
            <ac:spMk id="2" creationId="{57E8DB4D-1432-4E7C-BE47-5651D6D354D7}"/>
          </ac:spMkLst>
        </pc:spChg>
        <pc:spChg chg="del mod">
          <ac:chgData name="Rahman, Khalilur (DSO)" userId="b3f77ed4-7bf4-4506-8823-471b4bcc9481" providerId="ADAL" clId="{9EE5BEA7-3DB5-4809-8A0F-F82057439530}" dt="2023-03-14T12:10:13.517" v="56" actId="26606"/>
          <ac:spMkLst>
            <pc:docMk/>
            <pc:sldMk cId="3893381254" sldId="260"/>
            <ac:spMk id="3" creationId="{D9AC53FD-4DAB-49BC-A731-95FB3469FC0B}"/>
          </ac:spMkLst>
        </pc:spChg>
        <pc:spChg chg="add del">
          <ac:chgData name="Rahman, Khalilur (DSO)" userId="b3f77ed4-7bf4-4506-8823-471b4bcc9481" providerId="ADAL" clId="{9EE5BEA7-3DB5-4809-8A0F-F82057439530}" dt="2023-03-14T12:14:55.040" v="105"/>
          <ac:spMkLst>
            <pc:docMk/>
            <pc:sldMk cId="3893381254" sldId="260"/>
            <ac:spMk id="9" creationId="{2E442304-DDBD-4F7B-8017-36BCC863FB40}"/>
          </ac:spMkLst>
        </pc:spChg>
        <pc:spChg chg="add del">
          <ac:chgData name="Rahman, Khalilur (DSO)" userId="b3f77ed4-7bf4-4506-8823-471b4bcc9481" providerId="ADAL" clId="{9EE5BEA7-3DB5-4809-8A0F-F82057439530}" dt="2023-03-14T12:14:55.040" v="105"/>
          <ac:spMkLst>
            <pc:docMk/>
            <pc:sldMk cId="3893381254" sldId="260"/>
            <ac:spMk id="11" creationId="{5E107275-3853-46FD-A241-DE4355A42675}"/>
          </ac:spMkLst>
        </pc:spChg>
        <pc:graphicFrameChg chg="add">
          <ac:chgData name="Rahman, Khalilur (DSO)" userId="b3f77ed4-7bf4-4506-8823-471b4bcc9481" providerId="ADAL" clId="{9EE5BEA7-3DB5-4809-8A0F-F82057439530}" dt="2023-03-14T12:10:13.517" v="56" actId="26606"/>
          <ac:graphicFrameMkLst>
            <pc:docMk/>
            <pc:sldMk cId="3893381254" sldId="260"/>
            <ac:graphicFrameMk id="5" creationId="{72206445-09F3-299E-5522-2D27C6380456}"/>
          </ac:graphicFrameMkLst>
        </pc:graphicFrameChg>
      </pc:sldChg>
      <pc:sldChg chg="addSp delSp modSp del mod setBg delDesignElem">
        <pc:chgData name="Rahman, Khalilur (DSO)" userId="b3f77ed4-7bf4-4506-8823-471b4bcc9481" providerId="ADAL" clId="{9EE5BEA7-3DB5-4809-8A0F-F82057439530}" dt="2023-03-20T13:54:30.563" v="5751" actId="2696"/>
        <pc:sldMkLst>
          <pc:docMk/>
          <pc:sldMk cId="3106117517" sldId="261"/>
        </pc:sldMkLst>
        <pc:spChg chg="mod">
          <ac:chgData name="Rahman, Khalilur (DSO)" userId="b3f77ed4-7bf4-4506-8823-471b4bcc9481" providerId="ADAL" clId="{9EE5BEA7-3DB5-4809-8A0F-F82057439530}" dt="2023-03-14T12:12:49.375" v="61" actId="26606"/>
          <ac:spMkLst>
            <pc:docMk/>
            <pc:sldMk cId="3106117517" sldId="261"/>
            <ac:spMk id="2" creationId="{5A03C20C-9D32-441C-8AC8-3351F52EFE79}"/>
          </ac:spMkLst>
        </pc:spChg>
        <pc:spChg chg="del mod">
          <ac:chgData name="Rahman, Khalilur (DSO)" userId="b3f77ed4-7bf4-4506-8823-471b4bcc9481" providerId="ADAL" clId="{9EE5BEA7-3DB5-4809-8A0F-F82057439530}" dt="2023-03-14T12:02:10.821" v="39" actId="26606"/>
          <ac:spMkLst>
            <pc:docMk/>
            <pc:sldMk cId="3106117517" sldId="261"/>
            <ac:spMk id="3" creationId="{87009390-F5A1-4BE0-BC3F-C88011B139D6}"/>
          </ac:spMkLst>
        </pc:spChg>
        <pc:spChg chg="add del">
          <ac:chgData name="Rahman, Khalilur (DSO)" userId="b3f77ed4-7bf4-4506-8823-471b4bcc9481" providerId="ADAL" clId="{9EE5BEA7-3DB5-4809-8A0F-F82057439530}" dt="2023-03-14T12:05:40.432" v="43" actId="26606"/>
          <ac:spMkLst>
            <pc:docMk/>
            <pc:sldMk cId="3106117517" sldId="261"/>
            <ac:spMk id="10" creationId="{B50AB553-2A96-4A92-96F2-93548E096954}"/>
          </ac:spMkLst>
        </pc:spChg>
        <pc:spChg chg="add del">
          <ac:chgData name="Rahman, Khalilur (DSO)" userId="b3f77ed4-7bf4-4506-8823-471b4bcc9481" providerId="ADAL" clId="{9EE5BEA7-3DB5-4809-8A0F-F82057439530}" dt="2023-03-14T12:12:02.238" v="58" actId="26606"/>
          <ac:spMkLst>
            <pc:docMk/>
            <pc:sldMk cId="3106117517" sldId="261"/>
            <ac:spMk id="11" creationId="{45D37F4E-DDB4-456B-97E0-9937730A039F}"/>
          </ac:spMkLst>
        </pc:spChg>
        <pc:spChg chg="add del">
          <ac:chgData name="Rahman, Khalilur (DSO)" userId="b3f77ed4-7bf4-4506-8823-471b4bcc9481" providerId="ADAL" clId="{9EE5BEA7-3DB5-4809-8A0F-F82057439530}" dt="2023-03-14T12:12:02.238" v="58" actId="26606"/>
          <ac:spMkLst>
            <pc:docMk/>
            <pc:sldMk cId="3106117517" sldId="261"/>
            <ac:spMk id="13" creationId="{B2DD41CD-8F47-4F56-AD12-4E2FF7696987}"/>
          </ac:spMkLst>
        </pc:spChg>
        <pc:spChg chg="add del">
          <ac:chgData name="Rahman, Khalilur (DSO)" userId="b3f77ed4-7bf4-4506-8823-471b4bcc9481" providerId="ADAL" clId="{9EE5BEA7-3DB5-4809-8A0F-F82057439530}" dt="2023-03-14T12:07:43.098" v="50"/>
          <ac:spMkLst>
            <pc:docMk/>
            <pc:sldMk cId="3106117517" sldId="261"/>
            <ac:spMk id="15" creationId="{E02239D2-A05D-4A1C-9F06-FBA7FC730E1B}"/>
          </ac:spMkLst>
        </pc:spChg>
        <pc:spChg chg="add del">
          <ac:chgData name="Rahman, Khalilur (DSO)" userId="b3f77ed4-7bf4-4506-8823-471b4bcc9481" providerId="ADAL" clId="{9EE5BEA7-3DB5-4809-8A0F-F82057439530}" dt="2023-03-14T12:12:49.375" v="61" actId="26606"/>
          <ac:spMkLst>
            <pc:docMk/>
            <pc:sldMk cId="3106117517" sldId="261"/>
            <ac:spMk id="16" creationId="{DCC231C8-C761-4B31-9B1C-C6D19248C6B3}"/>
          </ac:spMkLst>
        </pc:spChg>
        <pc:spChg chg="add del">
          <ac:chgData name="Rahman, Khalilur (DSO)" userId="b3f77ed4-7bf4-4506-8823-471b4bcc9481" providerId="ADAL" clId="{9EE5BEA7-3DB5-4809-8A0F-F82057439530}" dt="2023-03-14T12:14:55.040" v="105"/>
          <ac:spMkLst>
            <pc:docMk/>
            <pc:sldMk cId="3106117517" sldId="261"/>
            <ac:spMk id="21" creationId="{45D37F4E-DDB4-456B-97E0-9937730A039F}"/>
          </ac:spMkLst>
        </pc:spChg>
        <pc:spChg chg="add del">
          <ac:chgData name="Rahman, Khalilur (DSO)" userId="b3f77ed4-7bf4-4506-8823-471b4bcc9481" providerId="ADAL" clId="{9EE5BEA7-3DB5-4809-8A0F-F82057439530}" dt="2023-03-14T12:14:55.040" v="105"/>
          <ac:spMkLst>
            <pc:docMk/>
            <pc:sldMk cId="3106117517" sldId="261"/>
            <ac:spMk id="23" creationId="{B2DD41CD-8F47-4F56-AD12-4E2FF7696987}"/>
          </ac:spMkLst>
        </pc:spChg>
        <pc:graphicFrameChg chg="add mod ord modGraphic">
          <ac:chgData name="Rahman, Khalilur (DSO)" userId="b3f77ed4-7bf4-4506-8823-471b4bcc9481" providerId="ADAL" clId="{9EE5BEA7-3DB5-4809-8A0F-F82057439530}" dt="2023-03-14T12:12:49.375" v="61" actId="26606"/>
          <ac:graphicFrameMkLst>
            <pc:docMk/>
            <pc:sldMk cId="3106117517" sldId="261"/>
            <ac:graphicFrameMk id="5" creationId="{58F24CAB-AB22-05D7-3F5C-E3DE3D769F61}"/>
          </ac:graphicFrameMkLst>
        </pc:graphicFrameChg>
        <pc:picChg chg="add del mod ord">
          <ac:chgData name="Rahman, Khalilur (DSO)" userId="b3f77ed4-7bf4-4506-8823-471b4bcc9481" providerId="ADAL" clId="{9EE5BEA7-3DB5-4809-8A0F-F82057439530}" dt="2023-03-17T15:44:20.431" v="403" actId="21"/>
          <ac:picMkLst>
            <pc:docMk/>
            <pc:sldMk cId="3106117517" sldId="261"/>
            <ac:picMk id="6" creationId="{B8235D5E-3BB0-0F5B-95CD-10E1CE345DE9}"/>
          </ac:picMkLst>
        </pc:picChg>
      </pc:sldChg>
      <pc:sldChg chg="addSp delSp modSp del mod setBg delDesignElem">
        <pc:chgData name="Rahman, Khalilur (DSO)" userId="b3f77ed4-7bf4-4506-8823-471b4bcc9481" providerId="ADAL" clId="{9EE5BEA7-3DB5-4809-8A0F-F82057439530}" dt="2023-03-20T13:54:40.535" v="5752" actId="2696"/>
        <pc:sldMkLst>
          <pc:docMk/>
          <pc:sldMk cId="2891654224" sldId="262"/>
        </pc:sldMkLst>
        <pc:spChg chg="mod">
          <ac:chgData name="Rahman, Khalilur (DSO)" userId="b3f77ed4-7bf4-4506-8823-471b4bcc9481" providerId="ADAL" clId="{9EE5BEA7-3DB5-4809-8A0F-F82057439530}" dt="2023-03-14T12:12:25.155" v="60" actId="26606"/>
          <ac:spMkLst>
            <pc:docMk/>
            <pc:sldMk cId="2891654224" sldId="262"/>
            <ac:spMk id="2" creationId="{D224427E-E88E-4BFC-B7BD-95968E41EC55}"/>
          </ac:spMkLst>
        </pc:spChg>
        <pc:spChg chg="del mod">
          <ac:chgData name="Rahman, Khalilur (DSO)" userId="b3f77ed4-7bf4-4506-8823-471b4bcc9481" providerId="ADAL" clId="{9EE5BEA7-3DB5-4809-8A0F-F82057439530}" dt="2023-03-14T12:00:22.973" v="38" actId="26606"/>
          <ac:spMkLst>
            <pc:docMk/>
            <pc:sldMk cId="2891654224" sldId="262"/>
            <ac:spMk id="3" creationId="{7DDB5978-4A4E-4F6C-8CB6-66071A1191F1}"/>
          </ac:spMkLst>
        </pc:spChg>
        <pc:spChg chg="add del">
          <ac:chgData name="Rahman, Khalilur (DSO)" userId="b3f77ed4-7bf4-4506-8823-471b4bcc9481" providerId="ADAL" clId="{9EE5BEA7-3DB5-4809-8A0F-F82057439530}" dt="2023-03-14T12:06:37.096" v="44" actId="26606"/>
          <ac:spMkLst>
            <pc:docMk/>
            <pc:sldMk cId="2891654224" sldId="262"/>
            <ac:spMk id="9" creationId="{345A976A-8DE3-4B67-B94B-2044FDD12899}"/>
          </ac:spMkLst>
        </pc:spChg>
        <pc:spChg chg="add del">
          <ac:chgData name="Rahman, Khalilur (DSO)" userId="b3f77ed4-7bf4-4506-8823-471b4bcc9481" providerId="ADAL" clId="{9EE5BEA7-3DB5-4809-8A0F-F82057439530}" dt="2023-03-14T12:14:55.040" v="105"/>
          <ac:spMkLst>
            <pc:docMk/>
            <pc:sldMk cId="2891654224" sldId="262"/>
            <ac:spMk id="10" creationId="{2E442304-DDBD-4F7B-8017-36BCC863FB40}"/>
          </ac:spMkLst>
        </pc:spChg>
        <pc:spChg chg="add del">
          <ac:chgData name="Rahman, Khalilur (DSO)" userId="b3f77ed4-7bf4-4506-8823-471b4bcc9481" providerId="ADAL" clId="{9EE5BEA7-3DB5-4809-8A0F-F82057439530}" dt="2023-03-14T12:06:37.096" v="44" actId="26606"/>
          <ac:spMkLst>
            <pc:docMk/>
            <pc:sldMk cId="2891654224" sldId="262"/>
            <ac:spMk id="11" creationId="{6EAAA1B9-2DDB-49C9-A037-A523D2F13C15}"/>
          </ac:spMkLst>
        </pc:spChg>
        <pc:spChg chg="add del">
          <ac:chgData name="Rahman, Khalilur (DSO)" userId="b3f77ed4-7bf4-4506-8823-471b4bcc9481" providerId="ADAL" clId="{9EE5BEA7-3DB5-4809-8A0F-F82057439530}" dt="2023-03-14T12:14:55.040" v="105"/>
          <ac:spMkLst>
            <pc:docMk/>
            <pc:sldMk cId="2891654224" sldId="262"/>
            <ac:spMk id="12" creationId="{5E107275-3853-46FD-A241-DE4355A42675}"/>
          </ac:spMkLst>
        </pc:spChg>
        <pc:spChg chg="add del">
          <ac:chgData name="Rahman, Khalilur (DSO)" userId="b3f77ed4-7bf4-4506-8823-471b4bcc9481" providerId="ADAL" clId="{9EE5BEA7-3DB5-4809-8A0F-F82057439530}" dt="2023-03-14T12:07:43.098" v="50"/>
          <ac:spMkLst>
            <pc:docMk/>
            <pc:sldMk cId="2891654224" sldId="262"/>
            <ac:spMk id="28" creationId="{545D489D-16E1-484D-867B-144368D74B83}"/>
          </ac:spMkLst>
        </pc:spChg>
        <pc:spChg chg="add del">
          <ac:chgData name="Rahman, Khalilur (DSO)" userId="b3f77ed4-7bf4-4506-8823-471b4bcc9481" providerId="ADAL" clId="{9EE5BEA7-3DB5-4809-8A0F-F82057439530}" dt="2023-03-14T12:07:43.098" v="50"/>
          <ac:spMkLst>
            <pc:docMk/>
            <pc:sldMk cId="2891654224" sldId="262"/>
            <ac:spMk id="30" creationId="{49A496F5-B01E-4BF8-9D1E-C4E53B6F9652}"/>
          </ac:spMkLst>
        </pc:spChg>
        <pc:spChg chg="add del">
          <ac:chgData name="Rahman, Khalilur (DSO)" userId="b3f77ed4-7bf4-4506-8823-471b4bcc9481" providerId="ADAL" clId="{9EE5BEA7-3DB5-4809-8A0F-F82057439530}" dt="2023-03-14T12:07:43.098" v="50"/>
          <ac:spMkLst>
            <pc:docMk/>
            <pc:sldMk cId="2891654224" sldId="262"/>
            <ac:spMk id="32" creationId="{6E895C8D-1379-40B8-8B1B-B6F5AEAF0A6C}"/>
          </ac:spMkLst>
        </pc:spChg>
        <pc:grpChg chg="add del">
          <ac:chgData name="Rahman, Khalilur (DSO)" userId="b3f77ed4-7bf4-4506-8823-471b4bcc9481" providerId="ADAL" clId="{9EE5BEA7-3DB5-4809-8A0F-F82057439530}" dt="2023-03-14T12:06:37.096" v="44" actId="26606"/>
          <ac:grpSpMkLst>
            <pc:docMk/>
            <pc:sldMk cId="2891654224" sldId="262"/>
            <ac:grpSpMk id="13" creationId="{B441F8D5-EBCE-4FB9-91A9-3425971C1F99}"/>
          </ac:grpSpMkLst>
        </pc:grpChg>
        <pc:grpChg chg="add del">
          <ac:chgData name="Rahman, Khalilur (DSO)" userId="b3f77ed4-7bf4-4506-8823-471b4bcc9481" providerId="ADAL" clId="{9EE5BEA7-3DB5-4809-8A0F-F82057439530}" dt="2023-03-14T12:06:37.096" v="44" actId="26606"/>
          <ac:grpSpMkLst>
            <pc:docMk/>
            <pc:sldMk cId="2891654224" sldId="262"/>
            <ac:grpSpMk id="19" creationId="{08701F99-7E4C-4B92-A4B5-307CDFB7A4DE}"/>
          </ac:grpSpMkLst>
        </pc:grpChg>
        <pc:graphicFrameChg chg="add mod modGraphic">
          <ac:chgData name="Rahman, Khalilur (DSO)" userId="b3f77ed4-7bf4-4506-8823-471b4bcc9481" providerId="ADAL" clId="{9EE5BEA7-3DB5-4809-8A0F-F82057439530}" dt="2023-03-14T12:12:25.155" v="60" actId="26606"/>
          <ac:graphicFrameMkLst>
            <pc:docMk/>
            <pc:sldMk cId="2891654224" sldId="262"/>
            <ac:graphicFrameMk id="5" creationId="{0610E9E4-1840-444D-D57E-010A67CA9075}"/>
          </ac:graphicFrameMkLst>
        </pc:graphicFrameChg>
      </pc:sldChg>
      <pc:sldChg chg="addSp delSp modSp del mod setBg delDesignElem">
        <pc:chgData name="Rahman, Khalilur (DSO)" userId="b3f77ed4-7bf4-4506-8823-471b4bcc9481" providerId="ADAL" clId="{9EE5BEA7-3DB5-4809-8A0F-F82057439530}" dt="2023-03-14T12:36:19.639" v="297" actId="2696"/>
        <pc:sldMkLst>
          <pc:docMk/>
          <pc:sldMk cId="2348371876" sldId="263"/>
        </pc:sldMkLst>
        <pc:spChg chg="mod">
          <ac:chgData name="Rahman, Khalilur (DSO)" userId="b3f77ed4-7bf4-4506-8823-471b4bcc9481" providerId="ADAL" clId="{9EE5BEA7-3DB5-4809-8A0F-F82057439530}" dt="2023-03-14T12:13:44.175" v="64" actId="26606"/>
          <ac:spMkLst>
            <pc:docMk/>
            <pc:sldMk cId="2348371876" sldId="263"/>
            <ac:spMk id="2" creationId="{2FB09158-11DC-4C83-850E-D726E0155DB4}"/>
          </ac:spMkLst>
        </pc:spChg>
        <pc:spChg chg="add del mod">
          <ac:chgData name="Rahman, Khalilur (DSO)" userId="b3f77ed4-7bf4-4506-8823-471b4bcc9481" providerId="ADAL" clId="{9EE5BEA7-3DB5-4809-8A0F-F82057439530}" dt="2023-03-14T12:35:40.041" v="295" actId="478"/>
          <ac:spMkLst>
            <pc:docMk/>
            <pc:sldMk cId="2348371876" sldId="263"/>
            <ac:spMk id="4" creationId="{BE9A56EA-7871-43E3-9453-102DB918580B}"/>
          </ac:spMkLst>
        </pc:spChg>
        <pc:spChg chg="add mod">
          <ac:chgData name="Rahman, Khalilur (DSO)" userId="b3f77ed4-7bf4-4506-8823-471b4bcc9481" providerId="ADAL" clId="{9EE5BEA7-3DB5-4809-8A0F-F82057439530}" dt="2023-03-14T12:35:57.419" v="296" actId="478"/>
          <ac:spMkLst>
            <pc:docMk/>
            <pc:sldMk cId="2348371876" sldId="263"/>
            <ac:spMk id="7" creationId="{9E5AC158-A07E-46B3-8CF7-322BD38A2994}"/>
          </ac:spMkLst>
        </pc:spChg>
        <pc:spChg chg="add del">
          <ac:chgData name="Rahman, Khalilur (DSO)" userId="b3f77ed4-7bf4-4506-8823-471b4bcc9481" providerId="ADAL" clId="{9EE5BEA7-3DB5-4809-8A0F-F82057439530}" dt="2023-03-14T12:13:44.159" v="63" actId="26606"/>
          <ac:spMkLst>
            <pc:docMk/>
            <pc:sldMk cId="2348371876" sldId="263"/>
            <ac:spMk id="9" creationId="{8340C329-D174-1FEF-1952-7598F906D4E1}"/>
          </ac:spMkLst>
        </pc:spChg>
        <pc:spChg chg="add del">
          <ac:chgData name="Rahman, Khalilur (DSO)" userId="b3f77ed4-7bf4-4506-8823-471b4bcc9481" providerId="ADAL" clId="{9EE5BEA7-3DB5-4809-8A0F-F82057439530}" dt="2023-03-14T12:07:43.098" v="50"/>
          <ac:spMkLst>
            <pc:docMk/>
            <pc:sldMk cId="2348371876" sldId="263"/>
            <ac:spMk id="10" creationId="{D12DDE76-C203-4047-9998-63900085B5E8}"/>
          </ac:spMkLst>
        </pc:spChg>
        <pc:spChg chg="add del">
          <ac:chgData name="Rahman, Khalilur (DSO)" userId="b3f77ed4-7bf4-4506-8823-471b4bcc9481" providerId="ADAL" clId="{9EE5BEA7-3DB5-4809-8A0F-F82057439530}" dt="2023-03-14T12:13:44.159" v="63" actId="26606"/>
          <ac:spMkLst>
            <pc:docMk/>
            <pc:sldMk cId="2348371876" sldId="263"/>
            <ac:spMk id="12" creationId="{201CC55D-ED54-4C5C-95E6-10947BD1103B}"/>
          </ac:spMkLst>
        </pc:spChg>
        <pc:spChg chg="add del">
          <ac:chgData name="Rahman, Khalilur (DSO)" userId="b3f77ed4-7bf4-4506-8823-471b4bcc9481" providerId="ADAL" clId="{9EE5BEA7-3DB5-4809-8A0F-F82057439530}" dt="2023-03-14T12:13:44.159" v="63" actId="26606"/>
          <ac:spMkLst>
            <pc:docMk/>
            <pc:sldMk cId="2348371876" sldId="263"/>
            <ac:spMk id="18" creationId="{3873B707-463F-40B0-8227-E8CC6C67EB25}"/>
          </ac:spMkLst>
        </pc:spChg>
        <pc:spChg chg="add del">
          <ac:chgData name="Rahman, Khalilur (DSO)" userId="b3f77ed4-7bf4-4506-8823-471b4bcc9481" providerId="ADAL" clId="{9EE5BEA7-3DB5-4809-8A0F-F82057439530}" dt="2023-03-14T12:13:44.159" v="63" actId="26606"/>
          <ac:spMkLst>
            <pc:docMk/>
            <pc:sldMk cId="2348371876" sldId="263"/>
            <ac:spMk id="20" creationId="{C13237C8-E62C-4F0D-A318-BD6FB6C2D138}"/>
          </ac:spMkLst>
        </pc:spChg>
        <pc:spChg chg="add del">
          <ac:chgData name="Rahman, Khalilur (DSO)" userId="b3f77ed4-7bf4-4506-8823-471b4bcc9481" providerId="ADAL" clId="{9EE5BEA7-3DB5-4809-8A0F-F82057439530}" dt="2023-03-14T12:13:44.159" v="63" actId="26606"/>
          <ac:spMkLst>
            <pc:docMk/>
            <pc:sldMk cId="2348371876" sldId="263"/>
            <ac:spMk id="22" creationId="{19C9EAEA-39D0-4B0E-A0EB-51E7B26740B1}"/>
          </ac:spMkLst>
        </pc:spChg>
        <pc:spChg chg="add del">
          <ac:chgData name="Rahman, Khalilur (DSO)" userId="b3f77ed4-7bf4-4506-8823-471b4bcc9481" providerId="ADAL" clId="{9EE5BEA7-3DB5-4809-8A0F-F82057439530}" dt="2023-03-14T12:14:55.040" v="105"/>
          <ac:spMkLst>
            <pc:docMk/>
            <pc:sldMk cId="2348371876" sldId="263"/>
            <ac:spMk id="24" creationId="{665DBBEF-238B-476B-96AB-8AAC3224ECEA}"/>
          </ac:spMkLst>
        </pc:spChg>
        <pc:spChg chg="add del">
          <ac:chgData name="Rahman, Khalilur (DSO)" userId="b3f77ed4-7bf4-4506-8823-471b4bcc9481" providerId="ADAL" clId="{9EE5BEA7-3DB5-4809-8A0F-F82057439530}" dt="2023-03-14T12:14:55.040" v="105"/>
          <ac:spMkLst>
            <pc:docMk/>
            <pc:sldMk cId="2348371876" sldId="263"/>
            <ac:spMk id="25" creationId="{3FCFB1DE-0B7E-48CC-BA90-B2AB0889F9D6}"/>
          </ac:spMkLst>
        </pc:spChg>
        <pc:grpChg chg="add del">
          <ac:chgData name="Rahman, Khalilur (DSO)" userId="b3f77ed4-7bf4-4506-8823-471b4bcc9481" providerId="ADAL" clId="{9EE5BEA7-3DB5-4809-8A0F-F82057439530}" dt="2023-03-14T12:13:44.159" v="63" actId="26606"/>
          <ac:grpSpMkLst>
            <pc:docMk/>
            <pc:sldMk cId="2348371876" sldId="263"/>
            <ac:grpSpMk id="14" creationId="{1DE889C7-FAD6-4397-98E2-05D503484459}"/>
          </ac:grpSpMkLst>
        </pc:grpChg>
        <pc:picChg chg="add del mod">
          <ac:chgData name="Rahman, Khalilur (DSO)" userId="b3f77ed4-7bf4-4506-8823-471b4bcc9481" providerId="ADAL" clId="{9EE5BEA7-3DB5-4809-8A0F-F82057439530}" dt="2023-03-14T12:35:57.419" v="296" actId="478"/>
          <ac:picMkLst>
            <pc:docMk/>
            <pc:sldMk cId="2348371876" sldId="263"/>
            <ac:picMk id="5" creationId="{0FD395A3-C38F-4FC1-A82B-FB0453DC3400}"/>
          </ac:picMkLst>
        </pc:picChg>
      </pc:sldChg>
      <pc:sldChg chg="addSp delSp modSp del mod setBg delDesignElem modNotesTx">
        <pc:chgData name="Rahman, Khalilur (DSO)" userId="b3f77ed4-7bf4-4506-8823-471b4bcc9481" providerId="ADAL" clId="{9EE5BEA7-3DB5-4809-8A0F-F82057439530}" dt="2023-03-25T23:25:06.125" v="11402" actId="2696"/>
        <pc:sldMkLst>
          <pc:docMk/>
          <pc:sldMk cId="527963801" sldId="264"/>
        </pc:sldMkLst>
        <pc:spChg chg="mod">
          <ac:chgData name="Rahman, Khalilur (DSO)" userId="b3f77ed4-7bf4-4506-8823-471b4bcc9481" providerId="ADAL" clId="{9EE5BEA7-3DB5-4809-8A0F-F82057439530}" dt="2023-03-24T16:15:10.024" v="11320" actId="26606"/>
          <ac:spMkLst>
            <pc:docMk/>
            <pc:sldMk cId="527963801" sldId="264"/>
            <ac:spMk id="2" creationId="{E916BD98-ADA1-4A18-BC4C-151C1A09E85D}"/>
          </ac:spMkLst>
        </pc:spChg>
        <pc:spChg chg="del mod">
          <ac:chgData name="Rahman, Khalilur (DSO)" userId="b3f77ed4-7bf4-4506-8823-471b4bcc9481" providerId="ADAL" clId="{9EE5BEA7-3DB5-4809-8A0F-F82057439530}" dt="2023-03-14T12:13:55.919" v="65" actId="26606"/>
          <ac:spMkLst>
            <pc:docMk/>
            <pc:sldMk cId="527963801" sldId="264"/>
            <ac:spMk id="3" creationId="{421CB3E8-38CD-450D-BF0E-407F9DF42F9D}"/>
          </ac:spMkLst>
        </pc:spChg>
        <pc:spChg chg="del">
          <ac:chgData name="Rahman, Khalilur (DSO)" userId="b3f77ed4-7bf4-4506-8823-471b4bcc9481" providerId="ADAL" clId="{9EE5BEA7-3DB5-4809-8A0F-F82057439530}" dt="2023-03-22T16:38:24.345" v="10507"/>
          <ac:spMkLst>
            <pc:docMk/>
            <pc:sldMk cId="527963801" sldId="264"/>
            <ac:spMk id="7" creationId="{2659FDB4-FCBE-4A89-B46D-43D4FA54464D}"/>
          </ac:spMkLst>
        </pc:spChg>
        <pc:spChg chg="add del">
          <ac:chgData name="Rahman, Khalilur (DSO)" userId="b3f77ed4-7bf4-4506-8823-471b4bcc9481" providerId="ADAL" clId="{9EE5BEA7-3DB5-4809-8A0F-F82057439530}" dt="2023-03-14T12:07:43.098" v="50"/>
          <ac:spMkLst>
            <pc:docMk/>
            <pc:sldMk cId="527963801" sldId="264"/>
            <ac:spMk id="8" creationId="{D038248A-211C-4EEC-8401-C761B929FB52}"/>
          </ac:spMkLst>
        </pc:spChg>
        <pc:spChg chg="add del">
          <ac:chgData name="Rahman, Khalilur (DSO)" userId="b3f77ed4-7bf4-4506-8823-471b4bcc9481" providerId="ADAL" clId="{9EE5BEA7-3DB5-4809-8A0F-F82057439530}" dt="2023-03-14T12:14:55.040" v="105"/>
          <ac:spMkLst>
            <pc:docMk/>
            <pc:sldMk cId="527963801" sldId="264"/>
            <ac:spMk id="9" creationId="{2E442304-DDBD-4F7B-8017-36BCC863FB40}"/>
          </ac:spMkLst>
        </pc:spChg>
        <pc:spChg chg="add del">
          <ac:chgData name="Rahman, Khalilur (DSO)" userId="b3f77ed4-7bf4-4506-8823-471b4bcc9481" providerId="ADAL" clId="{9EE5BEA7-3DB5-4809-8A0F-F82057439530}" dt="2023-03-14T12:07:43.098" v="50"/>
          <ac:spMkLst>
            <pc:docMk/>
            <pc:sldMk cId="527963801" sldId="264"/>
            <ac:spMk id="10" creationId="{C30A849F-66D9-40C8-BEC8-35AFF8F4568F}"/>
          </ac:spMkLst>
        </pc:spChg>
        <pc:spChg chg="add del">
          <ac:chgData name="Rahman, Khalilur (DSO)" userId="b3f77ed4-7bf4-4506-8823-471b4bcc9481" providerId="ADAL" clId="{9EE5BEA7-3DB5-4809-8A0F-F82057439530}" dt="2023-03-14T12:14:55.040" v="105"/>
          <ac:spMkLst>
            <pc:docMk/>
            <pc:sldMk cId="527963801" sldId="264"/>
            <ac:spMk id="11" creationId="{5E107275-3853-46FD-A241-DE4355A42675}"/>
          </ac:spMkLst>
        </pc:spChg>
        <pc:spChg chg="add del">
          <ac:chgData name="Rahman, Khalilur (DSO)" userId="b3f77ed4-7bf4-4506-8823-471b4bcc9481" providerId="ADAL" clId="{9EE5BEA7-3DB5-4809-8A0F-F82057439530}" dt="2023-03-24T16:15:09.970" v="11319" actId="26606"/>
          <ac:spMkLst>
            <pc:docMk/>
            <pc:sldMk cId="527963801" sldId="264"/>
            <ac:spMk id="14" creationId="{9DBC8166-481C-4473-95F5-9A5B9073B7F1}"/>
          </ac:spMkLst>
        </pc:spChg>
        <pc:spChg chg="add del">
          <ac:chgData name="Rahman, Khalilur (DSO)" userId="b3f77ed4-7bf4-4506-8823-471b4bcc9481" providerId="ADAL" clId="{9EE5BEA7-3DB5-4809-8A0F-F82057439530}" dt="2023-03-24T16:15:09.970" v="11319" actId="26606"/>
          <ac:spMkLst>
            <pc:docMk/>
            <pc:sldMk cId="527963801" sldId="264"/>
            <ac:spMk id="15" creationId="{A5A5CE6E-90AF-4D43-A014-1F9EC83EB93D}"/>
          </ac:spMkLst>
        </pc:spChg>
        <pc:spChg chg="add">
          <ac:chgData name="Rahman, Khalilur (DSO)" userId="b3f77ed4-7bf4-4506-8823-471b4bcc9481" providerId="ADAL" clId="{9EE5BEA7-3DB5-4809-8A0F-F82057439530}" dt="2023-03-24T16:15:10.024" v="11320" actId="26606"/>
          <ac:spMkLst>
            <pc:docMk/>
            <pc:sldMk cId="527963801" sldId="264"/>
            <ac:spMk id="17" creationId="{955A2079-FA98-4876-80F0-72364A7D2EA4}"/>
          </ac:spMkLst>
        </pc:spChg>
        <pc:grpChg chg="add del">
          <ac:chgData name="Rahman, Khalilur (DSO)" userId="b3f77ed4-7bf4-4506-8823-471b4bcc9481" providerId="ADAL" clId="{9EE5BEA7-3DB5-4809-8A0F-F82057439530}" dt="2023-03-14T12:07:43.098" v="50"/>
          <ac:grpSpMkLst>
            <pc:docMk/>
            <pc:sldMk cId="527963801" sldId="264"/>
            <ac:grpSpMk id="12" creationId="{04542298-A2B1-480F-A11C-A40EDD19B857}"/>
          </ac:grpSpMkLst>
        </pc:grpChg>
        <pc:grpChg chg="add del">
          <ac:chgData name="Rahman, Khalilur (DSO)" userId="b3f77ed4-7bf4-4506-8823-471b4bcc9481" providerId="ADAL" clId="{9EE5BEA7-3DB5-4809-8A0F-F82057439530}" dt="2023-03-14T12:07:43.098" v="50"/>
          <ac:grpSpMkLst>
            <pc:docMk/>
            <pc:sldMk cId="527963801" sldId="264"/>
            <ac:grpSpMk id="18" creationId="{2A5C9C35-2375-49EB-B99C-17C87D42FE7C}"/>
          </ac:grpSpMkLst>
        </pc:grpChg>
        <pc:graphicFrameChg chg="add mod modGraphic">
          <ac:chgData name="Rahman, Khalilur (DSO)" userId="b3f77ed4-7bf4-4506-8823-471b4bcc9481" providerId="ADAL" clId="{9EE5BEA7-3DB5-4809-8A0F-F82057439530}" dt="2023-03-24T16:15:10.024" v="11320" actId="26606"/>
          <ac:graphicFrameMkLst>
            <pc:docMk/>
            <pc:sldMk cId="527963801" sldId="264"/>
            <ac:graphicFrameMk id="5" creationId="{7C48A937-F839-5046-373F-5D687137F645}"/>
          </ac:graphicFrameMkLst>
        </pc:graphicFrameChg>
        <pc:cxnChg chg="del">
          <ac:chgData name="Rahman, Khalilur (DSO)" userId="b3f77ed4-7bf4-4506-8823-471b4bcc9481" providerId="ADAL" clId="{9EE5BEA7-3DB5-4809-8A0F-F82057439530}" dt="2023-03-22T16:38:24.345" v="10507"/>
          <ac:cxnSpMkLst>
            <pc:docMk/>
            <pc:sldMk cId="527963801" sldId="264"/>
            <ac:cxnSpMk id="13" creationId="{C8F51B3F-8331-4E4A-AE96-D47B1006EEAD}"/>
          </ac:cxnSpMkLst>
        </pc:cxnChg>
      </pc:sldChg>
      <pc:sldChg chg="addSp delSp modSp mod setBg setClrOvrMap delDesignElem modNotesTx">
        <pc:chgData name="Rahman, Khalilur (DSO)" userId="b3f77ed4-7bf4-4506-8823-471b4bcc9481" providerId="ADAL" clId="{9EE5BEA7-3DB5-4809-8A0F-F82057439530}" dt="2023-03-26T10:53:06.943" v="12814" actId="20577"/>
        <pc:sldMkLst>
          <pc:docMk/>
          <pc:sldMk cId="3589850390" sldId="265"/>
        </pc:sldMkLst>
        <pc:spChg chg="mod">
          <ac:chgData name="Rahman, Khalilur (DSO)" userId="b3f77ed4-7bf4-4506-8823-471b4bcc9481" providerId="ADAL" clId="{9EE5BEA7-3DB5-4809-8A0F-F82057439530}" dt="2023-03-26T10:23:55.914" v="11638" actId="26606"/>
          <ac:spMkLst>
            <pc:docMk/>
            <pc:sldMk cId="3589850390" sldId="265"/>
            <ac:spMk id="2" creationId="{9AEF87A9-030C-4316-808E-F26D3BBA7037}"/>
          </ac:spMkLst>
        </pc:spChg>
        <pc:spChg chg="del mod">
          <ac:chgData name="Rahman, Khalilur (DSO)" userId="b3f77ed4-7bf4-4506-8823-471b4bcc9481" providerId="ADAL" clId="{9EE5BEA7-3DB5-4809-8A0F-F82057439530}" dt="2023-03-14T12:14:08.450" v="66" actId="26606"/>
          <ac:spMkLst>
            <pc:docMk/>
            <pc:sldMk cId="3589850390" sldId="265"/>
            <ac:spMk id="3" creationId="{5E3168A4-4C55-48F8-8237-FC9911447258}"/>
          </ac:spMkLst>
        </pc:spChg>
        <pc:spChg chg="del">
          <ac:chgData name="Rahman, Khalilur (DSO)" userId="b3f77ed4-7bf4-4506-8823-471b4bcc9481" providerId="ADAL" clId="{9EE5BEA7-3DB5-4809-8A0F-F82057439530}" dt="2023-03-22T16:38:24.345" v="10507"/>
          <ac:spMkLst>
            <pc:docMk/>
            <pc:sldMk cId="3589850390" sldId="265"/>
            <ac:spMk id="7" creationId="{A3EFF7B1-6CB7-47D1-AD37-B870CA2B2151}"/>
          </ac:spMkLst>
        </pc:spChg>
        <pc:spChg chg="add del">
          <ac:chgData name="Rahman, Khalilur (DSO)" userId="b3f77ed4-7bf4-4506-8823-471b4bcc9481" providerId="ADAL" clId="{9EE5BEA7-3DB5-4809-8A0F-F82057439530}" dt="2023-03-14T11:57:58.996" v="36" actId="26606"/>
          <ac:spMkLst>
            <pc:docMk/>
            <pc:sldMk cId="3589850390" sldId="265"/>
            <ac:spMk id="8" creationId="{081EA652-8C6A-4E69-BEB9-170809474553}"/>
          </ac:spMkLst>
        </pc:spChg>
        <pc:spChg chg="add del">
          <ac:chgData name="Rahman, Khalilur (DSO)" userId="b3f77ed4-7bf4-4506-8823-471b4bcc9481" providerId="ADAL" clId="{9EE5BEA7-3DB5-4809-8A0F-F82057439530}" dt="2023-03-14T12:14:55.040" v="105"/>
          <ac:spMkLst>
            <pc:docMk/>
            <pc:sldMk cId="3589850390" sldId="265"/>
            <ac:spMk id="9" creationId="{2E442304-DDBD-4F7B-8017-36BCC863FB40}"/>
          </ac:spMkLst>
        </pc:spChg>
        <pc:spChg chg="add del">
          <ac:chgData name="Rahman, Khalilur (DSO)" userId="b3f77ed4-7bf4-4506-8823-471b4bcc9481" providerId="ADAL" clId="{9EE5BEA7-3DB5-4809-8A0F-F82057439530}" dt="2023-03-14T11:57:58.996" v="36" actId="26606"/>
          <ac:spMkLst>
            <pc:docMk/>
            <pc:sldMk cId="3589850390" sldId="265"/>
            <ac:spMk id="10" creationId="{5298780A-33B9-4EA2-8F67-DE68AD62841B}"/>
          </ac:spMkLst>
        </pc:spChg>
        <pc:spChg chg="add del">
          <ac:chgData name="Rahman, Khalilur (DSO)" userId="b3f77ed4-7bf4-4506-8823-471b4bcc9481" providerId="ADAL" clId="{9EE5BEA7-3DB5-4809-8A0F-F82057439530}" dt="2023-03-14T12:14:55.040" v="105"/>
          <ac:spMkLst>
            <pc:docMk/>
            <pc:sldMk cId="3589850390" sldId="265"/>
            <ac:spMk id="11" creationId="{5E107275-3853-46FD-A241-DE4355A42675}"/>
          </ac:spMkLst>
        </pc:spChg>
        <pc:spChg chg="add del">
          <ac:chgData name="Rahman, Khalilur (DSO)" userId="b3f77ed4-7bf4-4506-8823-471b4bcc9481" providerId="ADAL" clId="{9EE5BEA7-3DB5-4809-8A0F-F82057439530}" dt="2023-03-14T11:57:58.996" v="36" actId="26606"/>
          <ac:spMkLst>
            <pc:docMk/>
            <pc:sldMk cId="3589850390" sldId="265"/>
            <ac:spMk id="12" creationId="{7F488E8B-4E1E-4402-8935-D4E6C02615C7}"/>
          </ac:spMkLst>
        </pc:spChg>
        <pc:spChg chg="del">
          <ac:chgData name="Rahman, Khalilur (DSO)" userId="b3f77ed4-7bf4-4506-8823-471b4bcc9481" providerId="ADAL" clId="{9EE5BEA7-3DB5-4809-8A0F-F82057439530}" dt="2023-03-22T16:38:24.345" v="10507"/>
          <ac:spMkLst>
            <pc:docMk/>
            <pc:sldMk cId="3589850390" sldId="265"/>
            <ac:spMk id="13" creationId="{7FA2962B-21B6-4689-A95D-A8FF6ADE47F1}"/>
          </ac:spMkLst>
        </pc:spChg>
        <pc:spChg chg="add del">
          <ac:chgData name="Rahman, Khalilur (DSO)" userId="b3f77ed4-7bf4-4506-8823-471b4bcc9481" providerId="ADAL" clId="{9EE5BEA7-3DB5-4809-8A0F-F82057439530}" dt="2023-03-25T23:25:19.271" v="11411"/>
          <ac:spMkLst>
            <pc:docMk/>
            <pc:sldMk cId="3589850390" sldId="265"/>
            <ac:spMk id="15" creationId="{7D144591-E9E9-4209-8701-3BB48A917D51}"/>
          </ac:spMkLst>
        </pc:spChg>
        <pc:spChg chg="add del">
          <ac:chgData name="Rahman, Khalilur (DSO)" userId="b3f77ed4-7bf4-4506-8823-471b4bcc9481" providerId="ADAL" clId="{9EE5BEA7-3DB5-4809-8A0F-F82057439530}" dt="2023-03-26T10:23:14.157" v="11629" actId="26606"/>
          <ac:spMkLst>
            <pc:docMk/>
            <pc:sldMk cId="3589850390" sldId="265"/>
            <ac:spMk id="16" creationId="{063BBA22-50EA-4C4D-BE05-F1CE4E63AA56}"/>
          </ac:spMkLst>
        </pc:spChg>
        <pc:spChg chg="add del">
          <ac:chgData name="Rahman, Khalilur (DSO)" userId="b3f77ed4-7bf4-4506-8823-471b4bcc9481" providerId="ADAL" clId="{9EE5BEA7-3DB5-4809-8A0F-F82057439530}" dt="2023-03-26T10:23:14.157" v="11629" actId="26606"/>
          <ac:spMkLst>
            <pc:docMk/>
            <pc:sldMk cId="3589850390" sldId="265"/>
            <ac:spMk id="17" creationId="{BACC6370-2D7E-4714-9D71-7542949D7D5D}"/>
          </ac:spMkLst>
        </pc:spChg>
        <pc:spChg chg="add del">
          <ac:chgData name="Rahman, Khalilur (DSO)" userId="b3f77ed4-7bf4-4506-8823-471b4bcc9481" providerId="ADAL" clId="{9EE5BEA7-3DB5-4809-8A0F-F82057439530}" dt="2023-03-26T10:23:14.157" v="11629" actId="26606"/>
          <ac:spMkLst>
            <pc:docMk/>
            <pc:sldMk cId="3589850390" sldId="265"/>
            <ac:spMk id="18" creationId="{F68B3F68-107C-434F-AA38-110D5EA91B85}"/>
          </ac:spMkLst>
        </pc:spChg>
        <pc:spChg chg="add del">
          <ac:chgData name="Rahman, Khalilur (DSO)" userId="b3f77ed4-7bf4-4506-8823-471b4bcc9481" providerId="ADAL" clId="{9EE5BEA7-3DB5-4809-8A0F-F82057439530}" dt="2023-03-14T12:07:43.098" v="50"/>
          <ac:spMkLst>
            <pc:docMk/>
            <pc:sldMk cId="3589850390" sldId="265"/>
            <ac:spMk id="19" creationId="{87BF42CA-AD55-48B4-8949-C4DCA60A6AEE}"/>
          </ac:spMkLst>
        </pc:spChg>
        <pc:spChg chg="add del">
          <ac:chgData name="Rahman, Khalilur (DSO)" userId="b3f77ed4-7bf4-4506-8823-471b4bcc9481" providerId="ADAL" clId="{9EE5BEA7-3DB5-4809-8A0F-F82057439530}" dt="2023-03-14T12:07:43.098" v="50"/>
          <ac:spMkLst>
            <pc:docMk/>
            <pc:sldMk cId="3589850390" sldId="265"/>
            <ac:spMk id="21" creationId="{66AE1D3D-3106-4CB2-AA7C-0C1642AC0F2E}"/>
          </ac:spMkLst>
        </pc:spChg>
        <pc:spChg chg="add del">
          <ac:chgData name="Rahman, Khalilur (DSO)" userId="b3f77ed4-7bf4-4506-8823-471b4bcc9481" providerId="ADAL" clId="{9EE5BEA7-3DB5-4809-8A0F-F82057439530}" dt="2023-03-26T10:23:14.157" v="11629" actId="26606"/>
          <ac:spMkLst>
            <pc:docMk/>
            <pc:sldMk cId="3589850390" sldId="265"/>
            <ac:spMk id="22" creationId="{AAD0DBB9-1A4B-4391-81D4-CB19F9AB918A}"/>
          </ac:spMkLst>
        </pc:spChg>
        <pc:spChg chg="add del">
          <ac:chgData name="Rahman, Khalilur (DSO)" userId="b3f77ed4-7bf4-4506-8823-471b4bcc9481" providerId="ADAL" clId="{9EE5BEA7-3DB5-4809-8A0F-F82057439530}" dt="2023-03-26T10:23:45.365" v="11633" actId="26606"/>
          <ac:spMkLst>
            <pc:docMk/>
            <pc:sldMk cId="3589850390" sldId="265"/>
            <ac:spMk id="24" creationId="{2E442304-DDBD-4F7B-8017-36BCC863FB40}"/>
          </ac:spMkLst>
        </pc:spChg>
        <pc:spChg chg="add del">
          <ac:chgData name="Rahman, Khalilur (DSO)" userId="b3f77ed4-7bf4-4506-8823-471b4bcc9481" providerId="ADAL" clId="{9EE5BEA7-3DB5-4809-8A0F-F82057439530}" dt="2023-03-26T10:23:45.365" v="11633" actId="26606"/>
          <ac:spMkLst>
            <pc:docMk/>
            <pc:sldMk cId="3589850390" sldId="265"/>
            <ac:spMk id="25" creationId="{5E107275-3853-46FD-A241-DE4355A42675}"/>
          </ac:spMkLst>
        </pc:spChg>
        <pc:spChg chg="del">
          <ac:chgData name="Rahman, Khalilur (DSO)" userId="b3f77ed4-7bf4-4506-8823-471b4bcc9481" providerId="ADAL" clId="{9EE5BEA7-3DB5-4809-8A0F-F82057439530}" dt="2023-03-22T16:38:24.345" v="10507"/>
          <ac:spMkLst>
            <pc:docMk/>
            <pc:sldMk cId="3589850390" sldId="265"/>
            <ac:spMk id="28" creationId="{A00D2CE1-35C1-46E6-BD59-CEE668BD90F4}"/>
          </ac:spMkLst>
        </pc:spChg>
        <pc:spChg chg="add del">
          <ac:chgData name="Rahman, Khalilur (DSO)" userId="b3f77ed4-7bf4-4506-8823-471b4bcc9481" providerId="ADAL" clId="{9EE5BEA7-3DB5-4809-8A0F-F82057439530}" dt="2023-03-26T10:23:51.165" v="11635" actId="26606"/>
          <ac:spMkLst>
            <pc:docMk/>
            <pc:sldMk cId="3589850390" sldId="265"/>
            <ac:spMk id="29" creationId="{6C4028FD-8BAA-4A19-BFDE-594D991B7552}"/>
          </ac:spMkLst>
        </pc:spChg>
        <pc:spChg chg="add del">
          <ac:chgData name="Rahman, Khalilur (DSO)" userId="b3f77ed4-7bf4-4506-8823-471b4bcc9481" providerId="ADAL" clId="{9EE5BEA7-3DB5-4809-8A0F-F82057439530}" dt="2023-03-26T10:23:55.861" v="11637" actId="26606"/>
          <ac:spMkLst>
            <pc:docMk/>
            <pc:sldMk cId="3589850390" sldId="265"/>
            <ac:spMk id="31" creationId="{2E442304-DDBD-4F7B-8017-36BCC863FB40}"/>
          </ac:spMkLst>
        </pc:spChg>
        <pc:spChg chg="add del">
          <ac:chgData name="Rahman, Khalilur (DSO)" userId="b3f77ed4-7bf4-4506-8823-471b4bcc9481" providerId="ADAL" clId="{9EE5BEA7-3DB5-4809-8A0F-F82057439530}" dt="2023-03-26T10:23:55.861" v="11637" actId="26606"/>
          <ac:spMkLst>
            <pc:docMk/>
            <pc:sldMk cId="3589850390" sldId="265"/>
            <ac:spMk id="32" creationId="{5E107275-3853-46FD-A241-DE4355A42675}"/>
          </ac:spMkLst>
        </pc:spChg>
        <pc:spChg chg="add">
          <ac:chgData name="Rahman, Khalilur (DSO)" userId="b3f77ed4-7bf4-4506-8823-471b4bcc9481" providerId="ADAL" clId="{9EE5BEA7-3DB5-4809-8A0F-F82057439530}" dt="2023-03-26T10:23:55.914" v="11638" actId="26606"/>
          <ac:spMkLst>
            <pc:docMk/>
            <pc:sldMk cId="3589850390" sldId="265"/>
            <ac:spMk id="34" creationId="{2E442304-DDBD-4F7B-8017-36BCC863FB40}"/>
          </ac:spMkLst>
        </pc:spChg>
        <pc:spChg chg="add">
          <ac:chgData name="Rahman, Khalilur (DSO)" userId="b3f77ed4-7bf4-4506-8823-471b4bcc9481" providerId="ADAL" clId="{9EE5BEA7-3DB5-4809-8A0F-F82057439530}" dt="2023-03-26T10:23:55.914" v="11638" actId="26606"/>
          <ac:spMkLst>
            <pc:docMk/>
            <pc:sldMk cId="3589850390" sldId="265"/>
            <ac:spMk id="35" creationId="{5E107275-3853-46FD-A241-DE4355A42675}"/>
          </ac:spMkLst>
        </pc:spChg>
        <pc:spChg chg="del">
          <ac:chgData name="Rahman, Khalilur (DSO)" userId="b3f77ed4-7bf4-4506-8823-471b4bcc9481" providerId="ADAL" clId="{9EE5BEA7-3DB5-4809-8A0F-F82057439530}" dt="2023-03-22T16:38:24.345" v="10507"/>
          <ac:spMkLst>
            <pc:docMk/>
            <pc:sldMk cId="3589850390" sldId="265"/>
            <ac:spMk id="36" creationId="{E18403B7-F2C7-4C07-8522-21C31910902C}"/>
          </ac:spMkLst>
        </pc:spChg>
        <pc:grpChg chg="del">
          <ac:chgData name="Rahman, Khalilur (DSO)" userId="b3f77ed4-7bf4-4506-8823-471b4bcc9481" providerId="ADAL" clId="{9EE5BEA7-3DB5-4809-8A0F-F82057439530}" dt="2023-03-22T16:38:24.345" v="10507"/>
          <ac:grpSpMkLst>
            <pc:docMk/>
            <pc:sldMk cId="3589850390" sldId="265"/>
            <ac:grpSpMk id="20" creationId="{80E95A5C-1E97-41C3-9DEC-245FF6DEBF1F}"/>
          </ac:grpSpMkLst>
        </pc:grpChg>
        <pc:grpChg chg="add del">
          <ac:chgData name="Rahman, Khalilur (DSO)" userId="b3f77ed4-7bf4-4506-8823-471b4bcc9481" providerId="ADAL" clId="{9EE5BEA7-3DB5-4809-8A0F-F82057439530}" dt="2023-03-14T12:07:43.098" v="50"/>
          <ac:grpSpMkLst>
            <pc:docMk/>
            <pc:sldMk cId="3589850390" sldId="265"/>
            <ac:grpSpMk id="23" creationId="{0A31B6AF-B711-4CDB-8C2B-16E963DDC4C5}"/>
          </ac:grpSpMkLst>
        </pc:grpChg>
        <pc:grpChg chg="del">
          <ac:chgData name="Rahman, Khalilur (DSO)" userId="b3f77ed4-7bf4-4506-8823-471b4bcc9481" providerId="ADAL" clId="{9EE5BEA7-3DB5-4809-8A0F-F82057439530}" dt="2023-03-22T16:38:24.345" v="10507"/>
          <ac:grpSpMkLst>
            <pc:docMk/>
            <pc:sldMk cId="3589850390" sldId="265"/>
            <ac:grpSpMk id="27" creationId="{A745280D-ED36-41FE-8EB1-CE597C99CFE8}"/>
          </ac:grpSpMkLst>
        </pc:grpChg>
        <pc:grpChg chg="del">
          <ac:chgData name="Rahman, Khalilur (DSO)" userId="b3f77ed4-7bf4-4506-8823-471b4bcc9481" providerId="ADAL" clId="{9EE5BEA7-3DB5-4809-8A0F-F82057439530}" dt="2023-03-22T16:38:24.345" v="10507"/>
          <ac:grpSpMkLst>
            <pc:docMk/>
            <pc:sldMk cId="3589850390" sldId="265"/>
            <ac:grpSpMk id="30" creationId="{A58DCE86-9AE1-46D1-96D6-04B8B3EDF6FA}"/>
          </ac:grpSpMkLst>
        </pc:grpChg>
        <pc:grpChg chg="del">
          <ac:chgData name="Rahman, Khalilur (DSO)" userId="b3f77ed4-7bf4-4506-8823-471b4bcc9481" providerId="ADAL" clId="{9EE5BEA7-3DB5-4809-8A0F-F82057439530}" dt="2023-03-22T16:38:24.345" v="10507"/>
          <ac:grpSpMkLst>
            <pc:docMk/>
            <pc:sldMk cId="3589850390" sldId="265"/>
            <ac:grpSpMk id="38" creationId="{23B58CC6-A99E-43AF-A467-256F19287FB8}"/>
          </ac:grpSpMkLst>
        </pc:grpChg>
        <pc:graphicFrameChg chg="add mod modGraphic">
          <ac:chgData name="Rahman, Khalilur (DSO)" userId="b3f77ed4-7bf4-4506-8823-471b4bcc9481" providerId="ADAL" clId="{9EE5BEA7-3DB5-4809-8A0F-F82057439530}" dt="2023-03-26T10:23:55.914" v="11638" actId="26606"/>
          <ac:graphicFrameMkLst>
            <pc:docMk/>
            <pc:sldMk cId="3589850390" sldId="265"/>
            <ac:graphicFrameMk id="5" creationId="{A546ACC6-6AA8-977C-8653-7CE3DC69672F}"/>
          </ac:graphicFrameMkLst>
        </pc:graphicFrameChg>
        <pc:cxnChg chg="add del">
          <ac:chgData name="Rahman, Khalilur (DSO)" userId="b3f77ed4-7bf4-4506-8823-471b4bcc9481" providerId="ADAL" clId="{9EE5BEA7-3DB5-4809-8A0F-F82057439530}" dt="2023-03-14T11:57:58.996" v="36" actId="26606"/>
          <ac:cxnSpMkLst>
            <pc:docMk/>
            <pc:sldMk cId="3589850390" sldId="265"/>
            <ac:cxnSpMk id="14" creationId="{23AAC9B5-8015-485C-ACF9-A750390E9A56}"/>
          </ac:cxnSpMkLst>
        </pc:cxnChg>
      </pc:sldChg>
      <pc:sldChg chg="addSp delSp modSp new del mod setBg delDesignElem">
        <pc:chgData name="Rahman, Khalilur (DSO)" userId="b3f77ed4-7bf4-4506-8823-471b4bcc9481" providerId="ADAL" clId="{9EE5BEA7-3DB5-4809-8A0F-F82057439530}" dt="2023-03-22T18:05:45.905" v="10690" actId="2696"/>
        <pc:sldMkLst>
          <pc:docMk/>
          <pc:sldMk cId="3674744751" sldId="266"/>
        </pc:sldMkLst>
        <pc:spChg chg="mod">
          <ac:chgData name="Rahman, Khalilur (DSO)" userId="b3f77ed4-7bf4-4506-8823-471b4bcc9481" providerId="ADAL" clId="{9EE5BEA7-3DB5-4809-8A0F-F82057439530}" dt="2023-03-14T12:20:23.426" v="261" actId="26606"/>
          <ac:spMkLst>
            <pc:docMk/>
            <pc:sldMk cId="3674744751" sldId="266"/>
            <ac:spMk id="2" creationId="{C22D8F64-787B-4EDD-B33F-27C394624527}"/>
          </ac:spMkLst>
        </pc:spChg>
        <pc:spChg chg="del mod">
          <ac:chgData name="Rahman, Khalilur (DSO)" userId="b3f77ed4-7bf4-4506-8823-471b4bcc9481" providerId="ADAL" clId="{9EE5BEA7-3DB5-4809-8A0F-F82057439530}" dt="2023-03-14T12:20:23.426" v="261" actId="26606"/>
          <ac:spMkLst>
            <pc:docMk/>
            <pc:sldMk cId="3674744751" sldId="266"/>
            <ac:spMk id="3" creationId="{2C1CB95F-4071-45E0-BF77-9D57467751AF}"/>
          </ac:spMkLst>
        </pc:spChg>
        <pc:spChg chg="add del">
          <ac:chgData name="Rahman, Khalilur (DSO)" userId="b3f77ed4-7bf4-4506-8823-471b4bcc9481" providerId="ADAL" clId="{9EE5BEA7-3DB5-4809-8A0F-F82057439530}" dt="2023-03-20T14:27:44.514" v="6424"/>
          <ac:spMkLst>
            <pc:docMk/>
            <pc:sldMk cId="3674744751" sldId="266"/>
            <ac:spMk id="9" creationId="{BACC6370-2D7E-4714-9D71-7542949D7D5D}"/>
          </ac:spMkLst>
        </pc:spChg>
        <pc:spChg chg="add del">
          <ac:chgData name="Rahman, Khalilur (DSO)" userId="b3f77ed4-7bf4-4506-8823-471b4bcc9481" providerId="ADAL" clId="{9EE5BEA7-3DB5-4809-8A0F-F82057439530}" dt="2023-03-20T14:27:44.514" v="6424"/>
          <ac:spMkLst>
            <pc:docMk/>
            <pc:sldMk cId="3674744751" sldId="266"/>
            <ac:spMk id="11" creationId="{256B2C21-A230-48C0-8DF1-C46611373C44}"/>
          </ac:spMkLst>
        </pc:spChg>
        <pc:spChg chg="add del">
          <ac:chgData name="Rahman, Khalilur (DSO)" userId="b3f77ed4-7bf4-4506-8823-471b4bcc9481" providerId="ADAL" clId="{9EE5BEA7-3DB5-4809-8A0F-F82057439530}" dt="2023-03-20T14:27:44.514" v="6424"/>
          <ac:spMkLst>
            <pc:docMk/>
            <pc:sldMk cId="3674744751" sldId="266"/>
            <ac:spMk id="13" creationId="{3847E18C-932D-4C95-AABA-FEC7C9499AD7}"/>
          </ac:spMkLst>
        </pc:spChg>
        <pc:spChg chg="add del">
          <ac:chgData name="Rahman, Khalilur (DSO)" userId="b3f77ed4-7bf4-4506-8823-471b4bcc9481" providerId="ADAL" clId="{9EE5BEA7-3DB5-4809-8A0F-F82057439530}" dt="2023-03-20T14:27:44.514" v="6424"/>
          <ac:spMkLst>
            <pc:docMk/>
            <pc:sldMk cId="3674744751" sldId="266"/>
            <ac:spMk id="15" creationId="{3150CB11-0C61-439E-910F-5787759E72A0}"/>
          </ac:spMkLst>
        </pc:spChg>
        <pc:spChg chg="add del">
          <ac:chgData name="Rahman, Khalilur (DSO)" userId="b3f77ed4-7bf4-4506-8823-471b4bcc9481" providerId="ADAL" clId="{9EE5BEA7-3DB5-4809-8A0F-F82057439530}" dt="2023-03-20T14:27:44.514" v="6424"/>
          <ac:spMkLst>
            <pc:docMk/>
            <pc:sldMk cId="3674744751" sldId="266"/>
            <ac:spMk id="17" creationId="{43F8A58B-5155-44CE-A5FF-7647B47D0A7A}"/>
          </ac:spMkLst>
        </pc:spChg>
        <pc:spChg chg="add del">
          <ac:chgData name="Rahman, Khalilur (DSO)" userId="b3f77ed4-7bf4-4506-8823-471b4bcc9481" providerId="ADAL" clId="{9EE5BEA7-3DB5-4809-8A0F-F82057439530}" dt="2023-03-20T14:27:44.514" v="6424"/>
          <ac:spMkLst>
            <pc:docMk/>
            <pc:sldMk cId="3674744751" sldId="266"/>
            <ac:spMk id="19" creationId="{443F2ACA-E6D6-4028-82DD-F03C262D5DE6}"/>
          </ac:spMkLst>
        </pc:spChg>
        <pc:graphicFrameChg chg="add mod">
          <ac:chgData name="Rahman, Khalilur (DSO)" userId="b3f77ed4-7bf4-4506-8823-471b4bcc9481" providerId="ADAL" clId="{9EE5BEA7-3DB5-4809-8A0F-F82057439530}" dt="2023-03-14T12:21:02.713" v="265" actId="20577"/>
          <ac:graphicFrameMkLst>
            <pc:docMk/>
            <pc:sldMk cId="3674744751" sldId="266"/>
            <ac:graphicFrameMk id="5" creationId="{AE745191-3FD4-F9D4-26DE-DD8EA204049C}"/>
          </ac:graphicFrameMkLst>
        </pc:graphicFrameChg>
      </pc:sldChg>
      <pc:sldChg chg="addSp modSp new del mod setBg">
        <pc:chgData name="Rahman, Khalilur (DSO)" userId="b3f77ed4-7bf4-4506-8823-471b4bcc9481" providerId="ADAL" clId="{9EE5BEA7-3DB5-4809-8A0F-F82057439530}" dt="2023-03-14T12:18:20.522" v="171" actId="2696"/>
        <pc:sldMkLst>
          <pc:docMk/>
          <pc:sldMk cId="3856694510" sldId="266"/>
        </pc:sldMkLst>
        <pc:spChg chg="mod">
          <ac:chgData name="Rahman, Khalilur (DSO)" userId="b3f77ed4-7bf4-4506-8823-471b4bcc9481" providerId="ADAL" clId="{9EE5BEA7-3DB5-4809-8A0F-F82057439530}" dt="2023-03-14T12:17:54.936" v="170" actId="255"/>
          <ac:spMkLst>
            <pc:docMk/>
            <pc:sldMk cId="3856694510" sldId="266"/>
            <ac:spMk id="2" creationId="{CDE2DCCA-B2C3-4555-AAC1-D720BF006ADD}"/>
          </ac:spMkLst>
        </pc:spChg>
        <pc:spChg chg="mod">
          <ac:chgData name="Rahman, Khalilur (DSO)" userId="b3f77ed4-7bf4-4506-8823-471b4bcc9481" providerId="ADAL" clId="{9EE5BEA7-3DB5-4809-8A0F-F82057439530}" dt="2023-03-14T12:15:48.690" v="106" actId="26606"/>
          <ac:spMkLst>
            <pc:docMk/>
            <pc:sldMk cId="3856694510" sldId="266"/>
            <ac:spMk id="3" creationId="{66D77BE0-4DB8-49D2-A4DC-DDDC284053C2}"/>
          </ac:spMkLst>
        </pc:spChg>
        <pc:spChg chg="add">
          <ac:chgData name="Rahman, Khalilur (DSO)" userId="b3f77ed4-7bf4-4506-8823-471b4bcc9481" providerId="ADAL" clId="{9EE5BEA7-3DB5-4809-8A0F-F82057439530}" dt="2023-03-14T12:15:48.690" v="106" actId="26606"/>
          <ac:spMkLst>
            <pc:docMk/>
            <pc:sldMk cId="3856694510" sldId="266"/>
            <ac:spMk id="8" creationId="{BAD76F3E-3A97-486B-B402-44400A8B9173}"/>
          </ac:spMkLst>
        </pc:spChg>
        <pc:spChg chg="add">
          <ac:chgData name="Rahman, Khalilur (DSO)" userId="b3f77ed4-7bf4-4506-8823-471b4bcc9481" providerId="ADAL" clId="{9EE5BEA7-3DB5-4809-8A0F-F82057439530}" dt="2023-03-14T12:15:48.690" v="106" actId="26606"/>
          <ac:spMkLst>
            <pc:docMk/>
            <pc:sldMk cId="3856694510" sldId="266"/>
            <ac:spMk id="10" creationId="{391F6B52-91F4-4AEB-B6DB-29FEBCF28C8B}"/>
          </ac:spMkLst>
        </pc:spChg>
        <pc:spChg chg="add">
          <ac:chgData name="Rahman, Khalilur (DSO)" userId="b3f77ed4-7bf4-4506-8823-471b4bcc9481" providerId="ADAL" clId="{9EE5BEA7-3DB5-4809-8A0F-F82057439530}" dt="2023-03-14T12:15:48.690" v="106" actId="26606"/>
          <ac:spMkLst>
            <pc:docMk/>
            <pc:sldMk cId="3856694510" sldId="266"/>
            <ac:spMk id="12" creationId="{2CD6F061-7C53-44F4-9794-953DB70A451B}"/>
          </ac:spMkLst>
        </pc:spChg>
      </pc:sldChg>
      <pc:sldChg chg="modSp new mod modNotesTx">
        <pc:chgData name="Rahman, Khalilur (DSO)" userId="b3f77ed4-7bf4-4506-8823-471b4bcc9481" providerId="ADAL" clId="{9EE5BEA7-3DB5-4809-8A0F-F82057439530}" dt="2023-03-26T10:22:30.387" v="11627"/>
        <pc:sldMkLst>
          <pc:docMk/>
          <pc:sldMk cId="1714908767" sldId="267"/>
        </pc:sldMkLst>
        <pc:spChg chg="mod">
          <ac:chgData name="Rahman, Khalilur (DSO)" userId="b3f77ed4-7bf4-4506-8823-471b4bcc9481" providerId="ADAL" clId="{9EE5BEA7-3DB5-4809-8A0F-F82057439530}" dt="2023-03-26T10:22:30.387" v="11627"/>
          <ac:spMkLst>
            <pc:docMk/>
            <pc:sldMk cId="1714908767" sldId="267"/>
            <ac:spMk id="2" creationId="{130371F4-1AF2-420B-9D6D-50413CD9B86C}"/>
          </ac:spMkLst>
        </pc:spChg>
        <pc:spChg chg="mod">
          <ac:chgData name="Rahman, Khalilur (DSO)" userId="b3f77ed4-7bf4-4506-8823-471b4bcc9481" providerId="ADAL" clId="{9EE5BEA7-3DB5-4809-8A0F-F82057439530}" dt="2023-03-20T13:58:02.431" v="5766" actId="14100"/>
          <ac:spMkLst>
            <pc:docMk/>
            <pc:sldMk cId="1714908767" sldId="267"/>
            <ac:spMk id="3" creationId="{B89D2BA9-1091-47D2-971F-4F124F97D9A8}"/>
          </ac:spMkLst>
        </pc:spChg>
      </pc:sldChg>
      <pc:sldChg chg="addSp delSp modSp new mod">
        <pc:chgData name="Rahman, Khalilur (DSO)" userId="b3f77ed4-7bf4-4506-8823-471b4bcc9481" providerId="ADAL" clId="{9EE5BEA7-3DB5-4809-8A0F-F82057439530}" dt="2023-03-20T14:50:16.509" v="6672"/>
        <pc:sldMkLst>
          <pc:docMk/>
          <pc:sldMk cId="673021643" sldId="268"/>
        </pc:sldMkLst>
        <pc:spChg chg="mod">
          <ac:chgData name="Rahman, Khalilur (DSO)" userId="b3f77ed4-7bf4-4506-8823-471b4bcc9481" providerId="ADAL" clId="{9EE5BEA7-3DB5-4809-8A0F-F82057439530}" dt="2023-03-20T14:50:16.509" v="6672"/>
          <ac:spMkLst>
            <pc:docMk/>
            <pc:sldMk cId="673021643" sldId="268"/>
            <ac:spMk id="2" creationId="{C9143FD7-03DB-49A7-81C0-106B9A980969}"/>
          </ac:spMkLst>
        </pc:spChg>
        <pc:spChg chg="add del mod">
          <ac:chgData name="Rahman, Khalilur (DSO)" userId="b3f77ed4-7bf4-4506-8823-471b4bcc9481" providerId="ADAL" clId="{9EE5BEA7-3DB5-4809-8A0F-F82057439530}" dt="2023-03-20T14:50:16.509" v="6672"/>
          <ac:spMkLst>
            <pc:docMk/>
            <pc:sldMk cId="673021643" sldId="268"/>
            <ac:spMk id="3" creationId="{BC1809E5-C7A3-4DBC-A4DD-8EB529A0E5F0}"/>
          </ac:spMkLst>
        </pc:spChg>
        <pc:graphicFrameChg chg="add del mod">
          <ac:chgData name="Rahman, Khalilur (DSO)" userId="b3f77ed4-7bf4-4506-8823-471b4bcc9481" providerId="ADAL" clId="{9EE5BEA7-3DB5-4809-8A0F-F82057439530}" dt="2023-03-14T14:28:21.426" v="366"/>
          <ac:graphicFrameMkLst>
            <pc:docMk/>
            <pc:sldMk cId="673021643" sldId="268"/>
            <ac:graphicFrameMk id="4" creationId="{F28FC562-2D55-4966-9241-FFBC195D1FE2}"/>
          </ac:graphicFrameMkLst>
        </pc:graphicFrameChg>
      </pc:sldChg>
      <pc:sldChg chg="modSp new mod">
        <pc:chgData name="Rahman, Khalilur (DSO)" userId="b3f77ed4-7bf4-4506-8823-471b4bcc9481" providerId="ADAL" clId="{9EE5BEA7-3DB5-4809-8A0F-F82057439530}" dt="2023-03-20T14:50:16.509" v="6672"/>
        <pc:sldMkLst>
          <pc:docMk/>
          <pc:sldMk cId="994351844" sldId="269"/>
        </pc:sldMkLst>
        <pc:spChg chg="mod">
          <ac:chgData name="Rahman, Khalilur (DSO)" userId="b3f77ed4-7bf4-4506-8823-471b4bcc9481" providerId="ADAL" clId="{9EE5BEA7-3DB5-4809-8A0F-F82057439530}" dt="2023-03-20T14:50:16.509" v="6672"/>
          <ac:spMkLst>
            <pc:docMk/>
            <pc:sldMk cId="994351844" sldId="269"/>
            <ac:spMk id="2" creationId="{0CDCCF81-8B20-4D6D-883B-3E55BFAD44F2}"/>
          </ac:spMkLst>
        </pc:spChg>
        <pc:spChg chg="mod">
          <ac:chgData name="Rahman, Khalilur (DSO)" userId="b3f77ed4-7bf4-4506-8823-471b4bcc9481" providerId="ADAL" clId="{9EE5BEA7-3DB5-4809-8A0F-F82057439530}" dt="2023-03-20T14:50:16.509" v="6672"/>
          <ac:spMkLst>
            <pc:docMk/>
            <pc:sldMk cId="994351844" sldId="269"/>
            <ac:spMk id="3" creationId="{7750C2FA-535C-49FF-B5B6-DF5C0298E757}"/>
          </ac:spMkLst>
        </pc:spChg>
      </pc:sldChg>
      <pc:sldChg chg="modSp new del mod">
        <pc:chgData name="Rahman, Khalilur (DSO)" userId="b3f77ed4-7bf4-4506-8823-471b4bcc9481" providerId="ADAL" clId="{9EE5BEA7-3DB5-4809-8A0F-F82057439530}" dt="2023-03-14T14:26:56.509" v="343" actId="2696"/>
        <pc:sldMkLst>
          <pc:docMk/>
          <pc:sldMk cId="2487918701" sldId="269"/>
        </pc:sldMkLst>
        <pc:spChg chg="mod">
          <ac:chgData name="Rahman, Khalilur (DSO)" userId="b3f77ed4-7bf4-4506-8823-471b4bcc9481" providerId="ADAL" clId="{9EE5BEA7-3DB5-4809-8A0F-F82057439530}" dt="2023-03-14T12:36:42.138" v="330" actId="20577"/>
          <ac:spMkLst>
            <pc:docMk/>
            <pc:sldMk cId="2487918701" sldId="269"/>
            <ac:spMk id="2" creationId="{071D610F-9F76-4B90-97AC-FAC6C7CA18FB}"/>
          </ac:spMkLst>
        </pc:spChg>
        <pc:spChg chg="mod">
          <ac:chgData name="Rahman, Khalilur (DSO)" userId="b3f77ed4-7bf4-4506-8823-471b4bcc9481" providerId="ADAL" clId="{9EE5BEA7-3DB5-4809-8A0F-F82057439530}" dt="2023-03-14T12:36:49.074" v="342" actId="20577"/>
          <ac:spMkLst>
            <pc:docMk/>
            <pc:sldMk cId="2487918701" sldId="269"/>
            <ac:spMk id="3" creationId="{4A690B90-0065-4BA9-9FE8-9EBEDA237C2B}"/>
          </ac:spMkLst>
        </pc:spChg>
      </pc:sldChg>
      <pc:sldChg chg="addSp delSp modSp new del mod setBg delDesignElem">
        <pc:chgData name="Rahman, Khalilur (DSO)" userId="b3f77ed4-7bf4-4506-8823-471b4bcc9481" providerId="ADAL" clId="{9EE5BEA7-3DB5-4809-8A0F-F82057439530}" dt="2023-03-22T16:39:13.385" v="10515" actId="2696"/>
        <pc:sldMkLst>
          <pc:docMk/>
          <pc:sldMk cId="27134678" sldId="270"/>
        </pc:sldMkLst>
        <pc:spChg chg="mod">
          <ac:chgData name="Rahman, Khalilur (DSO)" userId="b3f77ed4-7bf4-4506-8823-471b4bcc9481" providerId="ADAL" clId="{9EE5BEA7-3DB5-4809-8A0F-F82057439530}" dt="2023-03-20T14:29:23.337" v="6431" actId="26606"/>
          <ac:spMkLst>
            <pc:docMk/>
            <pc:sldMk cId="27134678" sldId="270"/>
            <ac:spMk id="2" creationId="{596E838C-4285-4AFE-B82F-1F9D4B07FDE6}"/>
          </ac:spMkLst>
        </pc:spChg>
        <pc:spChg chg="mod">
          <ac:chgData name="Rahman, Khalilur (DSO)" userId="b3f77ed4-7bf4-4506-8823-471b4bcc9481" providerId="ADAL" clId="{9EE5BEA7-3DB5-4809-8A0F-F82057439530}" dt="2023-03-20T14:29:23.337" v="6431" actId="26606"/>
          <ac:spMkLst>
            <pc:docMk/>
            <pc:sldMk cId="27134678" sldId="270"/>
            <ac:spMk id="3" creationId="{0A565137-290A-45D5-AAB4-2C6F181CE310}"/>
          </ac:spMkLst>
        </pc:spChg>
        <pc:spChg chg="add del">
          <ac:chgData name="Rahman, Khalilur (DSO)" userId="b3f77ed4-7bf4-4506-8823-471b4bcc9481" providerId="ADAL" clId="{9EE5BEA7-3DB5-4809-8A0F-F82057439530}" dt="2023-03-20T14:29:19.277" v="6428" actId="26606"/>
          <ac:spMkLst>
            <pc:docMk/>
            <pc:sldMk cId="27134678" sldId="270"/>
            <ac:spMk id="8" creationId="{09588DA8-065E-4F6F-8EFD-43104AB2E0CF}"/>
          </ac:spMkLst>
        </pc:spChg>
        <pc:spChg chg="add del">
          <ac:chgData name="Rahman, Khalilur (DSO)" userId="b3f77ed4-7bf4-4506-8823-471b4bcc9481" providerId="ADAL" clId="{9EE5BEA7-3DB5-4809-8A0F-F82057439530}" dt="2023-03-20T14:29:19.277" v="6428" actId="26606"/>
          <ac:spMkLst>
            <pc:docMk/>
            <pc:sldMk cId="27134678" sldId="270"/>
            <ac:spMk id="10" creationId="{C4285719-470E-454C-AF62-8323075F1F5B}"/>
          </ac:spMkLst>
        </pc:spChg>
        <pc:spChg chg="add del">
          <ac:chgData name="Rahman, Khalilur (DSO)" userId="b3f77ed4-7bf4-4506-8823-471b4bcc9481" providerId="ADAL" clId="{9EE5BEA7-3DB5-4809-8A0F-F82057439530}" dt="2023-03-20T14:29:19.277" v="6428" actId="26606"/>
          <ac:spMkLst>
            <pc:docMk/>
            <pc:sldMk cId="27134678" sldId="270"/>
            <ac:spMk id="12" creationId="{CD9FE4EF-C4D8-49A0-B2FF-81D8DB7D8A24}"/>
          </ac:spMkLst>
        </pc:spChg>
        <pc:spChg chg="add del">
          <ac:chgData name="Rahman, Khalilur (DSO)" userId="b3f77ed4-7bf4-4506-8823-471b4bcc9481" providerId="ADAL" clId="{9EE5BEA7-3DB5-4809-8A0F-F82057439530}" dt="2023-03-20T14:29:19.277" v="6428" actId="26606"/>
          <ac:spMkLst>
            <pc:docMk/>
            <pc:sldMk cId="27134678" sldId="270"/>
            <ac:spMk id="14" creationId="{4300840D-0A0B-4512-BACA-B439D5B9C57C}"/>
          </ac:spMkLst>
        </pc:spChg>
        <pc:spChg chg="add del">
          <ac:chgData name="Rahman, Khalilur (DSO)" userId="b3f77ed4-7bf4-4506-8823-471b4bcc9481" providerId="ADAL" clId="{9EE5BEA7-3DB5-4809-8A0F-F82057439530}" dt="2023-03-20T14:29:19.277" v="6428" actId="26606"/>
          <ac:spMkLst>
            <pc:docMk/>
            <pc:sldMk cId="27134678" sldId="270"/>
            <ac:spMk id="16" creationId="{D2B78728-A580-49A7-84F9-6EF6F583ADE0}"/>
          </ac:spMkLst>
        </pc:spChg>
        <pc:spChg chg="add del">
          <ac:chgData name="Rahman, Khalilur (DSO)" userId="b3f77ed4-7bf4-4506-8823-471b4bcc9481" providerId="ADAL" clId="{9EE5BEA7-3DB5-4809-8A0F-F82057439530}" dt="2023-03-20T14:29:19.277" v="6428" actId="26606"/>
          <ac:spMkLst>
            <pc:docMk/>
            <pc:sldMk cId="27134678" sldId="270"/>
            <ac:spMk id="18" creationId="{38FAA1A1-D861-433F-88FA-1E9D6FD31D11}"/>
          </ac:spMkLst>
        </pc:spChg>
        <pc:spChg chg="add del">
          <ac:chgData name="Rahman, Khalilur (DSO)" userId="b3f77ed4-7bf4-4506-8823-471b4bcc9481" providerId="ADAL" clId="{9EE5BEA7-3DB5-4809-8A0F-F82057439530}" dt="2023-03-20T14:29:19.277" v="6428" actId="26606"/>
          <ac:spMkLst>
            <pc:docMk/>
            <pc:sldMk cId="27134678" sldId="270"/>
            <ac:spMk id="20" creationId="{8D71EDA1-87BF-4D5D-AB79-F346FD19278A}"/>
          </ac:spMkLst>
        </pc:spChg>
        <pc:spChg chg="add del">
          <ac:chgData name="Rahman, Khalilur (DSO)" userId="b3f77ed4-7bf4-4506-8823-471b4bcc9481" providerId="ADAL" clId="{9EE5BEA7-3DB5-4809-8A0F-F82057439530}" dt="2023-03-20T14:29:23.327" v="6430" actId="26606"/>
          <ac:spMkLst>
            <pc:docMk/>
            <pc:sldMk cId="27134678" sldId="270"/>
            <ac:spMk id="22" creationId="{1BB867FF-FC45-48F7-8104-F89BE54909F1}"/>
          </ac:spMkLst>
        </pc:spChg>
        <pc:spChg chg="add del">
          <ac:chgData name="Rahman, Khalilur (DSO)" userId="b3f77ed4-7bf4-4506-8823-471b4bcc9481" providerId="ADAL" clId="{9EE5BEA7-3DB5-4809-8A0F-F82057439530}" dt="2023-03-20T14:29:23.327" v="6430" actId="26606"/>
          <ac:spMkLst>
            <pc:docMk/>
            <pc:sldMk cId="27134678" sldId="270"/>
            <ac:spMk id="23" creationId="{8BB56887-D0D5-4F0C-9E19-7247EB83C8B7}"/>
          </ac:spMkLst>
        </pc:spChg>
        <pc:spChg chg="add del">
          <ac:chgData name="Rahman, Khalilur (DSO)" userId="b3f77ed4-7bf4-4506-8823-471b4bcc9481" providerId="ADAL" clId="{9EE5BEA7-3DB5-4809-8A0F-F82057439530}" dt="2023-03-20T14:29:23.327" v="6430" actId="26606"/>
          <ac:spMkLst>
            <pc:docMk/>
            <pc:sldMk cId="27134678" sldId="270"/>
            <ac:spMk id="24" creationId="{081E4A58-353D-44AE-B2FC-2A74E2E400F7}"/>
          </ac:spMkLst>
        </pc:spChg>
        <pc:spChg chg="add del">
          <ac:chgData name="Rahman, Khalilur (DSO)" userId="b3f77ed4-7bf4-4506-8823-471b4bcc9481" providerId="ADAL" clId="{9EE5BEA7-3DB5-4809-8A0F-F82057439530}" dt="2023-03-20T14:38:54.793" v="6547"/>
          <ac:spMkLst>
            <pc:docMk/>
            <pc:sldMk cId="27134678" sldId="270"/>
            <ac:spMk id="26" creationId="{777A147A-9ED8-46B4-8660-1B3C2AA880B5}"/>
          </ac:spMkLst>
        </pc:spChg>
        <pc:spChg chg="add del">
          <ac:chgData name="Rahman, Khalilur (DSO)" userId="b3f77ed4-7bf4-4506-8823-471b4bcc9481" providerId="ADAL" clId="{9EE5BEA7-3DB5-4809-8A0F-F82057439530}" dt="2023-03-20T14:38:54.793" v="6547"/>
          <ac:spMkLst>
            <pc:docMk/>
            <pc:sldMk cId="27134678" sldId="270"/>
            <ac:spMk id="27" creationId="{5D6C15A0-C087-4593-8414-2B4EC1CDC3DE}"/>
          </ac:spMkLst>
        </pc:spChg>
        <pc:spChg chg="del">
          <ac:chgData name="Rahman, Khalilur (DSO)" userId="b3f77ed4-7bf4-4506-8823-471b4bcc9481" providerId="ADAL" clId="{9EE5BEA7-3DB5-4809-8A0F-F82057439530}" dt="2023-03-22T16:38:24.345" v="10507"/>
          <ac:spMkLst>
            <pc:docMk/>
            <pc:sldMk cId="27134678" sldId="270"/>
            <ac:spMk id="126" creationId="{5A0118C5-4F8D-4CF4-BADD-53FEACC6C42A}"/>
          </ac:spMkLst>
        </pc:spChg>
        <pc:spChg chg="del">
          <ac:chgData name="Rahman, Khalilur (DSO)" userId="b3f77ed4-7bf4-4506-8823-471b4bcc9481" providerId="ADAL" clId="{9EE5BEA7-3DB5-4809-8A0F-F82057439530}" dt="2023-03-22T16:38:24.345" v="10507"/>
          <ac:spMkLst>
            <pc:docMk/>
            <pc:sldMk cId="27134678" sldId="270"/>
            <ac:spMk id="127" creationId="{CAEBFCD5-5356-4326-8D39-8235A46CD7B2}"/>
          </ac:spMkLst>
        </pc:spChg>
        <pc:spChg chg="del">
          <ac:chgData name="Rahman, Khalilur (DSO)" userId="b3f77ed4-7bf4-4506-8823-471b4bcc9481" providerId="ADAL" clId="{9EE5BEA7-3DB5-4809-8A0F-F82057439530}" dt="2023-03-22T16:38:24.345" v="10507"/>
          <ac:spMkLst>
            <pc:docMk/>
            <pc:sldMk cId="27134678" sldId="270"/>
            <ac:spMk id="128" creationId="{F6814848-248A-47DD-88E0-95099D951EF8}"/>
          </ac:spMkLst>
        </pc:spChg>
        <pc:spChg chg="del">
          <ac:chgData name="Rahman, Khalilur (DSO)" userId="b3f77ed4-7bf4-4506-8823-471b4bcc9481" providerId="ADAL" clId="{9EE5BEA7-3DB5-4809-8A0F-F82057439530}" dt="2023-03-22T16:38:24.345" v="10507"/>
          <ac:spMkLst>
            <pc:docMk/>
            <pc:sldMk cId="27134678" sldId="270"/>
            <ac:spMk id="129" creationId="{718BDA89-0D2C-4C4E-99F6-D7A220FE48D3}"/>
          </ac:spMkLst>
        </pc:spChg>
        <pc:spChg chg="del">
          <ac:chgData name="Rahman, Khalilur (DSO)" userId="b3f77ed4-7bf4-4506-8823-471b4bcc9481" providerId="ADAL" clId="{9EE5BEA7-3DB5-4809-8A0F-F82057439530}" dt="2023-03-22T16:38:24.345" v="10507"/>
          <ac:spMkLst>
            <pc:docMk/>
            <pc:sldMk cId="27134678" sldId="270"/>
            <ac:spMk id="132" creationId="{7CE98B01-ED41-482F-AFA1-19C7FA7C04A7}"/>
          </ac:spMkLst>
        </pc:spChg>
        <pc:spChg chg="del">
          <ac:chgData name="Rahman, Khalilur (DSO)" userId="b3f77ed4-7bf4-4506-8823-471b4bcc9481" providerId="ADAL" clId="{9EE5BEA7-3DB5-4809-8A0F-F82057439530}" dt="2023-03-22T16:38:24.345" v="10507"/>
          <ac:spMkLst>
            <pc:docMk/>
            <pc:sldMk cId="27134678" sldId="270"/>
            <ac:spMk id="133" creationId="{B9CABDD0-8DF6-4974-A224-9A2A81778003}"/>
          </ac:spMkLst>
        </pc:spChg>
        <pc:spChg chg="mod">
          <ac:chgData name="Rahman, Khalilur (DSO)" userId="b3f77ed4-7bf4-4506-8823-471b4bcc9481" providerId="ADAL" clId="{9EE5BEA7-3DB5-4809-8A0F-F82057439530}" dt="2023-03-22T13:42:49.045" v="6885" actId="20577"/>
          <ac:spMkLst>
            <pc:docMk/>
            <pc:sldMk cId="27134678" sldId="270"/>
            <ac:spMk id="138" creationId="{0A565137-290A-45D5-AAB4-2C6F181CE310}"/>
          </ac:spMkLst>
        </pc:spChg>
        <pc:grpChg chg="del">
          <ac:chgData name="Rahman, Khalilur (DSO)" userId="b3f77ed4-7bf4-4506-8823-471b4bcc9481" providerId="ADAL" clId="{9EE5BEA7-3DB5-4809-8A0F-F82057439530}" dt="2023-03-22T16:38:24.345" v="10507"/>
          <ac:grpSpMkLst>
            <pc:docMk/>
            <pc:sldMk cId="27134678" sldId="270"/>
            <ac:grpSpMk id="130" creationId="{6B67BE95-96EF-433C-9F29-B0732AA6B6AC}"/>
          </ac:grpSpMkLst>
        </pc:grpChg>
        <pc:grpChg chg="del">
          <ac:chgData name="Rahman, Khalilur (DSO)" userId="b3f77ed4-7bf4-4506-8823-471b4bcc9481" providerId="ADAL" clId="{9EE5BEA7-3DB5-4809-8A0F-F82057439530}" dt="2023-03-22T16:38:24.345" v="10507"/>
          <ac:grpSpMkLst>
            <pc:docMk/>
            <pc:sldMk cId="27134678" sldId="270"/>
            <ac:grpSpMk id="134" creationId="{D6E8B984-55B9-4A62-A043-997D00F0AE09}"/>
          </ac:grpSpMkLst>
        </pc:grpChg>
      </pc:sldChg>
      <pc:sldChg chg="addSp delSp modSp new del mod">
        <pc:chgData name="Rahman, Khalilur (DSO)" userId="b3f77ed4-7bf4-4506-8823-471b4bcc9481" providerId="ADAL" clId="{9EE5BEA7-3DB5-4809-8A0F-F82057439530}" dt="2023-03-19T21:57:36.712" v="1605" actId="2696"/>
        <pc:sldMkLst>
          <pc:docMk/>
          <pc:sldMk cId="1234073008" sldId="271"/>
        </pc:sldMkLst>
        <pc:spChg chg="mod">
          <ac:chgData name="Rahman, Khalilur (DSO)" userId="b3f77ed4-7bf4-4506-8823-471b4bcc9481" providerId="ADAL" clId="{9EE5BEA7-3DB5-4809-8A0F-F82057439530}" dt="2023-03-19T21:56:31.727" v="1588" actId="20577"/>
          <ac:spMkLst>
            <pc:docMk/>
            <pc:sldMk cId="1234073008" sldId="271"/>
            <ac:spMk id="2" creationId="{7AD4928A-780A-4266-B69C-64D8DA96EB98}"/>
          </ac:spMkLst>
        </pc:spChg>
        <pc:spChg chg="add del">
          <ac:chgData name="Rahman, Khalilur (DSO)" userId="b3f77ed4-7bf4-4506-8823-471b4bcc9481" providerId="ADAL" clId="{9EE5BEA7-3DB5-4809-8A0F-F82057439530}" dt="2023-03-19T21:43:04.082" v="1087" actId="3680"/>
          <ac:spMkLst>
            <pc:docMk/>
            <pc:sldMk cId="1234073008" sldId="271"/>
            <ac:spMk id="3" creationId="{859A959D-48C7-4F7A-9A5B-DE43FEEA9FF0}"/>
          </ac:spMkLst>
        </pc:spChg>
        <pc:graphicFrameChg chg="add del mod ord modGraphic">
          <ac:chgData name="Rahman, Khalilur (DSO)" userId="b3f77ed4-7bf4-4506-8823-471b4bcc9481" providerId="ADAL" clId="{9EE5BEA7-3DB5-4809-8A0F-F82057439530}" dt="2023-03-19T21:42:10.059" v="1084" actId="3680"/>
          <ac:graphicFrameMkLst>
            <pc:docMk/>
            <pc:sldMk cId="1234073008" sldId="271"/>
            <ac:graphicFrameMk id="4" creationId="{82454632-0959-402C-969E-76F8C7AD7693}"/>
          </ac:graphicFrameMkLst>
        </pc:graphicFrameChg>
        <pc:graphicFrameChg chg="add del mod ord modGraphic">
          <ac:chgData name="Rahman, Khalilur (DSO)" userId="b3f77ed4-7bf4-4506-8823-471b4bcc9481" providerId="ADAL" clId="{9EE5BEA7-3DB5-4809-8A0F-F82057439530}" dt="2023-03-19T21:42:54.996" v="1086" actId="3680"/>
          <ac:graphicFrameMkLst>
            <pc:docMk/>
            <pc:sldMk cId="1234073008" sldId="271"/>
            <ac:graphicFrameMk id="5" creationId="{8A129721-0BBB-4907-89FD-87817D8E4920}"/>
          </ac:graphicFrameMkLst>
        </pc:graphicFrameChg>
        <pc:graphicFrameChg chg="add mod ord modGraphic">
          <ac:chgData name="Rahman, Khalilur (DSO)" userId="b3f77ed4-7bf4-4506-8823-471b4bcc9481" providerId="ADAL" clId="{9EE5BEA7-3DB5-4809-8A0F-F82057439530}" dt="2023-03-19T21:57:14.202" v="1604" actId="20577"/>
          <ac:graphicFrameMkLst>
            <pc:docMk/>
            <pc:sldMk cId="1234073008" sldId="271"/>
            <ac:graphicFrameMk id="6" creationId="{50E83A35-B098-499F-B5D6-3D7E153A7E69}"/>
          </ac:graphicFrameMkLst>
        </pc:graphicFrameChg>
      </pc:sldChg>
      <pc:sldChg chg="addSp delSp modSp new add del mod modNotesTx">
        <pc:chgData name="Rahman, Khalilur (DSO)" userId="b3f77ed4-7bf4-4506-8823-471b4bcc9481" providerId="ADAL" clId="{9EE5BEA7-3DB5-4809-8A0F-F82057439530}" dt="2023-03-20T14:10:10.124" v="5916" actId="2696"/>
        <pc:sldMkLst>
          <pc:docMk/>
          <pc:sldMk cId="2790631734" sldId="271"/>
        </pc:sldMkLst>
        <pc:spChg chg="mod">
          <ac:chgData name="Rahman, Khalilur (DSO)" userId="b3f77ed4-7bf4-4506-8823-471b4bcc9481" providerId="ADAL" clId="{9EE5BEA7-3DB5-4809-8A0F-F82057439530}" dt="2023-03-19T21:58:56.745" v="1657" actId="20577"/>
          <ac:spMkLst>
            <pc:docMk/>
            <pc:sldMk cId="2790631734" sldId="271"/>
            <ac:spMk id="2" creationId="{3AFA93BF-09F2-41BA-950D-12C399006647}"/>
          </ac:spMkLst>
        </pc:spChg>
        <pc:spChg chg="add del">
          <ac:chgData name="Rahman, Khalilur (DSO)" userId="b3f77ed4-7bf4-4506-8823-471b4bcc9481" providerId="ADAL" clId="{9EE5BEA7-3DB5-4809-8A0F-F82057439530}" dt="2023-03-19T21:58:17.487" v="1609" actId="3680"/>
          <ac:spMkLst>
            <pc:docMk/>
            <pc:sldMk cId="2790631734" sldId="271"/>
            <ac:spMk id="3" creationId="{AA3BB4DC-761B-4C02-9009-3E9D86B92F62}"/>
          </ac:spMkLst>
        </pc:spChg>
        <pc:graphicFrameChg chg="add del mod ord modGraphic">
          <ac:chgData name="Rahman, Khalilur (DSO)" userId="b3f77ed4-7bf4-4506-8823-471b4bcc9481" providerId="ADAL" clId="{9EE5BEA7-3DB5-4809-8A0F-F82057439530}" dt="2023-03-19T21:58:09.406" v="1608" actId="3680"/>
          <ac:graphicFrameMkLst>
            <pc:docMk/>
            <pc:sldMk cId="2790631734" sldId="271"/>
            <ac:graphicFrameMk id="4" creationId="{BE93A3AE-8569-48E4-8983-97D59F59A1F5}"/>
          </ac:graphicFrameMkLst>
        </pc:graphicFrameChg>
        <pc:graphicFrameChg chg="add mod ord modGraphic">
          <ac:chgData name="Rahman, Khalilur (DSO)" userId="b3f77ed4-7bf4-4506-8823-471b4bcc9481" providerId="ADAL" clId="{9EE5BEA7-3DB5-4809-8A0F-F82057439530}" dt="2023-03-19T22:10:54.052" v="2318" actId="20577"/>
          <ac:graphicFrameMkLst>
            <pc:docMk/>
            <pc:sldMk cId="2790631734" sldId="271"/>
            <ac:graphicFrameMk id="5" creationId="{DE71829D-0634-46D1-8FC2-F148F3A84FA2}"/>
          </ac:graphicFrameMkLst>
        </pc:graphicFrameChg>
      </pc:sldChg>
      <pc:sldChg chg="addSp delSp modSp new mod setBg setClrOvrMap delDesignElem modNotesTx">
        <pc:chgData name="Rahman, Khalilur (DSO)" userId="b3f77ed4-7bf4-4506-8823-471b4bcc9481" providerId="ADAL" clId="{9EE5BEA7-3DB5-4809-8A0F-F82057439530}" dt="2023-03-26T10:19:00.718" v="11618"/>
        <pc:sldMkLst>
          <pc:docMk/>
          <pc:sldMk cId="1463652300" sldId="272"/>
        </pc:sldMkLst>
        <pc:spChg chg="mod">
          <ac:chgData name="Rahman, Khalilur (DSO)" userId="b3f77ed4-7bf4-4506-8823-471b4bcc9481" providerId="ADAL" clId="{9EE5BEA7-3DB5-4809-8A0F-F82057439530}" dt="2023-03-26T10:10:31.775" v="11613" actId="26606"/>
          <ac:spMkLst>
            <pc:docMk/>
            <pc:sldMk cId="1463652300" sldId="272"/>
            <ac:spMk id="2" creationId="{9253C2AE-AC88-4622-99D9-45EFC0D18251}"/>
          </ac:spMkLst>
        </pc:spChg>
        <pc:spChg chg="del mod">
          <ac:chgData name="Rahman, Khalilur (DSO)" userId="b3f77ed4-7bf4-4506-8823-471b4bcc9481" providerId="ADAL" clId="{9EE5BEA7-3DB5-4809-8A0F-F82057439530}" dt="2023-03-20T14:31:31.756" v="6455" actId="26606"/>
          <ac:spMkLst>
            <pc:docMk/>
            <pc:sldMk cId="1463652300" sldId="272"/>
            <ac:spMk id="3" creationId="{56C23ED9-A8E2-4231-B751-38AD2F016A49}"/>
          </ac:spMkLst>
        </pc:spChg>
        <pc:spChg chg="add del">
          <ac:chgData name="Rahman, Khalilur (DSO)" userId="b3f77ed4-7bf4-4506-8823-471b4bcc9481" providerId="ADAL" clId="{9EE5BEA7-3DB5-4809-8A0F-F82057439530}" dt="2023-03-20T14:50:10.725" v="6667"/>
          <ac:spMkLst>
            <pc:docMk/>
            <pc:sldMk cId="1463652300" sldId="272"/>
            <ac:spMk id="7" creationId="{F747F1B4-B831-4277-8AB0-32767F7EB7BF}"/>
          </ac:spMkLst>
        </pc:spChg>
        <pc:spChg chg="add del">
          <ac:chgData name="Rahman, Khalilur (DSO)" userId="b3f77ed4-7bf4-4506-8823-471b4bcc9481" providerId="ADAL" clId="{9EE5BEA7-3DB5-4809-8A0F-F82057439530}" dt="2023-03-20T14:31:31.716" v="6454" actId="26606"/>
          <ac:spMkLst>
            <pc:docMk/>
            <pc:sldMk cId="1463652300" sldId="272"/>
            <ac:spMk id="8" creationId="{100EDD19-6802-4EC3-95CE-CFFAB042CFD6}"/>
          </ac:spMkLst>
        </pc:spChg>
        <pc:spChg chg="add del">
          <ac:chgData name="Rahman, Khalilur (DSO)" userId="b3f77ed4-7bf4-4506-8823-471b4bcc9481" providerId="ADAL" clId="{9EE5BEA7-3DB5-4809-8A0F-F82057439530}" dt="2023-03-20T14:31:31.716" v="6454" actId="26606"/>
          <ac:spMkLst>
            <pc:docMk/>
            <pc:sldMk cId="1463652300" sldId="272"/>
            <ac:spMk id="10" creationId="{DB17E863-922E-4C26-BD64-E8FD41D28661}"/>
          </ac:spMkLst>
        </pc:spChg>
        <pc:spChg chg="del">
          <ac:chgData name="Rahman, Khalilur (DSO)" userId="b3f77ed4-7bf4-4506-8823-471b4bcc9481" providerId="ADAL" clId="{9EE5BEA7-3DB5-4809-8A0F-F82057439530}" dt="2023-03-22T16:38:24.345" v="10507"/>
          <ac:spMkLst>
            <pc:docMk/>
            <pc:sldMk cId="1463652300" sldId="272"/>
            <ac:spMk id="11" creationId="{B50AB553-2A96-4A92-96F2-93548E096954}"/>
          </ac:spMkLst>
        </pc:spChg>
        <pc:spChg chg="add del">
          <ac:chgData name="Rahman, Khalilur (DSO)" userId="b3f77ed4-7bf4-4506-8823-471b4bcc9481" providerId="ADAL" clId="{9EE5BEA7-3DB5-4809-8A0F-F82057439530}" dt="2023-03-20T14:50:10.725" v="6667"/>
          <ac:spMkLst>
            <pc:docMk/>
            <pc:sldMk cId="1463652300" sldId="272"/>
            <ac:spMk id="12" creationId="{D80CFA21-AB7C-4BEB-9BFF-05764FBBF3C6}"/>
          </ac:spMkLst>
        </pc:spChg>
        <pc:spChg chg="add del">
          <ac:chgData name="Rahman, Khalilur (DSO)" userId="b3f77ed4-7bf4-4506-8823-471b4bcc9481" providerId="ADAL" clId="{9EE5BEA7-3DB5-4809-8A0F-F82057439530}" dt="2023-03-20T14:50:10.725" v="6667"/>
          <ac:spMkLst>
            <pc:docMk/>
            <pc:sldMk cId="1463652300" sldId="272"/>
            <ac:spMk id="14" creationId="{12F7E335-851A-4CAE-B09F-E657819D4600}"/>
          </ac:spMkLst>
        </pc:spChg>
        <pc:spChg chg="add del">
          <ac:chgData name="Rahman, Khalilur (DSO)" userId="b3f77ed4-7bf4-4506-8823-471b4bcc9481" providerId="ADAL" clId="{9EE5BEA7-3DB5-4809-8A0F-F82057439530}" dt="2023-03-20T14:50:10.725" v="6667"/>
          <ac:spMkLst>
            <pc:docMk/>
            <pc:sldMk cId="1463652300" sldId="272"/>
            <ac:spMk id="16" creationId="{10B541F0-7F6E-402E-84D8-CF96EACA5FBC}"/>
          </ac:spMkLst>
        </pc:spChg>
        <pc:spChg chg="add del">
          <ac:chgData name="Rahman, Khalilur (DSO)" userId="b3f77ed4-7bf4-4506-8823-471b4bcc9481" providerId="ADAL" clId="{9EE5BEA7-3DB5-4809-8A0F-F82057439530}" dt="2023-03-26T10:19:00.718" v="11618"/>
          <ac:spMkLst>
            <pc:docMk/>
            <pc:sldMk cId="1463652300" sldId="272"/>
            <ac:spMk id="29" creationId="{2659FDB4-FCBE-4A89-B46D-43D4FA54464D}"/>
          </ac:spMkLst>
        </pc:spChg>
        <pc:spChg chg="add del">
          <ac:chgData name="Rahman, Khalilur (DSO)" userId="b3f77ed4-7bf4-4506-8823-471b4bcc9481" providerId="ADAL" clId="{9EE5BEA7-3DB5-4809-8A0F-F82057439530}" dt="2023-03-26T10:19:00.718" v="11618"/>
          <ac:spMkLst>
            <pc:docMk/>
            <pc:sldMk cId="1463652300" sldId="272"/>
            <ac:spMk id="31" creationId="{58BDB0EE-D238-415B-9ED8-62AA6AB2AAD1}"/>
          </ac:spMkLst>
        </pc:spChg>
        <pc:spChg chg="add del">
          <ac:chgData name="Rahman, Khalilur (DSO)" userId="b3f77ed4-7bf4-4506-8823-471b4bcc9481" providerId="ADAL" clId="{9EE5BEA7-3DB5-4809-8A0F-F82057439530}" dt="2023-03-24T16:12:56.082" v="11313" actId="26606"/>
          <ac:spMkLst>
            <pc:docMk/>
            <pc:sldMk cId="1463652300" sldId="272"/>
            <ac:spMk id="32" creationId="{B50AB553-2A96-4A92-96F2-93548E096954}"/>
          </ac:spMkLst>
        </pc:spChg>
        <pc:spChg chg="add del">
          <ac:chgData name="Rahman, Khalilur (DSO)" userId="b3f77ed4-7bf4-4506-8823-471b4bcc9481" providerId="ADAL" clId="{9EE5BEA7-3DB5-4809-8A0F-F82057439530}" dt="2023-03-24T16:13:00.432" v="11315" actId="26606"/>
          <ac:spMkLst>
            <pc:docMk/>
            <pc:sldMk cId="1463652300" sldId="272"/>
            <ac:spMk id="34" creationId="{E02239D2-A05D-4A1C-9F06-FBA7FC730E1B}"/>
          </ac:spMkLst>
        </pc:spChg>
        <pc:spChg chg="add del">
          <ac:chgData name="Rahman, Khalilur (DSO)" userId="b3f77ed4-7bf4-4506-8823-471b4bcc9481" providerId="ADAL" clId="{9EE5BEA7-3DB5-4809-8A0F-F82057439530}" dt="2023-03-24T16:28:01.470" v="11363" actId="26606"/>
          <ac:spMkLst>
            <pc:docMk/>
            <pc:sldMk cId="1463652300" sldId="272"/>
            <ac:spMk id="36" creationId="{E02239D2-A05D-4A1C-9F06-FBA7FC730E1B}"/>
          </ac:spMkLst>
        </pc:spChg>
        <pc:spChg chg="add del">
          <ac:chgData name="Rahman, Khalilur (DSO)" userId="b3f77ed4-7bf4-4506-8823-471b4bcc9481" providerId="ADAL" clId="{9EE5BEA7-3DB5-4809-8A0F-F82057439530}" dt="2023-03-26T10:19:00.718" v="11618"/>
          <ac:spMkLst>
            <pc:docMk/>
            <pc:sldMk cId="1463652300" sldId="272"/>
            <ac:spMk id="38" creationId="{C5B55FC3-961D-4325-82F1-DE92B0D04E03}"/>
          </ac:spMkLst>
        </pc:spChg>
        <pc:spChg chg="add del">
          <ac:chgData name="Rahman, Khalilur (DSO)" userId="b3f77ed4-7bf4-4506-8823-471b4bcc9481" providerId="ADAL" clId="{9EE5BEA7-3DB5-4809-8A0F-F82057439530}" dt="2023-03-26T10:19:00.718" v="11618"/>
          <ac:spMkLst>
            <pc:docMk/>
            <pc:sldMk cId="1463652300" sldId="272"/>
            <ac:spMk id="40" creationId="{4C8AB332-D09E-4F28-943C-DABDD4716A3C}"/>
          </ac:spMkLst>
        </pc:spChg>
        <pc:spChg chg="add del">
          <ac:chgData name="Rahman, Khalilur (DSO)" userId="b3f77ed4-7bf4-4506-8823-471b4bcc9481" providerId="ADAL" clId="{9EE5BEA7-3DB5-4809-8A0F-F82057439530}" dt="2023-03-25T23:25:19.271" v="11411"/>
          <ac:spMkLst>
            <pc:docMk/>
            <pc:sldMk cId="1463652300" sldId="272"/>
            <ac:spMk id="41" creationId="{345A976A-8DE3-4B67-B94B-2044FDD12899}"/>
          </ac:spMkLst>
        </pc:spChg>
        <pc:spChg chg="add del">
          <ac:chgData name="Rahman, Khalilur (DSO)" userId="b3f77ed4-7bf4-4506-8823-471b4bcc9481" providerId="ADAL" clId="{9EE5BEA7-3DB5-4809-8A0F-F82057439530}" dt="2023-03-25T23:25:19.271" v="11411"/>
          <ac:spMkLst>
            <pc:docMk/>
            <pc:sldMk cId="1463652300" sldId="272"/>
            <ac:spMk id="43" creationId="{6EAAA1B9-2DDB-49C9-A037-A523D2F13C15}"/>
          </ac:spMkLst>
        </pc:spChg>
        <pc:grpChg chg="add del">
          <ac:chgData name="Rahman, Khalilur (DSO)" userId="b3f77ed4-7bf4-4506-8823-471b4bcc9481" providerId="ADAL" clId="{9EE5BEA7-3DB5-4809-8A0F-F82057439530}" dt="2023-03-25T23:25:19.271" v="11411"/>
          <ac:grpSpMkLst>
            <pc:docMk/>
            <pc:sldMk cId="1463652300" sldId="272"/>
            <ac:grpSpMk id="45" creationId="{B441F8D5-EBCE-4FB9-91A9-3425971C1F99}"/>
          </ac:grpSpMkLst>
        </pc:grpChg>
        <pc:grpChg chg="add del">
          <ac:chgData name="Rahman, Khalilur (DSO)" userId="b3f77ed4-7bf4-4506-8823-471b4bcc9481" providerId="ADAL" clId="{9EE5BEA7-3DB5-4809-8A0F-F82057439530}" dt="2023-03-25T23:25:19.271" v="11411"/>
          <ac:grpSpMkLst>
            <pc:docMk/>
            <pc:sldMk cId="1463652300" sldId="272"/>
            <ac:grpSpMk id="51" creationId="{08701F99-7E4C-4B92-A4B5-307CDFB7A4DE}"/>
          </ac:grpSpMkLst>
        </pc:grpChg>
        <pc:graphicFrameChg chg="add mod ord modGraphic">
          <ac:chgData name="Rahman, Khalilur (DSO)" userId="b3f77ed4-7bf4-4506-8823-471b4bcc9481" providerId="ADAL" clId="{9EE5BEA7-3DB5-4809-8A0F-F82057439530}" dt="2023-03-26T10:10:31.775" v="11613" actId="26606"/>
          <ac:graphicFrameMkLst>
            <pc:docMk/>
            <pc:sldMk cId="1463652300" sldId="272"/>
            <ac:graphicFrameMk id="5" creationId="{354DF26D-62D6-8EFF-6B09-421455A17269}"/>
          </ac:graphicFrameMkLst>
        </pc:graphicFrameChg>
        <pc:picChg chg="mod ord">
          <ac:chgData name="Rahman, Khalilur (DSO)" userId="b3f77ed4-7bf4-4506-8823-471b4bcc9481" providerId="ADAL" clId="{9EE5BEA7-3DB5-4809-8A0F-F82057439530}" dt="2023-03-24T16:13:00.494" v="11316" actId="26606"/>
          <ac:picMkLst>
            <pc:docMk/>
            <pc:sldMk cId="1463652300" sldId="272"/>
            <ac:picMk id="27" creationId="{B69EF153-2395-CB5F-4CC8-1842385273B3}"/>
          </ac:picMkLst>
        </pc:picChg>
        <pc:cxnChg chg="add del">
          <ac:chgData name="Rahman, Khalilur (DSO)" userId="b3f77ed4-7bf4-4506-8823-471b4bcc9481" providerId="ADAL" clId="{9EE5BEA7-3DB5-4809-8A0F-F82057439530}" dt="2023-03-26T10:19:00.718" v="11618"/>
          <ac:cxnSpMkLst>
            <pc:docMk/>
            <pc:sldMk cId="1463652300" sldId="272"/>
            <ac:cxnSpMk id="30" creationId="{C8F51B3F-8331-4E4A-AE96-D47B1006EEAD}"/>
          </ac:cxnSpMkLst>
        </pc:cxnChg>
      </pc:sldChg>
      <pc:sldChg chg="addSp delSp modSp new mod setBg setClrOvrMap delDesignElem modNotesTx">
        <pc:chgData name="Rahman, Khalilur (DSO)" userId="b3f77ed4-7bf4-4506-8823-471b4bcc9481" providerId="ADAL" clId="{9EE5BEA7-3DB5-4809-8A0F-F82057439530}" dt="2023-03-26T10:51:30.757" v="12751" actId="20577"/>
        <pc:sldMkLst>
          <pc:docMk/>
          <pc:sldMk cId="619528925" sldId="273"/>
        </pc:sldMkLst>
        <pc:spChg chg="mod">
          <ac:chgData name="Rahman, Khalilur (DSO)" userId="b3f77ed4-7bf4-4506-8823-471b4bcc9481" providerId="ADAL" clId="{9EE5BEA7-3DB5-4809-8A0F-F82057439530}" dt="2023-03-26T10:20:10.574" v="11622" actId="26606"/>
          <ac:spMkLst>
            <pc:docMk/>
            <pc:sldMk cId="619528925" sldId="273"/>
            <ac:spMk id="2" creationId="{F9079FBE-3746-42FE-A3C9-8493AAB531CC}"/>
          </ac:spMkLst>
        </pc:spChg>
        <pc:spChg chg="add del mod">
          <ac:chgData name="Rahman, Khalilur (DSO)" userId="b3f77ed4-7bf4-4506-8823-471b4bcc9481" providerId="ADAL" clId="{9EE5BEA7-3DB5-4809-8A0F-F82057439530}" dt="2023-03-20T14:35:59.054" v="6506" actId="26606"/>
          <ac:spMkLst>
            <pc:docMk/>
            <pc:sldMk cId="619528925" sldId="273"/>
            <ac:spMk id="3" creationId="{B1724CE1-470B-4990-88D8-FD47456FFA8B}"/>
          </ac:spMkLst>
        </pc:spChg>
        <pc:spChg chg="add del">
          <ac:chgData name="Rahman, Khalilur (DSO)" userId="b3f77ed4-7bf4-4506-8823-471b4bcc9481" providerId="ADAL" clId="{9EE5BEA7-3DB5-4809-8A0F-F82057439530}" dt="2023-03-20T14:34:24.925" v="6473" actId="26606"/>
          <ac:spMkLst>
            <pc:docMk/>
            <pc:sldMk cId="619528925" sldId="273"/>
            <ac:spMk id="8" creationId="{777A147A-9ED8-46B4-8660-1B3C2AA880B5}"/>
          </ac:spMkLst>
        </pc:spChg>
        <pc:spChg chg="add del">
          <ac:chgData name="Rahman, Khalilur (DSO)" userId="b3f77ed4-7bf4-4506-8823-471b4bcc9481" providerId="ADAL" clId="{9EE5BEA7-3DB5-4809-8A0F-F82057439530}" dt="2023-03-20T14:34:24.925" v="6473" actId="26606"/>
          <ac:spMkLst>
            <pc:docMk/>
            <pc:sldMk cId="619528925" sldId="273"/>
            <ac:spMk id="10" creationId="{5D6C15A0-C087-4593-8414-2B4EC1CDC3DE}"/>
          </ac:spMkLst>
        </pc:spChg>
        <pc:spChg chg="add del">
          <ac:chgData name="Rahman, Khalilur (DSO)" userId="b3f77ed4-7bf4-4506-8823-471b4bcc9481" providerId="ADAL" clId="{9EE5BEA7-3DB5-4809-8A0F-F82057439530}" dt="2023-03-20T14:34:24.925" v="6473" actId="26606"/>
          <ac:spMkLst>
            <pc:docMk/>
            <pc:sldMk cId="619528925" sldId="273"/>
            <ac:spMk id="11" creationId="{B1724CE1-470B-4990-88D8-FD47456FFA8B}"/>
          </ac:spMkLst>
        </pc:spChg>
        <pc:spChg chg="add del">
          <ac:chgData name="Rahman, Khalilur (DSO)" userId="b3f77ed4-7bf4-4506-8823-471b4bcc9481" providerId="ADAL" clId="{9EE5BEA7-3DB5-4809-8A0F-F82057439530}" dt="2023-03-20T14:34:27.475" v="6475" actId="26606"/>
          <ac:spMkLst>
            <pc:docMk/>
            <pc:sldMk cId="619528925" sldId="273"/>
            <ac:spMk id="12" creationId="{6D79188D-1ED5-4705-B8C7-5D6FB7670AB3}"/>
          </ac:spMkLst>
        </pc:spChg>
        <pc:spChg chg="add del">
          <ac:chgData name="Rahman, Khalilur (DSO)" userId="b3f77ed4-7bf4-4506-8823-471b4bcc9481" providerId="ADAL" clId="{9EE5BEA7-3DB5-4809-8A0F-F82057439530}" dt="2023-03-20T14:34:27.475" v="6475" actId="26606"/>
          <ac:spMkLst>
            <pc:docMk/>
            <pc:sldMk cId="619528925" sldId="273"/>
            <ac:spMk id="13" creationId="{98DDA986-B6EE-4642-AC60-0490373E69D0}"/>
          </ac:spMkLst>
        </pc:spChg>
        <pc:spChg chg="add del">
          <ac:chgData name="Rahman, Khalilur (DSO)" userId="b3f77ed4-7bf4-4506-8823-471b4bcc9481" providerId="ADAL" clId="{9EE5BEA7-3DB5-4809-8A0F-F82057439530}" dt="2023-03-20T14:34:27.475" v="6475" actId="26606"/>
          <ac:spMkLst>
            <pc:docMk/>
            <pc:sldMk cId="619528925" sldId="273"/>
            <ac:spMk id="14" creationId="{80B62878-12EF-4E97-A284-47BAFC30DA2E}"/>
          </ac:spMkLst>
        </pc:spChg>
        <pc:spChg chg="add del">
          <ac:chgData name="Rahman, Khalilur (DSO)" userId="b3f77ed4-7bf4-4506-8823-471b4bcc9481" providerId="ADAL" clId="{9EE5BEA7-3DB5-4809-8A0F-F82057439530}" dt="2023-03-20T14:34:27.475" v="6475" actId="26606"/>
          <ac:spMkLst>
            <pc:docMk/>
            <pc:sldMk cId="619528925" sldId="273"/>
            <ac:spMk id="15" creationId="{B1724CE1-470B-4990-88D8-FD47456FFA8B}"/>
          </ac:spMkLst>
        </pc:spChg>
        <pc:spChg chg="add del">
          <ac:chgData name="Rahman, Khalilur (DSO)" userId="b3f77ed4-7bf4-4506-8823-471b4bcc9481" providerId="ADAL" clId="{9EE5BEA7-3DB5-4809-8A0F-F82057439530}" dt="2023-03-20T14:34:42" v="6483" actId="26606"/>
          <ac:spMkLst>
            <pc:docMk/>
            <pc:sldMk cId="619528925" sldId="273"/>
            <ac:spMk id="16" creationId="{E3020543-B24B-4EC4-8FFC-8DD88EEA91A8}"/>
          </ac:spMkLst>
        </pc:spChg>
        <pc:spChg chg="add del">
          <ac:chgData name="Rahman, Khalilur (DSO)" userId="b3f77ed4-7bf4-4506-8823-471b4bcc9481" providerId="ADAL" clId="{9EE5BEA7-3DB5-4809-8A0F-F82057439530}" dt="2023-03-20T14:34:29.805" v="6477" actId="26606"/>
          <ac:spMkLst>
            <pc:docMk/>
            <pc:sldMk cId="619528925" sldId="273"/>
            <ac:spMk id="17" creationId="{4BC99CB9-DDAD-44A2-8A1C-E3AF4E72DF5C}"/>
          </ac:spMkLst>
        </pc:spChg>
        <pc:spChg chg="add del">
          <ac:chgData name="Rahman, Khalilur (DSO)" userId="b3f77ed4-7bf4-4506-8823-471b4bcc9481" providerId="ADAL" clId="{9EE5BEA7-3DB5-4809-8A0F-F82057439530}" dt="2023-03-20T14:35:34.415" v="6491" actId="26606"/>
          <ac:spMkLst>
            <pc:docMk/>
            <pc:sldMk cId="619528925" sldId="273"/>
            <ac:spMk id="19" creationId="{443F2ACA-E6D6-4028-82DD-F03C262D5DE6}"/>
          </ac:spMkLst>
        </pc:spChg>
        <pc:spChg chg="add del">
          <ac:chgData name="Rahman, Khalilur (DSO)" userId="b3f77ed4-7bf4-4506-8823-471b4bcc9481" providerId="ADAL" clId="{9EE5BEA7-3DB5-4809-8A0F-F82057439530}" dt="2023-03-20T14:34:29.805" v="6477" actId="26606"/>
          <ac:spMkLst>
            <pc:docMk/>
            <pc:sldMk cId="619528925" sldId="273"/>
            <ac:spMk id="23" creationId="{64053CBF-3932-45FF-8285-EE5146085F3A}"/>
          </ac:spMkLst>
        </pc:spChg>
        <pc:spChg chg="add del">
          <ac:chgData name="Rahman, Khalilur (DSO)" userId="b3f77ed4-7bf4-4506-8823-471b4bcc9481" providerId="ADAL" clId="{9EE5BEA7-3DB5-4809-8A0F-F82057439530}" dt="2023-03-20T14:34:29.805" v="6477" actId="26606"/>
          <ac:spMkLst>
            <pc:docMk/>
            <pc:sldMk cId="619528925" sldId="273"/>
            <ac:spMk id="28" creationId="{B1724CE1-470B-4990-88D8-FD47456FFA8B}"/>
          </ac:spMkLst>
        </pc:spChg>
        <pc:spChg chg="add del">
          <ac:chgData name="Rahman, Khalilur (DSO)" userId="b3f77ed4-7bf4-4506-8823-471b4bcc9481" providerId="ADAL" clId="{9EE5BEA7-3DB5-4809-8A0F-F82057439530}" dt="2023-03-20T14:34:34.905" v="6479" actId="26606"/>
          <ac:spMkLst>
            <pc:docMk/>
            <pc:sldMk cId="619528925" sldId="273"/>
            <ac:spMk id="30" creationId="{081EA652-8C6A-4E69-BEB9-170809474553}"/>
          </ac:spMkLst>
        </pc:spChg>
        <pc:spChg chg="add del">
          <ac:chgData name="Rahman, Khalilur (DSO)" userId="b3f77ed4-7bf4-4506-8823-471b4bcc9481" providerId="ADAL" clId="{9EE5BEA7-3DB5-4809-8A0F-F82057439530}" dt="2023-03-20T14:34:34.905" v="6479" actId="26606"/>
          <ac:spMkLst>
            <pc:docMk/>
            <pc:sldMk cId="619528925" sldId="273"/>
            <ac:spMk id="31" creationId="{5298780A-33B9-4EA2-8F67-DE68AD62841B}"/>
          </ac:spMkLst>
        </pc:spChg>
        <pc:spChg chg="add del">
          <ac:chgData name="Rahman, Khalilur (DSO)" userId="b3f77ed4-7bf4-4506-8823-471b4bcc9481" providerId="ADAL" clId="{9EE5BEA7-3DB5-4809-8A0F-F82057439530}" dt="2023-03-20T14:34:34.905" v="6479" actId="26606"/>
          <ac:spMkLst>
            <pc:docMk/>
            <pc:sldMk cId="619528925" sldId="273"/>
            <ac:spMk id="32" creationId="{7F488E8B-4E1E-4402-8935-D4E6C02615C7}"/>
          </ac:spMkLst>
        </pc:spChg>
        <pc:spChg chg="add del">
          <ac:chgData name="Rahman, Khalilur (DSO)" userId="b3f77ed4-7bf4-4506-8823-471b4bcc9481" providerId="ADAL" clId="{9EE5BEA7-3DB5-4809-8A0F-F82057439530}" dt="2023-03-20T14:34:34.905" v="6479" actId="26606"/>
          <ac:spMkLst>
            <pc:docMk/>
            <pc:sldMk cId="619528925" sldId="273"/>
            <ac:spMk id="33" creationId="{B1724CE1-470B-4990-88D8-FD47456FFA8B}"/>
          </ac:spMkLst>
        </pc:spChg>
        <pc:spChg chg="add del">
          <ac:chgData name="Rahman, Khalilur (DSO)" userId="b3f77ed4-7bf4-4506-8823-471b4bcc9481" providerId="ADAL" clId="{9EE5BEA7-3DB5-4809-8A0F-F82057439530}" dt="2023-03-20T14:34:39.065" v="6481" actId="26606"/>
          <ac:spMkLst>
            <pc:docMk/>
            <pc:sldMk cId="619528925" sldId="273"/>
            <ac:spMk id="35" creationId="{B6CDA21F-E7AF-4C75-8395-33F58D5B0E45}"/>
          </ac:spMkLst>
        </pc:spChg>
        <pc:spChg chg="add del">
          <ac:chgData name="Rahman, Khalilur (DSO)" userId="b3f77ed4-7bf4-4506-8823-471b4bcc9481" providerId="ADAL" clId="{9EE5BEA7-3DB5-4809-8A0F-F82057439530}" dt="2023-03-20T14:34:39.065" v="6481" actId="26606"/>
          <ac:spMkLst>
            <pc:docMk/>
            <pc:sldMk cId="619528925" sldId="273"/>
            <ac:spMk id="40" creationId="{D5B0017B-2ECA-49AF-B397-DC140825DF8D}"/>
          </ac:spMkLst>
        </pc:spChg>
        <pc:spChg chg="add del">
          <ac:chgData name="Rahman, Khalilur (DSO)" userId="b3f77ed4-7bf4-4506-8823-471b4bcc9481" providerId="ADAL" clId="{9EE5BEA7-3DB5-4809-8A0F-F82057439530}" dt="2023-03-20T14:34:39.065" v="6481" actId="26606"/>
          <ac:spMkLst>
            <pc:docMk/>
            <pc:sldMk cId="619528925" sldId="273"/>
            <ac:spMk id="41" creationId="{B1724CE1-470B-4990-88D8-FD47456FFA8B}"/>
          </ac:spMkLst>
        </pc:spChg>
        <pc:spChg chg="add del">
          <ac:chgData name="Rahman, Khalilur (DSO)" userId="b3f77ed4-7bf4-4506-8823-471b4bcc9481" providerId="ADAL" clId="{9EE5BEA7-3DB5-4809-8A0F-F82057439530}" dt="2023-03-20T14:34:42" v="6483" actId="26606"/>
          <ac:spMkLst>
            <pc:docMk/>
            <pc:sldMk cId="619528925" sldId="273"/>
            <ac:spMk id="44" creationId="{327D73B4-9F5C-4A64-A179-51B9500CB8B5}"/>
          </ac:spMkLst>
        </pc:spChg>
        <pc:spChg chg="add del">
          <ac:chgData name="Rahman, Khalilur (DSO)" userId="b3f77ed4-7bf4-4506-8823-471b4bcc9481" providerId="ADAL" clId="{9EE5BEA7-3DB5-4809-8A0F-F82057439530}" dt="2023-03-20T14:34:42" v="6483" actId="26606"/>
          <ac:spMkLst>
            <pc:docMk/>
            <pc:sldMk cId="619528925" sldId="273"/>
            <ac:spMk id="45" creationId="{C1F06963-6374-4B48-844F-071A9BAAAE02}"/>
          </ac:spMkLst>
        </pc:spChg>
        <pc:spChg chg="add del">
          <ac:chgData name="Rahman, Khalilur (DSO)" userId="b3f77ed4-7bf4-4506-8823-471b4bcc9481" providerId="ADAL" clId="{9EE5BEA7-3DB5-4809-8A0F-F82057439530}" dt="2023-03-20T14:34:42" v="6483" actId="26606"/>
          <ac:spMkLst>
            <pc:docMk/>
            <pc:sldMk cId="619528925" sldId="273"/>
            <ac:spMk id="46" creationId="{6CB927A4-E432-4310-9CD5-E89FF5063179}"/>
          </ac:spMkLst>
        </pc:spChg>
        <pc:spChg chg="add del">
          <ac:chgData name="Rahman, Khalilur (DSO)" userId="b3f77ed4-7bf4-4506-8823-471b4bcc9481" providerId="ADAL" clId="{9EE5BEA7-3DB5-4809-8A0F-F82057439530}" dt="2023-03-20T14:34:42" v="6483" actId="26606"/>
          <ac:spMkLst>
            <pc:docMk/>
            <pc:sldMk cId="619528925" sldId="273"/>
            <ac:spMk id="47" creationId="{1453BF6C-B012-48B7-B4E8-6D7AC7C27D02}"/>
          </ac:spMkLst>
        </pc:spChg>
        <pc:spChg chg="add del">
          <ac:chgData name="Rahman, Khalilur (DSO)" userId="b3f77ed4-7bf4-4506-8823-471b4bcc9481" providerId="ADAL" clId="{9EE5BEA7-3DB5-4809-8A0F-F82057439530}" dt="2023-03-20T14:34:42" v="6483" actId="26606"/>
          <ac:spMkLst>
            <pc:docMk/>
            <pc:sldMk cId="619528925" sldId="273"/>
            <ac:spMk id="48" creationId="{B1724CE1-470B-4990-88D8-FD47456FFA8B}"/>
          </ac:spMkLst>
        </pc:spChg>
        <pc:spChg chg="add del">
          <ac:chgData name="Rahman, Khalilur (DSO)" userId="b3f77ed4-7bf4-4506-8823-471b4bcc9481" providerId="ADAL" clId="{9EE5BEA7-3DB5-4809-8A0F-F82057439530}" dt="2023-03-20T14:35:06.505" v="6485" actId="26606"/>
          <ac:spMkLst>
            <pc:docMk/>
            <pc:sldMk cId="619528925" sldId="273"/>
            <ac:spMk id="51" creationId="{5C8908E2-EE49-44D2-9428-A28D2312A8D5}"/>
          </ac:spMkLst>
        </pc:spChg>
        <pc:spChg chg="add del">
          <ac:chgData name="Rahman, Khalilur (DSO)" userId="b3f77ed4-7bf4-4506-8823-471b4bcc9481" providerId="ADAL" clId="{9EE5BEA7-3DB5-4809-8A0F-F82057439530}" dt="2023-03-20T14:35:06.505" v="6485" actId="26606"/>
          <ac:spMkLst>
            <pc:docMk/>
            <pc:sldMk cId="619528925" sldId="273"/>
            <ac:spMk id="55" creationId="{D06891CE-5B9C-4B9E-AA78-3A5E25434F86}"/>
          </ac:spMkLst>
        </pc:spChg>
        <pc:spChg chg="add del">
          <ac:chgData name="Rahman, Khalilur (DSO)" userId="b3f77ed4-7bf4-4506-8823-471b4bcc9481" providerId="ADAL" clId="{9EE5BEA7-3DB5-4809-8A0F-F82057439530}" dt="2023-03-20T14:35:06.505" v="6485" actId="26606"/>
          <ac:spMkLst>
            <pc:docMk/>
            <pc:sldMk cId="619528925" sldId="273"/>
            <ac:spMk id="56" creationId="{ED888B23-07FA-482A-96DF-47E31AF1A603}"/>
          </ac:spMkLst>
        </pc:spChg>
        <pc:spChg chg="add del">
          <ac:chgData name="Rahman, Khalilur (DSO)" userId="b3f77ed4-7bf4-4506-8823-471b4bcc9481" providerId="ADAL" clId="{9EE5BEA7-3DB5-4809-8A0F-F82057439530}" dt="2023-03-20T14:35:06.505" v="6485" actId="26606"/>
          <ac:spMkLst>
            <pc:docMk/>
            <pc:sldMk cId="619528925" sldId="273"/>
            <ac:spMk id="57" creationId="{B1724CE1-470B-4990-88D8-FD47456FFA8B}"/>
          </ac:spMkLst>
        </pc:spChg>
        <pc:spChg chg="add del">
          <ac:chgData name="Rahman, Khalilur (DSO)" userId="b3f77ed4-7bf4-4506-8823-471b4bcc9481" providerId="ADAL" clId="{9EE5BEA7-3DB5-4809-8A0F-F82057439530}" dt="2023-03-20T14:35:20.840" v="6487" actId="26606"/>
          <ac:spMkLst>
            <pc:docMk/>
            <pc:sldMk cId="619528925" sldId="273"/>
            <ac:spMk id="59" creationId="{17718681-A12E-49D6-9925-DD7C68176D61}"/>
          </ac:spMkLst>
        </pc:spChg>
        <pc:spChg chg="add del">
          <ac:chgData name="Rahman, Khalilur (DSO)" userId="b3f77ed4-7bf4-4506-8823-471b4bcc9481" providerId="ADAL" clId="{9EE5BEA7-3DB5-4809-8A0F-F82057439530}" dt="2023-03-20T14:35:20.840" v="6487" actId="26606"/>
          <ac:spMkLst>
            <pc:docMk/>
            <pc:sldMk cId="619528925" sldId="273"/>
            <ac:spMk id="60" creationId="{FBD77573-9EF2-4C35-8285-A1CF6FBB0EA5}"/>
          </ac:spMkLst>
        </pc:spChg>
        <pc:spChg chg="add del">
          <ac:chgData name="Rahman, Khalilur (DSO)" userId="b3f77ed4-7bf4-4506-8823-471b4bcc9481" providerId="ADAL" clId="{9EE5BEA7-3DB5-4809-8A0F-F82057439530}" dt="2023-03-20T14:35:20.840" v="6487" actId="26606"/>
          <ac:spMkLst>
            <pc:docMk/>
            <pc:sldMk cId="619528925" sldId="273"/>
            <ac:spMk id="61" creationId="{B1724CE1-470B-4990-88D8-FD47456FFA8B}"/>
          </ac:spMkLst>
        </pc:spChg>
        <pc:spChg chg="add del">
          <ac:chgData name="Rahman, Khalilur (DSO)" userId="b3f77ed4-7bf4-4506-8823-471b4bcc9481" providerId="ADAL" clId="{9EE5BEA7-3DB5-4809-8A0F-F82057439530}" dt="2023-03-20T14:35:23.430" v="6489" actId="26606"/>
          <ac:spMkLst>
            <pc:docMk/>
            <pc:sldMk cId="619528925" sldId="273"/>
            <ac:spMk id="63" creationId="{B50AB553-2A96-4A92-96F2-93548E096954}"/>
          </ac:spMkLst>
        </pc:spChg>
        <pc:spChg chg="add del">
          <ac:chgData name="Rahman, Khalilur (DSO)" userId="b3f77ed4-7bf4-4506-8823-471b4bcc9481" providerId="ADAL" clId="{9EE5BEA7-3DB5-4809-8A0F-F82057439530}" dt="2023-03-20T14:35:34.415" v="6491" actId="26606"/>
          <ac:spMkLst>
            <pc:docMk/>
            <pc:sldMk cId="619528925" sldId="273"/>
            <ac:spMk id="66" creationId="{BACC6370-2D7E-4714-9D71-7542949D7D5D}"/>
          </ac:spMkLst>
        </pc:spChg>
        <pc:spChg chg="add del">
          <ac:chgData name="Rahman, Khalilur (DSO)" userId="b3f77ed4-7bf4-4506-8823-471b4bcc9481" providerId="ADAL" clId="{9EE5BEA7-3DB5-4809-8A0F-F82057439530}" dt="2023-03-20T14:35:34.415" v="6491" actId="26606"/>
          <ac:spMkLst>
            <pc:docMk/>
            <pc:sldMk cId="619528925" sldId="273"/>
            <ac:spMk id="67" creationId="{256B2C21-A230-48C0-8DF1-C46611373C44}"/>
          </ac:spMkLst>
        </pc:spChg>
        <pc:spChg chg="add del">
          <ac:chgData name="Rahman, Khalilur (DSO)" userId="b3f77ed4-7bf4-4506-8823-471b4bcc9481" providerId="ADAL" clId="{9EE5BEA7-3DB5-4809-8A0F-F82057439530}" dt="2023-03-20T14:35:34.415" v="6491" actId="26606"/>
          <ac:spMkLst>
            <pc:docMk/>
            <pc:sldMk cId="619528925" sldId="273"/>
            <ac:spMk id="68" creationId="{3847E18C-932D-4C95-AABA-FEC7C9499AD7}"/>
          </ac:spMkLst>
        </pc:spChg>
        <pc:spChg chg="add del">
          <ac:chgData name="Rahman, Khalilur (DSO)" userId="b3f77ed4-7bf4-4506-8823-471b4bcc9481" providerId="ADAL" clId="{9EE5BEA7-3DB5-4809-8A0F-F82057439530}" dt="2023-03-20T14:35:34.415" v="6491" actId="26606"/>
          <ac:spMkLst>
            <pc:docMk/>
            <pc:sldMk cId="619528925" sldId="273"/>
            <ac:spMk id="69" creationId="{3150CB11-0C61-439E-910F-5787759E72A0}"/>
          </ac:spMkLst>
        </pc:spChg>
        <pc:spChg chg="add del">
          <ac:chgData name="Rahman, Khalilur (DSO)" userId="b3f77ed4-7bf4-4506-8823-471b4bcc9481" providerId="ADAL" clId="{9EE5BEA7-3DB5-4809-8A0F-F82057439530}" dt="2023-03-20T14:35:34.415" v="6491" actId="26606"/>
          <ac:spMkLst>
            <pc:docMk/>
            <pc:sldMk cId="619528925" sldId="273"/>
            <ac:spMk id="70" creationId="{43F8A58B-5155-44CE-A5FF-7647B47D0A7A}"/>
          </ac:spMkLst>
        </pc:spChg>
        <pc:spChg chg="add del">
          <ac:chgData name="Rahman, Khalilur (DSO)" userId="b3f77ed4-7bf4-4506-8823-471b4bcc9481" providerId="ADAL" clId="{9EE5BEA7-3DB5-4809-8A0F-F82057439530}" dt="2023-03-20T14:35:39.074" v="6493" actId="26606"/>
          <ac:spMkLst>
            <pc:docMk/>
            <pc:sldMk cId="619528925" sldId="273"/>
            <ac:spMk id="73" creationId="{1BB867FF-FC45-48F7-8104-F89BE54909F1}"/>
          </ac:spMkLst>
        </pc:spChg>
        <pc:spChg chg="add del">
          <ac:chgData name="Rahman, Khalilur (DSO)" userId="b3f77ed4-7bf4-4506-8823-471b4bcc9481" providerId="ADAL" clId="{9EE5BEA7-3DB5-4809-8A0F-F82057439530}" dt="2023-03-20T14:35:39.074" v="6493" actId="26606"/>
          <ac:spMkLst>
            <pc:docMk/>
            <pc:sldMk cId="619528925" sldId="273"/>
            <ac:spMk id="74" creationId="{8BB56887-D0D5-4F0C-9E19-7247EB83C8B7}"/>
          </ac:spMkLst>
        </pc:spChg>
        <pc:spChg chg="add del">
          <ac:chgData name="Rahman, Khalilur (DSO)" userId="b3f77ed4-7bf4-4506-8823-471b4bcc9481" providerId="ADAL" clId="{9EE5BEA7-3DB5-4809-8A0F-F82057439530}" dt="2023-03-20T14:35:39.074" v="6493" actId="26606"/>
          <ac:spMkLst>
            <pc:docMk/>
            <pc:sldMk cId="619528925" sldId="273"/>
            <ac:spMk id="75" creationId="{081E4A58-353D-44AE-B2FC-2A74E2E400F7}"/>
          </ac:spMkLst>
        </pc:spChg>
        <pc:spChg chg="add del">
          <ac:chgData name="Rahman, Khalilur (DSO)" userId="b3f77ed4-7bf4-4506-8823-471b4bcc9481" providerId="ADAL" clId="{9EE5BEA7-3DB5-4809-8A0F-F82057439530}" dt="2023-03-20T14:35:39.074" v="6493" actId="26606"/>
          <ac:spMkLst>
            <pc:docMk/>
            <pc:sldMk cId="619528925" sldId="273"/>
            <ac:spMk id="76" creationId="{B1724CE1-470B-4990-88D8-FD47456FFA8B}"/>
          </ac:spMkLst>
        </pc:spChg>
        <pc:spChg chg="add del">
          <ac:chgData name="Rahman, Khalilur (DSO)" userId="b3f77ed4-7bf4-4506-8823-471b4bcc9481" providerId="ADAL" clId="{9EE5BEA7-3DB5-4809-8A0F-F82057439530}" dt="2023-03-20T14:35:41.024" v="6495" actId="26606"/>
          <ac:spMkLst>
            <pc:docMk/>
            <pc:sldMk cId="619528925" sldId="273"/>
            <ac:spMk id="78" creationId="{BACC6370-2D7E-4714-9D71-7542949D7D5D}"/>
          </ac:spMkLst>
        </pc:spChg>
        <pc:spChg chg="add del">
          <ac:chgData name="Rahman, Khalilur (DSO)" userId="b3f77ed4-7bf4-4506-8823-471b4bcc9481" providerId="ADAL" clId="{9EE5BEA7-3DB5-4809-8A0F-F82057439530}" dt="2023-03-20T14:35:41.024" v="6495" actId="26606"/>
          <ac:spMkLst>
            <pc:docMk/>
            <pc:sldMk cId="619528925" sldId="273"/>
            <ac:spMk id="79" creationId="{256B2C21-A230-48C0-8DF1-C46611373C44}"/>
          </ac:spMkLst>
        </pc:spChg>
        <pc:spChg chg="add del">
          <ac:chgData name="Rahman, Khalilur (DSO)" userId="b3f77ed4-7bf4-4506-8823-471b4bcc9481" providerId="ADAL" clId="{9EE5BEA7-3DB5-4809-8A0F-F82057439530}" dt="2023-03-20T14:35:41.024" v="6495" actId="26606"/>
          <ac:spMkLst>
            <pc:docMk/>
            <pc:sldMk cId="619528925" sldId="273"/>
            <ac:spMk id="80" creationId="{3847E18C-932D-4C95-AABA-FEC7C9499AD7}"/>
          </ac:spMkLst>
        </pc:spChg>
        <pc:spChg chg="add del">
          <ac:chgData name="Rahman, Khalilur (DSO)" userId="b3f77ed4-7bf4-4506-8823-471b4bcc9481" providerId="ADAL" clId="{9EE5BEA7-3DB5-4809-8A0F-F82057439530}" dt="2023-03-20T14:35:41.024" v="6495" actId="26606"/>
          <ac:spMkLst>
            <pc:docMk/>
            <pc:sldMk cId="619528925" sldId="273"/>
            <ac:spMk id="81" creationId="{3150CB11-0C61-439E-910F-5787759E72A0}"/>
          </ac:spMkLst>
        </pc:spChg>
        <pc:spChg chg="add del">
          <ac:chgData name="Rahman, Khalilur (DSO)" userId="b3f77ed4-7bf4-4506-8823-471b4bcc9481" providerId="ADAL" clId="{9EE5BEA7-3DB5-4809-8A0F-F82057439530}" dt="2023-03-20T14:35:41.024" v="6495" actId="26606"/>
          <ac:spMkLst>
            <pc:docMk/>
            <pc:sldMk cId="619528925" sldId="273"/>
            <ac:spMk id="82" creationId="{43F8A58B-5155-44CE-A5FF-7647B47D0A7A}"/>
          </ac:spMkLst>
        </pc:spChg>
        <pc:spChg chg="add del">
          <ac:chgData name="Rahman, Khalilur (DSO)" userId="b3f77ed4-7bf4-4506-8823-471b4bcc9481" providerId="ADAL" clId="{9EE5BEA7-3DB5-4809-8A0F-F82057439530}" dt="2023-03-20T14:35:41.024" v="6495" actId="26606"/>
          <ac:spMkLst>
            <pc:docMk/>
            <pc:sldMk cId="619528925" sldId="273"/>
            <ac:spMk id="83" creationId="{443F2ACA-E6D6-4028-82DD-F03C262D5DE6}"/>
          </ac:spMkLst>
        </pc:spChg>
        <pc:spChg chg="add del">
          <ac:chgData name="Rahman, Khalilur (DSO)" userId="b3f77ed4-7bf4-4506-8823-471b4bcc9481" providerId="ADAL" clId="{9EE5BEA7-3DB5-4809-8A0F-F82057439530}" dt="2023-03-20T14:35:43.449" v="6497" actId="26606"/>
          <ac:spMkLst>
            <pc:docMk/>
            <pc:sldMk cId="619528925" sldId="273"/>
            <ac:spMk id="86" creationId="{C2554CA6-288E-4202-BC52-2E5A8F0C0AED}"/>
          </ac:spMkLst>
        </pc:spChg>
        <pc:spChg chg="add del">
          <ac:chgData name="Rahman, Khalilur (DSO)" userId="b3f77ed4-7bf4-4506-8823-471b4bcc9481" providerId="ADAL" clId="{9EE5BEA7-3DB5-4809-8A0F-F82057439530}" dt="2023-03-20T14:35:43.449" v="6497" actId="26606"/>
          <ac:spMkLst>
            <pc:docMk/>
            <pc:sldMk cId="619528925" sldId="273"/>
            <ac:spMk id="87" creationId="{B10BB131-AC8E-4A8E-A5D1-36260F720C3B}"/>
          </ac:spMkLst>
        </pc:spChg>
        <pc:spChg chg="add del">
          <ac:chgData name="Rahman, Khalilur (DSO)" userId="b3f77ed4-7bf4-4506-8823-471b4bcc9481" providerId="ADAL" clId="{9EE5BEA7-3DB5-4809-8A0F-F82057439530}" dt="2023-03-20T14:35:43.449" v="6497" actId="26606"/>
          <ac:spMkLst>
            <pc:docMk/>
            <pc:sldMk cId="619528925" sldId="273"/>
            <ac:spMk id="88" creationId="{5B7778FC-632E-4DCA-A7CB-0D7731CCF970}"/>
          </ac:spMkLst>
        </pc:spChg>
        <pc:spChg chg="add del">
          <ac:chgData name="Rahman, Khalilur (DSO)" userId="b3f77ed4-7bf4-4506-8823-471b4bcc9481" providerId="ADAL" clId="{9EE5BEA7-3DB5-4809-8A0F-F82057439530}" dt="2023-03-20T14:35:43.449" v="6497" actId="26606"/>
          <ac:spMkLst>
            <pc:docMk/>
            <pc:sldMk cId="619528925" sldId="273"/>
            <ac:spMk id="89" creationId="{FA23A907-97FB-4A8F-880A-DD77401C4296}"/>
          </ac:spMkLst>
        </pc:spChg>
        <pc:spChg chg="add del">
          <ac:chgData name="Rahman, Khalilur (DSO)" userId="b3f77ed4-7bf4-4506-8823-471b4bcc9481" providerId="ADAL" clId="{9EE5BEA7-3DB5-4809-8A0F-F82057439530}" dt="2023-03-20T14:35:43.449" v="6497" actId="26606"/>
          <ac:spMkLst>
            <pc:docMk/>
            <pc:sldMk cId="619528925" sldId="273"/>
            <ac:spMk id="90" creationId="{B1724CE1-470B-4990-88D8-FD47456FFA8B}"/>
          </ac:spMkLst>
        </pc:spChg>
        <pc:spChg chg="add del">
          <ac:chgData name="Rahman, Khalilur (DSO)" userId="b3f77ed4-7bf4-4506-8823-471b4bcc9481" providerId="ADAL" clId="{9EE5BEA7-3DB5-4809-8A0F-F82057439530}" dt="2023-03-20T14:35:47.174" v="6499" actId="26606"/>
          <ac:spMkLst>
            <pc:docMk/>
            <pc:sldMk cId="619528925" sldId="273"/>
            <ac:spMk id="92" creationId="{18873D23-2DCF-4B31-A009-95721C06E8E1}"/>
          </ac:spMkLst>
        </pc:spChg>
        <pc:spChg chg="add del">
          <ac:chgData name="Rahman, Khalilur (DSO)" userId="b3f77ed4-7bf4-4506-8823-471b4bcc9481" providerId="ADAL" clId="{9EE5BEA7-3DB5-4809-8A0F-F82057439530}" dt="2023-03-20T14:35:47.174" v="6499" actId="26606"/>
          <ac:spMkLst>
            <pc:docMk/>
            <pc:sldMk cId="619528925" sldId="273"/>
            <ac:spMk id="93" creationId="{C13EF075-D4EF-4929-ADBC-91B27DA19955}"/>
          </ac:spMkLst>
        </pc:spChg>
        <pc:spChg chg="add del">
          <ac:chgData name="Rahman, Khalilur (DSO)" userId="b3f77ed4-7bf4-4506-8823-471b4bcc9481" providerId="ADAL" clId="{9EE5BEA7-3DB5-4809-8A0F-F82057439530}" dt="2023-03-20T14:35:47.174" v="6499" actId="26606"/>
          <ac:spMkLst>
            <pc:docMk/>
            <pc:sldMk cId="619528925" sldId="273"/>
            <ac:spMk id="99" creationId="{B1724CE1-470B-4990-88D8-FD47456FFA8B}"/>
          </ac:spMkLst>
        </pc:spChg>
        <pc:spChg chg="add del">
          <ac:chgData name="Rahman, Khalilur (DSO)" userId="b3f77ed4-7bf4-4506-8823-471b4bcc9481" providerId="ADAL" clId="{9EE5BEA7-3DB5-4809-8A0F-F82057439530}" dt="2023-03-20T14:35:51.364" v="6501" actId="26606"/>
          <ac:spMkLst>
            <pc:docMk/>
            <pc:sldMk cId="619528925" sldId="273"/>
            <ac:spMk id="101" creationId="{1B15ED52-F352-441B-82BF-E0EA34836D08}"/>
          </ac:spMkLst>
        </pc:spChg>
        <pc:spChg chg="add del">
          <ac:chgData name="Rahman, Khalilur (DSO)" userId="b3f77ed4-7bf4-4506-8823-471b4bcc9481" providerId="ADAL" clId="{9EE5BEA7-3DB5-4809-8A0F-F82057439530}" dt="2023-03-20T14:35:51.364" v="6501" actId="26606"/>
          <ac:spMkLst>
            <pc:docMk/>
            <pc:sldMk cId="619528925" sldId="273"/>
            <ac:spMk id="102" creationId="{3B2E3793-BFE6-45A2-9B7B-E18844431C99}"/>
          </ac:spMkLst>
        </pc:spChg>
        <pc:spChg chg="add del">
          <ac:chgData name="Rahman, Khalilur (DSO)" userId="b3f77ed4-7bf4-4506-8823-471b4bcc9481" providerId="ADAL" clId="{9EE5BEA7-3DB5-4809-8A0F-F82057439530}" dt="2023-03-20T14:35:51.364" v="6501" actId="26606"/>
          <ac:spMkLst>
            <pc:docMk/>
            <pc:sldMk cId="619528925" sldId="273"/>
            <ac:spMk id="103" creationId="{BC4C4868-CB8F-4AF9-9CDB-8108F2C19B67}"/>
          </ac:spMkLst>
        </pc:spChg>
        <pc:spChg chg="add del">
          <ac:chgData name="Rahman, Khalilur (DSO)" userId="b3f77ed4-7bf4-4506-8823-471b4bcc9481" providerId="ADAL" clId="{9EE5BEA7-3DB5-4809-8A0F-F82057439530}" dt="2023-03-20T14:35:51.364" v="6501" actId="26606"/>
          <ac:spMkLst>
            <pc:docMk/>
            <pc:sldMk cId="619528925" sldId="273"/>
            <ac:spMk id="104" creationId="{375E0459-6403-40CD-989D-56A4407CA12E}"/>
          </ac:spMkLst>
        </pc:spChg>
        <pc:spChg chg="add del">
          <ac:chgData name="Rahman, Khalilur (DSO)" userId="b3f77ed4-7bf4-4506-8823-471b4bcc9481" providerId="ADAL" clId="{9EE5BEA7-3DB5-4809-8A0F-F82057439530}" dt="2023-03-20T14:35:51.364" v="6501" actId="26606"/>
          <ac:spMkLst>
            <pc:docMk/>
            <pc:sldMk cId="619528925" sldId="273"/>
            <ac:spMk id="105" creationId="{53E5B1A8-3AC9-4BD1-9BBC-78CA94F2D1BA}"/>
          </ac:spMkLst>
        </pc:spChg>
        <pc:spChg chg="add del">
          <ac:chgData name="Rahman, Khalilur (DSO)" userId="b3f77ed4-7bf4-4506-8823-471b4bcc9481" providerId="ADAL" clId="{9EE5BEA7-3DB5-4809-8A0F-F82057439530}" dt="2023-03-20T14:35:51.364" v="6501" actId="26606"/>
          <ac:spMkLst>
            <pc:docMk/>
            <pc:sldMk cId="619528925" sldId="273"/>
            <ac:spMk id="106" creationId="{B1724CE1-470B-4990-88D8-FD47456FFA8B}"/>
          </ac:spMkLst>
        </pc:spChg>
        <pc:spChg chg="add del">
          <ac:chgData name="Rahman, Khalilur (DSO)" userId="b3f77ed4-7bf4-4506-8823-471b4bcc9481" providerId="ADAL" clId="{9EE5BEA7-3DB5-4809-8A0F-F82057439530}" dt="2023-03-20T14:49:31.860" v="6654" actId="26606"/>
          <ac:spMkLst>
            <pc:docMk/>
            <pc:sldMk cId="619528925" sldId="273"/>
            <ac:spMk id="115" creationId="{F747F1B4-B831-4277-8AB0-32767F7EB7BF}"/>
          </ac:spMkLst>
        </pc:spChg>
        <pc:spChg chg="add del">
          <ac:chgData name="Rahman, Khalilur (DSO)" userId="b3f77ed4-7bf4-4506-8823-471b4bcc9481" providerId="ADAL" clId="{9EE5BEA7-3DB5-4809-8A0F-F82057439530}" dt="2023-03-20T14:50:10.725" v="6667"/>
          <ac:spMkLst>
            <pc:docMk/>
            <pc:sldMk cId="619528925" sldId="273"/>
            <ac:spMk id="116" creationId="{F747F1B4-B831-4277-8AB0-32767F7EB7BF}"/>
          </ac:spMkLst>
        </pc:spChg>
        <pc:spChg chg="add del">
          <ac:chgData name="Rahman, Khalilur (DSO)" userId="b3f77ed4-7bf4-4506-8823-471b4bcc9481" providerId="ADAL" clId="{9EE5BEA7-3DB5-4809-8A0F-F82057439530}" dt="2023-03-20T14:40:28.853" v="6574" actId="26606"/>
          <ac:spMkLst>
            <pc:docMk/>
            <pc:sldMk cId="619528925" sldId="273"/>
            <ac:spMk id="117" creationId="{DCC231C8-C761-4B31-9B1C-C6D19248C6B3}"/>
          </ac:spMkLst>
        </pc:spChg>
        <pc:spChg chg="add del">
          <ac:chgData name="Rahman, Khalilur (DSO)" userId="b3f77ed4-7bf4-4506-8823-471b4bcc9481" providerId="ADAL" clId="{9EE5BEA7-3DB5-4809-8A0F-F82057439530}" dt="2023-03-20T14:40:36.858" v="6576" actId="26606"/>
          <ac:spMkLst>
            <pc:docMk/>
            <pc:sldMk cId="619528925" sldId="273"/>
            <ac:spMk id="118" creationId="{B50AB553-2A96-4A92-96F2-93548E096954}"/>
          </ac:spMkLst>
        </pc:spChg>
        <pc:spChg chg="add del">
          <ac:chgData name="Rahman, Khalilur (DSO)" userId="b3f77ed4-7bf4-4506-8823-471b4bcc9481" providerId="ADAL" clId="{9EE5BEA7-3DB5-4809-8A0F-F82057439530}" dt="2023-03-20T14:49:31.860" v="6654" actId="26606"/>
          <ac:spMkLst>
            <pc:docMk/>
            <pc:sldMk cId="619528925" sldId="273"/>
            <ac:spMk id="119" creationId="{D80CFA21-AB7C-4BEB-9BFF-05764FBBF3C6}"/>
          </ac:spMkLst>
        </pc:spChg>
        <pc:spChg chg="add del">
          <ac:chgData name="Rahman, Khalilur (DSO)" userId="b3f77ed4-7bf4-4506-8823-471b4bcc9481" providerId="ADAL" clId="{9EE5BEA7-3DB5-4809-8A0F-F82057439530}" dt="2023-03-20T14:40:42.633" v="6578" actId="26606"/>
          <ac:spMkLst>
            <pc:docMk/>
            <pc:sldMk cId="619528925" sldId="273"/>
            <ac:spMk id="120" creationId="{DCC231C8-C761-4B31-9B1C-C6D19248C6B3}"/>
          </ac:spMkLst>
        </pc:spChg>
        <pc:spChg chg="add del">
          <ac:chgData name="Rahman, Khalilur (DSO)" userId="b3f77ed4-7bf4-4506-8823-471b4bcc9481" providerId="ADAL" clId="{9EE5BEA7-3DB5-4809-8A0F-F82057439530}" dt="2023-03-20T14:49:31.860" v="6654" actId="26606"/>
          <ac:spMkLst>
            <pc:docMk/>
            <pc:sldMk cId="619528925" sldId="273"/>
            <ac:spMk id="121" creationId="{12F7E335-851A-4CAE-B09F-E657819D4600}"/>
          </ac:spMkLst>
        </pc:spChg>
        <pc:spChg chg="add del">
          <ac:chgData name="Rahman, Khalilur (DSO)" userId="b3f77ed4-7bf4-4506-8823-471b4bcc9481" providerId="ADAL" clId="{9EE5BEA7-3DB5-4809-8A0F-F82057439530}" dt="2023-03-20T14:40:51.668" v="6580" actId="26606"/>
          <ac:spMkLst>
            <pc:docMk/>
            <pc:sldMk cId="619528925" sldId="273"/>
            <ac:spMk id="122" creationId="{955A2079-FA98-4876-80F0-72364A7D2EA4}"/>
          </ac:spMkLst>
        </pc:spChg>
        <pc:spChg chg="add del">
          <ac:chgData name="Rahman, Khalilur (DSO)" userId="b3f77ed4-7bf4-4506-8823-471b4bcc9481" providerId="ADAL" clId="{9EE5BEA7-3DB5-4809-8A0F-F82057439530}" dt="2023-03-20T14:49:31.860" v="6654" actId="26606"/>
          <ac:spMkLst>
            <pc:docMk/>
            <pc:sldMk cId="619528925" sldId="273"/>
            <ac:spMk id="123" creationId="{10B541F0-7F6E-402E-84D8-CF96EACA5FBC}"/>
          </ac:spMkLst>
        </pc:spChg>
        <pc:spChg chg="add del">
          <ac:chgData name="Rahman, Khalilur (DSO)" userId="b3f77ed4-7bf4-4506-8823-471b4bcc9481" providerId="ADAL" clId="{9EE5BEA7-3DB5-4809-8A0F-F82057439530}" dt="2023-03-20T14:43:20.842" v="6597"/>
          <ac:spMkLst>
            <pc:docMk/>
            <pc:sldMk cId="619528925" sldId="273"/>
            <ac:spMk id="124" creationId="{DCC231C8-C761-4B31-9B1C-C6D19248C6B3}"/>
          </ac:spMkLst>
        </pc:spChg>
        <pc:spChg chg="add del">
          <ac:chgData name="Rahman, Khalilur (DSO)" userId="b3f77ed4-7bf4-4506-8823-471b4bcc9481" providerId="ADAL" clId="{9EE5BEA7-3DB5-4809-8A0F-F82057439530}" dt="2023-03-20T14:49:38.689" v="6656" actId="26606"/>
          <ac:spMkLst>
            <pc:docMk/>
            <pc:sldMk cId="619528925" sldId="273"/>
            <ac:spMk id="125" creationId="{ABE6F9A3-300E-47F5-B41C-C8C5E758DE7C}"/>
          </ac:spMkLst>
        </pc:spChg>
        <pc:spChg chg="add del">
          <ac:chgData name="Rahman, Khalilur (DSO)" userId="b3f77ed4-7bf4-4506-8823-471b4bcc9481" providerId="ADAL" clId="{9EE5BEA7-3DB5-4809-8A0F-F82057439530}" dt="2023-03-20T14:49:38.689" v="6656" actId="26606"/>
          <ac:spMkLst>
            <pc:docMk/>
            <pc:sldMk cId="619528925" sldId="273"/>
            <ac:spMk id="126" creationId="{61B4701B-39FE-43B8-86AA-D6B8789C2207}"/>
          </ac:spMkLst>
        </pc:spChg>
        <pc:spChg chg="add del">
          <ac:chgData name="Rahman, Khalilur (DSO)" userId="b3f77ed4-7bf4-4506-8823-471b4bcc9481" providerId="ADAL" clId="{9EE5BEA7-3DB5-4809-8A0F-F82057439530}" dt="2023-03-20T14:49:38.689" v="6656" actId="26606"/>
          <ac:spMkLst>
            <pc:docMk/>
            <pc:sldMk cId="619528925" sldId="273"/>
            <ac:spMk id="127" creationId="{E9A7EF13-49FA-4355-971A-34B065F35022}"/>
          </ac:spMkLst>
        </pc:spChg>
        <pc:spChg chg="add del">
          <ac:chgData name="Rahman, Khalilur (DSO)" userId="b3f77ed4-7bf4-4506-8823-471b4bcc9481" providerId="ADAL" clId="{9EE5BEA7-3DB5-4809-8A0F-F82057439530}" dt="2023-03-20T14:49:38.689" v="6656" actId="26606"/>
          <ac:spMkLst>
            <pc:docMk/>
            <pc:sldMk cId="619528925" sldId="273"/>
            <ac:spMk id="128" creationId="{92CF3C3E-0F7B-4F0C-8EBD-BDD38E9C66F5}"/>
          </ac:spMkLst>
        </pc:spChg>
        <pc:spChg chg="add del">
          <ac:chgData name="Rahman, Khalilur (DSO)" userId="b3f77ed4-7bf4-4506-8823-471b4bcc9481" providerId="ADAL" clId="{9EE5BEA7-3DB5-4809-8A0F-F82057439530}" dt="2023-03-20T14:50:10.725" v="6667"/>
          <ac:spMkLst>
            <pc:docMk/>
            <pc:sldMk cId="619528925" sldId="273"/>
            <ac:spMk id="129" creationId="{D80CFA21-AB7C-4BEB-9BFF-05764FBBF3C6}"/>
          </ac:spMkLst>
        </pc:spChg>
        <pc:spChg chg="add del">
          <ac:chgData name="Rahman, Khalilur (DSO)" userId="b3f77ed4-7bf4-4506-8823-471b4bcc9481" providerId="ADAL" clId="{9EE5BEA7-3DB5-4809-8A0F-F82057439530}" dt="2023-03-20T14:49:40.560" v="6658" actId="26606"/>
          <ac:spMkLst>
            <pc:docMk/>
            <pc:sldMk cId="619528925" sldId="273"/>
            <ac:spMk id="130" creationId="{ABE6F9A3-300E-47F5-B41C-C8C5E758DE7C}"/>
          </ac:spMkLst>
        </pc:spChg>
        <pc:spChg chg="add del">
          <ac:chgData name="Rahman, Khalilur (DSO)" userId="b3f77ed4-7bf4-4506-8823-471b4bcc9481" providerId="ADAL" clId="{9EE5BEA7-3DB5-4809-8A0F-F82057439530}" dt="2023-03-20T14:49:40.560" v="6658" actId="26606"/>
          <ac:spMkLst>
            <pc:docMk/>
            <pc:sldMk cId="619528925" sldId="273"/>
            <ac:spMk id="131" creationId="{61B4701B-39FE-43B8-86AA-D6B8789C2207}"/>
          </ac:spMkLst>
        </pc:spChg>
        <pc:spChg chg="add del">
          <ac:chgData name="Rahman, Khalilur (DSO)" userId="b3f77ed4-7bf4-4506-8823-471b4bcc9481" providerId="ADAL" clId="{9EE5BEA7-3DB5-4809-8A0F-F82057439530}" dt="2023-03-20T14:49:40.560" v="6658" actId="26606"/>
          <ac:spMkLst>
            <pc:docMk/>
            <pc:sldMk cId="619528925" sldId="273"/>
            <ac:spMk id="132" creationId="{E9A7EF13-49FA-4355-971A-34B065F35022}"/>
          </ac:spMkLst>
        </pc:spChg>
        <pc:spChg chg="add del">
          <ac:chgData name="Rahman, Khalilur (DSO)" userId="b3f77ed4-7bf4-4506-8823-471b4bcc9481" providerId="ADAL" clId="{9EE5BEA7-3DB5-4809-8A0F-F82057439530}" dt="2023-03-20T14:49:40.560" v="6658" actId="26606"/>
          <ac:spMkLst>
            <pc:docMk/>
            <pc:sldMk cId="619528925" sldId="273"/>
            <ac:spMk id="133" creationId="{92CF3C3E-0F7B-4F0C-8EBD-BDD38E9C66F5}"/>
          </ac:spMkLst>
        </pc:spChg>
        <pc:spChg chg="add del">
          <ac:chgData name="Rahman, Khalilur (DSO)" userId="b3f77ed4-7bf4-4506-8823-471b4bcc9481" providerId="ADAL" clId="{9EE5BEA7-3DB5-4809-8A0F-F82057439530}" dt="2023-03-20T14:50:10.725" v="6667"/>
          <ac:spMkLst>
            <pc:docMk/>
            <pc:sldMk cId="619528925" sldId="273"/>
            <ac:spMk id="134" creationId="{12F7E335-851A-4CAE-B09F-E657819D4600}"/>
          </ac:spMkLst>
        </pc:spChg>
        <pc:spChg chg="add del">
          <ac:chgData name="Rahman, Khalilur (DSO)" userId="b3f77ed4-7bf4-4506-8823-471b4bcc9481" providerId="ADAL" clId="{9EE5BEA7-3DB5-4809-8A0F-F82057439530}" dt="2023-03-20T14:50:10.725" v="6667"/>
          <ac:spMkLst>
            <pc:docMk/>
            <pc:sldMk cId="619528925" sldId="273"/>
            <ac:spMk id="135" creationId="{10B541F0-7F6E-402E-84D8-CF96EACA5FBC}"/>
          </ac:spMkLst>
        </pc:spChg>
        <pc:spChg chg="add">
          <ac:chgData name="Rahman, Khalilur (DSO)" userId="b3f77ed4-7bf4-4506-8823-471b4bcc9481" providerId="ADAL" clId="{9EE5BEA7-3DB5-4809-8A0F-F82057439530}" dt="2023-03-20T14:50:25.209" v="6673" actId="26606"/>
          <ac:spMkLst>
            <pc:docMk/>
            <pc:sldMk cId="619528925" sldId="273"/>
            <ac:spMk id="137" creationId="{257363FD-7E77-4145-9483-331A807ADF0E}"/>
          </ac:spMkLst>
        </pc:spChg>
        <pc:spChg chg="add del">
          <ac:chgData name="Rahman, Khalilur (DSO)" userId="b3f77ed4-7bf4-4506-8823-471b4bcc9481" providerId="ADAL" clId="{9EE5BEA7-3DB5-4809-8A0F-F82057439530}" dt="2023-03-26T10:21:08.875" v="11624"/>
          <ac:spMkLst>
            <pc:docMk/>
            <pc:sldMk cId="619528925" sldId="273"/>
            <ac:spMk id="138" creationId="{45D37F4E-DDB4-456B-97E0-9937730A039F}"/>
          </ac:spMkLst>
        </pc:spChg>
        <pc:spChg chg="add del">
          <ac:chgData name="Rahman, Khalilur (DSO)" userId="b3f77ed4-7bf4-4506-8823-471b4bcc9481" providerId="ADAL" clId="{9EE5BEA7-3DB5-4809-8A0F-F82057439530}" dt="2023-03-26T10:21:08.875" v="11624"/>
          <ac:spMkLst>
            <pc:docMk/>
            <pc:sldMk cId="619528925" sldId="273"/>
            <ac:spMk id="139" creationId="{B2DD41CD-8F47-4F56-AD12-4E2FF7696987}"/>
          </ac:spMkLst>
        </pc:spChg>
        <pc:spChg chg="add del">
          <ac:chgData name="Rahman, Khalilur (DSO)" userId="b3f77ed4-7bf4-4506-8823-471b4bcc9481" providerId="ADAL" clId="{9EE5BEA7-3DB5-4809-8A0F-F82057439530}" dt="2023-03-24T16:18:55.630" v="11327" actId="26606"/>
          <ac:spMkLst>
            <pc:docMk/>
            <pc:sldMk cId="619528925" sldId="273"/>
            <ac:spMk id="141" creationId="{B50AB553-2A96-4A92-96F2-93548E096954}"/>
          </ac:spMkLst>
        </pc:spChg>
        <pc:spChg chg="add del">
          <ac:chgData name="Rahman, Khalilur (DSO)" userId="b3f77ed4-7bf4-4506-8823-471b4bcc9481" providerId="ADAL" clId="{9EE5BEA7-3DB5-4809-8A0F-F82057439530}" dt="2023-03-25T23:25:19.271" v="11411"/>
          <ac:spMkLst>
            <pc:docMk/>
            <pc:sldMk cId="619528925" sldId="273"/>
            <ac:spMk id="143" creationId="{B50AB553-2A96-4A92-96F2-93548E096954}"/>
          </ac:spMkLst>
        </pc:spChg>
        <pc:spChg chg="add del">
          <ac:chgData name="Rahman, Khalilur (DSO)" userId="b3f77ed4-7bf4-4506-8823-471b4bcc9481" providerId="ADAL" clId="{9EE5BEA7-3DB5-4809-8A0F-F82057439530}" dt="2023-03-24T16:18:37.742" v="11324" actId="26606"/>
          <ac:spMkLst>
            <pc:docMk/>
            <pc:sldMk cId="619528925" sldId="273"/>
            <ac:spMk id="146" creationId="{B50AB553-2A96-4A92-96F2-93548E096954}"/>
          </ac:spMkLst>
        </pc:spChg>
        <pc:grpChg chg="add del">
          <ac:chgData name="Rahman, Khalilur (DSO)" userId="b3f77ed4-7bf4-4506-8823-471b4bcc9481" providerId="ADAL" clId="{9EE5BEA7-3DB5-4809-8A0F-F82057439530}" dt="2023-03-20T14:34:29.805" v="6477" actId="26606"/>
          <ac:grpSpMkLst>
            <pc:docMk/>
            <pc:sldMk cId="619528925" sldId="273"/>
            <ac:grpSpMk id="18" creationId="{B63ACBA3-DEFD-4C6D-BBA0-64468FA99C2D}"/>
          </ac:grpSpMkLst>
        </pc:grpChg>
        <pc:grpChg chg="add del">
          <ac:chgData name="Rahman, Khalilur (DSO)" userId="b3f77ed4-7bf4-4506-8823-471b4bcc9481" providerId="ADAL" clId="{9EE5BEA7-3DB5-4809-8A0F-F82057439530}" dt="2023-03-20T14:34:29.805" v="6477" actId="26606"/>
          <ac:grpSpMkLst>
            <pc:docMk/>
            <pc:sldMk cId="619528925" sldId="273"/>
            <ac:grpSpMk id="24" creationId="{2E751C04-BEA6-446B-A678-9C74819EBD4C}"/>
          </ac:grpSpMkLst>
        </pc:grpChg>
        <pc:grpChg chg="add del">
          <ac:chgData name="Rahman, Khalilur (DSO)" userId="b3f77ed4-7bf4-4506-8823-471b4bcc9481" providerId="ADAL" clId="{9EE5BEA7-3DB5-4809-8A0F-F82057439530}" dt="2023-03-20T14:34:39.065" v="6481" actId="26606"/>
          <ac:grpSpMkLst>
            <pc:docMk/>
            <pc:sldMk cId="619528925" sldId="273"/>
            <ac:grpSpMk id="36" creationId="{AE1C45F0-260A-458C-96ED-C1F6D2151219}"/>
          </ac:grpSpMkLst>
        </pc:grpChg>
        <pc:grpChg chg="add del">
          <ac:chgData name="Rahman, Khalilur (DSO)" userId="b3f77ed4-7bf4-4506-8823-471b4bcc9481" providerId="ADAL" clId="{9EE5BEA7-3DB5-4809-8A0F-F82057439530}" dt="2023-03-20T14:35:06.505" v="6485" actId="26606"/>
          <ac:grpSpMkLst>
            <pc:docMk/>
            <pc:sldMk cId="619528925" sldId="273"/>
            <ac:grpSpMk id="52" creationId="{A23D792D-D9F2-4EB4-ADE2-65A518DA6489}"/>
          </ac:grpSpMkLst>
        </pc:grpChg>
        <pc:grpChg chg="add del">
          <ac:chgData name="Rahman, Khalilur (DSO)" userId="b3f77ed4-7bf4-4506-8823-471b4bcc9481" providerId="ADAL" clId="{9EE5BEA7-3DB5-4809-8A0F-F82057439530}" dt="2023-03-20T14:35:47.174" v="6499" actId="26606"/>
          <ac:grpSpMkLst>
            <pc:docMk/>
            <pc:sldMk cId="619528925" sldId="273"/>
            <ac:grpSpMk id="94" creationId="{DAA26DFA-AAB2-4973-9C17-16D587C7B198}"/>
          </ac:grpSpMkLst>
        </pc:grpChg>
        <pc:graphicFrameChg chg="add del">
          <ac:chgData name="Rahman, Khalilur (DSO)" userId="b3f77ed4-7bf4-4506-8823-471b4bcc9481" providerId="ADAL" clId="{9EE5BEA7-3DB5-4809-8A0F-F82057439530}" dt="2023-03-20T14:34:08.035" v="6467" actId="26606"/>
          <ac:graphicFrameMkLst>
            <pc:docMk/>
            <pc:sldMk cId="619528925" sldId="273"/>
            <ac:graphicFrameMk id="5" creationId="{DFFAFBE9-DBC8-24F3-84B0-CD84AF05AC34}"/>
          </ac:graphicFrameMkLst>
        </pc:graphicFrameChg>
        <pc:graphicFrameChg chg="add del">
          <ac:chgData name="Rahman, Khalilur (DSO)" userId="b3f77ed4-7bf4-4506-8823-471b4bcc9481" providerId="ADAL" clId="{9EE5BEA7-3DB5-4809-8A0F-F82057439530}" dt="2023-03-20T14:34:12.175" v="6469" actId="26606"/>
          <ac:graphicFrameMkLst>
            <pc:docMk/>
            <pc:sldMk cId="619528925" sldId="273"/>
            <ac:graphicFrameMk id="7" creationId="{F7E0A9CF-4C23-5AFD-C16A-6F8D811AA44C}"/>
          </ac:graphicFrameMkLst>
        </pc:graphicFrameChg>
        <pc:graphicFrameChg chg="add del">
          <ac:chgData name="Rahman, Khalilur (DSO)" userId="b3f77ed4-7bf4-4506-8823-471b4bcc9481" providerId="ADAL" clId="{9EE5BEA7-3DB5-4809-8A0F-F82057439530}" dt="2023-03-20T14:34:20.045" v="6471" actId="26606"/>
          <ac:graphicFrameMkLst>
            <pc:docMk/>
            <pc:sldMk cId="619528925" sldId="273"/>
            <ac:graphicFrameMk id="9" creationId="{D62EC326-ADAB-AA89-80D2-F9FC35CD2C27}"/>
          </ac:graphicFrameMkLst>
        </pc:graphicFrameChg>
        <pc:graphicFrameChg chg="add del">
          <ac:chgData name="Rahman, Khalilur (DSO)" userId="b3f77ed4-7bf4-4506-8823-471b4bcc9481" providerId="ADAL" clId="{9EE5BEA7-3DB5-4809-8A0F-F82057439530}" dt="2023-03-20T14:35:23.430" v="6489" actId="26606"/>
          <ac:graphicFrameMkLst>
            <pc:docMk/>
            <pc:sldMk cId="619528925" sldId="273"/>
            <ac:graphicFrameMk id="64" creationId="{5D76B265-6D34-80CE-3914-3E2B4774A8A7}"/>
          </ac:graphicFrameMkLst>
        </pc:graphicFrameChg>
        <pc:graphicFrameChg chg="add del">
          <ac:chgData name="Rahman, Khalilur (DSO)" userId="b3f77ed4-7bf4-4506-8823-471b4bcc9481" providerId="ADAL" clId="{9EE5BEA7-3DB5-4809-8A0F-F82057439530}" dt="2023-03-20T14:35:34.415" v="6491" actId="26606"/>
          <ac:graphicFrameMkLst>
            <pc:docMk/>
            <pc:sldMk cId="619528925" sldId="273"/>
            <ac:graphicFrameMk id="71" creationId="{AFF5D1C0-6A72-456F-4B81-E8F6B8AE5096}"/>
          </ac:graphicFrameMkLst>
        </pc:graphicFrameChg>
        <pc:graphicFrameChg chg="add del">
          <ac:chgData name="Rahman, Khalilur (DSO)" userId="b3f77ed4-7bf4-4506-8823-471b4bcc9481" providerId="ADAL" clId="{9EE5BEA7-3DB5-4809-8A0F-F82057439530}" dt="2023-03-20T14:35:41.024" v="6495" actId="26606"/>
          <ac:graphicFrameMkLst>
            <pc:docMk/>
            <pc:sldMk cId="619528925" sldId="273"/>
            <ac:graphicFrameMk id="84" creationId="{5DE5A5E3-27D6-63CC-E59D-E75209D2F1C4}"/>
          </ac:graphicFrameMkLst>
        </pc:graphicFrameChg>
        <pc:graphicFrameChg chg="add del">
          <ac:chgData name="Rahman, Khalilur (DSO)" userId="b3f77ed4-7bf4-4506-8823-471b4bcc9481" providerId="ADAL" clId="{9EE5BEA7-3DB5-4809-8A0F-F82057439530}" dt="2023-03-20T14:35:55.734" v="6503" actId="26606"/>
          <ac:graphicFrameMkLst>
            <pc:docMk/>
            <pc:sldMk cId="619528925" sldId="273"/>
            <ac:graphicFrameMk id="108" creationId="{F7E0A9CF-4C23-5AFD-C16A-6F8D811AA44C}"/>
          </ac:graphicFrameMkLst>
        </pc:graphicFrameChg>
        <pc:graphicFrameChg chg="add del">
          <ac:chgData name="Rahman, Khalilur (DSO)" userId="b3f77ed4-7bf4-4506-8823-471b4bcc9481" providerId="ADAL" clId="{9EE5BEA7-3DB5-4809-8A0F-F82057439530}" dt="2023-03-20T14:35:59.024" v="6505" actId="26606"/>
          <ac:graphicFrameMkLst>
            <pc:docMk/>
            <pc:sldMk cId="619528925" sldId="273"/>
            <ac:graphicFrameMk id="110" creationId="{D62EC326-ADAB-AA89-80D2-F9FC35CD2C27}"/>
          </ac:graphicFrameMkLst>
        </pc:graphicFrameChg>
        <pc:graphicFrameChg chg="add mod modGraphic">
          <ac:chgData name="Rahman, Khalilur (DSO)" userId="b3f77ed4-7bf4-4506-8823-471b4bcc9481" providerId="ADAL" clId="{9EE5BEA7-3DB5-4809-8A0F-F82057439530}" dt="2023-03-26T10:20:10.574" v="11622" actId="26606"/>
          <ac:graphicFrameMkLst>
            <pc:docMk/>
            <pc:sldMk cId="619528925" sldId="273"/>
            <ac:graphicFrameMk id="112" creationId="{1F893A10-D0FC-6FBA-8503-06F4265A9690}"/>
          </ac:graphicFrameMkLst>
        </pc:graphicFrameChg>
        <pc:picChg chg="add del">
          <ac:chgData name="Rahman, Khalilur (DSO)" userId="b3f77ed4-7bf4-4506-8823-471b4bcc9481" providerId="ADAL" clId="{9EE5BEA7-3DB5-4809-8A0F-F82057439530}" dt="2023-03-20T14:35:23.430" v="6489" actId="26606"/>
          <ac:picMkLst>
            <pc:docMk/>
            <pc:sldMk cId="619528925" sldId="273"/>
            <ac:picMk id="6" creationId="{82CC2BD2-2207-5106-CD86-938B2CB2F6A6}"/>
          </ac:picMkLst>
        </pc:picChg>
        <pc:picChg chg="add del">
          <ac:chgData name="Rahman, Khalilur (DSO)" userId="b3f77ed4-7bf4-4506-8823-471b4bcc9481" providerId="ADAL" clId="{9EE5BEA7-3DB5-4809-8A0F-F82057439530}" dt="2023-03-20T14:40:36.858" v="6576" actId="26606"/>
          <ac:picMkLst>
            <pc:docMk/>
            <pc:sldMk cId="619528925" sldId="273"/>
            <ac:picMk id="114" creationId="{679832A5-027D-0DC7-8D83-71B1F34E920A}"/>
          </ac:picMkLst>
        </pc:picChg>
        <pc:picChg chg="add mod ord">
          <ac:chgData name="Rahman, Khalilur (DSO)" userId="b3f77ed4-7bf4-4506-8823-471b4bcc9481" providerId="ADAL" clId="{9EE5BEA7-3DB5-4809-8A0F-F82057439530}" dt="2023-03-26T10:20:10.574" v="11622" actId="26606"/>
          <ac:picMkLst>
            <pc:docMk/>
            <pc:sldMk cId="619528925" sldId="273"/>
            <ac:picMk id="136" creationId="{35F8B2C9-8998-AC78-9EA9-A907D59F1A73}"/>
          </ac:picMkLst>
        </pc:picChg>
        <pc:cxnChg chg="add del">
          <ac:chgData name="Rahman, Khalilur (DSO)" userId="b3f77ed4-7bf4-4506-8823-471b4bcc9481" providerId="ADAL" clId="{9EE5BEA7-3DB5-4809-8A0F-F82057439530}" dt="2023-03-20T14:34:39.065" v="6481" actId="26606"/>
          <ac:cxnSpMkLst>
            <pc:docMk/>
            <pc:sldMk cId="619528925" sldId="273"/>
            <ac:cxnSpMk id="42" creationId="{6CF1BAF6-AD41-4082-B212-8A1F9A2E8779}"/>
          </ac:cxnSpMkLst>
        </pc:cxnChg>
        <pc:cxnChg chg="add del">
          <ac:chgData name="Rahman, Khalilur (DSO)" userId="b3f77ed4-7bf4-4506-8823-471b4bcc9481" providerId="ADAL" clId="{9EE5BEA7-3DB5-4809-8A0F-F82057439530}" dt="2023-03-20T14:34:42" v="6483" actId="26606"/>
          <ac:cxnSpMkLst>
            <pc:docMk/>
            <pc:sldMk cId="619528925" sldId="273"/>
            <ac:cxnSpMk id="49" creationId="{C49DA8F6-BCC1-4447-B54C-57856834B94B}"/>
          </ac:cxnSpMkLst>
        </pc:cxnChg>
      </pc:sldChg>
      <pc:sldChg chg="addSp delSp modSp new del mod">
        <pc:chgData name="Rahman, Khalilur (DSO)" userId="b3f77ed4-7bf4-4506-8823-471b4bcc9481" providerId="ADAL" clId="{9EE5BEA7-3DB5-4809-8A0F-F82057439530}" dt="2023-03-20T13:24:08.544" v="4910" actId="2696"/>
        <pc:sldMkLst>
          <pc:docMk/>
          <pc:sldMk cId="486624624" sldId="274"/>
        </pc:sldMkLst>
        <pc:spChg chg="mod">
          <ac:chgData name="Rahman, Khalilur (DSO)" userId="b3f77ed4-7bf4-4506-8823-471b4bcc9481" providerId="ADAL" clId="{9EE5BEA7-3DB5-4809-8A0F-F82057439530}" dt="2023-03-19T23:18:27.697" v="4817" actId="404"/>
          <ac:spMkLst>
            <pc:docMk/>
            <pc:sldMk cId="486624624" sldId="274"/>
            <ac:spMk id="2" creationId="{1980FAEC-A93E-4240-AEF1-A96FBCE77F0A}"/>
          </ac:spMkLst>
        </pc:spChg>
        <pc:spChg chg="del">
          <ac:chgData name="Rahman, Khalilur (DSO)" userId="b3f77ed4-7bf4-4506-8823-471b4bcc9481" providerId="ADAL" clId="{9EE5BEA7-3DB5-4809-8A0F-F82057439530}" dt="2023-03-19T23:05:25.616" v="4240" actId="3680"/>
          <ac:spMkLst>
            <pc:docMk/>
            <pc:sldMk cId="486624624" sldId="274"/>
            <ac:spMk id="3" creationId="{E9C0894C-5507-425D-9BF6-1CF1F053B7DF}"/>
          </ac:spMkLst>
        </pc:spChg>
        <pc:graphicFrameChg chg="add mod ord modGraphic">
          <ac:chgData name="Rahman, Khalilur (DSO)" userId="b3f77ed4-7bf4-4506-8823-471b4bcc9481" providerId="ADAL" clId="{9EE5BEA7-3DB5-4809-8A0F-F82057439530}" dt="2023-03-19T23:21:09.847" v="4821" actId="12"/>
          <ac:graphicFrameMkLst>
            <pc:docMk/>
            <pc:sldMk cId="486624624" sldId="274"/>
            <ac:graphicFrameMk id="4" creationId="{3CCCE184-192E-40B8-8D3D-E5E2181ADE4A}"/>
          </ac:graphicFrameMkLst>
        </pc:graphicFrameChg>
      </pc:sldChg>
      <pc:sldChg chg="addSp delSp modSp new del mod modNotesTx">
        <pc:chgData name="Rahman, Khalilur (DSO)" userId="b3f77ed4-7bf4-4506-8823-471b4bcc9481" providerId="ADAL" clId="{9EE5BEA7-3DB5-4809-8A0F-F82057439530}" dt="2023-03-20T14:21:55.069" v="6327" actId="2696"/>
        <pc:sldMkLst>
          <pc:docMk/>
          <pc:sldMk cId="1530076766" sldId="275"/>
        </pc:sldMkLst>
        <pc:spChg chg="mod">
          <ac:chgData name="Rahman, Khalilur (DSO)" userId="b3f77ed4-7bf4-4506-8823-471b4bcc9481" providerId="ADAL" clId="{9EE5BEA7-3DB5-4809-8A0F-F82057439530}" dt="2023-03-20T13:24:26.115" v="4927" actId="20577"/>
          <ac:spMkLst>
            <pc:docMk/>
            <pc:sldMk cId="1530076766" sldId="275"/>
            <ac:spMk id="2" creationId="{BBE40B1B-44B3-4067-BE67-E214F57D7E51}"/>
          </ac:spMkLst>
        </pc:spChg>
        <pc:spChg chg="mod">
          <ac:chgData name="Rahman, Khalilur (DSO)" userId="b3f77ed4-7bf4-4506-8823-471b4bcc9481" providerId="ADAL" clId="{9EE5BEA7-3DB5-4809-8A0F-F82057439530}" dt="2023-03-20T14:10:11.204" v="5917" actId="1076"/>
          <ac:spMkLst>
            <pc:docMk/>
            <pc:sldMk cId="1530076766" sldId="275"/>
            <ac:spMk id="3" creationId="{10A2EB06-1486-44E8-8DA1-EADF4074EBF5}"/>
          </ac:spMkLst>
        </pc:spChg>
        <pc:graphicFrameChg chg="add del mod modGraphic">
          <ac:chgData name="Rahman, Khalilur (DSO)" userId="b3f77ed4-7bf4-4506-8823-471b4bcc9481" providerId="ADAL" clId="{9EE5BEA7-3DB5-4809-8A0F-F82057439530}" dt="2023-03-20T13:28:24.831" v="5033" actId="3680"/>
          <ac:graphicFrameMkLst>
            <pc:docMk/>
            <pc:sldMk cId="1530076766" sldId="275"/>
            <ac:graphicFrameMk id="5" creationId="{B6EC5264-4EF0-4ACA-B70E-921A8B0B3580}"/>
          </ac:graphicFrameMkLst>
        </pc:graphicFrameChg>
        <pc:graphicFrameChg chg="add del mod modGraphic">
          <ac:chgData name="Rahman, Khalilur (DSO)" userId="b3f77ed4-7bf4-4506-8823-471b4bcc9481" providerId="ADAL" clId="{9EE5BEA7-3DB5-4809-8A0F-F82057439530}" dt="2023-03-20T13:29:26.193" v="5045" actId="3680"/>
          <ac:graphicFrameMkLst>
            <pc:docMk/>
            <pc:sldMk cId="1530076766" sldId="275"/>
            <ac:graphicFrameMk id="6" creationId="{1516F941-9FA4-475E-813E-741CC08D62E6}"/>
          </ac:graphicFrameMkLst>
        </pc:graphicFrameChg>
        <pc:graphicFrameChg chg="add del mod">
          <ac:chgData name="Rahman, Khalilur (DSO)" userId="b3f77ed4-7bf4-4506-8823-471b4bcc9481" providerId="ADAL" clId="{9EE5BEA7-3DB5-4809-8A0F-F82057439530}" dt="2023-03-20T13:32:42.826" v="5128" actId="3680"/>
          <ac:graphicFrameMkLst>
            <pc:docMk/>
            <pc:sldMk cId="1530076766" sldId="275"/>
            <ac:graphicFrameMk id="7" creationId="{48704032-049F-4104-974E-67CEAE95AC0B}"/>
          </ac:graphicFrameMkLst>
        </pc:graphicFrameChg>
        <pc:graphicFrameChg chg="add mod modGraphic">
          <ac:chgData name="Rahman, Khalilur (DSO)" userId="b3f77ed4-7bf4-4506-8823-471b4bcc9481" providerId="ADAL" clId="{9EE5BEA7-3DB5-4809-8A0F-F82057439530}" dt="2023-03-20T14:11:19.994" v="5925" actId="21"/>
          <ac:graphicFrameMkLst>
            <pc:docMk/>
            <pc:sldMk cId="1530076766" sldId="275"/>
            <ac:graphicFrameMk id="8" creationId="{C663DCB5-83CC-4549-8A20-B83E8F78395E}"/>
          </ac:graphicFrameMkLst>
        </pc:graphicFrameChg>
        <pc:picChg chg="add mod">
          <ac:chgData name="Rahman, Khalilur (DSO)" userId="b3f77ed4-7bf4-4506-8823-471b4bcc9481" providerId="ADAL" clId="{9EE5BEA7-3DB5-4809-8A0F-F82057439530}" dt="2023-03-20T13:27:46.900" v="5025"/>
          <ac:picMkLst>
            <pc:docMk/>
            <pc:sldMk cId="1530076766" sldId="275"/>
            <ac:picMk id="4" creationId="{3ADD6008-BDE8-4F08-9CCD-253FF6B3600A}"/>
          </ac:picMkLst>
        </pc:picChg>
      </pc:sldChg>
      <pc:sldChg chg="modSp new mod modNotesTx">
        <pc:chgData name="Rahman, Khalilur (DSO)" userId="b3f77ed4-7bf4-4506-8823-471b4bcc9481" providerId="ADAL" clId="{9EE5BEA7-3DB5-4809-8A0F-F82057439530}" dt="2023-03-26T10:55:36.127" v="13045" actId="20577"/>
        <pc:sldMkLst>
          <pc:docMk/>
          <pc:sldMk cId="193635477" sldId="276"/>
        </pc:sldMkLst>
        <pc:spChg chg="mod">
          <ac:chgData name="Rahman, Khalilur (DSO)" userId="b3f77ed4-7bf4-4506-8823-471b4bcc9481" providerId="ADAL" clId="{9EE5BEA7-3DB5-4809-8A0F-F82057439530}" dt="2023-03-26T10:22:30.387" v="11627"/>
          <ac:spMkLst>
            <pc:docMk/>
            <pc:sldMk cId="193635477" sldId="276"/>
            <ac:spMk id="2" creationId="{041884A8-188A-42B3-A6AE-7DE0A4CD012C}"/>
          </ac:spMkLst>
        </pc:spChg>
        <pc:spChg chg="mod">
          <ac:chgData name="Rahman, Khalilur (DSO)" userId="b3f77ed4-7bf4-4506-8823-471b4bcc9481" providerId="ADAL" clId="{9EE5BEA7-3DB5-4809-8A0F-F82057439530}" dt="2023-03-26T10:22:30.387" v="11627"/>
          <ac:spMkLst>
            <pc:docMk/>
            <pc:sldMk cId="193635477" sldId="276"/>
            <ac:spMk id="3" creationId="{9BA9D63D-C6A8-4555-AD10-122B858B4718}"/>
          </ac:spMkLst>
        </pc:spChg>
      </pc:sldChg>
      <pc:sldChg chg="addSp delSp modSp new mod setBg delDesignElem modNotesTx">
        <pc:chgData name="Rahman, Khalilur (DSO)" userId="b3f77ed4-7bf4-4506-8823-471b4bcc9481" providerId="ADAL" clId="{9EE5BEA7-3DB5-4809-8A0F-F82057439530}" dt="2023-03-25T23:25:19.271" v="11411"/>
        <pc:sldMkLst>
          <pc:docMk/>
          <pc:sldMk cId="1127412467" sldId="277"/>
        </pc:sldMkLst>
        <pc:spChg chg="mod">
          <ac:chgData name="Rahman, Khalilur (DSO)" userId="b3f77ed4-7bf4-4506-8823-471b4bcc9481" providerId="ADAL" clId="{9EE5BEA7-3DB5-4809-8A0F-F82057439530}" dt="2023-03-24T16:27:44.999" v="11362" actId="26606"/>
          <ac:spMkLst>
            <pc:docMk/>
            <pc:sldMk cId="1127412467" sldId="277"/>
            <ac:spMk id="2" creationId="{E809CEED-E78B-49FF-8B69-C627FDCD6BFD}"/>
          </ac:spMkLst>
        </pc:spChg>
        <pc:spChg chg="del mod">
          <ac:chgData name="Rahman, Khalilur (DSO)" userId="b3f77ed4-7bf4-4506-8823-471b4bcc9481" providerId="ADAL" clId="{9EE5BEA7-3DB5-4809-8A0F-F82057439530}" dt="2023-03-20T14:30:11.166" v="6437" actId="26606"/>
          <ac:spMkLst>
            <pc:docMk/>
            <pc:sldMk cId="1127412467" sldId="277"/>
            <ac:spMk id="3" creationId="{98ED24ED-E7C6-4B96-AC98-D0A8587A37B0}"/>
          </ac:spMkLst>
        </pc:spChg>
        <pc:spChg chg="add del">
          <ac:chgData name="Rahman, Khalilur (DSO)" userId="b3f77ed4-7bf4-4506-8823-471b4bcc9481" providerId="ADAL" clId="{9EE5BEA7-3DB5-4809-8A0F-F82057439530}" dt="2023-03-20T14:38:54.793" v="6547"/>
          <ac:spMkLst>
            <pc:docMk/>
            <pc:sldMk cId="1127412467" sldId="277"/>
            <ac:spMk id="9" creationId="{2E442304-DDBD-4F7B-8017-36BCC863FB40}"/>
          </ac:spMkLst>
        </pc:spChg>
        <pc:spChg chg="add del">
          <ac:chgData name="Rahman, Khalilur (DSO)" userId="b3f77ed4-7bf4-4506-8823-471b4bcc9481" providerId="ADAL" clId="{9EE5BEA7-3DB5-4809-8A0F-F82057439530}" dt="2023-03-24T16:27:44.999" v="11362" actId="26606"/>
          <ac:spMkLst>
            <pc:docMk/>
            <pc:sldMk cId="1127412467" sldId="277"/>
            <ac:spMk id="10" creationId="{2659FDB4-FCBE-4A89-B46D-43D4FA54464D}"/>
          </ac:spMkLst>
        </pc:spChg>
        <pc:spChg chg="add del">
          <ac:chgData name="Rahman, Khalilur (DSO)" userId="b3f77ed4-7bf4-4506-8823-471b4bcc9481" providerId="ADAL" clId="{9EE5BEA7-3DB5-4809-8A0F-F82057439530}" dt="2023-03-20T14:38:54.793" v="6547"/>
          <ac:spMkLst>
            <pc:docMk/>
            <pc:sldMk cId="1127412467" sldId="277"/>
            <ac:spMk id="11" creationId="{5E107275-3853-46FD-A241-DE4355A42675}"/>
          </ac:spMkLst>
        </pc:spChg>
        <pc:spChg chg="del">
          <ac:chgData name="Rahman, Khalilur (DSO)" userId="b3f77ed4-7bf4-4506-8823-471b4bcc9481" providerId="ADAL" clId="{9EE5BEA7-3DB5-4809-8A0F-F82057439530}" dt="2023-03-22T16:38:24.345" v="10507"/>
          <ac:spMkLst>
            <pc:docMk/>
            <pc:sldMk cId="1127412467" sldId="277"/>
            <ac:spMk id="12" creationId="{066346BE-FDB4-4772-A696-0719490ABD64}"/>
          </ac:spMkLst>
        </pc:spChg>
        <pc:spChg chg="del">
          <ac:chgData name="Rahman, Khalilur (DSO)" userId="b3f77ed4-7bf4-4506-8823-471b4bcc9481" providerId="ADAL" clId="{9EE5BEA7-3DB5-4809-8A0F-F82057439530}" dt="2023-03-22T16:38:24.345" v="10507"/>
          <ac:spMkLst>
            <pc:docMk/>
            <pc:sldMk cId="1127412467" sldId="277"/>
            <ac:spMk id="13" creationId="{81E1224E-6618-482E-BE87-321A7FC1CDE8}"/>
          </ac:spMkLst>
        </pc:spChg>
        <pc:spChg chg="del">
          <ac:chgData name="Rahman, Khalilur (DSO)" userId="b3f77ed4-7bf4-4506-8823-471b4bcc9481" providerId="ADAL" clId="{9EE5BEA7-3DB5-4809-8A0F-F82057439530}" dt="2023-03-22T16:38:24.345" v="10507"/>
          <ac:spMkLst>
            <pc:docMk/>
            <pc:sldMk cId="1127412467" sldId="277"/>
            <ac:spMk id="14" creationId="{FB92FFCE-0C90-454E-AA25-D4EE9A6C39C5}"/>
          </ac:spMkLst>
        </pc:spChg>
        <pc:spChg chg="add del">
          <ac:chgData name="Rahman, Khalilur (DSO)" userId="b3f77ed4-7bf4-4506-8823-471b4bcc9481" providerId="ADAL" clId="{9EE5BEA7-3DB5-4809-8A0F-F82057439530}" dt="2023-03-24T16:26:58.551" v="11359" actId="26606"/>
          <ac:spMkLst>
            <pc:docMk/>
            <pc:sldMk cId="1127412467" sldId="277"/>
            <ac:spMk id="15" creationId="{56E9B3E6-E277-4D68-BA48-9CB43FFBD6E2}"/>
          </ac:spMkLst>
        </pc:spChg>
        <pc:spChg chg="add del">
          <ac:chgData name="Rahman, Khalilur (DSO)" userId="b3f77ed4-7bf4-4506-8823-471b4bcc9481" providerId="ADAL" clId="{9EE5BEA7-3DB5-4809-8A0F-F82057439530}" dt="2023-03-25T23:25:19.271" v="11411"/>
          <ac:spMkLst>
            <pc:docMk/>
            <pc:sldMk cId="1127412467" sldId="277"/>
            <ac:spMk id="19" creationId="{5F937BBF-9326-4230-AB1B-F1795E350559}"/>
          </ac:spMkLst>
        </pc:spChg>
        <pc:spChg chg="add del">
          <ac:chgData name="Rahman, Khalilur (DSO)" userId="b3f77ed4-7bf4-4506-8823-471b4bcc9481" providerId="ADAL" clId="{9EE5BEA7-3DB5-4809-8A0F-F82057439530}" dt="2023-03-24T16:26:58.551" v="11359" actId="26606"/>
          <ac:spMkLst>
            <pc:docMk/>
            <pc:sldMk cId="1127412467" sldId="277"/>
            <ac:spMk id="22" creationId="{D5B0017B-2ECA-49AF-B397-DC140825DF8D}"/>
          </ac:spMkLst>
        </pc:spChg>
        <pc:spChg chg="add del">
          <ac:chgData name="Rahman, Khalilur (DSO)" userId="b3f77ed4-7bf4-4506-8823-471b4bcc9481" providerId="ADAL" clId="{9EE5BEA7-3DB5-4809-8A0F-F82057439530}" dt="2023-03-24T16:27:44.968" v="11361" actId="26606"/>
          <ac:spMkLst>
            <pc:docMk/>
            <pc:sldMk cId="1127412467" sldId="277"/>
            <ac:spMk id="26" creationId="{2659FDB4-FCBE-4A89-B46D-43D4FA54464D}"/>
          </ac:spMkLst>
        </pc:spChg>
        <pc:spChg chg="add del">
          <ac:chgData name="Rahman, Khalilur (DSO)" userId="b3f77ed4-7bf4-4506-8823-471b4bcc9481" providerId="ADAL" clId="{9EE5BEA7-3DB5-4809-8A0F-F82057439530}" dt="2023-03-25T23:25:19.271" v="11411"/>
          <ac:spMkLst>
            <pc:docMk/>
            <pc:sldMk cId="1127412467" sldId="277"/>
            <ac:spMk id="29" creationId="{BC68A55F-7B32-44D8-AEE5-1AF40532656C}"/>
          </ac:spMkLst>
        </pc:spChg>
        <pc:spChg chg="add del">
          <ac:chgData name="Rahman, Khalilur (DSO)" userId="b3f77ed4-7bf4-4506-8823-471b4bcc9481" providerId="ADAL" clId="{9EE5BEA7-3DB5-4809-8A0F-F82057439530}" dt="2023-03-25T23:25:19.271" v="11411"/>
          <ac:spMkLst>
            <pc:docMk/>
            <pc:sldMk cId="1127412467" sldId="277"/>
            <ac:spMk id="30" creationId="{CD1AAA2C-FBBE-42AA-B869-31D524B7653F}"/>
          </ac:spMkLst>
        </pc:spChg>
        <pc:grpChg chg="add del">
          <ac:chgData name="Rahman, Khalilur (DSO)" userId="b3f77ed4-7bf4-4506-8823-471b4bcc9481" providerId="ADAL" clId="{9EE5BEA7-3DB5-4809-8A0F-F82057439530}" dt="2023-03-24T16:26:58.551" v="11359" actId="26606"/>
          <ac:grpSpMkLst>
            <pc:docMk/>
            <pc:sldMk cId="1127412467" sldId="277"/>
            <ac:grpSpMk id="17" creationId="{AE1C45F0-260A-458C-96ED-C1F6D2151219}"/>
          </ac:grpSpMkLst>
        </pc:grpChg>
        <pc:graphicFrameChg chg="add mod modGraphic">
          <ac:chgData name="Rahman, Khalilur (DSO)" userId="b3f77ed4-7bf4-4506-8823-471b4bcc9481" providerId="ADAL" clId="{9EE5BEA7-3DB5-4809-8A0F-F82057439530}" dt="2023-03-24T16:27:44.999" v="11362" actId="26606"/>
          <ac:graphicFrameMkLst>
            <pc:docMk/>
            <pc:sldMk cId="1127412467" sldId="277"/>
            <ac:graphicFrameMk id="5" creationId="{B768AC57-0D54-7C74-1EBA-0399CB160635}"/>
          </ac:graphicFrameMkLst>
        </pc:graphicFrameChg>
        <pc:cxnChg chg="add del">
          <ac:chgData name="Rahman, Khalilur (DSO)" userId="b3f77ed4-7bf4-4506-8823-471b4bcc9481" providerId="ADAL" clId="{9EE5BEA7-3DB5-4809-8A0F-F82057439530}" dt="2023-03-24T16:27:44.999" v="11362" actId="26606"/>
          <ac:cxnSpMkLst>
            <pc:docMk/>
            <pc:sldMk cId="1127412467" sldId="277"/>
            <ac:cxnSpMk id="7" creationId="{C8F51B3F-8331-4E4A-AE96-D47B1006EEAD}"/>
          </ac:cxnSpMkLst>
        </pc:cxnChg>
        <pc:cxnChg chg="add del">
          <ac:chgData name="Rahman, Khalilur (DSO)" userId="b3f77ed4-7bf4-4506-8823-471b4bcc9481" providerId="ADAL" clId="{9EE5BEA7-3DB5-4809-8A0F-F82057439530}" dt="2023-03-24T16:26:58.551" v="11359" actId="26606"/>
          <ac:cxnSpMkLst>
            <pc:docMk/>
            <pc:sldMk cId="1127412467" sldId="277"/>
            <ac:cxnSpMk id="24" creationId="{6CF1BAF6-AD41-4082-B212-8A1F9A2E8779}"/>
          </ac:cxnSpMkLst>
        </pc:cxnChg>
        <pc:cxnChg chg="add del">
          <ac:chgData name="Rahman, Khalilur (DSO)" userId="b3f77ed4-7bf4-4506-8823-471b4bcc9481" providerId="ADAL" clId="{9EE5BEA7-3DB5-4809-8A0F-F82057439530}" dt="2023-03-24T16:27:44.968" v="11361" actId="26606"/>
          <ac:cxnSpMkLst>
            <pc:docMk/>
            <pc:sldMk cId="1127412467" sldId="277"/>
            <ac:cxnSpMk id="27" creationId="{C8F51B3F-8331-4E4A-AE96-D47B1006EEAD}"/>
          </ac:cxnSpMkLst>
        </pc:cxnChg>
      </pc:sldChg>
      <pc:sldChg chg="addSp delSp modSp new mod setBg setClrOvrMap delDesignElem modNotesTx">
        <pc:chgData name="Rahman, Khalilur (DSO)" userId="b3f77ed4-7bf4-4506-8823-471b4bcc9481" providerId="ADAL" clId="{9EE5BEA7-3DB5-4809-8A0F-F82057439530}" dt="2023-03-26T10:19:00.718" v="11618"/>
        <pc:sldMkLst>
          <pc:docMk/>
          <pc:sldMk cId="1764254098" sldId="278"/>
        </pc:sldMkLst>
        <pc:spChg chg="mod">
          <ac:chgData name="Rahman, Khalilur (DSO)" userId="b3f77ed4-7bf4-4506-8823-471b4bcc9481" providerId="ADAL" clId="{9EE5BEA7-3DB5-4809-8A0F-F82057439530}" dt="2023-03-26T10:09:07.340" v="11612" actId="26606"/>
          <ac:spMkLst>
            <pc:docMk/>
            <pc:sldMk cId="1764254098" sldId="278"/>
            <ac:spMk id="2" creationId="{8EC0F589-50EE-42D8-B0CB-83BF23F750E3}"/>
          </ac:spMkLst>
        </pc:spChg>
        <pc:spChg chg="add del mod">
          <ac:chgData name="Rahman, Khalilur (DSO)" userId="b3f77ed4-7bf4-4506-8823-471b4bcc9481" providerId="ADAL" clId="{9EE5BEA7-3DB5-4809-8A0F-F82057439530}" dt="2023-03-20T14:31:01.381" v="6452" actId="26606"/>
          <ac:spMkLst>
            <pc:docMk/>
            <pc:sldMk cId="1764254098" sldId="278"/>
            <ac:spMk id="3" creationId="{D4850539-DDE2-40E5-91EE-6AB8EF9E65BA}"/>
          </ac:spMkLst>
        </pc:spChg>
        <pc:spChg chg="add del">
          <ac:chgData name="Rahman, Khalilur (DSO)" userId="b3f77ed4-7bf4-4506-8823-471b4bcc9481" providerId="ADAL" clId="{9EE5BEA7-3DB5-4809-8A0F-F82057439530}" dt="2023-03-20T14:30:38.036" v="6441" actId="26606"/>
          <ac:spMkLst>
            <pc:docMk/>
            <pc:sldMk cId="1764254098" sldId="278"/>
            <ac:spMk id="9" creationId="{BACC6370-2D7E-4714-9D71-7542949D7D5D}"/>
          </ac:spMkLst>
        </pc:spChg>
        <pc:spChg chg="add del">
          <ac:chgData name="Rahman, Khalilur (DSO)" userId="b3f77ed4-7bf4-4506-8823-471b4bcc9481" providerId="ADAL" clId="{9EE5BEA7-3DB5-4809-8A0F-F82057439530}" dt="2023-03-20T14:30:33.236" v="6439" actId="26606"/>
          <ac:spMkLst>
            <pc:docMk/>
            <pc:sldMk cId="1764254098" sldId="278"/>
            <ac:spMk id="10" creationId="{B50AB553-2A96-4A92-96F2-93548E096954}"/>
          </ac:spMkLst>
        </pc:spChg>
        <pc:spChg chg="add del">
          <ac:chgData name="Rahman, Khalilur (DSO)" userId="b3f77ed4-7bf4-4506-8823-471b4bcc9481" providerId="ADAL" clId="{9EE5BEA7-3DB5-4809-8A0F-F82057439530}" dt="2023-03-20T14:30:38.036" v="6441" actId="26606"/>
          <ac:spMkLst>
            <pc:docMk/>
            <pc:sldMk cId="1764254098" sldId="278"/>
            <ac:spMk id="11" creationId="{256B2C21-A230-48C0-8DF1-C46611373C44}"/>
          </ac:spMkLst>
        </pc:spChg>
        <pc:spChg chg="add del">
          <ac:chgData name="Rahman, Khalilur (DSO)" userId="b3f77ed4-7bf4-4506-8823-471b4bcc9481" providerId="ADAL" clId="{9EE5BEA7-3DB5-4809-8A0F-F82057439530}" dt="2023-03-20T14:30:38.036" v="6441" actId="26606"/>
          <ac:spMkLst>
            <pc:docMk/>
            <pc:sldMk cId="1764254098" sldId="278"/>
            <ac:spMk id="13" creationId="{3847E18C-932D-4C95-AABA-FEC7C9499AD7}"/>
          </ac:spMkLst>
        </pc:spChg>
        <pc:spChg chg="add del">
          <ac:chgData name="Rahman, Khalilur (DSO)" userId="b3f77ed4-7bf4-4506-8823-471b4bcc9481" providerId="ADAL" clId="{9EE5BEA7-3DB5-4809-8A0F-F82057439530}" dt="2023-03-20T14:30:38.036" v="6441" actId="26606"/>
          <ac:spMkLst>
            <pc:docMk/>
            <pc:sldMk cId="1764254098" sldId="278"/>
            <ac:spMk id="15" creationId="{3150CB11-0C61-439E-910F-5787759E72A0}"/>
          </ac:spMkLst>
        </pc:spChg>
        <pc:spChg chg="add del">
          <ac:chgData name="Rahman, Khalilur (DSO)" userId="b3f77ed4-7bf4-4506-8823-471b4bcc9481" providerId="ADAL" clId="{9EE5BEA7-3DB5-4809-8A0F-F82057439530}" dt="2023-03-20T14:30:38.036" v="6441" actId="26606"/>
          <ac:spMkLst>
            <pc:docMk/>
            <pc:sldMk cId="1764254098" sldId="278"/>
            <ac:spMk id="17" creationId="{43F8A58B-5155-44CE-A5FF-7647B47D0A7A}"/>
          </ac:spMkLst>
        </pc:spChg>
        <pc:spChg chg="add del">
          <ac:chgData name="Rahman, Khalilur (DSO)" userId="b3f77ed4-7bf4-4506-8823-471b4bcc9481" providerId="ADAL" clId="{9EE5BEA7-3DB5-4809-8A0F-F82057439530}" dt="2023-03-20T14:30:38.036" v="6441" actId="26606"/>
          <ac:spMkLst>
            <pc:docMk/>
            <pc:sldMk cId="1764254098" sldId="278"/>
            <ac:spMk id="19" creationId="{443F2ACA-E6D6-4028-82DD-F03C262D5DE6}"/>
          </ac:spMkLst>
        </pc:spChg>
        <pc:spChg chg="add del">
          <ac:chgData name="Rahman, Khalilur (DSO)" userId="b3f77ed4-7bf4-4506-8823-471b4bcc9481" providerId="ADAL" clId="{9EE5BEA7-3DB5-4809-8A0F-F82057439530}" dt="2023-03-20T14:30:43.066" v="6443" actId="26606"/>
          <ac:spMkLst>
            <pc:docMk/>
            <pc:sldMk cId="1764254098" sldId="278"/>
            <ac:spMk id="21" creationId="{2E442304-DDBD-4F7B-8017-36BCC863FB40}"/>
          </ac:spMkLst>
        </pc:spChg>
        <pc:spChg chg="add del">
          <ac:chgData name="Rahman, Khalilur (DSO)" userId="b3f77ed4-7bf4-4506-8823-471b4bcc9481" providerId="ADAL" clId="{9EE5BEA7-3DB5-4809-8A0F-F82057439530}" dt="2023-03-20T14:30:43.066" v="6443" actId="26606"/>
          <ac:spMkLst>
            <pc:docMk/>
            <pc:sldMk cId="1764254098" sldId="278"/>
            <ac:spMk id="22" creationId="{5E107275-3853-46FD-A241-DE4355A42675}"/>
          </ac:spMkLst>
        </pc:spChg>
        <pc:spChg chg="add del">
          <ac:chgData name="Rahman, Khalilur (DSO)" userId="b3f77ed4-7bf4-4506-8823-471b4bcc9481" providerId="ADAL" clId="{9EE5BEA7-3DB5-4809-8A0F-F82057439530}" dt="2023-03-20T14:30:49.241" v="6445" actId="26606"/>
          <ac:spMkLst>
            <pc:docMk/>
            <pc:sldMk cId="1764254098" sldId="278"/>
            <ac:spMk id="25" creationId="{BACC6370-2D7E-4714-9D71-7542949D7D5D}"/>
          </ac:spMkLst>
        </pc:spChg>
        <pc:spChg chg="add del">
          <ac:chgData name="Rahman, Khalilur (DSO)" userId="b3f77ed4-7bf4-4506-8823-471b4bcc9481" providerId="ADAL" clId="{9EE5BEA7-3DB5-4809-8A0F-F82057439530}" dt="2023-03-20T14:30:49.241" v="6445" actId="26606"/>
          <ac:spMkLst>
            <pc:docMk/>
            <pc:sldMk cId="1764254098" sldId="278"/>
            <ac:spMk id="26" creationId="{256B2C21-A230-48C0-8DF1-C46611373C44}"/>
          </ac:spMkLst>
        </pc:spChg>
        <pc:spChg chg="add del">
          <ac:chgData name="Rahman, Khalilur (DSO)" userId="b3f77ed4-7bf4-4506-8823-471b4bcc9481" providerId="ADAL" clId="{9EE5BEA7-3DB5-4809-8A0F-F82057439530}" dt="2023-03-20T14:30:49.241" v="6445" actId="26606"/>
          <ac:spMkLst>
            <pc:docMk/>
            <pc:sldMk cId="1764254098" sldId="278"/>
            <ac:spMk id="27" creationId="{3847E18C-932D-4C95-AABA-FEC7C9499AD7}"/>
          </ac:spMkLst>
        </pc:spChg>
        <pc:spChg chg="add del">
          <ac:chgData name="Rahman, Khalilur (DSO)" userId="b3f77ed4-7bf4-4506-8823-471b4bcc9481" providerId="ADAL" clId="{9EE5BEA7-3DB5-4809-8A0F-F82057439530}" dt="2023-03-20T14:30:49.241" v="6445" actId="26606"/>
          <ac:spMkLst>
            <pc:docMk/>
            <pc:sldMk cId="1764254098" sldId="278"/>
            <ac:spMk id="28" creationId="{3150CB11-0C61-439E-910F-5787759E72A0}"/>
          </ac:spMkLst>
        </pc:spChg>
        <pc:spChg chg="add del">
          <ac:chgData name="Rahman, Khalilur (DSO)" userId="b3f77ed4-7bf4-4506-8823-471b4bcc9481" providerId="ADAL" clId="{9EE5BEA7-3DB5-4809-8A0F-F82057439530}" dt="2023-03-20T14:30:49.241" v="6445" actId="26606"/>
          <ac:spMkLst>
            <pc:docMk/>
            <pc:sldMk cId="1764254098" sldId="278"/>
            <ac:spMk id="29" creationId="{43F8A58B-5155-44CE-A5FF-7647B47D0A7A}"/>
          </ac:spMkLst>
        </pc:spChg>
        <pc:spChg chg="add del">
          <ac:chgData name="Rahman, Khalilur (DSO)" userId="b3f77ed4-7bf4-4506-8823-471b4bcc9481" providerId="ADAL" clId="{9EE5BEA7-3DB5-4809-8A0F-F82057439530}" dt="2023-03-20T14:30:49.241" v="6445" actId="26606"/>
          <ac:spMkLst>
            <pc:docMk/>
            <pc:sldMk cId="1764254098" sldId="278"/>
            <ac:spMk id="30" creationId="{443F2ACA-E6D6-4028-82DD-F03C262D5DE6}"/>
          </ac:spMkLst>
        </pc:spChg>
        <pc:spChg chg="add del">
          <ac:chgData name="Rahman, Khalilur (DSO)" userId="b3f77ed4-7bf4-4506-8823-471b4bcc9481" providerId="ADAL" clId="{9EE5BEA7-3DB5-4809-8A0F-F82057439530}" dt="2023-03-20T14:30:56.676" v="6447" actId="26606"/>
          <ac:spMkLst>
            <pc:docMk/>
            <pc:sldMk cId="1764254098" sldId="278"/>
            <ac:spMk id="33" creationId="{2E442304-DDBD-4F7B-8017-36BCC863FB40}"/>
          </ac:spMkLst>
        </pc:spChg>
        <pc:spChg chg="add del">
          <ac:chgData name="Rahman, Khalilur (DSO)" userId="b3f77ed4-7bf4-4506-8823-471b4bcc9481" providerId="ADAL" clId="{9EE5BEA7-3DB5-4809-8A0F-F82057439530}" dt="2023-03-20T14:30:56.676" v="6447" actId="26606"/>
          <ac:spMkLst>
            <pc:docMk/>
            <pc:sldMk cId="1764254098" sldId="278"/>
            <ac:spMk id="34" creationId="{5E107275-3853-46FD-A241-DE4355A42675}"/>
          </ac:spMkLst>
        </pc:spChg>
        <pc:spChg chg="add del">
          <ac:chgData name="Rahman, Khalilur (DSO)" userId="b3f77ed4-7bf4-4506-8823-471b4bcc9481" providerId="ADAL" clId="{9EE5BEA7-3DB5-4809-8A0F-F82057439530}" dt="2023-03-20T14:30:59.826" v="6449" actId="26606"/>
          <ac:spMkLst>
            <pc:docMk/>
            <pc:sldMk cId="1764254098" sldId="278"/>
            <ac:spMk id="37" creationId="{2E442304-DDBD-4F7B-8017-36BCC863FB40}"/>
          </ac:spMkLst>
        </pc:spChg>
        <pc:spChg chg="add del">
          <ac:chgData name="Rahman, Khalilur (DSO)" userId="b3f77ed4-7bf4-4506-8823-471b4bcc9481" providerId="ADAL" clId="{9EE5BEA7-3DB5-4809-8A0F-F82057439530}" dt="2023-03-20T14:30:59.826" v="6449" actId="26606"/>
          <ac:spMkLst>
            <pc:docMk/>
            <pc:sldMk cId="1764254098" sldId="278"/>
            <ac:spMk id="38" creationId="{5E107275-3853-46FD-A241-DE4355A42675}"/>
          </ac:spMkLst>
        </pc:spChg>
        <pc:spChg chg="add del">
          <ac:chgData name="Rahman, Khalilur (DSO)" userId="b3f77ed4-7bf4-4506-8823-471b4bcc9481" providerId="ADAL" clId="{9EE5BEA7-3DB5-4809-8A0F-F82057439530}" dt="2023-03-20T14:31:01.351" v="6451" actId="26606"/>
          <ac:spMkLst>
            <pc:docMk/>
            <pc:sldMk cId="1764254098" sldId="278"/>
            <ac:spMk id="41" creationId="{2E442304-DDBD-4F7B-8017-36BCC863FB40}"/>
          </ac:spMkLst>
        </pc:spChg>
        <pc:spChg chg="add del">
          <ac:chgData name="Rahman, Khalilur (DSO)" userId="b3f77ed4-7bf4-4506-8823-471b4bcc9481" providerId="ADAL" clId="{9EE5BEA7-3DB5-4809-8A0F-F82057439530}" dt="2023-03-20T14:31:01.351" v="6451" actId="26606"/>
          <ac:spMkLst>
            <pc:docMk/>
            <pc:sldMk cId="1764254098" sldId="278"/>
            <ac:spMk id="42" creationId="{5E107275-3853-46FD-A241-DE4355A42675}"/>
          </ac:spMkLst>
        </pc:spChg>
        <pc:spChg chg="add del">
          <ac:chgData name="Rahman, Khalilur (DSO)" userId="b3f77ed4-7bf4-4506-8823-471b4bcc9481" providerId="ADAL" clId="{9EE5BEA7-3DB5-4809-8A0F-F82057439530}" dt="2023-03-20T14:31:57.006" v="6456" actId="26606"/>
          <ac:spMkLst>
            <pc:docMk/>
            <pc:sldMk cId="1764254098" sldId="278"/>
            <ac:spMk id="45" creationId="{2E442304-DDBD-4F7B-8017-36BCC863FB40}"/>
          </ac:spMkLst>
        </pc:spChg>
        <pc:spChg chg="add del">
          <ac:chgData name="Rahman, Khalilur (DSO)" userId="b3f77ed4-7bf4-4506-8823-471b4bcc9481" providerId="ADAL" clId="{9EE5BEA7-3DB5-4809-8A0F-F82057439530}" dt="2023-03-20T14:31:57.006" v="6456" actId="26606"/>
          <ac:spMkLst>
            <pc:docMk/>
            <pc:sldMk cId="1764254098" sldId="278"/>
            <ac:spMk id="46" creationId="{5E107275-3853-46FD-A241-DE4355A42675}"/>
          </ac:spMkLst>
        </pc:spChg>
        <pc:spChg chg="add del">
          <ac:chgData name="Rahman, Khalilur (DSO)" userId="b3f77ed4-7bf4-4506-8823-471b4bcc9481" providerId="ADAL" clId="{9EE5BEA7-3DB5-4809-8A0F-F82057439530}" dt="2023-03-20T14:32:44.626" v="6465" actId="26606"/>
          <ac:spMkLst>
            <pc:docMk/>
            <pc:sldMk cId="1764254098" sldId="278"/>
            <ac:spMk id="52" creationId="{C4285719-470E-454C-AF62-8323075F1F5B}"/>
          </ac:spMkLst>
        </pc:spChg>
        <pc:spChg chg="add del">
          <ac:chgData name="Rahman, Khalilur (DSO)" userId="b3f77ed4-7bf4-4506-8823-471b4bcc9481" providerId="ADAL" clId="{9EE5BEA7-3DB5-4809-8A0F-F82057439530}" dt="2023-03-20T14:32:44.626" v="6465" actId="26606"/>
          <ac:spMkLst>
            <pc:docMk/>
            <pc:sldMk cId="1764254098" sldId="278"/>
            <ac:spMk id="54" creationId="{CD9FE4EF-C4D8-49A0-B2FF-81D8DB7D8A24}"/>
          </ac:spMkLst>
        </pc:spChg>
        <pc:spChg chg="add del">
          <ac:chgData name="Rahman, Khalilur (DSO)" userId="b3f77ed4-7bf4-4506-8823-471b4bcc9481" providerId="ADAL" clId="{9EE5BEA7-3DB5-4809-8A0F-F82057439530}" dt="2023-03-20T14:32:44.626" v="6465" actId="26606"/>
          <ac:spMkLst>
            <pc:docMk/>
            <pc:sldMk cId="1764254098" sldId="278"/>
            <ac:spMk id="56" creationId="{4300840D-0A0B-4512-BACA-B439D5B9C57C}"/>
          </ac:spMkLst>
        </pc:spChg>
        <pc:spChg chg="add del">
          <ac:chgData name="Rahman, Khalilur (DSO)" userId="b3f77ed4-7bf4-4506-8823-471b4bcc9481" providerId="ADAL" clId="{9EE5BEA7-3DB5-4809-8A0F-F82057439530}" dt="2023-03-20T14:32:44.626" v="6465" actId="26606"/>
          <ac:spMkLst>
            <pc:docMk/>
            <pc:sldMk cId="1764254098" sldId="278"/>
            <ac:spMk id="58" creationId="{D2B78728-A580-49A7-84F9-6EF6F583ADE0}"/>
          </ac:spMkLst>
        </pc:spChg>
        <pc:spChg chg="add del">
          <ac:chgData name="Rahman, Khalilur (DSO)" userId="b3f77ed4-7bf4-4506-8823-471b4bcc9481" providerId="ADAL" clId="{9EE5BEA7-3DB5-4809-8A0F-F82057439530}" dt="2023-03-20T14:32:44.626" v="6465" actId="26606"/>
          <ac:spMkLst>
            <pc:docMk/>
            <pc:sldMk cId="1764254098" sldId="278"/>
            <ac:spMk id="60" creationId="{38FAA1A1-D861-433F-88FA-1E9D6FD31D11}"/>
          </ac:spMkLst>
        </pc:spChg>
        <pc:spChg chg="add del">
          <ac:chgData name="Rahman, Khalilur (DSO)" userId="b3f77ed4-7bf4-4506-8823-471b4bcc9481" providerId="ADAL" clId="{9EE5BEA7-3DB5-4809-8A0F-F82057439530}" dt="2023-03-20T14:32:44.626" v="6465" actId="26606"/>
          <ac:spMkLst>
            <pc:docMk/>
            <pc:sldMk cId="1764254098" sldId="278"/>
            <ac:spMk id="62" creationId="{8D71EDA1-87BF-4D5D-AB79-F346FD19278A}"/>
          </ac:spMkLst>
        </pc:spChg>
        <pc:spChg chg="add del">
          <ac:chgData name="Rahman, Khalilur (DSO)" userId="b3f77ed4-7bf4-4506-8823-471b4bcc9481" providerId="ADAL" clId="{9EE5BEA7-3DB5-4809-8A0F-F82057439530}" dt="2023-03-20T14:32:43.256" v="6462" actId="26606"/>
          <ac:spMkLst>
            <pc:docMk/>
            <pc:sldMk cId="1764254098" sldId="278"/>
            <ac:spMk id="66" creationId="{257363FD-7E77-4145-9483-331A807ADF0E}"/>
          </ac:spMkLst>
        </pc:spChg>
        <pc:spChg chg="add del">
          <ac:chgData name="Rahman, Khalilur (DSO)" userId="b3f77ed4-7bf4-4506-8823-471b4bcc9481" providerId="ADAL" clId="{9EE5BEA7-3DB5-4809-8A0F-F82057439530}" dt="2023-03-20T14:32:44.586" v="6464" actId="26606"/>
          <ac:spMkLst>
            <pc:docMk/>
            <pc:sldMk cId="1764254098" sldId="278"/>
            <ac:spMk id="67" creationId="{D4771268-CB57-404A-9271-370EB28F6090}"/>
          </ac:spMkLst>
        </pc:spChg>
        <pc:spChg chg="add del">
          <ac:chgData name="Rahman, Khalilur (DSO)" userId="b3f77ed4-7bf4-4506-8823-471b4bcc9481" providerId="ADAL" clId="{9EE5BEA7-3DB5-4809-8A0F-F82057439530}" dt="2023-03-20T14:32:37.028" v="6458" actId="26606"/>
          <ac:spMkLst>
            <pc:docMk/>
            <pc:sldMk cId="1764254098" sldId="278"/>
            <ac:spMk id="68" creationId="{257363FD-7E77-4145-9483-331A807ADF0E}"/>
          </ac:spMkLst>
        </pc:spChg>
        <pc:spChg chg="add del">
          <ac:chgData name="Rahman, Khalilur (DSO)" userId="b3f77ed4-7bf4-4506-8823-471b4bcc9481" providerId="ADAL" clId="{9EE5BEA7-3DB5-4809-8A0F-F82057439530}" dt="2023-03-20T14:38:54.793" v="6547"/>
          <ac:spMkLst>
            <pc:docMk/>
            <pc:sldMk cId="1764254098" sldId="278"/>
            <ac:spMk id="70" creationId="{257363FD-7E77-4145-9483-331A807ADF0E}"/>
          </ac:spMkLst>
        </pc:spChg>
        <pc:spChg chg="add del">
          <ac:chgData name="Rahman, Khalilur (DSO)" userId="b3f77ed4-7bf4-4506-8823-471b4bcc9481" providerId="ADAL" clId="{9EE5BEA7-3DB5-4809-8A0F-F82057439530}" dt="2023-03-20T14:48:52.655" v="6640" actId="26606"/>
          <ac:spMkLst>
            <pc:docMk/>
            <pc:sldMk cId="1764254098" sldId="278"/>
            <ac:spMk id="71" creationId="{909FE742-1A27-4AEF-B5F0-F8C383EAB1D7}"/>
          </ac:spMkLst>
        </pc:spChg>
        <pc:spChg chg="del">
          <ac:chgData name="Rahman, Khalilur (DSO)" userId="b3f77ed4-7bf4-4506-8823-471b4bcc9481" providerId="ADAL" clId="{9EE5BEA7-3DB5-4809-8A0F-F82057439530}" dt="2023-03-22T16:38:24.345" v="10507"/>
          <ac:spMkLst>
            <pc:docMk/>
            <pc:sldMk cId="1764254098" sldId="278"/>
            <ac:spMk id="72" creationId="{1A9F7B4E-B03D-4F64-BE33-00D074458D45}"/>
          </ac:spMkLst>
        </pc:spChg>
        <pc:spChg chg="add del">
          <ac:chgData name="Rahman, Khalilur (DSO)" userId="b3f77ed4-7bf4-4506-8823-471b4bcc9481" providerId="ADAL" clId="{9EE5BEA7-3DB5-4809-8A0F-F82057439530}" dt="2023-03-20T14:48:54.877" v="6642" actId="26606"/>
          <ac:spMkLst>
            <pc:docMk/>
            <pc:sldMk cId="1764254098" sldId="278"/>
            <ac:spMk id="73" creationId="{C8A3C342-1D03-412F-8DD3-BF519E8E0AE9}"/>
          </ac:spMkLst>
        </pc:spChg>
        <pc:spChg chg="add del">
          <ac:chgData name="Rahman, Khalilur (DSO)" userId="b3f77ed4-7bf4-4506-8823-471b4bcc9481" providerId="ADAL" clId="{9EE5BEA7-3DB5-4809-8A0F-F82057439530}" dt="2023-03-20T14:41:23.707" v="6583" actId="26606"/>
          <ac:spMkLst>
            <pc:docMk/>
            <pc:sldMk cId="1764254098" sldId="278"/>
            <ac:spMk id="74" creationId="{B50AB553-2A96-4A92-96F2-93548E096954}"/>
          </ac:spMkLst>
        </pc:spChg>
        <pc:spChg chg="add del">
          <ac:chgData name="Rahman, Khalilur (DSO)" userId="b3f77ed4-7bf4-4506-8823-471b4bcc9481" providerId="ADAL" clId="{9EE5BEA7-3DB5-4809-8A0F-F82057439530}" dt="2023-03-20T14:48:54.877" v="6642" actId="26606"/>
          <ac:spMkLst>
            <pc:docMk/>
            <pc:sldMk cId="1764254098" sldId="278"/>
            <ac:spMk id="75" creationId="{81CC9B02-E087-4350-AEBD-2C3CF001AF01}"/>
          </ac:spMkLst>
        </pc:spChg>
        <pc:spChg chg="add del">
          <ac:chgData name="Rahman, Khalilur (DSO)" userId="b3f77ed4-7bf4-4506-8823-471b4bcc9481" providerId="ADAL" clId="{9EE5BEA7-3DB5-4809-8A0F-F82057439530}" dt="2023-03-20T14:43:20.842" v="6597"/>
          <ac:spMkLst>
            <pc:docMk/>
            <pc:sldMk cId="1764254098" sldId="278"/>
            <ac:spMk id="76" creationId="{D1EA859B-E555-4109-94F3-6700E046E008}"/>
          </ac:spMkLst>
        </pc:spChg>
        <pc:spChg chg="add del">
          <ac:chgData name="Rahman, Khalilur (DSO)" userId="b3f77ed4-7bf4-4506-8823-471b4bcc9481" providerId="ADAL" clId="{9EE5BEA7-3DB5-4809-8A0F-F82057439530}" dt="2023-03-20T14:43:20.842" v="6597"/>
          <ac:spMkLst>
            <pc:docMk/>
            <pc:sldMk cId="1764254098" sldId="278"/>
            <ac:spMk id="77" creationId="{04812C46-200A-4DEB-A05E-3ED6C68C2387}"/>
          </ac:spMkLst>
        </pc:spChg>
        <pc:spChg chg="add del">
          <ac:chgData name="Rahman, Khalilur (DSO)" userId="b3f77ed4-7bf4-4506-8823-471b4bcc9481" providerId="ADAL" clId="{9EE5BEA7-3DB5-4809-8A0F-F82057439530}" dt="2023-03-20T14:49:00.060" v="6644" actId="26606"/>
          <ac:spMkLst>
            <pc:docMk/>
            <pc:sldMk cId="1764254098" sldId="278"/>
            <ac:spMk id="78" creationId="{909FE742-1A27-4AEF-B5F0-F8C383EAB1D7}"/>
          </ac:spMkLst>
        </pc:spChg>
        <pc:spChg chg="del">
          <ac:chgData name="Rahman, Khalilur (DSO)" userId="b3f77ed4-7bf4-4506-8823-471b4bcc9481" providerId="ADAL" clId="{9EE5BEA7-3DB5-4809-8A0F-F82057439530}" dt="2023-03-22T16:38:24.345" v="10507"/>
          <ac:spMkLst>
            <pc:docMk/>
            <pc:sldMk cId="1764254098" sldId="278"/>
            <ac:spMk id="79" creationId="{7E2BE7F7-CA89-4002-ACCE-A478AEA24F5E}"/>
          </ac:spMkLst>
        </pc:spChg>
        <pc:spChg chg="add del">
          <ac:chgData name="Rahman, Khalilur (DSO)" userId="b3f77ed4-7bf4-4506-8823-471b4bcc9481" providerId="ADAL" clId="{9EE5BEA7-3DB5-4809-8A0F-F82057439530}" dt="2023-03-20T14:49:05.150" v="6646" actId="26606"/>
          <ac:spMkLst>
            <pc:docMk/>
            <pc:sldMk cId="1764254098" sldId="278"/>
            <ac:spMk id="80" creationId="{C8A3C342-1D03-412F-8DD3-BF519E8E0AE9}"/>
          </ac:spMkLst>
        </pc:spChg>
        <pc:spChg chg="add del">
          <ac:chgData name="Rahman, Khalilur (DSO)" userId="b3f77ed4-7bf4-4506-8823-471b4bcc9481" providerId="ADAL" clId="{9EE5BEA7-3DB5-4809-8A0F-F82057439530}" dt="2023-03-20T14:49:05.150" v="6646" actId="26606"/>
          <ac:spMkLst>
            <pc:docMk/>
            <pc:sldMk cId="1764254098" sldId="278"/>
            <ac:spMk id="81" creationId="{81CC9B02-E087-4350-AEBD-2C3CF001AF01}"/>
          </ac:spMkLst>
        </pc:spChg>
        <pc:spChg chg="add del">
          <ac:chgData name="Rahman, Khalilur (DSO)" userId="b3f77ed4-7bf4-4506-8823-471b4bcc9481" providerId="ADAL" clId="{9EE5BEA7-3DB5-4809-8A0F-F82057439530}" dt="2023-03-24T16:20:29.250" v="11330" actId="26606"/>
          <ac:spMkLst>
            <pc:docMk/>
            <pc:sldMk cId="1764254098" sldId="278"/>
            <ac:spMk id="82" creationId="{B50AB553-2A96-4A92-96F2-93548E096954}"/>
          </ac:spMkLst>
        </pc:spChg>
        <pc:spChg chg="add del">
          <ac:chgData name="Rahman, Khalilur (DSO)" userId="b3f77ed4-7bf4-4506-8823-471b4bcc9481" providerId="ADAL" clId="{9EE5BEA7-3DB5-4809-8A0F-F82057439530}" dt="2023-03-20T14:49:09.425" v="6648" actId="26606"/>
          <ac:spMkLst>
            <pc:docMk/>
            <pc:sldMk cId="1764254098" sldId="278"/>
            <ac:spMk id="83" creationId="{909FE742-1A27-4AEF-B5F0-F8C383EAB1D7}"/>
          </ac:spMkLst>
        </pc:spChg>
        <pc:spChg chg="add del">
          <ac:chgData name="Rahman, Khalilur (DSO)" userId="b3f77ed4-7bf4-4506-8823-471b4bcc9481" providerId="ADAL" clId="{9EE5BEA7-3DB5-4809-8A0F-F82057439530}" dt="2023-03-24T16:20:33.075" v="11332" actId="26606"/>
          <ac:spMkLst>
            <pc:docMk/>
            <pc:sldMk cId="1764254098" sldId="278"/>
            <ac:spMk id="84" creationId="{E02239D2-A05D-4A1C-9F06-FBA7FC730E1B}"/>
          </ac:spMkLst>
        </pc:spChg>
        <pc:spChg chg="add del">
          <ac:chgData name="Rahman, Khalilur (DSO)" userId="b3f77ed4-7bf4-4506-8823-471b4bcc9481" providerId="ADAL" clId="{9EE5BEA7-3DB5-4809-8A0F-F82057439530}" dt="2023-03-20T14:50:10.725" v="6667"/>
          <ac:spMkLst>
            <pc:docMk/>
            <pc:sldMk cId="1764254098" sldId="278"/>
            <ac:spMk id="85" creationId="{909FE742-1A27-4AEF-B5F0-F8C383EAB1D7}"/>
          </ac:spMkLst>
        </pc:spChg>
        <pc:spChg chg="add del">
          <ac:chgData name="Rahman, Khalilur (DSO)" userId="b3f77ed4-7bf4-4506-8823-471b4bcc9481" providerId="ADAL" clId="{9EE5BEA7-3DB5-4809-8A0F-F82057439530}" dt="2023-03-24T16:20:52.301" v="11336" actId="26606"/>
          <ac:spMkLst>
            <pc:docMk/>
            <pc:sldMk cId="1764254098" sldId="278"/>
            <ac:spMk id="86" creationId="{9228552E-C8B1-4A80-8448-0787CE0FC704}"/>
          </ac:spMkLst>
        </pc:spChg>
        <pc:spChg chg="add del">
          <ac:chgData name="Rahman, Khalilur (DSO)" userId="b3f77ed4-7bf4-4506-8823-471b4bcc9481" providerId="ADAL" clId="{9EE5BEA7-3DB5-4809-8A0F-F82057439530}" dt="2023-03-25T23:25:19.271" v="11411"/>
          <ac:spMkLst>
            <pc:docMk/>
            <pc:sldMk cId="1764254098" sldId="278"/>
            <ac:spMk id="88" creationId="{1A9F7B4E-B03D-4F64-BE33-00D074458D45}"/>
          </ac:spMkLst>
        </pc:spChg>
        <pc:spChg chg="add del">
          <ac:chgData name="Rahman, Khalilur (DSO)" userId="b3f77ed4-7bf4-4506-8823-471b4bcc9481" providerId="ADAL" clId="{9EE5BEA7-3DB5-4809-8A0F-F82057439530}" dt="2023-03-25T23:25:19.271" v="11411"/>
          <ac:spMkLst>
            <pc:docMk/>
            <pc:sldMk cId="1764254098" sldId="278"/>
            <ac:spMk id="89" creationId="{7E2BE7F7-CA89-4002-ACCE-A478AEA24F5E}"/>
          </ac:spMkLst>
        </pc:spChg>
        <pc:spChg chg="add del">
          <ac:chgData name="Rahman, Khalilur (DSO)" userId="b3f77ed4-7bf4-4506-8823-471b4bcc9481" providerId="ADAL" clId="{9EE5BEA7-3DB5-4809-8A0F-F82057439530}" dt="2023-03-26T10:19:00.718" v="11618"/>
          <ac:spMkLst>
            <pc:docMk/>
            <pc:sldMk cId="1764254098" sldId="278"/>
            <ac:spMk id="90" creationId="{64C8907B-F259-4C46-9FA2-0C4CED526E36}"/>
          </ac:spMkLst>
        </pc:spChg>
        <pc:spChg chg="add del">
          <ac:chgData name="Rahman, Khalilur (DSO)" userId="b3f77ed4-7bf4-4506-8823-471b4bcc9481" providerId="ADAL" clId="{9EE5BEA7-3DB5-4809-8A0F-F82057439530}" dt="2023-03-26T10:19:00.718" v="11618"/>
          <ac:spMkLst>
            <pc:docMk/>
            <pc:sldMk cId="1764254098" sldId="278"/>
            <ac:spMk id="91" creationId="{FEA3E6C2-0820-41EE-816A-5D9A9CB330C8}"/>
          </ac:spMkLst>
        </pc:spChg>
        <pc:grpChg chg="add del">
          <ac:chgData name="Rahman, Khalilur (DSO)" userId="b3f77ed4-7bf4-4506-8823-471b4bcc9481" providerId="ADAL" clId="{9EE5BEA7-3DB5-4809-8A0F-F82057439530}" dt="2023-03-26T10:19:00.718" v="11618"/>
          <ac:grpSpMkLst>
            <pc:docMk/>
            <pc:sldMk cId="1764254098" sldId="278"/>
            <ac:grpSpMk id="93" creationId="{3B020FA2-20FE-4BF4-B82D-F7680DDAA197}"/>
          </ac:grpSpMkLst>
        </pc:grpChg>
        <pc:grpChg chg="add del">
          <ac:chgData name="Rahman, Khalilur (DSO)" userId="b3f77ed4-7bf4-4506-8823-471b4bcc9481" providerId="ADAL" clId="{9EE5BEA7-3DB5-4809-8A0F-F82057439530}" dt="2023-03-26T10:19:00.718" v="11618"/>
          <ac:grpSpMkLst>
            <pc:docMk/>
            <pc:sldMk cId="1764254098" sldId="278"/>
            <ac:grpSpMk id="97" creationId="{5D01AD62-7667-4B80-8DAB-18653E48B9E1}"/>
          </ac:grpSpMkLst>
        </pc:grpChg>
        <pc:graphicFrameChg chg="add del">
          <ac:chgData name="Rahman, Khalilur (DSO)" userId="b3f77ed4-7bf4-4506-8823-471b4bcc9481" providerId="ADAL" clId="{9EE5BEA7-3DB5-4809-8A0F-F82057439530}" dt="2023-03-20T14:30:33.236" v="6439" actId="26606"/>
          <ac:graphicFrameMkLst>
            <pc:docMk/>
            <pc:sldMk cId="1764254098" sldId="278"/>
            <ac:graphicFrameMk id="5" creationId="{43D346F9-1947-A74A-57D5-2F5837D706C2}"/>
          </ac:graphicFrameMkLst>
        </pc:graphicFrameChg>
        <pc:graphicFrameChg chg="add del">
          <ac:chgData name="Rahman, Khalilur (DSO)" userId="b3f77ed4-7bf4-4506-8823-471b4bcc9481" providerId="ADAL" clId="{9EE5BEA7-3DB5-4809-8A0F-F82057439530}" dt="2023-03-20T14:30:38.036" v="6441" actId="26606"/>
          <ac:graphicFrameMkLst>
            <pc:docMk/>
            <pc:sldMk cId="1764254098" sldId="278"/>
            <ac:graphicFrameMk id="12" creationId="{C4052446-156C-E286-0E24-869847CDBF95}"/>
          </ac:graphicFrameMkLst>
        </pc:graphicFrameChg>
        <pc:graphicFrameChg chg="add del">
          <ac:chgData name="Rahman, Khalilur (DSO)" userId="b3f77ed4-7bf4-4506-8823-471b4bcc9481" providerId="ADAL" clId="{9EE5BEA7-3DB5-4809-8A0F-F82057439530}" dt="2023-03-20T14:30:43.066" v="6443" actId="26606"/>
          <ac:graphicFrameMkLst>
            <pc:docMk/>
            <pc:sldMk cId="1764254098" sldId="278"/>
            <ac:graphicFrameMk id="23" creationId="{D9DA51C6-8D18-F020-C4CA-6815DBA1FC75}"/>
          </ac:graphicFrameMkLst>
        </pc:graphicFrameChg>
        <pc:graphicFrameChg chg="add del">
          <ac:chgData name="Rahman, Khalilur (DSO)" userId="b3f77ed4-7bf4-4506-8823-471b4bcc9481" providerId="ADAL" clId="{9EE5BEA7-3DB5-4809-8A0F-F82057439530}" dt="2023-03-20T14:30:49.241" v="6445" actId="26606"/>
          <ac:graphicFrameMkLst>
            <pc:docMk/>
            <pc:sldMk cId="1764254098" sldId="278"/>
            <ac:graphicFrameMk id="31" creationId="{C4052446-156C-E286-0E24-869847CDBF95}"/>
          </ac:graphicFrameMkLst>
        </pc:graphicFrameChg>
        <pc:graphicFrameChg chg="add del">
          <ac:chgData name="Rahman, Khalilur (DSO)" userId="b3f77ed4-7bf4-4506-8823-471b4bcc9481" providerId="ADAL" clId="{9EE5BEA7-3DB5-4809-8A0F-F82057439530}" dt="2023-03-20T14:30:56.676" v="6447" actId="26606"/>
          <ac:graphicFrameMkLst>
            <pc:docMk/>
            <pc:sldMk cId="1764254098" sldId="278"/>
            <ac:graphicFrameMk id="35" creationId="{D9DA51C6-8D18-F020-C4CA-6815DBA1FC75}"/>
          </ac:graphicFrameMkLst>
        </pc:graphicFrameChg>
        <pc:graphicFrameChg chg="add del">
          <ac:chgData name="Rahman, Khalilur (DSO)" userId="b3f77ed4-7bf4-4506-8823-471b4bcc9481" providerId="ADAL" clId="{9EE5BEA7-3DB5-4809-8A0F-F82057439530}" dt="2023-03-20T14:30:59.826" v="6449" actId="26606"/>
          <ac:graphicFrameMkLst>
            <pc:docMk/>
            <pc:sldMk cId="1764254098" sldId="278"/>
            <ac:graphicFrameMk id="39" creationId="{170E66AC-730B-D6A6-E4B9-F97928C20444}"/>
          </ac:graphicFrameMkLst>
        </pc:graphicFrameChg>
        <pc:graphicFrameChg chg="add del">
          <ac:chgData name="Rahman, Khalilur (DSO)" userId="b3f77ed4-7bf4-4506-8823-471b4bcc9481" providerId="ADAL" clId="{9EE5BEA7-3DB5-4809-8A0F-F82057439530}" dt="2023-03-20T14:31:01.351" v="6451" actId="26606"/>
          <ac:graphicFrameMkLst>
            <pc:docMk/>
            <pc:sldMk cId="1764254098" sldId="278"/>
            <ac:graphicFrameMk id="43" creationId="{D9DA51C6-8D18-F020-C4CA-6815DBA1FC75}"/>
          </ac:graphicFrameMkLst>
        </pc:graphicFrameChg>
        <pc:graphicFrameChg chg="add mod modGraphic">
          <ac:chgData name="Rahman, Khalilur (DSO)" userId="b3f77ed4-7bf4-4506-8823-471b4bcc9481" providerId="ADAL" clId="{9EE5BEA7-3DB5-4809-8A0F-F82057439530}" dt="2023-03-26T10:09:07.340" v="11612" actId="26606"/>
          <ac:graphicFrameMkLst>
            <pc:docMk/>
            <pc:sldMk cId="1764254098" sldId="278"/>
            <ac:graphicFrameMk id="47" creationId="{170E66AC-730B-D6A6-E4B9-F97928C20444}"/>
          </ac:graphicFrameMkLst>
        </pc:graphicFrameChg>
        <pc:picChg chg="add del">
          <ac:chgData name="Rahman, Khalilur (DSO)" userId="b3f77ed4-7bf4-4506-8823-471b4bcc9481" providerId="ADAL" clId="{9EE5BEA7-3DB5-4809-8A0F-F82057439530}" dt="2023-03-20T14:30:33.236" v="6439" actId="26606"/>
          <ac:picMkLst>
            <pc:docMk/>
            <pc:sldMk cId="1764254098" sldId="278"/>
            <ac:picMk id="6" creationId="{28426746-F365-7ED2-572B-F2FCEB9D6A87}"/>
          </ac:picMkLst>
        </pc:picChg>
        <pc:picChg chg="add del">
          <ac:chgData name="Rahman, Khalilur (DSO)" userId="b3f77ed4-7bf4-4506-8823-471b4bcc9481" providerId="ADAL" clId="{9EE5BEA7-3DB5-4809-8A0F-F82057439530}" dt="2023-03-20T14:32:37.028" v="6458" actId="26606"/>
          <ac:picMkLst>
            <pc:docMk/>
            <pc:sldMk cId="1764254098" sldId="278"/>
            <ac:picMk id="64" creationId="{F801D9DB-5D35-6C55-2B68-25347E6C0068}"/>
          </ac:picMkLst>
        </pc:picChg>
        <pc:picChg chg="add del">
          <ac:chgData name="Rahman, Khalilur (DSO)" userId="b3f77ed4-7bf4-4506-8823-471b4bcc9481" providerId="ADAL" clId="{9EE5BEA7-3DB5-4809-8A0F-F82057439530}" dt="2023-03-20T14:32:43.256" v="6462" actId="26606"/>
          <ac:picMkLst>
            <pc:docMk/>
            <pc:sldMk cId="1764254098" sldId="278"/>
            <ac:picMk id="65" creationId="{F801D9DB-5D35-6C55-2B68-25347E6C0068}"/>
          </ac:picMkLst>
        </pc:picChg>
        <pc:picChg chg="add mod ord">
          <ac:chgData name="Rahman, Khalilur (DSO)" userId="b3f77ed4-7bf4-4506-8823-471b4bcc9481" providerId="ADAL" clId="{9EE5BEA7-3DB5-4809-8A0F-F82057439530}" dt="2023-03-26T10:09:07.340" v="11612" actId="26606"/>
          <ac:picMkLst>
            <pc:docMk/>
            <pc:sldMk cId="1764254098" sldId="278"/>
            <ac:picMk id="69" creationId="{F801D9DB-5D35-6C55-2B68-25347E6C0068}"/>
          </ac:picMkLst>
        </pc:picChg>
        <pc:cxnChg chg="add del">
          <ac:chgData name="Rahman, Khalilur (DSO)" userId="b3f77ed4-7bf4-4506-8823-471b4bcc9481" providerId="ADAL" clId="{9EE5BEA7-3DB5-4809-8A0F-F82057439530}" dt="2023-03-26T10:19:00.718" v="11618"/>
          <ac:cxnSpMkLst>
            <pc:docMk/>
            <pc:sldMk cId="1764254098" sldId="278"/>
            <ac:cxnSpMk id="92" creationId="{0DD36E3F-40E5-4FAC-99EE-5F35ACDB2508}"/>
          </ac:cxnSpMkLst>
        </pc:cxnChg>
        <pc:cxnChg chg="add del">
          <ac:chgData name="Rahman, Khalilur (DSO)" userId="b3f77ed4-7bf4-4506-8823-471b4bcc9481" providerId="ADAL" clId="{9EE5BEA7-3DB5-4809-8A0F-F82057439530}" dt="2023-03-26T10:19:00.718" v="11618"/>
          <ac:cxnSpMkLst>
            <pc:docMk/>
            <pc:sldMk cId="1764254098" sldId="278"/>
            <ac:cxnSpMk id="96" creationId="{ED753876-C406-4F2F-BE6A-7DABEA33E845}"/>
          </ac:cxnSpMkLst>
        </pc:cxnChg>
      </pc:sldChg>
      <pc:sldChg chg="addSp delSp modSp new mod setBg delDesignElem modNotesTx">
        <pc:chgData name="Rahman, Khalilur (DSO)" userId="b3f77ed4-7bf4-4506-8823-471b4bcc9481" providerId="ADAL" clId="{9EE5BEA7-3DB5-4809-8A0F-F82057439530}" dt="2023-03-26T10:52:21.276" v="12771" actId="20577"/>
        <pc:sldMkLst>
          <pc:docMk/>
          <pc:sldMk cId="1243659146" sldId="279"/>
        </pc:sldMkLst>
        <pc:spChg chg="mod">
          <ac:chgData name="Rahman, Khalilur (DSO)" userId="b3f77ed4-7bf4-4506-8823-471b4bcc9481" providerId="ADAL" clId="{9EE5BEA7-3DB5-4809-8A0F-F82057439530}" dt="2023-03-22T16:08:19.323" v="9452" actId="403"/>
          <ac:spMkLst>
            <pc:docMk/>
            <pc:sldMk cId="1243659146" sldId="279"/>
            <ac:spMk id="2" creationId="{3D285BB7-026C-4B8C-B704-84D4D5256ADD}"/>
          </ac:spMkLst>
        </pc:spChg>
        <pc:spChg chg="add del mod">
          <ac:chgData name="Rahman, Khalilur (DSO)" userId="b3f77ed4-7bf4-4506-8823-471b4bcc9481" providerId="ADAL" clId="{9EE5BEA7-3DB5-4809-8A0F-F82057439530}" dt="2023-03-20T14:36:24.522" v="6509" actId="26606"/>
          <ac:spMkLst>
            <pc:docMk/>
            <pc:sldMk cId="1243659146" sldId="279"/>
            <ac:spMk id="3" creationId="{FA83A734-7683-4250-B7BF-78D764BFCDFD}"/>
          </ac:spMkLst>
        </pc:spChg>
        <pc:spChg chg="add del">
          <ac:chgData name="Rahman, Khalilur (DSO)" userId="b3f77ed4-7bf4-4506-8823-471b4bcc9481" providerId="ADAL" clId="{9EE5BEA7-3DB5-4809-8A0F-F82057439530}" dt="2023-03-20T14:38:08.143" v="6541" actId="26606"/>
          <ac:spMkLst>
            <pc:docMk/>
            <pc:sldMk cId="1243659146" sldId="279"/>
            <ac:spMk id="8" creationId="{081EA652-8C6A-4E69-BEB9-170809474553}"/>
          </ac:spMkLst>
        </pc:spChg>
        <pc:spChg chg="add del">
          <ac:chgData name="Rahman, Khalilur (DSO)" userId="b3f77ed4-7bf4-4506-8823-471b4bcc9481" providerId="ADAL" clId="{9EE5BEA7-3DB5-4809-8A0F-F82057439530}" dt="2023-03-20T14:36:24.504" v="6508" actId="26606"/>
          <ac:spMkLst>
            <pc:docMk/>
            <pc:sldMk cId="1243659146" sldId="279"/>
            <ac:spMk id="9" creationId="{BACC6370-2D7E-4714-9D71-7542949D7D5D}"/>
          </ac:spMkLst>
        </pc:spChg>
        <pc:spChg chg="add del">
          <ac:chgData name="Rahman, Khalilur (DSO)" userId="b3f77ed4-7bf4-4506-8823-471b4bcc9481" providerId="ADAL" clId="{9EE5BEA7-3DB5-4809-8A0F-F82057439530}" dt="2023-03-20T14:38:08.143" v="6541" actId="26606"/>
          <ac:spMkLst>
            <pc:docMk/>
            <pc:sldMk cId="1243659146" sldId="279"/>
            <ac:spMk id="10" creationId="{5298780A-33B9-4EA2-8F67-DE68AD62841B}"/>
          </ac:spMkLst>
        </pc:spChg>
        <pc:spChg chg="add del">
          <ac:chgData name="Rahman, Khalilur (DSO)" userId="b3f77ed4-7bf4-4506-8823-471b4bcc9481" providerId="ADAL" clId="{9EE5BEA7-3DB5-4809-8A0F-F82057439530}" dt="2023-03-20T14:36:24.504" v="6508" actId="26606"/>
          <ac:spMkLst>
            <pc:docMk/>
            <pc:sldMk cId="1243659146" sldId="279"/>
            <ac:spMk id="11" creationId="{F68B3F68-107C-434F-AA38-110D5EA91B85}"/>
          </ac:spMkLst>
        </pc:spChg>
        <pc:spChg chg="add del">
          <ac:chgData name="Rahman, Khalilur (DSO)" userId="b3f77ed4-7bf4-4506-8823-471b4bcc9481" providerId="ADAL" clId="{9EE5BEA7-3DB5-4809-8A0F-F82057439530}" dt="2023-03-20T14:38:08.143" v="6541" actId="26606"/>
          <ac:spMkLst>
            <pc:docMk/>
            <pc:sldMk cId="1243659146" sldId="279"/>
            <ac:spMk id="12" creationId="{7F488E8B-4E1E-4402-8935-D4E6C02615C7}"/>
          </ac:spMkLst>
        </pc:spChg>
        <pc:spChg chg="add del">
          <ac:chgData name="Rahman, Khalilur (DSO)" userId="b3f77ed4-7bf4-4506-8823-471b4bcc9481" providerId="ADAL" clId="{9EE5BEA7-3DB5-4809-8A0F-F82057439530}" dt="2023-03-20T14:36:24.504" v="6508" actId="26606"/>
          <ac:spMkLst>
            <pc:docMk/>
            <pc:sldMk cId="1243659146" sldId="279"/>
            <ac:spMk id="13" creationId="{AAD0DBB9-1A4B-4391-81D4-CB19F9AB918A}"/>
          </ac:spMkLst>
        </pc:spChg>
        <pc:spChg chg="add del">
          <ac:chgData name="Rahman, Khalilur (DSO)" userId="b3f77ed4-7bf4-4506-8823-471b4bcc9481" providerId="ADAL" clId="{9EE5BEA7-3DB5-4809-8A0F-F82057439530}" dt="2023-03-20T14:36:24.504" v="6508" actId="26606"/>
          <ac:spMkLst>
            <pc:docMk/>
            <pc:sldMk cId="1243659146" sldId="279"/>
            <ac:spMk id="15" creationId="{063BBA22-50EA-4C4D-BE05-F1CE4E63AA56}"/>
          </ac:spMkLst>
        </pc:spChg>
        <pc:spChg chg="add mod">
          <ac:chgData name="Rahman, Khalilur (DSO)" userId="b3f77ed4-7bf4-4506-8823-471b4bcc9481" providerId="ADAL" clId="{9EE5BEA7-3DB5-4809-8A0F-F82057439530}" dt="2023-03-20T14:50:14.390" v="6669" actId="27636"/>
          <ac:spMkLst>
            <pc:docMk/>
            <pc:sldMk cId="1243659146" sldId="279"/>
            <ac:spMk id="17" creationId="{FA83A734-7683-4250-B7BF-78D764BFCDFD}"/>
          </ac:spMkLst>
        </pc:spChg>
        <pc:spChg chg="add del">
          <ac:chgData name="Rahman, Khalilur (DSO)" userId="b3f77ed4-7bf4-4506-8823-471b4bcc9481" providerId="ADAL" clId="{9EE5BEA7-3DB5-4809-8A0F-F82057439530}" dt="2023-03-20T14:42:16.432" v="6586" actId="26606"/>
          <ac:spMkLst>
            <pc:docMk/>
            <pc:sldMk cId="1243659146" sldId="279"/>
            <ac:spMk id="19" creationId="{4FC5CF8D-5E28-4170-85D9-B23379A1AC63}"/>
          </ac:spMkLst>
        </pc:spChg>
        <pc:spChg chg="add del">
          <ac:chgData name="Rahman, Khalilur (DSO)" userId="b3f77ed4-7bf4-4506-8823-471b4bcc9481" providerId="ADAL" clId="{9EE5BEA7-3DB5-4809-8A0F-F82057439530}" dt="2023-03-20T14:42:16.432" v="6586" actId="26606"/>
          <ac:spMkLst>
            <pc:docMk/>
            <pc:sldMk cId="1243659146" sldId="279"/>
            <ac:spMk id="20" creationId="{575A2C8F-EFE3-4530-B871-79D0DF461588}"/>
          </ac:spMkLst>
        </pc:spChg>
        <pc:spChg chg="add del">
          <ac:chgData name="Rahman, Khalilur (DSO)" userId="b3f77ed4-7bf4-4506-8823-471b4bcc9481" providerId="ADAL" clId="{9EE5BEA7-3DB5-4809-8A0F-F82057439530}" dt="2023-03-20T14:42:16.432" v="6586" actId="26606"/>
          <ac:spMkLst>
            <pc:docMk/>
            <pc:sldMk cId="1243659146" sldId="279"/>
            <ac:spMk id="21" creationId="{F8283B2D-BF4E-4773-99DE-61834B033AF3}"/>
          </ac:spMkLst>
        </pc:spChg>
        <pc:spChg chg="add del">
          <ac:chgData name="Rahman, Khalilur (DSO)" userId="b3f77ed4-7bf4-4506-8823-471b4bcc9481" providerId="ADAL" clId="{9EE5BEA7-3DB5-4809-8A0F-F82057439530}" dt="2023-03-20T14:37:05.014" v="6514" actId="26606"/>
          <ac:spMkLst>
            <pc:docMk/>
            <pc:sldMk cId="1243659146" sldId="279"/>
            <ac:spMk id="22" creationId="{081EA652-8C6A-4E69-BEB9-170809474553}"/>
          </ac:spMkLst>
        </pc:spChg>
        <pc:spChg chg="add del">
          <ac:chgData name="Rahman, Khalilur (DSO)" userId="b3f77ed4-7bf4-4506-8823-471b4bcc9481" providerId="ADAL" clId="{9EE5BEA7-3DB5-4809-8A0F-F82057439530}" dt="2023-03-20T14:42:16.432" v="6586" actId="26606"/>
          <ac:spMkLst>
            <pc:docMk/>
            <pc:sldMk cId="1243659146" sldId="279"/>
            <ac:spMk id="23" creationId="{7FF89E09-42FB-4694-96E4-95652B1D83E4}"/>
          </ac:spMkLst>
        </pc:spChg>
        <pc:spChg chg="add del">
          <ac:chgData name="Rahman, Khalilur (DSO)" userId="b3f77ed4-7bf4-4506-8823-471b4bcc9481" providerId="ADAL" clId="{9EE5BEA7-3DB5-4809-8A0F-F82057439530}" dt="2023-03-20T14:37:05.014" v="6514" actId="26606"/>
          <ac:spMkLst>
            <pc:docMk/>
            <pc:sldMk cId="1243659146" sldId="279"/>
            <ac:spMk id="24" creationId="{A4026A73-1F7F-49F2-B319-8CA3B3D53269}"/>
          </ac:spMkLst>
        </pc:spChg>
        <pc:spChg chg="add del">
          <ac:chgData name="Rahman, Khalilur (DSO)" userId="b3f77ed4-7bf4-4506-8823-471b4bcc9481" providerId="ADAL" clId="{9EE5BEA7-3DB5-4809-8A0F-F82057439530}" dt="2023-03-20T14:42:18.822" v="6588" actId="26606"/>
          <ac:spMkLst>
            <pc:docMk/>
            <pc:sldMk cId="1243659146" sldId="279"/>
            <ac:spMk id="25" creationId="{6CC7D015-0DD8-420F-A568-AC4FEDC41251}"/>
          </ac:spMkLst>
        </pc:spChg>
        <pc:spChg chg="add del">
          <ac:chgData name="Rahman, Khalilur (DSO)" userId="b3f77ed4-7bf4-4506-8823-471b4bcc9481" providerId="ADAL" clId="{9EE5BEA7-3DB5-4809-8A0F-F82057439530}" dt="2023-03-20T14:37:05.014" v="6514" actId="26606"/>
          <ac:spMkLst>
            <pc:docMk/>
            <pc:sldMk cId="1243659146" sldId="279"/>
            <ac:spMk id="26" creationId="{5298780A-33B9-4EA2-8F67-DE68AD62841B}"/>
          </ac:spMkLst>
        </pc:spChg>
        <pc:spChg chg="add del">
          <ac:chgData name="Rahman, Khalilur (DSO)" userId="b3f77ed4-7bf4-4506-8823-471b4bcc9481" providerId="ADAL" clId="{9EE5BEA7-3DB5-4809-8A0F-F82057439530}" dt="2023-03-20T14:42:46.672" v="6590" actId="26606"/>
          <ac:spMkLst>
            <pc:docMk/>
            <pc:sldMk cId="1243659146" sldId="279"/>
            <ac:spMk id="27" creationId="{8F90786E-B72D-4C32-BDCE-A170B007822D}"/>
          </ac:spMkLst>
        </pc:spChg>
        <pc:spChg chg="add del">
          <ac:chgData name="Rahman, Khalilur (DSO)" userId="b3f77ed4-7bf4-4506-8823-471b4bcc9481" providerId="ADAL" clId="{9EE5BEA7-3DB5-4809-8A0F-F82057439530}" dt="2023-03-20T14:37:05.014" v="6514" actId="26606"/>
          <ac:spMkLst>
            <pc:docMk/>
            <pc:sldMk cId="1243659146" sldId="279"/>
            <ac:spMk id="28" creationId="{7F488E8B-4E1E-4402-8935-D4E6C02615C7}"/>
          </ac:spMkLst>
        </pc:spChg>
        <pc:spChg chg="add del">
          <ac:chgData name="Rahman, Khalilur (DSO)" userId="b3f77ed4-7bf4-4506-8823-471b4bcc9481" providerId="ADAL" clId="{9EE5BEA7-3DB5-4809-8A0F-F82057439530}" dt="2023-03-20T14:37:15.864" v="6520" actId="26606"/>
          <ac:spMkLst>
            <pc:docMk/>
            <pc:sldMk cId="1243659146" sldId="279"/>
            <ac:spMk id="29" creationId="{D5B0017B-2ECA-49AF-B397-DC140825DF8D}"/>
          </ac:spMkLst>
        </pc:spChg>
        <pc:spChg chg="add del">
          <ac:chgData name="Rahman, Khalilur (DSO)" userId="b3f77ed4-7bf4-4506-8823-471b4bcc9481" providerId="ADAL" clId="{9EE5BEA7-3DB5-4809-8A0F-F82057439530}" dt="2023-03-20T14:42:50.920" v="6592" actId="26606"/>
          <ac:spMkLst>
            <pc:docMk/>
            <pc:sldMk cId="1243659146" sldId="279"/>
            <ac:spMk id="33" creationId="{0D7B6173-1D58-48E2-83CF-37350F315F75}"/>
          </ac:spMkLst>
        </pc:spChg>
        <pc:spChg chg="add del">
          <ac:chgData name="Rahman, Khalilur (DSO)" userId="b3f77ed4-7bf4-4506-8823-471b4bcc9481" providerId="ADAL" clId="{9EE5BEA7-3DB5-4809-8A0F-F82057439530}" dt="2023-03-20T14:42:50.920" v="6592" actId="26606"/>
          <ac:spMkLst>
            <pc:docMk/>
            <pc:sldMk cId="1243659146" sldId="279"/>
            <ac:spMk id="34" creationId="{3E4CBDBB-4FBD-4B9E-BD01-054A81D431CC}"/>
          </ac:spMkLst>
        </pc:spChg>
        <pc:spChg chg="add del">
          <ac:chgData name="Rahman, Khalilur (DSO)" userId="b3f77ed4-7bf4-4506-8823-471b4bcc9481" providerId="ADAL" clId="{9EE5BEA7-3DB5-4809-8A0F-F82057439530}" dt="2023-03-20T14:42:50.920" v="6592" actId="26606"/>
          <ac:spMkLst>
            <pc:docMk/>
            <pc:sldMk cId="1243659146" sldId="279"/>
            <ac:spMk id="36" creationId="{72C4834C-B602-4125-8264-BD0D55A5885F}"/>
          </ac:spMkLst>
        </pc:spChg>
        <pc:spChg chg="add del">
          <ac:chgData name="Rahman, Khalilur (DSO)" userId="b3f77ed4-7bf4-4506-8823-471b4bcc9481" providerId="ADAL" clId="{9EE5BEA7-3DB5-4809-8A0F-F82057439530}" dt="2023-03-20T14:37:07.874" v="6516" actId="26606"/>
          <ac:spMkLst>
            <pc:docMk/>
            <pc:sldMk cId="1243659146" sldId="279"/>
            <ac:spMk id="37" creationId="{43C823D3-D619-407C-89E0-C6F6B1E7A42A}"/>
          </ac:spMkLst>
        </pc:spChg>
        <pc:spChg chg="add del">
          <ac:chgData name="Rahman, Khalilur (DSO)" userId="b3f77ed4-7bf4-4506-8823-471b4bcc9481" providerId="ADAL" clId="{9EE5BEA7-3DB5-4809-8A0F-F82057439530}" dt="2023-03-20T14:37:07.874" v="6516" actId="26606"/>
          <ac:spMkLst>
            <pc:docMk/>
            <pc:sldMk cId="1243659146" sldId="279"/>
            <ac:spMk id="38" creationId="{047F8E3E-2FFA-4A0F-B3C7-E57ADDCFB415}"/>
          </ac:spMkLst>
        </pc:spChg>
        <pc:spChg chg="add del">
          <ac:chgData name="Rahman, Khalilur (DSO)" userId="b3f77ed4-7bf4-4506-8823-471b4bcc9481" providerId="ADAL" clId="{9EE5BEA7-3DB5-4809-8A0F-F82057439530}" dt="2023-03-20T14:42:50.920" v="6592" actId="26606"/>
          <ac:spMkLst>
            <pc:docMk/>
            <pc:sldMk cId="1243659146" sldId="279"/>
            <ac:spMk id="40" creationId="{53172EE5-132F-4DD4-8855-4DBBD9C3465E}"/>
          </ac:spMkLst>
        </pc:spChg>
        <pc:spChg chg="add del">
          <ac:chgData name="Rahman, Khalilur (DSO)" userId="b3f77ed4-7bf4-4506-8823-471b4bcc9481" providerId="ADAL" clId="{9EE5BEA7-3DB5-4809-8A0F-F82057439530}" dt="2023-03-20T14:46:05.451" v="6621" actId="26606"/>
          <ac:spMkLst>
            <pc:docMk/>
            <pc:sldMk cId="1243659146" sldId="279"/>
            <ac:spMk id="41" creationId="{B3623F37-A8C4-480F-BCB1-CF9E49F0CF84}"/>
          </ac:spMkLst>
        </pc:spChg>
        <pc:spChg chg="add del">
          <ac:chgData name="Rahman, Khalilur (DSO)" userId="b3f77ed4-7bf4-4506-8823-471b4bcc9481" providerId="ADAL" clId="{9EE5BEA7-3DB5-4809-8A0F-F82057439530}" dt="2023-03-20T14:43:20.842" v="6597"/>
          <ac:spMkLst>
            <pc:docMk/>
            <pc:sldMk cId="1243659146" sldId="279"/>
            <ac:spMk id="42" creationId="{1C799903-48D5-4A31-A1A2-541072D9771E}"/>
          </ac:spMkLst>
        </pc:spChg>
        <pc:spChg chg="add del">
          <ac:chgData name="Rahman, Khalilur (DSO)" userId="b3f77ed4-7bf4-4506-8823-471b4bcc9481" providerId="ADAL" clId="{9EE5BEA7-3DB5-4809-8A0F-F82057439530}" dt="2023-03-20T14:37:11.754" v="6518" actId="26606"/>
          <ac:spMkLst>
            <pc:docMk/>
            <pc:sldMk cId="1243659146" sldId="279"/>
            <ac:spMk id="43" creationId="{081EA652-8C6A-4E69-BEB9-170809474553}"/>
          </ac:spMkLst>
        </pc:spChg>
        <pc:spChg chg="add del">
          <ac:chgData name="Rahman, Khalilur (DSO)" userId="b3f77ed4-7bf4-4506-8823-471b4bcc9481" providerId="ADAL" clId="{9EE5BEA7-3DB5-4809-8A0F-F82057439530}" dt="2023-03-20T14:37:11.754" v="6518" actId="26606"/>
          <ac:spMkLst>
            <pc:docMk/>
            <pc:sldMk cId="1243659146" sldId="279"/>
            <ac:spMk id="44" creationId="{F474090D-CD95-4B41-BE3D-6596953D322D}"/>
          </ac:spMkLst>
        </pc:spChg>
        <pc:spChg chg="add del">
          <ac:chgData name="Rahman, Khalilur (DSO)" userId="b3f77ed4-7bf4-4506-8823-471b4bcc9481" providerId="ADAL" clId="{9EE5BEA7-3DB5-4809-8A0F-F82057439530}" dt="2023-03-20T14:37:11.754" v="6518" actId="26606"/>
          <ac:spMkLst>
            <pc:docMk/>
            <pc:sldMk cId="1243659146" sldId="279"/>
            <ac:spMk id="45" creationId="{5298780A-33B9-4EA2-8F67-DE68AD62841B}"/>
          </ac:spMkLst>
        </pc:spChg>
        <pc:spChg chg="add del">
          <ac:chgData name="Rahman, Khalilur (DSO)" userId="b3f77ed4-7bf4-4506-8823-471b4bcc9481" providerId="ADAL" clId="{9EE5BEA7-3DB5-4809-8A0F-F82057439530}" dt="2023-03-20T14:37:11.754" v="6518" actId="26606"/>
          <ac:spMkLst>
            <pc:docMk/>
            <pc:sldMk cId="1243659146" sldId="279"/>
            <ac:spMk id="46" creationId="{B8F3E811-B104-4DFF-951A-008C860FF1D2}"/>
          </ac:spMkLst>
        </pc:spChg>
        <pc:spChg chg="add del">
          <ac:chgData name="Rahman, Khalilur (DSO)" userId="b3f77ed4-7bf4-4506-8823-471b4bcc9481" providerId="ADAL" clId="{9EE5BEA7-3DB5-4809-8A0F-F82057439530}" dt="2023-03-20T14:43:20.842" v="6597"/>
          <ac:spMkLst>
            <pc:docMk/>
            <pc:sldMk cId="1243659146" sldId="279"/>
            <ac:spMk id="47" creationId="{8EFFF109-FC58-4FD3-BE05-9775A1310F55}"/>
          </ac:spMkLst>
        </pc:spChg>
        <pc:spChg chg="add del">
          <ac:chgData name="Rahman, Khalilur (DSO)" userId="b3f77ed4-7bf4-4506-8823-471b4bcc9481" providerId="ADAL" clId="{9EE5BEA7-3DB5-4809-8A0F-F82057439530}" dt="2023-03-20T14:37:15.864" v="6520" actId="26606"/>
          <ac:spMkLst>
            <pc:docMk/>
            <pc:sldMk cId="1243659146" sldId="279"/>
            <ac:spMk id="48" creationId="{B6CDA21F-E7AF-4C75-8395-33F58D5B0E45}"/>
          </ac:spMkLst>
        </pc:spChg>
        <pc:spChg chg="add del">
          <ac:chgData name="Rahman, Khalilur (DSO)" userId="b3f77ed4-7bf4-4506-8823-471b4bcc9481" providerId="ADAL" clId="{9EE5BEA7-3DB5-4809-8A0F-F82057439530}" dt="2023-03-20T14:43:20.842" v="6597"/>
          <ac:spMkLst>
            <pc:docMk/>
            <pc:sldMk cId="1243659146" sldId="279"/>
            <ac:spMk id="50" creationId="{E1B96AD6-92A9-4273-A62B-96A1C3E0BA95}"/>
          </ac:spMkLst>
        </pc:spChg>
        <pc:spChg chg="add del">
          <ac:chgData name="Rahman, Khalilur (DSO)" userId="b3f77ed4-7bf4-4506-8823-471b4bcc9481" providerId="ADAL" clId="{9EE5BEA7-3DB5-4809-8A0F-F82057439530}" dt="2023-03-20T14:43:20.842" v="6597"/>
          <ac:spMkLst>
            <pc:docMk/>
            <pc:sldMk cId="1243659146" sldId="279"/>
            <ac:spMk id="51" creationId="{463EEC44-1BA3-44ED-81FC-A644B04B2A44}"/>
          </ac:spMkLst>
        </pc:spChg>
        <pc:spChg chg="add del">
          <ac:chgData name="Rahman, Khalilur (DSO)" userId="b3f77ed4-7bf4-4506-8823-471b4bcc9481" providerId="ADAL" clId="{9EE5BEA7-3DB5-4809-8A0F-F82057439530}" dt="2023-03-20T14:37:18.554" v="6522" actId="26606"/>
          <ac:spMkLst>
            <pc:docMk/>
            <pc:sldMk cId="1243659146" sldId="279"/>
            <ac:spMk id="52" creationId="{C9A36457-A5F4-4103-A443-02581C09185B}"/>
          </ac:spMkLst>
        </pc:spChg>
        <pc:spChg chg="add del">
          <ac:chgData name="Rahman, Khalilur (DSO)" userId="b3f77ed4-7bf4-4506-8823-471b4bcc9481" providerId="ADAL" clId="{9EE5BEA7-3DB5-4809-8A0F-F82057439530}" dt="2023-03-20T14:37:18.554" v="6522" actId="26606"/>
          <ac:spMkLst>
            <pc:docMk/>
            <pc:sldMk cId="1243659146" sldId="279"/>
            <ac:spMk id="53" creationId="{DC5FB7E8-B636-40FA-BE8D-48145C0F5C57}"/>
          </ac:spMkLst>
        </pc:spChg>
        <pc:spChg chg="add del">
          <ac:chgData name="Rahman, Khalilur (DSO)" userId="b3f77ed4-7bf4-4506-8823-471b4bcc9481" providerId="ADAL" clId="{9EE5BEA7-3DB5-4809-8A0F-F82057439530}" dt="2023-03-20T14:37:18.554" v="6522" actId="26606"/>
          <ac:spMkLst>
            <pc:docMk/>
            <pc:sldMk cId="1243659146" sldId="279"/>
            <ac:spMk id="54" creationId="{142DCE2C-2863-46FA-9BE7-24365A24D9BA}"/>
          </ac:spMkLst>
        </pc:spChg>
        <pc:spChg chg="add del">
          <ac:chgData name="Rahman, Khalilur (DSO)" userId="b3f77ed4-7bf4-4506-8823-471b4bcc9481" providerId="ADAL" clId="{9EE5BEA7-3DB5-4809-8A0F-F82057439530}" dt="2023-03-20T14:46:05.451" v="6621" actId="26606"/>
          <ac:spMkLst>
            <pc:docMk/>
            <pc:sldMk cId="1243659146" sldId="279"/>
            <ac:spMk id="55" creationId="{FEA3E6C2-0820-41EE-816A-5D9A9CB330C8}"/>
          </ac:spMkLst>
        </pc:spChg>
        <pc:spChg chg="add del">
          <ac:chgData name="Rahman, Khalilur (DSO)" userId="b3f77ed4-7bf4-4506-8823-471b4bcc9481" providerId="ADAL" clId="{9EE5BEA7-3DB5-4809-8A0F-F82057439530}" dt="2023-03-20T14:37:20.884" v="6524" actId="26606"/>
          <ac:spMkLst>
            <pc:docMk/>
            <pc:sldMk cId="1243659146" sldId="279"/>
            <ac:spMk id="56" creationId="{4DA718D0-4865-4629-8134-44F68D41D574}"/>
          </ac:spMkLst>
        </pc:spChg>
        <pc:spChg chg="add del">
          <ac:chgData name="Rahman, Khalilur (DSO)" userId="b3f77ed4-7bf4-4506-8823-471b4bcc9481" providerId="ADAL" clId="{9EE5BEA7-3DB5-4809-8A0F-F82057439530}" dt="2023-03-20T14:37:20.884" v="6524" actId="26606"/>
          <ac:spMkLst>
            <pc:docMk/>
            <pc:sldMk cId="1243659146" sldId="279"/>
            <ac:spMk id="59" creationId="{CBC4F608-B4B8-48C3-9572-C0F061B1CD99}"/>
          </ac:spMkLst>
        </pc:spChg>
        <pc:spChg chg="add del">
          <ac:chgData name="Rahman, Khalilur (DSO)" userId="b3f77ed4-7bf4-4506-8823-471b4bcc9481" providerId="ADAL" clId="{9EE5BEA7-3DB5-4809-8A0F-F82057439530}" dt="2023-03-20T14:37:28.549" v="6526" actId="26606"/>
          <ac:spMkLst>
            <pc:docMk/>
            <pc:sldMk cId="1243659146" sldId="279"/>
            <ac:spMk id="61" creationId="{98DDA986-B6EE-4642-AC60-0490373E69D0}"/>
          </ac:spMkLst>
        </pc:spChg>
        <pc:spChg chg="add del">
          <ac:chgData name="Rahman, Khalilur (DSO)" userId="b3f77ed4-7bf4-4506-8823-471b4bcc9481" providerId="ADAL" clId="{9EE5BEA7-3DB5-4809-8A0F-F82057439530}" dt="2023-03-20T14:37:28.549" v="6526" actId="26606"/>
          <ac:spMkLst>
            <pc:docMk/>
            <pc:sldMk cId="1243659146" sldId="279"/>
            <ac:spMk id="62" creationId="{80B62878-12EF-4E97-A284-47BAFC30DA2E}"/>
          </ac:spMkLst>
        </pc:spChg>
        <pc:spChg chg="add del">
          <ac:chgData name="Rahman, Khalilur (DSO)" userId="b3f77ed4-7bf4-4506-8823-471b4bcc9481" providerId="ADAL" clId="{9EE5BEA7-3DB5-4809-8A0F-F82057439530}" dt="2023-03-20T14:37:28.549" v="6526" actId="26606"/>
          <ac:spMkLst>
            <pc:docMk/>
            <pc:sldMk cId="1243659146" sldId="279"/>
            <ac:spMk id="63" creationId="{6D79188D-1ED5-4705-B8C7-5D6FB7670AB3}"/>
          </ac:spMkLst>
        </pc:spChg>
        <pc:spChg chg="add del">
          <ac:chgData name="Rahman, Khalilur (DSO)" userId="b3f77ed4-7bf4-4506-8823-471b4bcc9481" providerId="ADAL" clId="{9EE5BEA7-3DB5-4809-8A0F-F82057439530}" dt="2023-03-20T14:37:34.724" v="6528" actId="26606"/>
          <ac:spMkLst>
            <pc:docMk/>
            <pc:sldMk cId="1243659146" sldId="279"/>
            <ac:spMk id="65" creationId="{081EA652-8C6A-4E69-BEB9-170809474553}"/>
          </ac:spMkLst>
        </pc:spChg>
        <pc:spChg chg="add del">
          <ac:chgData name="Rahman, Khalilur (DSO)" userId="b3f77ed4-7bf4-4506-8823-471b4bcc9481" providerId="ADAL" clId="{9EE5BEA7-3DB5-4809-8A0F-F82057439530}" dt="2023-03-20T14:37:34.724" v="6528" actId="26606"/>
          <ac:spMkLst>
            <pc:docMk/>
            <pc:sldMk cId="1243659146" sldId="279"/>
            <ac:spMk id="66" creationId="{5298780A-33B9-4EA2-8F67-DE68AD62841B}"/>
          </ac:spMkLst>
        </pc:spChg>
        <pc:spChg chg="add del">
          <ac:chgData name="Rahman, Khalilur (DSO)" userId="b3f77ed4-7bf4-4506-8823-471b4bcc9481" providerId="ADAL" clId="{9EE5BEA7-3DB5-4809-8A0F-F82057439530}" dt="2023-03-20T14:37:34.724" v="6528" actId="26606"/>
          <ac:spMkLst>
            <pc:docMk/>
            <pc:sldMk cId="1243659146" sldId="279"/>
            <ac:spMk id="67" creationId="{7F488E8B-4E1E-4402-8935-D4E6C02615C7}"/>
          </ac:spMkLst>
        </pc:spChg>
        <pc:spChg chg="add del">
          <ac:chgData name="Rahman, Khalilur (DSO)" userId="b3f77ed4-7bf4-4506-8823-471b4bcc9481" providerId="ADAL" clId="{9EE5BEA7-3DB5-4809-8A0F-F82057439530}" dt="2023-03-20T14:37:36.704" v="6530" actId="26606"/>
          <ac:spMkLst>
            <pc:docMk/>
            <pc:sldMk cId="1243659146" sldId="279"/>
            <ac:spMk id="70" creationId="{84697CDA-BDB7-4883-B48B-1D4EDB2F0E93}"/>
          </ac:spMkLst>
        </pc:spChg>
        <pc:spChg chg="add del">
          <ac:chgData name="Rahman, Khalilur (DSO)" userId="b3f77ed4-7bf4-4506-8823-471b4bcc9481" providerId="ADAL" clId="{9EE5BEA7-3DB5-4809-8A0F-F82057439530}" dt="2023-03-20T14:37:36.704" v="6530" actId="26606"/>
          <ac:spMkLst>
            <pc:docMk/>
            <pc:sldMk cId="1243659146" sldId="279"/>
            <ac:spMk id="71" creationId="{6295B176-FA0E-4B6A-A190-5E2E82BEA57A}"/>
          </ac:spMkLst>
        </pc:spChg>
        <pc:spChg chg="add del">
          <ac:chgData name="Rahman, Khalilur (DSO)" userId="b3f77ed4-7bf4-4506-8823-471b4bcc9481" providerId="ADAL" clId="{9EE5BEA7-3DB5-4809-8A0F-F82057439530}" dt="2023-03-20T14:37:36.704" v="6530" actId="26606"/>
          <ac:spMkLst>
            <pc:docMk/>
            <pc:sldMk cId="1243659146" sldId="279"/>
            <ac:spMk id="72" creationId="{48F779DE-4744-42D6-9C74-33EC94460CCC}"/>
          </ac:spMkLst>
        </pc:spChg>
        <pc:spChg chg="add del">
          <ac:chgData name="Rahman, Khalilur (DSO)" userId="b3f77ed4-7bf4-4506-8823-471b4bcc9481" providerId="ADAL" clId="{9EE5BEA7-3DB5-4809-8A0F-F82057439530}" dt="2023-03-20T14:37:39.314" v="6532" actId="26606"/>
          <ac:spMkLst>
            <pc:docMk/>
            <pc:sldMk cId="1243659146" sldId="279"/>
            <ac:spMk id="74" creationId="{84697CDA-BDB7-4883-B48B-1D4EDB2F0E93}"/>
          </ac:spMkLst>
        </pc:spChg>
        <pc:spChg chg="add del">
          <ac:chgData name="Rahman, Khalilur (DSO)" userId="b3f77ed4-7bf4-4506-8823-471b4bcc9481" providerId="ADAL" clId="{9EE5BEA7-3DB5-4809-8A0F-F82057439530}" dt="2023-03-20T14:37:39.314" v="6532" actId="26606"/>
          <ac:spMkLst>
            <pc:docMk/>
            <pc:sldMk cId="1243659146" sldId="279"/>
            <ac:spMk id="75" creationId="{11026190-6B62-46DB-B5FF-9E0FF9BDCDC6}"/>
          </ac:spMkLst>
        </pc:spChg>
        <pc:spChg chg="add del">
          <ac:chgData name="Rahman, Khalilur (DSO)" userId="b3f77ed4-7bf4-4506-8823-471b4bcc9481" providerId="ADAL" clId="{9EE5BEA7-3DB5-4809-8A0F-F82057439530}" dt="2023-03-20T14:37:39.314" v="6532" actId="26606"/>
          <ac:spMkLst>
            <pc:docMk/>
            <pc:sldMk cId="1243659146" sldId="279"/>
            <ac:spMk id="76" creationId="{66DA0389-D66E-4727-8EFB-E60E6C412FC8}"/>
          </ac:spMkLst>
        </pc:spChg>
        <pc:spChg chg="add del">
          <ac:chgData name="Rahman, Khalilur (DSO)" userId="b3f77ed4-7bf4-4506-8823-471b4bcc9481" providerId="ADAL" clId="{9EE5BEA7-3DB5-4809-8A0F-F82057439530}" dt="2023-03-20T14:37:39.314" v="6532" actId="26606"/>
          <ac:spMkLst>
            <pc:docMk/>
            <pc:sldMk cId="1243659146" sldId="279"/>
            <ac:spMk id="77" creationId="{B24A3A03-2C4E-45B5-B388-FAD638CDF0A1}"/>
          </ac:spMkLst>
        </pc:spChg>
        <pc:spChg chg="add del">
          <ac:chgData name="Rahman, Khalilur (DSO)" userId="b3f77ed4-7bf4-4506-8823-471b4bcc9481" providerId="ADAL" clId="{9EE5BEA7-3DB5-4809-8A0F-F82057439530}" dt="2023-03-20T14:46:12.741" v="6624"/>
          <ac:spMkLst>
            <pc:docMk/>
            <pc:sldMk cId="1243659146" sldId="279"/>
            <ac:spMk id="78" creationId="{8B9AA7C6-5E5A-498E-A6DF-A943376E09BC}"/>
          </ac:spMkLst>
        </pc:spChg>
        <pc:spChg chg="add del">
          <ac:chgData name="Rahman, Khalilur (DSO)" userId="b3f77ed4-7bf4-4506-8823-471b4bcc9481" providerId="ADAL" clId="{9EE5BEA7-3DB5-4809-8A0F-F82057439530}" dt="2023-03-20T14:37:42.464" v="6534" actId="26606"/>
          <ac:spMkLst>
            <pc:docMk/>
            <pc:sldMk cId="1243659146" sldId="279"/>
            <ac:spMk id="79" creationId="{081EA652-8C6A-4E69-BEB9-170809474553}"/>
          </ac:spMkLst>
        </pc:spChg>
        <pc:spChg chg="add del">
          <ac:chgData name="Rahman, Khalilur (DSO)" userId="b3f77ed4-7bf4-4506-8823-471b4bcc9481" providerId="ADAL" clId="{9EE5BEA7-3DB5-4809-8A0F-F82057439530}" dt="2023-03-20T14:37:42.464" v="6534" actId="26606"/>
          <ac:spMkLst>
            <pc:docMk/>
            <pc:sldMk cId="1243659146" sldId="279"/>
            <ac:spMk id="80" creationId="{96B80271-AB52-4E69-AC06-92D993A02F13}"/>
          </ac:spMkLst>
        </pc:spChg>
        <pc:spChg chg="add del">
          <ac:chgData name="Rahman, Khalilur (DSO)" userId="b3f77ed4-7bf4-4506-8823-471b4bcc9481" providerId="ADAL" clId="{9EE5BEA7-3DB5-4809-8A0F-F82057439530}" dt="2023-03-20T14:37:42.464" v="6534" actId="26606"/>
          <ac:spMkLst>
            <pc:docMk/>
            <pc:sldMk cId="1243659146" sldId="279"/>
            <ac:spMk id="81" creationId="{5298780A-33B9-4EA2-8F67-DE68AD62841B}"/>
          </ac:spMkLst>
        </pc:spChg>
        <pc:spChg chg="add del">
          <ac:chgData name="Rahman, Khalilur (DSO)" userId="b3f77ed4-7bf4-4506-8823-471b4bcc9481" providerId="ADAL" clId="{9EE5BEA7-3DB5-4809-8A0F-F82057439530}" dt="2023-03-20T14:37:42.464" v="6534" actId="26606"/>
          <ac:spMkLst>
            <pc:docMk/>
            <pc:sldMk cId="1243659146" sldId="279"/>
            <ac:spMk id="82" creationId="{4D233ACE-F3A1-4543-B9F4-425DDA579332}"/>
          </ac:spMkLst>
        </pc:spChg>
        <pc:spChg chg="add del">
          <ac:chgData name="Rahman, Khalilur (DSO)" userId="b3f77ed4-7bf4-4506-8823-471b4bcc9481" providerId="ADAL" clId="{9EE5BEA7-3DB5-4809-8A0F-F82057439530}" dt="2023-03-20T14:37:44.744" v="6536" actId="26606"/>
          <ac:spMkLst>
            <pc:docMk/>
            <pc:sldMk cId="1243659146" sldId="279"/>
            <ac:spMk id="84" creationId="{DBF61EA3-B236-439E-9C0B-340980D56BEE}"/>
          </ac:spMkLst>
        </pc:spChg>
        <pc:spChg chg="add del">
          <ac:chgData name="Rahman, Khalilur (DSO)" userId="b3f77ed4-7bf4-4506-8823-471b4bcc9481" providerId="ADAL" clId="{9EE5BEA7-3DB5-4809-8A0F-F82057439530}" dt="2023-03-20T14:37:44.744" v="6536" actId="26606"/>
          <ac:spMkLst>
            <pc:docMk/>
            <pc:sldMk cId="1243659146" sldId="279"/>
            <ac:spMk id="87" creationId="{E659831F-0D9A-4C63-9EBB-8435B85A440F}"/>
          </ac:spMkLst>
        </pc:spChg>
        <pc:spChg chg="add del">
          <ac:chgData name="Rahman, Khalilur (DSO)" userId="b3f77ed4-7bf4-4506-8823-471b4bcc9481" providerId="ADAL" clId="{9EE5BEA7-3DB5-4809-8A0F-F82057439530}" dt="2023-03-20T14:37:52.024" v="6538" actId="26606"/>
          <ac:spMkLst>
            <pc:docMk/>
            <pc:sldMk cId="1243659146" sldId="279"/>
            <ac:spMk id="89" creationId="{91A1FA41-E1D1-43CF-8B3B-5E6140890832}"/>
          </ac:spMkLst>
        </pc:spChg>
        <pc:spChg chg="add del">
          <ac:chgData name="Rahman, Khalilur (DSO)" userId="b3f77ed4-7bf4-4506-8823-471b4bcc9481" providerId="ADAL" clId="{9EE5BEA7-3DB5-4809-8A0F-F82057439530}" dt="2023-03-20T14:37:52.024" v="6538" actId="26606"/>
          <ac:spMkLst>
            <pc:docMk/>
            <pc:sldMk cId="1243659146" sldId="279"/>
            <ac:spMk id="90" creationId="{FCC2D84B-6969-4F00-BEBA-81C2EBCD3299}"/>
          </ac:spMkLst>
        </pc:spChg>
        <pc:spChg chg="add del">
          <ac:chgData name="Rahman, Khalilur (DSO)" userId="b3f77ed4-7bf4-4506-8823-471b4bcc9481" providerId="ADAL" clId="{9EE5BEA7-3DB5-4809-8A0F-F82057439530}" dt="2023-03-20T14:37:52.024" v="6538" actId="26606"/>
          <ac:spMkLst>
            <pc:docMk/>
            <pc:sldMk cId="1243659146" sldId="279"/>
            <ac:spMk id="91" creationId="{B0D282BE-4461-4794-89A5-394723CDF2F3}"/>
          </ac:spMkLst>
        </pc:spChg>
        <pc:spChg chg="add del">
          <ac:chgData name="Rahman, Khalilur (DSO)" userId="b3f77ed4-7bf4-4506-8823-471b4bcc9481" providerId="ADAL" clId="{9EE5BEA7-3DB5-4809-8A0F-F82057439530}" dt="2023-03-20T14:46:12.741" v="6624"/>
          <ac:spMkLst>
            <pc:docMk/>
            <pc:sldMk cId="1243659146" sldId="279"/>
            <ac:spMk id="92" creationId="{81E140AE-0ABF-47C8-BF32-7D2F0CF2BA44}"/>
          </ac:spMkLst>
        </pc:spChg>
        <pc:spChg chg="add del">
          <ac:chgData name="Rahman, Khalilur (DSO)" userId="b3f77ed4-7bf4-4506-8823-471b4bcc9481" providerId="ADAL" clId="{9EE5BEA7-3DB5-4809-8A0F-F82057439530}" dt="2023-03-20T14:38:08.134" v="6540" actId="26606"/>
          <ac:spMkLst>
            <pc:docMk/>
            <pc:sldMk cId="1243659146" sldId="279"/>
            <ac:spMk id="93" creationId="{34727AA0-3B8B-42A1-9B40-9E18DE07720B}"/>
          </ac:spMkLst>
        </pc:spChg>
        <pc:spChg chg="add del">
          <ac:chgData name="Rahman, Khalilur (DSO)" userId="b3f77ed4-7bf4-4506-8823-471b4bcc9481" providerId="ADAL" clId="{9EE5BEA7-3DB5-4809-8A0F-F82057439530}" dt="2023-03-20T14:38:08.134" v="6540" actId="26606"/>
          <ac:spMkLst>
            <pc:docMk/>
            <pc:sldMk cId="1243659146" sldId="279"/>
            <ac:spMk id="94" creationId="{F3B510C2-6B72-4837-A321-02F4D6662E3A}"/>
          </ac:spMkLst>
        </pc:spChg>
        <pc:spChg chg="add del">
          <ac:chgData name="Rahman, Khalilur (DSO)" userId="b3f77ed4-7bf4-4506-8823-471b4bcc9481" providerId="ADAL" clId="{9EE5BEA7-3DB5-4809-8A0F-F82057439530}" dt="2023-03-20T14:38:08.134" v="6540" actId="26606"/>
          <ac:spMkLst>
            <pc:docMk/>
            <pc:sldMk cId="1243659146" sldId="279"/>
            <ac:spMk id="95" creationId="{0B53F4C5-8736-4468-9F6C-BF8EE74FE073}"/>
          </ac:spMkLst>
        </pc:spChg>
        <pc:spChg chg="add del">
          <ac:chgData name="Rahman, Khalilur (DSO)" userId="b3f77ed4-7bf4-4506-8823-471b4bcc9481" providerId="ADAL" clId="{9EE5BEA7-3DB5-4809-8A0F-F82057439530}" dt="2023-03-20T14:38:08.134" v="6540" actId="26606"/>
          <ac:spMkLst>
            <pc:docMk/>
            <pc:sldMk cId="1243659146" sldId="279"/>
            <ac:spMk id="96" creationId="{A69DAF8C-7095-467E-917C-91571C636EDB}"/>
          </ac:spMkLst>
        </pc:spChg>
        <pc:spChg chg="add del">
          <ac:chgData name="Rahman, Khalilur (DSO)" userId="b3f77ed4-7bf4-4506-8823-471b4bcc9481" providerId="ADAL" clId="{9EE5BEA7-3DB5-4809-8A0F-F82057439530}" dt="2023-03-20T14:46:12.741" v="6624"/>
          <ac:spMkLst>
            <pc:docMk/>
            <pc:sldMk cId="1243659146" sldId="279"/>
            <ac:spMk id="97" creationId="{CBC4F608-B4B8-48C3-9572-C0F061B1CD99}"/>
          </ac:spMkLst>
        </pc:spChg>
        <pc:spChg chg="add del">
          <ac:chgData name="Rahman, Khalilur (DSO)" userId="b3f77ed4-7bf4-4506-8823-471b4bcc9481" providerId="ADAL" clId="{9EE5BEA7-3DB5-4809-8A0F-F82057439530}" dt="2023-03-20T14:38:54.793" v="6547"/>
          <ac:spMkLst>
            <pc:docMk/>
            <pc:sldMk cId="1243659146" sldId="279"/>
            <ac:spMk id="98" creationId="{081EA652-8C6A-4E69-BEB9-170809474553}"/>
          </ac:spMkLst>
        </pc:spChg>
        <pc:spChg chg="add del">
          <ac:chgData name="Rahman, Khalilur (DSO)" userId="b3f77ed4-7bf4-4506-8823-471b4bcc9481" providerId="ADAL" clId="{9EE5BEA7-3DB5-4809-8A0F-F82057439530}" dt="2023-03-20T14:38:54.793" v="6547"/>
          <ac:spMkLst>
            <pc:docMk/>
            <pc:sldMk cId="1243659146" sldId="279"/>
            <ac:spMk id="99" creationId="{5298780A-33B9-4EA2-8F67-DE68AD62841B}"/>
          </ac:spMkLst>
        </pc:spChg>
        <pc:spChg chg="add del">
          <ac:chgData name="Rahman, Khalilur (DSO)" userId="b3f77ed4-7bf4-4506-8823-471b4bcc9481" providerId="ADAL" clId="{9EE5BEA7-3DB5-4809-8A0F-F82057439530}" dt="2023-03-20T14:38:54.793" v="6547"/>
          <ac:spMkLst>
            <pc:docMk/>
            <pc:sldMk cId="1243659146" sldId="279"/>
            <ac:spMk id="100" creationId="{7F488E8B-4E1E-4402-8935-D4E6C02615C7}"/>
          </ac:spMkLst>
        </pc:spChg>
        <pc:spChg chg="del">
          <ac:chgData name="Rahman, Khalilur (DSO)" userId="b3f77ed4-7bf4-4506-8823-471b4bcc9481" providerId="ADAL" clId="{9EE5BEA7-3DB5-4809-8A0F-F82057439530}" dt="2023-03-22T16:38:24.345" v="10507"/>
          <ac:spMkLst>
            <pc:docMk/>
            <pc:sldMk cId="1243659146" sldId="279"/>
            <ac:spMk id="222" creationId="{00A0D747-F38B-4A99-9985-62CE8C24765F}"/>
          </ac:spMkLst>
        </pc:spChg>
        <pc:spChg chg="del">
          <ac:chgData name="Rahman, Khalilur (DSO)" userId="b3f77ed4-7bf4-4506-8823-471b4bcc9481" providerId="ADAL" clId="{9EE5BEA7-3DB5-4809-8A0F-F82057439530}" dt="2023-03-22T16:38:24.345" v="10507"/>
          <ac:spMkLst>
            <pc:docMk/>
            <pc:sldMk cId="1243659146" sldId="279"/>
            <ac:spMk id="223" creationId="{3D1BF32B-6CA3-4695-8A0C-1AC789B58D94}"/>
          </ac:spMkLst>
        </pc:spChg>
        <pc:spChg chg="mod">
          <ac:chgData name="Rahman, Khalilur (DSO)" userId="b3f77ed4-7bf4-4506-8823-471b4bcc9481" providerId="ADAL" clId="{9EE5BEA7-3DB5-4809-8A0F-F82057439530}" dt="2023-03-22T16:38:36.789" v="10514" actId="27636"/>
          <ac:spMkLst>
            <pc:docMk/>
            <pc:sldMk cId="1243659146" sldId="279"/>
            <ac:spMk id="224" creationId="{FA83A734-7683-4250-B7BF-78D764BFCDFD}"/>
          </ac:spMkLst>
        </pc:spChg>
        <pc:grpChg chg="add del">
          <ac:chgData name="Rahman, Khalilur (DSO)" userId="b3f77ed4-7bf4-4506-8823-471b4bcc9481" providerId="ADAL" clId="{9EE5BEA7-3DB5-4809-8A0F-F82057439530}" dt="2023-03-20T14:37:07.874" v="6516" actId="26606"/>
          <ac:grpSpMkLst>
            <pc:docMk/>
            <pc:sldMk cId="1243659146" sldId="279"/>
            <ac:grpSpMk id="32" creationId="{9DB3963A-4187-4A72-9DA4-CA6BADE22931}"/>
          </ac:grpSpMkLst>
        </pc:grpChg>
        <pc:grpChg chg="add del">
          <ac:chgData name="Rahman, Khalilur (DSO)" userId="b3f77ed4-7bf4-4506-8823-471b4bcc9481" providerId="ADAL" clId="{9EE5BEA7-3DB5-4809-8A0F-F82057439530}" dt="2023-03-20T14:37:07.874" v="6516" actId="26606"/>
          <ac:grpSpMkLst>
            <pc:docMk/>
            <pc:sldMk cId="1243659146" sldId="279"/>
            <ac:grpSpMk id="39" creationId="{33D939F1-7ABE-4D0E-946A-43F37F556AFD}"/>
          </ac:grpSpMkLst>
        </pc:grpChg>
        <pc:grpChg chg="add del">
          <ac:chgData name="Rahman, Khalilur (DSO)" userId="b3f77ed4-7bf4-4506-8823-471b4bcc9481" providerId="ADAL" clId="{9EE5BEA7-3DB5-4809-8A0F-F82057439530}" dt="2023-03-20T14:37:15.864" v="6520" actId="26606"/>
          <ac:grpSpMkLst>
            <pc:docMk/>
            <pc:sldMk cId="1243659146" sldId="279"/>
            <ac:grpSpMk id="49" creationId="{AE1C45F0-260A-458C-96ED-C1F6D2151219}"/>
          </ac:grpSpMkLst>
        </pc:grpChg>
        <pc:grpChg chg="add del">
          <ac:chgData name="Rahman, Khalilur (DSO)" userId="b3f77ed4-7bf4-4506-8823-471b4bcc9481" providerId="ADAL" clId="{9EE5BEA7-3DB5-4809-8A0F-F82057439530}" dt="2023-03-20T14:37:20.884" v="6524" actId="26606"/>
          <ac:grpSpMkLst>
            <pc:docMk/>
            <pc:sldMk cId="1243659146" sldId="279"/>
            <ac:grpSpMk id="57" creationId="{65167ED7-6315-43AB-B1B6-C326D5FD8F84}"/>
          </ac:grpSpMkLst>
        </pc:grpChg>
        <pc:grpChg chg="add del">
          <ac:chgData name="Rahman, Khalilur (DSO)" userId="b3f77ed4-7bf4-4506-8823-471b4bcc9481" providerId="ADAL" clId="{9EE5BEA7-3DB5-4809-8A0F-F82057439530}" dt="2023-03-20T14:46:05.451" v="6621" actId="26606"/>
          <ac:grpSpMkLst>
            <pc:docMk/>
            <pc:sldMk cId="1243659146" sldId="279"/>
            <ac:grpSpMk id="64" creationId="{B16AE491-4898-437E-9E32-86A2F192095E}"/>
          </ac:grpSpMkLst>
        </pc:grpChg>
        <pc:grpChg chg="add del">
          <ac:chgData name="Rahman, Khalilur (DSO)" userId="b3f77ed4-7bf4-4506-8823-471b4bcc9481" providerId="ADAL" clId="{9EE5BEA7-3DB5-4809-8A0F-F82057439530}" dt="2023-03-20T14:46:12.741" v="6624"/>
          <ac:grpSpMkLst>
            <pc:docMk/>
            <pc:sldMk cId="1243659146" sldId="279"/>
            <ac:grpSpMk id="83" creationId="{83EAB11A-76F7-48F4-9B4F-5BFDF4BF9670}"/>
          </ac:grpSpMkLst>
        </pc:grpChg>
        <pc:grpChg chg="add del">
          <ac:chgData name="Rahman, Khalilur (DSO)" userId="b3f77ed4-7bf4-4506-8823-471b4bcc9481" providerId="ADAL" clId="{9EE5BEA7-3DB5-4809-8A0F-F82057439530}" dt="2023-03-20T14:37:44.744" v="6536" actId="26606"/>
          <ac:grpSpMkLst>
            <pc:docMk/>
            <pc:sldMk cId="1243659146" sldId="279"/>
            <ac:grpSpMk id="85" creationId="{28FAF094-D087-493F-8DF9-A486C2D6BBAA}"/>
          </ac:grpSpMkLst>
        </pc:grpChg>
        <pc:graphicFrameChg chg="add del">
          <ac:chgData name="Rahman, Khalilur (DSO)" userId="b3f77ed4-7bf4-4506-8823-471b4bcc9481" providerId="ADAL" clId="{9EE5BEA7-3DB5-4809-8A0F-F82057439530}" dt="2023-03-20T14:36:24.504" v="6508" actId="26606"/>
          <ac:graphicFrameMkLst>
            <pc:docMk/>
            <pc:sldMk cId="1243659146" sldId="279"/>
            <ac:graphicFrameMk id="5" creationId="{FBFF2EF3-BA35-254A-96F3-66E897A7078E}"/>
          </ac:graphicFrameMkLst>
        </pc:graphicFrameChg>
        <pc:picChg chg="add del">
          <ac:chgData name="Rahman, Khalilur (DSO)" userId="b3f77ed4-7bf4-4506-8823-471b4bcc9481" providerId="ADAL" clId="{9EE5BEA7-3DB5-4809-8A0F-F82057439530}" dt="2023-03-20T14:42:50.920" v="6592" actId="26606"/>
          <ac:picMkLst>
            <pc:docMk/>
            <pc:sldMk cId="1243659146" sldId="279"/>
            <ac:picMk id="35" creationId="{B01A6F03-171F-40B2-8B2C-A061B89241F6}"/>
          </ac:picMkLst>
        </pc:picChg>
        <pc:cxnChg chg="add del">
          <ac:chgData name="Rahman, Khalilur (DSO)" userId="b3f77ed4-7bf4-4506-8823-471b4bcc9481" providerId="ADAL" clId="{9EE5BEA7-3DB5-4809-8A0F-F82057439530}" dt="2023-03-20T14:37:05.014" v="6514" actId="26606"/>
          <ac:cxnSpMkLst>
            <pc:docMk/>
            <pc:sldMk cId="1243659146" sldId="279"/>
            <ac:cxnSpMk id="30" creationId="{23AAC9B5-8015-485C-ACF9-A750390E9A56}"/>
          </ac:cxnSpMkLst>
        </pc:cxnChg>
        <pc:cxnChg chg="add del">
          <ac:chgData name="Rahman, Khalilur (DSO)" userId="b3f77ed4-7bf4-4506-8823-471b4bcc9481" providerId="ADAL" clId="{9EE5BEA7-3DB5-4809-8A0F-F82057439530}" dt="2023-03-20T14:37:15.864" v="6520" actId="26606"/>
          <ac:cxnSpMkLst>
            <pc:docMk/>
            <pc:sldMk cId="1243659146" sldId="279"/>
            <ac:cxnSpMk id="31" creationId="{6CF1BAF6-AD41-4082-B212-8A1F9A2E8779}"/>
          </ac:cxnSpMkLst>
        </pc:cxnChg>
        <pc:cxnChg chg="add del">
          <ac:chgData name="Rahman, Khalilur (DSO)" userId="b3f77ed4-7bf4-4506-8823-471b4bcc9481" providerId="ADAL" clId="{9EE5BEA7-3DB5-4809-8A0F-F82057439530}" dt="2023-03-20T14:46:05.451" v="6621" actId="26606"/>
          <ac:cxnSpMkLst>
            <pc:docMk/>
            <pc:sldMk cId="1243659146" sldId="279"/>
            <ac:cxnSpMk id="58" creationId="{A2CF87F1-3B54-482D-A798-9F4A99449EC9}"/>
          </ac:cxnSpMkLst>
        </pc:cxnChg>
        <pc:cxnChg chg="add del">
          <ac:chgData name="Rahman, Khalilur (DSO)" userId="b3f77ed4-7bf4-4506-8823-471b4bcc9481" providerId="ADAL" clId="{9EE5BEA7-3DB5-4809-8A0F-F82057439530}" dt="2023-03-20T14:46:05.451" v="6621" actId="26606"/>
          <ac:cxnSpMkLst>
            <pc:docMk/>
            <pc:sldMk cId="1243659146" sldId="279"/>
            <ac:cxnSpMk id="60" creationId="{C3994C9B-C550-4E20-89C5-83F12CB5A908}"/>
          </ac:cxnSpMkLst>
        </pc:cxnChg>
        <pc:cxnChg chg="add del">
          <ac:chgData name="Rahman, Khalilur (DSO)" userId="b3f77ed4-7bf4-4506-8823-471b4bcc9481" providerId="ADAL" clId="{9EE5BEA7-3DB5-4809-8A0F-F82057439530}" dt="2023-03-20T14:37:34.724" v="6528" actId="26606"/>
          <ac:cxnSpMkLst>
            <pc:docMk/>
            <pc:sldMk cId="1243659146" sldId="279"/>
            <ac:cxnSpMk id="68" creationId="{23AAC9B5-8015-485C-ACF9-A750390E9A56}"/>
          </ac:cxnSpMkLst>
        </pc:cxnChg>
      </pc:sldChg>
      <pc:sldChg chg="modSp mod modNotesTx">
        <pc:chgData name="Rahman, Khalilur (DSO)" userId="b3f77ed4-7bf4-4506-8823-471b4bcc9481" providerId="ADAL" clId="{9EE5BEA7-3DB5-4809-8A0F-F82057439530}" dt="2023-03-26T10:54:35.259" v="12935" actId="20577"/>
        <pc:sldMkLst>
          <pc:docMk/>
          <pc:sldMk cId="2754404628" sldId="280"/>
        </pc:sldMkLst>
        <pc:spChg chg="mod">
          <ac:chgData name="Rahman, Khalilur (DSO)" userId="b3f77ed4-7bf4-4506-8823-471b4bcc9481" providerId="ADAL" clId="{9EE5BEA7-3DB5-4809-8A0F-F82057439530}" dt="2023-03-26T10:22:30.387" v="11627"/>
          <ac:spMkLst>
            <pc:docMk/>
            <pc:sldMk cId="2754404628" sldId="280"/>
            <ac:spMk id="2" creationId="{A2A5BBAB-65C9-4645-AA61-9AD77EE2DDBC}"/>
          </ac:spMkLst>
        </pc:spChg>
        <pc:picChg chg="mod">
          <ac:chgData name="Rahman, Khalilur (DSO)" userId="b3f77ed4-7bf4-4506-8823-471b4bcc9481" providerId="ADAL" clId="{9EE5BEA7-3DB5-4809-8A0F-F82057439530}" dt="2023-03-21T16:10:56.879" v="6757" actId="14100"/>
          <ac:picMkLst>
            <pc:docMk/>
            <pc:sldMk cId="2754404628" sldId="280"/>
            <ac:picMk id="5" creationId="{350F9BD5-A698-412A-942B-10984EA8FCE5}"/>
          </ac:picMkLst>
        </pc:picChg>
      </pc:sldChg>
      <pc:sldChg chg="modSp mod modNotesTx">
        <pc:chgData name="Rahman, Khalilur (DSO)" userId="b3f77ed4-7bf4-4506-8823-471b4bcc9481" providerId="ADAL" clId="{9EE5BEA7-3DB5-4809-8A0F-F82057439530}" dt="2023-03-26T10:55:00.864" v="12994" actId="20577"/>
        <pc:sldMkLst>
          <pc:docMk/>
          <pc:sldMk cId="4169064184" sldId="281"/>
        </pc:sldMkLst>
        <pc:spChg chg="mod">
          <ac:chgData name="Rahman, Khalilur (DSO)" userId="b3f77ed4-7bf4-4506-8823-471b4bcc9481" providerId="ADAL" clId="{9EE5BEA7-3DB5-4809-8A0F-F82057439530}" dt="2023-03-26T10:22:30.387" v="11627"/>
          <ac:spMkLst>
            <pc:docMk/>
            <pc:sldMk cId="4169064184" sldId="281"/>
            <ac:spMk id="2" creationId="{8267DF66-D994-4FCB-8682-7A79689F4110}"/>
          </ac:spMkLst>
        </pc:spChg>
        <pc:picChg chg="mod">
          <ac:chgData name="Rahman, Khalilur (DSO)" userId="b3f77ed4-7bf4-4506-8823-471b4bcc9481" providerId="ADAL" clId="{9EE5BEA7-3DB5-4809-8A0F-F82057439530}" dt="2023-03-26T10:22:30.387" v="11627"/>
          <ac:picMkLst>
            <pc:docMk/>
            <pc:sldMk cId="4169064184" sldId="281"/>
            <ac:picMk id="5" creationId="{9591BCA3-9FA5-4497-B9D9-BFA449A642F7}"/>
          </ac:picMkLst>
        </pc:picChg>
      </pc:sldChg>
      <pc:sldChg chg="addSp delSp modSp new mod setBg delDesignElem modNotesTx">
        <pc:chgData name="Rahman, Khalilur (DSO)" userId="b3f77ed4-7bf4-4506-8823-471b4bcc9481" providerId="ADAL" clId="{9EE5BEA7-3DB5-4809-8A0F-F82057439530}" dt="2023-03-26T10:22:30.387" v="11627"/>
        <pc:sldMkLst>
          <pc:docMk/>
          <pc:sldMk cId="2788691977" sldId="282"/>
        </pc:sldMkLst>
        <pc:spChg chg="mod">
          <ac:chgData name="Rahman, Khalilur (DSO)" userId="b3f77ed4-7bf4-4506-8823-471b4bcc9481" providerId="ADAL" clId="{9EE5BEA7-3DB5-4809-8A0F-F82057439530}" dt="2023-03-26T10:22:30.387" v="11627"/>
          <ac:spMkLst>
            <pc:docMk/>
            <pc:sldMk cId="2788691977" sldId="282"/>
            <ac:spMk id="2" creationId="{75C67C29-8D2D-4003-ADA3-FDEA92C37197}"/>
          </ac:spMkLst>
        </pc:spChg>
        <pc:spChg chg="add del mod">
          <ac:chgData name="Rahman, Khalilur (DSO)" userId="b3f77ed4-7bf4-4506-8823-471b4bcc9481" providerId="ADAL" clId="{9EE5BEA7-3DB5-4809-8A0F-F82057439530}" dt="2023-03-22T16:41:41.084" v="10526" actId="26606"/>
          <ac:spMkLst>
            <pc:docMk/>
            <pc:sldMk cId="2788691977" sldId="282"/>
            <ac:spMk id="3" creationId="{EF516D1A-AFBA-4A8A-8342-10F7DDAA6B4F}"/>
          </ac:spMkLst>
        </pc:spChg>
        <pc:spChg chg="add del">
          <ac:chgData name="Rahman, Khalilur (DSO)" userId="b3f77ed4-7bf4-4506-8823-471b4bcc9481" providerId="ADAL" clId="{9EE5BEA7-3DB5-4809-8A0F-F82057439530}" dt="2023-03-22T16:41:07.646" v="10519" actId="26606"/>
          <ac:spMkLst>
            <pc:docMk/>
            <pc:sldMk cId="2788691977" sldId="282"/>
            <ac:spMk id="8" creationId="{91A1FA41-E1D1-43CF-8B3B-5E6140890832}"/>
          </ac:spMkLst>
        </pc:spChg>
        <pc:spChg chg="add del">
          <ac:chgData name="Rahman, Khalilur (DSO)" userId="b3f77ed4-7bf4-4506-8823-471b4bcc9481" providerId="ADAL" clId="{9EE5BEA7-3DB5-4809-8A0F-F82057439530}" dt="2023-03-22T18:05:53.314" v="10693"/>
          <ac:spMkLst>
            <pc:docMk/>
            <pc:sldMk cId="2788691977" sldId="282"/>
            <ac:spMk id="9" creationId="{2E442304-DDBD-4F7B-8017-36BCC863FB40}"/>
          </ac:spMkLst>
        </pc:spChg>
        <pc:spChg chg="add del">
          <ac:chgData name="Rahman, Khalilur (DSO)" userId="b3f77ed4-7bf4-4506-8823-471b4bcc9481" providerId="ADAL" clId="{9EE5BEA7-3DB5-4809-8A0F-F82057439530}" dt="2023-03-22T16:40:15.143" v="10517" actId="26606"/>
          <ac:spMkLst>
            <pc:docMk/>
            <pc:sldMk cId="2788691977" sldId="282"/>
            <ac:spMk id="10" creationId="{B50AB553-2A96-4A92-96F2-93548E096954}"/>
          </ac:spMkLst>
        </pc:spChg>
        <pc:spChg chg="add del">
          <ac:chgData name="Rahman, Khalilur (DSO)" userId="b3f77ed4-7bf4-4506-8823-471b4bcc9481" providerId="ADAL" clId="{9EE5BEA7-3DB5-4809-8A0F-F82057439530}" dt="2023-03-22T18:05:53.314" v="10693"/>
          <ac:spMkLst>
            <pc:docMk/>
            <pc:sldMk cId="2788691977" sldId="282"/>
            <ac:spMk id="11" creationId="{5E107275-3853-46FD-A241-DE4355A42675}"/>
          </ac:spMkLst>
        </pc:spChg>
        <pc:spChg chg="add del">
          <ac:chgData name="Rahman, Khalilur (DSO)" userId="b3f77ed4-7bf4-4506-8823-471b4bcc9481" providerId="ADAL" clId="{9EE5BEA7-3DB5-4809-8A0F-F82057439530}" dt="2023-03-22T16:41:07.646" v="10519" actId="26606"/>
          <ac:spMkLst>
            <pc:docMk/>
            <pc:sldMk cId="2788691977" sldId="282"/>
            <ac:spMk id="12" creationId="{B0D282BE-4461-4794-89A5-394723CDF2F3}"/>
          </ac:spMkLst>
        </pc:spChg>
        <pc:spChg chg="add del">
          <ac:chgData name="Rahman, Khalilur (DSO)" userId="b3f77ed4-7bf4-4506-8823-471b4bcc9481" providerId="ADAL" clId="{9EE5BEA7-3DB5-4809-8A0F-F82057439530}" dt="2023-03-22T16:41:07.646" v="10519" actId="26606"/>
          <ac:spMkLst>
            <pc:docMk/>
            <pc:sldMk cId="2788691977" sldId="282"/>
            <ac:spMk id="13" creationId="{FCC2D84B-6969-4F00-BEBA-81C2EBCD3299}"/>
          </ac:spMkLst>
        </pc:spChg>
        <pc:spChg chg="add del">
          <ac:chgData name="Rahman, Khalilur (DSO)" userId="b3f77ed4-7bf4-4506-8823-471b4bcc9481" providerId="ADAL" clId="{9EE5BEA7-3DB5-4809-8A0F-F82057439530}" dt="2023-03-22T16:41:07.646" v="10519" actId="26606"/>
          <ac:spMkLst>
            <pc:docMk/>
            <pc:sldMk cId="2788691977" sldId="282"/>
            <ac:spMk id="14" creationId="{EF516D1A-AFBA-4A8A-8342-10F7DDAA6B4F}"/>
          </ac:spMkLst>
        </pc:spChg>
        <pc:spChg chg="add del">
          <ac:chgData name="Rahman, Khalilur (DSO)" userId="b3f77ed4-7bf4-4506-8823-471b4bcc9481" providerId="ADAL" clId="{9EE5BEA7-3DB5-4809-8A0F-F82057439530}" dt="2023-03-22T16:41:26.244" v="10521" actId="26606"/>
          <ac:spMkLst>
            <pc:docMk/>
            <pc:sldMk cId="2788691977" sldId="282"/>
            <ac:spMk id="24" creationId="{815925C2-A704-4D47-B1C1-3FCA52512EC1}"/>
          </ac:spMkLst>
        </pc:spChg>
        <pc:spChg chg="add del">
          <ac:chgData name="Rahman, Khalilur (DSO)" userId="b3f77ed4-7bf4-4506-8823-471b4bcc9481" providerId="ADAL" clId="{9EE5BEA7-3DB5-4809-8A0F-F82057439530}" dt="2023-03-22T16:41:26.244" v="10521" actId="26606"/>
          <ac:spMkLst>
            <pc:docMk/>
            <pc:sldMk cId="2788691977" sldId="282"/>
            <ac:spMk id="25" creationId="{01D4315C-C23C-4FD3-98DF-08C29E2292A8}"/>
          </ac:spMkLst>
        </pc:spChg>
        <pc:spChg chg="add del">
          <ac:chgData name="Rahman, Khalilur (DSO)" userId="b3f77ed4-7bf4-4506-8823-471b4bcc9481" providerId="ADAL" clId="{9EE5BEA7-3DB5-4809-8A0F-F82057439530}" dt="2023-03-22T16:41:26.244" v="10521" actId="26606"/>
          <ac:spMkLst>
            <pc:docMk/>
            <pc:sldMk cId="2788691977" sldId="282"/>
            <ac:spMk id="29" creationId="{EF516D1A-AFBA-4A8A-8342-10F7DDAA6B4F}"/>
          </ac:spMkLst>
        </pc:spChg>
        <pc:spChg chg="add del">
          <ac:chgData name="Rahman, Khalilur (DSO)" userId="b3f77ed4-7bf4-4506-8823-471b4bcc9481" providerId="ADAL" clId="{9EE5BEA7-3DB5-4809-8A0F-F82057439530}" dt="2023-03-22T16:41:36.631" v="10523" actId="26606"/>
          <ac:spMkLst>
            <pc:docMk/>
            <pc:sldMk cId="2788691977" sldId="282"/>
            <ac:spMk id="31" creationId="{1BB867FF-FC45-48F7-8104-F89BE54909F1}"/>
          </ac:spMkLst>
        </pc:spChg>
        <pc:spChg chg="add del">
          <ac:chgData name="Rahman, Khalilur (DSO)" userId="b3f77ed4-7bf4-4506-8823-471b4bcc9481" providerId="ADAL" clId="{9EE5BEA7-3DB5-4809-8A0F-F82057439530}" dt="2023-03-22T16:41:36.631" v="10523" actId="26606"/>
          <ac:spMkLst>
            <pc:docMk/>
            <pc:sldMk cId="2788691977" sldId="282"/>
            <ac:spMk id="32" creationId="{8BB56887-D0D5-4F0C-9E19-7247EB83C8B7}"/>
          </ac:spMkLst>
        </pc:spChg>
        <pc:spChg chg="add del">
          <ac:chgData name="Rahman, Khalilur (DSO)" userId="b3f77ed4-7bf4-4506-8823-471b4bcc9481" providerId="ADAL" clId="{9EE5BEA7-3DB5-4809-8A0F-F82057439530}" dt="2023-03-22T16:41:36.631" v="10523" actId="26606"/>
          <ac:spMkLst>
            <pc:docMk/>
            <pc:sldMk cId="2788691977" sldId="282"/>
            <ac:spMk id="33" creationId="{081E4A58-353D-44AE-B2FC-2A74E2E400F7}"/>
          </ac:spMkLst>
        </pc:spChg>
        <pc:spChg chg="add del">
          <ac:chgData name="Rahman, Khalilur (DSO)" userId="b3f77ed4-7bf4-4506-8823-471b4bcc9481" providerId="ADAL" clId="{9EE5BEA7-3DB5-4809-8A0F-F82057439530}" dt="2023-03-22T16:41:36.631" v="10523" actId="26606"/>
          <ac:spMkLst>
            <pc:docMk/>
            <pc:sldMk cId="2788691977" sldId="282"/>
            <ac:spMk id="34" creationId="{EF516D1A-AFBA-4A8A-8342-10F7DDAA6B4F}"/>
          </ac:spMkLst>
        </pc:spChg>
        <pc:spChg chg="add del">
          <ac:chgData name="Rahman, Khalilur (DSO)" userId="b3f77ed4-7bf4-4506-8823-471b4bcc9481" providerId="ADAL" clId="{9EE5BEA7-3DB5-4809-8A0F-F82057439530}" dt="2023-03-22T16:41:41.031" v="10525" actId="26606"/>
          <ac:spMkLst>
            <pc:docMk/>
            <pc:sldMk cId="2788691977" sldId="282"/>
            <ac:spMk id="37" creationId="{B50AB553-2A96-4A92-96F2-93548E096954}"/>
          </ac:spMkLst>
        </pc:spChg>
        <pc:spChg chg="add del">
          <ac:chgData name="Rahman, Khalilur (DSO)" userId="b3f77ed4-7bf4-4506-8823-471b4bcc9481" providerId="ADAL" clId="{9EE5BEA7-3DB5-4809-8A0F-F82057439530}" dt="2023-03-24T16:07:27.113" v="11304" actId="26606"/>
          <ac:spMkLst>
            <pc:docMk/>
            <pc:sldMk cId="2788691977" sldId="282"/>
            <ac:spMk id="42" creationId="{955A2079-FA98-4876-80F0-72364A7D2EA4}"/>
          </ac:spMkLst>
        </pc:spChg>
        <pc:spChg chg="add del">
          <ac:chgData name="Rahman, Khalilur (DSO)" userId="b3f77ed4-7bf4-4506-8823-471b4bcc9481" providerId="ADAL" clId="{9EE5BEA7-3DB5-4809-8A0F-F82057439530}" dt="2023-03-24T16:09:46.007" v="11308"/>
          <ac:spMkLst>
            <pc:docMk/>
            <pc:sldMk cId="2788691977" sldId="282"/>
            <ac:spMk id="43" creationId="{955A2079-FA98-4876-80F0-72364A7D2EA4}"/>
          </ac:spMkLst>
        </pc:spChg>
        <pc:spChg chg="add del">
          <ac:chgData name="Rahman, Khalilur (DSO)" userId="b3f77ed4-7bf4-4506-8823-471b4bcc9481" providerId="ADAL" clId="{9EE5BEA7-3DB5-4809-8A0F-F82057439530}" dt="2023-03-24T16:22:29.589" v="11340" actId="26606"/>
          <ac:spMkLst>
            <pc:docMk/>
            <pc:sldMk cId="2788691977" sldId="282"/>
            <ac:spMk id="44" creationId="{2659FDB4-FCBE-4A89-B46D-43D4FA54464D}"/>
          </ac:spMkLst>
        </pc:spChg>
        <pc:spChg chg="add del">
          <ac:chgData name="Rahman, Khalilur (DSO)" userId="b3f77ed4-7bf4-4506-8823-471b4bcc9481" providerId="ADAL" clId="{9EE5BEA7-3DB5-4809-8A0F-F82057439530}" dt="2023-03-22T18:13:22.007" v="10774" actId="26606"/>
          <ac:spMkLst>
            <pc:docMk/>
            <pc:sldMk cId="2788691977" sldId="282"/>
            <ac:spMk id="45" creationId="{955A2079-FA98-4876-80F0-72364A7D2EA4}"/>
          </ac:spMkLst>
        </pc:spChg>
        <pc:spChg chg="add del">
          <ac:chgData name="Rahman, Khalilur (DSO)" userId="b3f77ed4-7bf4-4506-8823-471b4bcc9481" providerId="ADAL" clId="{9EE5BEA7-3DB5-4809-8A0F-F82057439530}" dt="2023-03-24T16:06:50.822" v="11302"/>
          <ac:spMkLst>
            <pc:docMk/>
            <pc:sldMk cId="2788691977" sldId="282"/>
            <ac:spMk id="47" creationId="{C505E780-2083-4CB5-A42A-5E0E2908ECC3}"/>
          </ac:spMkLst>
        </pc:spChg>
        <pc:spChg chg="add del">
          <ac:chgData name="Rahman, Khalilur (DSO)" userId="b3f77ed4-7bf4-4506-8823-471b4bcc9481" providerId="ADAL" clId="{9EE5BEA7-3DB5-4809-8A0F-F82057439530}" dt="2023-03-24T16:06:50.822" v="11302"/>
          <ac:spMkLst>
            <pc:docMk/>
            <pc:sldMk cId="2788691977" sldId="282"/>
            <ac:spMk id="48" creationId="{7517A47C-B2E5-4B79-8061-D74B1311AF6E}"/>
          </ac:spMkLst>
        </pc:spChg>
        <pc:spChg chg="add del">
          <ac:chgData name="Rahman, Khalilur (DSO)" userId="b3f77ed4-7bf4-4506-8823-471b4bcc9481" providerId="ADAL" clId="{9EE5BEA7-3DB5-4809-8A0F-F82057439530}" dt="2023-03-24T16:06:50.822" v="11302"/>
          <ac:spMkLst>
            <pc:docMk/>
            <pc:sldMk cId="2788691977" sldId="282"/>
            <ac:spMk id="49" creationId="{D2C0AE1C-0118-41AE-8A10-7CDCBF10E96F}"/>
          </ac:spMkLst>
        </pc:spChg>
        <pc:spChg chg="add del">
          <ac:chgData name="Rahman, Khalilur (DSO)" userId="b3f77ed4-7bf4-4506-8823-471b4bcc9481" providerId="ADAL" clId="{9EE5BEA7-3DB5-4809-8A0F-F82057439530}" dt="2023-03-24T16:22:49.637" v="11342" actId="26606"/>
          <ac:spMkLst>
            <pc:docMk/>
            <pc:sldMk cId="2788691977" sldId="282"/>
            <ac:spMk id="50" creationId="{2659FDB4-FCBE-4A89-B46D-43D4FA54464D}"/>
          </ac:spMkLst>
        </pc:spChg>
        <pc:spChg chg="add del">
          <ac:chgData name="Rahman, Khalilur (DSO)" userId="b3f77ed4-7bf4-4506-8823-471b4bcc9481" providerId="ADAL" clId="{9EE5BEA7-3DB5-4809-8A0F-F82057439530}" dt="2023-03-24T16:06:50.822" v="11302"/>
          <ac:spMkLst>
            <pc:docMk/>
            <pc:sldMk cId="2788691977" sldId="282"/>
            <ac:spMk id="51" creationId="{463EEC44-1BA3-44ED-81FC-A644B04B2A44}"/>
          </ac:spMkLst>
        </pc:spChg>
        <pc:spChg chg="add del">
          <ac:chgData name="Rahman, Khalilur (DSO)" userId="b3f77ed4-7bf4-4506-8823-471b4bcc9481" providerId="ADAL" clId="{9EE5BEA7-3DB5-4809-8A0F-F82057439530}" dt="2023-03-24T16:24:15.106" v="11346" actId="26606"/>
          <ac:spMkLst>
            <pc:docMk/>
            <pc:sldMk cId="2788691977" sldId="282"/>
            <ac:spMk id="53" creationId="{4C8AB332-D09E-4F28-943C-DABDD4716A3C}"/>
          </ac:spMkLst>
        </pc:spChg>
        <pc:spChg chg="add del">
          <ac:chgData name="Rahman, Khalilur (DSO)" userId="b3f77ed4-7bf4-4506-8823-471b4bcc9481" providerId="ADAL" clId="{9EE5BEA7-3DB5-4809-8A0F-F82057439530}" dt="2023-03-24T16:24:15.106" v="11346" actId="26606"/>
          <ac:spMkLst>
            <pc:docMk/>
            <pc:sldMk cId="2788691977" sldId="282"/>
            <ac:spMk id="54" creationId="{2659FDB4-FCBE-4A89-B46D-43D4FA54464D}"/>
          </ac:spMkLst>
        </pc:spChg>
        <pc:spChg chg="add del">
          <ac:chgData name="Rahman, Khalilur (DSO)" userId="b3f77ed4-7bf4-4506-8823-471b4bcc9481" providerId="ADAL" clId="{9EE5BEA7-3DB5-4809-8A0F-F82057439530}" dt="2023-03-24T16:24:15.106" v="11346" actId="26606"/>
          <ac:spMkLst>
            <pc:docMk/>
            <pc:sldMk cId="2788691977" sldId="282"/>
            <ac:spMk id="56" creationId="{58BDB0EE-D238-415B-9ED8-62AA6AB2AAD1}"/>
          </ac:spMkLst>
        </pc:spChg>
        <pc:spChg chg="add del">
          <ac:chgData name="Rahman, Khalilur (DSO)" userId="b3f77ed4-7bf4-4506-8823-471b4bcc9481" providerId="ADAL" clId="{9EE5BEA7-3DB5-4809-8A0F-F82057439530}" dt="2023-03-24T16:24:15.106" v="11346" actId="26606"/>
          <ac:spMkLst>
            <pc:docMk/>
            <pc:sldMk cId="2788691977" sldId="282"/>
            <ac:spMk id="57" creationId="{C5B55FC3-961D-4325-82F1-DE92B0D04E03}"/>
          </ac:spMkLst>
        </pc:spChg>
        <pc:spChg chg="add del">
          <ac:chgData name="Rahman, Khalilur (DSO)" userId="b3f77ed4-7bf4-4506-8823-471b4bcc9481" providerId="ADAL" clId="{9EE5BEA7-3DB5-4809-8A0F-F82057439530}" dt="2023-03-26T10:06:08.271" v="11609"/>
          <ac:spMkLst>
            <pc:docMk/>
            <pc:sldMk cId="2788691977" sldId="282"/>
            <ac:spMk id="58" creationId="{2E442304-DDBD-4F7B-8017-36BCC863FB40}"/>
          </ac:spMkLst>
        </pc:spChg>
        <pc:spChg chg="add del">
          <ac:chgData name="Rahman, Khalilur (DSO)" userId="b3f77ed4-7bf4-4506-8823-471b4bcc9481" providerId="ADAL" clId="{9EE5BEA7-3DB5-4809-8A0F-F82057439530}" dt="2023-03-24T16:24:22.811" v="11348" actId="26606"/>
          <ac:spMkLst>
            <pc:docMk/>
            <pc:sldMk cId="2788691977" sldId="282"/>
            <ac:spMk id="59" creationId="{44AD29B6-BF3B-4407-9E75-52DF8E3B29F1}"/>
          </ac:spMkLst>
        </pc:spChg>
        <pc:spChg chg="add del">
          <ac:chgData name="Rahman, Khalilur (DSO)" userId="b3f77ed4-7bf4-4506-8823-471b4bcc9481" providerId="ADAL" clId="{9EE5BEA7-3DB5-4809-8A0F-F82057439530}" dt="2023-03-24T16:24:22.811" v="11348" actId="26606"/>
          <ac:spMkLst>
            <pc:docMk/>
            <pc:sldMk cId="2788691977" sldId="282"/>
            <ac:spMk id="60" creationId="{55F8BA08-3E38-4B70-B93A-74F08E092206}"/>
          </ac:spMkLst>
        </pc:spChg>
        <pc:spChg chg="add del">
          <ac:chgData name="Rahman, Khalilur (DSO)" userId="b3f77ed4-7bf4-4506-8823-471b4bcc9481" providerId="ADAL" clId="{9EE5BEA7-3DB5-4809-8A0F-F82057439530}" dt="2023-03-24T16:24:22.811" v="11348" actId="26606"/>
          <ac:spMkLst>
            <pc:docMk/>
            <pc:sldMk cId="2788691977" sldId="282"/>
            <ac:spMk id="61" creationId="{357F1B33-79AB-4A71-8CEC-4546D709B8C8}"/>
          </ac:spMkLst>
        </pc:spChg>
        <pc:spChg chg="add del">
          <ac:chgData name="Rahman, Khalilur (DSO)" userId="b3f77ed4-7bf4-4506-8823-471b4bcc9481" providerId="ADAL" clId="{9EE5BEA7-3DB5-4809-8A0F-F82057439530}" dt="2023-03-26T10:06:08.271" v="11609"/>
          <ac:spMkLst>
            <pc:docMk/>
            <pc:sldMk cId="2788691977" sldId="282"/>
            <ac:spMk id="62" creationId="{5E107275-3853-46FD-A241-DE4355A42675}"/>
          </ac:spMkLst>
        </pc:spChg>
        <pc:spChg chg="add del">
          <ac:chgData name="Rahman, Khalilur (DSO)" userId="b3f77ed4-7bf4-4506-8823-471b4bcc9481" providerId="ADAL" clId="{9EE5BEA7-3DB5-4809-8A0F-F82057439530}" dt="2023-03-24T16:24:30.562" v="11350" actId="26606"/>
          <ac:spMkLst>
            <pc:docMk/>
            <pc:sldMk cId="2788691977" sldId="282"/>
            <ac:spMk id="63" creationId="{4037C1C0-FADA-40C7-B923-037899A24F09}"/>
          </ac:spMkLst>
        </pc:spChg>
        <pc:spChg chg="add del">
          <ac:chgData name="Rahman, Khalilur (DSO)" userId="b3f77ed4-7bf4-4506-8823-471b4bcc9481" providerId="ADAL" clId="{9EE5BEA7-3DB5-4809-8A0F-F82057439530}" dt="2023-03-24T16:24:30.562" v="11350" actId="26606"/>
          <ac:spMkLst>
            <pc:docMk/>
            <pc:sldMk cId="2788691977" sldId="282"/>
            <ac:spMk id="65" creationId="{4B56CC07-3AFD-4C79-AFB2-0428FBBD79D1}"/>
          </ac:spMkLst>
        </pc:spChg>
        <pc:spChg chg="add del">
          <ac:chgData name="Rahman, Khalilur (DSO)" userId="b3f77ed4-7bf4-4506-8823-471b4bcc9481" providerId="ADAL" clId="{9EE5BEA7-3DB5-4809-8A0F-F82057439530}" dt="2023-03-26T10:19:00.718" v="11618"/>
          <ac:spMkLst>
            <pc:docMk/>
            <pc:sldMk cId="2788691977" sldId="282"/>
            <ac:spMk id="66" creationId="{35DB3719-6FDC-4E5D-891D-FF40B7300F64}"/>
          </ac:spMkLst>
        </pc:spChg>
        <pc:spChg chg="add del">
          <ac:chgData name="Rahman, Khalilur (DSO)" userId="b3f77ed4-7bf4-4506-8823-471b4bcc9481" providerId="ADAL" clId="{9EE5BEA7-3DB5-4809-8A0F-F82057439530}" dt="2023-03-24T16:24:38.097" v="11352" actId="26606"/>
          <ac:spMkLst>
            <pc:docMk/>
            <pc:sldMk cId="2788691977" sldId="282"/>
            <ac:spMk id="67" creationId="{9DBC8166-481C-4473-95F5-9A5B9073B7F1}"/>
          </ac:spMkLst>
        </pc:spChg>
        <pc:spChg chg="add del">
          <ac:chgData name="Rahman, Khalilur (DSO)" userId="b3f77ed4-7bf4-4506-8823-471b4bcc9481" providerId="ADAL" clId="{9EE5BEA7-3DB5-4809-8A0F-F82057439530}" dt="2023-03-24T16:24:38.097" v="11352" actId="26606"/>
          <ac:spMkLst>
            <pc:docMk/>
            <pc:sldMk cId="2788691977" sldId="282"/>
            <ac:spMk id="68" creationId="{A5A5CE6E-90AF-4D43-A014-1F9EC83EB93D}"/>
          </ac:spMkLst>
        </pc:spChg>
        <pc:spChg chg="add del">
          <ac:chgData name="Rahman, Khalilur (DSO)" userId="b3f77ed4-7bf4-4506-8823-471b4bcc9481" providerId="ADAL" clId="{9EE5BEA7-3DB5-4809-8A0F-F82057439530}" dt="2023-03-26T10:19:00.718" v="11618"/>
          <ac:spMkLst>
            <pc:docMk/>
            <pc:sldMk cId="2788691977" sldId="282"/>
            <ac:spMk id="69" creationId="{E0CBAC23-2E3F-4A90-BA59-F8299F6A5439}"/>
          </ac:spMkLst>
        </pc:spChg>
        <pc:spChg chg="add del">
          <ac:chgData name="Rahman, Khalilur (DSO)" userId="b3f77ed4-7bf4-4506-8823-471b4bcc9481" providerId="ADAL" clId="{9EE5BEA7-3DB5-4809-8A0F-F82057439530}" dt="2023-03-25T23:25:19.271" v="11411"/>
          <ac:spMkLst>
            <pc:docMk/>
            <pc:sldMk cId="2788691977" sldId="282"/>
            <ac:spMk id="70" creationId="{AFF8D2E5-2C4E-47B1-930B-6C82B7C31331}"/>
          </ac:spMkLst>
        </pc:spChg>
        <pc:spChg chg="add del">
          <ac:chgData name="Rahman, Khalilur (DSO)" userId="b3f77ed4-7bf4-4506-8823-471b4bcc9481" providerId="ADAL" clId="{9EE5BEA7-3DB5-4809-8A0F-F82057439530}" dt="2023-03-25T23:25:19.271" v="11411"/>
          <ac:spMkLst>
            <pc:docMk/>
            <pc:sldMk cId="2788691977" sldId="282"/>
            <ac:spMk id="71" creationId="{801E4ADA-0EA9-4930-846E-3C11E8BED6DD}"/>
          </ac:spMkLst>
        </pc:spChg>
        <pc:spChg chg="add del">
          <ac:chgData name="Rahman, Khalilur (DSO)" userId="b3f77ed4-7bf4-4506-8823-471b4bcc9481" providerId="ADAL" clId="{9EE5BEA7-3DB5-4809-8A0F-F82057439530}" dt="2023-03-25T23:25:19.271" v="11411"/>
          <ac:spMkLst>
            <pc:docMk/>
            <pc:sldMk cId="2788691977" sldId="282"/>
            <ac:spMk id="72" creationId="{FB92FFCE-0C90-454E-AA25-D4EE9A6C39C5}"/>
          </ac:spMkLst>
        </pc:spChg>
        <pc:spChg chg="add del">
          <ac:chgData name="Rahman, Khalilur (DSO)" userId="b3f77ed4-7bf4-4506-8823-471b4bcc9481" providerId="ADAL" clId="{9EE5BEA7-3DB5-4809-8A0F-F82057439530}" dt="2023-03-24T16:25:36.976" v="11356" actId="26606"/>
          <ac:spMkLst>
            <pc:docMk/>
            <pc:sldMk cId="2788691977" sldId="282"/>
            <ac:spMk id="77" creationId="{2E442304-DDBD-4F7B-8017-36BCC863FB40}"/>
          </ac:spMkLst>
        </pc:spChg>
        <pc:spChg chg="add del">
          <ac:chgData name="Rahman, Khalilur (DSO)" userId="b3f77ed4-7bf4-4506-8823-471b4bcc9481" providerId="ADAL" clId="{9EE5BEA7-3DB5-4809-8A0F-F82057439530}" dt="2023-03-24T16:25:36.976" v="11356" actId="26606"/>
          <ac:spMkLst>
            <pc:docMk/>
            <pc:sldMk cId="2788691977" sldId="282"/>
            <ac:spMk id="79" creationId="{5E107275-3853-46FD-A241-DE4355A42675}"/>
          </ac:spMkLst>
        </pc:spChg>
        <pc:grpChg chg="add del">
          <ac:chgData name="Rahman, Khalilur (DSO)" userId="b3f77ed4-7bf4-4506-8823-471b4bcc9481" providerId="ADAL" clId="{9EE5BEA7-3DB5-4809-8A0F-F82057439530}" dt="2023-03-22T16:41:26.244" v="10521" actId="26606"/>
          <ac:grpSpMkLst>
            <pc:docMk/>
            <pc:sldMk cId="2788691977" sldId="282"/>
            <ac:grpSpMk id="16" creationId="{43F5E015-E085-4624-B431-B42414448684}"/>
          </ac:grpSpMkLst>
        </pc:grpChg>
        <pc:grpChg chg="add del">
          <ac:chgData name="Rahman, Khalilur (DSO)" userId="b3f77ed4-7bf4-4506-8823-471b4bcc9481" providerId="ADAL" clId="{9EE5BEA7-3DB5-4809-8A0F-F82057439530}" dt="2023-03-22T16:41:26.244" v="10521" actId="26606"/>
          <ac:grpSpMkLst>
            <pc:docMk/>
            <pc:sldMk cId="2788691977" sldId="282"/>
            <ac:grpSpMk id="26" creationId="{5E6B47BC-43FD-4C91-8BFF-B41B99A8A39E}"/>
          </ac:grpSpMkLst>
        </pc:grpChg>
        <pc:graphicFrameChg chg="add del">
          <ac:chgData name="Rahman, Khalilur (DSO)" userId="b3f77ed4-7bf4-4506-8823-471b4bcc9481" providerId="ADAL" clId="{9EE5BEA7-3DB5-4809-8A0F-F82057439530}" dt="2023-03-22T16:40:15.143" v="10517" actId="26606"/>
          <ac:graphicFrameMkLst>
            <pc:docMk/>
            <pc:sldMk cId="2788691977" sldId="282"/>
            <ac:graphicFrameMk id="5" creationId="{A2A7B0FF-03B9-5BF9-6A6D-7A9A44B7DC19}"/>
          </ac:graphicFrameMkLst>
        </pc:graphicFrameChg>
        <pc:graphicFrameChg chg="add del">
          <ac:chgData name="Rahman, Khalilur (DSO)" userId="b3f77ed4-7bf4-4506-8823-471b4bcc9481" providerId="ADAL" clId="{9EE5BEA7-3DB5-4809-8A0F-F82057439530}" dt="2023-03-22T16:41:41.031" v="10525" actId="26606"/>
          <ac:graphicFrameMkLst>
            <pc:docMk/>
            <pc:sldMk cId="2788691977" sldId="282"/>
            <ac:graphicFrameMk id="38" creationId="{A2A7B0FF-03B9-5BF9-6A6D-7A9A44B7DC19}"/>
          </ac:graphicFrameMkLst>
        </pc:graphicFrameChg>
        <pc:graphicFrameChg chg="add mod modGraphic">
          <ac:chgData name="Rahman, Khalilur (DSO)" userId="b3f77ed4-7bf4-4506-8823-471b4bcc9481" providerId="ADAL" clId="{9EE5BEA7-3DB5-4809-8A0F-F82057439530}" dt="2023-03-26T10:06:18.902" v="11610" actId="26606"/>
          <ac:graphicFrameMkLst>
            <pc:docMk/>
            <pc:sldMk cId="2788691977" sldId="282"/>
            <ac:graphicFrameMk id="40" creationId="{3BD92344-5B85-8509-6515-46066FEB73C7}"/>
          </ac:graphicFrameMkLst>
        </pc:graphicFrameChg>
        <pc:picChg chg="add del">
          <ac:chgData name="Rahman, Khalilur (DSO)" userId="b3f77ed4-7bf4-4506-8823-471b4bcc9481" providerId="ADAL" clId="{9EE5BEA7-3DB5-4809-8A0F-F82057439530}" dt="2023-03-22T16:40:15.143" v="10517" actId="26606"/>
          <ac:picMkLst>
            <pc:docMk/>
            <pc:sldMk cId="2788691977" sldId="282"/>
            <ac:picMk id="6" creationId="{8B35E82D-8F00-D77E-908D-FCB02183AD6C}"/>
          </ac:picMkLst>
        </pc:picChg>
        <pc:picChg chg="add del">
          <ac:chgData name="Rahman, Khalilur (DSO)" userId="b3f77ed4-7bf4-4506-8823-471b4bcc9481" providerId="ADAL" clId="{9EE5BEA7-3DB5-4809-8A0F-F82057439530}" dt="2023-03-22T16:41:41.031" v="10525" actId="26606"/>
          <ac:picMkLst>
            <pc:docMk/>
            <pc:sldMk cId="2788691977" sldId="282"/>
            <ac:picMk id="36" creationId="{8B35E82D-8F00-D77E-908D-FCB02183AD6C}"/>
          </ac:picMkLst>
        </pc:picChg>
        <pc:picChg chg="add del">
          <ac:chgData name="Rahman, Khalilur (DSO)" userId="b3f77ed4-7bf4-4506-8823-471b4bcc9481" providerId="ADAL" clId="{9EE5BEA7-3DB5-4809-8A0F-F82057439530}" dt="2023-03-24T16:24:30.562" v="11350" actId="26606"/>
          <ac:picMkLst>
            <pc:docMk/>
            <pc:sldMk cId="2788691977" sldId="282"/>
            <ac:picMk id="64" creationId="{1CE96B62-7458-BC3A-86A0-CE6ACD93507F}"/>
          </ac:picMkLst>
        </pc:picChg>
        <pc:cxnChg chg="add del">
          <ac:chgData name="Rahman, Khalilur (DSO)" userId="b3f77ed4-7bf4-4506-8823-471b4bcc9481" providerId="ADAL" clId="{9EE5BEA7-3DB5-4809-8A0F-F82057439530}" dt="2023-03-24T16:22:29.589" v="11340" actId="26606"/>
          <ac:cxnSpMkLst>
            <pc:docMk/>
            <pc:sldMk cId="2788691977" sldId="282"/>
            <ac:cxnSpMk id="46" creationId="{C8F51B3F-8331-4E4A-AE96-D47B1006EEAD}"/>
          </ac:cxnSpMkLst>
        </pc:cxnChg>
        <pc:cxnChg chg="add del">
          <ac:chgData name="Rahman, Khalilur (DSO)" userId="b3f77ed4-7bf4-4506-8823-471b4bcc9481" providerId="ADAL" clId="{9EE5BEA7-3DB5-4809-8A0F-F82057439530}" dt="2023-03-24T16:22:49.637" v="11342" actId="26606"/>
          <ac:cxnSpMkLst>
            <pc:docMk/>
            <pc:sldMk cId="2788691977" sldId="282"/>
            <ac:cxnSpMk id="52" creationId="{C8F51B3F-8331-4E4A-AE96-D47B1006EEAD}"/>
          </ac:cxnSpMkLst>
        </pc:cxnChg>
        <pc:cxnChg chg="add del">
          <ac:chgData name="Rahman, Khalilur (DSO)" userId="b3f77ed4-7bf4-4506-8823-471b4bcc9481" providerId="ADAL" clId="{9EE5BEA7-3DB5-4809-8A0F-F82057439530}" dt="2023-03-24T16:24:15.106" v="11346" actId="26606"/>
          <ac:cxnSpMkLst>
            <pc:docMk/>
            <pc:sldMk cId="2788691977" sldId="282"/>
            <ac:cxnSpMk id="55" creationId="{C8F51B3F-8331-4E4A-AE96-D47B1006EEAD}"/>
          </ac:cxnSpMkLst>
        </pc:cxnChg>
      </pc:sldChg>
      <pc:sldChg chg="modSp new del mod">
        <pc:chgData name="Rahman, Khalilur (DSO)" userId="b3f77ed4-7bf4-4506-8823-471b4bcc9481" providerId="ADAL" clId="{9EE5BEA7-3DB5-4809-8A0F-F82057439530}" dt="2023-03-22T18:04:44.235" v="10613" actId="2696"/>
        <pc:sldMkLst>
          <pc:docMk/>
          <pc:sldMk cId="3122336313" sldId="283"/>
        </pc:sldMkLst>
        <pc:spChg chg="mod">
          <ac:chgData name="Rahman, Khalilur (DSO)" userId="b3f77ed4-7bf4-4506-8823-471b4bcc9481" providerId="ADAL" clId="{9EE5BEA7-3DB5-4809-8A0F-F82057439530}" dt="2023-03-22T18:03:34.039" v="10561" actId="20577"/>
          <ac:spMkLst>
            <pc:docMk/>
            <pc:sldMk cId="3122336313" sldId="283"/>
            <ac:spMk id="2" creationId="{9102C7E9-9573-4F02-9CBB-462D8C94696F}"/>
          </ac:spMkLst>
        </pc:spChg>
        <pc:spChg chg="mod">
          <ac:chgData name="Rahman, Khalilur (DSO)" userId="b3f77ed4-7bf4-4506-8823-471b4bcc9481" providerId="ADAL" clId="{9EE5BEA7-3DB5-4809-8A0F-F82057439530}" dt="2023-03-22T18:04:40.371" v="10612" actId="20577"/>
          <ac:spMkLst>
            <pc:docMk/>
            <pc:sldMk cId="3122336313" sldId="283"/>
            <ac:spMk id="3" creationId="{E1CF67C0-AE45-4AFE-95D5-7CC6A887C0C2}"/>
          </ac:spMkLst>
        </pc:spChg>
      </pc:sldChg>
      <pc:sldChg chg="addSp delSp modSp new mod setBg delDesignElem modNotesTx">
        <pc:chgData name="Rahman, Khalilur (DSO)" userId="b3f77ed4-7bf4-4506-8823-471b4bcc9481" providerId="ADAL" clId="{9EE5BEA7-3DB5-4809-8A0F-F82057439530}" dt="2023-03-26T10:53:48.075" v="12895" actId="20577"/>
        <pc:sldMkLst>
          <pc:docMk/>
          <pc:sldMk cId="3787888573" sldId="283"/>
        </pc:sldMkLst>
        <pc:spChg chg="mod">
          <ac:chgData name="Rahman, Khalilur (DSO)" userId="b3f77ed4-7bf4-4506-8823-471b4bcc9481" providerId="ADAL" clId="{9EE5BEA7-3DB5-4809-8A0F-F82057439530}" dt="2023-03-24T16:17:11.346" v="11322" actId="26606"/>
          <ac:spMkLst>
            <pc:docMk/>
            <pc:sldMk cId="3787888573" sldId="283"/>
            <ac:spMk id="2" creationId="{E16041B6-68A0-4575-B9AA-A2B3BBCA10CD}"/>
          </ac:spMkLst>
        </pc:spChg>
        <pc:spChg chg="del mod">
          <ac:chgData name="Rahman, Khalilur (DSO)" userId="b3f77ed4-7bf4-4506-8823-471b4bcc9481" providerId="ADAL" clId="{9EE5BEA7-3DB5-4809-8A0F-F82057439530}" dt="2023-03-22T18:07:49.095" v="10698" actId="26606"/>
          <ac:spMkLst>
            <pc:docMk/>
            <pc:sldMk cId="3787888573" sldId="283"/>
            <ac:spMk id="3" creationId="{BDBE2ACB-1538-4A8C-986F-25CE013A81E4}"/>
          </ac:spMkLst>
        </pc:spChg>
        <pc:spChg chg="add del">
          <ac:chgData name="Rahman, Khalilur (DSO)" userId="b3f77ed4-7bf4-4506-8823-471b4bcc9481" providerId="ADAL" clId="{9EE5BEA7-3DB5-4809-8A0F-F82057439530}" dt="2023-03-22T18:07:49.095" v="10698" actId="26606"/>
          <ac:spMkLst>
            <pc:docMk/>
            <pc:sldMk cId="3787888573" sldId="283"/>
            <ac:spMk id="8" creationId="{09588DA8-065E-4F6F-8EFD-43104AB2E0CF}"/>
          </ac:spMkLst>
        </pc:spChg>
        <pc:spChg chg="add del">
          <ac:chgData name="Rahman, Khalilur (DSO)" userId="b3f77ed4-7bf4-4506-8823-471b4bcc9481" providerId="ADAL" clId="{9EE5BEA7-3DB5-4809-8A0F-F82057439530}" dt="2023-03-22T18:07:49.095" v="10698" actId="26606"/>
          <ac:spMkLst>
            <pc:docMk/>
            <pc:sldMk cId="3787888573" sldId="283"/>
            <ac:spMk id="10" creationId="{C4285719-470E-454C-AF62-8323075F1F5B}"/>
          </ac:spMkLst>
        </pc:spChg>
        <pc:spChg chg="add del">
          <ac:chgData name="Rahman, Khalilur (DSO)" userId="b3f77ed4-7bf4-4506-8823-471b4bcc9481" providerId="ADAL" clId="{9EE5BEA7-3DB5-4809-8A0F-F82057439530}" dt="2023-03-22T18:07:49.095" v="10698" actId="26606"/>
          <ac:spMkLst>
            <pc:docMk/>
            <pc:sldMk cId="3787888573" sldId="283"/>
            <ac:spMk id="12" creationId="{CD9FE4EF-C4D8-49A0-B2FF-81D8DB7D8A24}"/>
          </ac:spMkLst>
        </pc:spChg>
        <pc:spChg chg="add del">
          <ac:chgData name="Rahman, Khalilur (DSO)" userId="b3f77ed4-7bf4-4506-8823-471b4bcc9481" providerId="ADAL" clId="{9EE5BEA7-3DB5-4809-8A0F-F82057439530}" dt="2023-03-22T18:07:49.095" v="10698" actId="26606"/>
          <ac:spMkLst>
            <pc:docMk/>
            <pc:sldMk cId="3787888573" sldId="283"/>
            <ac:spMk id="14" creationId="{4300840D-0A0B-4512-BACA-B439D5B9C57C}"/>
          </ac:spMkLst>
        </pc:spChg>
        <pc:spChg chg="add del">
          <ac:chgData name="Rahman, Khalilur (DSO)" userId="b3f77ed4-7bf4-4506-8823-471b4bcc9481" providerId="ADAL" clId="{9EE5BEA7-3DB5-4809-8A0F-F82057439530}" dt="2023-03-22T18:07:49.095" v="10698" actId="26606"/>
          <ac:spMkLst>
            <pc:docMk/>
            <pc:sldMk cId="3787888573" sldId="283"/>
            <ac:spMk id="16" creationId="{D2B78728-A580-49A7-84F9-6EF6F583ADE0}"/>
          </ac:spMkLst>
        </pc:spChg>
        <pc:spChg chg="add del">
          <ac:chgData name="Rahman, Khalilur (DSO)" userId="b3f77ed4-7bf4-4506-8823-471b4bcc9481" providerId="ADAL" clId="{9EE5BEA7-3DB5-4809-8A0F-F82057439530}" dt="2023-03-22T18:07:49.095" v="10698" actId="26606"/>
          <ac:spMkLst>
            <pc:docMk/>
            <pc:sldMk cId="3787888573" sldId="283"/>
            <ac:spMk id="18" creationId="{38FAA1A1-D861-433F-88FA-1E9D6FD31D11}"/>
          </ac:spMkLst>
        </pc:spChg>
        <pc:spChg chg="add del">
          <ac:chgData name="Rahman, Khalilur (DSO)" userId="b3f77ed4-7bf4-4506-8823-471b4bcc9481" providerId="ADAL" clId="{9EE5BEA7-3DB5-4809-8A0F-F82057439530}" dt="2023-03-22T18:07:49.095" v="10698" actId="26606"/>
          <ac:spMkLst>
            <pc:docMk/>
            <pc:sldMk cId="3787888573" sldId="283"/>
            <ac:spMk id="20" creationId="{8D71EDA1-87BF-4D5D-AB79-F346FD19278A}"/>
          </ac:spMkLst>
        </pc:spChg>
        <pc:spChg chg="add del">
          <ac:chgData name="Rahman, Khalilur (DSO)" userId="b3f77ed4-7bf4-4506-8823-471b4bcc9481" providerId="ADAL" clId="{9EE5BEA7-3DB5-4809-8A0F-F82057439530}" dt="2023-03-25T23:25:19.271" v="11411"/>
          <ac:spMkLst>
            <pc:docMk/>
            <pc:sldMk cId="3787888573" sldId="283"/>
            <ac:spMk id="24" creationId="{2659FDB4-FCBE-4A89-B46D-43D4FA54464D}"/>
          </ac:spMkLst>
        </pc:spChg>
        <pc:spChg chg="add del">
          <ac:chgData name="Rahman, Khalilur (DSO)" userId="b3f77ed4-7bf4-4506-8823-471b4bcc9481" providerId="ADAL" clId="{9EE5BEA7-3DB5-4809-8A0F-F82057439530}" dt="2023-03-22T18:13:12.041" v="10772"/>
          <ac:spMkLst>
            <pc:docMk/>
            <pc:sldMk cId="3787888573" sldId="283"/>
            <ac:spMk id="26" creationId="{BACC6370-2D7E-4714-9D71-7542949D7D5D}"/>
          </ac:spMkLst>
        </pc:spChg>
        <pc:spChg chg="add del">
          <ac:chgData name="Rahman, Khalilur (DSO)" userId="b3f77ed4-7bf4-4506-8823-471b4bcc9481" providerId="ADAL" clId="{9EE5BEA7-3DB5-4809-8A0F-F82057439530}" dt="2023-03-22T18:14:33.836" v="10777" actId="26606"/>
          <ac:spMkLst>
            <pc:docMk/>
            <pc:sldMk cId="3787888573" sldId="283"/>
            <ac:spMk id="27" creationId="{44AD29B6-BF3B-4407-9E75-52DF8E3B29F1}"/>
          </ac:spMkLst>
        </pc:spChg>
        <pc:spChg chg="add del">
          <ac:chgData name="Rahman, Khalilur (DSO)" userId="b3f77ed4-7bf4-4506-8823-471b4bcc9481" providerId="ADAL" clId="{9EE5BEA7-3DB5-4809-8A0F-F82057439530}" dt="2023-03-22T18:13:12.041" v="10772"/>
          <ac:spMkLst>
            <pc:docMk/>
            <pc:sldMk cId="3787888573" sldId="283"/>
            <ac:spMk id="28" creationId="{256B2C21-A230-48C0-8DF1-C46611373C44}"/>
          </ac:spMkLst>
        </pc:spChg>
        <pc:spChg chg="add del">
          <ac:chgData name="Rahman, Khalilur (DSO)" userId="b3f77ed4-7bf4-4506-8823-471b4bcc9481" providerId="ADAL" clId="{9EE5BEA7-3DB5-4809-8A0F-F82057439530}" dt="2023-03-22T18:14:33.836" v="10777" actId="26606"/>
          <ac:spMkLst>
            <pc:docMk/>
            <pc:sldMk cId="3787888573" sldId="283"/>
            <ac:spMk id="29" creationId="{55F8BA08-3E38-4B70-B93A-74F08E092206}"/>
          </ac:spMkLst>
        </pc:spChg>
        <pc:spChg chg="add del">
          <ac:chgData name="Rahman, Khalilur (DSO)" userId="b3f77ed4-7bf4-4506-8823-471b4bcc9481" providerId="ADAL" clId="{9EE5BEA7-3DB5-4809-8A0F-F82057439530}" dt="2023-03-22T18:13:12.041" v="10772"/>
          <ac:spMkLst>
            <pc:docMk/>
            <pc:sldMk cId="3787888573" sldId="283"/>
            <ac:spMk id="30" creationId="{3847E18C-932D-4C95-AABA-FEC7C9499AD7}"/>
          </ac:spMkLst>
        </pc:spChg>
        <pc:spChg chg="add del">
          <ac:chgData name="Rahman, Khalilur (DSO)" userId="b3f77ed4-7bf4-4506-8823-471b4bcc9481" providerId="ADAL" clId="{9EE5BEA7-3DB5-4809-8A0F-F82057439530}" dt="2023-03-22T18:14:33.836" v="10777" actId="26606"/>
          <ac:spMkLst>
            <pc:docMk/>
            <pc:sldMk cId="3787888573" sldId="283"/>
            <ac:spMk id="31" creationId="{357F1B33-79AB-4A71-8CEC-4546D709B8C8}"/>
          </ac:spMkLst>
        </pc:spChg>
        <pc:spChg chg="add del">
          <ac:chgData name="Rahman, Khalilur (DSO)" userId="b3f77ed4-7bf4-4506-8823-471b4bcc9481" providerId="ADAL" clId="{9EE5BEA7-3DB5-4809-8A0F-F82057439530}" dt="2023-03-22T18:13:12.041" v="10772"/>
          <ac:spMkLst>
            <pc:docMk/>
            <pc:sldMk cId="3787888573" sldId="283"/>
            <ac:spMk id="32" creationId="{3150CB11-0C61-439E-910F-5787759E72A0}"/>
          </ac:spMkLst>
        </pc:spChg>
        <pc:spChg chg="add del">
          <ac:chgData name="Rahman, Khalilur (DSO)" userId="b3f77ed4-7bf4-4506-8823-471b4bcc9481" providerId="ADAL" clId="{9EE5BEA7-3DB5-4809-8A0F-F82057439530}" dt="2023-03-24T16:06:50.822" v="11302"/>
          <ac:spMkLst>
            <pc:docMk/>
            <pc:sldMk cId="3787888573" sldId="283"/>
            <ac:spMk id="33" creationId="{DCC231C8-C761-4B31-9B1C-C6D19248C6B3}"/>
          </ac:spMkLst>
        </pc:spChg>
        <pc:spChg chg="add del">
          <ac:chgData name="Rahman, Khalilur (DSO)" userId="b3f77ed4-7bf4-4506-8823-471b4bcc9481" providerId="ADAL" clId="{9EE5BEA7-3DB5-4809-8A0F-F82057439530}" dt="2023-03-22T18:13:12.041" v="10772"/>
          <ac:spMkLst>
            <pc:docMk/>
            <pc:sldMk cId="3787888573" sldId="283"/>
            <ac:spMk id="34" creationId="{43F8A58B-5155-44CE-A5FF-7647B47D0A7A}"/>
          </ac:spMkLst>
        </pc:spChg>
        <pc:spChg chg="add del">
          <ac:chgData name="Rahman, Khalilur (DSO)" userId="b3f77ed4-7bf4-4506-8823-471b4bcc9481" providerId="ADAL" clId="{9EE5BEA7-3DB5-4809-8A0F-F82057439530}" dt="2023-03-22T18:13:12.041" v="10772"/>
          <ac:spMkLst>
            <pc:docMk/>
            <pc:sldMk cId="3787888573" sldId="283"/>
            <ac:spMk id="36" creationId="{443F2ACA-E6D6-4028-82DD-F03C262D5DE6}"/>
          </ac:spMkLst>
        </pc:spChg>
        <pc:graphicFrameChg chg="add mod modGraphic">
          <ac:chgData name="Rahman, Khalilur (DSO)" userId="b3f77ed4-7bf4-4506-8823-471b4bcc9481" providerId="ADAL" clId="{9EE5BEA7-3DB5-4809-8A0F-F82057439530}" dt="2023-03-24T16:17:11.346" v="11322" actId="26606"/>
          <ac:graphicFrameMkLst>
            <pc:docMk/>
            <pc:sldMk cId="3787888573" sldId="283"/>
            <ac:graphicFrameMk id="22" creationId="{2E23C7C9-B4FA-94B2-493A-459B753E004D}"/>
          </ac:graphicFrameMkLst>
        </pc:graphicFrameChg>
        <pc:cxnChg chg="add del">
          <ac:chgData name="Rahman, Khalilur (DSO)" userId="b3f77ed4-7bf4-4506-8823-471b4bcc9481" providerId="ADAL" clId="{9EE5BEA7-3DB5-4809-8A0F-F82057439530}" dt="2023-03-25T23:25:19.271" v="11411"/>
          <ac:cxnSpMkLst>
            <pc:docMk/>
            <pc:sldMk cId="3787888573" sldId="283"/>
            <ac:cxnSpMk id="25" creationId="{C8F51B3F-8331-4E4A-AE96-D47B1006EEAD}"/>
          </ac:cxnSpMkLst>
        </pc:cxnChg>
      </pc:sldChg>
      <pc:sldChg chg="addSp delSp modSp new mod modNotesTx">
        <pc:chgData name="Rahman, Khalilur (DSO)" userId="b3f77ed4-7bf4-4506-8823-471b4bcc9481" providerId="ADAL" clId="{9EE5BEA7-3DB5-4809-8A0F-F82057439530}" dt="2023-03-26T10:48:11.117" v="12572" actId="20577"/>
        <pc:sldMkLst>
          <pc:docMk/>
          <pc:sldMk cId="645546940" sldId="284"/>
        </pc:sldMkLst>
        <pc:spChg chg="mod">
          <ac:chgData name="Rahman, Khalilur (DSO)" userId="b3f77ed4-7bf4-4506-8823-471b4bcc9481" providerId="ADAL" clId="{9EE5BEA7-3DB5-4809-8A0F-F82057439530}" dt="2023-03-26T10:22:30.387" v="11627"/>
          <ac:spMkLst>
            <pc:docMk/>
            <pc:sldMk cId="645546940" sldId="284"/>
            <ac:spMk id="2" creationId="{E2A3DB33-306C-4BCC-AB91-017051621878}"/>
          </ac:spMkLst>
        </pc:spChg>
        <pc:spChg chg="del mod">
          <ac:chgData name="Rahman, Khalilur (DSO)" userId="b3f77ed4-7bf4-4506-8823-471b4bcc9481" providerId="ADAL" clId="{9EE5BEA7-3DB5-4809-8A0F-F82057439530}" dt="2023-03-25T23:25:31.607" v="11412" actId="26606"/>
          <ac:spMkLst>
            <pc:docMk/>
            <pc:sldMk cId="645546940" sldId="284"/>
            <ac:spMk id="3" creationId="{757F21D7-50C4-436F-8C11-0F7333B4DDCC}"/>
          </ac:spMkLst>
        </pc:spChg>
        <pc:graphicFrameChg chg="add">
          <ac:chgData name="Rahman, Khalilur (DSO)" userId="b3f77ed4-7bf4-4506-8823-471b4bcc9481" providerId="ADAL" clId="{9EE5BEA7-3DB5-4809-8A0F-F82057439530}" dt="2023-03-25T23:25:31.607" v="11412" actId="26606"/>
          <ac:graphicFrameMkLst>
            <pc:docMk/>
            <pc:sldMk cId="645546940" sldId="284"/>
            <ac:graphicFrameMk id="5" creationId="{7808A69F-76AD-2CA7-DD6F-56294B4216A8}"/>
          </ac:graphicFrameMkLst>
        </pc:graphicFrameChg>
      </pc:sldChg>
      <pc:sldChg chg="add del">
        <pc:chgData name="Rahman, Khalilur (DSO)" userId="b3f77ed4-7bf4-4506-8823-471b4bcc9481" providerId="ADAL" clId="{9EE5BEA7-3DB5-4809-8A0F-F82057439530}" dt="2023-03-22T18:04:38.379" v="10611" actId="2890"/>
        <pc:sldMkLst>
          <pc:docMk/>
          <pc:sldMk cId="1359711359" sldId="284"/>
        </pc:sldMkLst>
      </pc:sldChg>
      <pc:sldChg chg="addSp delSp modSp new mod setBg delDesignElem modNotesTx">
        <pc:chgData name="Rahman, Khalilur (DSO)" userId="b3f77ed4-7bf4-4506-8823-471b4bcc9481" providerId="ADAL" clId="{9EE5BEA7-3DB5-4809-8A0F-F82057439530}" dt="2023-03-26T10:56:38.400" v="13128" actId="20577"/>
        <pc:sldMkLst>
          <pc:docMk/>
          <pc:sldMk cId="3486095075" sldId="285"/>
        </pc:sldMkLst>
        <pc:spChg chg="mod">
          <ac:chgData name="Rahman, Khalilur (DSO)" userId="b3f77ed4-7bf4-4506-8823-471b4bcc9481" providerId="ADAL" clId="{9EE5BEA7-3DB5-4809-8A0F-F82057439530}" dt="2023-03-26T10:06:48.381" v="11611" actId="26606"/>
          <ac:spMkLst>
            <pc:docMk/>
            <pc:sldMk cId="3486095075" sldId="285"/>
            <ac:spMk id="2" creationId="{1ADADDC1-F6FB-42BF-BFDE-4029083315D8}"/>
          </ac:spMkLst>
        </pc:spChg>
        <pc:spChg chg="del mod">
          <ac:chgData name="Rahman, Khalilur (DSO)" userId="b3f77ed4-7bf4-4506-8823-471b4bcc9481" providerId="ADAL" clId="{9EE5BEA7-3DB5-4809-8A0F-F82057439530}" dt="2023-03-26T10:01:41.182" v="11600" actId="26606"/>
          <ac:spMkLst>
            <pc:docMk/>
            <pc:sldMk cId="3486095075" sldId="285"/>
            <ac:spMk id="3" creationId="{B8C659C0-A4CB-4762-9D72-6A44CAE44656}"/>
          </ac:spMkLst>
        </pc:spChg>
        <pc:spChg chg="add">
          <ac:chgData name="Rahman, Khalilur (DSO)" userId="b3f77ed4-7bf4-4506-8823-471b4bcc9481" providerId="ADAL" clId="{9EE5BEA7-3DB5-4809-8A0F-F82057439530}" dt="2023-03-26T10:26:11.460" v="11639" actId="26606"/>
          <ac:spMkLst>
            <pc:docMk/>
            <pc:sldMk cId="3486095075" sldId="285"/>
            <ac:spMk id="7" creationId="{2E442304-DDBD-4F7B-8017-36BCC863FB40}"/>
          </ac:spMkLst>
        </pc:spChg>
        <pc:spChg chg="add">
          <ac:chgData name="Rahman, Khalilur (DSO)" userId="b3f77ed4-7bf4-4506-8823-471b4bcc9481" providerId="ADAL" clId="{9EE5BEA7-3DB5-4809-8A0F-F82057439530}" dt="2023-03-26T10:26:11.460" v="11639" actId="26606"/>
          <ac:spMkLst>
            <pc:docMk/>
            <pc:sldMk cId="3486095075" sldId="285"/>
            <ac:spMk id="8" creationId="{5E107275-3853-46FD-A241-DE4355A42675}"/>
          </ac:spMkLst>
        </pc:spChg>
        <pc:spChg chg="add del">
          <ac:chgData name="Rahman, Khalilur (DSO)" userId="b3f77ed4-7bf4-4506-8823-471b4bcc9481" providerId="ADAL" clId="{9EE5BEA7-3DB5-4809-8A0F-F82057439530}" dt="2023-03-26T10:04:00.970" v="11605" actId="26606"/>
          <ac:spMkLst>
            <pc:docMk/>
            <pc:sldMk cId="3486095075" sldId="285"/>
            <ac:spMk id="9" creationId="{2E442304-DDBD-4F7B-8017-36BCC863FB40}"/>
          </ac:spMkLst>
        </pc:spChg>
        <pc:spChg chg="add del">
          <ac:chgData name="Rahman, Khalilur (DSO)" userId="b3f77ed4-7bf4-4506-8823-471b4bcc9481" providerId="ADAL" clId="{9EE5BEA7-3DB5-4809-8A0F-F82057439530}" dt="2023-03-26T10:19:00.718" v="11618"/>
          <ac:spMkLst>
            <pc:docMk/>
            <pc:sldMk cId="3486095075" sldId="285"/>
            <ac:spMk id="10" creationId="{2E442304-DDBD-4F7B-8017-36BCC863FB40}"/>
          </ac:spMkLst>
        </pc:spChg>
        <pc:spChg chg="add del">
          <ac:chgData name="Rahman, Khalilur (DSO)" userId="b3f77ed4-7bf4-4506-8823-471b4bcc9481" providerId="ADAL" clId="{9EE5BEA7-3DB5-4809-8A0F-F82057439530}" dt="2023-03-26T10:04:00.970" v="11605" actId="26606"/>
          <ac:spMkLst>
            <pc:docMk/>
            <pc:sldMk cId="3486095075" sldId="285"/>
            <ac:spMk id="11" creationId="{5E107275-3853-46FD-A241-DE4355A42675}"/>
          </ac:spMkLst>
        </pc:spChg>
        <pc:spChg chg="add del">
          <ac:chgData name="Rahman, Khalilur (DSO)" userId="b3f77ed4-7bf4-4506-8823-471b4bcc9481" providerId="ADAL" clId="{9EE5BEA7-3DB5-4809-8A0F-F82057439530}" dt="2023-03-26T10:19:00.718" v="11618"/>
          <ac:spMkLst>
            <pc:docMk/>
            <pc:sldMk cId="3486095075" sldId="285"/>
            <ac:spMk id="12" creationId="{5E107275-3853-46FD-A241-DE4355A42675}"/>
          </ac:spMkLst>
        </pc:spChg>
        <pc:spChg chg="add del">
          <ac:chgData name="Rahman, Khalilur (DSO)" userId="b3f77ed4-7bf4-4506-8823-471b4bcc9481" providerId="ADAL" clId="{9EE5BEA7-3DB5-4809-8A0F-F82057439530}" dt="2023-03-26T10:06:08.271" v="11609"/>
          <ac:spMkLst>
            <pc:docMk/>
            <pc:sldMk cId="3486095075" sldId="285"/>
            <ac:spMk id="13" creationId="{A8384FB5-9ADC-4DDC-881B-597D56F5B15D}"/>
          </ac:spMkLst>
        </pc:spChg>
        <pc:spChg chg="add del">
          <ac:chgData name="Rahman, Khalilur (DSO)" userId="b3f77ed4-7bf4-4506-8823-471b4bcc9481" providerId="ADAL" clId="{9EE5BEA7-3DB5-4809-8A0F-F82057439530}" dt="2023-03-26T10:06:08.271" v="11609"/>
          <ac:spMkLst>
            <pc:docMk/>
            <pc:sldMk cId="3486095075" sldId="285"/>
            <ac:spMk id="14" creationId="{91E5A9A7-95C6-4F4F-B00E-C82E07FE62EF}"/>
          </ac:spMkLst>
        </pc:spChg>
        <pc:spChg chg="add del">
          <ac:chgData name="Rahman, Khalilur (DSO)" userId="b3f77ed4-7bf4-4506-8823-471b4bcc9481" providerId="ADAL" clId="{9EE5BEA7-3DB5-4809-8A0F-F82057439530}" dt="2023-03-26T10:03:46.954" v="11602" actId="26606"/>
          <ac:spMkLst>
            <pc:docMk/>
            <pc:sldMk cId="3486095075" sldId="285"/>
            <ac:spMk id="16" creationId="{FFD44BAB-2F3A-4B95-B9D3-E5B819787FF3}"/>
          </ac:spMkLst>
        </pc:spChg>
        <pc:spChg chg="add del">
          <ac:chgData name="Rahman, Khalilur (DSO)" userId="b3f77ed4-7bf4-4506-8823-471b4bcc9481" providerId="ADAL" clId="{9EE5BEA7-3DB5-4809-8A0F-F82057439530}" dt="2023-03-26T10:06:08.271" v="11609"/>
          <ac:spMkLst>
            <pc:docMk/>
            <pc:sldMk cId="3486095075" sldId="285"/>
            <ac:spMk id="20" creationId="{D07DD2DE-F619-49DD-B5E7-03A290FF4ED1}"/>
          </ac:spMkLst>
        </pc:spChg>
        <pc:spChg chg="add del">
          <ac:chgData name="Rahman, Khalilur (DSO)" userId="b3f77ed4-7bf4-4506-8823-471b4bcc9481" providerId="ADAL" clId="{9EE5BEA7-3DB5-4809-8A0F-F82057439530}" dt="2023-03-26T10:06:08.271" v="11609"/>
          <ac:spMkLst>
            <pc:docMk/>
            <pc:sldMk cId="3486095075" sldId="285"/>
            <ac:spMk id="22" creationId="{85149191-5F60-4A28-AAFF-039F96B0F3EC}"/>
          </ac:spMkLst>
        </pc:spChg>
        <pc:spChg chg="add del">
          <ac:chgData name="Rahman, Khalilur (DSO)" userId="b3f77ed4-7bf4-4506-8823-471b4bcc9481" providerId="ADAL" clId="{9EE5BEA7-3DB5-4809-8A0F-F82057439530}" dt="2023-03-26T10:06:08.271" v="11609"/>
          <ac:spMkLst>
            <pc:docMk/>
            <pc:sldMk cId="3486095075" sldId="285"/>
            <ac:spMk id="24" creationId="{F8260ED5-17F7-4158-B241-D51DD4CF1B7E}"/>
          </ac:spMkLst>
        </pc:spChg>
        <pc:grpChg chg="add del">
          <ac:chgData name="Rahman, Khalilur (DSO)" userId="b3f77ed4-7bf4-4506-8823-471b4bcc9481" providerId="ADAL" clId="{9EE5BEA7-3DB5-4809-8A0F-F82057439530}" dt="2023-03-26T10:03:46.954" v="11602" actId="26606"/>
          <ac:grpSpMkLst>
            <pc:docMk/>
            <pc:sldMk cId="3486095075" sldId="285"/>
            <ac:grpSpMk id="18" creationId="{5C6AE2F4-5A2E-4357-A1D8-6142F9BDC8E3}"/>
          </ac:grpSpMkLst>
        </pc:grpChg>
        <pc:graphicFrameChg chg="add mod modGraphic">
          <ac:chgData name="Rahman, Khalilur (DSO)" userId="b3f77ed4-7bf4-4506-8823-471b4bcc9481" providerId="ADAL" clId="{9EE5BEA7-3DB5-4809-8A0F-F82057439530}" dt="2023-03-26T10:26:11.460" v="11639" actId="26606"/>
          <ac:graphicFrameMkLst>
            <pc:docMk/>
            <pc:sldMk cId="3486095075" sldId="285"/>
            <ac:graphicFrameMk id="5" creationId="{69FEB46B-03EE-1868-1F99-B21D4FE49736}"/>
          </ac:graphicFrameMkLst>
        </pc:graphicFrameChg>
      </pc:sldChg>
      <pc:sldMasterChg chg="setBg">
        <pc:chgData name="Rahman, Khalilur (DSO)" userId="b3f77ed4-7bf4-4506-8823-471b4bcc9481" providerId="ADAL" clId="{9EE5BEA7-3DB5-4809-8A0F-F82057439530}" dt="2023-03-20T14:39:51.533" v="6564"/>
        <pc:sldMasterMkLst>
          <pc:docMk/>
          <pc:sldMasterMk cId="3259973129" sldId="2147483933"/>
        </pc:sldMasterMkLst>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3B709-9F9D-49BD-A04F-662B8B4C81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21405B5-059F-4287-B997-DB5B016930DA}">
      <dgm:prSet/>
      <dgm:spPr/>
      <dgm:t>
        <a:bodyPr/>
        <a:lstStyle/>
        <a:p>
          <a:r>
            <a:rPr lang="en-GB"/>
            <a:t>In this presentation I am going to talk about:</a:t>
          </a:r>
          <a:endParaRPr lang="en-US"/>
        </a:p>
      </dgm:t>
    </dgm:pt>
    <dgm:pt modelId="{F2A4FD08-FBFA-44BD-AD65-34EF3EA6825B}" type="parTrans" cxnId="{C01C22B5-FC68-43AC-90FD-B6EF8159DD67}">
      <dgm:prSet/>
      <dgm:spPr/>
      <dgm:t>
        <a:bodyPr/>
        <a:lstStyle/>
        <a:p>
          <a:endParaRPr lang="en-US"/>
        </a:p>
      </dgm:t>
    </dgm:pt>
    <dgm:pt modelId="{CBD5F500-AA08-4221-B362-7A60B1CC2F6C}" type="sibTrans" cxnId="{C01C22B5-FC68-43AC-90FD-B6EF8159DD67}">
      <dgm:prSet/>
      <dgm:spPr/>
      <dgm:t>
        <a:bodyPr/>
        <a:lstStyle/>
        <a:p>
          <a:endParaRPr lang="en-US"/>
        </a:p>
      </dgm:t>
    </dgm:pt>
    <dgm:pt modelId="{E9108451-6D3B-462D-A2D2-03BE57A5519B}">
      <dgm:prSet/>
      <dgm:spPr/>
      <dgm:t>
        <a:bodyPr/>
        <a:lstStyle/>
        <a:p>
          <a:r>
            <a:rPr lang="en-GB"/>
            <a:t>Knowledge, skills and behaviour of a HR officer</a:t>
          </a:r>
          <a:endParaRPr lang="en-US"/>
        </a:p>
      </dgm:t>
    </dgm:pt>
    <dgm:pt modelId="{F0159500-F6A8-4266-8A40-E29F1E770B41}" type="parTrans" cxnId="{CE2DBA29-B729-4EF9-9988-5CAA9A75EABF}">
      <dgm:prSet/>
      <dgm:spPr/>
      <dgm:t>
        <a:bodyPr/>
        <a:lstStyle/>
        <a:p>
          <a:endParaRPr lang="en-US"/>
        </a:p>
      </dgm:t>
    </dgm:pt>
    <dgm:pt modelId="{F801645E-BE53-48BE-99D6-12BD7C47B7C3}" type="sibTrans" cxnId="{CE2DBA29-B729-4EF9-9988-5CAA9A75EABF}">
      <dgm:prSet/>
      <dgm:spPr/>
      <dgm:t>
        <a:bodyPr/>
        <a:lstStyle/>
        <a:p>
          <a:endParaRPr lang="en-US"/>
        </a:p>
      </dgm:t>
    </dgm:pt>
    <dgm:pt modelId="{C5AFE803-BC80-47FB-A783-EE57E59F4F52}">
      <dgm:prSet/>
      <dgm:spPr/>
      <dgm:t>
        <a:bodyPr/>
        <a:lstStyle/>
        <a:p>
          <a:r>
            <a:rPr lang="en-GB"/>
            <a:t>Skills audit</a:t>
          </a:r>
          <a:endParaRPr lang="en-US"/>
        </a:p>
      </dgm:t>
    </dgm:pt>
    <dgm:pt modelId="{F4D550D4-4800-4C58-A9EF-FFBB8994337C}" type="parTrans" cxnId="{5CD4FF13-77E9-419E-A380-F8D7718CE420}">
      <dgm:prSet/>
      <dgm:spPr/>
      <dgm:t>
        <a:bodyPr/>
        <a:lstStyle/>
        <a:p>
          <a:endParaRPr lang="en-US"/>
        </a:p>
      </dgm:t>
    </dgm:pt>
    <dgm:pt modelId="{95579D68-DF7A-4A30-94A7-B61CAF376728}" type="sibTrans" cxnId="{5CD4FF13-77E9-419E-A380-F8D7718CE420}">
      <dgm:prSet/>
      <dgm:spPr/>
      <dgm:t>
        <a:bodyPr/>
        <a:lstStyle/>
        <a:p>
          <a:endParaRPr lang="en-US"/>
        </a:p>
      </dgm:t>
    </dgm:pt>
    <dgm:pt modelId="{8AD2CEAC-DA90-4D6A-AD49-35FBBC242C43}">
      <dgm:prSet/>
      <dgm:spPr/>
      <dgm:t>
        <a:bodyPr/>
        <a:lstStyle/>
        <a:p>
          <a:r>
            <a:rPr lang="en-GB"/>
            <a:t>SWOT analysis</a:t>
          </a:r>
          <a:endParaRPr lang="en-US"/>
        </a:p>
      </dgm:t>
    </dgm:pt>
    <dgm:pt modelId="{7A298DE1-586D-4A19-838B-1E9B6C73D72E}" type="parTrans" cxnId="{75006BF1-9ACD-4F34-A1BA-CD20FF494BF3}">
      <dgm:prSet/>
      <dgm:spPr/>
      <dgm:t>
        <a:bodyPr/>
        <a:lstStyle/>
        <a:p>
          <a:endParaRPr lang="en-US"/>
        </a:p>
      </dgm:t>
    </dgm:pt>
    <dgm:pt modelId="{FFFA81B1-6721-476B-9032-A6E1C219DECE}" type="sibTrans" cxnId="{75006BF1-9ACD-4F34-A1BA-CD20FF494BF3}">
      <dgm:prSet/>
      <dgm:spPr/>
      <dgm:t>
        <a:bodyPr/>
        <a:lstStyle/>
        <a:p>
          <a:endParaRPr lang="en-US"/>
        </a:p>
      </dgm:t>
    </dgm:pt>
    <dgm:pt modelId="{B44DC4AB-ED21-4883-919F-B05DE4489212}">
      <dgm:prSet/>
      <dgm:spPr/>
      <dgm:t>
        <a:bodyPr/>
        <a:lstStyle/>
        <a:p>
          <a:r>
            <a:rPr lang="en-GB"/>
            <a:t>Benefits of training and Development</a:t>
          </a:r>
          <a:endParaRPr lang="en-US"/>
        </a:p>
      </dgm:t>
    </dgm:pt>
    <dgm:pt modelId="{02A778AE-9CF5-4F31-9EE8-EDA00FBED52C}" type="parTrans" cxnId="{8411DE59-5D1E-48B4-A287-906FD72D3582}">
      <dgm:prSet/>
      <dgm:spPr/>
      <dgm:t>
        <a:bodyPr/>
        <a:lstStyle/>
        <a:p>
          <a:endParaRPr lang="en-US"/>
        </a:p>
      </dgm:t>
    </dgm:pt>
    <dgm:pt modelId="{5791400E-268E-45D2-A6D4-B7F8B4242B06}" type="sibTrans" cxnId="{8411DE59-5D1E-48B4-A287-906FD72D3582}">
      <dgm:prSet/>
      <dgm:spPr/>
      <dgm:t>
        <a:bodyPr/>
        <a:lstStyle/>
        <a:p>
          <a:endParaRPr lang="en-US"/>
        </a:p>
      </dgm:t>
    </dgm:pt>
    <dgm:pt modelId="{192875D1-C690-49E1-A89F-85BE9EC6ADCB}" type="pres">
      <dgm:prSet presAssocID="{53F3B709-9F9D-49BD-A04F-662B8B4C811A}" presName="vert0" presStyleCnt="0">
        <dgm:presLayoutVars>
          <dgm:dir/>
          <dgm:animOne val="branch"/>
          <dgm:animLvl val="lvl"/>
        </dgm:presLayoutVars>
      </dgm:prSet>
      <dgm:spPr/>
    </dgm:pt>
    <dgm:pt modelId="{AB58F71F-6C2F-43E3-A668-63409CD54AE0}" type="pres">
      <dgm:prSet presAssocID="{221405B5-059F-4287-B997-DB5B016930DA}" presName="thickLine" presStyleLbl="alignNode1" presStyleIdx="0" presStyleCnt="5"/>
      <dgm:spPr/>
    </dgm:pt>
    <dgm:pt modelId="{F63DD092-C3A7-4C7B-8515-AF510E64522C}" type="pres">
      <dgm:prSet presAssocID="{221405B5-059F-4287-B997-DB5B016930DA}" presName="horz1" presStyleCnt="0"/>
      <dgm:spPr/>
    </dgm:pt>
    <dgm:pt modelId="{6FFE39A1-A3C4-4E99-97A7-057108562C9E}" type="pres">
      <dgm:prSet presAssocID="{221405B5-059F-4287-B997-DB5B016930DA}" presName="tx1" presStyleLbl="revTx" presStyleIdx="0" presStyleCnt="5"/>
      <dgm:spPr/>
    </dgm:pt>
    <dgm:pt modelId="{E07B5CF5-B9E5-42F0-A19F-78B716A37AC0}" type="pres">
      <dgm:prSet presAssocID="{221405B5-059F-4287-B997-DB5B016930DA}" presName="vert1" presStyleCnt="0"/>
      <dgm:spPr/>
    </dgm:pt>
    <dgm:pt modelId="{E4B107DA-926C-4F62-9787-BB60AE9D2FFD}" type="pres">
      <dgm:prSet presAssocID="{E9108451-6D3B-462D-A2D2-03BE57A5519B}" presName="thickLine" presStyleLbl="alignNode1" presStyleIdx="1" presStyleCnt="5"/>
      <dgm:spPr/>
    </dgm:pt>
    <dgm:pt modelId="{5444DA52-4C7B-4851-985E-B6073EB3B572}" type="pres">
      <dgm:prSet presAssocID="{E9108451-6D3B-462D-A2D2-03BE57A5519B}" presName="horz1" presStyleCnt="0"/>
      <dgm:spPr/>
    </dgm:pt>
    <dgm:pt modelId="{B99E119C-ADE0-4863-A7EB-D2BCDD347037}" type="pres">
      <dgm:prSet presAssocID="{E9108451-6D3B-462D-A2D2-03BE57A5519B}" presName="tx1" presStyleLbl="revTx" presStyleIdx="1" presStyleCnt="5"/>
      <dgm:spPr/>
    </dgm:pt>
    <dgm:pt modelId="{4B26C709-E737-4881-B37F-5D21D4B46C14}" type="pres">
      <dgm:prSet presAssocID="{E9108451-6D3B-462D-A2D2-03BE57A5519B}" presName="vert1" presStyleCnt="0"/>
      <dgm:spPr/>
    </dgm:pt>
    <dgm:pt modelId="{3844427E-52AC-4AEA-AD66-C7B7C8241E06}" type="pres">
      <dgm:prSet presAssocID="{C5AFE803-BC80-47FB-A783-EE57E59F4F52}" presName="thickLine" presStyleLbl="alignNode1" presStyleIdx="2" presStyleCnt="5"/>
      <dgm:spPr/>
    </dgm:pt>
    <dgm:pt modelId="{DC135513-F7C2-42A1-A60C-7962D3AD5F73}" type="pres">
      <dgm:prSet presAssocID="{C5AFE803-BC80-47FB-A783-EE57E59F4F52}" presName="horz1" presStyleCnt="0"/>
      <dgm:spPr/>
    </dgm:pt>
    <dgm:pt modelId="{D474259B-CE6D-4E59-B18C-C807E1CDFC00}" type="pres">
      <dgm:prSet presAssocID="{C5AFE803-BC80-47FB-A783-EE57E59F4F52}" presName="tx1" presStyleLbl="revTx" presStyleIdx="2" presStyleCnt="5"/>
      <dgm:spPr/>
    </dgm:pt>
    <dgm:pt modelId="{931F18D7-5A04-48AB-9C15-F9A5A95294E5}" type="pres">
      <dgm:prSet presAssocID="{C5AFE803-BC80-47FB-A783-EE57E59F4F52}" presName="vert1" presStyleCnt="0"/>
      <dgm:spPr/>
    </dgm:pt>
    <dgm:pt modelId="{9FC4EA73-A035-4AB4-B98F-D9E2A7858B7C}" type="pres">
      <dgm:prSet presAssocID="{8AD2CEAC-DA90-4D6A-AD49-35FBBC242C43}" presName="thickLine" presStyleLbl="alignNode1" presStyleIdx="3" presStyleCnt="5"/>
      <dgm:spPr/>
    </dgm:pt>
    <dgm:pt modelId="{A90B65FF-E350-46AB-AE94-5DB27A0E9396}" type="pres">
      <dgm:prSet presAssocID="{8AD2CEAC-DA90-4D6A-AD49-35FBBC242C43}" presName="horz1" presStyleCnt="0"/>
      <dgm:spPr/>
    </dgm:pt>
    <dgm:pt modelId="{5D8FDA51-77FA-409F-B107-BA89B27B9F5A}" type="pres">
      <dgm:prSet presAssocID="{8AD2CEAC-DA90-4D6A-AD49-35FBBC242C43}" presName="tx1" presStyleLbl="revTx" presStyleIdx="3" presStyleCnt="5"/>
      <dgm:spPr/>
    </dgm:pt>
    <dgm:pt modelId="{83E1DCBB-4F65-4B97-9720-36FB28C96586}" type="pres">
      <dgm:prSet presAssocID="{8AD2CEAC-DA90-4D6A-AD49-35FBBC242C43}" presName="vert1" presStyleCnt="0"/>
      <dgm:spPr/>
    </dgm:pt>
    <dgm:pt modelId="{B67A41C4-8A27-4E65-BE8A-C8C748673125}" type="pres">
      <dgm:prSet presAssocID="{B44DC4AB-ED21-4883-919F-B05DE4489212}" presName="thickLine" presStyleLbl="alignNode1" presStyleIdx="4" presStyleCnt="5"/>
      <dgm:spPr/>
    </dgm:pt>
    <dgm:pt modelId="{71855243-3B87-4F64-97CB-300092B46685}" type="pres">
      <dgm:prSet presAssocID="{B44DC4AB-ED21-4883-919F-B05DE4489212}" presName="horz1" presStyleCnt="0"/>
      <dgm:spPr/>
    </dgm:pt>
    <dgm:pt modelId="{781B93C8-8BDC-43AB-9E39-4731D48B7F43}" type="pres">
      <dgm:prSet presAssocID="{B44DC4AB-ED21-4883-919F-B05DE4489212}" presName="tx1" presStyleLbl="revTx" presStyleIdx="4" presStyleCnt="5"/>
      <dgm:spPr/>
    </dgm:pt>
    <dgm:pt modelId="{CCD6A5A6-66E7-46E5-B15B-DFB54C981662}" type="pres">
      <dgm:prSet presAssocID="{B44DC4AB-ED21-4883-919F-B05DE4489212}" presName="vert1" presStyleCnt="0"/>
      <dgm:spPr/>
    </dgm:pt>
  </dgm:ptLst>
  <dgm:cxnLst>
    <dgm:cxn modelId="{5CD4FF13-77E9-419E-A380-F8D7718CE420}" srcId="{53F3B709-9F9D-49BD-A04F-662B8B4C811A}" destId="{C5AFE803-BC80-47FB-A783-EE57E59F4F52}" srcOrd="2" destOrd="0" parTransId="{F4D550D4-4800-4C58-A9EF-FFBB8994337C}" sibTransId="{95579D68-DF7A-4A30-94A7-B61CAF376728}"/>
    <dgm:cxn modelId="{CE2DBA29-B729-4EF9-9988-5CAA9A75EABF}" srcId="{53F3B709-9F9D-49BD-A04F-662B8B4C811A}" destId="{E9108451-6D3B-462D-A2D2-03BE57A5519B}" srcOrd="1" destOrd="0" parTransId="{F0159500-F6A8-4266-8A40-E29F1E770B41}" sibTransId="{F801645E-BE53-48BE-99D6-12BD7C47B7C3}"/>
    <dgm:cxn modelId="{D20D9B64-B5F8-4391-8461-A1806899CB1F}" type="presOf" srcId="{53F3B709-9F9D-49BD-A04F-662B8B4C811A}" destId="{192875D1-C690-49E1-A89F-85BE9EC6ADCB}" srcOrd="0" destOrd="0" presId="urn:microsoft.com/office/officeart/2008/layout/LinedList"/>
    <dgm:cxn modelId="{D12BC665-1FAC-4F06-BB6A-4B9D41842B73}" type="presOf" srcId="{8AD2CEAC-DA90-4D6A-AD49-35FBBC242C43}" destId="{5D8FDA51-77FA-409F-B107-BA89B27B9F5A}" srcOrd="0" destOrd="0" presId="urn:microsoft.com/office/officeart/2008/layout/LinedList"/>
    <dgm:cxn modelId="{E3C99546-5316-4E04-B1B1-91138456C872}" type="presOf" srcId="{E9108451-6D3B-462D-A2D2-03BE57A5519B}" destId="{B99E119C-ADE0-4863-A7EB-D2BCDD347037}" srcOrd="0" destOrd="0" presId="urn:microsoft.com/office/officeart/2008/layout/LinedList"/>
    <dgm:cxn modelId="{8411DE59-5D1E-48B4-A287-906FD72D3582}" srcId="{53F3B709-9F9D-49BD-A04F-662B8B4C811A}" destId="{B44DC4AB-ED21-4883-919F-B05DE4489212}" srcOrd="4" destOrd="0" parTransId="{02A778AE-9CF5-4F31-9EE8-EDA00FBED52C}" sibTransId="{5791400E-268E-45D2-A6D4-B7F8B4242B06}"/>
    <dgm:cxn modelId="{C01C22B5-FC68-43AC-90FD-B6EF8159DD67}" srcId="{53F3B709-9F9D-49BD-A04F-662B8B4C811A}" destId="{221405B5-059F-4287-B997-DB5B016930DA}" srcOrd="0" destOrd="0" parTransId="{F2A4FD08-FBFA-44BD-AD65-34EF3EA6825B}" sibTransId="{CBD5F500-AA08-4221-B362-7A60B1CC2F6C}"/>
    <dgm:cxn modelId="{56ED55C9-F64D-49EF-B997-74D5F0370083}" type="presOf" srcId="{221405B5-059F-4287-B997-DB5B016930DA}" destId="{6FFE39A1-A3C4-4E99-97A7-057108562C9E}" srcOrd="0" destOrd="0" presId="urn:microsoft.com/office/officeart/2008/layout/LinedList"/>
    <dgm:cxn modelId="{5A6B14E7-84B7-4122-BB10-462B60785F7A}" type="presOf" srcId="{B44DC4AB-ED21-4883-919F-B05DE4489212}" destId="{781B93C8-8BDC-43AB-9E39-4731D48B7F43}" srcOrd="0" destOrd="0" presId="urn:microsoft.com/office/officeart/2008/layout/LinedList"/>
    <dgm:cxn modelId="{75006BF1-9ACD-4F34-A1BA-CD20FF494BF3}" srcId="{53F3B709-9F9D-49BD-A04F-662B8B4C811A}" destId="{8AD2CEAC-DA90-4D6A-AD49-35FBBC242C43}" srcOrd="3" destOrd="0" parTransId="{7A298DE1-586D-4A19-838B-1E9B6C73D72E}" sibTransId="{FFFA81B1-6721-476B-9032-A6E1C219DECE}"/>
    <dgm:cxn modelId="{DB577DF3-44F5-4E90-92F1-62109A452B3E}" type="presOf" srcId="{C5AFE803-BC80-47FB-A783-EE57E59F4F52}" destId="{D474259B-CE6D-4E59-B18C-C807E1CDFC00}" srcOrd="0" destOrd="0" presId="urn:microsoft.com/office/officeart/2008/layout/LinedList"/>
    <dgm:cxn modelId="{2F46DDA5-6675-4447-8F03-E05C992A5057}" type="presParOf" srcId="{192875D1-C690-49E1-A89F-85BE9EC6ADCB}" destId="{AB58F71F-6C2F-43E3-A668-63409CD54AE0}" srcOrd="0" destOrd="0" presId="urn:microsoft.com/office/officeart/2008/layout/LinedList"/>
    <dgm:cxn modelId="{1DE75071-CBC0-491F-BD64-524EC14DE928}" type="presParOf" srcId="{192875D1-C690-49E1-A89F-85BE9EC6ADCB}" destId="{F63DD092-C3A7-4C7B-8515-AF510E64522C}" srcOrd="1" destOrd="0" presId="urn:microsoft.com/office/officeart/2008/layout/LinedList"/>
    <dgm:cxn modelId="{A87B734E-CE8B-4512-B3BA-F6ACB02E73FF}" type="presParOf" srcId="{F63DD092-C3A7-4C7B-8515-AF510E64522C}" destId="{6FFE39A1-A3C4-4E99-97A7-057108562C9E}" srcOrd="0" destOrd="0" presId="urn:microsoft.com/office/officeart/2008/layout/LinedList"/>
    <dgm:cxn modelId="{9C7B3468-E57A-4C75-9FFD-5D9600DD03D4}" type="presParOf" srcId="{F63DD092-C3A7-4C7B-8515-AF510E64522C}" destId="{E07B5CF5-B9E5-42F0-A19F-78B716A37AC0}" srcOrd="1" destOrd="0" presId="urn:microsoft.com/office/officeart/2008/layout/LinedList"/>
    <dgm:cxn modelId="{45B7269D-9DE3-419C-9CFD-29EF1F2A763B}" type="presParOf" srcId="{192875D1-C690-49E1-A89F-85BE9EC6ADCB}" destId="{E4B107DA-926C-4F62-9787-BB60AE9D2FFD}" srcOrd="2" destOrd="0" presId="urn:microsoft.com/office/officeart/2008/layout/LinedList"/>
    <dgm:cxn modelId="{15BCCC5A-F068-47F5-B97A-D2956498EBC2}" type="presParOf" srcId="{192875D1-C690-49E1-A89F-85BE9EC6ADCB}" destId="{5444DA52-4C7B-4851-985E-B6073EB3B572}" srcOrd="3" destOrd="0" presId="urn:microsoft.com/office/officeart/2008/layout/LinedList"/>
    <dgm:cxn modelId="{3A1D5607-FE1A-4F2B-B900-FFEA4C5FF96B}" type="presParOf" srcId="{5444DA52-4C7B-4851-985E-B6073EB3B572}" destId="{B99E119C-ADE0-4863-A7EB-D2BCDD347037}" srcOrd="0" destOrd="0" presId="urn:microsoft.com/office/officeart/2008/layout/LinedList"/>
    <dgm:cxn modelId="{FCBB6627-8292-4337-8853-37CF2C144633}" type="presParOf" srcId="{5444DA52-4C7B-4851-985E-B6073EB3B572}" destId="{4B26C709-E737-4881-B37F-5D21D4B46C14}" srcOrd="1" destOrd="0" presId="urn:microsoft.com/office/officeart/2008/layout/LinedList"/>
    <dgm:cxn modelId="{EC3F508C-5128-4291-9818-0152DC37B4BD}" type="presParOf" srcId="{192875D1-C690-49E1-A89F-85BE9EC6ADCB}" destId="{3844427E-52AC-4AEA-AD66-C7B7C8241E06}" srcOrd="4" destOrd="0" presId="urn:microsoft.com/office/officeart/2008/layout/LinedList"/>
    <dgm:cxn modelId="{DDFD8ED4-A1BF-43CB-80B7-2E5B07360D1B}" type="presParOf" srcId="{192875D1-C690-49E1-A89F-85BE9EC6ADCB}" destId="{DC135513-F7C2-42A1-A60C-7962D3AD5F73}" srcOrd="5" destOrd="0" presId="urn:microsoft.com/office/officeart/2008/layout/LinedList"/>
    <dgm:cxn modelId="{94D39599-9CD3-41E8-9170-7A6C1A39F44F}" type="presParOf" srcId="{DC135513-F7C2-42A1-A60C-7962D3AD5F73}" destId="{D474259B-CE6D-4E59-B18C-C807E1CDFC00}" srcOrd="0" destOrd="0" presId="urn:microsoft.com/office/officeart/2008/layout/LinedList"/>
    <dgm:cxn modelId="{E88772F3-A349-4A78-8914-EA8CEC64C618}" type="presParOf" srcId="{DC135513-F7C2-42A1-A60C-7962D3AD5F73}" destId="{931F18D7-5A04-48AB-9C15-F9A5A95294E5}" srcOrd="1" destOrd="0" presId="urn:microsoft.com/office/officeart/2008/layout/LinedList"/>
    <dgm:cxn modelId="{862428E9-9AC6-4EE9-B6BF-D7DE91BDEF18}" type="presParOf" srcId="{192875D1-C690-49E1-A89F-85BE9EC6ADCB}" destId="{9FC4EA73-A035-4AB4-B98F-D9E2A7858B7C}" srcOrd="6" destOrd="0" presId="urn:microsoft.com/office/officeart/2008/layout/LinedList"/>
    <dgm:cxn modelId="{9A8490B0-530F-4F68-B62C-464D89A92081}" type="presParOf" srcId="{192875D1-C690-49E1-A89F-85BE9EC6ADCB}" destId="{A90B65FF-E350-46AB-AE94-5DB27A0E9396}" srcOrd="7" destOrd="0" presId="urn:microsoft.com/office/officeart/2008/layout/LinedList"/>
    <dgm:cxn modelId="{689BD3C2-1029-44EA-8BBA-F5095257D4B1}" type="presParOf" srcId="{A90B65FF-E350-46AB-AE94-5DB27A0E9396}" destId="{5D8FDA51-77FA-409F-B107-BA89B27B9F5A}" srcOrd="0" destOrd="0" presId="urn:microsoft.com/office/officeart/2008/layout/LinedList"/>
    <dgm:cxn modelId="{C2B4B78A-81A8-4C6D-9998-F2AFE1C98D0B}" type="presParOf" srcId="{A90B65FF-E350-46AB-AE94-5DB27A0E9396}" destId="{83E1DCBB-4F65-4B97-9720-36FB28C96586}" srcOrd="1" destOrd="0" presId="urn:microsoft.com/office/officeart/2008/layout/LinedList"/>
    <dgm:cxn modelId="{6AAC77CF-7DCF-4377-B484-3BF8751CC71F}" type="presParOf" srcId="{192875D1-C690-49E1-A89F-85BE9EC6ADCB}" destId="{B67A41C4-8A27-4E65-BE8A-C8C748673125}" srcOrd="8" destOrd="0" presId="urn:microsoft.com/office/officeart/2008/layout/LinedList"/>
    <dgm:cxn modelId="{55DD8BF0-E1C7-48A9-86B8-2E1DE6DDED1E}" type="presParOf" srcId="{192875D1-C690-49E1-A89F-85BE9EC6ADCB}" destId="{71855243-3B87-4F64-97CB-300092B46685}" srcOrd="9" destOrd="0" presId="urn:microsoft.com/office/officeart/2008/layout/LinedList"/>
    <dgm:cxn modelId="{FC529606-5962-4924-A822-3EE432D9C50A}" type="presParOf" srcId="{71855243-3B87-4F64-97CB-300092B46685}" destId="{781B93C8-8BDC-43AB-9E39-4731D48B7F43}" srcOrd="0" destOrd="0" presId="urn:microsoft.com/office/officeart/2008/layout/LinedList"/>
    <dgm:cxn modelId="{77CE7983-92ED-4127-88C9-4261FA9232CE}" type="presParOf" srcId="{71855243-3B87-4F64-97CB-300092B46685}" destId="{CCD6A5A6-66E7-46E5-B15B-DFB54C9816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5A3B18-BE8F-4EDF-B217-C88573D8863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D21AE2-8048-467B-858B-3AB811C59643}">
      <dgm:prSet/>
      <dgm:spPr/>
      <dgm:t>
        <a:bodyPr/>
        <a:lstStyle/>
        <a:p>
          <a:pPr>
            <a:lnSpc>
              <a:spcPct val="100000"/>
            </a:lnSpc>
          </a:pPr>
          <a:r>
            <a:rPr lang="en-GB"/>
            <a:t>HR officers are critical to any company</a:t>
          </a:r>
          <a:endParaRPr lang="en-US"/>
        </a:p>
      </dgm:t>
    </dgm:pt>
    <dgm:pt modelId="{9E736974-75C0-469C-8073-817DB4563E6A}" type="parTrans" cxnId="{6F71D27B-BCD4-484B-B9A6-9B7BD4975BBB}">
      <dgm:prSet/>
      <dgm:spPr/>
      <dgm:t>
        <a:bodyPr/>
        <a:lstStyle/>
        <a:p>
          <a:endParaRPr lang="en-US"/>
        </a:p>
      </dgm:t>
    </dgm:pt>
    <dgm:pt modelId="{3D00E51D-832E-4BC7-9506-CA63F7E3C16F}" type="sibTrans" cxnId="{6F71D27B-BCD4-484B-B9A6-9B7BD4975BBB}">
      <dgm:prSet/>
      <dgm:spPr/>
      <dgm:t>
        <a:bodyPr/>
        <a:lstStyle/>
        <a:p>
          <a:pPr>
            <a:lnSpc>
              <a:spcPct val="100000"/>
            </a:lnSpc>
          </a:pPr>
          <a:endParaRPr lang="en-US"/>
        </a:p>
      </dgm:t>
    </dgm:pt>
    <dgm:pt modelId="{ABBCD7D2-A7EF-4806-87C7-234EACF6680D}">
      <dgm:prSet/>
      <dgm:spPr/>
      <dgm:t>
        <a:bodyPr/>
        <a:lstStyle/>
        <a:p>
          <a:pPr>
            <a:lnSpc>
              <a:spcPct val="100000"/>
            </a:lnSpc>
          </a:pPr>
          <a:r>
            <a:rPr lang="en-GB"/>
            <a:t>Responsible for most important assets – people</a:t>
          </a:r>
          <a:endParaRPr lang="en-US"/>
        </a:p>
      </dgm:t>
    </dgm:pt>
    <dgm:pt modelId="{1C4B9432-8C86-4425-8910-141C2D24092D}" type="parTrans" cxnId="{1BE057F5-70B2-417A-90F6-672E69A4A5C8}">
      <dgm:prSet/>
      <dgm:spPr/>
      <dgm:t>
        <a:bodyPr/>
        <a:lstStyle/>
        <a:p>
          <a:endParaRPr lang="en-US"/>
        </a:p>
      </dgm:t>
    </dgm:pt>
    <dgm:pt modelId="{DB6BD3B7-7A8A-4E68-8B1F-3684A637AAFC}" type="sibTrans" cxnId="{1BE057F5-70B2-417A-90F6-672E69A4A5C8}">
      <dgm:prSet/>
      <dgm:spPr/>
      <dgm:t>
        <a:bodyPr/>
        <a:lstStyle/>
        <a:p>
          <a:pPr>
            <a:lnSpc>
              <a:spcPct val="100000"/>
            </a:lnSpc>
          </a:pPr>
          <a:endParaRPr lang="en-US"/>
        </a:p>
      </dgm:t>
    </dgm:pt>
    <dgm:pt modelId="{8D3D1C8A-4999-4088-BA42-FC51CD1FB32E}">
      <dgm:prSet/>
      <dgm:spPr/>
      <dgm:t>
        <a:bodyPr/>
        <a:lstStyle/>
        <a:p>
          <a:pPr>
            <a:lnSpc>
              <a:spcPct val="100000"/>
            </a:lnSpc>
          </a:pPr>
          <a:r>
            <a:rPr lang="en-GB"/>
            <a:t>Knowledge of HR</a:t>
          </a:r>
          <a:endParaRPr lang="en-US"/>
        </a:p>
      </dgm:t>
    </dgm:pt>
    <dgm:pt modelId="{74BCD3F6-EE89-4037-9686-013E1D32769B}" type="parTrans" cxnId="{1D8619C7-245E-46DD-B050-D8C0A091FEDC}">
      <dgm:prSet/>
      <dgm:spPr/>
      <dgm:t>
        <a:bodyPr/>
        <a:lstStyle/>
        <a:p>
          <a:endParaRPr lang="en-US"/>
        </a:p>
      </dgm:t>
    </dgm:pt>
    <dgm:pt modelId="{42BBD2AF-9393-4A95-B8EA-7FA98CBAA70B}" type="sibTrans" cxnId="{1D8619C7-245E-46DD-B050-D8C0A091FEDC}">
      <dgm:prSet/>
      <dgm:spPr/>
      <dgm:t>
        <a:bodyPr/>
        <a:lstStyle/>
        <a:p>
          <a:pPr>
            <a:lnSpc>
              <a:spcPct val="100000"/>
            </a:lnSpc>
          </a:pPr>
          <a:endParaRPr lang="en-US"/>
        </a:p>
      </dgm:t>
    </dgm:pt>
    <dgm:pt modelId="{58ABC9FE-D7BF-4B1F-A5F2-B2FDB0446474}">
      <dgm:prSet/>
      <dgm:spPr/>
      <dgm:t>
        <a:bodyPr/>
        <a:lstStyle/>
        <a:p>
          <a:pPr>
            <a:lnSpc>
              <a:spcPct val="100000"/>
            </a:lnSpc>
          </a:pPr>
          <a:r>
            <a:rPr lang="en-GB"/>
            <a:t>Excellent communication skills</a:t>
          </a:r>
          <a:endParaRPr lang="en-US"/>
        </a:p>
      </dgm:t>
    </dgm:pt>
    <dgm:pt modelId="{A570783A-08BB-4F5D-96A8-5CCAD562D0B5}" type="parTrans" cxnId="{BB81A447-5056-4C72-8ABB-8B8C0F34CC89}">
      <dgm:prSet/>
      <dgm:spPr/>
      <dgm:t>
        <a:bodyPr/>
        <a:lstStyle/>
        <a:p>
          <a:endParaRPr lang="en-US"/>
        </a:p>
      </dgm:t>
    </dgm:pt>
    <dgm:pt modelId="{5D5CA466-5222-47B1-8B6B-1B228BDC4CA8}" type="sibTrans" cxnId="{BB81A447-5056-4C72-8ABB-8B8C0F34CC89}">
      <dgm:prSet/>
      <dgm:spPr/>
      <dgm:t>
        <a:bodyPr/>
        <a:lstStyle/>
        <a:p>
          <a:pPr>
            <a:lnSpc>
              <a:spcPct val="100000"/>
            </a:lnSpc>
          </a:pPr>
          <a:endParaRPr lang="en-US"/>
        </a:p>
      </dgm:t>
    </dgm:pt>
    <dgm:pt modelId="{A03FE416-8D53-474E-B27D-E89B6DFDFCC2}">
      <dgm:prSet/>
      <dgm:spPr/>
      <dgm:t>
        <a:bodyPr/>
        <a:lstStyle/>
        <a:p>
          <a:pPr>
            <a:lnSpc>
              <a:spcPct val="100000"/>
            </a:lnSpc>
          </a:pPr>
          <a:r>
            <a:rPr lang="en-GB"/>
            <a:t>Strategic approach</a:t>
          </a:r>
          <a:endParaRPr lang="en-US"/>
        </a:p>
      </dgm:t>
    </dgm:pt>
    <dgm:pt modelId="{E299CC86-4A71-412B-9C26-54B5F6CDD5D2}" type="parTrans" cxnId="{84D9B6F7-2E98-4DEF-9988-F377B0936069}">
      <dgm:prSet/>
      <dgm:spPr/>
      <dgm:t>
        <a:bodyPr/>
        <a:lstStyle/>
        <a:p>
          <a:endParaRPr lang="en-US"/>
        </a:p>
      </dgm:t>
    </dgm:pt>
    <dgm:pt modelId="{CD9E9803-3E92-4B93-A86A-18C63558FE68}" type="sibTrans" cxnId="{84D9B6F7-2E98-4DEF-9988-F377B0936069}">
      <dgm:prSet/>
      <dgm:spPr/>
      <dgm:t>
        <a:bodyPr/>
        <a:lstStyle/>
        <a:p>
          <a:pPr>
            <a:lnSpc>
              <a:spcPct val="100000"/>
            </a:lnSpc>
          </a:pPr>
          <a:endParaRPr lang="en-US"/>
        </a:p>
      </dgm:t>
    </dgm:pt>
    <dgm:pt modelId="{6ACF9DFE-B669-4554-A3AA-A12A4B5FE636}">
      <dgm:prSet/>
      <dgm:spPr/>
      <dgm:t>
        <a:bodyPr/>
        <a:lstStyle/>
        <a:p>
          <a:pPr>
            <a:lnSpc>
              <a:spcPct val="100000"/>
            </a:lnSpc>
          </a:pPr>
          <a:r>
            <a:rPr lang="en-GB"/>
            <a:t>Create welcoming workplace workers (Hansen, et al. 2019)  </a:t>
          </a:r>
          <a:endParaRPr lang="en-US"/>
        </a:p>
      </dgm:t>
    </dgm:pt>
    <dgm:pt modelId="{4F8F8680-E277-42CD-87D4-7E5372553A67}" type="parTrans" cxnId="{8B4508FA-7589-4D97-A859-1885D81E5E7B}">
      <dgm:prSet/>
      <dgm:spPr/>
      <dgm:t>
        <a:bodyPr/>
        <a:lstStyle/>
        <a:p>
          <a:endParaRPr lang="en-US"/>
        </a:p>
      </dgm:t>
    </dgm:pt>
    <dgm:pt modelId="{1344E838-D08C-44F7-AF52-0A8CD68E2E05}" type="sibTrans" cxnId="{8B4508FA-7589-4D97-A859-1885D81E5E7B}">
      <dgm:prSet/>
      <dgm:spPr/>
      <dgm:t>
        <a:bodyPr/>
        <a:lstStyle/>
        <a:p>
          <a:endParaRPr lang="en-US"/>
        </a:p>
      </dgm:t>
    </dgm:pt>
    <dgm:pt modelId="{91D07ECE-6205-4743-8013-980B18973A3F}" type="pres">
      <dgm:prSet presAssocID="{D45A3B18-BE8F-4EDF-B217-C88573D8863F}" presName="root" presStyleCnt="0">
        <dgm:presLayoutVars>
          <dgm:dir/>
          <dgm:resizeHandles val="exact"/>
        </dgm:presLayoutVars>
      </dgm:prSet>
      <dgm:spPr/>
    </dgm:pt>
    <dgm:pt modelId="{EEEF9F16-C2F1-4FAC-BDDF-61F8D0B37F93}" type="pres">
      <dgm:prSet presAssocID="{D45A3B18-BE8F-4EDF-B217-C88573D8863F}" presName="container" presStyleCnt="0">
        <dgm:presLayoutVars>
          <dgm:dir/>
          <dgm:resizeHandles val="exact"/>
        </dgm:presLayoutVars>
      </dgm:prSet>
      <dgm:spPr/>
    </dgm:pt>
    <dgm:pt modelId="{9491D3F2-05D6-48F8-8CB5-12D9DE8AD863}" type="pres">
      <dgm:prSet presAssocID="{16D21AE2-8048-467B-858B-3AB811C59643}" presName="compNode" presStyleCnt="0"/>
      <dgm:spPr/>
    </dgm:pt>
    <dgm:pt modelId="{9DEF2599-A09A-4B18-AC0C-B9133B4F4ED9}" type="pres">
      <dgm:prSet presAssocID="{16D21AE2-8048-467B-858B-3AB811C59643}" presName="iconBgRect" presStyleLbl="bgShp" presStyleIdx="0" presStyleCnt="6"/>
      <dgm:spPr/>
    </dgm:pt>
    <dgm:pt modelId="{F457DA26-0889-405A-80D6-656E733C7B7E}" type="pres">
      <dgm:prSet presAssocID="{16D21AE2-8048-467B-858B-3AB811C5964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F64288-BE44-4990-9713-CD2ACE3AA360}" type="pres">
      <dgm:prSet presAssocID="{16D21AE2-8048-467B-858B-3AB811C59643}" presName="spaceRect" presStyleCnt="0"/>
      <dgm:spPr/>
    </dgm:pt>
    <dgm:pt modelId="{98439679-9803-405E-8A2F-D49142E7BF26}" type="pres">
      <dgm:prSet presAssocID="{16D21AE2-8048-467B-858B-3AB811C59643}" presName="textRect" presStyleLbl="revTx" presStyleIdx="0" presStyleCnt="6">
        <dgm:presLayoutVars>
          <dgm:chMax val="1"/>
          <dgm:chPref val="1"/>
        </dgm:presLayoutVars>
      </dgm:prSet>
      <dgm:spPr/>
    </dgm:pt>
    <dgm:pt modelId="{BD0F8D90-2BB7-4EBB-A5F1-DBA96E38904D}" type="pres">
      <dgm:prSet presAssocID="{3D00E51D-832E-4BC7-9506-CA63F7E3C16F}" presName="sibTrans" presStyleLbl="sibTrans2D1" presStyleIdx="0" presStyleCnt="0"/>
      <dgm:spPr/>
    </dgm:pt>
    <dgm:pt modelId="{C37596CD-AABD-45B2-851D-A5AEFCECD078}" type="pres">
      <dgm:prSet presAssocID="{ABBCD7D2-A7EF-4806-87C7-234EACF6680D}" presName="compNode" presStyleCnt="0"/>
      <dgm:spPr/>
    </dgm:pt>
    <dgm:pt modelId="{F5714066-112F-41EC-BBA8-099BF2701573}" type="pres">
      <dgm:prSet presAssocID="{ABBCD7D2-A7EF-4806-87C7-234EACF6680D}" presName="iconBgRect" presStyleLbl="bgShp" presStyleIdx="1" presStyleCnt="6"/>
      <dgm:spPr/>
    </dgm:pt>
    <dgm:pt modelId="{9474834A-12F2-41DF-942A-13694C79BE3B}" type="pres">
      <dgm:prSet presAssocID="{ABBCD7D2-A7EF-4806-87C7-234EACF6680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ffic cone"/>
        </a:ext>
      </dgm:extLst>
    </dgm:pt>
    <dgm:pt modelId="{EE45FC4C-53E1-496B-89CA-C4832633BCE0}" type="pres">
      <dgm:prSet presAssocID="{ABBCD7D2-A7EF-4806-87C7-234EACF6680D}" presName="spaceRect" presStyleCnt="0"/>
      <dgm:spPr/>
    </dgm:pt>
    <dgm:pt modelId="{1428987C-BBB0-4EFA-B508-B53344081D42}" type="pres">
      <dgm:prSet presAssocID="{ABBCD7D2-A7EF-4806-87C7-234EACF6680D}" presName="textRect" presStyleLbl="revTx" presStyleIdx="1" presStyleCnt="6">
        <dgm:presLayoutVars>
          <dgm:chMax val="1"/>
          <dgm:chPref val="1"/>
        </dgm:presLayoutVars>
      </dgm:prSet>
      <dgm:spPr/>
    </dgm:pt>
    <dgm:pt modelId="{D5148C02-633E-4CCC-8F1F-746AE9158A8E}" type="pres">
      <dgm:prSet presAssocID="{DB6BD3B7-7A8A-4E68-8B1F-3684A637AAFC}" presName="sibTrans" presStyleLbl="sibTrans2D1" presStyleIdx="0" presStyleCnt="0"/>
      <dgm:spPr/>
    </dgm:pt>
    <dgm:pt modelId="{6E47D354-BAC0-4B91-9853-44824C9E5C98}" type="pres">
      <dgm:prSet presAssocID="{8D3D1C8A-4999-4088-BA42-FC51CD1FB32E}" presName="compNode" presStyleCnt="0"/>
      <dgm:spPr/>
    </dgm:pt>
    <dgm:pt modelId="{9B103A19-22B7-46F7-AE79-487954479747}" type="pres">
      <dgm:prSet presAssocID="{8D3D1C8A-4999-4088-BA42-FC51CD1FB32E}" presName="iconBgRect" presStyleLbl="bgShp" presStyleIdx="2" presStyleCnt="6"/>
      <dgm:spPr/>
    </dgm:pt>
    <dgm:pt modelId="{0C56E151-C4E5-41BC-8F47-78B7557149E2}" type="pres">
      <dgm:prSet presAssocID="{8D3D1C8A-4999-4088-BA42-FC51CD1FB32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AD1AD6F-4E9C-426D-AC4D-F9CD0B787D18}" type="pres">
      <dgm:prSet presAssocID="{8D3D1C8A-4999-4088-BA42-FC51CD1FB32E}" presName="spaceRect" presStyleCnt="0"/>
      <dgm:spPr/>
    </dgm:pt>
    <dgm:pt modelId="{65CACDB6-D296-43A8-980C-EF3460D14B98}" type="pres">
      <dgm:prSet presAssocID="{8D3D1C8A-4999-4088-BA42-FC51CD1FB32E}" presName="textRect" presStyleLbl="revTx" presStyleIdx="2" presStyleCnt="6">
        <dgm:presLayoutVars>
          <dgm:chMax val="1"/>
          <dgm:chPref val="1"/>
        </dgm:presLayoutVars>
      </dgm:prSet>
      <dgm:spPr/>
    </dgm:pt>
    <dgm:pt modelId="{F93AE476-AA9C-4555-B125-9195B9E6495A}" type="pres">
      <dgm:prSet presAssocID="{42BBD2AF-9393-4A95-B8EA-7FA98CBAA70B}" presName="sibTrans" presStyleLbl="sibTrans2D1" presStyleIdx="0" presStyleCnt="0"/>
      <dgm:spPr/>
    </dgm:pt>
    <dgm:pt modelId="{C3CFA885-BDA4-4838-9FB4-53186EE7EFF4}" type="pres">
      <dgm:prSet presAssocID="{58ABC9FE-D7BF-4B1F-A5F2-B2FDB0446474}" presName="compNode" presStyleCnt="0"/>
      <dgm:spPr/>
    </dgm:pt>
    <dgm:pt modelId="{369AA684-AA20-4DA9-B2F6-38FD0E8DBBF1}" type="pres">
      <dgm:prSet presAssocID="{58ABC9FE-D7BF-4B1F-A5F2-B2FDB0446474}" presName="iconBgRect" presStyleLbl="bgShp" presStyleIdx="3" presStyleCnt="6"/>
      <dgm:spPr/>
    </dgm:pt>
    <dgm:pt modelId="{3B4AFA8E-4D0D-4393-B9D1-99D075473D0A}" type="pres">
      <dgm:prSet presAssocID="{58ABC9FE-D7BF-4B1F-A5F2-B2FDB044647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0250D1C8-A29E-4B16-B79C-7EC7CE31DAAF}" type="pres">
      <dgm:prSet presAssocID="{58ABC9FE-D7BF-4B1F-A5F2-B2FDB0446474}" presName="spaceRect" presStyleCnt="0"/>
      <dgm:spPr/>
    </dgm:pt>
    <dgm:pt modelId="{7B9CE47D-0B27-4E6D-9B98-EA54BA56706A}" type="pres">
      <dgm:prSet presAssocID="{58ABC9FE-D7BF-4B1F-A5F2-B2FDB0446474}" presName="textRect" presStyleLbl="revTx" presStyleIdx="3" presStyleCnt="6">
        <dgm:presLayoutVars>
          <dgm:chMax val="1"/>
          <dgm:chPref val="1"/>
        </dgm:presLayoutVars>
      </dgm:prSet>
      <dgm:spPr/>
    </dgm:pt>
    <dgm:pt modelId="{B116823A-AFAF-40E6-9E63-BF7EF0054C43}" type="pres">
      <dgm:prSet presAssocID="{5D5CA466-5222-47B1-8B6B-1B228BDC4CA8}" presName="sibTrans" presStyleLbl="sibTrans2D1" presStyleIdx="0" presStyleCnt="0"/>
      <dgm:spPr/>
    </dgm:pt>
    <dgm:pt modelId="{EDB45961-8625-4E7E-80A7-E1451A362726}" type="pres">
      <dgm:prSet presAssocID="{A03FE416-8D53-474E-B27D-E89B6DFDFCC2}" presName="compNode" presStyleCnt="0"/>
      <dgm:spPr/>
    </dgm:pt>
    <dgm:pt modelId="{C516FEAA-B5D0-4711-8DA3-6B5AA3FA4B0A}" type="pres">
      <dgm:prSet presAssocID="{A03FE416-8D53-474E-B27D-E89B6DFDFCC2}" presName="iconBgRect" presStyleLbl="bgShp" presStyleIdx="4" presStyleCnt="6"/>
      <dgm:spPr/>
    </dgm:pt>
    <dgm:pt modelId="{210194A0-B104-4BA8-8CD4-E3C4AB0C75DB}" type="pres">
      <dgm:prSet presAssocID="{A03FE416-8D53-474E-B27D-E89B6DFDFCC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27DDD9DA-8C6A-4663-A484-4444F7C841DB}" type="pres">
      <dgm:prSet presAssocID="{A03FE416-8D53-474E-B27D-E89B6DFDFCC2}" presName="spaceRect" presStyleCnt="0"/>
      <dgm:spPr/>
    </dgm:pt>
    <dgm:pt modelId="{92988B25-42CB-4A65-89D9-2132CD185C3C}" type="pres">
      <dgm:prSet presAssocID="{A03FE416-8D53-474E-B27D-E89B6DFDFCC2}" presName="textRect" presStyleLbl="revTx" presStyleIdx="4" presStyleCnt="6">
        <dgm:presLayoutVars>
          <dgm:chMax val="1"/>
          <dgm:chPref val="1"/>
        </dgm:presLayoutVars>
      </dgm:prSet>
      <dgm:spPr/>
    </dgm:pt>
    <dgm:pt modelId="{94A0C156-9E26-4653-B1A4-2F76C36D2B08}" type="pres">
      <dgm:prSet presAssocID="{CD9E9803-3E92-4B93-A86A-18C63558FE68}" presName="sibTrans" presStyleLbl="sibTrans2D1" presStyleIdx="0" presStyleCnt="0"/>
      <dgm:spPr/>
    </dgm:pt>
    <dgm:pt modelId="{18553DA3-D25A-4730-9156-08B8686018CC}" type="pres">
      <dgm:prSet presAssocID="{6ACF9DFE-B669-4554-A3AA-A12A4B5FE636}" presName="compNode" presStyleCnt="0"/>
      <dgm:spPr/>
    </dgm:pt>
    <dgm:pt modelId="{5EDF8E08-7DE4-4498-9EFC-0B1C2A6129E1}" type="pres">
      <dgm:prSet presAssocID="{6ACF9DFE-B669-4554-A3AA-A12A4B5FE636}" presName="iconBgRect" presStyleLbl="bgShp" presStyleIdx="5" presStyleCnt="6"/>
      <dgm:spPr/>
    </dgm:pt>
    <dgm:pt modelId="{C9D524F2-F793-4111-9514-BF625F57927C}" type="pres">
      <dgm:prSet presAssocID="{6ACF9DFE-B669-4554-A3AA-A12A4B5FE63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Hand with Plant"/>
        </a:ext>
      </dgm:extLst>
    </dgm:pt>
    <dgm:pt modelId="{142E2820-AE5C-499E-9FAA-FC5E2F06DF1A}" type="pres">
      <dgm:prSet presAssocID="{6ACF9DFE-B669-4554-A3AA-A12A4B5FE636}" presName="spaceRect" presStyleCnt="0"/>
      <dgm:spPr/>
    </dgm:pt>
    <dgm:pt modelId="{C3CE0939-554E-48D3-A88D-05C70C9CBD3A}" type="pres">
      <dgm:prSet presAssocID="{6ACF9DFE-B669-4554-A3AA-A12A4B5FE636}" presName="textRect" presStyleLbl="revTx" presStyleIdx="5" presStyleCnt="6">
        <dgm:presLayoutVars>
          <dgm:chMax val="1"/>
          <dgm:chPref val="1"/>
        </dgm:presLayoutVars>
      </dgm:prSet>
      <dgm:spPr/>
    </dgm:pt>
  </dgm:ptLst>
  <dgm:cxnLst>
    <dgm:cxn modelId="{1BC5C902-ED6E-4611-97A6-60C2127E0A4C}" type="presOf" srcId="{A03FE416-8D53-474E-B27D-E89B6DFDFCC2}" destId="{92988B25-42CB-4A65-89D9-2132CD185C3C}" srcOrd="0" destOrd="0" presId="urn:microsoft.com/office/officeart/2018/2/layout/IconCircleList"/>
    <dgm:cxn modelId="{C9351210-F541-4154-BD6C-5D93278B928B}" type="presOf" srcId="{16D21AE2-8048-467B-858B-3AB811C59643}" destId="{98439679-9803-405E-8A2F-D49142E7BF26}" srcOrd="0" destOrd="0" presId="urn:microsoft.com/office/officeart/2018/2/layout/IconCircleList"/>
    <dgm:cxn modelId="{C8CE8136-9BF9-4D56-B883-81F077353ACD}" type="presOf" srcId="{8D3D1C8A-4999-4088-BA42-FC51CD1FB32E}" destId="{65CACDB6-D296-43A8-980C-EF3460D14B98}" srcOrd="0" destOrd="0" presId="urn:microsoft.com/office/officeart/2018/2/layout/IconCircleList"/>
    <dgm:cxn modelId="{0C835661-41BB-4BC9-84CF-9A4D18260DD5}" type="presOf" srcId="{58ABC9FE-D7BF-4B1F-A5F2-B2FDB0446474}" destId="{7B9CE47D-0B27-4E6D-9B98-EA54BA56706A}" srcOrd="0" destOrd="0" presId="urn:microsoft.com/office/officeart/2018/2/layout/IconCircleList"/>
    <dgm:cxn modelId="{816EEF62-A3AF-4B58-A0A6-17A99156509F}" type="presOf" srcId="{ABBCD7D2-A7EF-4806-87C7-234EACF6680D}" destId="{1428987C-BBB0-4EFA-B508-B53344081D42}" srcOrd="0" destOrd="0" presId="urn:microsoft.com/office/officeart/2018/2/layout/IconCircleList"/>
    <dgm:cxn modelId="{BB81A447-5056-4C72-8ABB-8B8C0F34CC89}" srcId="{D45A3B18-BE8F-4EDF-B217-C88573D8863F}" destId="{58ABC9FE-D7BF-4B1F-A5F2-B2FDB0446474}" srcOrd="3" destOrd="0" parTransId="{A570783A-08BB-4F5D-96A8-5CCAD562D0B5}" sibTransId="{5D5CA466-5222-47B1-8B6B-1B228BDC4CA8}"/>
    <dgm:cxn modelId="{EF6A8F6B-6B25-4E46-AA40-A1CAA0D35A19}" type="presOf" srcId="{D45A3B18-BE8F-4EDF-B217-C88573D8863F}" destId="{91D07ECE-6205-4743-8013-980B18973A3F}" srcOrd="0" destOrd="0" presId="urn:microsoft.com/office/officeart/2018/2/layout/IconCircleList"/>
    <dgm:cxn modelId="{83ED6B7B-A853-4CB0-B1FB-67DED11A6075}" type="presOf" srcId="{3D00E51D-832E-4BC7-9506-CA63F7E3C16F}" destId="{BD0F8D90-2BB7-4EBB-A5F1-DBA96E38904D}" srcOrd="0" destOrd="0" presId="urn:microsoft.com/office/officeart/2018/2/layout/IconCircleList"/>
    <dgm:cxn modelId="{6F71D27B-BCD4-484B-B9A6-9B7BD4975BBB}" srcId="{D45A3B18-BE8F-4EDF-B217-C88573D8863F}" destId="{16D21AE2-8048-467B-858B-3AB811C59643}" srcOrd="0" destOrd="0" parTransId="{9E736974-75C0-469C-8073-817DB4563E6A}" sibTransId="{3D00E51D-832E-4BC7-9506-CA63F7E3C16F}"/>
    <dgm:cxn modelId="{C011069B-EBB0-43A2-BC71-E9689F81B99D}" type="presOf" srcId="{42BBD2AF-9393-4A95-B8EA-7FA98CBAA70B}" destId="{F93AE476-AA9C-4555-B125-9195B9E6495A}" srcOrd="0" destOrd="0" presId="urn:microsoft.com/office/officeart/2018/2/layout/IconCircleList"/>
    <dgm:cxn modelId="{E776E0BA-8F8B-4D7E-B7F9-0A5D25A0B2CF}" type="presOf" srcId="{5D5CA466-5222-47B1-8B6B-1B228BDC4CA8}" destId="{B116823A-AFAF-40E6-9E63-BF7EF0054C43}" srcOrd="0" destOrd="0" presId="urn:microsoft.com/office/officeart/2018/2/layout/IconCircleList"/>
    <dgm:cxn modelId="{4358E6BA-7A69-459F-931A-3A2A497E859B}" type="presOf" srcId="{6ACF9DFE-B669-4554-A3AA-A12A4B5FE636}" destId="{C3CE0939-554E-48D3-A88D-05C70C9CBD3A}" srcOrd="0" destOrd="0" presId="urn:microsoft.com/office/officeart/2018/2/layout/IconCircleList"/>
    <dgm:cxn modelId="{36800BC6-CD6A-47F4-AABD-41D5302B3D6B}" type="presOf" srcId="{CD9E9803-3E92-4B93-A86A-18C63558FE68}" destId="{94A0C156-9E26-4653-B1A4-2F76C36D2B08}" srcOrd="0" destOrd="0" presId="urn:microsoft.com/office/officeart/2018/2/layout/IconCircleList"/>
    <dgm:cxn modelId="{1D8619C7-245E-46DD-B050-D8C0A091FEDC}" srcId="{D45A3B18-BE8F-4EDF-B217-C88573D8863F}" destId="{8D3D1C8A-4999-4088-BA42-FC51CD1FB32E}" srcOrd="2" destOrd="0" parTransId="{74BCD3F6-EE89-4037-9686-013E1D32769B}" sibTransId="{42BBD2AF-9393-4A95-B8EA-7FA98CBAA70B}"/>
    <dgm:cxn modelId="{76CE20F3-2FB0-4E04-B013-E39E548B3043}" type="presOf" srcId="{DB6BD3B7-7A8A-4E68-8B1F-3684A637AAFC}" destId="{D5148C02-633E-4CCC-8F1F-746AE9158A8E}" srcOrd="0" destOrd="0" presId="urn:microsoft.com/office/officeart/2018/2/layout/IconCircleList"/>
    <dgm:cxn modelId="{1BE057F5-70B2-417A-90F6-672E69A4A5C8}" srcId="{D45A3B18-BE8F-4EDF-B217-C88573D8863F}" destId="{ABBCD7D2-A7EF-4806-87C7-234EACF6680D}" srcOrd="1" destOrd="0" parTransId="{1C4B9432-8C86-4425-8910-141C2D24092D}" sibTransId="{DB6BD3B7-7A8A-4E68-8B1F-3684A637AAFC}"/>
    <dgm:cxn modelId="{84D9B6F7-2E98-4DEF-9988-F377B0936069}" srcId="{D45A3B18-BE8F-4EDF-B217-C88573D8863F}" destId="{A03FE416-8D53-474E-B27D-E89B6DFDFCC2}" srcOrd="4" destOrd="0" parTransId="{E299CC86-4A71-412B-9C26-54B5F6CDD5D2}" sibTransId="{CD9E9803-3E92-4B93-A86A-18C63558FE68}"/>
    <dgm:cxn modelId="{8B4508FA-7589-4D97-A859-1885D81E5E7B}" srcId="{D45A3B18-BE8F-4EDF-B217-C88573D8863F}" destId="{6ACF9DFE-B669-4554-A3AA-A12A4B5FE636}" srcOrd="5" destOrd="0" parTransId="{4F8F8680-E277-42CD-87D4-7E5372553A67}" sibTransId="{1344E838-D08C-44F7-AF52-0A8CD68E2E05}"/>
    <dgm:cxn modelId="{A82EC9B6-DCBB-4FDE-B7FF-40C173677BFA}" type="presParOf" srcId="{91D07ECE-6205-4743-8013-980B18973A3F}" destId="{EEEF9F16-C2F1-4FAC-BDDF-61F8D0B37F93}" srcOrd="0" destOrd="0" presId="urn:microsoft.com/office/officeart/2018/2/layout/IconCircleList"/>
    <dgm:cxn modelId="{1C8CF8B5-38E4-4BF1-A4C8-B1B7511E2DF0}" type="presParOf" srcId="{EEEF9F16-C2F1-4FAC-BDDF-61F8D0B37F93}" destId="{9491D3F2-05D6-48F8-8CB5-12D9DE8AD863}" srcOrd="0" destOrd="0" presId="urn:microsoft.com/office/officeart/2018/2/layout/IconCircleList"/>
    <dgm:cxn modelId="{F4A42F5C-E103-43FE-8A46-6FB3614AC25D}" type="presParOf" srcId="{9491D3F2-05D6-48F8-8CB5-12D9DE8AD863}" destId="{9DEF2599-A09A-4B18-AC0C-B9133B4F4ED9}" srcOrd="0" destOrd="0" presId="urn:microsoft.com/office/officeart/2018/2/layout/IconCircleList"/>
    <dgm:cxn modelId="{D71FCB06-F1BF-41B8-AF3F-D5413E9CE4A2}" type="presParOf" srcId="{9491D3F2-05D6-48F8-8CB5-12D9DE8AD863}" destId="{F457DA26-0889-405A-80D6-656E733C7B7E}" srcOrd="1" destOrd="0" presId="urn:microsoft.com/office/officeart/2018/2/layout/IconCircleList"/>
    <dgm:cxn modelId="{19E77448-79AD-464F-A751-F149540E03AC}" type="presParOf" srcId="{9491D3F2-05D6-48F8-8CB5-12D9DE8AD863}" destId="{F4F64288-BE44-4990-9713-CD2ACE3AA360}" srcOrd="2" destOrd="0" presId="urn:microsoft.com/office/officeart/2018/2/layout/IconCircleList"/>
    <dgm:cxn modelId="{529E599F-5271-42DB-BD76-BC82870D0743}" type="presParOf" srcId="{9491D3F2-05D6-48F8-8CB5-12D9DE8AD863}" destId="{98439679-9803-405E-8A2F-D49142E7BF26}" srcOrd="3" destOrd="0" presId="urn:microsoft.com/office/officeart/2018/2/layout/IconCircleList"/>
    <dgm:cxn modelId="{EE64E255-4814-496D-8A17-4158B440D274}" type="presParOf" srcId="{EEEF9F16-C2F1-4FAC-BDDF-61F8D0B37F93}" destId="{BD0F8D90-2BB7-4EBB-A5F1-DBA96E38904D}" srcOrd="1" destOrd="0" presId="urn:microsoft.com/office/officeart/2018/2/layout/IconCircleList"/>
    <dgm:cxn modelId="{34886DD2-5390-4379-A07B-303F15744D41}" type="presParOf" srcId="{EEEF9F16-C2F1-4FAC-BDDF-61F8D0B37F93}" destId="{C37596CD-AABD-45B2-851D-A5AEFCECD078}" srcOrd="2" destOrd="0" presId="urn:microsoft.com/office/officeart/2018/2/layout/IconCircleList"/>
    <dgm:cxn modelId="{EB1341D3-8667-41F5-89CD-A7BD3B092B6E}" type="presParOf" srcId="{C37596CD-AABD-45B2-851D-A5AEFCECD078}" destId="{F5714066-112F-41EC-BBA8-099BF2701573}" srcOrd="0" destOrd="0" presId="urn:microsoft.com/office/officeart/2018/2/layout/IconCircleList"/>
    <dgm:cxn modelId="{6C2057FC-6623-4961-8216-55F07E3AA7AD}" type="presParOf" srcId="{C37596CD-AABD-45B2-851D-A5AEFCECD078}" destId="{9474834A-12F2-41DF-942A-13694C79BE3B}" srcOrd="1" destOrd="0" presId="urn:microsoft.com/office/officeart/2018/2/layout/IconCircleList"/>
    <dgm:cxn modelId="{59C84B78-EC4D-49D3-945F-730F0E577AA0}" type="presParOf" srcId="{C37596CD-AABD-45B2-851D-A5AEFCECD078}" destId="{EE45FC4C-53E1-496B-89CA-C4832633BCE0}" srcOrd="2" destOrd="0" presId="urn:microsoft.com/office/officeart/2018/2/layout/IconCircleList"/>
    <dgm:cxn modelId="{7C8B3E39-E59C-4B19-9C5F-83CA5180D15B}" type="presParOf" srcId="{C37596CD-AABD-45B2-851D-A5AEFCECD078}" destId="{1428987C-BBB0-4EFA-B508-B53344081D42}" srcOrd="3" destOrd="0" presId="urn:microsoft.com/office/officeart/2018/2/layout/IconCircleList"/>
    <dgm:cxn modelId="{805ABF86-52AE-4B5B-856C-0AB43E8892B8}" type="presParOf" srcId="{EEEF9F16-C2F1-4FAC-BDDF-61F8D0B37F93}" destId="{D5148C02-633E-4CCC-8F1F-746AE9158A8E}" srcOrd="3" destOrd="0" presId="urn:microsoft.com/office/officeart/2018/2/layout/IconCircleList"/>
    <dgm:cxn modelId="{4636AA86-CE1E-4387-BC92-A509E19DE118}" type="presParOf" srcId="{EEEF9F16-C2F1-4FAC-BDDF-61F8D0B37F93}" destId="{6E47D354-BAC0-4B91-9853-44824C9E5C98}" srcOrd="4" destOrd="0" presId="urn:microsoft.com/office/officeart/2018/2/layout/IconCircleList"/>
    <dgm:cxn modelId="{EE2B977D-6A1B-412D-9E2F-81F9AD0A6A53}" type="presParOf" srcId="{6E47D354-BAC0-4B91-9853-44824C9E5C98}" destId="{9B103A19-22B7-46F7-AE79-487954479747}" srcOrd="0" destOrd="0" presId="urn:microsoft.com/office/officeart/2018/2/layout/IconCircleList"/>
    <dgm:cxn modelId="{33BAABBE-3918-4F5A-B665-76813BA5C09B}" type="presParOf" srcId="{6E47D354-BAC0-4B91-9853-44824C9E5C98}" destId="{0C56E151-C4E5-41BC-8F47-78B7557149E2}" srcOrd="1" destOrd="0" presId="urn:microsoft.com/office/officeart/2018/2/layout/IconCircleList"/>
    <dgm:cxn modelId="{5DD5CD21-E072-48F3-9EF7-6B9395844A37}" type="presParOf" srcId="{6E47D354-BAC0-4B91-9853-44824C9E5C98}" destId="{4AD1AD6F-4E9C-426D-AC4D-F9CD0B787D18}" srcOrd="2" destOrd="0" presId="urn:microsoft.com/office/officeart/2018/2/layout/IconCircleList"/>
    <dgm:cxn modelId="{0F9F50DB-76D1-4DFE-B44C-1CC06B29A9ED}" type="presParOf" srcId="{6E47D354-BAC0-4B91-9853-44824C9E5C98}" destId="{65CACDB6-D296-43A8-980C-EF3460D14B98}" srcOrd="3" destOrd="0" presId="urn:microsoft.com/office/officeart/2018/2/layout/IconCircleList"/>
    <dgm:cxn modelId="{84A015BA-1738-4039-8828-14D5BE00061E}" type="presParOf" srcId="{EEEF9F16-C2F1-4FAC-BDDF-61F8D0B37F93}" destId="{F93AE476-AA9C-4555-B125-9195B9E6495A}" srcOrd="5" destOrd="0" presId="urn:microsoft.com/office/officeart/2018/2/layout/IconCircleList"/>
    <dgm:cxn modelId="{A6C96D9F-A470-4AA7-8802-0542A7D1D0DB}" type="presParOf" srcId="{EEEF9F16-C2F1-4FAC-BDDF-61F8D0B37F93}" destId="{C3CFA885-BDA4-4838-9FB4-53186EE7EFF4}" srcOrd="6" destOrd="0" presId="urn:microsoft.com/office/officeart/2018/2/layout/IconCircleList"/>
    <dgm:cxn modelId="{6783A61F-8164-4F25-A6CA-C56C546923E3}" type="presParOf" srcId="{C3CFA885-BDA4-4838-9FB4-53186EE7EFF4}" destId="{369AA684-AA20-4DA9-B2F6-38FD0E8DBBF1}" srcOrd="0" destOrd="0" presId="urn:microsoft.com/office/officeart/2018/2/layout/IconCircleList"/>
    <dgm:cxn modelId="{843C97EF-1B4F-4CC2-8842-45A6D7C11870}" type="presParOf" srcId="{C3CFA885-BDA4-4838-9FB4-53186EE7EFF4}" destId="{3B4AFA8E-4D0D-4393-B9D1-99D075473D0A}" srcOrd="1" destOrd="0" presId="urn:microsoft.com/office/officeart/2018/2/layout/IconCircleList"/>
    <dgm:cxn modelId="{4560DD2B-E029-4613-97B4-3C3A39AD5E9F}" type="presParOf" srcId="{C3CFA885-BDA4-4838-9FB4-53186EE7EFF4}" destId="{0250D1C8-A29E-4B16-B79C-7EC7CE31DAAF}" srcOrd="2" destOrd="0" presId="urn:microsoft.com/office/officeart/2018/2/layout/IconCircleList"/>
    <dgm:cxn modelId="{0A642447-8309-4CBE-B43B-EFF50C3DE330}" type="presParOf" srcId="{C3CFA885-BDA4-4838-9FB4-53186EE7EFF4}" destId="{7B9CE47D-0B27-4E6D-9B98-EA54BA56706A}" srcOrd="3" destOrd="0" presId="urn:microsoft.com/office/officeart/2018/2/layout/IconCircleList"/>
    <dgm:cxn modelId="{3026FC27-1784-49CE-B378-4DD0AE58F7DB}" type="presParOf" srcId="{EEEF9F16-C2F1-4FAC-BDDF-61F8D0B37F93}" destId="{B116823A-AFAF-40E6-9E63-BF7EF0054C43}" srcOrd="7" destOrd="0" presId="urn:microsoft.com/office/officeart/2018/2/layout/IconCircleList"/>
    <dgm:cxn modelId="{9F1BAFF0-0028-45DE-B639-775E43F9C0F1}" type="presParOf" srcId="{EEEF9F16-C2F1-4FAC-BDDF-61F8D0B37F93}" destId="{EDB45961-8625-4E7E-80A7-E1451A362726}" srcOrd="8" destOrd="0" presId="urn:microsoft.com/office/officeart/2018/2/layout/IconCircleList"/>
    <dgm:cxn modelId="{AD67A940-1CE0-4E14-A9A7-00C6421CE2DC}" type="presParOf" srcId="{EDB45961-8625-4E7E-80A7-E1451A362726}" destId="{C516FEAA-B5D0-4711-8DA3-6B5AA3FA4B0A}" srcOrd="0" destOrd="0" presId="urn:microsoft.com/office/officeart/2018/2/layout/IconCircleList"/>
    <dgm:cxn modelId="{72256F5E-9EAC-4708-A5AE-E3DD87113070}" type="presParOf" srcId="{EDB45961-8625-4E7E-80A7-E1451A362726}" destId="{210194A0-B104-4BA8-8CD4-E3C4AB0C75DB}" srcOrd="1" destOrd="0" presId="urn:microsoft.com/office/officeart/2018/2/layout/IconCircleList"/>
    <dgm:cxn modelId="{6EA82C3A-92FE-4732-9180-2C7EF6416747}" type="presParOf" srcId="{EDB45961-8625-4E7E-80A7-E1451A362726}" destId="{27DDD9DA-8C6A-4663-A484-4444F7C841DB}" srcOrd="2" destOrd="0" presId="urn:microsoft.com/office/officeart/2018/2/layout/IconCircleList"/>
    <dgm:cxn modelId="{A2528599-EF2C-484B-A6DE-0567B094343B}" type="presParOf" srcId="{EDB45961-8625-4E7E-80A7-E1451A362726}" destId="{92988B25-42CB-4A65-89D9-2132CD185C3C}" srcOrd="3" destOrd="0" presId="urn:microsoft.com/office/officeart/2018/2/layout/IconCircleList"/>
    <dgm:cxn modelId="{BE4A6561-126D-4D90-BF44-BADC139F4D4F}" type="presParOf" srcId="{EEEF9F16-C2F1-4FAC-BDDF-61F8D0B37F93}" destId="{94A0C156-9E26-4653-B1A4-2F76C36D2B08}" srcOrd="9" destOrd="0" presId="urn:microsoft.com/office/officeart/2018/2/layout/IconCircleList"/>
    <dgm:cxn modelId="{E03B1F08-1471-430D-A305-EAF15348D170}" type="presParOf" srcId="{EEEF9F16-C2F1-4FAC-BDDF-61F8D0B37F93}" destId="{18553DA3-D25A-4730-9156-08B8686018CC}" srcOrd="10" destOrd="0" presId="urn:microsoft.com/office/officeart/2018/2/layout/IconCircleList"/>
    <dgm:cxn modelId="{91D0D27D-40B2-42D6-A1FE-3BF481C70D24}" type="presParOf" srcId="{18553DA3-D25A-4730-9156-08B8686018CC}" destId="{5EDF8E08-7DE4-4498-9EFC-0B1C2A6129E1}" srcOrd="0" destOrd="0" presId="urn:microsoft.com/office/officeart/2018/2/layout/IconCircleList"/>
    <dgm:cxn modelId="{AC71A8E7-0C6F-424C-A415-3CCE03718A52}" type="presParOf" srcId="{18553DA3-D25A-4730-9156-08B8686018CC}" destId="{C9D524F2-F793-4111-9514-BF625F57927C}" srcOrd="1" destOrd="0" presId="urn:microsoft.com/office/officeart/2018/2/layout/IconCircleList"/>
    <dgm:cxn modelId="{5AEAF623-A455-4832-A4CE-E440E2F78DAB}" type="presParOf" srcId="{18553DA3-D25A-4730-9156-08B8686018CC}" destId="{142E2820-AE5C-499E-9FAA-FC5E2F06DF1A}" srcOrd="2" destOrd="0" presId="urn:microsoft.com/office/officeart/2018/2/layout/IconCircleList"/>
    <dgm:cxn modelId="{A8771EED-34F5-44FA-A65E-05C0039F291D}" type="presParOf" srcId="{18553DA3-D25A-4730-9156-08B8686018CC}" destId="{C3CE0939-554E-48D3-A88D-05C70C9CBD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D23A20-E515-4923-9D0F-BBDF7D04387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F62705B-7B79-4DBB-A316-816AE5606F03}">
      <dgm:prSet/>
      <dgm:spPr/>
      <dgm:t>
        <a:bodyPr/>
        <a:lstStyle/>
        <a:p>
          <a:pPr>
            <a:lnSpc>
              <a:spcPct val="100000"/>
            </a:lnSpc>
          </a:pPr>
          <a:r>
            <a:rPr lang="en-GB"/>
            <a:t>Employment laws and regulations (Bell, et al. 2016)</a:t>
          </a:r>
          <a:endParaRPr lang="en-US"/>
        </a:p>
      </dgm:t>
    </dgm:pt>
    <dgm:pt modelId="{8365A7E7-4482-4A63-87F9-5447C6F85C65}" type="parTrans" cxnId="{683BC94C-674E-42E1-A2E2-8F8E6CCD078A}">
      <dgm:prSet/>
      <dgm:spPr/>
      <dgm:t>
        <a:bodyPr/>
        <a:lstStyle/>
        <a:p>
          <a:endParaRPr lang="en-US"/>
        </a:p>
      </dgm:t>
    </dgm:pt>
    <dgm:pt modelId="{A30258CE-C3EF-4A79-A673-411FA45F7F74}" type="sibTrans" cxnId="{683BC94C-674E-42E1-A2E2-8F8E6CCD078A}">
      <dgm:prSet/>
      <dgm:spPr/>
      <dgm:t>
        <a:bodyPr/>
        <a:lstStyle/>
        <a:p>
          <a:pPr>
            <a:lnSpc>
              <a:spcPct val="100000"/>
            </a:lnSpc>
          </a:pPr>
          <a:endParaRPr lang="en-US"/>
        </a:p>
      </dgm:t>
    </dgm:pt>
    <dgm:pt modelId="{769B4674-0463-490D-9764-ECCF0D56D62D}">
      <dgm:prSet/>
      <dgm:spPr/>
      <dgm:t>
        <a:bodyPr/>
        <a:lstStyle/>
        <a:p>
          <a:pPr>
            <a:lnSpc>
              <a:spcPct val="100000"/>
            </a:lnSpc>
          </a:pPr>
          <a:r>
            <a:rPr lang="en-GB"/>
            <a:t>The process of recruitment and selection</a:t>
          </a:r>
          <a:endParaRPr lang="en-US"/>
        </a:p>
      </dgm:t>
    </dgm:pt>
    <dgm:pt modelId="{8BF9CF9B-E695-41A8-9E19-6A78F9744BDE}" type="parTrans" cxnId="{909FBD5E-426A-41D5-A848-A8B964FA0CCD}">
      <dgm:prSet/>
      <dgm:spPr/>
      <dgm:t>
        <a:bodyPr/>
        <a:lstStyle/>
        <a:p>
          <a:endParaRPr lang="en-US"/>
        </a:p>
      </dgm:t>
    </dgm:pt>
    <dgm:pt modelId="{F90C66A9-FACD-427E-985E-025EB42D5949}" type="sibTrans" cxnId="{909FBD5E-426A-41D5-A848-A8B964FA0CCD}">
      <dgm:prSet/>
      <dgm:spPr/>
      <dgm:t>
        <a:bodyPr/>
        <a:lstStyle/>
        <a:p>
          <a:pPr>
            <a:lnSpc>
              <a:spcPct val="100000"/>
            </a:lnSpc>
          </a:pPr>
          <a:endParaRPr lang="en-US"/>
        </a:p>
      </dgm:t>
    </dgm:pt>
    <dgm:pt modelId="{DEBB04F5-C578-42F0-944B-B957786F748C}">
      <dgm:prSet/>
      <dgm:spPr/>
      <dgm:t>
        <a:bodyPr/>
        <a:lstStyle/>
        <a:p>
          <a:pPr>
            <a:lnSpc>
              <a:spcPct val="100000"/>
            </a:lnSpc>
          </a:pPr>
          <a:r>
            <a:rPr lang="en-GB"/>
            <a:t>Administration of performance (McEvoy, et al. 2015).</a:t>
          </a:r>
          <a:endParaRPr lang="en-US"/>
        </a:p>
      </dgm:t>
    </dgm:pt>
    <dgm:pt modelId="{42BF252A-24E6-475E-9973-AEDE415D6F48}" type="parTrans" cxnId="{EF304C10-BEA7-4BEC-B983-0F741DA74D9D}">
      <dgm:prSet/>
      <dgm:spPr/>
      <dgm:t>
        <a:bodyPr/>
        <a:lstStyle/>
        <a:p>
          <a:endParaRPr lang="en-US"/>
        </a:p>
      </dgm:t>
    </dgm:pt>
    <dgm:pt modelId="{C4788BD1-A263-4527-B513-D384FF68BC46}" type="sibTrans" cxnId="{EF304C10-BEA7-4BEC-B983-0F741DA74D9D}">
      <dgm:prSet/>
      <dgm:spPr/>
      <dgm:t>
        <a:bodyPr/>
        <a:lstStyle/>
        <a:p>
          <a:pPr>
            <a:lnSpc>
              <a:spcPct val="100000"/>
            </a:lnSpc>
          </a:pPr>
          <a:endParaRPr lang="en-US"/>
        </a:p>
      </dgm:t>
    </dgm:pt>
    <dgm:pt modelId="{D76E3A48-DA3D-4433-AC54-B29F80A84747}">
      <dgm:prSet/>
      <dgm:spPr/>
      <dgm:t>
        <a:bodyPr/>
        <a:lstStyle/>
        <a:p>
          <a:pPr>
            <a:lnSpc>
              <a:spcPct val="100000"/>
            </a:lnSpc>
          </a:pPr>
          <a:r>
            <a:rPr lang="en-GB"/>
            <a:t>Training and professional development</a:t>
          </a:r>
          <a:endParaRPr lang="en-US"/>
        </a:p>
      </dgm:t>
    </dgm:pt>
    <dgm:pt modelId="{B04D8ACA-4D10-45EC-B09A-4D29925AF525}" type="parTrans" cxnId="{A582B7E5-AD9C-46DA-8C69-7A0AFEC849EA}">
      <dgm:prSet/>
      <dgm:spPr/>
      <dgm:t>
        <a:bodyPr/>
        <a:lstStyle/>
        <a:p>
          <a:endParaRPr lang="en-US"/>
        </a:p>
      </dgm:t>
    </dgm:pt>
    <dgm:pt modelId="{56F16AE9-9F5F-4895-8441-FAFEEE828821}" type="sibTrans" cxnId="{A582B7E5-AD9C-46DA-8C69-7A0AFEC849EA}">
      <dgm:prSet/>
      <dgm:spPr/>
      <dgm:t>
        <a:bodyPr/>
        <a:lstStyle/>
        <a:p>
          <a:endParaRPr lang="en-US"/>
        </a:p>
      </dgm:t>
    </dgm:pt>
    <dgm:pt modelId="{421A1336-0D36-4938-88B3-99EAF1A950CA}" type="pres">
      <dgm:prSet presAssocID="{ACD23A20-E515-4923-9D0F-BBDF7D043874}" presName="linear" presStyleCnt="0">
        <dgm:presLayoutVars>
          <dgm:animLvl val="lvl"/>
          <dgm:resizeHandles val="exact"/>
        </dgm:presLayoutVars>
      </dgm:prSet>
      <dgm:spPr/>
    </dgm:pt>
    <dgm:pt modelId="{7DC640EF-CB25-4487-B07C-EEDB5E5EE3CB}" type="pres">
      <dgm:prSet presAssocID="{6F62705B-7B79-4DBB-A316-816AE5606F03}" presName="parentText" presStyleLbl="node1" presStyleIdx="0" presStyleCnt="4">
        <dgm:presLayoutVars>
          <dgm:chMax val="0"/>
          <dgm:bulletEnabled val="1"/>
        </dgm:presLayoutVars>
      </dgm:prSet>
      <dgm:spPr/>
    </dgm:pt>
    <dgm:pt modelId="{0B1BC8DA-B358-4D00-8B6C-81AEA2E93236}" type="pres">
      <dgm:prSet presAssocID="{A30258CE-C3EF-4A79-A673-411FA45F7F74}" presName="spacer" presStyleCnt="0"/>
      <dgm:spPr/>
    </dgm:pt>
    <dgm:pt modelId="{BBAED63A-AE6E-403B-A226-D957211E8B65}" type="pres">
      <dgm:prSet presAssocID="{769B4674-0463-490D-9764-ECCF0D56D62D}" presName="parentText" presStyleLbl="node1" presStyleIdx="1" presStyleCnt="4">
        <dgm:presLayoutVars>
          <dgm:chMax val="0"/>
          <dgm:bulletEnabled val="1"/>
        </dgm:presLayoutVars>
      </dgm:prSet>
      <dgm:spPr/>
    </dgm:pt>
    <dgm:pt modelId="{75E2E4B9-75BF-4D8E-AC1B-09AF106A1005}" type="pres">
      <dgm:prSet presAssocID="{F90C66A9-FACD-427E-985E-025EB42D5949}" presName="spacer" presStyleCnt="0"/>
      <dgm:spPr/>
    </dgm:pt>
    <dgm:pt modelId="{7A51DCEC-750F-4222-A671-C81F5F141E36}" type="pres">
      <dgm:prSet presAssocID="{DEBB04F5-C578-42F0-944B-B957786F748C}" presName="parentText" presStyleLbl="node1" presStyleIdx="2" presStyleCnt="4">
        <dgm:presLayoutVars>
          <dgm:chMax val="0"/>
          <dgm:bulletEnabled val="1"/>
        </dgm:presLayoutVars>
      </dgm:prSet>
      <dgm:spPr/>
    </dgm:pt>
    <dgm:pt modelId="{03C8DF39-40F5-4A55-A112-B365634F2193}" type="pres">
      <dgm:prSet presAssocID="{C4788BD1-A263-4527-B513-D384FF68BC46}" presName="spacer" presStyleCnt="0"/>
      <dgm:spPr/>
    </dgm:pt>
    <dgm:pt modelId="{FB6F9CF6-D8A4-427D-AB32-7AD98C588FB1}" type="pres">
      <dgm:prSet presAssocID="{D76E3A48-DA3D-4433-AC54-B29F80A84747}" presName="parentText" presStyleLbl="node1" presStyleIdx="3" presStyleCnt="4">
        <dgm:presLayoutVars>
          <dgm:chMax val="0"/>
          <dgm:bulletEnabled val="1"/>
        </dgm:presLayoutVars>
      </dgm:prSet>
      <dgm:spPr/>
    </dgm:pt>
  </dgm:ptLst>
  <dgm:cxnLst>
    <dgm:cxn modelId="{EF304C10-BEA7-4BEC-B983-0F741DA74D9D}" srcId="{ACD23A20-E515-4923-9D0F-BBDF7D043874}" destId="{DEBB04F5-C578-42F0-944B-B957786F748C}" srcOrd="2" destOrd="0" parTransId="{42BF252A-24E6-475E-9973-AEDE415D6F48}" sibTransId="{C4788BD1-A263-4527-B513-D384FF68BC46}"/>
    <dgm:cxn modelId="{909FBD5E-426A-41D5-A848-A8B964FA0CCD}" srcId="{ACD23A20-E515-4923-9D0F-BBDF7D043874}" destId="{769B4674-0463-490D-9764-ECCF0D56D62D}" srcOrd="1" destOrd="0" parTransId="{8BF9CF9B-E695-41A8-9E19-6A78F9744BDE}" sibTransId="{F90C66A9-FACD-427E-985E-025EB42D5949}"/>
    <dgm:cxn modelId="{DD37CE47-CCF5-468F-8E1E-CBD252105511}" type="presOf" srcId="{D76E3A48-DA3D-4433-AC54-B29F80A84747}" destId="{FB6F9CF6-D8A4-427D-AB32-7AD98C588FB1}" srcOrd="0" destOrd="0" presId="urn:microsoft.com/office/officeart/2005/8/layout/vList2"/>
    <dgm:cxn modelId="{683BC94C-674E-42E1-A2E2-8F8E6CCD078A}" srcId="{ACD23A20-E515-4923-9D0F-BBDF7D043874}" destId="{6F62705B-7B79-4DBB-A316-816AE5606F03}" srcOrd="0" destOrd="0" parTransId="{8365A7E7-4482-4A63-87F9-5447C6F85C65}" sibTransId="{A30258CE-C3EF-4A79-A673-411FA45F7F74}"/>
    <dgm:cxn modelId="{691E5887-8FD1-4E8B-9EEF-BE776BD39D34}" type="presOf" srcId="{6F62705B-7B79-4DBB-A316-816AE5606F03}" destId="{7DC640EF-CB25-4487-B07C-EEDB5E5EE3CB}" srcOrd="0" destOrd="0" presId="urn:microsoft.com/office/officeart/2005/8/layout/vList2"/>
    <dgm:cxn modelId="{3C7DCBA0-2279-4882-9A3C-26F686BF7DFC}" type="presOf" srcId="{DEBB04F5-C578-42F0-944B-B957786F748C}" destId="{7A51DCEC-750F-4222-A671-C81F5F141E36}" srcOrd="0" destOrd="0" presId="urn:microsoft.com/office/officeart/2005/8/layout/vList2"/>
    <dgm:cxn modelId="{56621CC9-FBFD-4E05-B8E4-720CFEBDD917}" type="presOf" srcId="{769B4674-0463-490D-9764-ECCF0D56D62D}" destId="{BBAED63A-AE6E-403B-A226-D957211E8B65}" srcOrd="0" destOrd="0" presId="urn:microsoft.com/office/officeart/2005/8/layout/vList2"/>
    <dgm:cxn modelId="{A582B7E5-AD9C-46DA-8C69-7A0AFEC849EA}" srcId="{ACD23A20-E515-4923-9D0F-BBDF7D043874}" destId="{D76E3A48-DA3D-4433-AC54-B29F80A84747}" srcOrd="3" destOrd="0" parTransId="{B04D8ACA-4D10-45EC-B09A-4D29925AF525}" sibTransId="{56F16AE9-9F5F-4895-8441-FAFEEE828821}"/>
    <dgm:cxn modelId="{8BBBBCF3-C5D8-49F7-A093-BB8626D6FD94}" type="presOf" srcId="{ACD23A20-E515-4923-9D0F-BBDF7D043874}" destId="{421A1336-0D36-4938-88B3-99EAF1A950CA}" srcOrd="0" destOrd="0" presId="urn:microsoft.com/office/officeart/2005/8/layout/vList2"/>
    <dgm:cxn modelId="{7F4081EB-2CCE-4E2F-A3BB-69E4AEDA5BDA}" type="presParOf" srcId="{421A1336-0D36-4938-88B3-99EAF1A950CA}" destId="{7DC640EF-CB25-4487-B07C-EEDB5E5EE3CB}" srcOrd="0" destOrd="0" presId="urn:microsoft.com/office/officeart/2005/8/layout/vList2"/>
    <dgm:cxn modelId="{FBE5DAE1-510A-49F8-AFCE-304137B8E969}" type="presParOf" srcId="{421A1336-0D36-4938-88B3-99EAF1A950CA}" destId="{0B1BC8DA-B358-4D00-8B6C-81AEA2E93236}" srcOrd="1" destOrd="0" presId="urn:microsoft.com/office/officeart/2005/8/layout/vList2"/>
    <dgm:cxn modelId="{4A0B200D-4B22-401A-A8D7-A41296F8F77E}" type="presParOf" srcId="{421A1336-0D36-4938-88B3-99EAF1A950CA}" destId="{BBAED63A-AE6E-403B-A226-D957211E8B65}" srcOrd="2" destOrd="0" presId="urn:microsoft.com/office/officeart/2005/8/layout/vList2"/>
    <dgm:cxn modelId="{A1617C19-081C-4076-AF41-1B77F1990EBF}" type="presParOf" srcId="{421A1336-0D36-4938-88B3-99EAF1A950CA}" destId="{75E2E4B9-75BF-4D8E-AC1B-09AF106A1005}" srcOrd="3" destOrd="0" presId="urn:microsoft.com/office/officeart/2005/8/layout/vList2"/>
    <dgm:cxn modelId="{A41FD4C2-1C9A-4ED3-A7B6-913BADDAEB3C}" type="presParOf" srcId="{421A1336-0D36-4938-88B3-99EAF1A950CA}" destId="{7A51DCEC-750F-4222-A671-C81F5F141E36}" srcOrd="4" destOrd="0" presId="urn:microsoft.com/office/officeart/2005/8/layout/vList2"/>
    <dgm:cxn modelId="{B9C86CFE-9B4E-4575-B9E5-F0D3E26DF1FA}" type="presParOf" srcId="{421A1336-0D36-4938-88B3-99EAF1A950CA}" destId="{03C8DF39-40F5-4A55-A112-B365634F2193}" srcOrd="5" destOrd="0" presId="urn:microsoft.com/office/officeart/2005/8/layout/vList2"/>
    <dgm:cxn modelId="{C22C81A9-4BCE-4242-8B0D-FC8EBC9CE986}" type="presParOf" srcId="{421A1336-0D36-4938-88B3-99EAF1A950CA}" destId="{FB6F9CF6-D8A4-427D-AB32-7AD98C588FB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A33802-C356-46BD-9B3F-4D9020715971}"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B179E39F-1839-4F24-AB6B-4E039782A88F}">
      <dgm:prSet/>
      <dgm:spPr/>
      <dgm:t>
        <a:bodyPr/>
        <a:lstStyle/>
        <a:p>
          <a:r>
            <a:rPr lang="en-GB"/>
            <a:t>Communications</a:t>
          </a:r>
          <a:endParaRPr lang="en-US"/>
        </a:p>
      </dgm:t>
    </dgm:pt>
    <dgm:pt modelId="{CD6FC6CD-BE19-4FC9-90F5-114136CBB44C}" type="parTrans" cxnId="{912D8AF7-0828-430C-8E0A-0266540B8D6C}">
      <dgm:prSet/>
      <dgm:spPr/>
      <dgm:t>
        <a:bodyPr/>
        <a:lstStyle/>
        <a:p>
          <a:endParaRPr lang="en-US"/>
        </a:p>
      </dgm:t>
    </dgm:pt>
    <dgm:pt modelId="{21D29716-1F33-47D3-A2C4-360D6F091E07}" type="sibTrans" cxnId="{912D8AF7-0828-430C-8E0A-0266540B8D6C}">
      <dgm:prSet/>
      <dgm:spPr/>
      <dgm:t>
        <a:bodyPr/>
        <a:lstStyle/>
        <a:p>
          <a:endParaRPr lang="en-US"/>
        </a:p>
      </dgm:t>
    </dgm:pt>
    <dgm:pt modelId="{2F83D8CF-F815-4A42-810C-367E4F8F1CF7}">
      <dgm:prSet/>
      <dgm:spPr/>
      <dgm:t>
        <a:bodyPr/>
        <a:lstStyle/>
        <a:p>
          <a:r>
            <a:rPr lang="en-GB"/>
            <a:t>Leadership</a:t>
          </a:r>
          <a:endParaRPr lang="en-US"/>
        </a:p>
      </dgm:t>
    </dgm:pt>
    <dgm:pt modelId="{C01C9736-3937-499B-981F-7F425FBC649E}" type="parTrans" cxnId="{19361416-D668-4A16-8B37-98D7A45C9E2F}">
      <dgm:prSet/>
      <dgm:spPr/>
      <dgm:t>
        <a:bodyPr/>
        <a:lstStyle/>
        <a:p>
          <a:endParaRPr lang="en-US"/>
        </a:p>
      </dgm:t>
    </dgm:pt>
    <dgm:pt modelId="{899CEC12-753C-4F3E-892A-C245FF438586}" type="sibTrans" cxnId="{19361416-D668-4A16-8B37-98D7A45C9E2F}">
      <dgm:prSet/>
      <dgm:spPr/>
      <dgm:t>
        <a:bodyPr/>
        <a:lstStyle/>
        <a:p>
          <a:endParaRPr lang="en-US"/>
        </a:p>
      </dgm:t>
    </dgm:pt>
    <dgm:pt modelId="{164F4B02-5BBF-404E-8101-D29195F06DC3}">
      <dgm:prSet/>
      <dgm:spPr/>
      <dgm:t>
        <a:bodyPr/>
        <a:lstStyle/>
        <a:p>
          <a:r>
            <a:rPr lang="en-GB"/>
            <a:t>Problem-solving (Hansen, et al. 2019)</a:t>
          </a:r>
          <a:endParaRPr lang="en-US"/>
        </a:p>
      </dgm:t>
    </dgm:pt>
    <dgm:pt modelId="{D0B342C4-AF2A-4A61-8245-EC57E5C940F5}" type="parTrans" cxnId="{3421CEDD-15F9-400D-953D-830BD9BD4E04}">
      <dgm:prSet/>
      <dgm:spPr/>
      <dgm:t>
        <a:bodyPr/>
        <a:lstStyle/>
        <a:p>
          <a:endParaRPr lang="en-US"/>
        </a:p>
      </dgm:t>
    </dgm:pt>
    <dgm:pt modelId="{DE194FD8-6700-4E9E-A98F-F5C6792AB7B5}" type="sibTrans" cxnId="{3421CEDD-15F9-400D-953D-830BD9BD4E04}">
      <dgm:prSet/>
      <dgm:spPr/>
      <dgm:t>
        <a:bodyPr/>
        <a:lstStyle/>
        <a:p>
          <a:endParaRPr lang="en-US"/>
        </a:p>
      </dgm:t>
    </dgm:pt>
    <dgm:pt modelId="{B28C12DB-EB8B-45BC-B6BF-C92CCED97BBB}">
      <dgm:prSet/>
      <dgm:spPr/>
      <dgm:t>
        <a:bodyPr/>
        <a:lstStyle/>
        <a:p>
          <a:r>
            <a:rPr lang="en-GB"/>
            <a:t>Empathy</a:t>
          </a:r>
          <a:endParaRPr lang="en-US"/>
        </a:p>
      </dgm:t>
    </dgm:pt>
    <dgm:pt modelId="{F0941CCB-6096-4EC3-A843-DE4A5C966FF9}" type="parTrans" cxnId="{992D1338-C327-415F-AC72-3775D7234519}">
      <dgm:prSet/>
      <dgm:spPr/>
      <dgm:t>
        <a:bodyPr/>
        <a:lstStyle/>
        <a:p>
          <a:endParaRPr lang="en-US"/>
        </a:p>
      </dgm:t>
    </dgm:pt>
    <dgm:pt modelId="{11B8F333-00BF-44AF-AD1C-7B24FC0E0D4F}" type="sibTrans" cxnId="{992D1338-C327-415F-AC72-3775D7234519}">
      <dgm:prSet/>
      <dgm:spPr/>
      <dgm:t>
        <a:bodyPr/>
        <a:lstStyle/>
        <a:p>
          <a:endParaRPr lang="en-US"/>
        </a:p>
      </dgm:t>
    </dgm:pt>
    <dgm:pt modelId="{1F0E1275-B6A4-4722-A8F6-A73124A8B3AE}">
      <dgm:prSet/>
      <dgm:spPr/>
      <dgm:t>
        <a:bodyPr/>
        <a:lstStyle/>
        <a:p>
          <a:r>
            <a:rPr lang="en-GB"/>
            <a:t>Effective time management (McEvoy, et al 2015)</a:t>
          </a:r>
          <a:endParaRPr lang="en-US"/>
        </a:p>
      </dgm:t>
    </dgm:pt>
    <dgm:pt modelId="{095D17D3-3E46-49A4-A4E6-D9952204D0F5}" type="parTrans" cxnId="{1606DFE3-9FEF-45E4-BEDD-755D322D316E}">
      <dgm:prSet/>
      <dgm:spPr/>
      <dgm:t>
        <a:bodyPr/>
        <a:lstStyle/>
        <a:p>
          <a:endParaRPr lang="en-US"/>
        </a:p>
      </dgm:t>
    </dgm:pt>
    <dgm:pt modelId="{E827A47F-0AF9-42AD-8DEA-9CDBF5A7C138}" type="sibTrans" cxnId="{1606DFE3-9FEF-45E4-BEDD-755D322D316E}">
      <dgm:prSet/>
      <dgm:spPr/>
      <dgm:t>
        <a:bodyPr/>
        <a:lstStyle/>
        <a:p>
          <a:endParaRPr lang="en-US"/>
        </a:p>
      </dgm:t>
    </dgm:pt>
    <dgm:pt modelId="{9C539307-CC3D-4B07-ACC5-7F5FAA3E2B46}" type="pres">
      <dgm:prSet presAssocID="{D1A33802-C356-46BD-9B3F-4D9020715971}" presName="vert0" presStyleCnt="0">
        <dgm:presLayoutVars>
          <dgm:dir/>
          <dgm:animOne val="branch"/>
          <dgm:animLvl val="lvl"/>
        </dgm:presLayoutVars>
      </dgm:prSet>
      <dgm:spPr/>
    </dgm:pt>
    <dgm:pt modelId="{001EDB4B-3FDC-4FD6-B28B-766C5E046237}" type="pres">
      <dgm:prSet presAssocID="{B179E39F-1839-4F24-AB6B-4E039782A88F}" presName="thickLine" presStyleLbl="alignNode1" presStyleIdx="0" presStyleCnt="5"/>
      <dgm:spPr/>
    </dgm:pt>
    <dgm:pt modelId="{0F36DD34-8B22-45D7-AF5B-413E7F353589}" type="pres">
      <dgm:prSet presAssocID="{B179E39F-1839-4F24-AB6B-4E039782A88F}" presName="horz1" presStyleCnt="0"/>
      <dgm:spPr/>
    </dgm:pt>
    <dgm:pt modelId="{5422043D-C2F4-41CA-9242-C782A70537BB}" type="pres">
      <dgm:prSet presAssocID="{B179E39F-1839-4F24-AB6B-4E039782A88F}" presName="tx1" presStyleLbl="revTx" presStyleIdx="0" presStyleCnt="5"/>
      <dgm:spPr/>
    </dgm:pt>
    <dgm:pt modelId="{F5C0027B-1C9C-4C76-ACBA-0E8E47CCAB27}" type="pres">
      <dgm:prSet presAssocID="{B179E39F-1839-4F24-AB6B-4E039782A88F}" presName="vert1" presStyleCnt="0"/>
      <dgm:spPr/>
    </dgm:pt>
    <dgm:pt modelId="{EC370CCC-57DE-40A0-AFFA-549E6D6BE9D1}" type="pres">
      <dgm:prSet presAssocID="{2F83D8CF-F815-4A42-810C-367E4F8F1CF7}" presName="thickLine" presStyleLbl="alignNode1" presStyleIdx="1" presStyleCnt="5"/>
      <dgm:spPr/>
    </dgm:pt>
    <dgm:pt modelId="{1CC134E2-6796-4A35-BA3B-E431669309F5}" type="pres">
      <dgm:prSet presAssocID="{2F83D8CF-F815-4A42-810C-367E4F8F1CF7}" presName="horz1" presStyleCnt="0"/>
      <dgm:spPr/>
    </dgm:pt>
    <dgm:pt modelId="{F8A57C07-426F-4DE7-B3F3-AEF43C43F221}" type="pres">
      <dgm:prSet presAssocID="{2F83D8CF-F815-4A42-810C-367E4F8F1CF7}" presName="tx1" presStyleLbl="revTx" presStyleIdx="1" presStyleCnt="5"/>
      <dgm:spPr/>
    </dgm:pt>
    <dgm:pt modelId="{72512F9E-26C6-4A6A-921C-233B4741A24A}" type="pres">
      <dgm:prSet presAssocID="{2F83D8CF-F815-4A42-810C-367E4F8F1CF7}" presName="vert1" presStyleCnt="0"/>
      <dgm:spPr/>
    </dgm:pt>
    <dgm:pt modelId="{38752719-1A33-4B4F-8B43-53869C6F0BA7}" type="pres">
      <dgm:prSet presAssocID="{164F4B02-5BBF-404E-8101-D29195F06DC3}" presName="thickLine" presStyleLbl="alignNode1" presStyleIdx="2" presStyleCnt="5"/>
      <dgm:spPr/>
    </dgm:pt>
    <dgm:pt modelId="{BA67C766-F57F-486C-81F0-0704C7990530}" type="pres">
      <dgm:prSet presAssocID="{164F4B02-5BBF-404E-8101-D29195F06DC3}" presName="horz1" presStyleCnt="0"/>
      <dgm:spPr/>
    </dgm:pt>
    <dgm:pt modelId="{03D3FC6D-D319-4499-84EC-DDD481B522C2}" type="pres">
      <dgm:prSet presAssocID="{164F4B02-5BBF-404E-8101-D29195F06DC3}" presName="tx1" presStyleLbl="revTx" presStyleIdx="2" presStyleCnt="5"/>
      <dgm:spPr/>
    </dgm:pt>
    <dgm:pt modelId="{EFEB23EF-CDDC-4853-82D2-C9CFC4D5FBBF}" type="pres">
      <dgm:prSet presAssocID="{164F4B02-5BBF-404E-8101-D29195F06DC3}" presName="vert1" presStyleCnt="0"/>
      <dgm:spPr/>
    </dgm:pt>
    <dgm:pt modelId="{4A47B1C9-B66E-4DA2-962F-9B8E5C2E491F}" type="pres">
      <dgm:prSet presAssocID="{B28C12DB-EB8B-45BC-B6BF-C92CCED97BBB}" presName="thickLine" presStyleLbl="alignNode1" presStyleIdx="3" presStyleCnt="5"/>
      <dgm:spPr/>
    </dgm:pt>
    <dgm:pt modelId="{0D2423BF-A6CB-4D62-B0D3-9B1C54430C95}" type="pres">
      <dgm:prSet presAssocID="{B28C12DB-EB8B-45BC-B6BF-C92CCED97BBB}" presName="horz1" presStyleCnt="0"/>
      <dgm:spPr/>
    </dgm:pt>
    <dgm:pt modelId="{B680A41C-E070-4CE8-8890-1B3A12979F3F}" type="pres">
      <dgm:prSet presAssocID="{B28C12DB-EB8B-45BC-B6BF-C92CCED97BBB}" presName="tx1" presStyleLbl="revTx" presStyleIdx="3" presStyleCnt="5"/>
      <dgm:spPr/>
    </dgm:pt>
    <dgm:pt modelId="{CB5FD4D4-5A8D-4C96-8BE0-AD32D6A3951A}" type="pres">
      <dgm:prSet presAssocID="{B28C12DB-EB8B-45BC-B6BF-C92CCED97BBB}" presName="vert1" presStyleCnt="0"/>
      <dgm:spPr/>
    </dgm:pt>
    <dgm:pt modelId="{C93F74A8-2612-40E2-AC9E-2313702E7303}" type="pres">
      <dgm:prSet presAssocID="{1F0E1275-B6A4-4722-A8F6-A73124A8B3AE}" presName="thickLine" presStyleLbl="alignNode1" presStyleIdx="4" presStyleCnt="5"/>
      <dgm:spPr/>
    </dgm:pt>
    <dgm:pt modelId="{2B33DEC9-8F48-4558-A448-211C6F2055BC}" type="pres">
      <dgm:prSet presAssocID="{1F0E1275-B6A4-4722-A8F6-A73124A8B3AE}" presName="horz1" presStyleCnt="0"/>
      <dgm:spPr/>
    </dgm:pt>
    <dgm:pt modelId="{C2DB7429-95E3-43E8-8B7D-D66E2AFD04A8}" type="pres">
      <dgm:prSet presAssocID="{1F0E1275-B6A4-4722-A8F6-A73124A8B3AE}" presName="tx1" presStyleLbl="revTx" presStyleIdx="4" presStyleCnt="5"/>
      <dgm:spPr/>
    </dgm:pt>
    <dgm:pt modelId="{69C9198A-912A-4D12-A411-E040748F02F7}" type="pres">
      <dgm:prSet presAssocID="{1F0E1275-B6A4-4722-A8F6-A73124A8B3AE}" presName="vert1" presStyleCnt="0"/>
      <dgm:spPr/>
    </dgm:pt>
  </dgm:ptLst>
  <dgm:cxnLst>
    <dgm:cxn modelId="{F078ED13-5253-46A3-8566-D48B514E02CF}" type="presOf" srcId="{1F0E1275-B6A4-4722-A8F6-A73124A8B3AE}" destId="{C2DB7429-95E3-43E8-8B7D-D66E2AFD04A8}" srcOrd="0" destOrd="0" presId="urn:microsoft.com/office/officeart/2008/layout/LinedList"/>
    <dgm:cxn modelId="{19361416-D668-4A16-8B37-98D7A45C9E2F}" srcId="{D1A33802-C356-46BD-9B3F-4D9020715971}" destId="{2F83D8CF-F815-4A42-810C-367E4F8F1CF7}" srcOrd="1" destOrd="0" parTransId="{C01C9736-3937-499B-981F-7F425FBC649E}" sibTransId="{899CEC12-753C-4F3E-892A-C245FF438586}"/>
    <dgm:cxn modelId="{418F8927-ADA3-42F9-994C-E49E9A3F6824}" type="presOf" srcId="{B179E39F-1839-4F24-AB6B-4E039782A88F}" destId="{5422043D-C2F4-41CA-9242-C782A70537BB}" srcOrd="0" destOrd="0" presId="urn:microsoft.com/office/officeart/2008/layout/LinedList"/>
    <dgm:cxn modelId="{992D1338-C327-415F-AC72-3775D7234519}" srcId="{D1A33802-C356-46BD-9B3F-4D9020715971}" destId="{B28C12DB-EB8B-45BC-B6BF-C92CCED97BBB}" srcOrd="3" destOrd="0" parTransId="{F0941CCB-6096-4EC3-A843-DE4A5C966FF9}" sibTransId="{11B8F333-00BF-44AF-AD1C-7B24FC0E0D4F}"/>
    <dgm:cxn modelId="{C9F7FEB1-FB88-4C91-871E-3A31CF7EAE46}" type="presOf" srcId="{B28C12DB-EB8B-45BC-B6BF-C92CCED97BBB}" destId="{B680A41C-E070-4CE8-8890-1B3A12979F3F}" srcOrd="0" destOrd="0" presId="urn:microsoft.com/office/officeart/2008/layout/LinedList"/>
    <dgm:cxn modelId="{E3D82AD8-6721-4C92-BC90-4FFD54113ADB}" type="presOf" srcId="{D1A33802-C356-46BD-9B3F-4D9020715971}" destId="{9C539307-CC3D-4B07-ACC5-7F5FAA3E2B46}" srcOrd="0" destOrd="0" presId="urn:microsoft.com/office/officeart/2008/layout/LinedList"/>
    <dgm:cxn modelId="{3421CEDD-15F9-400D-953D-830BD9BD4E04}" srcId="{D1A33802-C356-46BD-9B3F-4D9020715971}" destId="{164F4B02-5BBF-404E-8101-D29195F06DC3}" srcOrd="2" destOrd="0" parTransId="{D0B342C4-AF2A-4A61-8245-EC57E5C940F5}" sibTransId="{DE194FD8-6700-4E9E-A98F-F5C6792AB7B5}"/>
    <dgm:cxn modelId="{B4DBD1E3-390D-440C-A280-E83A0EC741DF}" type="presOf" srcId="{2F83D8CF-F815-4A42-810C-367E4F8F1CF7}" destId="{F8A57C07-426F-4DE7-B3F3-AEF43C43F221}" srcOrd="0" destOrd="0" presId="urn:microsoft.com/office/officeart/2008/layout/LinedList"/>
    <dgm:cxn modelId="{1606DFE3-9FEF-45E4-BEDD-755D322D316E}" srcId="{D1A33802-C356-46BD-9B3F-4D9020715971}" destId="{1F0E1275-B6A4-4722-A8F6-A73124A8B3AE}" srcOrd="4" destOrd="0" parTransId="{095D17D3-3E46-49A4-A4E6-D9952204D0F5}" sibTransId="{E827A47F-0AF9-42AD-8DEA-9CDBF5A7C138}"/>
    <dgm:cxn modelId="{912D8AF7-0828-430C-8E0A-0266540B8D6C}" srcId="{D1A33802-C356-46BD-9B3F-4D9020715971}" destId="{B179E39F-1839-4F24-AB6B-4E039782A88F}" srcOrd="0" destOrd="0" parTransId="{CD6FC6CD-BE19-4FC9-90F5-114136CBB44C}" sibTransId="{21D29716-1F33-47D3-A2C4-360D6F091E07}"/>
    <dgm:cxn modelId="{ED09CBFF-709C-4639-AC47-493AEE5BB365}" type="presOf" srcId="{164F4B02-5BBF-404E-8101-D29195F06DC3}" destId="{03D3FC6D-D319-4499-84EC-DDD481B522C2}" srcOrd="0" destOrd="0" presId="urn:microsoft.com/office/officeart/2008/layout/LinedList"/>
    <dgm:cxn modelId="{7E2D1234-C551-45B2-B440-7210172CC796}" type="presParOf" srcId="{9C539307-CC3D-4B07-ACC5-7F5FAA3E2B46}" destId="{001EDB4B-3FDC-4FD6-B28B-766C5E046237}" srcOrd="0" destOrd="0" presId="urn:microsoft.com/office/officeart/2008/layout/LinedList"/>
    <dgm:cxn modelId="{E7E5C273-D314-4148-A4C5-0C517DCA424F}" type="presParOf" srcId="{9C539307-CC3D-4B07-ACC5-7F5FAA3E2B46}" destId="{0F36DD34-8B22-45D7-AF5B-413E7F353589}" srcOrd="1" destOrd="0" presId="urn:microsoft.com/office/officeart/2008/layout/LinedList"/>
    <dgm:cxn modelId="{043F3677-DFD0-48DB-8684-1CD29024FEF9}" type="presParOf" srcId="{0F36DD34-8B22-45D7-AF5B-413E7F353589}" destId="{5422043D-C2F4-41CA-9242-C782A70537BB}" srcOrd="0" destOrd="0" presId="urn:microsoft.com/office/officeart/2008/layout/LinedList"/>
    <dgm:cxn modelId="{73E8B315-ECA9-49B6-8109-F8AC0B9F64E7}" type="presParOf" srcId="{0F36DD34-8B22-45D7-AF5B-413E7F353589}" destId="{F5C0027B-1C9C-4C76-ACBA-0E8E47CCAB27}" srcOrd="1" destOrd="0" presId="urn:microsoft.com/office/officeart/2008/layout/LinedList"/>
    <dgm:cxn modelId="{9E94BE62-A5F6-480C-A253-85BB29860CE1}" type="presParOf" srcId="{9C539307-CC3D-4B07-ACC5-7F5FAA3E2B46}" destId="{EC370CCC-57DE-40A0-AFFA-549E6D6BE9D1}" srcOrd="2" destOrd="0" presId="urn:microsoft.com/office/officeart/2008/layout/LinedList"/>
    <dgm:cxn modelId="{7A6C61B2-3971-4642-9BCD-DA1781C6B982}" type="presParOf" srcId="{9C539307-CC3D-4B07-ACC5-7F5FAA3E2B46}" destId="{1CC134E2-6796-4A35-BA3B-E431669309F5}" srcOrd="3" destOrd="0" presId="urn:microsoft.com/office/officeart/2008/layout/LinedList"/>
    <dgm:cxn modelId="{82F20B09-D9C6-4DAC-A7D6-4E792D6F9729}" type="presParOf" srcId="{1CC134E2-6796-4A35-BA3B-E431669309F5}" destId="{F8A57C07-426F-4DE7-B3F3-AEF43C43F221}" srcOrd="0" destOrd="0" presId="urn:microsoft.com/office/officeart/2008/layout/LinedList"/>
    <dgm:cxn modelId="{1E45CC8C-B215-4C40-8568-5792C8C5F138}" type="presParOf" srcId="{1CC134E2-6796-4A35-BA3B-E431669309F5}" destId="{72512F9E-26C6-4A6A-921C-233B4741A24A}" srcOrd="1" destOrd="0" presId="urn:microsoft.com/office/officeart/2008/layout/LinedList"/>
    <dgm:cxn modelId="{5DE9EAAB-A38C-460B-8376-902E1440CB28}" type="presParOf" srcId="{9C539307-CC3D-4B07-ACC5-7F5FAA3E2B46}" destId="{38752719-1A33-4B4F-8B43-53869C6F0BA7}" srcOrd="4" destOrd="0" presId="urn:microsoft.com/office/officeart/2008/layout/LinedList"/>
    <dgm:cxn modelId="{0657D59E-B473-49F9-AFAD-594EF058AEA8}" type="presParOf" srcId="{9C539307-CC3D-4B07-ACC5-7F5FAA3E2B46}" destId="{BA67C766-F57F-486C-81F0-0704C7990530}" srcOrd="5" destOrd="0" presId="urn:microsoft.com/office/officeart/2008/layout/LinedList"/>
    <dgm:cxn modelId="{990BC5E4-BFAD-4432-8C1F-BE71757A9F05}" type="presParOf" srcId="{BA67C766-F57F-486C-81F0-0704C7990530}" destId="{03D3FC6D-D319-4499-84EC-DDD481B522C2}" srcOrd="0" destOrd="0" presId="urn:microsoft.com/office/officeart/2008/layout/LinedList"/>
    <dgm:cxn modelId="{09A5977F-AB1C-4BBA-8405-AAB20356FE85}" type="presParOf" srcId="{BA67C766-F57F-486C-81F0-0704C7990530}" destId="{EFEB23EF-CDDC-4853-82D2-C9CFC4D5FBBF}" srcOrd="1" destOrd="0" presId="urn:microsoft.com/office/officeart/2008/layout/LinedList"/>
    <dgm:cxn modelId="{38DD17D6-0C05-4E3D-A3A2-F6970E14D83B}" type="presParOf" srcId="{9C539307-CC3D-4B07-ACC5-7F5FAA3E2B46}" destId="{4A47B1C9-B66E-4DA2-962F-9B8E5C2E491F}" srcOrd="6" destOrd="0" presId="urn:microsoft.com/office/officeart/2008/layout/LinedList"/>
    <dgm:cxn modelId="{0576AC53-F4BC-4D55-BA14-02A648BD1F57}" type="presParOf" srcId="{9C539307-CC3D-4B07-ACC5-7F5FAA3E2B46}" destId="{0D2423BF-A6CB-4D62-B0D3-9B1C54430C95}" srcOrd="7" destOrd="0" presId="urn:microsoft.com/office/officeart/2008/layout/LinedList"/>
    <dgm:cxn modelId="{E28A229E-5B54-4DF3-8D48-5D8E81CBE887}" type="presParOf" srcId="{0D2423BF-A6CB-4D62-B0D3-9B1C54430C95}" destId="{B680A41C-E070-4CE8-8890-1B3A12979F3F}" srcOrd="0" destOrd="0" presId="urn:microsoft.com/office/officeart/2008/layout/LinedList"/>
    <dgm:cxn modelId="{9A260F5C-EC94-424B-A6E6-C52F37EB209C}" type="presParOf" srcId="{0D2423BF-A6CB-4D62-B0D3-9B1C54430C95}" destId="{CB5FD4D4-5A8D-4C96-8BE0-AD32D6A3951A}" srcOrd="1" destOrd="0" presId="urn:microsoft.com/office/officeart/2008/layout/LinedList"/>
    <dgm:cxn modelId="{DD330CE5-6BD6-4D9F-BEFE-1FE624BB0281}" type="presParOf" srcId="{9C539307-CC3D-4B07-ACC5-7F5FAA3E2B46}" destId="{C93F74A8-2612-40E2-AC9E-2313702E7303}" srcOrd="8" destOrd="0" presId="urn:microsoft.com/office/officeart/2008/layout/LinedList"/>
    <dgm:cxn modelId="{9A97027C-6AA6-4C34-B1D3-DCBB470B35BA}" type="presParOf" srcId="{9C539307-CC3D-4B07-ACC5-7F5FAA3E2B46}" destId="{2B33DEC9-8F48-4558-A448-211C6F2055BC}" srcOrd="9" destOrd="0" presId="urn:microsoft.com/office/officeart/2008/layout/LinedList"/>
    <dgm:cxn modelId="{FD43477A-411D-4DF4-91CC-A27909035563}" type="presParOf" srcId="{2B33DEC9-8F48-4558-A448-211C6F2055BC}" destId="{C2DB7429-95E3-43E8-8B7D-D66E2AFD04A8}" srcOrd="0" destOrd="0" presId="urn:microsoft.com/office/officeart/2008/layout/LinedList"/>
    <dgm:cxn modelId="{83505CC9-2B2E-447B-99E6-46B60516514E}" type="presParOf" srcId="{2B33DEC9-8F48-4558-A448-211C6F2055BC}" destId="{69C9198A-912A-4D12-A411-E040748F02F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16D4D6-1B43-4AFB-AFBB-897806E1CC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64B31F-259C-4BA0-B8E5-7E3BB95845C3}">
      <dgm:prSet/>
      <dgm:spPr/>
      <dgm:t>
        <a:bodyPr/>
        <a:lstStyle/>
        <a:p>
          <a:pPr>
            <a:lnSpc>
              <a:spcPct val="100000"/>
            </a:lnSpc>
          </a:pPr>
          <a:r>
            <a:rPr lang="en-GB"/>
            <a:t>Professionalism</a:t>
          </a:r>
          <a:endParaRPr lang="en-US"/>
        </a:p>
      </dgm:t>
    </dgm:pt>
    <dgm:pt modelId="{00BEE684-C4D5-4BBD-A76A-0F25BE55CB2B}" type="parTrans" cxnId="{6427FD23-A64C-4073-9C3F-1333289EB8B3}">
      <dgm:prSet/>
      <dgm:spPr/>
      <dgm:t>
        <a:bodyPr/>
        <a:lstStyle/>
        <a:p>
          <a:endParaRPr lang="en-US"/>
        </a:p>
      </dgm:t>
    </dgm:pt>
    <dgm:pt modelId="{487E27C6-8536-4D0C-B1E8-BC8C5D95D1B2}" type="sibTrans" cxnId="{6427FD23-A64C-4073-9C3F-1333289EB8B3}">
      <dgm:prSet/>
      <dgm:spPr/>
      <dgm:t>
        <a:bodyPr/>
        <a:lstStyle/>
        <a:p>
          <a:endParaRPr lang="en-US"/>
        </a:p>
      </dgm:t>
    </dgm:pt>
    <dgm:pt modelId="{76235DD3-6CB9-46D6-8285-40B5A82064CC}">
      <dgm:prSet/>
      <dgm:spPr/>
      <dgm:t>
        <a:bodyPr/>
        <a:lstStyle/>
        <a:p>
          <a:pPr>
            <a:lnSpc>
              <a:spcPct val="100000"/>
            </a:lnSpc>
          </a:pPr>
          <a:r>
            <a:rPr lang="en-GB"/>
            <a:t>Confidentiality (Ulrich, et al. 2018)</a:t>
          </a:r>
          <a:endParaRPr lang="en-US"/>
        </a:p>
      </dgm:t>
    </dgm:pt>
    <dgm:pt modelId="{BBE0EC6F-C219-4BA0-91CC-36CE9A324E37}" type="parTrans" cxnId="{ECED4574-2503-4F56-9C13-F280200096DA}">
      <dgm:prSet/>
      <dgm:spPr/>
      <dgm:t>
        <a:bodyPr/>
        <a:lstStyle/>
        <a:p>
          <a:endParaRPr lang="en-US"/>
        </a:p>
      </dgm:t>
    </dgm:pt>
    <dgm:pt modelId="{A3547C76-0CCA-41DC-BCA3-73784A8A8EBD}" type="sibTrans" cxnId="{ECED4574-2503-4F56-9C13-F280200096DA}">
      <dgm:prSet/>
      <dgm:spPr/>
      <dgm:t>
        <a:bodyPr/>
        <a:lstStyle/>
        <a:p>
          <a:endParaRPr lang="en-US"/>
        </a:p>
      </dgm:t>
    </dgm:pt>
    <dgm:pt modelId="{CE9DDC92-D7A6-4DFB-8786-46AAAF7A0F95}">
      <dgm:prSet/>
      <dgm:spPr/>
      <dgm:t>
        <a:bodyPr/>
        <a:lstStyle/>
        <a:p>
          <a:pPr>
            <a:lnSpc>
              <a:spcPct val="100000"/>
            </a:lnSpc>
          </a:pPr>
          <a:r>
            <a:rPr lang="en-GB"/>
            <a:t>Collaboration</a:t>
          </a:r>
          <a:endParaRPr lang="en-US"/>
        </a:p>
      </dgm:t>
    </dgm:pt>
    <dgm:pt modelId="{32B6385B-5E74-4DE6-BC96-0380EAE0814C}" type="parTrans" cxnId="{0AC7B794-A2AC-4FA5-B215-399F498FDA92}">
      <dgm:prSet/>
      <dgm:spPr/>
      <dgm:t>
        <a:bodyPr/>
        <a:lstStyle/>
        <a:p>
          <a:endParaRPr lang="en-US"/>
        </a:p>
      </dgm:t>
    </dgm:pt>
    <dgm:pt modelId="{479BF3BE-3175-484E-BE98-19B0804BCDCA}" type="sibTrans" cxnId="{0AC7B794-A2AC-4FA5-B215-399F498FDA92}">
      <dgm:prSet/>
      <dgm:spPr/>
      <dgm:t>
        <a:bodyPr/>
        <a:lstStyle/>
        <a:p>
          <a:endParaRPr lang="en-US"/>
        </a:p>
      </dgm:t>
    </dgm:pt>
    <dgm:pt modelId="{ABE4C056-392B-4A44-ADA3-5CC6C4D297FE}">
      <dgm:prSet/>
      <dgm:spPr/>
      <dgm:t>
        <a:bodyPr/>
        <a:lstStyle/>
        <a:p>
          <a:pPr>
            <a:lnSpc>
              <a:spcPct val="100000"/>
            </a:lnSpc>
          </a:pPr>
          <a:r>
            <a:rPr lang="en-GB"/>
            <a:t>Accountability (Mansfield, 2019)</a:t>
          </a:r>
          <a:endParaRPr lang="en-US"/>
        </a:p>
      </dgm:t>
    </dgm:pt>
    <dgm:pt modelId="{1C325ED4-8749-4813-8E74-20FDAD3C4088}" type="parTrans" cxnId="{A1B63F0E-09C2-4BE9-9108-D0C46733DA21}">
      <dgm:prSet/>
      <dgm:spPr/>
      <dgm:t>
        <a:bodyPr/>
        <a:lstStyle/>
        <a:p>
          <a:endParaRPr lang="en-US"/>
        </a:p>
      </dgm:t>
    </dgm:pt>
    <dgm:pt modelId="{A06C2CB2-BA13-457F-B1CC-9FA6237971F6}" type="sibTrans" cxnId="{A1B63F0E-09C2-4BE9-9108-D0C46733DA21}">
      <dgm:prSet/>
      <dgm:spPr/>
      <dgm:t>
        <a:bodyPr/>
        <a:lstStyle/>
        <a:p>
          <a:endParaRPr lang="en-US"/>
        </a:p>
      </dgm:t>
    </dgm:pt>
    <dgm:pt modelId="{976A0954-4817-441B-9EC2-1F789CC4B35A}">
      <dgm:prSet/>
      <dgm:spPr/>
      <dgm:t>
        <a:bodyPr/>
        <a:lstStyle/>
        <a:p>
          <a:pPr>
            <a:lnSpc>
              <a:spcPct val="100000"/>
            </a:lnSpc>
          </a:pPr>
          <a:r>
            <a:rPr lang="en-GB"/>
            <a:t>Continuous learning</a:t>
          </a:r>
          <a:endParaRPr lang="en-US"/>
        </a:p>
      </dgm:t>
    </dgm:pt>
    <dgm:pt modelId="{476F8FEE-452B-4177-B108-BA0FD3D26F46}" type="parTrans" cxnId="{C974A3D9-1019-4495-8C34-DB5E7CD69493}">
      <dgm:prSet/>
      <dgm:spPr/>
      <dgm:t>
        <a:bodyPr/>
        <a:lstStyle/>
        <a:p>
          <a:endParaRPr lang="en-US"/>
        </a:p>
      </dgm:t>
    </dgm:pt>
    <dgm:pt modelId="{51C4422F-74DF-48C5-BE7B-D4D4A806C2A9}" type="sibTrans" cxnId="{C974A3D9-1019-4495-8C34-DB5E7CD69493}">
      <dgm:prSet/>
      <dgm:spPr/>
      <dgm:t>
        <a:bodyPr/>
        <a:lstStyle/>
        <a:p>
          <a:endParaRPr lang="en-US"/>
        </a:p>
      </dgm:t>
    </dgm:pt>
    <dgm:pt modelId="{5DCD0031-E98C-4B51-865C-36745265703D}" type="pres">
      <dgm:prSet presAssocID="{8716D4D6-1B43-4AFB-AFBB-897806E1CC22}" presName="root" presStyleCnt="0">
        <dgm:presLayoutVars>
          <dgm:dir/>
          <dgm:resizeHandles val="exact"/>
        </dgm:presLayoutVars>
      </dgm:prSet>
      <dgm:spPr/>
    </dgm:pt>
    <dgm:pt modelId="{8F3C48E4-216C-4B45-94E7-7190C75FDBAB}" type="pres">
      <dgm:prSet presAssocID="{3A64B31F-259C-4BA0-B8E5-7E3BB95845C3}" presName="compNode" presStyleCnt="0"/>
      <dgm:spPr/>
    </dgm:pt>
    <dgm:pt modelId="{0D1469C7-EEB7-4793-80C2-BF1AE1A8071C}" type="pres">
      <dgm:prSet presAssocID="{3A64B31F-259C-4BA0-B8E5-7E3BB95845C3}" presName="bgRect" presStyleLbl="bgShp" presStyleIdx="0" presStyleCnt="5"/>
      <dgm:spPr/>
    </dgm:pt>
    <dgm:pt modelId="{7B3A9D13-7E2F-41D0-934A-5004684D9016}" type="pres">
      <dgm:prSet presAssocID="{3A64B31F-259C-4BA0-B8E5-7E3BB95845C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7AD2CFB-2846-49FF-8636-A24FF7497074}" type="pres">
      <dgm:prSet presAssocID="{3A64B31F-259C-4BA0-B8E5-7E3BB95845C3}" presName="spaceRect" presStyleCnt="0"/>
      <dgm:spPr/>
    </dgm:pt>
    <dgm:pt modelId="{BE278F49-ECE5-4656-B17C-1C0A8A197F36}" type="pres">
      <dgm:prSet presAssocID="{3A64B31F-259C-4BA0-B8E5-7E3BB95845C3}" presName="parTx" presStyleLbl="revTx" presStyleIdx="0" presStyleCnt="5">
        <dgm:presLayoutVars>
          <dgm:chMax val="0"/>
          <dgm:chPref val="0"/>
        </dgm:presLayoutVars>
      </dgm:prSet>
      <dgm:spPr/>
    </dgm:pt>
    <dgm:pt modelId="{23561BB8-7873-4C03-A7F8-0B12DCD8A71D}" type="pres">
      <dgm:prSet presAssocID="{487E27C6-8536-4D0C-B1E8-BC8C5D95D1B2}" presName="sibTrans" presStyleCnt="0"/>
      <dgm:spPr/>
    </dgm:pt>
    <dgm:pt modelId="{81BA8B04-3E3F-4ADC-902C-7FD21F08EAC3}" type="pres">
      <dgm:prSet presAssocID="{76235DD3-6CB9-46D6-8285-40B5A82064CC}" presName="compNode" presStyleCnt="0"/>
      <dgm:spPr/>
    </dgm:pt>
    <dgm:pt modelId="{24AFA50C-E0AE-4CBA-ABE3-B91610339830}" type="pres">
      <dgm:prSet presAssocID="{76235DD3-6CB9-46D6-8285-40B5A82064CC}" presName="bgRect" presStyleLbl="bgShp" presStyleIdx="1" presStyleCnt="5"/>
      <dgm:spPr/>
    </dgm:pt>
    <dgm:pt modelId="{D9AE7FA9-80E9-41E7-AC4B-144540747892}" type="pres">
      <dgm:prSet presAssocID="{76235DD3-6CB9-46D6-8285-40B5A82064C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4F1CF97D-7AA7-46A1-9D3B-72073F0F8DB5}" type="pres">
      <dgm:prSet presAssocID="{76235DD3-6CB9-46D6-8285-40B5A82064CC}" presName="spaceRect" presStyleCnt="0"/>
      <dgm:spPr/>
    </dgm:pt>
    <dgm:pt modelId="{30B12048-7B58-43F0-B095-628F3A5091F4}" type="pres">
      <dgm:prSet presAssocID="{76235DD3-6CB9-46D6-8285-40B5A82064CC}" presName="parTx" presStyleLbl="revTx" presStyleIdx="1" presStyleCnt="5">
        <dgm:presLayoutVars>
          <dgm:chMax val="0"/>
          <dgm:chPref val="0"/>
        </dgm:presLayoutVars>
      </dgm:prSet>
      <dgm:spPr/>
    </dgm:pt>
    <dgm:pt modelId="{D93DA379-D18C-4C1A-8D28-55714D320F04}" type="pres">
      <dgm:prSet presAssocID="{A3547C76-0CCA-41DC-BCA3-73784A8A8EBD}" presName="sibTrans" presStyleCnt="0"/>
      <dgm:spPr/>
    </dgm:pt>
    <dgm:pt modelId="{4AC70E02-5378-4820-8047-82E5D52D3DFA}" type="pres">
      <dgm:prSet presAssocID="{CE9DDC92-D7A6-4DFB-8786-46AAAF7A0F95}" presName="compNode" presStyleCnt="0"/>
      <dgm:spPr/>
    </dgm:pt>
    <dgm:pt modelId="{1A6CF8D8-9E9D-4884-A283-164186AD1894}" type="pres">
      <dgm:prSet presAssocID="{CE9DDC92-D7A6-4DFB-8786-46AAAF7A0F95}" presName="bgRect" presStyleLbl="bgShp" presStyleIdx="2" presStyleCnt="5"/>
      <dgm:spPr/>
    </dgm:pt>
    <dgm:pt modelId="{0C5B6D23-8B40-46DC-90FB-59A6F30E3CD8}" type="pres">
      <dgm:prSet presAssocID="{CE9DDC92-D7A6-4DFB-8786-46AAAF7A0F9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6861D1C3-ABB6-4B93-AD2A-581288272C5C}" type="pres">
      <dgm:prSet presAssocID="{CE9DDC92-D7A6-4DFB-8786-46AAAF7A0F95}" presName="spaceRect" presStyleCnt="0"/>
      <dgm:spPr/>
    </dgm:pt>
    <dgm:pt modelId="{08FAF546-319B-40C2-AC7A-82A97C8AD1A9}" type="pres">
      <dgm:prSet presAssocID="{CE9DDC92-D7A6-4DFB-8786-46AAAF7A0F95}" presName="parTx" presStyleLbl="revTx" presStyleIdx="2" presStyleCnt="5">
        <dgm:presLayoutVars>
          <dgm:chMax val="0"/>
          <dgm:chPref val="0"/>
        </dgm:presLayoutVars>
      </dgm:prSet>
      <dgm:spPr/>
    </dgm:pt>
    <dgm:pt modelId="{86C0DFFE-FF24-4ED1-B16B-16E2F92B8E37}" type="pres">
      <dgm:prSet presAssocID="{479BF3BE-3175-484E-BE98-19B0804BCDCA}" presName="sibTrans" presStyleCnt="0"/>
      <dgm:spPr/>
    </dgm:pt>
    <dgm:pt modelId="{1294561D-EFC6-49DE-A32F-7717455037D1}" type="pres">
      <dgm:prSet presAssocID="{ABE4C056-392B-4A44-ADA3-5CC6C4D297FE}" presName="compNode" presStyleCnt="0"/>
      <dgm:spPr/>
    </dgm:pt>
    <dgm:pt modelId="{7A3060F8-2FB2-4E25-9717-8F7C31CE09A5}" type="pres">
      <dgm:prSet presAssocID="{ABE4C056-392B-4A44-ADA3-5CC6C4D297FE}" presName="bgRect" presStyleLbl="bgShp" presStyleIdx="3" presStyleCnt="5"/>
      <dgm:spPr/>
    </dgm:pt>
    <dgm:pt modelId="{03DE5160-3553-4FDD-80EA-50DDD3BD33CC}" type="pres">
      <dgm:prSet presAssocID="{ABE4C056-392B-4A44-ADA3-5CC6C4D297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EF69A61C-FAB9-49D5-8A64-DFA15A7080CF}" type="pres">
      <dgm:prSet presAssocID="{ABE4C056-392B-4A44-ADA3-5CC6C4D297FE}" presName="spaceRect" presStyleCnt="0"/>
      <dgm:spPr/>
    </dgm:pt>
    <dgm:pt modelId="{53FA5093-43F4-4BDA-B098-EE8BE8B52316}" type="pres">
      <dgm:prSet presAssocID="{ABE4C056-392B-4A44-ADA3-5CC6C4D297FE}" presName="parTx" presStyleLbl="revTx" presStyleIdx="3" presStyleCnt="5">
        <dgm:presLayoutVars>
          <dgm:chMax val="0"/>
          <dgm:chPref val="0"/>
        </dgm:presLayoutVars>
      </dgm:prSet>
      <dgm:spPr/>
    </dgm:pt>
    <dgm:pt modelId="{B5F0DE33-8F41-47A1-82DF-07104E495B62}" type="pres">
      <dgm:prSet presAssocID="{A06C2CB2-BA13-457F-B1CC-9FA6237971F6}" presName="sibTrans" presStyleCnt="0"/>
      <dgm:spPr/>
    </dgm:pt>
    <dgm:pt modelId="{F296FBD2-3EAD-47AD-B4F6-C36E1C28E7C5}" type="pres">
      <dgm:prSet presAssocID="{976A0954-4817-441B-9EC2-1F789CC4B35A}" presName="compNode" presStyleCnt="0"/>
      <dgm:spPr/>
    </dgm:pt>
    <dgm:pt modelId="{F0A3DF0C-1B18-45F5-8AF9-62F7CA791FD5}" type="pres">
      <dgm:prSet presAssocID="{976A0954-4817-441B-9EC2-1F789CC4B35A}" presName="bgRect" presStyleLbl="bgShp" presStyleIdx="4" presStyleCnt="5"/>
      <dgm:spPr/>
    </dgm:pt>
    <dgm:pt modelId="{0EE43085-AE2C-4FE4-A061-9963E7272546}" type="pres">
      <dgm:prSet presAssocID="{976A0954-4817-441B-9EC2-1F789CC4B35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F9368300-3996-40E5-B55B-C8D827BE6F39}" type="pres">
      <dgm:prSet presAssocID="{976A0954-4817-441B-9EC2-1F789CC4B35A}" presName="spaceRect" presStyleCnt="0"/>
      <dgm:spPr/>
    </dgm:pt>
    <dgm:pt modelId="{9096DCC4-A875-474A-BB84-C452EC2A7179}" type="pres">
      <dgm:prSet presAssocID="{976A0954-4817-441B-9EC2-1F789CC4B35A}" presName="parTx" presStyleLbl="revTx" presStyleIdx="4" presStyleCnt="5">
        <dgm:presLayoutVars>
          <dgm:chMax val="0"/>
          <dgm:chPref val="0"/>
        </dgm:presLayoutVars>
      </dgm:prSet>
      <dgm:spPr/>
    </dgm:pt>
  </dgm:ptLst>
  <dgm:cxnLst>
    <dgm:cxn modelId="{A1B63F0E-09C2-4BE9-9108-D0C46733DA21}" srcId="{8716D4D6-1B43-4AFB-AFBB-897806E1CC22}" destId="{ABE4C056-392B-4A44-ADA3-5CC6C4D297FE}" srcOrd="3" destOrd="0" parTransId="{1C325ED4-8749-4813-8E74-20FDAD3C4088}" sibTransId="{A06C2CB2-BA13-457F-B1CC-9FA6237971F6}"/>
    <dgm:cxn modelId="{6427FD23-A64C-4073-9C3F-1333289EB8B3}" srcId="{8716D4D6-1B43-4AFB-AFBB-897806E1CC22}" destId="{3A64B31F-259C-4BA0-B8E5-7E3BB95845C3}" srcOrd="0" destOrd="0" parTransId="{00BEE684-C4D5-4BBD-A76A-0F25BE55CB2B}" sibTransId="{487E27C6-8536-4D0C-B1E8-BC8C5D95D1B2}"/>
    <dgm:cxn modelId="{5B0DC52E-154B-4E45-85C8-1655ACF77708}" type="presOf" srcId="{976A0954-4817-441B-9EC2-1F789CC4B35A}" destId="{9096DCC4-A875-474A-BB84-C452EC2A7179}" srcOrd="0" destOrd="0" presId="urn:microsoft.com/office/officeart/2018/2/layout/IconVerticalSolidList"/>
    <dgm:cxn modelId="{AECF7F4E-B5AA-4D87-B380-05874EC116C9}" type="presOf" srcId="{CE9DDC92-D7A6-4DFB-8786-46AAAF7A0F95}" destId="{08FAF546-319B-40C2-AC7A-82A97C8AD1A9}" srcOrd="0" destOrd="0" presId="urn:microsoft.com/office/officeart/2018/2/layout/IconVerticalSolidList"/>
    <dgm:cxn modelId="{ECED4574-2503-4F56-9C13-F280200096DA}" srcId="{8716D4D6-1B43-4AFB-AFBB-897806E1CC22}" destId="{76235DD3-6CB9-46D6-8285-40B5A82064CC}" srcOrd="1" destOrd="0" parTransId="{BBE0EC6F-C219-4BA0-91CC-36CE9A324E37}" sibTransId="{A3547C76-0CCA-41DC-BCA3-73784A8A8EBD}"/>
    <dgm:cxn modelId="{0AC7B794-A2AC-4FA5-B215-399F498FDA92}" srcId="{8716D4D6-1B43-4AFB-AFBB-897806E1CC22}" destId="{CE9DDC92-D7A6-4DFB-8786-46AAAF7A0F95}" srcOrd="2" destOrd="0" parTransId="{32B6385B-5E74-4DE6-BC96-0380EAE0814C}" sibTransId="{479BF3BE-3175-484E-BE98-19B0804BCDCA}"/>
    <dgm:cxn modelId="{A66473A1-8862-49FA-8EDF-7BAB8E406008}" type="presOf" srcId="{8716D4D6-1B43-4AFB-AFBB-897806E1CC22}" destId="{5DCD0031-E98C-4B51-865C-36745265703D}" srcOrd="0" destOrd="0" presId="urn:microsoft.com/office/officeart/2018/2/layout/IconVerticalSolidList"/>
    <dgm:cxn modelId="{8DD77BA1-594C-42B4-9457-E838D5D19BE8}" type="presOf" srcId="{76235DD3-6CB9-46D6-8285-40B5A82064CC}" destId="{30B12048-7B58-43F0-B095-628F3A5091F4}" srcOrd="0" destOrd="0" presId="urn:microsoft.com/office/officeart/2018/2/layout/IconVerticalSolidList"/>
    <dgm:cxn modelId="{511F41AC-1F42-4EC6-A622-CF5BFE0182C3}" type="presOf" srcId="{ABE4C056-392B-4A44-ADA3-5CC6C4D297FE}" destId="{53FA5093-43F4-4BDA-B098-EE8BE8B52316}" srcOrd="0" destOrd="0" presId="urn:microsoft.com/office/officeart/2018/2/layout/IconVerticalSolidList"/>
    <dgm:cxn modelId="{586BA2D5-23BB-4130-86B2-D6DB17886F73}" type="presOf" srcId="{3A64B31F-259C-4BA0-B8E5-7E3BB95845C3}" destId="{BE278F49-ECE5-4656-B17C-1C0A8A197F36}" srcOrd="0" destOrd="0" presId="urn:microsoft.com/office/officeart/2018/2/layout/IconVerticalSolidList"/>
    <dgm:cxn modelId="{C974A3D9-1019-4495-8C34-DB5E7CD69493}" srcId="{8716D4D6-1B43-4AFB-AFBB-897806E1CC22}" destId="{976A0954-4817-441B-9EC2-1F789CC4B35A}" srcOrd="4" destOrd="0" parTransId="{476F8FEE-452B-4177-B108-BA0FD3D26F46}" sibTransId="{51C4422F-74DF-48C5-BE7B-D4D4A806C2A9}"/>
    <dgm:cxn modelId="{F10BEC31-291C-4614-A7F2-8CC85CE01A79}" type="presParOf" srcId="{5DCD0031-E98C-4B51-865C-36745265703D}" destId="{8F3C48E4-216C-4B45-94E7-7190C75FDBAB}" srcOrd="0" destOrd="0" presId="urn:microsoft.com/office/officeart/2018/2/layout/IconVerticalSolidList"/>
    <dgm:cxn modelId="{077CA184-1191-4C3C-920D-7740C5D2FD34}" type="presParOf" srcId="{8F3C48E4-216C-4B45-94E7-7190C75FDBAB}" destId="{0D1469C7-EEB7-4793-80C2-BF1AE1A8071C}" srcOrd="0" destOrd="0" presId="urn:microsoft.com/office/officeart/2018/2/layout/IconVerticalSolidList"/>
    <dgm:cxn modelId="{A491DBD8-7743-4710-8A13-55AC5E7F1F4B}" type="presParOf" srcId="{8F3C48E4-216C-4B45-94E7-7190C75FDBAB}" destId="{7B3A9D13-7E2F-41D0-934A-5004684D9016}" srcOrd="1" destOrd="0" presId="urn:microsoft.com/office/officeart/2018/2/layout/IconVerticalSolidList"/>
    <dgm:cxn modelId="{A4D29A0E-8D17-4F3D-88D9-B665AC0D9316}" type="presParOf" srcId="{8F3C48E4-216C-4B45-94E7-7190C75FDBAB}" destId="{B7AD2CFB-2846-49FF-8636-A24FF7497074}" srcOrd="2" destOrd="0" presId="urn:microsoft.com/office/officeart/2018/2/layout/IconVerticalSolidList"/>
    <dgm:cxn modelId="{75B93D71-6690-4300-8D10-1B4472F6D012}" type="presParOf" srcId="{8F3C48E4-216C-4B45-94E7-7190C75FDBAB}" destId="{BE278F49-ECE5-4656-B17C-1C0A8A197F36}" srcOrd="3" destOrd="0" presId="urn:microsoft.com/office/officeart/2018/2/layout/IconVerticalSolidList"/>
    <dgm:cxn modelId="{9C518DC8-AF8A-449E-8E1A-93504CB926A6}" type="presParOf" srcId="{5DCD0031-E98C-4B51-865C-36745265703D}" destId="{23561BB8-7873-4C03-A7F8-0B12DCD8A71D}" srcOrd="1" destOrd="0" presId="urn:microsoft.com/office/officeart/2018/2/layout/IconVerticalSolidList"/>
    <dgm:cxn modelId="{249E2143-2AAF-40B6-8AE8-69860DD2D388}" type="presParOf" srcId="{5DCD0031-E98C-4B51-865C-36745265703D}" destId="{81BA8B04-3E3F-4ADC-902C-7FD21F08EAC3}" srcOrd="2" destOrd="0" presId="urn:microsoft.com/office/officeart/2018/2/layout/IconVerticalSolidList"/>
    <dgm:cxn modelId="{9DF49E07-227E-47DB-8133-9C6A3758D55D}" type="presParOf" srcId="{81BA8B04-3E3F-4ADC-902C-7FD21F08EAC3}" destId="{24AFA50C-E0AE-4CBA-ABE3-B91610339830}" srcOrd="0" destOrd="0" presId="urn:microsoft.com/office/officeart/2018/2/layout/IconVerticalSolidList"/>
    <dgm:cxn modelId="{5767F643-E95E-4401-9D66-14AACEC3B25F}" type="presParOf" srcId="{81BA8B04-3E3F-4ADC-902C-7FD21F08EAC3}" destId="{D9AE7FA9-80E9-41E7-AC4B-144540747892}" srcOrd="1" destOrd="0" presId="urn:microsoft.com/office/officeart/2018/2/layout/IconVerticalSolidList"/>
    <dgm:cxn modelId="{214E36E1-9C43-487B-BB3A-3BB43E94859B}" type="presParOf" srcId="{81BA8B04-3E3F-4ADC-902C-7FD21F08EAC3}" destId="{4F1CF97D-7AA7-46A1-9D3B-72073F0F8DB5}" srcOrd="2" destOrd="0" presId="urn:microsoft.com/office/officeart/2018/2/layout/IconVerticalSolidList"/>
    <dgm:cxn modelId="{79F8DA83-DBCE-45EC-A62C-03AD33550EF9}" type="presParOf" srcId="{81BA8B04-3E3F-4ADC-902C-7FD21F08EAC3}" destId="{30B12048-7B58-43F0-B095-628F3A5091F4}" srcOrd="3" destOrd="0" presId="urn:microsoft.com/office/officeart/2018/2/layout/IconVerticalSolidList"/>
    <dgm:cxn modelId="{821F4D92-C16A-4294-A404-C0F3F36AAD5E}" type="presParOf" srcId="{5DCD0031-E98C-4B51-865C-36745265703D}" destId="{D93DA379-D18C-4C1A-8D28-55714D320F04}" srcOrd="3" destOrd="0" presId="urn:microsoft.com/office/officeart/2018/2/layout/IconVerticalSolidList"/>
    <dgm:cxn modelId="{3672008C-2908-4C3A-B54C-77392A89FFB0}" type="presParOf" srcId="{5DCD0031-E98C-4B51-865C-36745265703D}" destId="{4AC70E02-5378-4820-8047-82E5D52D3DFA}" srcOrd="4" destOrd="0" presId="urn:microsoft.com/office/officeart/2018/2/layout/IconVerticalSolidList"/>
    <dgm:cxn modelId="{B43BBC85-82B8-42B7-A468-69EC647ED238}" type="presParOf" srcId="{4AC70E02-5378-4820-8047-82E5D52D3DFA}" destId="{1A6CF8D8-9E9D-4884-A283-164186AD1894}" srcOrd="0" destOrd="0" presId="urn:microsoft.com/office/officeart/2018/2/layout/IconVerticalSolidList"/>
    <dgm:cxn modelId="{D1E45DB3-EFD3-4D4D-A210-7EEDE2124AE0}" type="presParOf" srcId="{4AC70E02-5378-4820-8047-82E5D52D3DFA}" destId="{0C5B6D23-8B40-46DC-90FB-59A6F30E3CD8}" srcOrd="1" destOrd="0" presId="urn:microsoft.com/office/officeart/2018/2/layout/IconVerticalSolidList"/>
    <dgm:cxn modelId="{57A7334D-6F13-46AF-9FEC-53B973515609}" type="presParOf" srcId="{4AC70E02-5378-4820-8047-82E5D52D3DFA}" destId="{6861D1C3-ABB6-4B93-AD2A-581288272C5C}" srcOrd="2" destOrd="0" presId="urn:microsoft.com/office/officeart/2018/2/layout/IconVerticalSolidList"/>
    <dgm:cxn modelId="{447A3235-4073-460E-9B71-561893C391F9}" type="presParOf" srcId="{4AC70E02-5378-4820-8047-82E5D52D3DFA}" destId="{08FAF546-319B-40C2-AC7A-82A97C8AD1A9}" srcOrd="3" destOrd="0" presId="urn:microsoft.com/office/officeart/2018/2/layout/IconVerticalSolidList"/>
    <dgm:cxn modelId="{1D26915B-94A7-4980-9612-124CC86CBA9C}" type="presParOf" srcId="{5DCD0031-E98C-4B51-865C-36745265703D}" destId="{86C0DFFE-FF24-4ED1-B16B-16E2F92B8E37}" srcOrd="5" destOrd="0" presId="urn:microsoft.com/office/officeart/2018/2/layout/IconVerticalSolidList"/>
    <dgm:cxn modelId="{FDD73A9A-673A-43C6-B044-2A98B8488F25}" type="presParOf" srcId="{5DCD0031-E98C-4B51-865C-36745265703D}" destId="{1294561D-EFC6-49DE-A32F-7717455037D1}" srcOrd="6" destOrd="0" presId="urn:microsoft.com/office/officeart/2018/2/layout/IconVerticalSolidList"/>
    <dgm:cxn modelId="{04BDC56E-AA2F-45DE-98CA-FE0400AD6ADF}" type="presParOf" srcId="{1294561D-EFC6-49DE-A32F-7717455037D1}" destId="{7A3060F8-2FB2-4E25-9717-8F7C31CE09A5}" srcOrd="0" destOrd="0" presId="urn:microsoft.com/office/officeart/2018/2/layout/IconVerticalSolidList"/>
    <dgm:cxn modelId="{D818D667-B25D-43AE-BDAB-8767D2806EAC}" type="presParOf" srcId="{1294561D-EFC6-49DE-A32F-7717455037D1}" destId="{03DE5160-3553-4FDD-80EA-50DDD3BD33CC}" srcOrd="1" destOrd="0" presId="urn:microsoft.com/office/officeart/2018/2/layout/IconVerticalSolidList"/>
    <dgm:cxn modelId="{C409F3E9-E402-42C5-855B-796F0E2BA4A3}" type="presParOf" srcId="{1294561D-EFC6-49DE-A32F-7717455037D1}" destId="{EF69A61C-FAB9-49D5-8A64-DFA15A7080CF}" srcOrd="2" destOrd="0" presId="urn:microsoft.com/office/officeart/2018/2/layout/IconVerticalSolidList"/>
    <dgm:cxn modelId="{D9ECBFF0-225C-4557-9FE7-F6F22164498B}" type="presParOf" srcId="{1294561D-EFC6-49DE-A32F-7717455037D1}" destId="{53FA5093-43F4-4BDA-B098-EE8BE8B52316}" srcOrd="3" destOrd="0" presId="urn:microsoft.com/office/officeart/2018/2/layout/IconVerticalSolidList"/>
    <dgm:cxn modelId="{CF8C7FBC-E3CA-45F7-BF32-A3CDE8F43B10}" type="presParOf" srcId="{5DCD0031-E98C-4B51-865C-36745265703D}" destId="{B5F0DE33-8F41-47A1-82DF-07104E495B62}" srcOrd="7" destOrd="0" presId="urn:microsoft.com/office/officeart/2018/2/layout/IconVerticalSolidList"/>
    <dgm:cxn modelId="{9E7E2CFE-73E0-4188-B9E5-129274FBF260}" type="presParOf" srcId="{5DCD0031-E98C-4B51-865C-36745265703D}" destId="{F296FBD2-3EAD-47AD-B4F6-C36E1C28E7C5}" srcOrd="8" destOrd="0" presId="urn:microsoft.com/office/officeart/2018/2/layout/IconVerticalSolidList"/>
    <dgm:cxn modelId="{AB800610-7CE0-4016-803A-F2325FB33CEA}" type="presParOf" srcId="{F296FBD2-3EAD-47AD-B4F6-C36E1C28E7C5}" destId="{F0A3DF0C-1B18-45F5-8AF9-62F7CA791FD5}" srcOrd="0" destOrd="0" presId="urn:microsoft.com/office/officeart/2018/2/layout/IconVerticalSolidList"/>
    <dgm:cxn modelId="{FE4DCE80-E065-4A93-A207-9889FF0DC667}" type="presParOf" srcId="{F296FBD2-3EAD-47AD-B4F6-C36E1C28E7C5}" destId="{0EE43085-AE2C-4FE4-A061-9963E7272546}" srcOrd="1" destOrd="0" presId="urn:microsoft.com/office/officeart/2018/2/layout/IconVerticalSolidList"/>
    <dgm:cxn modelId="{1E771369-D05A-486E-9BD0-23E2B78F2BBD}" type="presParOf" srcId="{F296FBD2-3EAD-47AD-B4F6-C36E1C28E7C5}" destId="{F9368300-3996-40E5-B55B-C8D827BE6F39}" srcOrd="2" destOrd="0" presId="urn:microsoft.com/office/officeart/2018/2/layout/IconVerticalSolidList"/>
    <dgm:cxn modelId="{0CC5ADF7-8EF1-46D3-A54A-AA158BE7F327}" type="presParOf" srcId="{F296FBD2-3EAD-47AD-B4F6-C36E1C28E7C5}" destId="{9096DCC4-A875-474A-BB84-C452EC2A717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F6DCC3-AFCD-4AB4-93DF-D03D46DFAAD7}"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10F43912-A22E-438C-9A6F-7426084B42AF}">
      <dgm:prSet/>
      <dgm:spPr/>
      <dgm:t>
        <a:bodyPr/>
        <a:lstStyle/>
        <a:p>
          <a:r>
            <a:rPr lang="en-GB"/>
            <a:t>A skills audit is a review of the skills and knowledge your employees have. It allows you to see the gaps in their expertise and understand the areas you need to improve.</a:t>
          </a:r>
          <a:endParaRPr lang="en-US"/>
        </a:p>
      </dgm:t>
    </dgm:pt>
    <dgm:pt modelId="{AE5BE7B5-5422-41F7-A3EC-D3CC18F1BAF4}" type="parTrans" cxnId="{D384DF81-E67B-4D85-A926-AAAF46C231F1}">
      <dgm:prSet/>
      <dgm:spPr/>
      <dgm:t>
        <a:bodyPr/>
        <a:lstStyle/>
        <a:p>
          <a:endParaRPr lang="en-US"/>
        </a:p>
      </dgm:t>
    </dgm:pt>
    <dgm:pt modelId="{D5E57AF2-3412-4BB5-AF80-D3A6C87A08BA}" type="sibTrans" cxnId="{D384DF81-E67B-4D85-A926-AAAF46C231F1}">
      <dgm:prSet/>
      <dgm:spPr/>
      <dgm:t>
        <a:bodyPr/>
        <a:lstStyle/>
        <a:p>
          <a:endParaRPr lang="en-US"/>
        </a:p>
      </dgm:t>
    </dgm:pt>
    <dgm:pt modelId="{AA636410-86E6-4D63-848C-AEA6BDD7B389}">
      <dgm:prSet/>
      <dgm:spPr/>
      <dgm:t>
        <a:bodyPr/>
        <a:lstStyle/>
        <a:p>
          <a:r>
            <a:rPr lang="en-GB"/>
            <a:t>Use Microsoft Office – Very good</a:t>
          </a:r>
          <a:endParaRPr lang="en-US"/>
        </a:p>
      </dgm:t>
    </dgm:pt>
    <dgm:pt modelId="{BC13D943-558A-4A47-8FA8-6A8D3F620E9D}" type="parTrans" cxnId="{8A122699-8E6D-4E0A-81F4-1E3A65B3C281}">
      <dgm:prSet/>
      <dgm:spPr/>
      <dgm:t>
        <a:bodyPr/>
        <a:lstStyle/>
        <a:p>
          <a:endParaRPr lang="en-US"/>
        </a:p>
      </dgm:t>
    </dgm:pt>
    <dgm:pt modelId="{62CCC830-8DCA-4280-96FD-B789FBC55FE6}" type="sibTrans" cxnId="{8A122699-8E6D-4E0A-81F4-1E3A65B3C281}">
      <dgm:prSet/>
      <dgm:spPr/>
      <dgm:t>
        <a:bodyPr/>
        <a:lstStyle/>
        <a:p>
          <a:endParaRPr lang="en-US"/>
        </a:p>
      </dgm:t>
    </dgm:pt>
    <dgm:pt modelId="{2342601C-6348-4568-B85E-CA90C9506929}">
      <dgm:prSet/>
      <dgm:spPr/>
      <dgm:t>
        <a:bodyPr/>
        <a:lstStyle/>
        <a:p>
          <a:r>
            <a:rPr lang="en-GB"/>
            <a:t>Use of excel spreadsheet – Good</a:t>
          </a:r>
          <a:endParaRPr lang="en-US"/>
        </a:p>
      </dgm:t>
    </dgm:pt>
    <dgm:pt modelId="{12F94C5F-F15D-490B-9677-AC97DE154E0A}" type="parTrans" cxnId="{2CF605CA-90DD-48D1-BA43-D32C0E03CC28}">
      <dgm:prSet/>
      <dgm:spPr/>
      <dgm:t>
        <a:bodyPr/>
        <a:lstStyle/>
        <a:p>
          <a:endParaRPr lang="en-US"/>
        </a:p>
      </dgm:t>
    </dgm:pt>
    <dgm:pt modelId="{D250089E-7C90-41E5-BA35-563484BF8BED}" type="sibTrans" cxnId="{2CF605CA-90DD-48D1-BA43-D32C0E03CC28}">
      <dgm:prSet/>
      <dgm:spPr/>
      <dgm:t>
        <a:bodyPr/>
        <a:lstStyle/>
        <a:p>
          <a:endParaRPr lang="en-US"/>
        </a:p>
      </dgm:t>
    </dgm:pt>
    <dgm:pt modelId="{C304C065-BF0C-4A43-9151-EBB45EFD24AA}">
      <dgm:prSet/>
      <dgm:spPr/>
      <dgm:t>
        <a:bodyPr/>
        <a:lstStyle/>
        <a:p>
          <a:r>
            <a:rPr lang="en-GB"/>
            <a:t>Use specialist HR software – Little or no experience</a:t>
          </a:r>
          <a:endParaRPr lang="en-US"/>
        </a:p>
      </dgm:t>
    </dgm:pt>
    <dgm:pt modelId="{7E167F12-522C-499E-8A12-AF4B5C67048D}" type="parTrans" cxnId="{CCCDC3AC-F2E6-4267-B481-4E88722659ED}">
      <dgm:prSet/>
      <dgm:spPr/>
      <dgm:t>
        <a:bodyPr/>
        <a:lstStyle/>
        <a:p>
          <a:endParaRPr lang="en-US"/>
        </a:p>
      </dgm:t>
    </dgm:pt>
    <dgm:pt modelId="{388E9F31-C020-495E-B212-59D6F2B775E3}" type="sibTrans" cxnId="{CCCDC3AC-F2E6-4267-B481-4E88722659ED}">
      <dgm:prSet/>
      <dgm:spPr/>
      <dgm:t>
        <a:bodyPr/>
        <a:lstStyle/>
        <a:p>
          <a:endParaRPr lang="en-US"/>
        </a:p>
      </dgm:t>
    </dgm:pt>
    <dgm:pt modelId="{AB391A34-1F37-4625-81EC-5AD0C1AD2EA6}">
      <dgm:prSet/>
      <dgm:spPr/>
      <dgm:t>
        <a:bodyPr/>
        <a:lstStyle/>
        <a:p>
          <a:r>
            <a:rPr lang="en-GB"/>
            <a:t>Data analysis – Little of no experience</a:t>
          </a:r>
          <a:endParaRPr lang="en-US"/>
        </a:p>
      </dgm:t>
    </dgm:pt>
    <dgm:pt modelId="{3AD77820-3FA2-4D1B-B8A5-9CBA14EA60FF}" type="parTrans" cxnId="{C7A06EA1-C094-4497-AB41-F39AF1356374}">
      <dgm:prSet/>
      <dgm:spPr/>
      <dgm:t>
        <a:bodyPr/>
        <a:lstStyle/>
        <a:p>
          <a:endParaRPr lang="en-US"/>
        </a:p>
      </dgm:t>
    </dgm:pt>
    <dgm:pt modelId="{94B175B7-F633-4CF3-B797-C02B60FD6B48}" type="sibTrans" cxnId="{C7A06EA1-C094-4497-AB41-F39AF1356374}">
      <dgm:prSet/>
      <dgm:spPr/>
      <dgm:t>
        <a:bodyPr/>
        <a:lstStyle/>
        <a:p>
          <a:endParaRPr lang="en-US"/>
        </a:p>
      </dgm:t>
    </dgm:pt>
    <dgm:pt modelId="{4CB7390D-1C92-4182-BA3B-DB14D8B4DBC8}">
      <dgm:prSet/>
      <dgm:spPr/>
      <dgm:t>
        <a:bodyPr/>
        <a:lstStyle/>
        <a:p>
          <a:r>
            <a:rPr lang="en-GB"/>
            <a:t>Please see appendix C for full skills audit </a:t>
          </a:r>
          <a:endParaRPr lang="en-US"/>
        </a:p>
      </dgm:t>
    </dgm:pt>
    <dgm:pt modelId="{C963BAE5-DA00-45C3-AC5D-835B49ABFF3B}" type="parTrans" cxnId="{4F132F7B-2B03-4C1C-AFE2-8279EBC1B9E0}">
      <dgm:prSet/>
      <dgm:spPr/>
      <dgm:t>
        <a:bodyPr/>
        <a:lstStyle/>
        <a:p>
          <a:endParaRPr lang="en-US"/>
        </a:p>
      </dgm:t>
    </dgm:pt>
    <dgm:pt modelId="{0E8E1A88-B39D-457A-907D-D070B07A4F0B}" type="sibTrans" cxnId="{4F132F7B-2B03-4C1C-AFE2-8279EBC1B9E0}">
      <dgm:prSet/>
      <dgm:spPr/>
      <dgm:t>
        <a:bodyPr/>
        <a:lstStyle/>
        <a:p>
          <a:endParaRPr lang="en-US"/>
        </a:p>
      </dgm:t>
    </dgm:pt>
    <dgm:pt modelId="{C6A8C885-49F8-4627-849B-FC2943400EA6}" type="pres">
      <dgm:prSet presAssocID="{6CF6DCC3-AFCD-4AB4-93DF-D03D46DFAAD7}" presName="vert0" presStyleCnt="0">
        <dgm:presLayoutVars>
          <dgm:dir/>
          <dgm:animOne val="branch"/>
          <dgm:animLvl val="lvl"/>
        </dgm:presLayoutVars>
      </dgm:prSet>
      <dgm:spPr/>
    </dgm:pt>
    <dgm:pt modelId="{E412170B-E641-4444-B3BF-1F16C67B609F}" type="pres">
      <dgm:prSet presAssocID="{10F43912-A22E-438C-9A6F-7426084B42AF}" presName="thickLine" presStyleLbl="alignNode1" presStyleIdx="0" presStyleCnt="6"/>
      <dgm:spPr/>
    </dgm:pt>
    <dgm:pt modelId="{44DDD63A-D125-4489-A2C2-2E43AEBE22D1}" type="pres">
      <dgm:prSet presAssocID="{10F43912-A22E-438C-9A6F-7426084B42AF}" presName="horz1" presStyleCnt="0"/>
      <dgm:spPr/>
    </dgm:pt>
    <dgm:pt modelId="{08C083D0-AB3C-4C87-A09B-B0C97844DAD6}" type="pres">
      <dgm:prSet presAssocID="{10F43912-A22E-438C-9A6F-7426084B42AF}" presName="tx1" presStyleLbl="revTx" presStyleIdx="0" presStyleCnt="6"/>
      <dgm:spPr/>
    </dgm:pt>
    <dgm:pt modelId="{1B5C832D-9CE9-43B9-87C6-56F58E47A8AD}" type="pres">
      <dgm:prSet presAssocID="{10F43912-A22E-438C-9A6F-7426084B42AF}" presName="vert1" presStyleCnt="0"/>
      <dgm:spPr/>
    </dgm:pt>
    <dgm:pt modelId="{59D0AD88-7E00-482A-BB84-D49E4F5555E3}" type="pres">
      <dgm:prSet presAssocID="{AA636410-86E6-4D63-848C-AEA6BDD7B389}" presName="thickLine" presStyleLbl="alignNode1" presStyleIdx="1" presStyleCnt="6"/>
      <dgm:spPr/>
    </dgm:pt>
    <dgm:pt modelId="{D817D1E5-6823-4920-B4B2-9F55702EC10F}" type="pres">
      <dgm:prSet presAssocID="{AA636410-86E6-4D63-848C-AEA6BDD7B389}" presName="horz1" presStyleCnt="0"/>
      <dgm:spPr/>
    </dgm:pt>
    <dgm:pt modelId="{8C348258-1348-4EC7-8CE5-CF1D6D9FEC5D}" type="pres">
      <dgm:prSet presAssocID="{AA636410-86E6-4D63-848C-AEA6BDD7B389}" presName="tx1" presStyleLbl="revTx" presStyleIdx="1" presStyleCnt="6"/>
      <dgm:spPr/>
    </dgm:pt>
    <dgm:pt modelId="{C7AA4A4B-E67F-4101-8BE8-8E3FC0B74F11}" type="pres">
      <dgm:prSet presAssocID="{AA636410-86E6-4D63-848C-AEA6BDD7B389}" presName="vert1" presStyleCnt="0"/>
      <dgm:spPr/>
    </dgm:pt>
    <dgm:pt modelId="{075383BD-9035-4633-9FDE-04C80CC9CDC2}" type="pres">
      <dgm:prSet presAssocID="{2342601C-6348-4568-B85E-CA90C9506929}" presName="thickLine" presStyleLbl="alignNode1" presStyleIdx="2" presStyleCnt="6"/>
      <dgm:spPr/>
    </dgm:pt>
    <dgm:pt modelId="{BE5441EF-F5C0-4F5A-B4FD-D9AA735D0637}" type="pres">
      <dgm:prSet presAssocID="{2342601C-6348-4568-B85E-CA90C9506929}" presName="horz1" presStyleCnt="0"/>
      <dgm:spPr/>
    </dgm:pt>
    <dgm:pt modelId="{2A0E25B0-ECFC-4F87-8FD1-9F68FACE88BE}" type="pres">
      <dgm:prSet presAssocID="{2342601C-6348-4568-B85E-CA90C9506929}" presName="tx1" presStyleLbl="revTx" presStyleIdx="2" presStyleCnt="6"/>
      <dgm:spPr/>
    </dgm:pt>
    <dgm:pt modelId="{7F5017C9-1A0B-420E-9558-5367290E8A64}" type="pres">
      <dgm:prSet presAssocID="{2342601C-6348-4568-B85E-CA90C9506929}" presName="vert1" presStyleCnt="0"/>
      <dgm:spPr/>
    </dgm:pt>
    <dgm:pt modelId="{46198A9D-9821-42C8-8FA8-DF357FD79D2E}" type="pres">
      <dgm:prSet presAssocID="{C304C065-BF0C-4A43-9151-EBB45EFD24AA}" presName="thickLine" presStyleLbl="alignNode1" presStyleIdx="3" presStyleCnt="6"/>
      <dgm:spPr/>
    </dgm:pt>
    <dgm:pt modelId="{8AD227C8-CB8B-4B83-8F68-B018B7562254}" type="pres">
      <dgm:prSet presAssocID="{C304C065-BF0C-4A43-9151-EBB45EFD24AA}" presName="horz1" presStyleCnt="0"/>
      <dgm:spPr/>
    </dgm:pt>
    <dgm:pt modelId="{77FF5C00-180A-4E71-96AC-704FECBCEF71}" type="pres">
      <dgm:prSet presAssocID="{C304C065-BF0C-4A43-9151-EBB45EFD24AA}" presName="tx1" presStyleLbl="revTx" presStyleIdx="3" presStyleCnt="6"/>
      <dgm:spPr/>
    </dgm:pt>
    <dgm:pt modelId="{DDE9B3AF-3EAB-4ECC-A0EF-9772F34A422A}" type="pres">
      <dgm:prSet presAssocID="{C304C065-BF0C-4A43-9151-EBB45EFD24AA}" presName="vert1" presStyleCnt="0"/>
      <dgm:spPr/>
    </dgm:pt>
    <dgm:pt modelId="{5833AB75-DE41-4AEA-9F12-39474462BECF}" type="pres">
      <dgm:prSet presAssocID="{AB391A34-1F37-4625-81EC-5AD0C1AD2EA6}" presName="thickLine" presStyleLbl="alignNode1" presStyleIdx="4" presStyleCnt="6"/>
      <dgm:spPr/>
    </dgm:pt>
    <dgm:pt modelId="{57E5574D-0D4E-48F1-852C-D81EF304CC45}" type="pres">
      <dgm:prSet presAssocID="{AB391A34-1F37-4625-81EC-5AD0C1AD2EA6}" presName="horz1" presStyleCnt="0"/>
      <dgm:spPr/>
    </dgm:pt>
    <dgm:pt modelId="{4E38B5E4-9A6C-47F4-84C9-14FDEACD63F7}" type="pres">
      <dgm:prSet presAssocID="{AB391A34-1F37-4625-81EC-5AD0C1AD2EA6}" presName="tx1" presStyleLbl="revTx" presStyleIdx="4" presStyleCnt="6"/>
      <dgm:spPr/>
    </dgm:pt>
    <dgm:pt modelId="{A5FA1C58-02DF-468A-8A32-FC9E572F25FB}" type="pres">
      <dgm:prSet presAssocID="{AB391A34-1F37-4625-81EC-5AD0C1AD2EA6}" presName="vert1" presStyleCnt="0"/>
      <dgm:spPr/>
    </dgm:pt>
    <dgm:pt modelId="{42E9E39D-82E6-4BD2-A8A3-185E5F33D5BA}" type="pres">
      <dgm:prSet presAssocID="{4CB7390D-1C92-4182-BA3B-DB14D8B4DBC8}" presName="thickLine" presStyleLbl="alignNode1" presStyleIdx="5" presStyleCnt="6"/>
      <dgm:spPr/>
    </dgm:pt>
    <dgm:pt modelId="{C9B1700B-F9E1-4F40-9A60-326B8B702F55}" type="pres">
      <dgm:prSet presAssocID="{4CB7390D-1C92-4182-BA3B-DB14D8B4DBC8}" presName="horz1" presStyleCnt="0"/>
      <dgm:spPr/>
    </dgm:pt>
    <dgm:pt modelId="{829A75BC-860B-4DC1-93F7-99CDA15A679C}" type="pres">
      <dgm:prSet presAssocID="{4CB7390D-1C92-4182-BA3B-DB14D8B4DBC8}" presName="tx1" presStyleLbl="revTx" presStyleIdx="5" presStyleCnt="6"/>
      <dgm:spPr/>
    </dgm:pt>
    <dgm:pt modelId="{48841722-B699-41A6-8D35-B21CB5E9D1FE}" type="pres">
      <dgm:prSet presAssocID="{4CB7390D-1C92-4182-BA3B-DB14D8B4DBC8}" presName="vert1" presStyleCnt="0"/>
      <dgm:spPr/>
    </dgm:pt>
  </dgm:ptLst>
  <dgm:cxnLst>
    <dgm:cxn modelId="{BF7F2201-DA24-4C7D-90DC-93FCD8279BAE}" type="presOf" srcId="{C304C065-BF0C-4A43-9151-EBB45EFD24AA}" destId="{77FF5C00-180A-4E71-96AC-704FECBCEF71}" srcOrd="0" destOrd="0" presId="urn:microsoft.com/office/officeart/2008/layout/LinedList"/>
    <dgm:cxn modelId="{C216081F-874F-40CA-B88E-AE6146F04044}" type="presOf" srcId="{AA636410-86E6-4D63-848C-AEA6BDD7B389}" destId="{8C348258-1348-4EC7-8CE5-CF1D6D9FEC5D}" srcOrd="0" destOrd="0" presId="urn:microsoft.com/office/officeart/2008/layout/LinedList"/>
    <dgm:cxn modelId="{0CC19D21-238F-42A2-AA90-4C602763330A}" type="presOf" srcId="{AB391A34-1F37-4625-81EC-5AD0C1AD2EA6}" destId="{4E38B5E4-9A6C-47F4-84C9-14FDEACD63F7}" srcOrd="0" destOrd="0" presId="urn:microsoft.com/office/officeart/2008/layout/LinedList"/>
    <dgm:cxn modelId="{4422702D-9048-48A5-B953-6909022348F4}" type="presOf" srcId="{4CB7390D-1C92-4182-BA3B-DB14D8B4DBC8}" destId="{829A75BC-860B-4DC1-93F7-99CDA15A679C}" srcOrd="0" destOrd="0" presId="urn:microsoft.com/office/officeart/2008/layout/LinedList"/>
    <dgm:cxn modelId="{46CA585E-CF19-4770-9B6D-EA89E018748A}" type="presOf" srcId="{6CF6DCC3-AFCD-4AB4-93DF-D03D46DFAAD7}" destId="{C6A8C885-49F8-4627-849B-FC2943400EA6}" srcOrd="0" destOrd="0" presId="urn:microsoft.com/office/officeart/2008/layout/LinedList"/>
    <dgm:cxn modelId="{27501E79-8C38-44D0-B83D-C6B356AA890A}" type="presOf" srcId="{2342601C-6348-4568-B85E-CA90C9506929}" destId="{2A0E25B0-ECFC-4F87-8FD1-9F68FACE88BE}" srcOrd="0" destOrd="0" presId="urn:microsoft.com/office/officeart/2008/layout/LinedList"/>
    <dgm:cxn modelId="{4F132F7B-2B03-4C1C-AFE2-8279EBC1B9E0}" srcId="{6CF6DCC3-AFCD-4AB4-93DF-D03D46DFAAD7}" destId="{4CB7390D-1C92-4182-BA3B-DB14D8B4DBC8}" srcOrd="5" destOrd="0" parTransId="{C963BAE5-DA00-45C3-AC5D-835B49ABFF3B}" sibTransId="{0E8E1A88-B39D-457A-907D-D070B07A4F0B}"/>
    <dgm:cxn modelId="{4E18C881-0110-404E-B50C-358DFDC57F78}" type="presOf" srcId="{10F43912-A22E-438C-9A6F-7426084B42AF}" destId="{08C083D0-AB3C-4C87-A09B-B0C97844DAD6}" srcOrd="0" destOrd="0" presId="urn:microsoft.com/office/officeart/2008/layout/LinedList"/>
    <dgm:cxn modelId="{D384DF81-E67B-4D85-A926-AAAF46C231F1}" srcId="{6CF6DCC3-AFCD-4AB4-93DF-D03D46DFAAD7}" destId="{10F43912-A22E-438C-9A6F-7426084B42AF}" srcOrd="0" destOrd="0" parTransId="{AE5BE7B5-5422-41F7-A3EC-D3CC18F1BAF4}" sibTransId="{D5E57AF2-3412-4BB5-AF80-D3A6C87A08BA}"/>
    <dgm:cxn modelId="{8A122699-8E6D-4E0A-81F4-1E3A65B3C281}" srcId="{6CF6DCC3-AFCD-4AB4-93DF-D03D46DFAAD7}" destId="{AA636410-86E6-4D63-848C-AEA6BDD7B389}" srcOrd="1" destOrd="0" parTransId="{BC13D943-558A-4A47-8FA8-6A8D3F620E9D}" sibTransId="{62CCC830-8DCA-4280-96FD-B789FBC55FE6}"/>
    <dgm:cxn modelId="{C7A06EA1-C094-4497-AB41-F39AF1356374}" srcId="{6CF6DCC3-AFCD-4AB4-93DF-D03D46DFAAD7}" destId="{AB391A34-1F37-4625-81EC-5AD0C1AD2EA6}" srcOrd="4" destOrd="0" parTransId="{3AD77820-3FA2-4D1B-B8A5-9CBA14EA60FF}" sibTransId="{94B175B7-F633-4CF3-B797-C02B60FD6B48}"/>
    <dgm:cxn modelId="{CCCDC3AC-F2E6-4267-B481-4E88722659ED}" srcId="{6CF6DCC3-AFCD-4AB4-93DF-D03D46DFAAD7}" destId="{C304C065-BF0C-4A43-9151-EBB45EFD24AA}" srcOrd="3" destOrd="0" parTransId="{7E167F12-522C-499E-8A12-AF4B5C67048D}" sibTransId="{388E9F31-C020-495E-B212-59D6F2B775E3}"/>
    <dgm:cxn modelId="{2CF605CA-90DD-48D1-BA43-D32C0E03CC28}" srcId="{6CF6DCC3-AFCD-4AB4-93DF-D03D46DFAAD7}" destId="{2342601C-6348-4568-B85E-CA90C9506929}" srcOrd="2" destOrd="0" parTransId="{12F94C5F-F15D-490B-9677-AC97DE154E0A}" sibTransId="{D250089E-7C90-41E5-BA35-563484BF8BED}"/>
    <dgm:cxn modelId="{2687AD84-D4B1-4552-8B71-47B864BEAEF1}" type="presParOf" srcId="{C6A8C885-49F8-4627-849B-FC2943400EA6}" destId="{E412170B-E641-4444-B3BF-1F16C67B609F}" srcOrd="0" destOrd="0" presId="urn:microsoft.com/office/officeart/2008/layout/LinedList"/>
    <dgm:cxn modelId="{21D25C46-DF01-4BE6-812C-AE1DA575E099}" type="presParOf" srcId="{C6A8C885-49F8-4627-849B-FC2943400EA6}" destId="{44DDD63A-D125-4489-A2C2-2E43AEBE22D1}" srcOrd="1" destOrd="0" presId="urn:microsoft.com/office/officeart/2008/layout/LinedList"/>
    <dgm:cxn modelId="{DF050934-C6C0-420F-B8EA-AAB74FB698CB}" type="presParOf" srcId="{44DDD63A-D125-4489-A2C2-2E43AEBE22D1}" destId="{08C083D0-AB3C-4C87-A09B-B0C97844DAD6}" srcOrd="0" destOrd="0" presId="urn:microsoft.com/office/officeart/2008/layout/LinedList"/>
    <dgm:cxn modelId="{73EA47D0-7F21-4AAF-843B-50906CFB0DF1}" type="presParOf" srcId="{44DDD63A-D125-4489-A2C2-2E43AEBE22D1}" destId="{1B5C832D-9CE9-43B9-87C6-56F58E47A8AD}" srcOrd="1" destOrd="0" presId="urn:microsoft.com/office/officeart/2008/layout/LinedList"/>
    <dgm:cxn modelId="{E8DF7EE5-7B41-4803-AB97-49B3961BB3BC}" type="presParOf" srcId="{C6A8C885-49F8-4627-849B-FC2943400EA6}" destId="{59D0AD88-7E00-482A-BB84-D49E4F5555E3}" srcOrd="2" destOrd="0" presId="urn:microsoft.com/office/officeart/2008/layout/LinedList"/>
    <dgm:cxn modelId="{9B44264A-9767-4E71-8D3B-48FF70A6073B}" type="presParOf" srcId="{C6A8C885-49F8-4627-849B-FC2943400EA6}" destId="{D817D1E5-6823-4920-B4B2-9F55702EC10F}" srcOrd="3" destOrd="0" presId="urn:microsoft.com/office/officeart/2008/layout/LinedList"/>
    <dgm:cxn modelId="{7452C266-1712-4C3A-A835-670380C92394}" type="presParOf" srcId="{D817D1E5-6823-4920-B4B2-9F55702EC10F}" destId="{8C348258-1348-4EC7-8CE5-CF1D6D9FEC5D}" srcOrd="0" destOrd="0" presId="urn:microsoft.com/office/officeart/2008/layout/LinedList"/>
    <dgm:cxn modelId="{47E3C03A-DA21-4F09-B79D-BE7CC0946913}" type="presParOf" srcId="{D817D1E5-6823-4920-B4B2-9F55702EC10F}" destId="{C7AA4A4B-E67F-4101-8BE8-8E3FC0B74F11}" srcOrd="1" destOrd="0" presId="urn:microsoft.com/office/officeart/2008/layout/LinedList"/>
    <dgm:cxn modelId="{25817C82-5926-4F5E-AC75-A7C31BF6070C}" type="presParOf" srcId="{C6A8C885-49F8-4627-849B-FC2943400EA6}" destId="{075383BD-9035-4633-9FDE-04C80CC9CDC2}" srcOrd="4" destOrd="0" presId="urn:microsoft.com/office/officeart/2008/layout/LinedList"/>
    <dgm:cxn modelId="{9E499031-A5A2-4745-9FD4-DEFC3CAE113D}" type="presParOf" srcId="{C6A8C885-49F8-4627-849B-FC2943400EA6}" destId="{BE5441EF-F5C0-4F5A-B4FD-D9AA735D0637}" srcOrd="5" destOrd="0" presId="urn:microsoft.com/office/officeart/2008/layout/LinedList"/>
    <dgm:cxn modelId="{F3DD322B-8199-4D2F-A0B3-8F472A121339}" type="presParOf" srcId="{BE5441EF-F5C0-4F5A-B4FD-D9AA735D0637}" destId="{2A0E25B0-ECFC-4F87-8FD1-9F68FACE88BE}" srcOrd="0" destOrd="0" presId="urn:microsoft.com/office/officeart/2008/layout/LinedList"/>
    <dgm:cxn modelId="{E2A67A46-54C1-4CFA-A76F-EFCA4DEAA726}" type="presParOf" srcId="{BE5441EF-F5C0-4F5A-B4FD-D9AA735D0637}" destId="{7F5017C9-1A0B-420E-9558-5367290E8A64}" srcOrd="1" destOrd="0" presId="urn:microsoft.com/office/officeart/2008/layout/LinedList"/>
    <dgm:cxn modelId="{DB50680E-A22D-4AEE-B7B5-7EA2465A1980}" type="presParOf" srcId="{C6A8C885-49F8-4627-849B-FC2943400EA6}" destId="{46198A9D-9821-42C8-8FA8-DF357FD79D2E}" srcOrd="6" destOrd="0" presId="urn:microsoft.com/office/officeart/2008/layout/LinedList"/>
    <dgm:cxn modelId="{D34F4642-50FF-45CB-87E1-204737ACD8D1}" type="presParOf" srcId="{C6A8C885-49F8-4627-849B-FC2943400EA6}" destId="{8AD227C8-CB8B-4B83-8F68-B018B7562254}" srcOrd="7" destOrd="0" presId="urn:microsoft.com/office/officeart/2008/layout/LinedList"/>
    <dgm:cxn modelId="{60B65721-730A-4891-B238-1D61395F7A3D}" type="presParOf" srcId="{8AD227C8-CB8B-4B83-8F68-B018B7562254}" destId="{77FF5C00-180A-4E71-96AC-704FECBCEF71}" srcOrd="0" destOrd="0" presId="urn:microsoft.com/office/officeart/2008/layout/LinedList"/>
    <dgm:cxn modelId="{B4C775E9-24E2-49C7-88DB-BD556D2777E1}" type="presParOf" srcId="{8AD227C8-CB8B-4B83-8F68-B018B7562254}" destId="{DDE9B3AF-3EAB-4ECC-A0EF-9772F34A422A}" srcOrd="1" destOrd="0" presId="urn:microsoft.com/office/officeart/2008/layout/LinedList"/>
    <dgm:cxn modelId="{D12BE2A4-9740-4347-9025-690269589E37}" type="presParOf" srcId="{C6A8C885-49F8-4627-849B-FC2943400EA6}" destId="{5833AB75-DE41-4AEA-9F12-39474462BECF}" srcOrd="8" destOrd="0" presId="urn:microsoft.com/office/officeart/2008/layout/LinedList"/>
    <dgm:cxn modelId="{CD7B181D-902E-4979-A26B-68C1576B68AA}" type="presParOf" srcId="{C6A8C885-49F8-4627-849B-FC2943400EA6}" destId="{57E5574D-0D4E-48F1-852C-D81EF304CC45}" srcOrd="9" destOrd="0" presId="urn:microsoft.com/office/officeart/2008/layout/LinedList"/>
    <dgm:cxn modelId="{EB3D747F-B750-44CB-BF1B-A4056C88FBE8}" type="presParOf" srcId="{57E5574D-0D4E-48F1-852C-D81EF304CC45}" destId="{4E38B5E4-9A6C-47F4-84C9-14FDEACD63F7}" srcOrd="0" destOrd="0" presId="urn:microsoft.com/office/officeart/2008/layout/LinedList"/>
    <dgm:cxn modelId="{8D8ECC1D-3BE8-4786-98A0-07E069820095}" type="presParOf" srcId="{57E5574D-0D4E-48F1-852C-D81EF304CC45}" destId="{A5FA1C58-02DF-468A-8A32-FC9E572F25FB}" srcOrd="1" destOrd="0" presId="urn:microsoft.com/office/officeart/2008/layout/LinedList"/>
    <dgm:cxn modelId="{38A811E2-F1B8-4361-A0D5-6A33C77FBCD2}" type="presParOf" srcId="{C6A8C885-49F8-4627-849B-FC2943400EA6}" destId="{42E9E39D-82E6-4BD2-A8A3-185E5F33D5BA}" srcOrd="10" destOrd="0" presId="urn:microsoft.com/office/officeart/2008/layout/LinedList"/>
    <dgm:cxn modelId="{06D3BCCA-0123-4A7A-884A-7534E49F5F00}" type="presParOf" srcId="{C6A8C885-49F8-4627-849B-FC2943400EA6}" destId="{C9B1700B-F9E1-4F40-9A60-326B8B702F55}" srcOrd="11" destOrd="0" presId="urn:microsoft.com/office/officeart/2008/layout/LinedList"/>
    <dgm:cxn modelId="{2337779B-198E-4D30-A611-5CDEF2CF1757}" type="presParOf" srcId="{C9B1700B-F9E1-4F40-9A60-326B8B702F55}" destId="{829A75BC-860B-4DC1-93F7-99CDA15A679C}" srcOrd="0" destOrd="0" presId="urn:microsoft.com/office/officeart/2008/layout/LinedList"/>
    <dgm:cxn modelId="{3280FB81-B840-40F3-BC7F-8EAD826AA8F0}" type="presParOf" srcId="{C9B1700B-F9E1-4F40-9A60-326B8B702F55}" destId="{48841722-B699-41A6-8D35-B21CB5E9D1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7869CAB-ECFE-4A44-A058-C05EE7A3CF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8CDBC0A-2927-4849-97C7-5E15057A18B0}">
      <dgm:prSet/>
      <dgm:spPr/>
      <dgm:t>
        <a:bodyPr/>
        <a:lstStyle/>
        <a:p>
          <a:r>
            <a:rPr lang="en-GB"/>
            <a:t>Performance management (Garder, et al. 2020)</a:t>
          </a:r>
          <a:endParaRPr lang="en-US"/>
        </a:p>
      </dgm:t>
    </dgm:pt>
    <dgm:pt modelId="{BB93AED2-4C64-4E61-9CD7-57AA65A377FC}" type="parTrans" cxnId="{59D07DAA-6217-4A9A-BBD4-0869CE2D0998}">
      <dgm:prSet/>
      <dgm:spPr/>
      <dgm:t>
        <a:bodyPr/>
        <a:lstStyle/>
        <a:p>
          <a:endParaRPr lang="en-US"/>
        </a:p>
      </dgm:t>
    </dgm:pt>
    <dgm:pt modelId="{DEC40D22-7091-4C36-B72C-7C918C6622BE}" type="sibTrans" cxnId="{59D07DAA-6217-4A9A-BBD4-0869CE2D0998}">
      <dgm:prSet/>
      <dgm:spPr/>
      <dgm:t>
        <a:bodyPr/>
        <a:lstStyle/>
        <a:p>
          <a:endParaRPr lang="en-US"/>
        </a:p>
      </dgm:t>
    </dgm:pt>
    <dgm:pt modelId="{DFF23C03-65CD-483D-BAA6-DD1FBC8BF01B}">
      <dgm:prSet/>
      <dgm:spPr/>
      <dgm:t>
        <a:bodyPr/>
        <a:lstStyle/>
        <a:p>
          <a:r>
            <a:rPr lang="en-GB"/>
            <a:t>Employee relationship</a:t>
          </a:r>
          <a:endParaRPr lang="en-US"/>
        </a:p>
      </dgm:t>
    </dgm:pt>
    <dgm:pt modelId="{FF823442-5091-44CD-8070-EA3811B41BB7}" type="parTrans" cxnId="{C7877DDA-9063-43AE-B3D5-85DEF8E1DF94}">
      <dgm:prSet/>
      <dgm:spPr/>
      <dgm:t>
        <a:bodyPr/>
        <a:lstStyle/>
        <a:p>
          <a:endParaRPr lang="en-US"/>
        </a:p>
      </dgm:t>
    </dgm:pt>
    <dgm:pt modelId="{357157E0-325D-4B18-B11E-AB101EFD292B}" type="sibTrans" cxnId="{C7877DDA-9063-43AE-B3D5-85DEF8E1DF94}">
      <dgm:prSet/>
      <dgm:spPr/>
      <dgm:t>
        <a:bodyPr/>
        <a:lstStyle/>
        <a:p>
          <a:endParaRPr lang="en-US"/>
        </a:p>
      </dgm:t>
    </dgm:pt>
    <dgm:pt modelId="{87E11235-A8AB-4E64-916C-DC426FC82CEC}">
      <dgm:prSet/>
      <dgm:spPr/>
      <dgm:t>
        <a:bodyPr/>
        <a:lstStyle/>
        <a:p>
          <a:r>
            <a:rPr lang="en-GB"/>
            <a:t>HR technology (Bondarouk, et al. 2017)</a:t>
          </a:r>
          <a:endParaRPr lang="en-US"/>
        </a:p>
      </dgm:t>
    </dgm:pt>
    <dgm:pt modelId="{4F58B94E-0080-47E9-A2E0-25E16C28888E}" type="parTrans" cxnId="{2685F1D5-BDEE-482F-AD6A-9F8CB298B84C}">
      <dgm:prSet/>
      <dgm:spPr/>
      <dgm:t>
        <a:bodyPr/>
        <a:lstStyle/>
        <a:p>
          <a:endParaRPr lang="en-US"/>
        </a:p>
      </dgm:t>
    </dgm:pt>
    <dgm:pt modelId="{FE024DD6-E8F2-4244-BF19-77F094D5EAA9}" type="sibTrans" cxnId="{2685F1D5-BDEE-482F-AD6A-9F8CB298B84C}">
      <dgm:prSet/>
      <dgm:spPr/>
      <dgm:t>
        <a:bodyPr/>
        <a:lstStyle/>
        <a:p>
          <a:endParaRPr lang="en-US"/>
        </a:p>
      </dgm:t>
    </dgm:pt>
    <dgm:pt modelId="{79F56BB0-B062-4AEE-BCAF-BD29675DFCEC}">
      <dgm:prSet/>
      <dgm:spPr/>
      <dgm:t>
        <a:bodyPr/>
        <a:lstStyle/>
        <a:p>
          <a:r>
            <a:rPr lang="en-GB"/>
            <a:t>Diversity, Equality and Inclusion</a:t>
          </a:r>
          <a:endParaRPr lang="en-US"/>
        </a:p>
      </dgm:t>
    </dgm:pt>
    <dgm:pt modelId="{1E3C2E97-62C6-4D07-88F6-EBD87E669E69}" type="parTrans" cxnId="{10CCC8D9-D189-449D-8B3F-1FC112273C9F}">
      <dgm:prSet/>
      <dgm:spPr/>
      <dgm:t>
        <a:bodyPr/>
        <a:lstStyle/>
        <a:p>
          <a:endParaRPr lang="en-US"/>
        </a:p>
      </dgm:t>
    </dgm:pt>
    <dgm:pt modelId="{EBF4591D-B915-4949-A4ED-9BD03F1FF266}" type="sibTrans" cxnId="{10CCC8D9-D189-449D-8B3F-1FC112273C9F}">
      <dgm:prSet/>
      <dgm:spPr/>
      <dgm:t>
        <a:bodyPr/>
        <a:lstStyle/>
        <a:p>
          <a:endParaRPr lang="en-US"/>
        </a:p>
      </dgm:t>
    </dgm:pt>
    <dgm:pt modelId="{2D31202D-C4DC-44B9-82A4-2600ED384D2C}" type="pres">
      <dgm:prSet presAssocID="{B7869CAB-ECFE-4A44-A058-C05EE7A3CF23}" presName="linear" presStyleCnt="0">
        <dgm:presLayoutVars>
          <dgm:animLvl val="lvl"/>
          <dgm:resizeHandles val="exact"/>
        </dgm:presLayoutVars>
      </dgm:prSet>
      <dgm:spPr/>
    </dgm:pt>
    <dgm:pt modelId="{44978C9E-785D-4636-925C-6757AB9782DF}" type="pres">
      <dgm:prSet presAssocID="{98CDBC0A-2927-4849-97C7-5E15057A18B0}" presName="parentText" presStyleLbl="node1" presStyleIdx="0" presStyleCnt="4">
        <dgm:presLayoutVars>
          <dgm:chMax val="0"/>
          <dgm:bulletEnabled val="1"/>
        </dgm:presLayoutVars>
      </dgm:prSet>
      <dgm:spPr/>
    </dgm:pt>
    <dgm:pt modelId="{CD78D032-CDFB-41FC-B803-D39CE805D2E2}" type="pres">
      <dgm:prSet presAssocID="{DEC40D22-7091-4C36-B72C-7C918C6622BE}" presName="spacer" presStyleCnt="0"/>
      <dgm:spPr/>
    </dgm:pt>
    <dgm:pt modelId="{6C3B3EB6-8EF2-4988-84F2-A13A675062C2}" type="pres">
      <dgm:prSet presAssocID="{DFF23C03-65CD-483D-BAA6-DD1FBC8BF01B}" presName="parentText" presStyleLbl="node1" presStyleIdx="1" presStyleCnt="4">
        <dgm:presLayoutVars>
          <dgm:chMax val="0"/>
          <dgm:bulletEnabled val="1"/>
        </dgm:presLayoutVars>
      </dgm:prSet>
      <dgm:spPr/>
    </dgm:pt>
    <dgm:pt modelId="{E5223C5A-685A-4C0B-AB1F-179EAA98BBEB}" type="pres">
      <dgm:prSet presAssocID="{357157E0-325D-4B18-B11E-AB101EFD292B}" presName="spacer" presStyleCnt="0"/>
      <dgm:spPr/>
    </dgm:pt>
    <dgm:pt modelId="{339DD06B-3E59-4624-8990-B80D2BAB5E02}" type="pres">
      <dgm:prSet presAssocID="{87E11235-A8AB-4E64-916C-DC426FC82CEC}" presName="parentText" presStyleLbl="node1" presStyleIdx="2" presStyleCnt="4">
        <dgm:presLayoutVars>
          <dgm:chMax val="0"/>
          <dgm:bulletEnabled val="1"/>
        </dgm:presLayoutVars>
      </dgm:prSet>
      <dgm:spPr/>
    </dgm:pt>
    <dgm:pt modelId="{39EB7085-E0C1-4B89-8D3E-1C8822E777B0}" type="pres">
      <dgm:prSet presAssocID="{FE024DD6-E8F2-4244-BF19-77F094D5EAA9}" presName="spacer" presStyleCnt="0"/>
      <dgm:spPr/>
    </dgm:pt>
    <dgm:pt modelId="{0FC54AB2-AD6A-4B67-AB51-A9D9A9DE900E}" type="pres">
      <dgm:prSet presAssocID="{79F56BB0-B062-4AEE-BCAF-BD29675DFCEC}" presName="parentText" presStyleLbl="node1" presStyleIdx="3" presStyleCnt="4">
        <dgm:presLayoutVars>
          <dgm:chMax val="0"/>
          <dgm:bulletEnabled val="1"/>
        </dgm:presLayoutVars>
      </dgm:prSet>
      <dgm:spPr/>
    </dgm:pt>
  </dgm:ptLst>
  <dgm:cxnLst>
    <dgm:cxn modelId="{E4F29768-F49C-463F-B5B7-14C4960347EC}" type="presOf" srcId="{87E11235-A8AB-4E64-916C-DC426FC82CEC}" destId="{339DD06B-3E59-4624-8990-B80D2BAB5E02}" srcOrd="0" destOrd="0" presId="urn:microsoft.com/office/officeart/2005/8/layout/vList2"/>
    <dgm:cxn modelId="{25829252-0386-425D-B051-55D8C3E7E2F8}" type="presOf" srcId="{B7869CAB-ECFE-4A44-A058-C05EE7A3CF23}" destId="{2D31202D-C4DC-44B9-82A4-2600ED384D2C}" srcOrd="0" destOrd="0" presId="urn:microsoft.com/office/officeart/2005/8/layout/vList2"/>
    <dgm:cxn modelId="{59D07DAA-6217-4A9A-BBD4-0869CE2D0998}" srcId="{B7869CAB-ECFE-4A44-A058-C05EE7A3CF23}" destId="{98CDBC0A-2927-4849-97C7-5E15057A18B0}" srcOrd="0" destOrd="0" parTransId="{BB93AED2-4C64-4E61-9CD7-57AA65A377FC}" sibTransId="{DEC40D22-7091-4C36-B72C-7C918C6622BE}"/>
    <dgm:cxn modelId="{EA195DB2-D21B-497A-ABD0-C22E16FE2D2C}" type="presOf" srcId="{98CDBC0A-2927-4849-97C7-5E15057A18B0}" destId="{44978C9E-785D-4636-925C-6757AB9782DF}" srcOrd="0" destOrd="0" presId="urn:microsoft.com/office/officeart/2005/8/layout/vList2"/>
    <dgm:cxn modelId="{2685F1D5-BDEE-482F-AD6A-9F8CB298B84C}" srcId="{B7869CAB-ECFE-4A44-A058-C05EE7A3CF23}" destId="{87E11235-A8AB-4E64-916C-DC426FC82CEC}" srcOrd="2" destOrd="0" parTransId="{4F58B94E-0080-47E9-A2E0-25E16C28888E}" sibTransId="{FE024DD6-E8F2-4244-BF19-77F094D5EAA9}"/>
    <dgm:cxn modelId="{10CCC8D9-D189-449D-8B3F-1FC112273C9F}" srcId="{B7869CAB-ECFE-4A44-A058-C05EE7A3CF23}" destId="{79F56BB0-B062-4AEE-BCAF-BD29675DFCEC}" srcOrd="3" destOrd="0" parTransId="{1E3C2E97-62C6-4D07-88F6-EBD87E669E69}" sibTransId="{EBF4591D-B915-4949-A4ED-9BD03F1FF266}"/>
    <dgm:cxn modelId="{C7877DDA-9063-43AE-B3D5-85DEF8E1DF94}" srcId="{B7869CAB-ECFE-4A44-A058-C05EE7A3CF23}" destId="{DFF23C03-65CD-483D-BAA6-DD1FBC8BF01B}" srcOrd="1" destOrd="0" parTransId="{FF823442-5091-44CD-8070-EA3811B41BB7}" sibTransId="{357157E0-325D-4B18-B11E-AB101EFD292B}"/>
    <dgm:cxn modelId="{C23648EA-FBB9-4DEA-8334-C04A601CCFC6}" type="presOf" srcId="{DFF23C03-65CD-483D-BAA6-DD1FBC8BF01B}" destId="{6C3B3EB6-8EF2-4988-84F2-A13A675062C2}" srcOrd="0" destOrd="0" presId="urn:microsoft.com/office/officeart/2005/8/layout/vList2"/>
    <dgm:cxn modelId="{461BB9F8-8EF4-4850-9F6C-A2EC45DF7446}" type="presOf" srcId="{79F56BB0-B062-4AEE-BCAF-BD29675DFCEC}" destId="{0FC54AB2-AD6A-4B67-AB51-A9D9A9DE900E}" srcOrd="0" destOrd="0" presId="urn:microsoft.com/office/officeart/2005/8/layout/vList2"/>
    <dgm:cxn modelId="{38C9B5A8-9EB9-4250-BC6C-2E2F9B027834}" type="presParOf" srcId="{2D31202D-C4DC-44B9-82A4-2600ED384D2C}" destId="{44978C9E-785D-4636-925C-6757AB9782DF}" srcOrd="0" destOrd="0" presId="urn:microsoft.com/office/officeart/2005/8/layout/vList2"/>
    <dgm:cxn modelId="{F09E8F43-116E-472D-B597-813EAF3365EF}" type="presParOf" srcId="{2D31202D-C4DC-44B9-82A4-2600ED384D2C}" destId="{CD78D032-CDFB-41FC-B803-D39CE805D2E2}" srcOrd="1" destOrd="0" presId="urn:microsoft.com/office/officeart/2005/8/layout/vList2"/>
    <dgm:cxn modelId="{04ACAF91-2A74-4217-B5BF-40D48B111DFF}" type="presParOf" srcId="{2D31202D-C4DC-44B9-82A4-2600ED384D2C}" destId="{6C3B3EB6-8EF2-4988-84F2-A13A675062C2}" srcOrd="2" destOrd="0" presId="urn:microsoft.com/office/officeart/2005/8/layout/vList2"/>
    <dgm:cxn modelId="{14CB1FB5-C11A-4532-8133-D7B48CE78627}" type="presParOf" srcId="{2D31202D-C4DC-44B9-82A4-2600ED384D2C}" destId="{E5223C5A-685A-4C0B-AB1F-179EAA98BBEB}" srcOrd="3" destOrd="0" presId="urn:microsoft.com/office/officeart/2005/8/layout/vList2"/>
    <dgm:cxn modelId="{88AD3B50-EA61-4105-B9B6-47F6FAE7ED69}" type="presParOf" srcId="{2D31202D-C4DC-44B9-82A4-2600ED384D2C}" destId="{339DD06B-3E59-4624-8990-B80D2BAB5E02}" srcOrd="4" destOrd="0" presId="urn:microsoft.com/office/officeart/2005/8/layout/vList2"/>
    <dgm:cxn modelId="{D844EB5C-7B04-4005-9F60-085AE5DFF2D5}" type="presParOf" srcId="{2D31202D-C4DC-44B9-82A4-2600ED384D2C}" destId="{39EB7085-E0C1-4B89-8D3E-1C8822E777B0}" srcOrd="5" destOrd="0" presId="urn:microsoft.com/office/officeart/2005/8/layout/vList2"/>
    <dgm:cxn modelId="{B2820926-AE78-4B03-AA93-CA46C67A0AA6}" type="presParOf" srcId="{2D31202D-C4DC-44B9-82A4-2600ED384D2C}" destId="{0FC54AB2-AD6A-4B67-AB51-A9D9A9DE900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A5B37F-CCD3-427D-8052-4C40AB6C76D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177E827-658E-4F29-B2A9-CF03D10C36AA}">
      <dgm:prSet/>
      <dgm:spPr/>
      <dgm:t>
        <a:bodyPr/>
        <a:lstStyle/>
        <a:p>
          <a:r>
            <a:rPr lang="en-GB">
              <a:latin typeface="Arial" panose="020B0604020202020204" pitchFamily="34" charset="0"/>
              <a:cs typeface="Arial" panose="020B0604020202020204" pitchFamily="34" charset="0"/>
            </a:rPr>
            <a:t>In conclusion HR officer is critical to maintenance of a strong and growing company</a:t>
          </a:r>
          <a:endParaRPr lang="en-US">
            <a:latin typeface="Arial" panose="020B0604020202020204" pitchFamily="34" charset="0"/>
            <a:cs typeface="Arial" panose="020B0604020202020204" pitchFamily="34" charset="0"/>
          </a:endParaRPr>
        </a:p>
      </dgm:t>
    </dgm:pt>
    <dgm:pt modelId="{A07DD9C1-4BF2-4D55-825E-E1CB0E8E7FA6}" type="parTrans" cxnId="{18ED7ECB-6B67-42A9-ABFC-2F67CF22DEB3}">
      <dgm:prSet/>
      <dgm:spPr/>
      <dgm:t>
        <a:bodyPr/>
        <a:lstStyle/>
        <a:p>
          <a:endParaRPr lang="en-US"/>
        </a:p>
      </dgm:t>
    </dgm:pt>
    <dgm:pt modelId="{984DF42B-BFC9-4057-88C9-5EDE3BBBFC47}" type="sibTrans" cxnId="{18ED7ECB-6B67-42A9-ABFC-2F67CF22DEB3}">
      <dgm:prSet/>
      <dgm:spPr/>
      <dgm:t>
        <a:bodyPr/>
        <a:lstStyle/>
        <a:p>
          <a:endParaRPr lang="en-US"/>
        </a:p>
      </dgm:t>
    </dgm:pt>
    <dgm:pt modelId="{955B6D6C-7672-4874-9F48-4D6930875A5A}">
      <dgm:prSet/>
      <dgm:spPr/>
      <dgm:t>
        <a:bodyPr/>
        <a:lstStyle/>
        <a:p>
          <a:r>
            <a:rPr lang="en-GB" dirty="0">
              <a:latin typeface="Arial" panose="020B0604020202020204" pitchFamily="34" charset="0"/>
              <a:cs typeface="Arial" panose="020B0604020202020204" pitchFamily="34" charset="0"/>
            </a:rPr>
            <a:t>A capable HR officer can successfully manage employee, handle complicated working regulations and contribute to a creation of a healthy and inclusive work culture if HR officer possess the essential skills, knowledge and behaviour.</a:t>
          </a:r>
          <a:endParaRPr lang="en-US" dirty="0">
            <a:latin typeface="Arial" panose="020B0604020202020204" pitchFamily="34" charset="0"/>
            <a:cs typeface="Arial" panose="020B0604020202020204" pitchFamily="34" charset="0"/>
          </a:endParaRPr>
        </a:p>
      </dgm:t>
    </dgm:pt>
    <dgm:pt modelId="{D880F312-54A3-4748-9A26-F5C06887C043}" type="parTrans" cxnId="{888EABB5-C628-41E2-92FF-5A16C6CEEE30}">
      <dgm:prSet/>
      <dgm:spPr/>
      <dgm:t>
        <a:bodyPr/>
        <a:lstStyle/>
        <a:p>
          <a:endParaRPr lang="en-US"/>
        </a:p>
      </dgm:t>
    </dgm:pt>
    <dgm:pt modelId="{485A1701-F539-4BB0-9CE4-E31BFC89D7FD}" type="sibTrans" cxnId="{888EABB5-C628-41E2-92FF-5A16C6CEEE30}">
      <dgm:prSet/>
      <dgm:spPr/>
      <dgm:t>
        <a:bodyPr/>
        <a:lstStyle/>
        <a:p>
          <a:endParaRPr lang="en-US"/>
        </a:p>
      </dgm:t>
    </dgm:pt>
    <dgm:pt modelId="{FB27723A-A920-4E2E-8691-B9B388C6BD39}" type="pres">
      <dgm:prSet presAssocID="{67A5B37F-CCD3-427D-8052-4C40AB6C76D3}" presName="vert0" presStyleCnt="0">
        <dgm:presLayoutVars>
          <dgm:dir/>
          <dgm:animOne val="branch"/>
          <dgm:animLvl val="lvl"/>
        </dgm:presLayoutVars>
      </dgm:prSet>
      <dgm:spPr/>
    </dgm:pt>
    <dgm:pt modelId="{39C720D5-D101-4F15-A3BD-A02A4765AB39}" type="pres">
      <dgm:prSet presAssocID="{E177E827-658E-4F29-B2A9-CF03D10C36AA}" presName="thickLine" presStyleLbl="alignNode1" presStyleIdx="0" presStyleCnt="2"/>
      <dgm:spPr/>
    </dgm:pt>
    <dgm:pt modelId="{F9673A4A-1247-4332-AE6F-8C7C934160FF}" type="pres">
      <dgm:prSet presAssocID="{E177E827-658E-4F29-B2A9-CF03D10C36AA}" presName="horz1" presStyleCnt="0"/>
      <dgm:spPr/>
    </dgm:pt>
    <dgm:pt modelId="{C920628E-C873-45AC-8B08-3C11EE445F59}" type="pres">
      <dgm:prSet presAssocID="{E177E827-658E-4F29-B2A9-CF03D10C36AA}" presName="tx1" presStyleLbl="revTx" presStyleIdx="0" presStyleCnt="2"/>
      <dgm:spPr/>
    </dgm:pt>
    <dgm:pt modelId="{D2760069-47B4-410F-A32B-51EA2FA57E65}" type="pres">
      <dgm:prSet presAssocID="{E177E827-658E-4F29-B2A9-CF03D10C36AA}" presName="vert1" presStyleCnt="0"/>
      <dgm:spPr/>
    </dgm:pt>
    <dgm:pt modelId="{853BB958-B4AC-4642-9AD4-7BA9D60EDCCF}" type="pres">
      <dgm:prSet presAssocID="{955B6D6C-7672-4874-9F48-4D6930875A5A}" presName="thickLine" presStyleLbl="alignNode1" presStyleIdx="1" presStyleCnt="2"/>
      <dgm:spPr/>
    </dgm:pt>
    <dgm:pt modelId="{2D0A5F8A-6546-4EB4-894C-2A7722DE6E69}" type="pres">
      <dgm:prSet presAssocID="{955B6D6C-7672-4874-9F48-4D6930875A5A}" presName="horz1" presStyleCnt="0"/>
      <dgm:spPr/>
    </dgm:pt>
    <dgm:pt modelId="{E78C86F0-EC1C-4613-9426-334FE6603462}" type="pres">
      <dgm:prSet presAssocID="{955B6D6C-7672-4874-9F48-4D6930875A5A}" presName="tx1" presStyleLbl="revTx" presStyleIdx="1" presStyleCnt="2"/>
      <dgm:spPr/>
    </dgm:pt>
    <dgm:pt modelId="{EE26037B-9516-48F5-BCEA-EB8F37E824BD}" type="pres">
      <dgm:prSet presAssocID="{955B6D6C-7672-4874-9F48-4D6930875A5A}" presName="vert1" presStyleCnt="0"/>
      <dgm:spPr/>
    </dgm:pt>
  </dgm:ptLst>
  <dgm:cxnLst>
    <dgm:cxn modelId="{11D9FF25-2CC0-400B-93A3-AF1649119394}" type="presOf" srcId="{E177E827-658E-4F29-B2A9-CF03D10C36AA}" destId="{C920628E-C873-45AC-8B08-3C11EE445F59}" srcOrd="0" destOrd="0" presId="urn:microsoft.com/office/officeart/2008/layout/LinedList"/>
    <dgm:cxn modelId="{CB497938-4597-4916-BF8B-2BF8487610F6}" type="presOf" srcId="{955B6D6C-7672-4874-9F48-4D6930875A5A}" destId="{E78C86F0-EC1C-4613-9426-334FE6603462}" srcOrd="0" destOrd="0" presId="urn:microsoft.com/office/officeart/2008/layout/LinedList"/>
    <dgm:cxn modelId="{9D2D2347-E040-46F7-A862-40F34040BDAB}" type="presOf" srcId="{67A5B37F-CCD3-427D-8052-4C40AB6C76D3}" destId="{FB27723A-A920-4E2E-8691-B9B388C6BD39}" srcOrd="0" destOrd="0" presId="urn:microsoft.com/office/officeart/2008/layout/LinedList"/>
    <dgm:cxn modelId="{888EABB5-C628-41E2-92FF-5A16C6CEEE30}" srcId="{67A5B37F-CCD3-427D-8052-4C40AB6C76D3}" destId="{955B6D6C-7672-4874-9F48-4D6930875A5A}" srcOrd="1" destOrd="0" parTransId="{D880F312-54A3-4748-9A26-F5C06887C043}" sibTransId="{485A1701-F539-4BB0-9CE4-E31BFC89D7FD}"/>
    <dgm:cxn modelId="{18ED7ECB-6B67-42A9-ABFC-2F67CF22DEB3}" srcId="{67A5B37F-CCD3-427D-8052-4C40AB6C76D3}" destId="{E177E827-658E-4F29-B2A9-CF03D10C36AA}" srcOrd="0" destOrd="0" parTransId="{A07DD9C1-4BF2-4D55-825E-E1CB0E8E7FA6}" sibTransId="{984DF42B-BFC9-4057-88C9-5EDE3BBBFC47}"/>
    <dgm:cxn modelId="{22387F63-E1C2-41D1-AA63-2C33A4804EA4}" type="presParOf" srcId="{FB27723A-A920-4E2E-8691-B9B388C6BD39}" destId="{39C720D5-D101-4F15-A3BD-A02A4765AB39}" srcOrd="0" destOrd="0" presId="urn:microsoft.com/office/officeart/2008/layout/LinedList"/>
    <dgm:cxn modelId="{53432CEC-477A-4C18-AB30-6AE9C2CF29F2}" type="presParOf" srcId="{FB27723A-A920-4E2E-8691-B9B388C6BD39}" destId="{F9673A4A-1247-4332-AE6F-8C7C934160FF}" srcOrd="1" destOrd="0" presId="urn:microsoft.com/office/officeart/2008/layout/LinedList"/>
    <dgm:cxn modelId="{3C7DDF4B-4490-41EE-B891-546E57E2D1D5}" type="presParOf" srcId="{F9673A4A-1247-4332-AE6F-8C7C934160FF}" destId="{C920628E-C873-45AC-8B08-3C11EE445F59}" srcOrd="0" destOrd="0" presId="urn:microsoft.com/office/officeart/2008/layout/LinedList"/>
    <dgm:cxn modelId="{F597A774-F1F0-4F49-9581-D80514F9C9C2}" type="presParOf" srcId="{F9673A4A-1247-4332-AE6F-8C7C934160FF}" destId="{D2760069-47B4-410F-A32B-51EA2FA57E65}" srcOrd="1" destOrd="0" presId="urn:microsoft.com/office/officeart/2008/layout/LinedList"/>
    <dgm:cxn modelId="{5A60B0CA-CFE8-49F2-B8C4-8983ADDB8915}" type="presParOf" srcId="{FB27723A-A920-4E2E-8691-B9B388C6BD39}" destId="{853BB958-B4AC-4642-9AD4-7BA9D60EDCCF}" srcOrd="2" destOrd="0" presId="urn:microsoft.com/office/officeart/2008/layout/LinedList"/>
    <dgm:cxn modelId="{8E07F6B3-3852-4A76-A45B-344C101921F2}" type="presParOf" srcId="{FB27723A-A920-4E2E-8691-B9B388C6BD39}" destId="{2D0A5F8A-6546-4EB4-894C-2A7722DE6E69}" srcOrd="3" destOrd="0" presId="urn:microsoft.com/office/officeart/2008/layout/LinedList"/>
    <dgm:cxn modelId="{6BBE62A6-0578-414A-B9E3-6622267E8CED}" type="presParOf" srcId="{2D0A5F8A-6546-4EB4-894C-2A7722DE6E69}" destId="{E78C86F0-EC1C-4613-9426-334FE6603462}" srcOrd="0" destOrd="0" presId="urn:microsoft.com/office/officeart/2008/layout/LinedList"/>
    <dgm:cxn modelId="{2119E894-54A2-4DF9-9F2B-ABE1F1FFA23A}" type="presParOf" srcId="{2D0A5F8A-6546-4EB4-894C-2A7722DE6E69}" destId="{EE26037B-9516-48F5-BCEA-EB8F37E824B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CDDCF69-FD41-4D89-8A70-446B9E492A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32DF1D-D769-4014-97D0-49741F63749A}">
      <dgm:prSet/>
      <dgm:spPr/>
      <dgm:t>
        <a:bodyPr/>
        <a:lstStyle/>
        <a:p>
          <a:pPr>
            <a:lnSpc>
              <a:spcPct val="100000"/>
            </a:lnSpc>
          </a:pPr>
          <a:r>
            <a:rPr lang="en-GB"/>
            <a:t>Any Questions?</a:t>
          </a:r>
          <a:endParaRPr lang="en-US"/>
        </a:p>
      </dgm:t>
    </dgm:pt>
    <dgm:pt modelId="{D386CDEE-9F61-4296-8F26-E72C6C1D68FB}" type="parTrans" cxnId="{CCCFE5FC-79BD-4DED-9CAE-0FEFFBBEF245}">
      <dgm:prSet/>
      <dgm:spPr/>
      <dgm:t>
        <a:bodyPr/>
        <a:lstStyle/>
        <a:p>
          <a:endParaRPr lang="en-US"/>
        </a:p>
      </dgm:t>
    </dgm:pt>
    <dgm:pt modelId="{F271E209-EB57-4975-A02E-BA8FCEC3EBF7}" type="sibTrans" cxnId="{CCCFE5FC-79BD-4DED-9CAE-0FEFFBBEF245}">
      <dgm:prSet/>
      <dgm:spPr/>
      <dgm:t>
        <a:bodyPr/>
        <a:lstStyle/>
        <a:p>
          <a:endParaRPr lang="en-US"/>
        </a:p>
      </dgm:t>
    </dgm:pt>
    <dgm:pt modelId="{2C97B955-5ED6-466E-BCCC-AC545A94A9DD}">
      <dgm:prSet/>
      <dgm:spPr/>
      <dgm:t>
        <a:bodyPr/>
        <a:lstStyle/>
        <a:p>
          <a:pPr>
            <a:lnSpc>
              <a:spcPct val="100000"/>
            </a:lnSpc>
          </a:pPr>
          <a:r>
            <a:rPr lang="en-GB"/>
            <a:t>Thank you for your attention.</a:t>
          </a:r>
          <a:endParaRPr lang="en-US"/>
        </a:p>
      </dgm:t>
    </dgm:pt>
    <dgm:pt modelId="{E7246225-BFA3-48F6-BC32-71B275159DAC}" type="parTrans" cxnId="{FB753D2C-5282-4356-BD1E-7686723BBBAA}">
      <dgm:prSet/>
      <dgm:spPr/>
      <dgm:t>
        <a:bodyPr/>
        <a:lstStyle/>
        <a:p>
          <a:endParaRPr lang="en-US"/>
        </a:p>
      </dgm:t>
    </dgm:pt>
    <dgm:pt modelId="{18522F04-50DE-4217-BE18-3D3861E08BDE}" type="sibTrans" cxnId="{FB753D2C-5282-4356-BD1E-7686723BBBAA}">
      <dgm:prSet/>
      <dgm:spPr/>
      <dgm:t>
        <a:bodyPr/>
        <a:lstStyle/>
        <a:p>
          <a:endParaRPr lang="en-US"/>
        </a:p>
      </dgm:t>
    </dgm:pt>
    <dgm:pt modelId="{BC482136-56A9-4A36-B337-50005AD3F72F}" type="pres">
      <dgm:prSet presAssocID="{CCDDCF69-FD41-4D89-8A70-446B9E492A7F}" presName="root" presStyleCnt="0">
        <dgm:presLayoutVars>
          <dgm:dir/>
          <dgm:resizeHandles val="exact"/>
        </dgm:presLayoutVars>
      </dgm:prSet>
      <dgm:spPr/>
    </dgm:pt>
    <dgm:pt modelId="{2755491C-E2D9-4E82-9379-F87C91D9C5E7}" type="pres">
      <dgm:prSet presAssocID="{9632DF1D-D769-4014-97D0-49741F63749A}" presName="compNode" presStyleCnt="0"/>
      <dgm:spPr/>
    </dgm:pt>
    <dgm:pt modelId="{22C8C8DF-A6C8-4B52-9BD5-167D3F875223}" type="pres">
      <dgm:prSet presAssocID="{9632DF1D-D769-4014-97D0-49741F63749A}" presName="bgRect" presStyleLbl="bgShp" presStyleIdx="0" presStyleCnt="2"/>
      <dgm:spPr/>
    </dgm:pt>
    <dgm:pt modelId="{EC52D3EB-5610-42E4-B234-C90F2124A3FF}" type="pres">
      <dgm:prSet presAssocID="{9632DF1D-D769-4014-97D0-49741F63749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5265688-B9FC-4C2B-95BA-A9D968B4483E}" type="pres">
      <dgm:prSet presAssocID="{9632DF1D-D769-4014-97D0-49741F63749A}" presName="spaceRect" presStyleCnt="0"/>
      <dgm:spPr/>
    </dgm:pt>
    <dgm:pt modelId="{68F6F4C2-0125-4BDB-BC2C-54D05054E323}" type="pres">
      <dgm:prSet presAssocID="{9632DF1D-D769-4014-97D0-49741F63749A}" presName="parTx" presStyleLbl="revTx" presStyleIdx="0" presStyleCnt="2">
        <dgm:presLayoutVars>
          <dgm:chMax val="0"/>
          <dgm:chPref val="0"/>
        </dgm:presLayoutVars>
      </dgm:prSet>
      <dgm:spPr/>
    </dgm:pt>
    <dgm:pt modelId="{150549E7-A812-4498-B59C-B16BF1B187FF}" type="pres">
      <dgm:prSet presAssocID="{F271E209-EB57-4975-A02E-BA8FCEC3EBF7}" presName="sibTrans" presStyleCnt="0"/>
      <dgm:spPr/>
    </dgm:pt>
    <dgm:pt modelId="{07FD1B3F-FE9B-4BE2-BEA9-F6DD5CB22B51}" type="pres">
      <dgm:prSet presAssocID="{2C97B955-5ED6-466E-BCCC-AC545A94A9DD}" presName="compNode" presStyleCnt="0"/>
      <dgm:spPr/>
    </dgm:pt>
    <dgm:pt modelId="{F2BD40DD-7CB6-49B7-AF7A-3780BA00A80A}" type="pres">
      <dgm:prSet presAssocID="{2C97B955-5ED6-466E-BCCC-AC545A94A9DD}" presName="bgRect" presStyleLbl="bgShp" presStyleIdx="1" presStyleCnt="2"/>
      <dgm:spPr/>
    </dgm:pt>
    <dgm:pt modelId="{4889F9B7-842C-4FC8-937A-1F891E189B69}" type="pres">
      <dgm:prSet presAssocID="{2C97B955-5ED6-466E-BCCC-AC545A94A9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8518588E-FC1B-4971-9F9F-F6B74C865A3C}" type="pres">
      <dgm:prSet presAssocID="{2C97B955-5ED6-466E-BCCC-AC545A94A9DD}" presName="spaceRect" presStyleCnt="0"/>
      <dgm:spPr/>
    </dgm:pt>
    <dgm:pt modelId="{9E7ED9A6-F4C9-4113-9CC6-0BD4238B7B9F}" type="pres">
      <dgm:prSet presAssocID="{2C97B955-5ED6-466E-BCCC-AC545A94A9DD}" presName="parTx" presStyleLbl="revTx" presStyleIdx="1" presStyleCnt="2">
        <dgm:presLayoutVars>
          <dgm:chMax val="0"/>
          <dgm:chPref val="0"/>
        </dgm:presLayoutVars>
      </dgm:prSet>
      <dgm:spPr/>
    </dgm:pt>
  </dgm:ptLst>
  <dgm:cxnLst>
    <dgm:cxn modelId="{FB753D2C-5282-4356-BD1E-7686723BBBAA}" srcId="{CCDDCF69-FD41-4D89-8A70-446B9E492A7F}" destId="{2C97B955-5ED6-466E-BCCC-AC545A94A9DD}" srcOrd="1" destOrd="0" parTransId="{E7246225-BFA3-48F6-BC32-71B275159DAC}" sibTransId="{18522F04-50DE-4217-BE18-3D3861E08BDE}"/>
    <dgm:cxn modelId="{EB69B463-051D-4906-A762-C3D1D4A00DE6}" type="presOf" srcId="{2C97B955-5ED6-466E-BCCC-AC545A94A9DD}" destId="{9E7ED9A6-F4C9-4113-9CC6-0BD4238B7B9F}" srcOrd="0" destOrd="0" presId="urn:microsoft.com/office/officeart/2018/2/layout/IconVerticalSolidList"/>
    <dgm:cxn modelId="{3DFB82AF-F10A-4889-99E1-32B6AE3EC7E0}" type="presOf" srcId="{9632DF1D-D769-4014-97D0-49741F63749A}" destId="{68F6F4C2-0125-4BDB-BC2C-54D05054E323}" srcOrd="0" destOrd="0" presId="urn:microsoft.com/office/officeart/2018/2/layout/IconVerticalSolidList"/>
    <dgm:cxn modelId="{213C94DB-E704-4DA5-92BB-94D4167AFFE7}" type="presOf" srcId="{CCDDCF69-FD41-4D89-8A70-446B9E492A7F}" destId="{BC482136-56A9-4A36-B337-50005AD3F72F}" srcOrd="0" destOrd="0" presId="urn:microsoft.com/office/officeart/2018/2/layout/IconVerticalSolidList"/>
    <dgm:cxn modelId="{CCCFE5FC-79BD-4DED-9CAE-0FEFFBBEF245}" srcId="{CCDDCF69-FD41-4D89-8A70-446B9E492A7F}" destId="{9632DF1D-D769-4014-97D0-49741F63749A}" srcOrd="0" destOrd="0" parTransId="{D386CDEE-9F61-4296-8F26-E72C6C1D68FB}" sibTransId="{F271E209-EB57-4975-A02E-BA8FCEC3EBF7}"/>
    <dgm:cxn modelId="{9A3B4EB9-639E-41E7-B41A-ED8376147045}" type="presParOf" srcId="{BC482136-56A9-4A36-B337-50005AD3F72F}" destId="{2755491C-E2D9-4E82-9379-F87C91D9C5E7}" srcOrd="0" destOrd="0" presId="urn:microsoft.com/office/officeart/2018/2/layout/IconVerticalSolidList"/>
    <dgm:cxn modelId="{C0314E99-8F55-47B1-9DF7-902A7000D09A}" type="presParOf" srcId="{2755491C-E2D9-4E82-9379-F87C91D9C5E7}" destId="{22C8C8DF-A6C8-4B52-9BD5-167D3F875223}" srcOrd="0" destOrd="0" presId="urn:microsoft.com/office/officeart/2018/2/layout/IconVerticalSolidList"/>
    <dgm:cxn modelId="{890D7B31-FB6E-43B8-8F33-57D8BB76F913}" type="presParOf" srcId="{2755491C-E2D9-4E82-9379-F87C91D9C5E7}" destId="{EC52D3EB-5610-42E4-B234-C90F2124A3FF}" srcOrd="1" destOrd="0" presId="urn:microsoft.com/office/officeart/2018/2/layout/IconVerticalSolidList"/>
    <dgm:cxn modelId="{A5142745-661D-4C01-B217-1F5144D1092F}" type="presParOf" srcId="{2755491C-E2D9-4E82-9379-F87C91D9C5E7}" destId="{05265688-B9FC-4C2B-95BA-A9D968B4483E}" srcOrd="2" destOrd="0" presId="urn:microsoft.com/office/officeart/2018/2/layout/IconVerticalSolidList"/>
    <dgm:cxn modelId="{6A9C7C60-2C7D-4FCE-B233-295D116A27DD}" type="presParOf" srcId="{2755491C-E2D9-4E82-9379-F87C91D9C5E7}" destId="{68F6F4C2-0125-4BDB-BC2C-54D05054E323}" srcOrd="3" destOrd="0" presId="urn:microsoft.com/office/officeart/2018/2/layout/IconVerticalSolidList"/>
    <dgm:cxn modelId="{D1456B32-1911-40C4-818C-C5D2C158DC9A}" type="presParOf" srcId="{BC482136-56A9-4A36-B337-50005AD3F72F}" destId="{150549E7-A812-4498-B59C-B16BF1B187FF}" srcOrd="1" destOrd="0" presId="urn:microsoft.com/office/officeart/2018/2/layout/IconVerticalSolidList"/>
    <dgm:cxn modelId="{9831F358-5909-47A8-8AC3-FB7630839EB8}" type="presParOf" srcId="{BC482136-56A9-4A36-B337-50005AD3F72F}" destId="{07FD1B3F-FE9B-4BE2-BEA9-F6DD5CB22B51}" srcOrd="2" destOrd="0" presId="urn:microsoft.com/office/officeart/2018/2/layout/IconVerticalSolidList"/>
    <dgm:cxn modelId="{261FC81A-9579-4BA8-80FE-D6DB9F0D1781}" type="presParOf" srcId="{07FD1B3F-FE9B-4BE2-BEA9-F6DD5CB22B51}" destId="{F2BD40DD-7CB6-49B7-AF7A-3780BA00A80A}" srcOrd="0" destOrd="0" presId="urn:microsoft.com/office/officeart/2018/2/layout/IconVerticalSolidList"/>
    <dgm:cxn modelId="{D48989E2-CA8A-4D82-907B-F6A3E15D4C59}" type="presParOf" srcId="{07FD1B3F-FE9B-4BE2-BEA9-F6DD5CB22B51}" destId="{4889F9B7-842C-4FC8-937A-1F891E189B69}" srcOrd="1" destOrd="0" presId="urn:microsoft.com/office/officeart/2018/2/layout/IconVerticalSolidList"/>
    <dgm:cxn modelId="{D8CF5431-D394-4C59-8B7C-1A5EA1CB1A9C}" type="presParOf" srcId="{07FD1B3F-FE9B-4BE2-BEA9-F6DD5CB22B51}" destId="{8518588E-FC1B-4971-9F9F-F6B74C865A3C}" srcOrd="2" destOrd="0" presId="urn:microsoft.com/office/officeart/2018/2/layout/IconVerticalSolidList"/>
    <dgm:cxn modelId="{0AC2CDA1-92EC-41E3-BC10-2EB36ADADD0B}" type="presParOf" srcId="{07FD1B3F-FE9B-4BE2-BEA9-F6DD5CB22B51}" destId="{9E7ED9A6-F4C9-4113-9CC6-0BD4238B7B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8F71F-6C2F-43E3-A668-63409CD54AE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FE39A1-A3C4-4E99-97A7-057108562C9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 this presentation I am going to talk about:</a:t>
          </a:r>
          <a:endParaRPr lang="en-US" sz="3100" kern="1200"/>
        </a:p>
      </dsp:txBody>
      <dsp:txXfrm>
        <a:off x="0" y="675"/>
        <a:ext cx="6900512" cy="1106957"/>
      </dsp:txXfrm>
    </dsp:sp>
    <dsp:sp modelId="{E4B107DA-926C-4F62-9787-BB60AE9D2FFD}">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E119C-ADE0-4863-A7EB-D2BCDD3470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Knowledge, skills and behaviour of a HR officer</a:t>
          </a:r>
          <a:endParaRPr lang="en-US" sz="3100" kern="1200"/>
        </a:p>
      </dsp:txBody>
      <dsp:txXfrm>
        <a:off x="0" y="1107633"/>
        <a:ext cx="6900512" cy="1106957"/>
      </dsp:txXfrm>
    </dsp:sp>
    <dsp:sp modelId="{3844427E-52AC-4AEA-AD66-C7B7C8241E06}">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74259B-CE6D-4E59-B18C-C807E1CDFC00}">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Skills audit</a:t>
          </a:r>
          <a:endParaRPr lang="en-US" sz="3100" kern="1200"/>
        </a:p>
      </dsp:txBody>
      <dsp:txXfrm>
        <a:off x="0" y="2214591"/>
        <a:ext cx="6900512" cy="1106957"/>
      </dsp:txXfrm>
    </dsp:sp>
    <dsp:sp modelId="{9FC4EA73-A035-4AB4-B98F-D9E2A7858B7C}">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FDA51-77FA-409F-B107-BA89B27B9F5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SWOT analysis</a:t>
          </a:r>
          <a:endParaRPr lang="en-US" sz="3100" kern="1200"/>
        </a:p>
      </dsp:txBody>
      <dsp:txXfrm>
        <a:off x="0" y="3321549"/>
        <a:ext cx="6900512" cy="1106957"/>
      </dsp:txXfrm>
    </dsp:sp>
    <dsp:sp modelId="{B67A41C4-8A27-4E65-BE8A-C8C748673125}">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1B93C8-8BDC-43AB-9E39-4731D48B7F43}">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Benefits of training and Development</a:t>
          </a:r>
          <a:endParaRPr lang="en-US" sz="31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F2599-A09A-4B18-AC0C-B9133B4F4ED9}">
      <dsp:nvSpPr>
        <dsp:cNvPr id="0" name=""/>
        <dsp:cNvSpPr/>
      </dsp:nvSpPr>
      <dsp:spPr>
        <a:xfrm>
          <a:off x="82613" y="741537"/>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7DA26-0889-405A-80D6-656E733C7B7E}">
      <dsp:nvSpPr>
        <dsp:cNvPr id="0" name=""/>
        <dsp:cNvSpPr/>
      </dsp:nvSpPr>
      <dsp:spPr>
        <a:xfrm>
          <a:off x="271034" y="929959"/>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39679-9803-405E-8A2F-D49142E7BF26}">
      <dsp:nvSpPr>
        <dsp:cNvPr id="0" name=""/>
        <dsp:cNvSpPr/>
      </dsp:nvSpPr>
      <dsp:spPr>
        <a:xfrm>
          <a:off x="1172126" y="74153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HR officers are critical to any company</a:t>
          </a:r>
          <a:endParaRPr lang="en-US" sz="1900" kern="1200"/>
        </a:p>
      </dsp:txBody>
      <dsp:txXfrm>
        <a:off x="1172126" y="741537"/>
        <a:ext cx="2114937" cy="897246"/>
      </dsp:txXfrm>
    </dsp:sp>
    <dsp:sp modelId="{F5714066-112F-41EC-BBA8-099BF2701573}">
      <dsp:nvSpPr>
        <dsp:cNvPr id="0" name=""/>
        <dsp:cNvSpPr/>
      </dsp:nvSpPr>
      <dsp:spPr>
        <a:xfrm>
          <a:off x="3655575" y="741537"/>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4834A-12F2-41DF-942A-13694C79BE3B}">
      <dsp:nvSpPr>
        <dsp:cNvPr id="0" name=""/>
        <dsp:cNvSpPr/>
      </dsp:nvSpPr>
      <dsp:spPr>
        <a:xfrm>
          <a:off x="3843996" y="929959"/>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8987C-BBB0-4EFA-B508-B53344081D42}">
      <dsp:nvSpPr>
        <dsp:cNvPr id="0" name=""/>
        <dsp:cNvSpPr/>
      </dsp:nvSpPr>
      <dsp:spPr>
        <a:xfrm>
          <a:off x="4745088" y="74153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Responsible for most important assets – people</a:t>
          </a:r>
          <a:endParaRPr lang="en-US" sz="1900" kern="1200"/>
        </a:p>
      </dsp:txBody>
      <dsp:txXfrm>
        <a:off x="4745088" y="741537"/>
        <a:ext cx="2114937" cy="897246"/>
      </dsp:txXfrm>
    </dsp:sp>
    <dsp:sp modelId="{9B103A19-22B7-46F7-AE79-487954479747}">
      <dsp:nvSpPr>
        <dsp:cNvPr id="0" name=""/>
        <dsp:cNvSpPr/>
      </dsp:nvSpPr>
      <dsp:spPr>
        <a:xfrm>
          <a:off x="7228536" y="741537"/>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6E151-C4E5-41BC-8F47-78B7557149E2}">
      <dsp:nvSpPr>
        <dsp:cNvPr id="0" name=""/>
        <dsp:cNvSpPr/>
      </dsp:nvSpPr>
      <dsp:spPr>
        <a:xfrm>
          <a:off x="7416958" y="929959"/>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CACDB6-D296-43A8-980C-EF3460D14B98}">
      <dsp:nvSpPr>
        <dsp:cNvPr id="0" name=""/>
        <dsp:cNvSpPr/>
      </dsp:nvSpPr>
      <dsp:spPr>
        <a:xfrm>
          <a:off x="8318049" y="741537"/>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Knowledge of HR</a:t>
          </a:r>
          <a:endParaRPr lang="en-US" sz="1900" kern="1200"/>
        </a:p>
      </dsp:txBody>
      <dsp:txXfrm>
        <a:off x="8318049" y="741537"/>
        <a:ext cx="2114937" cy="897246"/>
      </dsp:txXfrm>
    </dsp:sp>
    <dsp:sp modelId="{369AA684-AA20-4DA9-B2F6-38FD0E8DBBF1}">
      <dsp:nvSpPr>
        <dsp:cNvPr id="0" name=""/>
        <dsp:cNvSpPr/>
      </dsp:nvSpPr>
      <dsp:spPr>
        <a:xfrm>
          <a:off x="82613" y="231009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AFA8E-4D0D-4393-B9D1-99D075473D0A}">
      <dsp:nvSpPr>
        <dsp:cNvPr id="0" name=""/>
        <dsp:cNvSpPr/>
      </dsp:nvSpPr>
      <dsp:spPr>
        <a:xfrm>
          <a:off x="271034" y="249851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9CE47D-0B27-4E6D-9B98-EA54BA56706A}">
      <dsp:nvSpPr>
        <dsp:cNvPr id="0" name=""/>
        <dsp:cNvSpPr/>
      </dsp:nvSpPr>
      <dsp:spPr>
        <a:xfrm>
          <a:off x="1172126" y="231009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Excellent communication skills</a:t>
          </a:r>
          <a:endParaRPr lang="en-US" sz="1900" kern="1200"/>
        </a:p>
      </dsp:txBody>
      <dsp:txXfrm>
        <a:off x="1172126" y="2310092"/>
        <a:ext cx="2114937" cy="897246"/>
      </dsp:txXfrm>
    </dsp:sp>
    <dsp:sp modelId="{C516FEAA-B5D0-4711-8DA3-6B5AA3FA4B0A}">
      <dsp:nvSpPr>
        <dsp:cNvPr id="0" name=""/>
        <dsp:cNvSpPr/>
      </dsp:nvSpPr>
      <dsp:spPr>
        <a:xfrm>
          <a:off x="3655575" y="231009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0194A0-B104-4BA8-8CD4-E3C4AB0C75DB}">
      <dsp:nvSpPr>
        <dsp:cNvPr id="0" name=""/>
        <dsp:cNvSpPr/>
      </dsp:nvSpPr>
      <dsp:spPr>
        <a:xfrm>
          <a:off x="3843996" y="249851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88B25-42CB-4A65-89D9-2132CD185C3C}">
      <dsp:nvSpPr>
        <dsp:cNvPr id="0" name=""/>
        <dsp:cNvSpPr/>
      </dsp:nvSpPr>
      <dsp:spPr>
        <a:xfrm>
          <a:off x="4745088" y="231009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Strategic approach</a:t>
          </a:r>
          <a:endParaRPr lang="en-US" sz="1900" kern="1200"/>
        </a:p>
      </dsp:txBody>
      <dsp:txXfrm>
        <a:off x="4745088" y="2310092"/>
        <a:ext cx="2114937" cy="897246"/>
      </dsp:txXfrm>
    </dsp:sp>
    <dsp:sp modelId="{5EDF8E08-7DE4-4498-9EFC-0B1C2A6129E1}">
      <dsp:nvSpPr>
        <dsp:cNvPr id="0" name=""/>
        <dsp:cNvSpPr/>
      </dsp:nvSpPr>
      <dsp:spPr>
        <a:xfrm>
          <a:off x="7228536" y="231009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D524F2-F793-4111-9514-BF625F57927C}">
      <dsp:nvSpPr>
        <dsp:cNvPr id="0" name=""/>
        <dsp:cNvSpPr/>
      </dsp:nvSpPr>
      <dsp:spPr>
        <a:xfrm>
          <a:off x="7416958" y="249851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E0939-554E-48D3-A88D-05C70C9CBD3A}">
      <dsp:nvSpPr>
        <dsp:cNvPr id="0" name=""/>
        <dsp:cNvSpPr/>
      </dsp:nvSpPr>
      <dsp:spPr>
        <a:xfrm>
          <a:off x="8318049" y="231009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Create welcoming workplace workers (Hansen, et al. 2019)  </a:t>
          </a:r>
          <a:endParaRPr lang="en-US" sz="1900" kern="1200"/>
        </a:p>
      </dsp:txBody>
      <dsp:txXfrm>
        <a:off x="8318049" y="231009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640EF-CB25-4487-B07C-EEDB5E5EE3CB}">
      <dsp:nvSpPr>
        <dsp:cNvPr id="0" name=""/>
        <dsp:cNvSpPr/>
      </dsp:nvSpPr>
      <dsp:spPr>
        <a:xfrm>
          <a:off x="0" y="2852"/>
          <a:ext cx="7452360" cy="1298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a:t>Employment laws and regulations (Bell, et al. 2016)</a:t>
          </a:r>
          <a:endParaRPr lang="en-US" sz="3000" kern="1200"/>
        </a:p>
      </dsp:txBody>
      <dsp:txXfrm>
        <a:off x="63397" y="66249"/>
        <a:ext cx="7325566" cy="1171906"/>
      </dsp:txXfrm>
    </dsp:sp>
    <dsp:sp modelId="{BBAED63A-AE6E-403B-A226-D957211E8B65}">
      <dsp:nvSpPr>
        <dsp:cNvPr id="0" name=""/>
        <dsp:cNvSpPr/>
      </dsp:nvSpPr>
      <dsp:spPr>
        <a:xfrm>
          <a:off x="0" y="1387952"/>
          <a:ext cx="7452360" cy="12987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a:t>The process of recruitment and selection</a:t>
          </a:r>
          <a:endParaRPr lang="en-US" sz="3000" kern="1200"/>
        </a:p>
      </dsp:txBody>
      <dsp:txXfrm>
        <a:off x="63397" y="1451349"/>
        <a:ext cx="7325566" cy="1171906"/>
      </dsp:txXfrm>
    </dsp:sp>
    <dsp:sp modelId="{7A51DCEC-750F-4222-A671-C81F5F141E36}">
      <dsp:nvSpPr>
        <dsp:cNvPr id="0" name=""/>
        <dsp:cNvSpPr/>
      </dsp:nvSpPr>
      <dsp:spPr>
        <a:xfrm>
          <a:off x="0" y="2773053"/>
          <a:ext cx="7452360" cy="12987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a:t>Administration of performance (McEvoy, et al. 2015).</a:t>
          </a:r>
          <a:endParaRPr lang="en-US" sz="3000" kern="1200"/>
        </a:p>
      </dsp:txBody>
      <dsp:txXfrm>
        <a:off x="63397" y="2836450"/>
        <a:ext cx="7325566" cy="1171906"/>
      </dsp:txXfrm>
    </dsp:sp>
    <dsp:sp modelId="{FB6F9CF6-D8A4-427D-AB32-7AD98C588FB1}">
      <dsp:nvSpPr>
        <dsp:cNvPr id="0" name=""/>
        <dsp:cNvSpPr/>
      </dsp:nvSpPr>
      <dsp:spPr>
        <a:xfrm>
          <a:off x="0" y="4158153"/>
          <a:ext cx="7452360" cy="1298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a:t>Training and professional development</a:t>
          </a:r>
          <a:endParaRPr lang="en-US" sz="3000" kern="1200"/>
        </a:p>
      </dsp:txBody>
      <dsp:txXfrm>
        <a:off x="63397" y="4221550"/>
        <a:ext cx="7325566" cy="1171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EDB4B-3FDC-4FD6-B28B-766C5E046237}">
      <dsp:nvSpPr>
        <dsp:cNvPr id="0" name=""/>
        <dsp:cNvSpPr/>
      </dsp:nvSpPr>
      <dsp:spPr>
        <a:xfrm>
          <a:off x="0" y="627"/>
          <a:ext cx="517519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422043D-C2F4-41CA-9242-C782A70537BB}">
      <dsp:nvSpPr>
        <dsp:cNvPr id="0" name=""/>
        <dsp:cNvSpPr/>
      </dsp:nvSpPr>
      <dsp:spPr>
        <a:xfrm>
          <a:off x="0" y="627"/>
          <a:ext cx="5175196" cy="102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Communications</a:t>
          </a:r>
          <a:endParaRPr lang="en-US" sz="2800" kern="1200"/>
        </a:p>
      </dsp:txBody>
      <dsp:txXfrm>
        <a:off x="0" y="627"/>
        <a:ext cx="5175196" cy="1027533"/>
      </dsp:txXfrm>
    </dsp:sp>
    <dsp:sp modelId="{EC370CCC-57DE-40A0-AFFA-549E6D6BE9D1}">
      <dsp:nvSpPr>
        <dsp:cNvPr id="0" name=""/>
        <dsp:cNvSpPr/>
      </dsp:nvSpPr>
      <dsp:spPr>
        <a:xfrm>
          <a:off x="0" y="1028160"/>
          <a:ext cx="517519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A57C07-426F-4DE7-B3F3-AEF43C43F221}">
      <dsp:nvSpPr>
        <dsp:cNvPr id="0" name=""/>
        <dsp:cNvSpPr/>
      </dsp:nvSpPr>
      <dsp:spPr>
        <a:xfrm>
          <a:off x="0" y="1028160"/>
          <a:ext cx="5175196" cy="102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Leadership</a:t>
          </a:r>
          <a:endParaRPr lang="en-US" sz="2800" kern="1200"/>
        </a:p>
      </dsp:txBody>
      <dsp:txXfrm>
        <a:off x="0" y="1028160"/>
        <a:ext cx="5175196" cy="1027533"/>
      </dsp:txXfrm>
    </dsp:sp>
    <dsp:sp modelId="{38752719-1A33-4B4F-8B43-53869C6F0BA7}">
      <dsp:nvSpPr>
        <dsp:cNvPr id="0" name=""/>
        <dsp:cNvSpPr/>
      </dsp:nvSpPr>
      <dsp:spPr>
        <a:xfrm>
          <a:off x="0" y="2055693"/>
          <a:ext cx="517519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D3FC6D-D319-4499-84EC-DDD481B522C2}">
      <dsp:nvSpPr>
        <dsp:cNvPr id="0" name=""/>
        <dsp:cNvSpPr/>
      </dsp:nvSpPr>
      <dsp:spPr>
        <a:xfrm>
          <a:off x="0" y="2055693"/>
          <a:ext cx="5175196" cy="102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Problem-solving (Hansen, et al. 2019)</a:t>
          </a:r>
          <a:endParaRPr lang="en-US" sz="2800" kern="1200"/>
        </a:p>
      </dsp:txBody>
      <dsp:txXfrm>
        <a:off x="0" y="2055693"/>
        <a:ext cx="5175196" cy="1027533"/>
      </dsp:txXfrm>
    </dsp:sp>
    <dsp:sp modelId="{4A47B1C9-B66E-4DA2-962F-9B8E5C2E491F}">
      <dsp:nvSpPr>
        <dsp:cNvPr id="0" name=""/>
        <dsp:cNvSpPr/>
      </dsp:nvSpPr>
      <dsp:spPr>
        <a:xfrm>
          <a:off x="0" y="3083226"/>
          <a:ext cx="517519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680A41C-E070-4CE8-8890-1B3A12979F3F}">
      <dsp:nvSpPr>
        <dsp:cNvPr id="0" name=""/>
        <dsp:cNvSpPr/>
      </dsp:nvSpPr>
      <dsp:spPr>
        <a:xfrm>
          <a:off x="0" y="3083226"/>
          <a:ext cx="5175196" cy="102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Empathy</a:t>
          </a:r>
          <a:endParaRPr lang="en-US" sz="2800" kern="1200"/>
        </a:p>
      </dsp:txBody>
      <dsp:txXfrm>
        <a:off x="0" y="3083226"/>
        <a:ext cx="5175196" cy="1027533"/>
      </dsp:txXfrm>
    </dsp:sp>
    <dsp:sp modelId="{C93F74A8-2612-40E2-AC9E-2313702E7303}">
      <dsp:nvSpPr>
        <dsp:cNvPr id="0" name=""/>
        <dsp:cNvSpPr/>
      </dsp:nvSpPr>
      <dsp:spPr>
        <a:xfrm>
          <a:off x="0" y="4110759"/>
          <a:ext cx="517519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2DB7429-95E3-43E8-8B7D-D66E2AFD04A8}">
      <dsp:nvSpPr>
        <dsp:cNvPr id="0" name=""/>
        <dsp:cNvSpPr/>
      </dsp:nvSpPr>
      <dsp:spPr>
        <a:xfrm>
          <a:off x="0" y="4110759"/>
          <a:ext cx="5175196" cy="102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Effective time management (McEvoy, et al 2015)</a:t>
          </a:r>
          <a:endParaRPr lang="en-US" sz="2800" kern="1200"/>
        </a:p>
      </dsp:txBody>
      <dsp:txXfrm>
        <a:off x="0" y="4110759"/>
        <a:ext cx="5175196" cy="10275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469C7-EEB7-4793-80C2-BF1AE1A8071C}">
      <dsp:nvSpPr>
        <dsp:cNvPr id="0" name=""/>
        <dsp:cNvSpPr/>
      </dsp:nvSpPr>
      <dsp:spPr>
        <a:xfrm>
          <a:off x="0" y="4299"/>
          <a:ext cx="5861090" cy="9157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3A9D13-7E2F-41D0-934A-5004684D9016}">
      <dsp:nvSpPr>
        <dsp:cNvPr id="0" name=""/>
        <dsp:cNvSpPr/>
      </dsp:nvSpPr>
      <dsp:spPr>
        <a:xfrm>
          <a:off x="277016" y="210345"/>
          <a:ext cx="503667" cy="503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78F49-ECE5-4656-B17C-1C0A8A197F36}">
      <dsp:nvSpPr>
        <dsp:cNvPr id="0" name=""/>
        <dsp:cNvSpPr/>
      </dsp:nvSpPr>
      <dsp:spPr>
        <a:xfrm>
          <a:off x="1057701" y="4299"/>
          <a:ext cx="4803388" cy="915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8" tIns="96918" rIns="96918" bIns="96918" numCol="1" spcCol="1270" anchor="ctr" anchorCtr="0">
          <a:noAutofit/>
        </a:bodyPr>
        <a:lstStyle/>
        <a:p>
          <a:pPr marL="0" lvl="0" indent="0" algn="l" defTabSz="844550">
            <a:lnSpc>
              <a:spcPct val="100000"/>
            </a:lnSpc>
            <a:spcBef>
              <a:spcPct val="0"/>
            </a:spcBef>
            <a:spcAft>
              <a:spcPct val="35000"/>
            </a:spcAft>
            <a:buNone/>
          </a:pPr>
          <a:r>
            <a:rPr lang="en-GB" sz="1900" kern="1200"/>
            <a:t>Professionalism</a:t>
          </a:r>
          <a:endParaRPr lang="en-US" sz="1900" kern="1200"/>
        </a:p>
      </dsp:txBody>
      <dsp:txXfrm>
        <a:off x="1057701" y="4299"/>
        <a:ext cx="4803388" cy="915758"/>
      </dsp:txXfrm>
    </dsp:sp>
    <dsp:sp modelId="{24AFA50C-E0AE-4CBA-ABE3-B91610339830}">
      <dsp:nvSpPr>
        <dsp:cNvPr id="0" name=""/>
        <dsp:cNvSpPr/>
      </dsp:nvSpPr>
      <dsp:spPr>
        <a:xfrm>
          <a:off x="0" y="1148997"/>
          <a:ext cx="5861090" cy="9157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E7FA9-80E9-41E7-AC4B-144540747892}">
      <dsp:nvSpPr>
        <dsp:cNvPr id="0" name=""/>
        <dsp:cNvSpPr/>
      </dsp:nvSpPr>
      <dsp:spPr>
        <a:xfrm>
          <a:off x="277016" y="1355043"/>
          <a:ext cx="503667" cy="503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12048-7B58-43F0-B095-628F3A5091F4}">
      <dsp:nvSpPr>
        <dsp:cNvPr id="0" name=""/>
        <dsp:cNvSpPr/>
      </dsp:nvSpPr>
      <dsp:spPr>
        <a:xfrm>
          <a:off x="1057701" y="1148997"/>
          <a:ext cx="4803388" cy="915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8" tIns="96918" rIns="96918" bIns="96918" numCol="1" spcCol="1270" anchor="ctr" anchorCtr="0">
          <a:noAutofit/>
        </a:bodyPr>
        <a:lstStyle/>
        <a:p>
          <a:pPr marL="0" lvl="0" indent="0" algn="l" defTabSz="844550">
            <a:lnSpc>
              <a:spcPct val="100000"/>
            </a:lnSpc>
            <a:spcBef>
              <a:spcPct val="0"/>
            </a:spcBef>
            <a:spcAft>
              <a:spcPct val="35000"/>
            </a:spcAft>
            <a:buNone/>
          </a:pPr>
          <a:r>
            <a:rPr lang="en-GB" sz="1900" kern="1200"/>
            <a:t>Confidentiality (Ulrich, et al. 2018)</a:t>
          </a:r>
          <a:endParaRPr lang="en-US" sz="1900" kern="1200"/>
        </a:p>
      </dsp:txBody>
      <dsp:txXfrm>
        <a:off x="1057701" y="1148997"/>
        <a:ext cx="4803388" cy="915758"/>
      </dsp:txXfrm>
    </dsp:sp>
    <dsp:sp modelId="{1A6CF8D8-9E9D-4884-A283-164186AD1894}">
      <dsp:nvSpPr>
        <dsp:cNvPr id="0" name=""/>
        <dsp:cNvSpPr/>
      </dsp:nvSpPr>
      <dsp:spPr>
        <a:xfrm>
          <a:off x="0" y="2293695"/>
          <a:ext cx="5861090" cy="9157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B6D23-8B40-46DC-90FB-59A6F30E3CD8}">
      <dsp:nvSpPr>
        <dsp:cNvPr id="0" name=""/>
        <dsp:cNvSpPr/>
      </dsp:nvSpPr>
      <dsp:spPr>
        <a:xfrm>
          <a:off x="277016" y="2499741"/>
          <a:ext cx="503667" cy="503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FAF546-319B-40C2-AC7A-82A97C8AD1A9}">
      <dsp:nvSpPr>
        <dsp:cNvPr id="0" name=""/>
        <dsp:cNvSpPr/>
      </dsp:nvSpPr>
      <dsp:spPr>
        <a:xfrm>
          <a:off x="1057701" y="2293695"/>
          <a:ext cx="4803388" cy="915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8" tIns="96918" rIns="96918" bIns="96918" numCol="1" spcCol="1270" anchor="ctr" anchorCtr="0">
          <a:noAutofit/>
        </a:bodyPr>
        <a:lstStyle/>
        <a:p>
          <a:pPr marL="0" lvl="0" indent="0" algn="l" defTabSz="844550">
            <a:lnSpc>
              <a:spcPct val="100000"/>
            </a:lnSpc>
            <a:spcBef>
              <a:spcPct val="0"/>
            </a:spcBef>
            <a:spcAft>
              <a:spcPct val="35000"/>
            </a:spcAft>
            <a:buNone/>
          </a:pPr>
          <a:r>
            <a:rPr lang="en-GB" sz="1900" kern="1200"/>
            <a:t>Collaboration</a:t>
          </a:r>
          <a:endParaRPr lang="en-US" sz="1900" kern="1200"/>
        </a:p>
      </dsp:txBody>
      <dsp:txXfrm>
        <a:off x="1057701" y="2293695"/>
        <a:ext cx="4803388" cy="915758"/>
      </dsp:txXfrm>
    </dsp:sp>
    <dsp:sp modelId="{7A3060F8-2FB2-4E25-9717-8F7C31CE09A5}">
      <dsp:nvSpPr>
        <dsp:cNvPr id="0" name=""/>
        <dsp:cNvSpPr/>
      </dsp:nvSpPr>
      <dsp:spPr>
        <a:xfrm>
          <a:off x="0" y="3438393"/>
          <a:ext cx="5861090" cy="9157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E5160-3553-4FDD-80EA-50DDD3BD33CC}">
      <dsp:nvSpPr>
        <dsp:cNvPr id="0" name=""/>
        <dsp:cNvSpPr/>
      </dsp:nvSpPr>
      <dsp:spPr>
        <a:xfrm>
          <a:off x="277016" y="3644439"/>
          <a:ext cx="503667" cy="503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A5093-43F4-4BDA-B098-EE8BE8B52316}">
      <dsp:nvSpPr>
        <dsp:cNvPr id="0" name=""/>
        <dsp:cNvSpPr/>
      </dsp:nvSpPr>
      <dsp:spPr>
        <a:xfrm>
          <a:off x="1057701" y="3438393"/>
          <a:ext cx="4803388" cy="915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8" tIns="96918" rIns="96918" bIns="96918" numCol="1" spcCol="1270" anchor="ctr" anchorCtr="0">
          <a:noAutofit/>
        </a:bodyPr>
        <a:lstStyle/>
        <a:p>
          <a:pPr marL="0" lvl="0" indent="0" algn="l" defTabSz="844550">
            <a:lnSpc>
              <a:spcPct val="100000"/>
            </a:lnSpc>
            <a:spcBef>
              <a:spcPct val="0"/>
            </a:spcBef>
            <a:spcAft>
              <a:spcPct val="35000"/>
            </a:spcAft>
            <a:buNone/>
          </a:pPr>
          <a:r>
            <a:rPr lang="en-GB" sz="1900" kern="1200"/>
            <a:t>Accountability (Mansfield, 2019)</a:t>
          </a:r>
          <a:endParaRPr lang="en-US" sz="1900" kern="1200"/>
        </a:p>
      </dsp:txBody>
      <dsp:txXfrm>
        <a:off x="1057701" y="3438393"/>
        <a:ext cx="4803388" cy="915758"/>
      </dsp:txXfrm>
    </dsp:sp>
    <dsp:sp modelId="{F0A3DF0C-1B18-45F5-8AF9-62F7CA791FD5}">
      <dsp:nvSpPr>
        <dsp:cNvPr id="0" name=""/>
        <dsp:cNvSpPr/>
      </dsp:nvSpPr>
      <dsp:spPr>
        <a:xfrm>
          <a:off x="0" y="4583092"/>
          <a:ext cx="5861090" cy="9157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43085-AE2C-4FE4-A061-9963E7272546}">
      <dsp:nvSpPr>
        <dsp:cNvPr id="0" name=""/>
        <dsp:cNvSpPr/>
      </dsp:nvSpPr>
      <dsp:spPr>
        <a:xfrm>
          <a:off x="277016" y="4789137"/>
          <a:ext cx="503667" cy="5036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96DCC4-A875-474A-BB84-C452EC2A7179}">
      <dsp:nvSpPr>
        <dsp:cNvPr id="0" name=""/>
        <dsp:cNvSpPr/>
      </dsp:nvSpPr>
      <dsp:spPr>
        <a:xfrm>
          <a:off x="1057701" y="4583092"/>
          <a:ext cx="4803388" cy="915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8" tIns="96918" rIns="96918" bIns="96918" numCol="1" spcCol="1270" anchor="ctr" anchorCtr="0">
          <a:noAutofit/>
        </a:bodyPr>
        <a:lstStyle/>
        <a:p>
          <a:pPr marL="0" lvl="0" indent="0" algn="l" defTabSz="844550">
            <a:lnSpc>
              <a:spcPct val="100000"/>
            </a:lnSpc>
            <a:spcBef>
              <a:spcPct val="0"/>
            </a:spcBef>
            <a:spcAft>
              <a:spcPct val="35000"/>
            </a:spcAft>
            <a:buNone/>
          </a:pPr>
          <a:r>
            <a:rPr lang="en-GB" sz="1900" kern="1200"/>
            <a:t>Continuous learning</a:t>
          </a:r>
          <a:endParaRPr lang="en-US" sz="1900" kern="1200"/>
        </a:p>
      </dsp:txBody>
      <dsp:txXfrm>
        <a:off x="1057701" y="4583092"/>
        <a:ext cx="4803388" cy="915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2170B-E641-4444-B3BF-1F16C67B609F}">
      <dsp:nvSpPr>
        <dsp:cNvPr id="0" name=""/>
        <dsp:cNvSpPr/>
      </dsp:nvSpPr>
      <dsp:spPr>
        <a:xfrm>
          <a:off x="0" y="2011"/>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8C083D0-AB3C-4C87-A09B-B0C97844DAD6}">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 skills audit is a review of the skills and knowledge your employees have. It allows you to see the gaps in their expertise and understand the areas you need to improve.</a:t>
          </a:r>
          <a:endParaRPr lang="en-US" sz="1500" kern="1200"/>
        </a:p>
      </dsp:txBody>
      <dsp:txXfrm>
        <a:off x="0" y="2011"/>
        <a:ext cx="6713552" cy="685858"/>
      </dsp:txXfrm>
    </dsp:sp>
    <dsp:sp modelId="{59D0AD88-7E00-482A-BB84-D49E4F5555E3}">
      <dsp:nvSpPr>
        <dsp:cNvPr id="0" name=""/>
        <dsp:cNvSpPr/>
      </dsp:nvSpPr>
      <dsp:spPr>
        <a:xfrm>
          <a:off x="0" y="687869"/>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C348258-1348-4EC7-8CE5-CF1D6D9FEC5D}">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Use Microsoft Office – Very good</a:t>
          </a:r>
          <a:endParaRPr lang="en-US" sz="1500" kern="1200"/>
        </a:p>
      </dsp:txBody>
      <dsp:txXfrm>
        <a:off x="0" y="687869"/>
        <a:ext cx="6713552" cy="685858"/>
      </dsp:txXfrm>
    </dsp:sp>
    <dsp:sp modelId="{075383BD-9035-4633-9FDE-04C80CC9CDC2}">
      <dsp:nvSpPr>
        <dsp:cNvPr id="0" name=""/>
        <dsp:cNvSpPr/>
      </dsp:nvSpPr>
      <dsp:spPr>
        <a:xfrm>
          <a:off x="0" y="1373727"/>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0E25B0-ECFC-4F87-8FD1-9F68FACE88BE}">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Use of excel spreadsheet – Good</a:t>
          </a:r>
          <a:endParaRPr lang="en-US" sz="1500" kern="1200"/>
        </a:p>
      </dsp:txBody>
      <dsp:txXfrm>
        <a:off x="0" y="1373727"/>
        <a:ext cx="6713552" cy="685858"/>
      </dsp:txXfrm>
    </dsp:sp>
    <dsp:sp modelId="{46198A9D-9821-42C8-8FA8-DF357FD79D2E}">
      <dsp:nvSpPr>
        <dsp:cNvPr id="0" name=""/>
        <dsp:cNvSpPr/>
      </dsp:nvSpPr>
      <dsp:spPr>
        <a:xfrm>
          <a:off x="0" y="2059585"/>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7FF5C00-180A-4E71-96AC-704FECBCEF71}">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Use specialist HR software – Little or no experience</a:t>
          </a:r>
          <a:endParaRPr lang="en-US" sz="1500" kern="1200"/>
        </a:p>
      </dsp:txBody>
      <dsp:txXfrm>
        <a:off x="0" y="2059586"/>
        <a:ext cx="6713552" cy="685858"/>
      </dsp:txXfrm>
    </dsp:sp>
    <dsp:sp modelId="{5833AB75-DE41-4AEA-9F12-39474462BECF}">
      <dsp:nvSpPr>
        <dsp:cNvPr id="0" name=""/>
        <dsp:cNvSpPr/>
      </dsp:nvSpPr>
      <dsp:spPr>
        <a:xfrm>
          <a:off x="0" y="2745444"/>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E38B5E4-9A6C-47F4-84C9-14FDEACD63F7}">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Data analysis – Little of no experience</a:t>
          </a:r>
          <a:endParaRPr lang="en-US" sz="1500" kern="1200"/>
        </a:p>
      </dsp:txBody>
      <dsp:txXfrm>
        <a:off x="0" y="2745444"/>
        <a:ext cx="6713552" cy="685858"/>
      </dsp:txXfrm>
    </dsp:sp>
    <dsp:sp modelId="{42E9E39D-82E6-4BD2-A8A3-185E5F33D5BA}">
      <dsp:nvSpPr>
        <dsp:cNvPr id="0" name=""/>
        <dsp:cNvSpPr/>
      </dsp:nvSpPr>
      <dsp:spPr>
        <a:xfrm>
          <a:off x="0" y="3431302"/>
          <a:ext cx="671355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29A75BC-860B-4DC1-93F7-99CDA15A679C}">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Please see appendix C for full skills audit </a:t>
          </a:r>
          <a:endParaRPr lang="en-US" sz="1500" kern="1200"/>
        </a:p>
      </dsp:txBody>
      <dsp:txXfrm>
        <a:off x="0" y="3431302"/>
        <a:ext cx="6713552" cy="6858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78C9E-785D-4636-925C-6757AB9782DF}">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Performance management (Garder, et al. 2020)</a:t>
          </a:r>
          <a:endParaRPr lang="en-US" sz="4100" kern="1200"/>
        </a:p>
      </dsp:txBody>
      <dsp:txXfrm>
        <a:off x="48005" y="79784"/>
        <a:ext cx="10419590" cy="887374"/>
      </dsp:txXfrm>
    </dsp:sp>
    <dsp:sp modelId="{6C3B3EB6-8EF2-4988-84F2-A13A675062C2}">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Employee relationship</a:t>
          </a:r>
          <a:endParaRPr lang="en-US" sz="4100" kern="1200"/>
        </a:p>
      </dsp:txBody>
      <dsp:txXfrm>
        <a:off x="48005" y="1181249"/>
        <a:ext cx="10419590" cy="887374"/>
      </dsp:txXfrm>
    </dsp:sp>
    <dsp:sp modelId="{339DD06B-3E59-4624-8990-B80D2BAB5E02}">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HR technology (Bondarouk, et al. 2017)</a:t>
          </a:r>
          <a:endParaRPr lang="en-US" sz="4100" kern="1200"/>
        </a:p>
      </dsp:txBody>
      <dsp:txXfrm>
        <a:off x="48005" y="2282714"/>
        <a:ext cx="10419590" cy="887374"/>
      </dsp:txXfrm>
    </dsp:sp>
    <dsp:sp modelId="{0FC54AB2-AD6A-4B67-AB51-A9D9A9DE900E}">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Diversity, Equality and Inclusion</a:t>
          </a:r>
          <a:endParaRPr lang="en-US" sz="4100" kern="1200"/>
        </a:p>
      </dsp:txBody>
      <dsp:txXfrm>
        <a:off x="48005" y="3384179"/>
        <a:ext cx="10419590" cy="8873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720D5-D101-4F15-A3BD-A02A4765AB3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0628E-C873-45AC-8B08-3C11EE445F59}">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latin typeface="Arial" panose="020B0604020202020204" pitchFamily="34" charset="0"/>
              <a:cs typeface="Arial" panose="020B0604020202020204" pitchFamily="34" charset="0"/>
            </a:rPr>
            <a:t>In conclusion HR officer is critical to maintenance of a strong and growing company</a:t>
          </a:r>
          <a:endParaRPr lang="en-US" sz="2800" kern="1200">
            <a:latin typeface="Arial" panose="020B0604020202020204" pitchFamily="34" charset="0"/>
            <a:cs typeface="Arial" panose="020B0604020202020204" pitchFamily="34" charset="0"/>
          </a:endParaRPr>
        </a:p>
      </dsp:txBody>
      <dsp:txXfrm>
        <a:off x="0" y="0"/>
        <a:ext cx="6900512" cy="2768070"/>
      </dsp:txXfrm>
    </dsp:sp>
    <dsp:sp modelId="{853BB958-B4AC-4642-9AD4-7BA9D60EDCCF}">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C86F0-EC1C-4613-9426-334FE6603462}">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capable HR officer can successfully manage employee, handle complicated working regulations and contribute to a creation of a healthy and inclusive work culture if HR officer possess the essential skills, knowledge and behaviour.</a:t>
          </a:r>
          <a:endParaRPr lang="en-US" sz="2800" kern="1200" dirty="0">
            <a:latin typeface="Arial" panose="020B0604020202020204" pitchFamily="34" charset="0"/>
            <a:cs typeface="Arial" panose="020B0604020202020204" pitchFamily="34" charset="0"/>
          </a:endParaRPr>
        </a:p>
      </dsp:txBody>
      <dsp:txXfrm>
        <a:off x="0" y="2768070"/>
        <a:ext cx="6900512" cy="2768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8C8DF-A6C8-4B52-9BD5-167D3F875223}">
      <dsp:nvSpPr>
        <dsp:cNvPr id="0" name=""/>
        <dsp:cNvSpPr/>
      </dsp:nvSpPr>
      <dsp:spPr>
        <a:xfrm>
          <a:off x="0" y="908268"/>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52D3EB-5610-42E4-B234-C90F2124A3FF}">
      <dsp:nvSpPr>
        <dsp:cNvPr id="0" name=""/>
        <dsp:cNvSpPr/>
      </dsp:nvSpPr>
      <dsp:spPr>
        <a:xfrm>
          <a:off x="507233" y="1285549"/>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F6F4C2-0125-4BDB-BC2C-54D05054E323}">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100000"/>
            </a:lnSpc>
            <a:spcBef>
              <a:spcPct val="0"/>
            </a:spcBef>
            <a:spcAft>
              <a:spcPct val="35000"/>
            </a:spcAft>
            <a:buNone/>
          </a:pPr>
          <a:r>
            <a:rPr lang="en-GB" sz="2500" kern="1200"/>
            <a:t>Any Questions?</a:t>
          </a:r>
          <a:endParaRPr lang="en-US" sz="2500" kern="1200"/>
        </a:p>
      </dsp:txBody>
      <dsp:txXfrm>
        <a:off x="1936708" y="908268"/>
        <a:ext cx="4308556" cy="1676804"/>
      </dsp:txXfrm>
    </dsp:sp>
    <dsp:sp modelId="{F2BD40DD-7CB6-49B7-AF7A-3780BA00A80A}">
      <dsp:nvSpPr>
        <dsp:cNvPr id="0" name=""/>
        <dsp:cNvSpPr/>
      </dsp:nvSpPr>
      <dsp:spPr>
        <a:xfrm>
          <a:off x="0" y="3004274"/>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9F9B7-842C-4FC8-937A-1F891E189B69}">
      <dsp:nvSpPr>
        <dsp:cNvPr id="0" name=""/>
        <dsp:cNvSpPr/>
      </dsp:nvSpPr>
      <dsp:spPr>
        <a:xfrm>
          <a:off x="507233" y="3381554"/>
          <a:ext cx="922242" cy="922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7ED9A6-F4C9-4113-9CC6-0BD4238B7B9F}">
      <dsp:nvSpPr>
        <dsp:cNvPr id="0" name=""/>
        <dsp:cNvSpPr/>
      </dsp:nvSpPr>
      <dsp:spPr>
        <a:xfrm>
          <a:off x="1936708" y="3004274"/>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100000"/>
            </a:lnSpc>
            <a:spcBef>
              <a:spcPct val="0"/>
            </a:spcBef>
            <a:spcAft>
              <a:spcPct val="35000"/>
            </a:spcAft>
            <a:buNone/>
          </a:pPr>
          <a:r>
            <a:rPr lang="en-GB" sz="2500" kern="1200"/>
            <a:t>Thank you for your attention.</a:t>
          </a:r>
          <a:endParaRPr lang="en-US" sz="2500" kern="1200"/>
        </a:p>
      </dsp:txBody>
      <dsp:txXfrm>
        <a:off x="1936708" y="3004274"/>
        <a:ext cx="4308556" cy="16768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62A118-FBA8-4FBE-8CE5-32756662A880}" type="datetimeFigureOut">
              <a:rPr lang="en-GB" smtClean="0"/>
              <a:t>26/03/2023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4590DB-5AEC-4C67-BDE7-7E4B88BAB1BB}" type="slidenum">
              <a:rPr lang="en-GB" smtClean="0"/>
              <a:t>‹#›</a:t>
            </a:fld>
            <a:endParaRPr lang="en-GB"/>
          </a:p>
        </p:txBody>
      </p:sp>
    </p:spTree>
    <p:extLst>
      <p:ext uri="{BB962C8B-B14F-4D97-AF65-F5344CB8AC3E}">
        <p14:creationId xmlns:p14="http://schemas.microsoft.com/office/powerpoint/2010/main" val="1820645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page.</a:t>
            </a:r>
          </a:p>
        </p:txBody>
      </p:sp>
      <p:sp>
        <p:nvSpPr>
          <p:cNvPr id="4" name="Slide Number Placeholder 3"/>
          <p:cNvSpPr>
            <a:spLocks noGrp="1"/>
          </p:cNvSpPr>
          <p:nvPr>
            <p:ph type="sldNum" sz="quarter" idx="5"/>
          </p:nvPr>
        </p:nvSpPr>
        <p:spPr/>
        <p:txBody>
          <a:bodyPr/>
          <a:lstStyle/>
          <a:p>
            <a:fld id="{F54590DB-5AEC-4C67-BDE7-7E4B88BAB1BB}" type="slidenum">
              <a:rPr lang="en-GB" smtClean="0"/>
              <a:t>1</a:t>
            </a:fld>
            <a:endParaRPr lang="en-GB"/>
          </a:p>
        </p:txBody>
      </p:sp>
    </p:spTree>
    <p:extLst>
      <p:ext uri="{BB962C8B-B14F-4D97-AF65-F5344CB8AC3E}">
        <p14:creationId xmlns:p14="http://schemas.microsoft.com/office/powerpoint/2010/main" val="2296302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main points of my presentation.</a:t>
            </a:r>
          </a:p>
        </p:txBody>
      </p:sp>
      <p:sp>
        <p:nvSpPr>
          <p:cNvPr id="4" name="Slide Number Placeholder 3"/>
          <p:cNvSpPr>
            <a:spLocks noGrp="1"/>
          </p:cNvSpPr>
          <p:nvPr>
            <p:ph type="sldNum" sz="quarter" idx="5"/>
          </p:nvPr>
        </p:nvSpPr>
        <p:spPr/>
        <p:txBody>
          <a:bodyPr/>
          <a:lstStyle/>
          <a:p>
            <a:fld id="{F54590DB-5AEC-4C67-BDE7-7E4B88BAB1BB}" type="slidenum">
              <a:rPr lang="en-GB" smtClean="0"/>
              <a:t>2</a:t>
            </a:fld>
            <a:endParaRPr lang="en-GB"/>
          </a:p>
        </p:txBody>
      </p:sp>
    </p:spTree>
    <p:extLst>
      <p:ext uri="{BB962C8B-B14F-4D97-AF65-F5344CB8AC3E}">
        <p14:creationId xmlns:p14="http://schemas.microsoft.com/office/powerpoint/2010/main" val="768250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Capable HR officers are essential to the success of any firm. </a:t>
            </a:r>
          </a:p>
          <a:p>
            <a:pPr marL="228600" indent="-228600">
              <a:buFont typeface="+mj-lt"/>
              <a:buAutoNum type="arabicPeriod"/>
            </a:pPr>
            <a:r>
              <a:rPr lang="en-GB" dirty="0"/>
              <a:t>HR officers are responsible for managing the company’s most important assets (the workers).  </a:t>
            </a:r>
          </a:p>
          <a:p>
            <a:pPr marL="228600" indent="-228600">
              <a:buFont typeface="+mj-lt"/>
              <a:buAutoNum type="arabicPeriod"/>
            </a:pPr>
            <a:r>
              <a:rPr lang="en-GB" dirty="0"/>
              <a:t>HR officer must possess the knowledge, abilities and habits to complete their tasks successfully to ensure smooth running of business.</a:t>
            </a:r>
          </a:p>
          <a:p>
            <a:pPr marL="228600" indent="-228600">
              <a:buFont typeface="+mj-lt"/>
              <a:buAutoNum type="arabicPeriod"/>
            </a:pPr>
            <a:r>
              <a:rPr lang="en-GB" dirty="0"/>
              <a:t>HR officer must have very good at Communication skills.</a:t>
            </a:r>
          </a:p>
          <a:p>
            <a:pPr marL="228600" indent="-228600">
              <a:buFont typeface="+mj-lt"/>
              <a:buAutoNum type="arabicPeriod"/>
            </a:pPr>
            <a:r>
              <a:rPr lang="en-GB" dirty="0"/>
              <a:t>HR officer needs to ensuring that the organization has the right people in the right places at the right time to carry the company forward.</a:t>
            </a:r>
          </a:p>
          <a:p>
            <a:pPr marL="228600" indent="-228600">
              <a:buFont typeface="+mj-lt"/>
              <a:buAutoNum type="arabicPeriod"/>
            </a:pPr>
            <a:r>
              <a:rPr lang="en-GB" dirty="0"/>
              <a:t>Where team member is respect each other and making both you, and your team, feel safe and happy in the workplace.</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F54590DB-5AEC-4C67-BDE7-7E4B88BAB1BB}" type="slidenum">
              <a:rPr lang="en-GB" smtClean="0"/>
              <a:t>3</a:t>
            </a:fld>
            <a:endParaRPr lang="en-GB"/>
          </a:p>
        </p:txBody>
      </p:sp>
    </p:spTree>
    <p:extLst>
      <p:ext uri="{BB962C8B-B14F-4D97-AF65-F5344CB8AC3E}">
        <p14:creationId xmlns:p14="http://schemas.microsoft.com/office/powerpoint/2010/main" val="1673843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A HR officer is required to have a strong awareness of employment rules and regulations, for example: Discrimination, wage and hour legislation and leave laws.</a:t>
            </a:r>
          </a:p>
          <a:p>
            <a:pPr marL="228600" indent="-228600">
              <a:buFont typeface="+mj-lt"/>
              <a:buAutoNum type="arabicPeriod"/>
            </a:pPr>
            <a:r>
              <a:rPr lang="en-GB" dirty="0"/>
              <a:t>HR officer must have knowledge various efficient methods of recruiting and selection, such as sourcing applicants, reviewing resumes / CV’s, conducting interviews and offering jobs.</a:t>
            </a:r>
          </a:p>
          <a:p>
            <a:pPr marL="228600" indent="-228600">
              <a:buFont typeface="+mj-lt"/>
              <a:buAutoNum type="arabicPeriod"/>
            </a:pPr>
            <a:r>
              <a:rPr lang="en-GB" dirty="0"/>
              <a:t>Performance management strategies, including goal-setting, performance reviews, and performance development plans, be familiar with professionals working in HR.</a:t>
            </a:r>
          </a:p>
          <a:p>
            <a:pPr marL="228600" indent="-228600">
              <a:buFont typeface="+mj-lt"/>
              <a:buAutoNum type="arabicPeriod"/>
            </a:pPr>
            <a:r>
              <a:rPr lang="en-GB" dirty="0"/>
              <a:t>Training and development programmes – must be able to assist workers to improve their abilities and grow skills in their professions, need to be able to create and administer successful training and development programmes.</a:t>
            </a:r>
          </a:p>
          <a:p>
            <a:endParaRPr lang="en-GB" dirty="0"/>
          </a:p>
        </p:txBody>
      </p:sp>
      <p:sp>
        <p:nvSpPr>
          <p:cNvPr id="4" name="Slide Number Placeholder 3"/>
          <p:cNvSpPr>
            <a:spLocks noGrp="1"/>
          </p:cNvSpPr>
          <p:nvPr>
            <p:ph type="sldNum" sz="quarter" idx="5"/>
          </p:nvPr>
        </p:nvSpPr>
        <p:spPr/>
        <p:txBody>
          <a:bodyPr/>
          <a:lstStyle/>
          <a:p>
            <a:fld id="{F54590DB-5AEC-4C67-BDE7-7E4B88BAB1BB}" type="slidenum">
              <a:rPr lang="en-GB" smtClean="0"/>
              <a:t>4</a:t>
            </a:fld>
            <a:endParaRPr lang="en-GB"/>
          </a:p>
        </p:txBody>
      </p:sp>
    </p:spTree>
    <p:extLst>
      <p:ext uri="{BB962C8B-B14F-4D97-AF65-F5344CB8AC3E}">
        <p14:creationId xmlns:p14="http://schemas.microsoft.com/office/powerpoint/2010/main" val="2328748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HR officer must possess excellent communication skills, must be able to successfully explain information to workers and higher management.</a:t>
            </a:r>
          </a:p>
          <a:p>
            <a:pPr marL="228600" indent="-228600">
              <a:buFont typeface="+mj-lt"/>
              <a:buAutoNum type="arabicPeriod"/>
            </a:pPr>
            <a:r>
              <a:rPr lang="en-GB" dirty="0"/>
              <a:t>In addition to partnering with management, must be able to direct people and the organisation towards its objective when there is a need. </a:t>
            </a:r>
          </a:p>
          <a:p>
            <a:pPr marL="228600" indent="-228600">
              <a:buFont typeface="+mj-lt"/>
              <a:buAutoNum type="arabicPeriod"/>
            </a:pPr>
            <a:r>
              <a:rPr lang="en-GB" dirty="0"/>
              <a:t>Solve problems whether dealing with employee concerns or negotiating the complex employment legal issues, must be </a:t>
            </a:r>
            <a:r>
              <a:rPr lang="en-GB" dirty="0" err="1"/>
              <a:t>skillful</a:t>
            </a:r>
            <a:r>
              <a:rPr lang="en-GB" dirty="0"/>
              <a:t> problems-solver.</a:t>
            </a:r>
          </a:p>
          <a:p>
            <a:pPr marL="228600" indent="-228600">
              <a:buFont typeface="+mj-lt"/>
              <a:buAutoNum type="arabicPeriod"/>
            </a:pPr>
            <a:r>
              <a:rPr lang="en-GB" dirty="0"/>
              <a:t>HR officer must possess empathy, the ability to comprehend the needs and challenges of workers, and desire to react accordingly.</a:t>
            </a:r>
          </a:p>
          <a:p>
            <a:pPr marL="228600" indent="-228600">
              <a:buFont typeface="+mj-lt"/>
              <a:buAutoNum type="arabicPeriod"/>
            </a:pPr>
            <a:r>
              <a:rPr lang="en-GB" dirty="0"/>
              <a:t>HR officer must be excellent at managing their time since they often juggle many duties and activities simultaneously.</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F54590DB-5AEC-4C67-BDE7-7E4B88BAB1BB}" type="slidenum">
              <a:rPr lang="en-GB" smtClean="0"/>
              <a:t>5</a:t>
            </a:fld>
            <a:endParaRPr lang="en-GB"/>
          </a:p>
        </p:txBody>
      </p:sp>
    </p:spTree>
    <p:extLst>
      <p:ext uri="{BB962C8B-B14F-4D97-AF65-F5344CB8AC3E}">
        <p14:creationId xmlns:p14="http://schemas.microsoft.com/office/powerpoint/2010/main" val="1426770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HR officer must conduct themselves professionally and handle their co-worker and employees with honesty.  </a:t>
            </a:r>
          </a:p>
          <a:p>
            <a:pPr marL="228600" indent="-228600">
              <a:buFont typeface="+mj-lt"/>
              <a:buAutoNum type="arabicPeriod"/>
            </a:pPr>
            <a:r>
              <a:rPr lang="en-GB" dirty="0"/>
              <a:t>Maintain confidentiality while dealing with sensitive employee information such as medical records and disciplinary proceedings.  </a:t>
            </a:r>
          </a:p>
          <a:p>
            <a:pPr marL="228600" indent="-228600">
              <a:buFont typeface="+mj-lt"/>
              <a:buAutoNum type="arabicPeriod"/>
            </a:pPr>
            <a:r>
              <a:rPr lang="en-GB" dirty="0"/>
              <a:t>HR officer must collaborate with co-workers in various areas and departments, as well as partners and stakeholders.  </a:t>
            </a:r>
          </a:p>
          <a:p>
            <a:pPr marL="228600" indent="-228600">
              <a:buFont typeface="+mj-lt"/>
              <a:buAutoNum type="arabicPeriod"/>
            </a:pPr>
            <a:r>
              <a:rPr lang="en-GB" dirty="0"/>
              <a:t>HR officers must be able to accept responsibility for their choices and actions and confess and apologise when they are wrong.  </a:t>
            </a:r>
          </a:p>
          <a:p>
            <a:pPr marL="228600" indent="-228600">
              <a:buFont typeface="+mj-lt"/>
              <a:buAutoNum type="arabicPeriod"/>
            </a:pPr>
            <a:r>
              <a:rPr lang="en-GB" dirty="0"/>
              <a:t>HR officer must prioritise their learning by keeping abreast of HR industry trends and innovations.</a:t>
            </a:r>
          </a:p>
        </p:txBody>
      </p:sp>
      <p:sp>
        <p:nvSpPr>
          <p:cNvPr id="4" name="Slide Number Placeholder 3"/>
          <p:cNvSpPr>
            <a:spLocks noGrp="1"/>
          </p:cNvSpPr>
          <p:nvPr>
            <p:ph type="sldNum" sz="quarter" idx="5"/>
          </p:nvPr>
        </p:nvSpPr>
        <p:spPr/>
        <p:txBody>
          <a:bodyPr/>
          <a:lstStyle/>
          <a:p>
            <a:fld id="{F54590DB-5AEC-4C67-BDE7-7E4B88BAB1BB}" type="slidenum">
              <a:rPr lang="en-GB" smtClean="0"/>
              <a:t>6</a:t>
            </a:fld>
            <a:endParaRPr lang="en-GB"/>
          </a:p>
        </p:txBody>
      </p:sp>
    </p:spTree>
    <p:extLst>
      <p:ext uri="{BB962C8B-B14F-4D97-AF65-F5344CB8AC3E}">
        <p14:creationId xmlns:p14="http://schemas.microsoft.com/office/powerpoint/2010/main" val="3473802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 skills audit allows you to compare the skills you need and the skills you already have. This means you can take action and change things that aren’t working as well as they could. You can give your staff the training and development they need or make changes in the recruitment process</a:t>
            </a:r>
          </a:p>
          <a:p>
            <a:endParaRPr lang="en-GB" dirty="0"/>
          </a:p>
        </p:txBody>
      </p:sp>
      <p:sp>
        <p:nvSpPr>
          <p:cNvPr id="4" name="Slide Number Placeholder 3"/>
          <p:cNvSpPr>
            <a:spLocks noGrp="1"/>
          </p:cNvSpPr>
          <p:nvPr>
            <p:ph type="sldNum" sz="quarter" idx="5"/>
          </p:nvPr>
        </p:nvSpPr>
        <p:spPr/>
        <p:txBody>
          <a:bodyPr/>
          <a:lstStyle/>
          <a:p>
            <a:fld id="{F54590DB-5AEC-4C67-BDE7-7E4B88BAB1BB}" type="slidenum">
              <a:rPr lang="en-GB" smtClean="0"/>
              <a:t>7</a:t>
            </a:fld>
            <a:endParaRPr lang="en-GB"/>
          </a:p>
        </p:txBody>
      </p:sp>
    </p:spTree>
    <p:extLst>
      <p:ext uri="{BB962C8B-B14F-4D97-AF65-F5344CB8AC3E}">
        <p14:creationId xmlns:p14="http://schemas.microsoft.com/office/powerpoint/2010/main" val="382537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Analysis is a process of measuring your strengths, weaknesses, opportunities and threats at present. Carrying out a SWOT analysis of self can help you understand yourself in a much better manner.</a:t>
            </a:r>
          </a:p>
        </p:txBody>
      </p:sp>
      <p:sp>
        <p:nvSpPr>
          <p:cNvPr id="4" name="Slide Number Placeholder 3"/>
          <p:cNvSpPr>
            <a:spLocks noGrp="1"/>
          </p:cNvSpPr>
          <p:nvPr>
            <p:ph type="sldNum" sz="quarter" idx="5"/>
          </p:nvPr>
        </p:nvSpPr>
        <p:spPr/>
        <p:txBody>
          <a:bodyPr/>
          <a:lstStyle/>
          <a:p>
            <a:fld id="{F54590DB-5AEC-4C67-BDE7-7E4B88BAB1BB}" type="slidenum">
              <a:rPr lang="en-GB" smtClean="0"/>
              <a:t>8</a:t>
            </a:fld>
            <a:endParaRPr lang="en-GB"/>
          </a:p>
        </p:txBody>
      </p:sp>
    </p:spTree>
    <p:extLst>
      <p:ext uri="{BB962C8B-B14F-4D97-AF65-F5344CB8AC3E}">
        <p14:creationId xmlns:p14="http://schemas.microsoft.com/office/powerpoint/2010/main" val="546427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Training and development enhance skills of employee and therefore improves productivity.</a:t>
            </a:r>
          </a:p>
          <a:p>
            <a:pPr marL="228600" indent="-228600">
              <a:buFont typeface="+mj-lt"/>
              <a:buAutoNum type="arabicPeriod"/>
            </a:pPr>
            <a:r>
              <a:rPr lang="en-GB" dirty="0"/>
              <a:t>HR officer should know how to design &amp; implement performance management initiatives, how to set realistic goals, conduct performance reviews, provide constructive criticism.</a:t>
            </a:r>
          </a:p>
          <a:p>
            <a:pPr marL="228600" indent="-228600">
              <a:buFont typeface="+mj-lt"/>
              <a:buAutoNum type="arabicPeriod"/>
            </a:pPr>
            <a:r>
              <a:rPr lang="en-GB" dirty="0"/>
              <a:t>Should know how to deal with employees related issue &amp; address employees concerns, mediate disputes and resolve  conflicts.</a:t>
            </a:r>
          </a:p>
          <a:p>
            <a:pPr marL="228600" indent="-228600">
              <a:buFont typeface="+mj-lt"/>
              <a:buAutoNum type="arabicPeriod"/>
            </a:pPr>
            <a:r>
              <a:rPr lang="en-GB" dirty="0"/>
              <a:t>Applicants tracking system and performance management tools, should be able use programmes to automate HR tasks like report and generation and data management.</a:t>
            </a:r>
          </a:p>
          <a:p>
            <a:pPr marL="228600" indent="-228600">
              <a:buFont typeface="+mj-lt"/>
              <a:buAutoNum type="arabicPeriod"/>
            </a:pPr>
            <a:r>
              <a:rPr lang="en-GB" dirty="0"/>
              <a:t>Learn to help create a safe working environment for people of different ages, races, ethnicities, abilities, disabilities, genders, religion and sexual orientation.</a:t>
            </a:r>
          </a:p>
        </p:txBody>
      </p:sp>
      <p:sp>
        <p:nvSpPr>
          <p:cNvPr id="4" name="Slide Number Placeholder 3"/>
          <p:cNvSpPr>
            <a:spLocks noGrp="1"/>
          </p:cNvSpPr>
          <p:nvPr>
            <p:ph type="sldNum" sz="quarter" idx="5"/>
          </p:nvPr>
        </p:nvSpPr>
        <p:spPr/>
        <p:txBody>
          <a:bodyPr/>
          <a:lstStyle/>
          <a:p>
            <a:fld id="{F54590DB-5AEC-4C67-BDE7-7E4B88BAB1BB}" type="slidenum">
              <a:rPr lang="en-GB" smtClean="0"/>
              <a:t>9</a:t>
            </a:fld>
            <a:endParaRPr lang="en-GB"/>
          </a:p>
        </p:txBody>
      </p:sp>
    </p:spTree>
    <p:extLst>
      <p:ext uri="{BB962C8B-B14F-4D97-AF65-F5344CB8AC3E}">
        <p14:creationId xmlns:p14="http://schemas.microsoft.com/office/powerpoint/2010/main" val="2650780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summary at the end of the presentation.</a:t>
            </a:r>
          </a:p>
        </p:txBody>
      </p:sp>
      <p:sp>
        <p:nvSpPr>
          <p:cNvPr id="4" name="Slide Number Placeholder 3"/>
          <p:cNvSpPr>
            <a:spLocks noGrp="1"/>
          </p:cNvSpPr>
          <p:nvPr>
            <p:ph type="sldNum" sz="quarter" idx="5"/>
          </p:nvPr>
        </p:nvSpPr>
        <p:spPr/>
        <p:txBody>
          <a:bodyPr/>
          <a:lstStyle/>
          <a:p>
            <a:fld id="{F54590DB-5AEC-4C67-BDE7-7E4B88BAB1BB}" type="slidenum">
              <a:rPr lang="en-GB" smtClean="0"/>
              <a:t>10</a:t>
            </a:fld>
            <a:endParaRPr lang="en-GB"/>
          </a:p>
        </p:txBody>
      </p:sp>
    </p:spTree>
    <p:extLst>
      <p:ext uri="{BB962C8B-B14F-4D97-AF65-F5344CB8AC3E}">
        <p14:creationId xmlns:p14="http://schemas.microsoft.com/office/powerpoint/2010/main" val="2228101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end of presentation, time for the audience to ask questions if they have any.</a:t>
            </a:r>
          </a:p>
        </p:txBody>
      </p:sp>
      <p:sp>
        <p:nvSpPr>
          <p:cNvPr id="4" name="Slide Number Placeholder 3"/>
          <p:cNvSpPr>
            <a:spLocks noGrp="1"/>
          </p:cNvSpPr>
          <p:nvPr>
            <p:ph type="sldNum" sz="quarter" idx="5"/>
          </p:nvPr>
        </p:nvSpPr>
        <p:spPr/>
        <p:txBody>
          <a:bodyPr/>
          <a:lstStyle/>
          <a:p>
            <a:fld id="{F54590DB-5AEC-4C67-BDE7-7E4B88BAB1BB}" type="slidenum">
              <a:rPr lang="en-GB" smtClean="0"/>
              <a:t>11</a:t>
            </a:fld>
            <a:endParaRPr lang="en-GB"/>
          </a:p>
        </p:txBody>
      </p:sp>
    </p:spTree>
    <p:extLst>
      <p:ext uri="{BB962C8B-B14F-4D97-AF65-F5344CB8AC3E}">
        <p14:creationId xmlns:p14="http://schemas.microsoft.com/office/powerpoint/2010/main" val="4213033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references has been used for this presentation.</a:t>
            </a:r>
          </a:p>
        </p:txBody>
      </p:sp>
      <p:sp>
        <p:nvSpPr>
          <p:cNvPr id="4" name="Slide Number Placeholder 3"/>
          <p:cNvSpPr>
            <a:spLocks noGrp="1"/>
          </p:cNvSpPr>
          <p:nvPr>
            <p:ph type="sldNum" sz="quarter" idx="5"/>
          </p:nvPr>
        </p:nvSpPr>
        <p:spPr/>
        <p:txBody>
          <a:bodyPr/>
          <a:lstStyle/>
          <a:p>
            <a:fld id="{F54590DB-5AEC-4C67-BDE7-7E4B88BAB1BB}" type="slidenum">
              <a:rPr lang="en-GB" smtClean="0"/>
              <a:t>12</a:t>
            </a:fld>
            <a:endParaRPr lang="en-GB"/>
          </a:p>
        </p:txBody>
      </p:sp>
    </p:spTree>
    <p:extLst>
      <p:ext uri="{BB962C8B-B14F-4D97-AF65-F5344CB8AC3E}">
        <p14:creationId xmlns:p14="http://schemas.microsoft.com/office/powerpoint/2010/main" val="2636368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continued from the previous page.</a:t>
            </a:r>
          </a:p>
        </p:txBody>
      </p:sp>
      <p:sp>
        <p:nvSpPr>
          <p:cNvPr id="4" name="Slide Number Placeholder 3"/>
          <p:cNvSpPr>
            <a:spLocks noGrp="1"/>
          </p:cNvSpPr>
          <p:nvPr>
            <p:ph type="sldNum" sz="quarter" idx="5"/>
          </p:nvPr>
        </p:nvSpPr>
        <p:spPr/>
        <p:txBody>
          <a:bodyPr/>
          <a:lstStyle/>
          <a:p>
            <a:fld id="{F54590DB-5AEC-4C67-BDE7-7E4B88BAB1BB}" type="slidenum">
              <a:rPr lang="en-GB" smtClean="0"/>
              <a:t>13</a:t>
            </a:fld>
            <a:endParaRPr lang="en-GB"/>
          </a:p>
        </p:txBody>
      </p:sp>
    </p:spTree>
    <p:extLst>
      <p:ext uri="{BB962C8B-B14F-4D97-AF65-F5344CB8AC3E}">
        <p14:creationId xmlns:p14="http://schemas.microsoft.com/office/powerpoint/2010/main" val="1908216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full SWOT analysis.</a:t>
            </a:r>
          </a:p>
        </p:txBody>
      </p:sp>
      <p:sp>
        <p:nvSpPr>
          <p:cNvPr id="4" name="Slide Number Placeholder 3"/>
          <p:cNvSpPr>
            <a:spLocks noGrp="1"/>
          </p:cNvSpPr>
          <p:nvPr>
            <p:ph type="sldNum" sz="quarter" idx="5"/>
          </p:nvPr>
        </p:nvSpPr>
        <p:spPr/>
        <p:txBody>
          <a:bodyPr/>
          <a:lstStyle/>
          <a:p>
            <a:fld id="{F54590DB-5AEC-4C67-BDE7-7E4B88BAB1BB}" type="slidenum">
              <a:rPr lang="en-GB" smtClean="0"/>
              <a:t>14</a:t>
            </a:fld>
            <a:endParaRPr lang="en-GB"/>
          </a:p>
        </p:txBody>
      </p:sp>
    </p:spTree>
    <p:extLst>
      <p:ext uri="{BB962C8B-B14F-4D97-AF65-F5344CB8AC3E}">
        <p14:creationId xmlns:p14="http://schemas.microsoft.com/office/powerpoint/2010/main" val="3755805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Personal skills audit.</a:t>
            </a:r>
          </a:p>
        </p:txBody>
      </p:sp>
      <p:sp>
        <p:nvSpPr>
          <p:cNvPr id="4" name="Slide Number Placeholder 3"/>
          <p:cNvSpPr>
            <a:spLocks noGrp="1"/>
          </p:cNvSpPr>
          <p:nvPr>
            <p:ph type="sldNum" sz="quarter" idx="5"/>
          </p:nvPr>
        </p:nvSpPr>
        <p:spPr/>
        <p:txBody>
          <a:bodyPr/>
          <a:lstStyle/>
          <a:p>
            <a:fld id="{F54590DB-5AEC-4C67-BDE7-7E4B88BAB1BB}" type="slidenum">
              <a:rPr lang="en-GB" smtClean="0"/>
              <a:t>15</a:t>
            </a:fld>
            <a:endParaRPr lang="en-GB"/>
          </a:p>
        </p:txBody>
      </p:sp>
    </p:spTree>
    <p:extLst>
      <p:ext uri="{BB962C8B-B14F-4D97-AF65-F5344CB8AC3E}">
        <p14:creationId xmlns:p14="http://schemas.microsoft.com/office/powerpoint/2010/main" val="687392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4AD80A-8F3A-4301-B36C-E8D46092DFE1}"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4062726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AD80A-8F3A-4301-B36C-E8D46092DFE1}"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254808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4AD80A-8F3A-4301-B36C-E8D46092DFE1}"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3190006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4AD80A-8F3A-4301-B36C-E8D46092DFE1}"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97991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4AD80A-8F3A-4301-B36C-E8D46092DFE1}" type="datetimeFigureOut">
              <a:rPr lang="en-GB" smtClean="0"/>
              <a:t>26/03/2023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120243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4AD80A-8F3A-4301-B36C-E8D46092DFE1}" type="datetimeFigureOut">
              <a:rPr lang="en-GB" smtClean="0"/>
              <a:t>26/03/2023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59557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AD80A-8F3A-4301-B36C-E8D46092DFE1}" type="datetimeFigureOut">
              <a:rPr lang="en-GB" smtClean="0"/>
              <a:t>26/03/2023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671428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4AD80A-8F3A-4301-B36C-E8D46092DFE1}"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264027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4AD80A-8F3A-4301-B36C-E8D46092DFE1}"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438401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AD80A-8F3A-4301-B36C-E8D46092DFE1}"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345490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4AD80A-8F3A-4301-B36C-E8D46092DFE1}"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1567B4-F302-42DF-808E-98D9A6C4C79B}" type="slidenum">
              <a:rPr lang="en-GB" smtClean="0"/>
              <a:t>‹#›</a:t>
            </a:fld>
            <a:endParaRPr lang="en-GB"/>
          </a:p>
        </p:txBody>
      </p:sp>
    </p:spTree>
    <p:extLst>
      <p:ext uri="{BB962C8B-B14F-4D97-AF65-F5344CB8AC3E}">
        <p14:creationId xmlns:p14="http://schemas.microsoft.com/office/powerpoint/2010/main" val="1565988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4AD80A-8F3A-4301-B36C-E8D46092DFE1}" type="datetimeFigureOut">
              <a:rPr lang="en-GB" smtClean="0"/>
              <a:t>26/03/2023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1567B4-F302-42DF-808E-98D9A6C4C79B}" type="slidenum">
              <a:rPr lang="en-GB" smtClean="0"/>
              <a:t>‹#›</a:t>
            </a:fld>
            <a:endParaRPr lang="en-GB"/>
          </a:p>
        </p:txBody>
      </p:sp>
    </p:spTree>
    <p:extLst>
      <p:ext uri="{BB962C8B-B14F-4D97-AF65-F5344CB8AC3E}">
        <p14:creationId xmlns:p14="http://schemas.microsoft.com/office/powerpoint/2010/main" val="3059799171"/>
      </p:ext>
    </p:extLst>
  </p:cSld>
  <p:clrMap bg1="lt1" tx1="dk1" bg2="lt2" tx2="dk2" accent1="accent1" accent2="accent2" accent3="accent3" accent4="accent4" accent5="accent5" accent6="accent6" hlink="hlink" folHlink="folHlink"/>
  <p:sldLayoutIdLst>
    <p:sldLayoutId id="2147484238" r:id="rId1"/>
    <p:sldLayoutId id="2147484239" r:id="rId2"/>
    <p:sldLayoutId id="2147484240" r:id="rId3"/>
    <p:sldLayoutId id="2147484241" r:id="rId4"/>
    <p:sldLayoutId id="2147484242" r:id="rId5"/>
    <p:sldLayoutId id="2147484243" r:id="rId6"/>
    <p:sldLayoutId id="2147484244" r:id="rId7"/>
    <p:sldLayoutId id="2147484245" r:id="rId8"/>
    <p:sldLayoutId id="2147484246" r:id="rId9"/>
    <p:sldLayoutId id="2147484247" r:id="rId10"/>
    <p:sldLayoutId id="21474842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B136-A2B5-4FD7-80F4-867317D3F420}"/>
              </a:ext>
            </a:extLst>
          </p:cNvPr>
          <p:cNvSpPr>
            <a:spLocks noGrp="1"/>
          </p:cNvSpPr>
          <p:nvPr>
            <p:ph type="ctrTitle"/>
          </p:nvPr>
        </p:nvSpPr>
        <p:spPr>
          <a:xfrm>
            <a:off x="638882" y="639193"/>
            <a:ext cx="3571810" cy="3573516"/>
          </a:xfrm>
        </p:spPr>
        <p:txBody>
          <a:bodyPr>
            <a:normAutofit/>
          </a:bodyPr>
          <a:lstStyle/>
          <a:p>
            <a:pPr algn="l"/>
            <a:r>
              <a:rPr lang="en-GB" sz="4600">
                <a:latin typeface="Arial" panose="020B0604020202020204" pitchFamily="34" charset="0"/>
                <a:cs typeface="Arial" panose="020B0604020202020204" pitchFamily="34" charset="0"/>
              </a:rPr>
              <a:t>Developing Relationship and workplace Achievement</a:t>
            </a:r>
          </a:p>
        </p:txBody>
      </p:sp>
      <p:sp>
        <p:nvSpPr>
          <p:cNvPr id="3" name="Subtitle 2">
            <a:extLst>
              <a:ext uri="{FF2B5EF4-FFF2-40B4-BE49-F238E27FC236}">
                <a16:creationId xmlns:a16="http://schemas.microsoft.com/office/drawing/2014/main" id="{9B2B11AD-A771-439C-A3D3-2041EDAF8325}"/>
              </a:ext>
            </a:extLst>
          </p:cNvPr>
          <p:cNvSpPr>
            <a:spLocks noGrp="1"/>
          </p:cNvSpPr>
          <p:nvPr>
            <p:ph type="subTitle" idx="1"/>
          </p:nvPr>
        </p:nvSpPr>
        <p:spPr>
          <a:xfrm>
            <a:off x="638882" y="4631161"/>
            <a:ext cx="3571810" cy="1559327"/>
          </a:xfrm>
        </p:spPr>
        <p:txBody>
          <a:bodyPr>
            <a:normAutofit/>
          </a:bodyPr>
          <a:lstStyle/>
          <a:p>
            <a:pPr algn="l"/>
            <a:r>
              <a:rPr lang="en-GB">
                <a:latin typeface="Arial" panose="020B0604020202020204" pitchFamily="34" charset="0"/>
                <a:cs typeface="Arial" panose="020B0604020202020204" pitchFamily="34" charset="0"/>
              </a:rPr>
              <a:t>Student name: Khalilur Rahman</a:t>
            </a:r>
          </a:p>
          <a:p>
            <a:pPr algn="l"/>
            <a:r>
              <a:rPr lang="en-GB">
                <a:latin typeface="Arial" panose="020B0604020202020204" pitchFamily="34" charset="0"/>
                <a:cs typeface="Arial" panose="020B0604020202020204" pitchFamily="34" charset="0"/>
              </a:rPr>
              <a:t>Student number: 6112662 </a:t>
            </a:r>
          </a:p>
        </p:txBody>
      </p:sp>
      <p:pic>
        <p:nvPicPr>
          <p:cNvPr id="5" name="Picture 4" descr="A group of colored pencils&#10;&#10;Description automatically generated with medium confidence">
            <a:extLst>
              <a:ext uri="{FF2B5EF4-FFF2-40B4-BE49-F238E27FC236}">
                <a16:creationId xmlns:a16="http://schemas.microsoft.com/office/drawing/2014/main" id="{C79DAACF-3BEF-7AC4-BCDE-122EF046242D}"/>
              </a:ext>
            </a:extLst>
          </p:cNvPr>
          <p:cNvPicPr>
            <a:picLocks noChangeAspect="1"/>
          </p:cNvPicPr>
          <p:nvPr/>
        </p:nvPicPr>
        <p:blipFill rotWithShape="1">
          <a:blip r:embed="rId3"/>
          <a:srcRect l="18989" t="2930" b="6161"/>
          <a:stretch/>
        </p:blipFill>
        <p:spPr>
          <a:xfrm>
            <a:off x="4753737" y="640080"/>
            <a:ext cx="7015733" cy="5550408"/>
          </a:xfrm>
          <a:prstGeom prst="rect">
            <a:avLst/>
          </a:prstGeom>
        </p:spPr>
      </p:pic>
    </p:spTree>
    <p:extLst>
      <p:ext uri="{BB962C8B-B14F-4D97-AF65-F5344CB8AC3E}">
        <p14:creationId xmlns:p14="http://schemas.microsoft.com/office/powerpoint/2010/main" val="87746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ADDC1-F6FB-42BF-BFDE-4029083315D8}"/>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latin typeface="+mj-lt"/>
                <a:ea typeface="+mj-ea"/>
                <a:cs typeface="+mj-cs"/>
              </a:rPr>
              <a:t>Table of Contents</a:t>
            </a:r>
          </a:p>
        </p:txBody>
      </p:sp>
      <p:sp>
        <p:nvSpPr>
          <p:cNvPr id="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FEB46B-03EE-1868-1F99-B21D4FE49736}"/>
              </a:ext>
            </a:extLst>
          </p:cNvPr>
          <p:cNvGraphicFramePr>
            <a:graphicFrameLocks noGrp="1"/>
          </p:cNvGraphicFramePr>
          <p:nvPr>
            <p:ph idx="1"/>
            <p:extLst>
              <p:ext uri="{D42A27DB-BD31-4B8C-83A1-F6EECF244321}">
                <p14:modId xmlns:p14="http://schemas.microsoft.com/office/powerpoint/2010/main" val="1925945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609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7C29-8D2D-4003-ADA3-FDEA92C37197}"/>
              </a:ext>
            </a:extLst>
          </p:cNvPr>
          <p:cNvSpPr>
            <a:spLocks noGrp="1"/>
          </p:cNvSpPr>
          <p:nvPr>
            <p:ph type="title"/>
          </p:nvPr>
        </p:nvSpPr>
        <p:spPr/>
        <p:txBody>
          <a:bodyPr>
            <a:normAutofit/>
          </a:bodyPr>
          <a:lstStyle/>
          <a:p>
            <a:r>
              <a:rPr lang="en-GB" sz="5400"/>
              <a:t>Introduction</a:t>
            </a:r>
          </a:p>
        </p:txBody>
      </p:sp>
      <p:graphicFrame>
        <p:nvGraphicFramePr>
          <p:cNvPr id="40" name="Content Placeholder 2">
            <a:extLst>
              <a:ext uri="{FF2B5EF4-FFF2-40B4-BE49-F238E27FC236}">
                <a16:creationId xmlns:a16="http://schemas.microsoft.com/office/drawing/2014/main" id="{3BD92344-5B85-8509-6515-46066FEB73C7}"/>
              </a:ext>
            </a:extLst>
          </p:cNvPr>
          <p:cNvGraphicFramePr>
            <a:graphicFrameLocks noGrp="1"/>
          </p:cNvGraphicFramePr>
          <p:nvPr>
            <p:ph idx="1"/>
            <p:extLst>
              <p:ext uri="{D42A27DB-BD31-4B8C-83A1-F6EECF244321}">
                <p14:modId xmlns:p14="http://schemas.microsoft.com/office/powerpoint/2010/main" val="226859922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869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CEED-E78B-49FF-8B69-C627FDCD6BFD}"/>
              </a:ext>
            </a:extLst>
          </p:cNvPr>
          <p:cNvSpPr>
            <a:spLocks noGrp="1"/>
          </p:cNvSpPr>
          <p:nvPr>
            <p:ph type="title"/>
          </p:nvPr>
        </p:nvSpPr>
        <p:spPr>
          <a:xfrm>
            <a:off x="655320" y="429030"/>
            <a:ext cx="2834640" cy="5457589"/>
          </a:xfrm>
        </p:spPr>
        <p:txBody>
          <a:bodyPr anchor="ctr">
            <a:normAutofit/>
          </a:bodyPr>
          <a:lstStyle/>
          <a:p>
            <a:r>
              <a:rPr lang="en-GB" sz="4000"/>
              <a:t>Knowledge required by HR officer</a:t>
            </a:r>
          </a:p>
        </p:txBody>
      </p:sp>
      <p:graphicFrame>
        <p:nvGraphicFramePr>
          <p:cNvPr id="5" name="Content Placeholder 2">
            <a:extLst>
              <a:ext uri="{FF2B5EF4-FFF2-40B4-BE49-F238E27FC236}">
                <a16:creationId xmlns:a16="http://schemas.microsoft.com/office/drawing/2014/main" id="{B768AC57-0D54-7C74-1EBA-0399CB160635}"/>
              </a:ext>
            </a:extLst>
          </p:cNvPr>
          <p:cNvGraphicFramePr>
            <a:graphicFrameLocks noGrp="1"/>
          </p:cNvGraphicFramePr>
          <p:nvPr>
            <p:ph idx="1"/>
            <p:extLst>
              <p:ext uri="{D42A27DB-BD31-4B8C-83A1-F6EECF244321}">
                <p14:modId xmlns:p14="http://schemas.microsoft.com/office/powerpoint/2010/main" val="4178599293"/>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412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 name="Picture 63">
            <a:extLst>
              <a:ext uri="{FF2B5EF4-FFF2-40B4-BE49-F238E27FC236}">
                <a16:creationId xmlns:a16="http://schemas.microsoft.com/office/drawing/2014/main" id="{F801D9DB-5D35-6C55-2B68-25347E6C0068}"/>
              </a:ext>
            </a:extLst>
          </p:cNvPr>
          <p:cNvPicPr>
            <a:picLocks noChangeAspect="1"/>
          </p:cNvPicPr>
          <p:nvPr/>
        </p:nvPicPr>
        <p:blipFill rotWithShape="1">
          <a:blip r:embed="rId3">
            <a:duotone>
              <a:prstClr val="black"/>
              <a:schemeClr val="bg1">
                <a:tint val="45000"/>
                <a:satMod val="400000"/>
              </a:schemeClr>
            </a:duotone>
            <a:alphaModFix amt="10000"/>
          </a:blip>
          <a:srcRect l="2667"/>
          <a:stretch/>
        </p:blipFill>
        <p:spPr>
          <a:xfrm>
            <a:off x="0" y="1294000"/>
            <a:ext cx="6130133" cy="3448210"/>
          </a:xfrm>
          <a:prstGeom prst="rect">
            <a:avLst/>
          </a:prstGeom>
        </p:spPr>
      </p:pic>
      <p:sp>
        <p:nvSpPr>
          <p:cNvPr id="2" name="Title 1">
            <a:extLst>
              <a:ext uri="{FF2B5EF4-FFF2-40B4-BE49-F238E27FC236}">
                <a16:creationId xmlns:a16="http://schemas.microsoft.com/office/drawing/2014/main" id="{8EC0F589-50EE-42D8-B0CB-83BF23F750E3}"/>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Skills required by a HR Officer</a:t>
            </a:r>
          </a:p>
        </p:txBody>
      </p:sp>
      <p:graphicFrame>
        <p:nvGraphicFramePr>
          <p:cNvPr id="47" name="Content Placeholder 2">
            <a:extLst>
              <a:ext uri="{FF2B5EF4-FFF2-40B4-BE49-F238E27FC236}">
                <a16:creationId xmlns:a16="http://schemas.microsoft.com/office/drawing/2014/main" id="{170E66AC-730B-D6A6-E4B9-F97928C20444}"/>
              </a:ext>
            </a:extLst>
          </p:cNvPr>
          <p:cNvGraphicFramePr>
            <a:graphicFrameLocks noGrp="1"/>
          </p:cNvGraphicFramePr>
          <p:nvPr>
            <p:ph idx="1"/>
            <p:extLst>
              <p:ext uri="{D42A27DB-BD31-4B8C-83A1-F6EECF244321}">
                <p14:modId xmlns:p14="http://schemas.microsoft.com/office/powerpoint/2010/main" val="1303122878"/>
              </p:ext>
            </p:extLst>
          </p:nvPr>
        </p:nvGraphicFramePr>
        <p:xfrm>
          <a:off x="6555441" y="1170432"/>
          <a:ext cx="5175196" cy="5138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4254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3C2AE-AC88-4622-99D9-45EFC0D18251}"/>
              </a:ext>
            </a:extLst>
          </p:cNvPr>
          <p:cNvSpPr>
            <a:spLocks noGrp="1"/>
          </p:cNvSpPr>
          <p:nvPr>
            <p:ph type="title"/>
          </p:nvPr>
        </p:nvSpPr>
        <p:spPr>
          <a:xfrm>
            <a:off x="1256522" y="591829"/>
            <a:ext cx="3939688" cy="5583126"/>
          </a:xfrm>
        </p:spPr>
        <p:txBody>
          <a:bodyPr>
            <a:normAutofit/>
          </a:bodyPr>
          <a:lstStyle/>
          <a:p>
            <a:r>
              <a:rPr lang="en-GB" sz="6800"/>
              <a:t>Behaviour of HR officer</a:t>
            </a:r>
          </a:p>
        </p:txBody>
      </p:sp>
      <p:graphicFrame>
        <p:nvGraphicFramePr>
          <p:cNvPr id="5" name="Content Placeholder 2">
            <a:extLst>
              <a:ext uri="{FF2B5EF4-FFF2-40B4-BE49-F238E27FC236}">
                <a16:creationId xmlns:a16="http://schemas.microsoft.com/office/drawing/2014/main" id="{354DF26D-62D6-8EFF-6B09-421455A17269}"/>
              </a:ext>
            </a:extLst>
          </p:cNvPr>
          <p:cNvGraphicFramePr>
            <a:graphicFrameLocks noGrp="1"/>
          </p:cNvGraphicFramePr>
          <p:nvPr>
            <p:ph idx="1"/>
            <p:extLst>
              <p:ext uri="{D42A27DB-BD31-4B8C-83A1-F6EECF244321}">
                <p14:modId xmlns:p14="http://schemas.microsoft.com/office/powerpoint/2010/main" val="3206845273"/>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 name="Picture 6">
            <a:extLst>
              <a:ext uri="{FF2B5EF4-FFF2-40B4-BE49-F238E27FC236}">
                <a16:creationId xmlns:a16="http://schemas.microsoft.com/office/drawing/2014/main" id="{B69EF153-2395-CB5F-4CC8-1842385273B3}"/>
              </a:ext>
            </a:extLst>
          </p:cNvPr>
          <p:cNvPicPr>
            <a:picLocks noChangeAspect="1"/>
          </p:cNvPicPr>
          <p:nvPr/>
        </p:nvPicPr>
        <p:blipFill rotWithShape="1">
          <a:blip r:embed="rId8"/>
          <a:srcRect t="10049" b="5681"/>
          <a:stretch/>
        </p:blipFill>
        <p:spPr>
          <a:xfrm>
            <a:off x="1104900" y="702864"/>
            <a:ext cx="749300" cy="421483"/>
          </a:xfrm>
          <a:prstGeom prst="rect">
            <a:avLst/>
          </a:prstGeom>
        </p:spPr>
      </p:pic>
    </p:spTree>
    <p:extLst>
      <p:ext uri="{BB962C8B-B14F-4D97-AF65-F5344CB8AC3E}">
        <p14:creationId xmlns:p14="http://schemas.microsoft.com/office/powerpoint/2010/main" val="1463652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79FBE-3746-42FE-A3C9-8493AAB531CC}"/>
              </a:ext>
            </a:extLst>
          </p:cNvPr>
          <p:cNvSpPr>
            <a:spLocks noGrp="1"/>
          </p:cNvSpPr>
          <p:nvPr>
            <p:ph type="title"/>
          </p:nvPr>
        </p:nvSpPr>
        <p:spPr>
          <a:xfrm>
            <a:off x="572493" y="238539"/>
            <a:ext cx="11018520" cy="1434415"/>
          </a:xfrm>
        </p:spPr>
        <p:txBody>
          <a:bodyPr anchor="b">
            <a:normAutofit/>
          </a:bodyPr>
          <a:lstStyle/>
          <a:p>
            <a:r>
              <a:rPr lang="en-GB" sz="5400"/>
              <a:t>Personal Skills Audit </a:t>
            </a:r>
            <a:r>
              <a:rPr lang="en-GB" sz="5400">
                <a:effectLst/>
                <a:latin typeface="Calibri" panose="020F0502020204030204" pitchFamily="34" charset="0"/>
                <a:ea typeface="Calibri" panose="020F0502020204030204" pitchFamily="34" charset="0"/>
                <a:cs typeface="Times New Roman" panose="02020603050405020304" pitchFamily="18" charset="0"/>
              </a:rPr>
              <a:t>(Palmer, 2021)</a:t>
            </a:r>
            <a:endParaRPr lang="en-GB" sz="5400"/>
          </a:p>
        </p:txBody>
      </p:sp>
      <p:graphicFrame>
        <p:nvGraphicFramePr>
          <p:cNvPr id="112" name="Content Placeholder 2">
            <a:extLst>
              <a:ext uri="{FF2B5EF4-FFF2-40B4-BE49-F238E27FC236}">
                <a16:creationId xmlns:a16="http://schemas.microsoft.com/office/drawing/2014/main" id="{1F893A10-D0FC-6FBA-8503-06F4265A9690}"/>
              </a:ext>
            </a:extLst>
          </p:cNvPr>
          <p:cNvGraphicFramePr>
            <a:graphicFrameLocks noGrp="1"/>
          </p:cNvGraphicFramePr>
          <p:nvPr>
            <p:ph idx="1"/>
            <p:extLst>
              <p:ext uri="{D42A27DB-BD31-4B8C-83A1-F6EECF244321}">
                <p14:modId xmlns:p14="http://schemas.microsoft.com/office/powerpoint/2010/main" val="394226235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6" name="Picture 113">
            <a:extLst>
              <a:ext uri="{FF2B5EF4-FFF2-40B4-BE49-F238E27FC236}">
                <a16:creationId xmlns:a16="http://schemas.microsoft.com/office/drawing/2014/main" id="{35F8B2C9-8998-AC78-9EA9-A907D59F1A73}"/>
              </a:ext>
            </a:extLst>
          </p:cNvPr>
          <p:cNvPicPr>
            <a:picLocks noChangeAspect="1"/>
          </p:cNvPicPr>
          <p:nvPr/>
        </p:nvPicPr>
        <p:blipFill rotWithShape="1">
          <a:blip r:embed="rId8"/>
          <a:srcRect l="19908" r="15876" b="2"/>
          <a:stretch/>
        </p:blipFill>
        <p:spPr>
          <a:xfrm>
            <a:off x="7675658" y="2093976"/>
            <a:ext cx="3941064" cy="4096512"/>
          </a:xfrm>
          <a:prstGeom prst="rect">
            <a:avLst/>
          </a:prstGeom>
        </p:spPr>
      </p:pic>
    </p:spTree>
    <p:extLst>
      <p:ext uri="{BB962C8B-B14F-4D97-AF65-F5344CB8AC3E}">
        <p14:creationId xmlns:p14="http://schemas.microsoft.com/office/powerpoint/2010/main" val="619528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5BB7-026C-4B8C-B704-84D4D5256ADD}"/>
              </a:ext>
            </a:extLst>
          </p:cNvPr>
          <p:cNvSpPr>
            <a:spLocks noGrp="1"/>
          </p:cNvSpPr>
          <p:nvPr>
            <p:ph type="title"/>
          </p:nvPr>
        </p:nvSpPr>
        <p:spPr>
          <a:xfrm>
            <a:off x="709684" y="1562100"/>
            <a:ext cx="3795642" cy="3733800"/>
          </a:xfrm>
        </p:spPr>
        <p:txBody>
          <a:bodyPr>
            <a:normAutofit fontScale="90000"/>
          </a:bodyPr>
          <a:lstStyle/>
          <a:p>
            <a:pPr algn="ctr"/>
            <a:r>
              <a:rPr lang="en-GB" sz="3700" dirty="0">
                <a:solidFill>
                  <a:schemeClr val="tx1">
                    <a:lumMod val="85000"/>
                    <a:lumOff val="15000"/>
                  </a:schemeClr>
                </a:solidFill>
              </a:rPr>
              <a:t>SWOT analysis </a:t>
            </a:r>
            <a:r>
              <a:rPr lang="en-GB" sz="3100" dirty="0">
                <a:effectLst/>
                <a:latin typeface="Calibri" panose="020F0502020204030204" pitchFamily="34" charset="0"/>
                <a:ea typeface="Calibri" panose="020F0502020204030204" pitchFamily="34" charset="0"/>
                <a:cs typeface="Times New Roman" panose="02020603050405020304" pitchFamily="18" charset="0"/>
              </a:rPr>
              <a:t>(</a:t>
            </a:r>
            <a:r>
              <a:rPr lang="en-GB" sz="3100" dirty="0" err="1">
                <a:effectLst/>
                <a:latin typeface="Calibri" panose="020F0502020204030204" pitchFamily="34" charset="0"/>
                <a:ea typeface="Calibri" panose="020F0502020204030204" pitchFamily="34" charset="0"/>
                <a:cs typeface="Times New Roman" panose="02020603050405020304" pitchFamily="18" charset="0"/>
              </a:rPr>
              <a:t>Chaggan</a:t>
            </a:r>
            <a:r>
              <a:rPr lang="en-GB" sz="3100" dirty="0">
                <a:effectLst/>
                <a:latin typeface="Calibri" panose="020F0502020204030204" pitchFamily="34" charset="0"/>
                <a:ea typeface="Calibri" panose="020F0502020204030204" pitchFamily="34" charset="0"/>
                <a:cs typeface="Times New Roman" panose="02020603050405020304" pitchFamily="18" charset="0"/>
              </a:rPr>
              <a:t>, 2021)</a:t>
            </a:r>
            <a:br>
              <a:rPr lang="en-GB" sz="3100" dirty="0">
                <a:effectLst/>
                <a:latin typeface="Calibri" panose="020F0502020204030204" pitchFamily="34" charset="0"/>
                <a:ea typeface="Calibri" panose="020F0502020204030204" pitchFamily="34" charset="0"/>
                <a:cs typeface="Times New Roman" panose="02020603050405020304" pitchFamily="18" charset="0"/>
              </a:rPr>
            </a:br>
            <a:br>
              <a:rPr lang="en-GB" sz="3700" dirty="0">
                <a:solidFill>
                  <a:schemeClr val="tx1">
                    <a:lumMod val="85000"/>
                    <a:lumOff val="15000"/>
                  </a:schemeClr>
                </a:solidFill>
              </a:rPr>
            </a:br>
            <a:br>
              <a:rPr lang="en-GB" sz="3700" dirty="0">
                <a:solidFill>
                  <a:schemeClr val="tx1">
                    <a:lumMod val="85000"/>
                    <a:lumOff val="15000"/>
                  </a:schemeClr>
                </a:solidFill>
              </a:rPr>
            </a:br>
            <a:br>
              <a:rPr lang="en-GB" sz="3700" dirty="0">
                <a:solidFill>
                  <a:schemeClr val="tx1">
                    <a:lumMod val="85000"/>
                    <a:lumOff val="15000"/>
                  </a:schemeClr>
                </a:solidFill>
              </a:rPr>
            </a:br>
            <a:r>
              <a:rPr lang="en-GB" sz="3700" dirty="0">
                <a:solidFill>
                  <a:schemeClr val="tx1">
                    <a:lumMod val="85000"/>
                    <a:lumOff val="15000"/>
                  </a:schemeClr>
                </a:solidFill>
              </a:rPr>
              <a:t>Please see appendix B for full SWOT analysis</a:t>
            </a:r>
          </a:p>
        </p:txBody>
      </p:sp>
      <p:sp>
        <p:nvSpPr>
          <p:cNvPr id="224" name="Content Placeholder 2">
            <a:extLst>
              <a:ext uri="{FF2B5EF4-FFF2-40B4-BE49-F238E27FC236}">
                <a16:creationId xmlns:a16="http://schemas.microsoft.com/office/drawing/2014/main" id="{FA83A734-7683-4250-B7BF-78D764BFCDFD}"/>
              </a:ext>
            </a:extLst>
          </p:cNvPr>
          <p:cNvSpPr>
            <a:spLocks noGrp="1"/>
          </p:cNvSpPr>
          <p:nvPr>
            <p:ph idx="1"/>
          </p:nvPr>
        </p:nvSpPr>
        <p:spPr>
          <a:xfrm>
            <a:off x="6096000" y="733425"/>
            <a:ext cx="5135592" cy="5391150"/>
          </a:xfrm>
        </p:spPr>
        <p:txBody>
          <a:bodyPr anchor="ctr">
            <a:normAutofit/>
          </a:bodyPr>
          <a:lstStyle/>
          <a:p>
            <a:r>
              <a:rPr lang="en-GB" sz="19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 personal SWOT analysis is a tried and tested method of evaluating one’s strengths and weaknesses.</a:t>
            </a:r>
          </a:p>
          <a:p>
            <a:pPr marL="0" indent="0">
              <a:buNone/>
            </a:pPr>
            <a:r>
              <a:rPr lang="en-GB" sz="19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 </a:t>
            </a:r>
          </a:p>
          <a:p>
            <a:r>
              <a:rPr lang="en-GB" sz="1900" b="1" u="sng" dirty="0">
                <a:solidFill>
                  <a:schemeClr val="accent5"/>
                </a:solidFill>
                <a:effectLst/>
                <a:latin typeface="Arial" panose="020B0604020202020204" pitchFamily="34" charset="0"/>
                <a:ea typeface="Calibri" panose="020F0502020204030204" pitchFamily="34" charset="0"/>
                <a:cs typeface="Arial" panose="020B0604020202020204" pitchFamily="34" charset="0"/>
              </a:rPr>
              <a:t>Strengths: </a:t>
            </a:r>
            <a:endParaRPr lang="en-GB" sz="1900" b="1" u="sng" dirty="0">
              <a:solidFill>
                <a:schemeClr val="accent5"/>
              </a:solidFill>
              <a:latin typeface="Arial" panose="020B0604020202020204" pitchFamily="34" charset="0"/>
              <a:ea typeface="Calibri" panose="020F0502020204030204" pitchFamily="34" charset="0"/>
              <a:cs typeface="Arial" panose="020B0604020202020204" pitchFamily="34" charset="0"/>
            </a:endParaRPr>
          </a:p>
          <a:p>
            <a:r>
              <a:rPr lang="en-GB" sz="19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Communication</a:t>
            </a:r>
            <a:r>
              <a:rPr lang="en-GB" sz="19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 Use of Excel spreadsheet.</a:t>
            </a:r>
          </a:p>
          <a:p>
            <a:r>
              <a:rPr lang="en-GB" sz="1900" b="1" u="sng" dirty="0">
                <a:solidFill>
                  <a:schemeClr val="accent2"/>
                </a:solidFill>
                <a:effectLst/>
                <a:latin typeface="Arial" panose="020B0604020202020204" pitchFamily="34" charset="0"/>
                <a:ea typeface="Calibri" panose="020F0502020204030204" pitchFamily="34" charset="0"/>
                <a:cs typeface="Arial" panose="020B0604020202020204" pitchFamily="34" charset="0"/>
              </a:rPr>
              <a:t>Weakness</a:t>
            </a:r>
          </a:p>
          <a:p>
            <a:r>
              <a:rPr lang="en-GB" sz="19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Use specialist HR software, Data analysis .</a:t>
            </a:r>
          </a:p>
          <a:p>
            <a:r>
              <a:rPr lang="en-GB" sz="1900" b="1" u="sng" dirty="0">
                <a:solidFill>
                  <a:schemeClr val="tx1">
                    <a:lumMod val="85000"/>
                    <a:lumOff val="15000"/>
                  </a:schemeClr>
                </a:solidFill>
                <a:effectLst/>
                <a:highlight>
                  <a:srgbClr val="00FF00"/>
                </a:highlight>
                <a:latin typeface="Arial" panose="020B0604020202020204" pitchFamily="34" charset="0"/>
                <a:ea typeface="Calibri" panose="020F0502020204030204" pitchFamily="34" charset="0"/>
                <a:cs typeface="Arial" panose="020B0604020202020204" pitchFamily="34" charset="0"/>
              </a:rPr>
              <a:t>Opportunit</a:t>
            </a:r>
            <a:r>
              <a:rPr lang="en-GB" sz="1900" b="1" u="sng" dirty="0">
                <a:solidFill>
                  <a:schemeClr val="tx1">
                    <a:lumMod val="85000"/>
                    <a:lumOff val="15000"/>
                  </a:schemeClr>
                </a:solidFill>
                <a:highlight>
                  <a:srgbClr val="00FF00"/>
                </a:highlight>
                <a:latin typeface="Arial" panose="020B0604020202020204" pitchFamily="34" charset="0"/>
                <a:ea typeface="Calibri" panose="020F0502020204030204" pitchFamily="34" charset="0"/>
                <a:cs typeface="Arial" panose="020B0604020202020204" pitchFamily="34" charset="0"/>
              </a:rPr>
              <a:t>ies</a:t>
            </a:r>
          </a:p>
          <a:p>
            <a:r>
              <a:rPr lang="en-GB" sz="19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Work shadowing a colleague, attend course</a:t>
            </a:r>
          </a:p>
          <a:p>
            <a:r>
              <a:rPr lang="en-GB" sz="1900" b="1" u="sng" dirty="0">
                <a:solidFill>
                  <a:schemeClr val="tx1">
                    <a:lumMod val="85000"/>
                    <a:lumOff val="15000"/>
                  </a:schemeClr>
                </a:solidFill>
                <a:highlight>
                  <a:srgbClr val="FF0000"/>
                </a:highlight>
                <a:latin typeface="Arial" panose="020B0604020202020204" pitchFamily="34" charset="0"/>
                <a:ea typeface="Calibri" panose="020F0502020204030204" pitchFamily="34" charset="0"/>
                <a:cs typeface="Arial" panose="020B0604020202020204" pitchFamily="34" charset="0"/>
              </a:rPr>
              <a:t>Threats</a:t>
            </a:r>
            <a:endParaRPr lang="en-GB" sz="1900" b="1" u="sng" dirty="0">
              <a:solidFill>
                <a:schemeClr val="tx1">
                  <a:lumMod val="85000"/>
                  <a:lumOff val="15000"/>
                </a:schemeClr>
              </a:solidFill>
              <a:effectLst/>
              <a:highlight>
                <a:srgbClr val="FF0000"/>
              </a:highlight>
              <a:latin typeface="Arial" panose="020B0604020202020204" pitchFamily="34" charset="0"/>
              <a:ea typeface="Calibri" panose="020F0502020204030204" pitchFamily="34" charset="0"/>
              <a:cs typeface="Arial" panose="020B0604020202020204" pitchFamily="34" charset="0"/>
            </a:endParaRPr>
          </a:p>
          <a:p>
            <a:r>
              <a:rPr lang="en-GB" sz="19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Too many competition at work, business needs may prevent attending course – due to limited resources</a:t>
            </a:r>
            <a:endParaRPr lang="en-GB" sz="19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sz="1900" dirty="0">
              <a:solidFill>
                <a:schemeClr val="tx1">
                  <a:lumMod val="85000"/>
                  <a:lumOff val="15000"/>
                </a:schemeClr>
              </a:solidFill>
            </a:endParaRPr>
          </a:p>
        </p:txBody>
      </p:sp>
    </p:spTree>
    <p:extLst>
      <p:ext uri="{BB962C8B-B14F-4D97-AF65-F5344CB8AC3E}">
        <p14:creationId xmlns:p14="http://schemas.microsoft.com/office/powerpoint/2010/main" val="1243659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3DB33-306C-4BCC-AB91-017051621878}"/>
              </a:ext>
            </a:extLst>
          </p:cNvPr>
          <p:cNvSpPr>
            <a:spLocks noGrp="1"/>
          </p:cNvSpPr>
          <p:nvPr>
            <p:ph type="title"/>
          </p:nvPr>
        </p:nvSpPr>
        <p:spPr/>
        <p:txBody>
          <a:bodyPr/>
          <a:lstStyle/>
          <a:p>
            <a:r>
              <a:rPr lang="en-GB" dirty="0"/>
              <a:t>Training and development needs</a:t>
            </a:r>
          </a:p>
        </p:txBody>
      </p:sp>
      <p:graphicFrame>
        <p:nvGraphicFramePr>
          <p:cNvPr id="5" name="Content Placeholder 2">
            <a:extLst>
              <a:ext uri="{FF2B5EF4-FFF2-40B4-BE49-F238E27FC236}">
                <a16:creationId xmlns:a16="http://schemas.microsoft.com/office/drawing/2014/main" id="{7808A69F-76AD-2CA7-DD6F-56294B4216A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5546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F87A9-030C-4316-808E-F26D3BBA7037}"/>
              </a:ext>
            </a:extLst>
          </p:cNvPr>
          <p:cNvSpPr>
            <a:spLocks noGrp="1"/>
          </p:cNvSpPr>
          <p:nvPr>
            <p:ph type="title"/>
          </p:nvPr>
        </p:nvSpPr>
        <p:spPr>
          <a:xfrm>
            <a:off x="635000" y="640823"/>
            <a:ext cx="3418659" cy="5583148"/>
          </a:xfrm>
        </p:spPr>
        <p:txBody>
          <a:bodyPr anchor="ctr">
            <a:normAutofit/>
          </a:bodyPr>
          <a:lstStyle/>
          <a:p>
            <a:r>
              <a:rPr lang="en-GB" sz="5400">
                <a:latin typeface="Arial" panose="020B0604020202020204" pitchFamily="34" charset="0"/>
                <a:cs typeface="Arial" panose="020B0604020202020204" pitchFamily="34" charset="0"/>
              </a:rPr>
              <a:t>Summary</a:t>
            </a:r>
          </a:p>
        </p:txBody>
      </p:sp>
      <p:sp>
        <p:nvSpPr>
          <p:cNvPr id="3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546ACC6-6AA8-977C-8653-7CE3DC69672F}"/>
              </a:ext>
            </a:extLst>
          </p:cNvPr>
          <p:cNvGraphicFramePr>
            <a:graphicFrameLocks noGrp="1"/>
          </p:cNvGraphicFramePr>
          <p:nvPr>
            <p:ph idx="1"/>
            <p:extLst>
              <p:ext uri="{D42A27DB-BD31-4B8C-83A1-F6EECF244321}">
                <p14:modId xmlns:p14="http://schemas.microsoft.com/office/powerpoint/2010/main" val="26321546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9850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41B6-68A0-4575-B9AA-A2B3BBCA10CD}"/>
              </a:ext>
            </a:extLst>
          </p:cNvPr>
          <p:cNvSpPr>
            <a:spLocks noGrp="1"/>
          </p:cNvSpPr>
          <p:nvPr>
            <p:ph type="title"/>
          </p:nvPr>
        </p:nvSpPr>
        <p:spPr>
          <a:xfrm>
            <a:off x="479394" y="1070800"/>
            <a:ext cx="3939688" cy="5583126"/>
          </a:xfrm>
        </p:spPr>
        <p:txBody>
          <a:bodyPr>
            <a:normAutofit/>
          </a:bodyPr>
          <a:lstStyle/>
          <a:p>
            <a:pPr algn="r"/>
            <a:r>
              <a:rPr lang="en-GB" sz="8000" dirty="0"/>
              <a:t>End of show</a:t>
            </a:r>
          </a:p>
        </p:txBody>
      </p:sp>
      <p:graphicFrame>
        <p:nvGraphicFramePr>
          <p:cNvPr id="22" name="Content Placeholder 2">
            <a:extLst>
              <a:ext uri="{FF2B5EF4-FFF2-40B4-BE49-F238E27FC236}">
                <a16:creationId xmlns:a16="http://schemas.microsoft.com/office/drawing/2014/main" id="{2E23C7C9-B4FA-94B2-493A-459B753E004D}"/>
              </a:ext>
            </a:extLst>
          </p:cNvPr>
          <p:cNvGraphicFramePr>
            <a:graphicFrameLocks noGrp="1"/>
          </p:cNvGraphicFramePr>
          <p:nvPr>
            <p:ph idx="1"/>
            <p:extLst>
              <p:ext uri="{D42A27DB-BD31-4B8C-83A1-F6EECF244321}">
                <p14:modId xmlns:p14="http://schemas.microsoft.com/office/powerpoint/2010/main" val="178625706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7888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371F4-1AF2-420B-9D6D-50413CD9B86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89D2BA9-1091-47D2-971F-4F124F97D9A8}"/>
              </a:ext>
            </a:extLst>
          </p:cNvPr>
          <p:cNvSpPr>
            <a:spLocks noGrp="1"/>
          </p:cNvSpPr>
          <p:nvPr>
            <p:ph idx="1"/>
          </p:nvPr>
        </p:nvSpPr>
        <p:spPr>
          <a:xfrm>
            <a:off x="838199" y="1890445"/>
            <a:ext cx="10515600" cy="4767210"/>
          </a:xfrm>
        </p:spPr>
        <p:txBody>
          <a:bodyPr>
            <a:normAutofit fontScale="8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Bell, B.S., Lee, S.W. and Yeung, S.K., (2016). The impact of e‐HR on professional competence in HRM: Implications for the development of HR professionals. Human Resource Management: Published in Cooperation with the School of Business Administration, The University of Michigan and in alliance with the Society of Human Resources Management, 45(3), pp.295-308.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Bondarouk</a:t>
            </a:r>
            <a:r>
              <a:rPr lang="en-US" sz="1800" dirty="0">
                <a:effectLst/>
                <a:latin typeface="Calibri" panose="020F0502020204030204" pitchFamily="34" charset="0"/>
                <a:ea typeface="Calibri" panose="020F0502020204030204" pitchFamily="34" charset="0"/>
                <a:cs typeface="Times New Roman" panose="02020603050405020304" pitchFamily="18" charset="0"/>
              </a:rPr>
              <a:t>, 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Ruël</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Axinia</a:t>
            </a:r>
            <a:r>
              <a:rPr lang="en-US" sz="1800" dirty="0">
                <a:effectLst/>
                <a:latin typeface="Calibri" panose="020F0502020204030204" pitchFamily="34" charset="0"/>
                <a:ea typeface="Calibri" panose="020F0502020204030204" pitchFamily="34" charset="0"/>
                <a:cs typeface="Times New Roman" panose="02020603050405020304" pitchFamily="18" charset="0"/>
              </a:rPr>
              <a:t>, E.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Arama</a:t>
            </a:r>
            <a:r>
              <a:rPr lang="en-US" sz="1800" dirty="0">
                <a:effectLst/>
                <a:latin typeface="Calibri" panose="020F0502020204030204" pitchFamily="34" charset="0"/>
                <a:ea typeface="Calibri" panose="020F0502020204030204" pitchFamily="34" charset="0"/>
                <a:cs typeface="Times New Roman" panose="02020603050405020304" pitchFamily="18" charset="0"/>
              </a:rPr>
              <a:t>, R., (2017). What is the future of employer branding through social media? Results of the Delphi study into the perceptions of HR professionals and academics. In Social Media in Human Resources Management (Vol. 12, pp. 23-57). Emerald Group Publishing Limited.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Gardner, S.D.,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Lepak</a:t>
            </a:r>
            <a:r>
              <a:rPr lang="en-US" sz="1800" dirty="0">
                <a:effectLst/>
                <a:latin typeface="Calibri" panose="020F0502020204030204" pitchFamily="34" charset="0"/>
                <a:ea typeface="Calibri" panose="020F0502020204030204" pitchFamily="34" charset="0"/>
                <a:cs typeface="Times New Roman" panose="02020603050405020304" pitchFamily="18" charset="0"/>
              </a:rPr>
              <a:t>, D.P.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Bartol</a:t>
            </a:r>
            <a:r>
              <a:rPr lang="en-US" sz="1800" dirty="0">
                <a:effectLst/>
                <a:latin typeface="Calibri" panose="020F0502020204030204" pitchFamily="34" charset="0"/>
                <a:ea typeface="Calibri" panose="020F0502020204030204" pitchFamily="34" charset="0"/>
                <a:cs typeface="Times New Roman" panose="02020603050405020304" pitchFamily="18" charset="0"/>
              </a:rPr>
              <a:t>, K.M., (2020). Virtual HR: The impact of information technology on the human resource professional. Journal of vocational behavior, 63(2), pp.159-179.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Hansen, W.L., Berkley, R.A., Kaplan, D.M., Yu, Q.S., Craig, C.J., Fitzpatrick, J.A., Seiler, M.R.,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Denby</a:t>
            </a:r>
            <a:r>
              <a:rPr lang="en-US" sz="1800" dirty="0">
                <a:effectLst/>
                <a:latin typeface="Calibri" panose="020F0502020204030204" pitchFamily="34" charset="0"/>
                <a:ea typeface="Calibri" panose="020F0502020204030204" pitchFamily="34" charset="0"/>
                <a:cs typeface="Times New Roman" panose="02020603050405020304" pitchFamily="18" charset="0"/>
              </a:rPr>
              <a:t>, D.R.,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Gheis</a:t>
            </a:r>
            <a:r>
              <a:rPr lang="en-US" sz="1800" dirty="0">
                <a:effectLst/>
                <a:latin typeface="Calibri" panose="020F0502020204030204" pitchFamily="34" charset="0"/>
                <a:ea typeface="Calibri" panose="020F0502020204030204" pitchFamily="34" charset="0"/>
                <a:cs typeface="Times New Roman" panose="02020603050405020304" pitchFamily="18" charset="0"/>
              </a:rPr>
              <a:t>, 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Ruelle</a:t>
            </a:r>
            <a:r>
              <a:rPr lang="en-US" sz="1800" dirty="0">
                <a:effectLst/>
                <a:latin typeface="Calibri" panose="020F0502020204030204" pitchFamily="34" charset="0"/>
                <a:ea typeface="Calibri" panose="020F0502020204030204" pitchFamily="34" charset="0"/>
                <a:cs typeface="Times New Roman" panose="02020603050405020304" pitchFamily="18" charset="0"/>
              </a:rPr>
              <a:t>, D.J. and Voss, L.A., (2019). Needed skills for human resource professionals: a pilot study. Labor Law Journal, 47(8), p.524.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Mansfield, R.S., (2019). Building competency models: Approaches for HR professionals. Human Resource Management, 35(1), pp.7-18.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McEvoy, G.M., Hayton, J.C.,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Warnick</a:t>
            </a:r>
            <a:r>
              <a:rPr lang="en-US" sz="1800" dirty="0">
                <a:effectLst/>
                <a:latin typeface="Calibri" panose="020F0502020204030204" pitchFamily="34" charset="0"/>
                <a:ea typeface="Calibri" panose="020F0502020204030204" pitchFamily="34" charset="0"/>
                <a:cs typeface="Times New Roman" panose="02020603050405020304" pitchFamily="18" charset="0"/>
              </a:rPr>
              <a:t>, A.P., Mumford, T.V., Hanks, S.H.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Blahna</a:t>
            </a:r>
            <a:r>
              <a:rPr lang="en-US" sz="1800" dirty="0">
                <a:effectLst/>
                <a:latin typeface="Calibri" panose="020F0502020204030204" pitchFamily="34" charset="0"/>
                <a:ea typeface="Calibri" panose="020F0502020204030204" pitchFamily="34" charset="0"/>
                <a:cs typeface="Times New Roman" panose="02020603050405020304" pitchFamily="18" charset="0"/>
              </a:rPr>
              <a:t>, M.J., (2015). A competency-based model for developing human resource professionals. Journal of Management education, 29(3), pp.383-402.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Ulrich, D., Younger, J., Brockbank, W. and Ulrich, M.D., (2018). The state of the HR profession. Human Resource Management, 52(3), pp.457-471.</a:t>
            </a:r>
          </a:p>
          <a:p>
            <a:endParaRPr lang="en-GB" dirty="0"/>
          </a:p>
        </p:txBody>
      </p:sp>
    </p:spTree>
    <p:extLst>
      <p:ext uri="{BB962C8B-B14F-4D97-AF65-F5344CB8AC3E}">
        <p14:creationId xmlns:p14="http://schemas.microsoft.com/office/powerpoint/2010/main" val="1714908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884A8-188A-42B3-A6AE-7DE0A4CD012C}"/>
              </a:ext>
            </a:extLst>
          </p:cNvPr>
          <p:cNvSpPr>
            <a:spLocks noGrp="1"/>
          </p:cNvSpPr>
          <p:nvPr>
            <p:ph type="title"/>
          </p:nvPr>
        </p:nvSpPr>
        <p:spPr/>
        <p:txBody>
          <a:bodyPr/>
          <a:lstStyle/>
          <a:p>
            <a:r>
              <a:rPr lang="en-GB" dirty="0"/>
              <a:t>Reference - continued</a:t>
            </a:r>
          </a:p>
        </p:txBody>
      </p:sp>
      <p:sp>
        <p:nvSpPr>
          <p:cNvPr id="3" name="Content Placeholder 2">
            <a:extLst>
              <a:ext uri="{FF2B5EF4-FFF2-40B4-BE49-F238E27FC236}">
                <a16:creationId xmlns:a16="http://schemas.microsoft.com/office/drawing/2014/main" id="{9BA9D63D-C6A8-4555-AD10-122B858B4718}"/>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Palmer, L. (2021) </a:t>
            </a:r>
            <a:r>
              <a:rPr lang="en-GB" sz="1800" i="1" dirty="0">
                <a:effectLst/>
                <a:latin typeface="Times New Roman" panose="02020603050405020304" pitchFamily="18" charset="0"/>
                <a:ea typeface="Times New Roman" panose="02020603050405020304" pitchFamily="18" charset="0"/>
              </a:rPr>
              <a:t>What is a skills audit?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Board Portal &amp; Board Management Software</a:t>
            </a:r>
            <a:r>
              <a:rPr lang="en-GB" sz="1800" dirty="0">
                <a:effectLst/>
                <a:latin typeface="Times New Roman" panose="02020603050405020304" pitchFamily="18" charset="0"/>
                <a:ea typeface="Times New Roman" panose="02020603050405020304" pitchFamily="18" charset="0"/>
              </a:rPr>
              <a:t>. Available at: https://www.azeusconvene.co.uk/blog/what-is-a-skills-audit (Accessed: March 20, 2023). </a:t>
            </a:r>
          </a:p>
          <a:p>
            <a:r>
              <a:rPr lang="en-GB" sz="1800" dirty="0" err="1">
                <a:effectLst/>
                <a:latin typeface="Times New Roman" panose="02020603050405020304" pitchFamily="18" charset="0"/>
                <a:ea typeface="Times New Roman" panose="02020603050405020304" pitchFamily="18" charset="0"/>
              </a:rPr>
              <a:t>Chaggan</a:t>
            </a:r>
            <a:r>
              <a:rPr lang="en-GB" sz="1800" dirty="0">
                <a:effectLst/>
                <a:latin typeface="Times New Roman" panose="02020603050405020304" pitchFamily="18" charset="0"/>
                <a:ea typeface="Times New Roman" panose="02020603050405020304" pitchFamily="18" charset="0"/>
              </a:rPr>
              <a:t>, K. (2021) </a:t>
            </a:r>
            <a:r>
              <a:rPr lang="en-GB" sz="1800" i="1" dirty="0">
                <a:effectLst/>
                <a:latin typeface="Times New Roman" panose="02020603050405020304" pitchFamily="18" charset="0"/>
                <a:ea typeface="Times New Roman" panose="02020603050405020304" pitchFamily="18" charset="0"/>
              </a:rPr>
              <a:t>A guide to a personal SWOT analysis: Preparing for your next role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A Guide to a Personal SWOT Analysis | Pepperdine </a:t>
            </a:r>
            <a:r>
              <a:rPr lang="en-GB" sz="1800" i="1" dirty="0" err="1">
                <a:effectLst/>
                <a:latin typeface="Times New Roman" panose="02020603050405020304" pitchFamily="18" charset="0"/>
                <a:ea typeface="Times New Roman" panose="02020603050405020304" pitchFamily="18" charset="0"/>
              </a:rPr>
              <a:t>Graziadio</a:t>
            </a:r>
            <a:r>
              <a:rPr lang="en-GB" sz="1800" i="1" dirty="0">
                <a:effectLst/>
                <a:latin typeface="Times New Roman" panose="02020603050405020304" pitchFamily="18" charset="0"/>
                <a:ea typeface="Times New Roman" panose="02020603050405020304" pitchFamily="18" charset="0"/>
              </a:rPr>
              <a:t> School</a:t>
            </a:r>
            <a:r>
              <a:rPr lang="en-GB" sz="1800" dirty="0">
                <a:effectLst/>
                <a:latin typeface="Times New Roman" panose="02020603050405020304" pitchFamily="18" charset="0"/>
                <a:ea typeface="Times New Roman" panose="02020603050405020304" pitchFamily="18" charset="0"/>
              </a:rPr>
              <a:t>. Available at: https://bschool.pepperdine.edu/blog/posts/personal-swot-analysis-guide.htm (Accessed: March 22, 2023). </a:t>
            </a:r>
          </a:p>
          <a:p>
            <a:endParaRPr lang="en-GB" sz="1800" dirty="0">
              <a:effectLst/>
              <a:latin typeface="Times New Roman" panose="02020603050405020304" pitchFamily="18" charset="0"/>
              <a:ea typeface="Times New Roman" panose="02020603050405020304" pitchFamily="18" charset="0"/>
            </a:endParaRPr>
          </a:p>
          <a:p>
            <a:endParaRPr lang="en-GB" sz="1800" dirty="0">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3635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5BBAB-65C9-4645-AA61-9AD77EE2DDBC}"/>
              </a:ext>
            </a:extLst>
          </p:cNvPr>
          <p:cNvSpPr>
            <a:spLocks noGrp="1"/>
          </p:cNvSpPr>
          <p:nvPr>
            <p:ph type="title"/>
          </p:nvPr>
        </p:nvSpPr>
        <p:spPr/>
        <p:txBody>
          <a:bodyPr/>
          <a:lstStyle/>
          <a:p>
            <a:r>
              <a:rPr lang="en-GB" dirty="0"/>
              <a:t>Appendix B – SWOT analysis</a:t>
            </a:r>
          </a:p>
        </p:txBody>
      </p:sp>
      <p:pic>
        <p:nvPicPr>
          <p:cNvPr id="5" name="Content Placeholder 4">
            <a:extLst>
              <a:ext uri="{FF2B5EF4-FFF2-40B4-BE49-F238E27FC236}">
                <a16:creationId xmlns:a16="http://schemas.microsoft.com/office/drawing/2014/main" id="{350F9BD5-A698-412A-942B-10984EA8FCE5}"/>
              </a:ext>
            </a:extLst>
          </p:cNvPr>
          <p:cNvPicPr>
            <a:picLocks noGrp="1" noChangeAspect="1"/>
          </p:cNvPicPr>
          <p:nvPr>
            <p:ph idx="1"/>
          </p:nvPr>
        </p:nvPicPr>
        <p:blipFill>
          <a:blip r:embed="rId3"/>
          <a:stretch>
            <a:fillRect/>
          </a:stretch>
        </p:blipFill>
        <p:spPr>
          <a:xfrm>
            <a:off x="914400" y="1447099"/>
            <a:ext cx="9595297" cy="4729864"/>
          </a:xfrm>
        </p:spPr>
      </p:pic>
    </p:spTree>
    <p:extLst>
      <p:ext uri="{BB962C8B-B14F-4D97-AF65-F5344CB8AC3E}">
        <p14:creationId xmlns:p14="http://schemas.microsoft.com/office/powerpoint/2010/main" val="2754404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7DF66-D994-4FCB-8682-7A79689F4110}"/>
              </a:ext>
            </a:extLst>
          </p:cNvPr>
          <p:cNvSpPr>
            <a:spLocks noGrp="1"/>
          </p:cNvSpPr>
          <p:nvPr>
            <p:ph type="title"/>
          </p:nvPr>
        </p:nvSpPr>
        <p:spPr/>
        <p:txBody>
          <a:bodyPr/>
          <a:lstStyle/>
          <a:p>
            <a:r>
              <a:rPr lang="en-GB" dirty="0"/>
              <a:t>Appendix C – Personal Skills Audit</a:t>
            </a:r>
          </a:p>
        </p:txBody>
      </p:sp>
      <p:pic>
        <p:nvPicPr>
          <p:cNvPr id="5" name="Content Placeholder 4">
            <a:extLst>
              <a:ext uri="{FF2B5EF4-FFF2-40B4-BE49-F238E27FC236}">
                <a16:creationId xmlns:a16="http://schemas.microsoft.com/office/drawing/2014/main" id="{9591BCA3-9FA5-4497-B9D9-BFA449A642F7}"/>
              </a:ext>
            </a:extLst>
          </p:cNvPr>
          <p:cNvPicPr>
            <a:picLocks noGrp="1" noChangeAspect="1"/>
          </p:cNvPicPr>
          <p:nvPr>
            <p:ph idx="1"/>
          </p:nvPr>
        </p:nvPicPr>
        <p:blipFill>
          <a:blip r:embed="rId3"/>
          <a:stretch>
            <a:fillRect/>
          </a:stretch>
        </p:blipFill>
        <p:spPr>
          <a:xfrm>
            <a:off x="3383056" y="1825625"/>
            <a:ext cx="5425888" cy="4351338"/>
          </a:xfrm>
        </p:spPr>
      </p:pic>
    </p:spTree>
    <p:extLst>
      <p:ext uri="{BB962C8B-B14F-4D97-AF65-F5344CB8AC3E}">
        <p14:creationId xmlns:p14="http://schemas.microsoft.com/office/powerpoint/2010/main" val="41690641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904</TotalTime>
  <Words>1656</Words>
  <Application>Microsoft Office PowerPoint</Application>
  <PresentationFormat>Widescreen</PresentationFormat>
  <Paragraphs>127</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Developing Relationship and workplace Achievement</vt:lpstr>
      <vt:lpstr>Table of Contents</vt:lpstr>
      <vt:lpstr>Introduction</vt:lpstr>
      <vt:lpstr>Knowledge required by HR officer</vt:lpstr>
      <vt:lpstr>Skills required by a HR Officer</vt:lpstr>
      <vt:lpstr>Behaviour of HR officer</vt:lpstr>
      <vt:lpstr>Personal Skills Audit (Palmer, 2021)</vt:lpstr>
      <vt:lpstr>SWOT analysis (Chaggan, 2021)    Please see appendix B for full SWOT analysis</vt:lpstr>
      <vt:lpstr>Training and development needs</vt:lpstr>
      <vt:lpstr>Summary</vt:lpstr>
      <vt:lpstr>End of show</vt:lpstr>
      <vt:lpstr>References</vt:lpstr>
      <vt:lpstr>Reference - continued</vt:lpstr>
      <vt:lpstr>Appendix B – SWOT analysis</vt:lpstr>
      <vt:lpstr>Appendix C – Personal Skills Audit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dc:title>
  <dc:creator>Rahman, Khalilur (DSO)</dc:creator>
  <cp:lastModifiedBy>Rahman, Khalilur (DSO)</cp:lastModifiedBy>
  <cp:revision>3</cp:revision>
  <dcterms:created xsi:type="dcterms:W3CDTF">2023-03-14T11:13:39Z</dcterms:created>
  <dcterms:modified xsi:type="dcterms:W3CDTF">2023-03-26T10:57:11Z</dcterms:modified>
</cp:coreProperties>
</file>