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6" r:id="rId1"/>
  </p:sldMasterIdLst>
  <p:notesMasterIdLst>
    <p:notesMasterId r:id="rId14"/>
  </p:notesMasterIdLst>
  <p:sldIdLst>
    <p:sldId id="256" r:id="rId2"/>
    <p:sldId id="264" r:id="rId3"/>
    <p:sldId id="263" r:id="rId4"/>
    <p:sldId id="257" r:id="rId5"/>
    <p:sldId id="258" r:id="rId6"/>
    <p:sldId id="259" r:id="rId7"/>
    <p:sldId id="260" r:id="rId8"/>
    <p:sldId id="261" r:id="rId9"/>
    <p:sldId id="262"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C4BE74"/>
    <a:srgbClr val="A6A26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888DEF5-236E-CF4B-22FB-A64AEC343CCB}" v="16" dt="2025-01-18T23:33:31.904"/>
    <p1510:client id="{83E6C09B-1555-42E6-A2F7-0D2D97901070}" v="11" dt="2025-01-17T13:38:55.979"/>
    <p1510:client id="{A15E7353-9DC0-8745-2E4E-8660A94127DB}" v="12" dt="2025-01-18T20:46:06.889"/>
    <p1510:client id="{C5D5D673-BB0D-CA83-152E-55522744E999}" v="1794" dt="2025-01-18T19:18:41.866"/>
    <p1510:client id="{F96F152A-2BDE-120D-DDD9-606C0778E0D7}" v="937" dt="2025-01-18T00:40:51.44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usie-May James (2404489)" userId="S::2404489@student.uwtsd.ac.uk::8c33585c-a125-4d01-a2d9-20497e90b2dc" providerId="AD" clId="Web-{E86E021A-308D-40F1-3F3F-2DA4F76809AA}"/>
    <pc:docChg chg="delSld modSld">
      <pc:chgData name="Susie-May James (2404489)" userId="S::2404489@student.uwtsd.ac.uk::8c33585c-a125-4d01-a2d9-20497e90b2dc" providerId="AD" clId="Web-{E86E021A-308D-40F1-3F3F-2DA4F76809AA}" dt="2025-01-13T11:37:50.364" v="266"/>
      <pc:docMkLst>
        <pc:docMk/>
      </pc:docMkLst>
      <pc:sldChg chg="modSp">
        <pc:chgData name="Susie-May James (2404489)" userId="S::2404489@student.uwtsd.ac.uk::8c33585c-a125-4d01-a2d9-20497e90b2dc" providerId="AD" clId="Web-{E86E021A-308D-40F1-3F3F-2DA4F76809AA}" dt="2025-01-12T23:47:02.473" v="265" actId="20577"/>
        <pc:sldMkLst>
          <pc:docMk/>
          <pc:sldMk cId="1748271661" sldId="257"/>
        </pc:sldMkLst>
        <pc:spChg chg="mod">
          <ac:chgData name="Susie-May James (2404489)" userId="S::2404489@student.uwtsd.ac.uk::8c33585c-a125-4d01-a2d9-20497e90b2dc" providerId="AD" clId="Web-{E86E021A-308D-40F1-3F3F-2DA4F76809AA}" dt="2025-01-12T23:47:02.473" v="265" actId="20577"/>
          <ac:spMkLst>
            <pc:docMk/>
            <pc:sldMk cId="1748271661" sldId="257"/>
            <ac:spMk id="3" creationId="{A62E0C3A-DCAD-1F63-E019-924DAEE8186A}"/>
          </ac:spMkLst>
        </pc:spChg>
      </pc:sldChg>
      <pc:sldChg chg="modSp">
        <pc:chgData name="Susie-May James (2404489)" userId="S::2404489@student.uwtsd.ac.uk::8c33585c-a125-4d01-a2d9-20497e90b2dc" providerId="AD" clId="Web-{E86E021A-308D-40F1-3F3F-2DA4F76809AA}" dt="2025-01-12T23:27:17.734" v="36" actId="20577"/>
        <pc:sldMkLst>
          <pc:docMk/>
          <pc:sldMk cId="1282974944" sldId="258"/>
        </pc:sldMkLst>
        <pc:spChg chg="mod">
          <ac:chgData name="Susie-May James (2404489)" userId="S::2404489@student.uwtsd.ac.uk::8c33585c-a125-4d01-a2d9-20497e90b2dc" providerId="AD" clId="Web-{E86E021A-308D-40F1-3F3F-2DA4F76809AA}" dt="2025-01-12T23:27:17.734" v="36" actId="20577"/>
          <ac:spMkLst>
            <pc:docMk/>
            <pc:sldMk cId="1282974944" sldId="258"/>
            <ac:spMk id="3" creationId="{A62E0C3A-DCAD-1F63-E019-924DAEE8186A}"/>
          </ac:spMkLst>
        </pc:spChg>
      </pc:sldChg>
      <pc:sldChg chg="modSp">
        <pc:chgData name="Susie-May James (2404489)" userId="S::2404489@student.uwtsd.ac.uk::8c33585c-a125-4d01-a2d9-20497e90b2dc" providerId="AD" clId="Web-{E86E021A-308D-40F1-3F3F-2DA4F76809AA}" dt="2025-01-12T23:32:20.915" v="65" actId="20577"/>
        <pc:sldMkLst>
          <pc:docMk/>
          <pc:sldMk cId="4134617322" sldId="259"/>
        </pc:sldMkLst>
        <pc:spChg chg="mod">
          <ac:chgData name="Susie-May James (2404489)" userId="S::2404489@student.uwtsd.ac.uk::8c33585c-a125-4d01-a2d9-20497e90b2dc" providerId="AD" clId="Web-{E86E021A-308D-40F1-3F3F-2DA4F76809AA}" dt="2025-01-12T23:32:20.915" v="65" actId="20577"/>
          <ac:spMkLst>
            <pc:docMk/>
            <pc:sldMk cId="4134617322" sldId="259"/>
            <ac:spMk id="3" creationId="{C6C4C52B-0F05-F6E4-29B8-3C243EF0F09B}"/>
          </ac:spMkLst>
        </pc:spChg>
      </pc:sldChg>
      <pc:sldChg chg="modSp">
        <pc:chgData name="Susie-May James (2404489)" userId="S::2404489@student.uwtsd.ac.uk::8c33585c-a125-4d01-a2d9-20497e90b2dc" providerId="AD" clId="Web-{E86E021A-308D-40F1-3F3F-2DA4F76809AA}" dt="2025-01-12T23:36:31.470" v="69" actId="20577"/>
        <pc:sldMkLst>
          <pc:docMk/>
          <pc:sldMk cId="133532231" sldId="260"/>
        </pc:sldMkLst>
        <pc:spChg chg="mod">
          <ac:chgData name="Susie-May James (2404489)" userId="S::2404489@student.uwtsd.ac.uk::8c33585c-a125-4d01-a2d9-20497e90b2dc" providerId="AD" clId="Web-{E86E021A-308D-40F1-3F3F-2DA4F76809AA}" dt="2025-01-12T23:36:31.470" v="69" actId="20577"/>
          <ac:spMkLst>
            <pc:docMk/>
            <pc:sldMk cId="133532231" sldId="260"/>
            <ac:spMk id="3" creationId="{B760DCD7-E9EA-B4AC-50D2-1920CFA8060A}"/>
          </ac:spMkLst>
        </pc:spChg>
      </pc:sldChg>
      <pc:sldChg chg="modSp">
        <pc:chgData name="Susie-May James (2404489)" userId="S::2404489@student.uwtsd.ac.uk::8c33585c-a125-4d01-a2d9-20497e90b2dc" providerId="AD" clId="Web-{E86E021A-308D-40F1-3F3F-2DA4F76809AA}" dt="2025-01-12T23:39:35.851" v="137" actId="20577"/>
        <pc:sldMkLst>
          <pc:docMk/>
          <pc:sldMk cId="3858553330" sldId="261"/>
        </pc:sldMkLst>
        <pc:spChg chg="mod">
          <ac:chgData name="Susie-May James (2404489)" userId="S::2404489@student.uwtsd.ac.uk::8c33585c-a125-4d01-a2d9-20497e90b2dc" providerId="AD" clId="Web-{E86E021A-308D-40F1-3F3F-2DA4F76809AA}" dt="2025-01-12T23:39:35.851" v="137" actId="20577"/>
          <ac:spMkLst>
            <pc:docMk/>
            <pc:sldMk cId="3858553330" sldId="261"/>
            <ac:spMk id="3" creationId="{01A5E8BE-7A9C-FFCF-7CAA-25DDBD746079}"/>
          </ac:spMkLst>
        </pc:spChg>
      </pc:sldChg>
      <pc:sldChg chg="modSp">
        <pc:chgData name="Susie-May James (2404489)" userId="S::2404489@student.uwtsd.ac.uk::8c33585c-a125-4d01-a2d9-20497e90b2dc" providerId="AD" clId="Web-{E86E021A-308D-40F1-3F3F-2DA4F76809AA}" dt="2025-01-12T23:44:02.015" v="254" actId="20577"/>
        <pc:sldMkLst>
          <pc:docMk/>
          <pc:sldMk cId="55886311" sldId="262"/>
        </pc:sldMkLst>
        <pc:spChg chg="mod">
          <ac:chgData name="Susie-May James (2404489)" userId="S::2404489@student.uwtsd.ac.uk::8c33585c-a125-4d01-a2d9-20497e90b2dc" providerId="AD" clId="Web-{E86E021A-308D-40F1-3F3F-2DA4F76809AA}" dt="2025-01-12T23:44:02.015" v="254" actId="20577"/>
          <ac:spMkLst>
            <pc:docMk/>
            <pc:sldMk cId="55886311" sldId="262"/>
            <ac:spMk id="3" creationId="{E03BF9DD-FD8C-2616-E6CE-5029A9CED719}"/>
          </ac:spMkLst>
        </pc:spChg>
      </pc:sldChg>
      <pc:sldChg chg="del">
        <pc:chgData name="Susie-May James (2404489)" userId="S::2404489@student.uwtsd.ac.uk::8c33585c-a125-4d01-a2d9-20497e90b2dc" providerId="AD" clId="Web-{E86E021A-308D-40F1-3F3F-2DA4F76809AA}" dt="2025-01-13T11:37:50.364" v="266"/>
        <pc:sldMkLst>
          <pc:docMk/>
          <pc:sldMk cId="3459316469" sldId="263"/>
        </pc:sldMkLst>
      </pc:sldChg>
    </pc:docChg>
  </pc:docChgLst>
  <pc:docChgLst>
    <pc:chgData name="Susie-May James (2404489)" userId="S::2404489@student.uwtsd.ac.uk::8c33585c-a125-4d01-a2d9-20497e90b2dc" providerId="AD" clId="Web-{6888DEF5-236E-CF4B-22FB-A64AEC343CCB}"/>
    <pc:docChg chg="modSld">
      <pc:chgData name="Susie-May James (2404489)" userId="S::2404489@student.uwtsd.ac.uk::8c33585c-a125-4d01-a2d9-20497e90b2dc" providerId="AD" clId="Web-{6888DEF5-236E-CF4B-22FB-A64AEC343CCB}" dt="2025-01-18T23:33:28.310" v="10" actId="1076"/>
      <pc:docMkLst>
        <pc:docMk/>
      </pc:docMkLst>
      <pc:sldChg chg="addSp delSp modSp mod setBg addAnim">
        <pc:chgData name="Susie-May James (2404489)" userId="S::2404489@student.uwtsd.ac.uk::8c33585c-a125-4d01-a2d9-20497e90b2dc" providerId="AD" clId="Web-{6888DEF5-236E-CF4B-22FB-A64AEC343CCB}" dt="2025-01-18T23:33:28.310" v="10" actId="1076"/>
        <pc:sldMkLst>
          <pc:docMk/>
          <pc:sldMk cId="3799822169" sldId="267"/>
        </pc:sldMkLst>
        <pc:spChg chg="del">
          <ac:chgData name="Susie-May James (2404489)" userId="S::2404489@student.uwtsd.ac.uk::8c33585c-a125-4d01-a2d9-20497e90b2dc" providerId="AD" clId="Web-{6888DEF5-236E-CF4B-22FB-A64AEC343CCB}" dt="2025-01-18T23:31:14.037" v="2"/>
          <ac:spMkLst>
            <pc:docMk/>
            <pc:sldMk cId="3799822169" sldId="267"/>
            <ac:spMk id="2" creationId="{62CBAD1A-EAC5-AD45-DD8E-51401882FDE4}"/>
          </ac:spMkLst>
        </pc:spChg>
        <pc:spChg chg="del">
          <ac:chgData name="Susie-May James (2404489)" userId="S::2404489@student.uwtsd.ac.uk::8c33585c-a125-4d01-a2d9-20497e90b2dc" providerId="AD" clId="Web-{6888DEF5-236E-CF4B-22FB-A64AEC343CCB}" dt="2025-01-18T23:31:04.302" v="1"/>
          <ac:spMkLst>
            <pc:docMk/>
            <pc:sldMk cId="3799822169" sldId="267"/>
            <ac:spMk id="3" creationId="{9FFC1F3B-53E4-FE80-1BD1-9E30C9418103}"/>
          </ac:spMkLst>
        </pc:spChg>
        <pc:spChg chg="add mod">
          <ac:chgData name="Susie-May James (2404489)" userId="S::2404489@student.uwtsd.ac.uk::8c33585c-a125-4d01-a2d9-20497e90b2dc" providerId="AD" clId="Web-{6888DEF5-236E-CF4B-22FB-A64AEC343CCB}" dt="2025-01-18T23:33:28.310" v="10" actId="1076"/>
          <ac:spMkLst>
            <pc:docMk/>
            <pc:sldMk cId="3799822169" sldId="267"/>
            <ac:spMk id="8" creationId="{A4AC39E0-8804-C2E8-F91A-49C8CAE474B6}"/>
          </ac:spMkLst>
        </pc:spChg>
        <pc:picChg chg="add mod">
          <ac:chgData name="Susie-May James (2404489)" userId="S::2404489@student.uwtsd.ac.uk::8c33585c-a125-4d01-a2d9-20497e90b2dc" providerId="AD" clId="Web-{6888DEF5-236E-CF4B-22FB-A64AEC343CCB}" dt="2025-01-18T23:32:25.010" v="3"/>
          <ac:picMkLst>
            <pc:docMk/>
            <pc:sldMk cId="3799822169" sldId="267"/>
            <ac:picMk id="7" creationId="{A576DD84-BCB3-6777-030A-BF07ACE68AD3}"/>
          </ac:picMkLst>
        </pc:picChg>
      </pc:sldChg>
    </pc:docChg>
  </pc:docChgLst>
  <pc:docChgLst>
    <pc:chgData name="Susie-May James (2404489)" userId="S::2404489@student.uwtsd.ac.uk::8c33585c-a125-4d01-a2d9-20497e90b2dc" providerId="AD" clId="Web-{64F4E0EA-5782-278B-1EA8-28497F6FCA10}"/>
    <pc:docChg chg="addSld modSld addMainMaster delMainMaster">
      <pc:chgData name="Susie-May James (2404489)" userId="S::2404489@student.uwtsd.ac.uk::8c33585c-a125-4d01-a2d9-20497e90b2dc" providerId="AD" clId="Web-{64F4E0EA-5782-278B-1EA8-28497F6FCA10}" dt="2025-01-16T14:26:17.132" v="328"/>
      <pc:docMkLst>
        <pc:docMk/>
      </pc:docMkLst>
      <pc:sldChg chg="addSp delSp modSp mod modClrScheme delDesignElem chgLayout">
        <pc:chgData name="Susie-May James (2404489)" userId="S::2404489@student.uwtsd.ac.uk::8c33585c-a125-4d01-a2d9-20497e90b2dc" providerId="AD" clId="Web-{64F4E0EA-5782-278B-1EA8-28497F6FCA10}" dt="2025-01-16T13:26:33.146" v="303"/>
        <pc:sldMkLst>
          <pc:docMk/>
          <pc:sldMk cId="109857222" sldId="256"/>
        </pc:sldMkLst>
        <pc:spChg chg="del mod ord">
          <ac:chgData name="Susie-May James (2404489)" userId="S::2404489@student.uwtsd.ac.uk::8c33585c-a125-4d01-a2d9-20497e90b2dc" providerId="AD" clId="Web-{64F4E0EA-5782-278B-1EA8-28497F6FCA10}" dt="2025-01-16T00:05:14.840" v="229"/>
          <ac:spMkLst>
            <pc:docMk/>
            <pc:sldMk cId="109857222" sldId="256"/>
            <ac:spMk id="2" creationId="{00000000-0000-0000-0000-000000000000}"/>
          </ac:spMkLst>
        </pc:spChg>
        <pc:spChg chg="add del mod">
          <ac:chgData name="Susie-May James (2404489)" userId="S::2404489@student.uwtsd.ac.uk::8c33585c-a125-4d01-a2d9-20497e90b2dc" providerId="AD" clId="Web-{64F4E0EA-5782-278B-1EA8-28497F6FCA10}" dt="2025-01-16T13:26:33.146" v="303"/>
          <ac:spMkLst>
            <pc:docMk/>
            <pc:sldMk cId="109857222" sldId="256"/>
            <ac:spMk id="2" creationId="{6D5BA418-FE82-EACC-85CE-7F5D3060BD96}"/>
          </ac:spMkLst>
        </pc:spChg>
        <pc:spChg chg="del mod ord">
          <ac:chgData name="Susie-May James (2404489)" userId="S::2404489@student.uwtsd.ac.uk::8c33585c-a125-4d01-a2d9-20497e90b2dc" providerId="AD" clId="Web-{64F4E0EA-5782-278B-1EA8-28497F6FCA10}" dt="2025-01-16T00:05:21.465" v="230"/>
          <ac:spMkLst>
            <pc:docMk/>
            <pc:sldMk cId="109857222" sldId="256"/>
            <ac:spMk id="3" creationId="{00000000-0000-0000-0000-000000000000}"/>
          </ac:spMkLst>
        </pc:spChg>
        <pc:spChg chg="add del mod">
          <ac:chgData name="Susie-May James (2404489)" userId="S::2404489@student.uwtsd.ac.uk::8c33585c-a125-4d01-a2d9-20497e90b2dc" providerId="AD" clId="Web-{64F4E0EA-5782-278B-1EA8-28497F6FCA10}" dt="2025-01-16T00:05:25.606" v="231"/>
          <ac:spMkLst>
            <pc:docMk/>
            <pc:sldMk cId="109857222" sldId="256"/>
            <ac:spMk id="6" creationId="{E7820529-79F5-9D48-249C-661003A3DF3F}"/>
          </ac:spMkLst>
        </pc:spChg>
        <pc:spChg chg="add mod">
          <ac:chgData name="Susie-May James (2404489)" userId="S::2404489@student.uwtsd.ac.uk::8c33585c-a125-4d01-a2d9-20497e90b2dc" providerId="AD" clId="Web-{64F4E0EA-5782-278B-1EA8-28497F6FCA10}" dt="2025-01-16T00:05:21.465" v="230"/>
          <ac:spMkLst>
            <pc:docMk/>
            <pc:sldMk cId="109857222" sldId="256"/>
            <ac:spMk id="8" creationId="{F4D5C769-9E13-5BC6-CE87-0B7ADFB679B4}"/>
          </ac:spMkLst>
        </pc:spChg>
        <pc:picChg chg="mod modCrop">
          <ac:chgData name="Susie-May James (2404489)" userId="S::2404489@student.uwtsd.ac.uk::8c33585c-a125-4d01-a2d9-20497e90b2dc" providerId="AD" clId="Web-{64F4E0EA-5782-278B-1EA8-28497F6FCA10}" dt="2025-01-16T13:26:21.849" v="300"/>
          <ac:picMkLst>
            <pc:docMk/>
            <pc:sldMk cId="109857222" sldId="256"/>
            <ac:picMk id="4" creationId="{C874A879-FC9B-13B3-8B2B-5FF9790D0500}"/>
          </ac:picMkLst>
        </pc:picChg>
      </pc:sldChg>
      <pc:sldChg chg="addSp delSp modSp mod setBg modClrScheme chgLayout">
        <pc:chgData name="Susie-May James (2404489)" userId="S::2404489@student.uwtsd.ac.uk::8c33585c-a125-4d01-a2d9-20497e90b2dc" providerId="AD" clId="Web-{64F4E0EA-5782-278B-1EA8-28497F6FCA10}" dt="2025-01-16T14:26:17.132" v="328"/>
        <pc:sldMkLst>
          <pc:docMk/>
          <pc:sldMk cId="1748271661" sldId="257"/>
        </pc:sldMkLst>
        <pc:spChg chg="mod ord">
          <ac:chgData name="Susie-May James (2404489)" userId="S::2404489@student.uwtsd.ac.uk::8c33585c-a125-4d01-a2d9-20497e90b2dc" providerId="AD" clId="Web-{64F4E0EA-5782-278B-1EA8-28497F6FCA10}" dt="2025-01-16T13:52:40.102" v="317" actId="20577"/>
          <ac:spMkLst>
            <pc:docMk/>
            <pc:sldMk cId="1748271661" sldId="257"/>
            <ac:spMk id="2" creationId="{6CF71DBA-877B-03A9-1D10-6B8773B63FD0}"/>
          </ac:spMkLst>
        </pc:spChg>
        <pc:spChg chg="mod ord">
          <ac:chgData name="Susie-May James (2404489)" userId="S::2404489@student.uwtsd.ac.uk::8c33585c-a125-4d01-a2d9-20497e90b2dc" providerId="AD" clId="Web-{64F4E0EA-5782-278B-1EA8-28497F6FCA10}" dt="2025-01-16T13:52:51.930" v="319" actId="20577"/>
          <ac:spMkLst>
            <pc:docMk/>
            <pc:sldMk cId="1748271661" sldId="257"/>
            <ac:spMk id="3" creationId="{A62E0C3A-DCAD-1F63-E019-924DAEE8186A}"/>
          </ac:spMkLst>
        </pc:spChg>
        <pc:spChg chg="add del mod">
          <ac:chgData name="Susie-May James (2404489)" userId="S::2404489@student.uwtsd.ac.uk::8c33585c-a125-4d01-a2d9-20497e90b2dc" providerId="AD" clId="Web-{64F4E0EA-5782-278B-1EA8-28497F6FCA10}" dt="2025-01-16T13:01:35.974" v="270"/>
          <ac:spMkLst>
            <pc:docMk/>
            <pc:sldMk cId="1748271661" sldId="257"/>
            <ac:spMk id="4" creationId="{33933D8D-7EBC-D1E7-B324-FA7180EE9A65}"/>
          </ac:spMkLst>
        </pc:spChg>
        <pc:picChg chg="add mod">
          <ac:chgData name="Susie-May James (2404489)" userId="S::2404489@student.uwtsd.ac.uk::8c33585c-a125-4d01-a2d9-20497e90b2dc" providerId="AD" clId="Web-{64F4E0EA-5782-278B-1EA8-28497F6FCA10}" dt="2025-01-16T13:52:47.399" v="318" actId="1076"/>
          <ac:picMkLst>
            <pc:docMk/>
            <pc:sldMk cId="1748271661" sldId="257"/>
            <ac:picMk id="5" creationId="{DE2B1A40-4DA5-D775-506A-CE88F180AB2C}"/>
          </ac:picMkLst>
        </pc:picChg>
      </pc:sldChg>
      <pc:sldChg chg="modSp mod setBg modClrScheme chgLayout">
        <pc:chgData name="Susie-May James (2404489)" userId="S::2404489@student.uwtsd.ac.uk::8c33585c-a125-4d01-a2d9-20497e90b2dc" providerId="AD" clId="Web-{64F4E0EA-5782-278B-1EA8-28497F6FCA10}" dt="2025-01-16T14:10:20.880" v="325"/>
        <pc:sldMkLst>
          <pc:docMk/>
          <pc:sldMk cId="1282974944" sldId="258"/>
        </pc:sldMkLst>
        <pc:spChg chg="mod ord">
          <ac:chgData name="Susie-May James (2404489)" userId="S::2404489@student.uwtsd.ac.uk::8c33585c-a125-4d01-a2d9-20497e90b2dc" providerId="AD" clId="Web-{64F4E0EA-5782-278B-1EA8-28497F6FCA10}" dt="2025-01-15T23:42:59.377" v="24"/>
          <ac:spMkLst>
            <pc:docMk/>
            <pc:sldMk cId="1282974944" sldId="258"/>
            <ac:spMk id="2" creationId="{6CF71DBA-877B-03A9-1D10-6B8773B63FD0}"/>
          </ac:spMkLst>
        </pc:spChg>
        <pc:spChg chg="mod ord">
          <ac:chgData name="Susie-May James (2404489)" userId="S::2404489@student.uwtsd.ac.uk::8c33585c-a125-4d01-a2d9-20497e90b2dc" providerId="AD" clId="Web-{64F4E0EA-5782-278B-1EA8-28497F6FCA10}" dt="2025-01-15T23:42:59.377" v="24"/>
          <ac:spMkLst>
            <pc:docMk/>
            <pc:sldMk cId="1282974944" sldId="258"/>
            <ac:spMk id="3" creationId="{A62E0C3A-DCAD-1F63-E019-924DAEE8186A}"/>
          </ac:spMkLst>
        </pc:spChg>
      </pc:sldChg>
      <pc:sldChg chg="modSp mod setBg modClrScheme chgLayout">
        <pc:chgData name="Susie-May James (2404489)" userId="S::2404489@student.uwtsd.ac.uk::8c33585c-a125-4d01-a2d9-20497e90b2dc" providerId="AD" clId="Web-{64F4E0EA-5782-278B-1EA8-28497F6FCA10}" dt="2025-01-16T14:09:13.581" v="320"/>
        <pc:sldMkLst>
          <pc:docMk/>
          <pc:sldMk cId="4134617322" sldId="259"/>
        </pc:sldMkLst>
        <pc:spChg chg="mod ord">
          <ac:chgData name="Susie-May James (2404489)" userId="S::2404489@student.uwtsd.ac.uk::8c33585c-a125-4d01-a2d9-20497e90b2dc" providerId="AD" clId="Web-{64F4E0EA-5782-278B-1EA8-28497F6FCA10}" dt="2025-01-15T23:42:59.377" v="24"/>
          <ac:spMkLst>
            <pc:docMk/>
            <pc:sldMk cId="4134617322" sldId="259"/>
            <ac:spMk id="2" creationId="{B6BD6279-724B-E6EA-8833-582A606F6261}"/>
          </ac:spMkLst>
        </pc:spChg>
        <pc:spChg chg="mod ord">
          <ac:chgData name="Susie-May James (2404489)" userId="S::2404489@student.uwtsd.ac.uk::8c33585c-a125-4d01-a2d9-20497e90b2dc" providerId="AD" clId="Web-{64F4E0EA-5782-278B-1EA8-28497F6FCA10}" dt="2025-01-15T23:42:59.377" v="24"/>
          <ac:spMkLst>
            <pc:docMk/>
            <pc:sldMk cId="4134617322" sldId="259"/>
            <ac:spMk id="3" creationId="{C6C4C52B-0F05-F6E4-29B8-3C243EF0F09B}"/>
          </ac:spMkLst>
        </pc:spChg>
      </pc:sldChg>
      <pc:sldChg chg="modSp mod setBg modClrScheme chgLayout">
        <pc:chgData name="Susie-May James (2404489)" userId="S::2404489@student.uwtsd.ac.uk::8c33585c-a125-4d01-a2d9-20497e90b2dc" providerId="AD" clId="Web-{64F4E0EA-5782-278B-1EA8-28497F6FCA10}" dt="2025-01-16T14:09:22.659" v="321"/>
        <pc:sldMkLst>
          <pc:docMk/>
          <pc:sldMk cId="133532231" sldId="260"/>
        </pc:sldMkLst>
        <pc:spChg chg="mod ord">
          <ac:chgData name="Susie-May James (2404489)" userId="S::2404489@student.uwtsd.ac.uk::8c33585c-a125-4d01-a2d9-20497e90b2dc" providerId="AD" clId="Web-{64F4E0EA-5782-278B-1EA8-28497F6FCA10}" dt="2025-01-15T23:42:59.377" v="24"/>
          <ac:spMkLst>
            <pc:docMk/>
            <pc:sldMk cId="133532231" sldId="260"/>
            <ac:spMk id="2" creationId="{798BB87A-01A4-5A74-41E7-E42B1EDE1AB9}"/>
          </ac:spMkLst>
        </pc:spChg>
        <pc:spChg chg="mod ord">
          <ac:chgData name="Susie-May James (2404489)" userId="S::2404489@student.uwtsd.ac.uk::8c33585c-a125-4d01-a2d9-20497e90b2dc" providerId="AD" clId="Web-{64F4E0EA-5782-278B-1EA8-28497F6FCA10}" dt="2025-01-15T23:42:59.377" v="24"/>
          <ac:spMkLst>
            <pc:docMk/>
            <pc:sldMk cId="133532231" sldId="260"/>
            <ac:spMk id="3" creationId="{B760DCD7-E9EA-B4AC-50D2-1920CFA8060A}"/>
          </ac:spMkLst>
        </pc:spChg>
      </pc:sldChg>
      <pc:sldChg chg="modSp mod setBg modClrScheme chgLayout">
        <pc:chgData name="Susie-May James (2404489)" userId="S::2404489@student.uwtsd.ac.uk::8c33585c-a125-4d01-a2d9-20497e90b2dc" providerId="AD" clId="Web-{64F4E0EA-5782-278B-1EA8-28497F6FCA10}" dt="2025-01-16T14:09:49.910" v="322"/>
        <pc:sldMkLst>
          <pc:docMk/>
          <pc:sldMk cId="3858553330" sldId="261"/>
        </pc:sldMkLst>
        <pc:spChg chg="mod ord">
          <ac:chgData name="Susie-May James (2404489)" userId="S::2404489@student.uwtsd.ac.uk::8c33585c-a125-4d01-a2d9-20497e90b2dc" providerId="AD" clId="Web-{64F4E0EA-5782-278B-1EA8-28497F6FCA10}" dt="2025-01-15T23:42:59.377" v="24"/>
          <ac:spMkLst>
            <pc:docMk/>
            <pc:sldMk cId="3858553330" sldId="261"/>
            <ac:spMk id="2" creationId="{39FE6C0F-BE3A-7CFF-43A4-5E15347AC42D}"/>
          </ac:spMkLst>
        </pc:spChg>
        <pc:spChg chg="mod ord">
          <ac:chgData name="Susie-May James (2404489)" userId="S::2404489@student.uwtsd.ac.uk::8c33585c-a125-4d01-a2d9-20497e90b2dc" providerId="AD" clId="Web-{64F4E0EA-5782-278B-1EA8-28497F6FCA10}" dt="2025-01-15T23:42:59.377" v="24"/>
          <ac:spMkLst>
            <pc:docMk/>
            <pc:sldMk cId="3858553330" sldId="261"/>
            <ac:spMk id="3" creationId="{01A5E8BE-7A9C-FFCF-7CAA-25DDBD746079}"/>
          </ac:spMkLst>
        </pc:spChg>
      </pc:sldChg>
      <pc:sldChg chg="modSp mod setBg modClrScheme chgLayout">
        <pc:chgData name="Susie-May James (2404489)" userId="S::2404489@student.uwtsd.ac.uk::8c33585c-a125-4d01-a2d9-20497e90b2dc" providerId="AD" clId="Web-{64F4E0EA-5782-278B-1EA8-28497F6FCA10}" dt="2025-01-16T14:10:00.411" v="323"/>
        <pc:sldMkLst>
          <pc:docMk/>
          <pc:sldMk cId="55886311" sldId="262"/>
        </pc:sldMkLst>
        <pc:spChg chg="mod ord">
          <ac:chgData name="Susie-May James (2404489)" userId="S::2404489@student.uwtsd.ac.uk::8c33585c-a125-4d01-a2d9-20497e90b2dc" providerId="AD" clId="Web-{64F4E0EA-5782-278B-1EA8-28497F6FCA10}" dt="2025-01-15T23:42:59.377" v="24"/>
          <ac:spMkLst>
            <pc:docMk/>
            <pc:sldMk cId="55886311" sldId="262"/>
            <ac:spMk id="2" creationId="{DF0B639C-B182-A170-A70B-A0941AFB639F}"/>
          </ac:spMkLst>
        </pc:spChg>
        <pc:spChg chg="mod ord">
          <ac:chgData name="Susie-May James (2404489)" userId="S::2404489@student.uwtsd.ac.uk::8c33585c-a125-4d01-a2d9-20497e90b2dc" providerId="AD" clId="Web-{64F4E0EA-5782-278B-1EA8-28497F6FCA10}" dt="2025-01-15T23:42:59.377" v="24"/>
          <ac:spMkLst>
            <pc:docMk/>
            <pc:sldMk cId="55886311" sldId="262"/>
            <ac:spMk id="3" creationId="{E03BF9DD-FD8C-2616-E6CE-5029A9CED719}"/>
          </ac:spMkLst>
        </pc:spChg>
      </pc:sldChg>
      <pc:sldChg chg="modSp new mod setBg modClrScheme chgLayout">
        <pc:chgData name="Susie-May James (2404489)" userId="S::2404489@student.uwtsd.ac.uk::8c33585c-a125-4d01-a2d9-20497e90b2dc" providerId="AD" clId="Web-{64F4E0EA-5782-278B-1EA8-28497F6FCA10}" dt="2025-01-16T12:53:15.192" v="267" actId="20577"/>
        <pc:sldMkLst>
          <pc:docMk/>
          <pc:sldMk cId="2364571101" sldId="263"/>
        </pc:sldMkLst>
        <pc:spChg chg="mod ord">
          <ac:chgData name="Susie-May James (2404489)" userId="S::2404489@student.uwtsd.ac.uk::8c33585c-a125-4d01-a2d9-20497e90b2dc" providerId="AD" clId="Web-{64F4E0EA-5782-278B-1EA8-28497F6FCA10}" dt="2025-01-15T23:42:59.377" v="24"/>
          <ac:spMkLst>
            <pc:docMk/>
            <pc:sldMk cId="2364571101" sldId="263"/>
            <ac:spMk id="2" creationId="{8A64F575-9A66-6610-254E-AB96F12B91BD}"/>
          </ac:spMkLst>
        </pc:spChg>
        <pc:spChg chg="mod ord">
          <ac:chgData name="Susie-May James (2404489)" userId="S::2404489@student.uwtsd.ac.uk::8c33585c-a125-4d01-a2d9-20497e90b2dc" providerId="AD" clId="Web-{64F4E0EA-5782-278B-1EA8-28497F6FCA10}" dt="2025-01-16T12:53:15.192" v="267" actId="20577"/>
          <ac:spMkLst>
            <pc:docMk/>
            <pc:sldMk cId="2364571101" sldId="263"/>
            <ac:spMk id="3" creationId="{DBE7B5B8-E6AB-81A1-1A81-3C4A9F25A6CE}"/>
          </ac:spMkLst>
        </pc:spChg>
      </pc:sldChg>
      <pc:sldChg chg="addSp delSp modSp new mod setBg">
        <pc:chgData name="Susie-May James (2404489)" userId="S::2404489@student.uwtsd.ac.uk::8c33585c-a125-4d01-a2d9-20497e90b2dc" providerId="AD" clId="Web-{64F4E0EA-5782-278B-1EA8-28497F6FCA10}" dt="2025-01-16T13:08:46.643" v="283"/>
        <pc:sldMkLst>
          <pc:docMk/>
          <pc:sldMk cId="3115088567" sldId="264"/>
        </pc:sldMkLst>
        <pc:spChg chg="add del mod">
          <ac:chgData name="Susie-May James (2404489)" userId="S::2404489@student.uwtsd.ac.uk::8c33585c-a125-4d01-a2d9-20497e90b2dc" providerId="AD" clId="Web-{64F4E0EA-5782-278B-1EA8-28497F6FCA10}" dt="2025-01-16T13:08:16.439" v="281" actId="1076"/>
          <ac:spMkLst>
            <pc:docMk/>
            <pc:sldMk cId="3115088567" sldId="264"/>
            <ac:spMk id="2" creationId="{E004AAEF-779B-957D-0BF4-1EC651509FCF}"/>
          </ac:spMkLst>
        </pc:spChg>
        <pc:spChg chg="mod">
          <ac:chgData name="Susie-May James (2404489)" userId="S::2404489@student.uwtsd.ac.uk::8c33585c-a125-4d01-a2d9-20497e90b2dc" providerId="AD" clId="Web-{64F4E0EA-5782-278B-1EA8-28497F6FCA10}" dt="2025-01-16T13:07:38.938" v="277" actId="20577"/>
          <ac:spMkLst>
            <pc:docMk/>
            <pc:sldMk cId="3115088567" sldId="264"/>
            <ac:spMk id="3" creationId="{6B5F063F-DCFD-366B-BFEB-7A2449A8C6DA}"/>
          </ac:spMkLst>
        </pc:spChg>
        <pc:picChg chg="add mod modCrop">
          <ac:chgData name="Susie-May James (2404489)" userId="S::2404489@student.uwtsd.ac.uk::8c33585c-a125-4d01-a2d9-20497e90b2dc" providerId="AD" clId="Web-{64F4E0EA-5782-278B-1EA8-28497F6FCA10}" dt="2025-01-16T13:08:06.205" v="280" actId="1076"/>
          <ac:picMkLst>
            <pc:docMk/>
            <pc:sldMk cId="3115088567" sldId="264"/>
            <ac:picMk id="7" creationId="{A522943F-ABE6-5883-8315-31D8A2BA5DFD}"/>
          </ac:picMkLst>
        </pc:picChg>
      </pc:sldChg>
      <pc:sldChg chg="modSp new mod setBg">
        <pc:chgData name="Susie-May James (2404489)" userId="S::2404489@student.uwtsd.ac.uk::8c33585c-a125-4d01-a2d9-20497e90b2dc" providerId="AD" clId="Web-{64F4E0EA-5782-278B-1EA8-28497F6FCA10}" dt="2025-01-16T14:10:12.755" v="324"/>
        <pc:sldMkLst>
          <pc:docMk/>
          <pc:sldMk cId="1666143715" sldId="265"/>
        </pc:sldMkLst>
        <pc:spChg chg="mod">
          <ac:chgData name="Susie-May James (2404489)" userId="S::2404489@student.uwtsd.ac.uk::8c33585c-a125-4d01-a2d9-20497e90b2dc" providerId="AD" clId="Web-{64F4E0EA-5782-278B-1EA8-28497F6FCA10}" dt="2025-01-16T00:20:21.006" v="252" actId="20577"/>
          <ac:spMkLst>
            <pc:docMk/>
            <pc:sldMk cId="1666143715" sldId="265"/>
            <ac:spMk id="2" creationId="{4E5F03D4-E2DF-A308-A223-BF896F2FE1B7}"/>
          </ac:spMkLst>
        </pc:spChg>
      </pc:sldChg>
      <pc:sldMasterChg chg="add del addSldLayout delSldLayout">
        <pc:chgData name="Susie-May James (2404489)" userId="S::2404489@student.uwtsd.ac.uk::8c33585c-a125-4d01-a2d9-20497e90b2dc" providerId="AD" clId="Web-{64F4E0EA-5782-278B-1EA8-28497F6FCA10}" dt="2025-01-15T23:40:28.459" v="18"/>
        <pc:sldMasterMkLst>
          <pc:docMk/>
          <pc:sldMasterMk cId="675136254" sldId="2147483672"/>
        </pc:sldMasterMkLst>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2329955437" sldId="2147483673"/>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55993990" sldId="2147483674"/>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2074004183" sldId="2147483675"/>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3846714697" sldId="2147483676"/>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31352751" sldId="2147483677"/>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363627696" sldId="2147483678"/>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2626851068" sldId="2147483679"/>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2960944396" sldId="2147483680"/>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1587912807" sldId="2147483681"/>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1680870291" sldId="2147483682"/>
          </pc:sldLayoutMkLst>
        </pc:sldLayoutChg>
        <pc:sldLayoutChg chg="add del">
          <pc:chgData name="Susie-May James (2404489)" userId="S::2404489@student.uwtsd.ac.uk::8c33585c-a125-4d01-a2d9-20497e90b2dc" providerId="AD" clId="Web-{64F4E0EA-5782-278B-1EA8-28497F6FCA10}" dt="2025-01-15T23:40:28.459" v="18"/>
          <pc:sldLayoutMkLst>
            <pc:docMk/>
            <pc:sldMasterMk cId="675136254" sldId="2147483672"/>
            <pc:sldLayoutMk cId="581906926" sldId="2147483683"/>
          </pc:sldLayoutMkLst>
        </pc:sldLayoutChg>
      </pc:sldMasterChg>
      <pc:sldMasterChg chg="add del addSldLayout delSldLayout modSldLayout">
        <pc:chgData name="Susie-May James (2404489)" userId="S::2404489@student.uwtsd.ac.uk::8c33585c-a125-4d01-a2d9-20497e90b2dc" providerId="AD" clId="Web-{64F4E0EA-5782-278B-1EA8-28497F6FCA10}" dt="2025-01-15T23:32:05.101" v="15"/>
        <pc:sldMasterMkLst>
          <pc:docMk/>
          <pc:sldMasterMk cId="1233309181" sldId="2147483684"/>
        </pc:sldMasterMkLst>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4286218747" sldId="2147483685"/>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186835991" sldId="2147483686"/>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2268562796" sldId="2147483687"/>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1888439174" sldId="2147483688"/>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753512630" sldId="2147483689"/>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3591736144" sldId="2147483690"/>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1103339485" sldId="2147483691"/>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2064039547" sldId="2147483692"/>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270744703" sldId="2147483693"/>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27767968" sldId="2147483694"/>
          </pc:sldLayoutMkLst>
        </pc:sldLayoutChg>
        <pc:sldLayoutChg chg="add del mod replId">
          <pc:chgData name="Susie-May James (2404489)" userId="S::2404489@student.uwtsd.ac.uk::8c33585c-a125-4d01-a2d9-20497e90b2dc" providerId="AD" clId="Web-{64F4E0EA-5782-278B-1EA8-28497F6FCA10}" dt="2025-01-15T23:32:05.101" v="15"/>
          <pc:sldLayoutMkLst>
            <pc:docMk/>
            <pc:sldMasterMk cId="1233309181" sldId="2147483684"/>
            <pc:sldLayoutMk cId="3587242876" sldId="2147483695"/>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0:50.366" v="19"/>
        <pc:sldMasterMkLst>
          <pc:docMk/>
          <pc:sldMasterMk cId="1305920084" sldId="2147483684"/>
        </pc:sldMasterMkLst>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3262459345" sldId="2147483685"/>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1873611020" sldId="2147483686"/>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711041722" sldId="2147483687"/>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420413473" sldId="2147483688"/>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3071309744" sldId="2147483689"/>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2882858551" sldId="2147483690"/>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546879535" sldId="2147483691"/>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1872595476" sldId="2147483692"/>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1733809828" sldId="2147483693"/>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2877989309" sldId="2147483694"/>
          </pc:sldLayoutMkLst>
        </pc:sldLayoutChg>
        <pc:sldLayoutChg chg="add del mod replId">
          <pc:chgData name="Susie-May James (2404489)" userId="S::2404489@student.uwtsd.ac.uk::8c33585c-a125-4d01-a2d9-20497e90b2dc" providerId="AD" clId="Web-{64F4E0EA-5782-278B-1EA8-28497F6FCA10}" dt="2025-01-15T23:40:50.366" v="19"/>
          <pc:sldLayoutMkLst>
            <pc:docMk/>
            <pc:sldMasterMk cId="1305920084" sldId="2147483684"/>
            <pc:sldLayoutMk cId="3860697400" sldId="2147483695"/>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1:39.576" v="20"/>
        <pc:sldMasterMkLst>
          <pc:docMk/>
          <pc:sldMasterMk cId="3717534135" sldId="2147483696"/>
        </pc:sldMasterMkLst>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298766827" sldId="2147483697"/>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4271017781" sldId="2147483698"/>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706620795" sldId="2147483699"/>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707938522" sldId="2147483700"/>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347694304" sldId="2147483701"/>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558658779" sldId="2147483702"/>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659457033" sldId="2147483703"/>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4207820182" sldId="2147483704"/>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469410078" sldId="2147483705"/>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035027147" sldId="2147483706"/>
          </pc:sldLayoutMkLst>
        </pc:sldLayoutChg>
        <pc:sldLayoutChg chg="add del mod replId">
          <pc:chgData name="Susie-May James (2404489)" userId="S::2404489@student.uwtsd.ac.uk::8c33585c-a125-4d01-a2d9-20497e90b2dc" providerId="AD" clId="Web-{64F4E0EA-5782-278B-1EA8-28497F6FCA10}" dt="2025-01-15T23:41:39.576" v="20"/>
          <pc:sldLayoutMkLst>
            <pc:docMk/>
            <pc:sldMasterMk cId="3717534135" sldId="2147483696"/>
            <pc:sldLayoutMk cId="286590032" sldId="2147483707"/>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1:57.796" v="21"/>
        <pc:sldMasterMkLst>
          <pc:docMk/>
          <pc:sldMasterMk cId="4294406484" sldId="2147483708"/>
        </pc:sldMasterMkLst>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3347550557" sldId="2147483709"/>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2967579082" sldId="2147483710"/>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3286735935" sldId="2147483711"/>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363497992" sldId="2147483712"/>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801495851" sldId="2147483713"/>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3197942272" sldId="2147483714"/>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1836645069" sldId="2147483715"/>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4250149690" sldId="2147483716"/>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1386732594" sldId="2147483717"/>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631494807" sldId="2147483718"/>
          </pc:sldLayoutMkLst>
        </pc:sldLayoutChg>
        <pc:sldLayoutChg chg="add del mod replId">
          <pc:chgData name="Susie-May James (2404489)" userId="S::2404489@student.uwtsd.ac.uk::8c33585c-a125-4d01-a2d9-20497e90b2dc" providerId="AD" clId="Web-{64F4E0EA-5782-278B-1EA8-28497F6FCA10}" dt="2025-01-15T23:41:57.796" v="21"/>
          <pc:sldLayoutMkLst>
            <pc:docMk/>
            <pc:sldMasterMk cId="4294406484" sldId="2147483708"/>
            <pc:sldLayoutMk cId="2880578711" sldId="2147483719"/>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2:14.687" v="22"/>
        <pc:sldMasterMkLst>
          <pc:docMk/>
          <pc:sldMasterMk cId="1991492681" sldId="2147483720"/>
        </pc:sldMasterMkLst>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1162345458" sldId="2147483721"/>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3592955938" sldId="2147483722"/>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1711617445" sldId="2147483723"/>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1482465401" sldId="2147483724"/>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641918099" sldId="2147483725"/>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3726403616" sldId="2147483726"/>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3191765509" sldId="2147483727"/>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2686134258" sldId="2147483728"/>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1037184384" sldId="2147483729"/>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755255409" sldId="2147483730"/>
          </pc:sldLayoutMkLst>
        </pc:sldLayoutChg>
        <pc:sldLayoutChg chg="add del mod replId">
          <pc:chgData name="Susie-May James (2404489)" userId="S::2404489@student.uwtsd.ac.uk::8c33585c-a125-4d01-a2d9-20497e90b2dc" providerId="AD" clId="Web-{64F4E0EA-5782-278B-1EA8-28497F6FCA10}" dt="2025-01-15T23:42:14.687" v="22"/>
          <pc:sldLayoutMkLst>
            <pc:docMk/>
            <pc:sldMasterMk cId="1991492681" sldId="2147483720"/>
            <pc:sldLayoutMk cId="1504443261" sldId="2147483731"/>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2:51.189" v="23"/>
        <pc:sldMasterMkLst>
          <pc:docMk/>
          <pc:sldMasterMk cId="3970386665" sldId="2147483732"/>
        </pc:sldMasterMkLst>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834261837" sldId="2147483733"/>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747055216" sldId="2147483734"/>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97991284" sldId="2147483735"/>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428039762" sldId="2147483736"/>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486011349" sldId="2147483737"/>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269528269" sldId="2147483738"/>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4034701381" sldId="2147483739"/>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2747608711" sldId="2147483740"/>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1288582305" sldId="2147483741"/>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230297041" sldId="2147483742"/>
          </pc:sldLayoutMkLst>
        </pc:sldLayoutChg>
        <pc:sldLayoutChg chg="add del mod replId">
          <pc:chgData name="Susie-May James (2404489)" userId="S::2404489@student.uwtsd.ac.uk::8c33585c-a125-4d01-a2d9-20497e90b2dc" providerId="AD" clId="Web-{64F4E0EA-5782-278B-1EA8-28497F6FCA10}" dt="2025-01-15T23:42:51.189" v="23"/>
          <pc:sldLayoutMkLst>
            <pc:docMk/>
            <pc:sldMasterMk cId="3970386665" sldId="2147483732"/>
            <pc:sldLayoutMk cId="3569049211" sldId="2147483743"/>
          </pc:sldLayoutMkLst>
        </pc:sldLayoutChg>
      </pc:sldMasterChg>
      <pc:sldMasterChg chg="add del addSldLayout delSldLayout modSldLayout">
        <pc:chgData name="Susie-May James (2404489)" userId="S::2404489@student.uwtsd.ac.uk::8c33585c-a125-4d01-a2d9-20497e90b2dc" providerId="AD" clId="Web-{64F4E0EA-5782-278B-1EA8-28497F6FCA10}" dt="2025-01-15T23:42:59.377" v="24"/>
        <pc:sldMasterMkLst>
          <pc:docMk/>
          <pc:sldMasterMk cId="2514374796" sldId="2147483744"/>
        </pc:sldMasterMkLst>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538614231" sldId="2147483745"/>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1945711963" sldId="2147483746"/>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2576508405" sldId="2147483747"/>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4057418653" sldId="2147483748"/>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862438276" sldId="2147483749"/>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2751992182" sldId="2147483750"/>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2483949694" sldId="2147483751"/>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2852862201" sldId="2147483752"/>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3188721967" sldId="2147483753"/>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494897885" sldId="2147483754"/>
          </pc:sldLayoutMkLst>
        </pc:sldLayoutChg>
        <pc:sldLayoutChg chg="add del mod replId">
          <pc:chgData name="Susie-May James (2404489)" userId="S::2404489@student.uwtsd.ac.uk::8c33585c-a125-4d01-a2d9-20497e90b2dc" providerId="AD" clId="Web-{64F4E0EA-5782-278B-1EA8-28497F6FCA10}" dt="2025-01-15T23:42:59.377" v="24"/>
          <pc:sldLayoutMkLst>
            <pc:docMk/>
            <pc:sldMasterMk cId="2514374796" sldId="2147483744"/>
            <pc:sldLayoutMk cId="3969714997" sldId="2147483755"/>
          </pc:sldLayoutMkLst>
        </pc:sldLayoutChg>
      </pc:sldMasterChg>
      <pc:sldMasterChg chg="add addSldLayout modSldLayout">
        <pc:chgData name="Susie-May James (2404489)" userId="S::2404489@student.uwtsd.ac.uk::8c33585c-a125-4d01-a2d9-20497e90b2dc" providerId="AD" clId="Web-{64F4E0EA-5782-278B-1EA8-28497F6FCA10}" dt="2025-01-15T23:42:59.377" v="24"/>
        <pc:sldMasterMkLst>
          <pc:docMk/>
          <pc:sldMasterMk cId="2878566524" sldId="2147483756"/>
        </pc:sldMasterMkLst>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1028130073" sldId="2147483757"/>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3431748580" sldId="2147483758"/>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3770180195" sldId="2147483759"/>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905050681" sldId="2147483760"/>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2103990209" sldId="2147483761"/>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4153237341" sldId="2147483762"/>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2614925518" sldId="2147483763"/>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422091125" sldId="2147483764"/>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62639004" sldId="2147483765"/>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3823387963" sldId="2147483766"/>
          </pc:sldLayoutMkLst>
        </pc:sldLayoutChg>
        <pc:sldLayoutChg chg="add mod replId">
          <pc:chgData name="Susie-May James (2404489)" userId="S::2404489@student.uwtsd.ac.uk::8c33585c-a125-4d01-a2d9-20497e90b2dc" providerId="AD" clId="Web-{64F4E0EA-5782-278B-1EA8-28497F6FCA10}" dt="2025-01-15T23:42:59.377" v="24"/>
          <pc:sldLayoutMkLst>
            <pc:docMk/>
            <pc:sldMasterMk cId="2878566524" sldId="2147483756"/>
            <pc:sldLayoutMk cId="3459554971" sldId="2147483767"/>
          </pc:sldLayoutMkLst>
        </pc:sldLayoutChg>
      </pc:sldMasterChg>
    </pc:docChg>
  </pc:docChgLst>
  <pc:docChgLst>
    <pc:chgData name="Susie-May James (2404489)" userId="S::2404489@student.uwtsd.ac.uk::8c33585c-a125-4d01-a2d9-20497e90b2dc" providerId="AD" clId="Web-{37FB230E-3416-18A5-A39D-3ED367D6EAD9}"/>
    <pc:docChg chg="addSld modSld addMainMaster delMainMaster">
      <pc:chgData name="Susie-May James (2404489)" userId="S::2404489@student.uwtsd.ac.uk::8c33585c-a125-4d01-a2d9-20497e90b2dc" providerId="AD" clId="Web-{37FB230E-3416-18A5-A39D-3ED367D6EAD9}" dt="2025-01-09T13:44:31.898" v="122" actId="20577"/>
      <pc:docMkLst>
        <pc:docMk/>
      </pc:docMkLst>
      <pc:sldChg chg="addSp delSp modSp mod setBg modClrScheme setClrOvrMap chgLayout">
        <pc:chgData name="Susie-May James (2404489)" userId="S::2404489@student.uwtsd.ac.uk::8c33585c-a125-4d01-a2d9-20497e90b2dc" providerId="AD" clId="Web-{37FB230E-3416-18A5-A39D-3ED367D6EAD9}" dt="2025-01-09T13:29:14.310" v="22"/>
        <pc:sldMkLst>
          <pc:docMk/>
          <pc:sldMk cId="109857222" sldId="256"/>
        </pc:sldMkLst>
        <pc:picChg chg="mod">
          <ac:chgData name="Susie-May James (2404489)" userId="S::2404489@student.uwtsd.ac.uk::8c33585c-a125-4d01-a2d9-20497e90b2dc" providerId="AD" clId="Web-{37FB230E-3416-18A5-A39D-3ED367D6EAD9}" dt="2025-01-09T13:29:14.310" v="22"/>
          <ac:picMkLst>
            <pc:docMk/>
            <pc:sldMk cId="109857222" sldId="256"/>
            <ac:picMk id="4" creationId="{C874A879-FC9B-13B3-8B2B-5FF9790D0500}"/>
          </ac:picMkLst>
        </pc:picChg>
      </pc:sldChg>
      <pc:sldChg chg="modSp new">
        <pc:chgData name="Susie-May James (2404489)" userId="S::2404489@student.uwtsd.ac.uk::8c33585c-a125-4d01-a2d9-20497e90b2dc" providerId="AD" clId="Web-{37FB230E-3416-18A5-A39D-3ED367D6EAD9}" dt="2025-01-09T13:44:31.898" v="122" actId="20577"/>
        <pc:sldMkLst>
          <pc:docMk/>
          <pc:sldMk cId="1748271661" sldId="257"/>
        </pc:sldMkLst>
        <pc:spChg chg="mod">
          <ac:chgData name="Susie-May James (2404489)" userId="S::2404489@student.uwtsd.ac.uk::8c33585c-a125-4d01-a2d9-20497e90b2dc" providerId="AD" clId="Web-{37FB230E-3416-18A5-A39D-3ED367D6EAD9}" dt="2025-01-09T13:30:13.217" v="27" actId="20577"/>
          <ac:spMkLst>
            <pc:docMk/>
            <pc:sldMk cId="1748271661" sldId="257"/>
            <ac:spMk id="2" creationId="{6CF71DBA-877B-03A9-1D10-6B8773B63FD0}"/>
          </ac:spMkLst>
        </pc:spChg>
        <pc:spChg chg="mod">
          <ac:chgData name="Susie-May James (2404489)" userId="S::2404489@student.uwtsd.ac.uk::8c33585c-a125-4d01-a2d9-20497e90b2dc" providerId="AD" clId="Web-{37FB230E-3416-18A5-A39D-3ED367D6EAD9}" dt="2025-01-09T13:44:31.898" v="122" actId="20577"/>
          <ac:spMkLst>
            <pc:docMk/>
            <pc:sldMk cId="1748271661" sldId="257"/>
            <ac:spMk id="3" creationId="{A62E0C3A-DCAD-1F63-E019-924DAEE8186A}"/>
          </ac:spMkLst>
        </pc:spChg>
      </pc:sldChg>
      <pc:sldChg chg="modSp add replId">
        <pc:chgData name="Susie-May James (2404489)" userId="S::2404489@student.uwtsd.ac.uk::8c33585c-a125-4d01-a2d9-20497e90b2dc" providerId="AD" clId="Web-{37FB230E-3416-18A5-A39D-3ED367D6EAD9}" dt="2025-01-09T13:31:18.219" v="40" actId="20577"/>
        <pc:sldMkLst>
          <pc:docMk/>
          <pc:sldMk cId="1282974944" sldId="258"/>
        </pc:sldMkLst>
        <pc:spChg chg="mod">
          <ac:chgData name="Susie-May James (2404489)" userId="S::2404489@student.uwtsd.ac.uk::8c33585c-a125-4d01-a2d9-20497e90b2dc" providerId="AD" clId="Web-{37FB230E-3416-18A5-A39D-3ED367D6EAD9}" dt="2025-01-09T13:31:00.969" v="37" actId="20577"/>
          <ac:spMkLst>
            <pc:docMk/>
            <pc:sldMk cId="1282974944" sldId="258"/>
            <ac:spMk id="2" creationId="{6CF71DBA-877B-03A9-1D10-6B8773B63FD0}"/>
          </ac:spMkLst>
        </pc:spChg>
        <pc:spChg chg="mod">
          <ac:chgData name="Susie-May James (2404489)" userId="S::2404489@student.uwtsd.ac.uk::8c33585c-a125-4d01-a2d9-20497e90b2dc" providerId="AD" clId="Web-{37FB230E-3416-18A5-A39D-3ED367D6EAD9}" dt="2025-01-09T13:31:18.219" v="40" actId="20577"/>
          <ac:spMkLst>
            <pc:docMk/>
            <pc:sldMk cId="1282974944" sldId="258"/>
            <ac:spMk id="3" creationId="{A62E0C3A-DCAD-1F63-E019-924DAEE8186A}"/>
          </ac:spMkLst>
        </pc:spChg>
      </pc:sldChg>
      <pc:sldChg chg="modSp new">
        <pc:chgData name="Susie-May James (2404489)" userId="S::2404489@student.uwtsd.ac.uk::8c33585c-a125-4d01-a2d9-20497e90b2dc" providerId="AD" clId="Web-{37FB230E-3416-18A5-A39D-3ED367D6EAD9}" dt="2025-01-09T13:33:03.832" v="52" actId="20577"/>
        <pc:sldMkLst>
          <pc:docMk/>
          <pc:sldMk cId="4134617322" sldId="259"/>
        </pc:sldMkLst>
        <pc:spChg chg="mod">
          <ac:chgData name="Susie-May James (2404489)" userId="S::2404489@student.uwtsd.ac.uk::8c33585c-a125-4d01-a2d9-20497e90b2dc" providerId="AD" clId="Web-{37FB230E-3416-18A5-A39D-3ED367D6EAD9}" dt="2025-01-09T13:32:06.674" v="50" actId="20577"/>
          <ac:spMkLst>
            <pc:docMk/>
            <pc:sldMk cId="4134617322" sldId="259"/>
            <ac:spMk id="2" creationId="{B6BD6279-724B-E6EA-8833-582A606F6261}"/>
          </ac:spMkLst>
        </pc:spChg>
        <pc:spChg chg="mod">
          <ac:chgData name="Susie-May James (2404489)" userId="S::2404489@student.uwtsd.ac.uk::8c33585c-a125-4d01-a2d9-20497e90b2dc" providerId="AD" clId="Web-{37FB230E-3416-18A5-A39D-3ED367D6EAD9}" dt="2025-01-09T13:33:03.832" v="52" actId="20577"/>
          <ac:spMkLst>
            <pc:docMk/>
            <pc:sldMk cId="4134617322" sldId="259"/>
            <ac:spMk id="3" creationId="{C6C4C52B-0F05-F6E4-29B8-3C243EF0F09B}"/>
          </ac:spMkLst>
        </pc:spChg>
      </pc:sldChg>
      <pc:sldChg chg="modSp new">
        <pc:chgData name="Susie-May James (2404489)" userId="S::2404489@student.uwtsd.ac.uk::8c33585c-a125-4d01-a2d9-20497e90b2dc" providerId="AD" clId="Web-{37FB230E-3416-18A5-A39D-3ED367D6EAD9}" dt="2025-01-09T13:39:01.029" v="73" actId="20577"/>
        <pc:sldMkLst>
          <pc:docMk/>
          <pc:sldMk cId="133532231" sldId="260"/>
        </pc:sldMkLst>
        <pc:spChg chg="mod">
          <ac:chgData name="Susie-May James (2404489)" userId="S::2404489@student.uwtsd.ac.uk::8c33585c-a125-4d01-a2d9-20497e90b2dc" providerId="AD" clId="Web-{37FB230E-3416-18A5-A39D-3ED367D6EAD9}" dt="2025-01-09T13:38:13.590" v="70" actId="20577"/>
          <ac:spMkLst>
            <pc:docMk/>
            <pc:sldMk cId="133532231" sldId="260"/>
            <ac:spMk id="2" creationId="{798BB87A-01A4-5A74-41E7-E42B1EDE1AB9}"/>
          </ac:spMkLst>
        </pc:spChg>
        <pc:spChg chg="mod">
          <ac:chgData name="Susie-May James (2404489)" userId="S::2404489@student.uwtsd.ac.uk::8c33585c-a125-4d01-a2d9-20497e90b2dc" providerId="AD" clId="Web-{37FB230E-3416-18A5-A39D-3ED367D6EAD9}" dt="2025-01-09T13:39:01.029" v="73" actId="20577"/>
          <ac:spMkLst>
            <pc:docMk/>
            <pc:sldMk cId="133532231" sldId="260"/>
            <ac:spMk id="3" creationId="{B760DCD7-E9EA-B4AC-50D2-1920CFA8060A}"/>
          </ac:spMkLst>
        </pc:spChg>
      </pc:sldChg>
      <pc:sldChg chg="modSp new">
        <pc:chgData name="Susie-May James (2404489)" userId="S::2404489@student.uwtsd.ac.uk::8c33585c-a125-4d01-a2d9-20497e90b2dc" providerId="AD" clId="Web-{37FB230E-3416-18A5-A39D-3ED367D6EAD9}" dt="2025-01-09T13:39:48.484" v="93" actId="20577"/>
        <pc:sldMkLst>
          <pc:docMk/>
          <pc:sldMk cId="3858553330" sldId="261"/>
        </pc:sldMkLst>
        <pc:spChg chg="mod">
          <ac:chgData name="Susie-May James (2404489)" userId="S::2404489@student.uwtsd.ac.uk::8c33585c-a125-4d01-a2d9-20497e90b2dc" providerId="AD" clId="Web-{37FB230E-3416-18A5-A39D-3ED367D6EAD9}" dt="2025-01-09T13:39:28.295" v="90" actId="20577"/>
          <ac:spMkLst>
            <pc:docMk/>
            <pc:sldMk cId="3858553330" sldId="261"/>
            <ac:spMk id="2" creationId="{39FE6C0F-BE3A-7CFF-43A4-5E15347AC42D}"/>
          </ac:spMkLst>
        </pc:spChg>
        <pc:spChg chg="mod">
          <ac:chgData name="Susie-May James (2404489)" userId="S::2404489@student.uwtsd.ac.uk::8c33585c-a125-4d01-a2d9-20497e90b2dc" providerId="AD" clId="Web-{37FB230E-3416-18A5-A39D-3ED367D6EAD9}" dt="2025-01-09T13:39:48.484" v="93" actId="20577"/>
          <ac:spMkLst>
            <pc:docMk/>
            <pc:sldMk cId="3858553330" sldId="261"/>
            <ac:spMk id="3" creationId="{01A5E8BE-7A9C-FFCF-7CAA-25DDBD746079}"/>
          </ac:spMkLst>
        </pc:spChg>
      </pc:sldChg>
      <pc:sldChg chg="modSp new">
        <pc:chgData name="Susie-May James (2404489)" userId="S::2404489@student.uwtsd.ac.uk::8c33585c-a125-4d01-a2d9-20497e90b2dc" providerId="AD" clId="Web-{37FB230E-3416-18A5-A39D-3ED367D6EAD9}" dt="2025-01-09T13:41:23.611" v="108" actId="20577"/>
        <pc:sldMkLst>
          <pc:docMk/>
          <pc:sldMk cId="55886311" sldId="262"/>
        </pc:sldMkLst>
        <pc:spChg chg="mod">
          <ac:chgData name="Susie-May James (2404489)" userId="S::2404489@student.uwtsd.ac.uk::8c33585c-a125-4d01-a2d9-20497e90b2dc" providerId="AD" clId="Web-{37FB230E-3416-18A5-A39D-3ED367D6EAD9}" dt="2025-01-09T13:40:11.547" v="103" actId="20577"/>
          <ac:spMkLst>
            <pc:docMk/>
            <pc:sldMk cId="55886311" sldId="262"/>
            <ac:spMk id="2" creationId="{DF0B639C-B182-A170-A70B-A0941AFB639F}"/>
          </ac:spMkLst>
        </pc:spChg>
        <pc:spChg chg="mod">
          <ac:chgData name="Susie-May James (2404489)" userId="S::2404489@student.uwtsd.ac.uk::8c33585c-a125-4d01-a2d9-20497e90b2dc" providerId="AD" clId="Web-{37FB230E-3416-18A5-A39D-3ED367D6EAD9}" dt="2025-01-09T13:41:23.611" v="108" actId="20577"/>
          <ac:spMkLst>
            <pc:docMk/>
            <pc:sldMk cId="55886311" sldId="262"/>
            <ac:spMk id="3" creationId="{E03BF9DD-FD8C-2616-E6CE-5029A9CED719}"/>
          </ac:spMkLst>
        </pc:spChg>
      </pc:sldChg>
      <pc:sldChg chg="modSp new">
        <pc:chgData name="Susie-May James (2404489)" userId="S::2404489@student.uwtsd.ac.uk::8c33585c-a125-4d01-a2d9-20497e90b2dc" providerId="AD" clId="Web-{37FB230E-3416-18A5-A39D-3ED367D6EAD9}" dt="2025-01-09T13:44:23.835" v="121" actId="20577"/>
        <pc:sldMkLst>
          <pc:docMk/>
          <pc:sldMk cId="3459316469" sldId="263"/>
        </pc:sldMkLst>
      </pc:sldChg>
      <pc:sldMasterChg chg="del delSldLayout">
        <pc:chgData name="Susie-May James (2404489)" userId="S::2404489@student.uwtsd.ac.uk::8c33585c-a125-4d01-a2d9-20497e90b2dc" providerId="AD" clId="Web-{37FB230E-3416-18A5-A39D-3ED367D6EAD9}" dt="2025-01-09T13:29:14.310" v="22"/>
        <pc:sldMasterMkLst>
          <pc:docMk/>
          <pc:sldMasterMk cId="2460954070" sldId="2147483660"/>
        </pc:sldMasterMkLst>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2385387890" sldId="2147483661"/>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949138452" sldId="2147483662"/>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2591524520" sldId="2147483663"/>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1203092039" sldId="2147483664"/>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3733172339" sldId="2147483665"/>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3210312558" sldId="2147483666"/>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3146388984" sldId="2147483667"/>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3171841454" sldId="2147483668"/>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1718958274" sldId="2147483669"/>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2202905451" sldId="2147483670"/>
          </pc:sldLayoutMkLst>
        </pc:sldLayoutChg>
        <pc:sldLayoutChg chg="del">
          <pc:chgData name="Susie-May James (2404489)" userId="S::2404489@student.uwtsd.ac.uk::8c33585c-a125-4d01-a2d9-20497e90b2dc" providerId="AD" clId="Web-{37FB230E-3416-18A5-A39D-3ED367D6EAD9}" dt="2025-01-09T13:29:14.310" v="22"/>
          <pc:sldLayoutMkLst>
            <pc:docMk/>
            <pc:sldMasterMk cId="2460954070" sldId="2147483660"/>
            <pc:sldLayoutMk cId="3479445657" sldId="2147483671"/>
          </pc:sldLayoutMkLst>
        </pc:sldLayoutChg>
      </pc:sldMasterChg>
      <pc:sldMasterChg chg="add addSldLayout">
        <pc:chgData name="Susie-May James (2404489)" userId="S::2404489@student.uwtsd.ac.uk::8c33585c-a125-4d01-a2d9-20497e90b2dc" providerId="AD" clId="Web-{37FB230E-3416-18A5-A39D-3ED367D6EAD9}" dt="2025-01-09T13:29:14.310" v="22"/>
        <pc:sldMasterMkLst>
          <pc:docMk/>
          <pc:sldMasterMk cId="675136254" sldId="2147483672"/>
        </pc:sldMasterMkLst>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2329955437" sldId="2147483673"/>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55993990" sldId="2147483674"/>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2074004183" sldId="2147483675"/>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3846714697" sldId="2147483676"/>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31352751" sldId="2147483677"/>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363627696" sldId="2147483678"/>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2626851068" sldId="2147483679"/>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2960944396" sldId="2147483680"/>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1587912807" sldId="2147483681"/>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1680870291" sldId="2147483682"/>
          </pc:sldLayoutMkLst>
        </pc:sldLayoutChg>
        <pc:sldLayoutChg chg="add">
          <pc:chgData name="Susie-May James (2404489)" userId="S::2404489@student.uwtsd.ac.uk::8c33585c-a125-4d01-a2d9-20497e90b2dc" providerId="AD" clId="Web-{37FB230E-3416-18A5-A39D-3ED367D6EAD9}" dt="2025-01-09T13:29:14.310" v="22"/>
          <pc:sldLayoutMkLst>
            <pc:docMk/>
            <pc:sldMasterMk cId="675136254" sldId="2147483672"/>
            <pc:sldLayoutMk cId="581906926" sldId="2147483683"/>
          </pc:sldLayoutMkLst>
        </pc:sldLayoutChg>
      </pc:sldMasterChg>
    </pc:docChg>
  </pc:docChgLst>
  <pc:docChgLst>
    <pc:chgData name="Susie-May James (2404489)" userId="S::2404489@student.uwtsd.ac.uk::8c33585c-a125-4d01-a2d9-20497e90b2dc" providerId="AD" clId="Web-{C5D5D673-BB0D-CA83-152E-55522744E999}"/>
    <pc:docChg chg="addSld modSld">
      <pc:chgData name="Susie-May James (2404489)" userId="S::2404489@student.uwtsd.ac.uk::8c33585c-a125-4d01-a2d9-20497e90b2dc" providerId="AD" clId="Web-{C5D5D673-BB0D-CA83-152E-55522744E999}" dt="2025-01-18T19:18:30.928" v="1261" actId="20577"/>
      <pc:docMkLst>
        <pc:docMk/>
      </pc:docMkLst>
      <pc:sldChg chg="modSp">
        <pc:chgData name="Susie-May James (2404489)" userId="S::2404489@student.uwtsd.ac.uk::8c33585c-a125-4d01-a2d9-20497e90b2dc" providerId="AD" clId="Web-{C5D5D673-BB0D-CA83-152E-55522744E999}" dt="2025-01-18T12:05:09.432" v="388" actId="20577"/>
        <pc:sldMkLst>
          <pc:docMk/>
          <pc:sldMk cId="1748271661" sldId="257"/>
        </pc:sldMkLst>
        <pc:spChg chg="mod">
          <ac:chgData name="Susie-May James (2404489)" userId="S::2404489@student.uwtsd.ac.uk::8c33585c-a125-4d01-a2d9-20497e90b2dc" providerId="AD" clId="Web-{C5D5D673-BB0D-CA83-152E-55522744E999}" dt="2025-01-18T12:03:33.476" v="377" actId="1076"/>
          <ac:spMkLst>
            <pc:docMk/>
            <pc:sldMk cId="1748271661" sldId="257"/>
            <ac:spMk id="2" creationId="{6CF71DBA-877B-03A9-1D10-6B8773B63FD0}"/>
          </ac:spMkLst>
        </pc:spChg>
        <pc:spChg chg="mod">
          <ac:chgData name="Susie-May James (2404489)" userId="S::2404489@student.uwtsd.ac.uk::8c33585c-a125-4d01-a2d9-20497e90b2dc" providerId="AD" clId="Web-{C5D5D673-BB0D-CA83-152E-55522744E999}" dt="2025-01-18T12:05:09.432" v="388" actId="20577"/>
          <ac:spMkLst>
            <pc:docMk/>
            <pc:sldMk cId="1748271661" sldId="257"/>
            <ac:spMk id="3" creationId="{A62E0C3A-DCAD-1F63-E019-924DAEE8186A}"/>
          </ac:spMkLst>
        </pc:spChg>
        <pc:spChg chg="mod">
          <ac:chgData name="Susie-May James (2404489)" userId="S::2404489@student.uwtsd.ac.uk::8c33585c-a125-4d01-a2d9-20497e90b2dc" providerId="AD" clId="Web-{C5D5D673-BB0D-CA83-152E-55522744E999}" dt="2025-01-18T12:04:46.150" v="386" actId="1076"/>
          <ac:spMkLst>
            <pc:docMk/>
            <pc:sldMk cId="1748271661" sldId="257"/>
            <ac:spMk id="6" creationId="{70CD02A4-CC36-E09D-1DE3-422651E0783D}"/>
          </ac:spMkLst>
        </pc:spChg>
        <pc:picChg chg="mod">
          <ac:chgData name="Susie-May James (2404489)" userId="S::2404489@student.uwtsd.ac.uk::8c33585c-a125-4d01-a2d9-20497e90b2dc" providerId="AD" clId="Web-{C5D5D673-BB0D-CA83-152E-55522744E999}" dt="2025-01-18T12:04:24.540" v="384" actId="1076"/>
          <ac:picMkLst>
            <pc:docMk/>
            <pc:sldMk cId="1748271661" sldId="257"/>
            <ac:picMk id="5" creationId="{DE2B1A40-4DA5-D775-506A-CE88F180AB2C}"/>
          </ac:picMkLst>
        </pc:picChg>
      </pc:sldChg>
      <pc:sldChg chg="addSp delSp modSp">
        <pc:chgData name="Susie-May James (2404489)" userId="S::2404489@student.uwtsd.ac.uk::8c33585c-a125-4d01-a2d9-20497e90b2dc" providerId="AD" clId="Web-{C5D5D673-BB0D-CA83-152E-55522744E999}" dt="2025-01-18T18:08:03.307" v="1195" actId="1076"/>
        <pc:sldMkLst>
          <pc:docMk/>
          <pc:sldMk cId="1282974944" sldId="258"/>
        </pc:sldMkLst>
        <pc:spChg chg="mod">
          <ac:chgData name="Susie-May James (2404489)" userId="S::2404489@student.uwtsd.ac.uk::8c33585c-a125-4d01-a2d9-20497e90b2dc" providerId="AD" clId="Web-{C5D5D673-BB0D-CA83-152E-55522744E999}" dt="2025-01-18T18:00:49.837" v="1157" actId="1076"/>
          <ac:spMkLst>
            <pc:docMk/>
            <pc:sldMk cId="1282974944" sldId="258"/>
            <ac:spMk id="2" creationId="{6CF71DBA-877B-03A9-1D10-6B8773B63FD0}"/>
          </ac:spMkLst>
        </pc:spChg>
        <pc:spChg chg="mod">
          <ac:chgData name="Susie-May James (2404489)" userId="S::2404489@student.uwtsd.ac.uk::8c33585c-a125-4d01-a2d9-20497e90b2dc" providerId="AD" clId="Web-{C5D5D673-BB0D-CA83-152E-55522744E999}" dt="2025-01-18T18:01:24.604" v="1162" actId="1076"/>
          <ac:spMkLst>
            <pc:docMk/>
            <pc:sldMk cId="1282974944" sldId="258"/>
            <ac:spMk id="3" creationId="{A62E0C3A-DCAD-1F63-E019-924DAEE8186A}"/>
          </ac:spMkLst>
        </pc:spChg>
        <pc:spChg chg="mod">
          <ac:chgData name="Susie-May James (2404489)" userId="S::2404489@student.uwtsd.ac.uk::8c33585c-a125-4d01-a2d9-20497e90b2dc" providerId="AD" clId="Web-{C5D5D673-BB0D-CA83-152E-55522744E999}" dt="2025-01-18T18:02:44.794" v="1172" actId="20577"/>
          <ac:spMkLst>
            <pc:docMk/>
            <pc:sldMk cId="1282974944" sldId="258"/>
            <ac:spMk id="5" creationId="{1112C533-B381-4752-FB42-B53F7AA24409}"/>
          </ac:spMkLst>
        </pc:spChg>
        <pc:spChg chg="add del mod">
          <ac:chgData name="Susie-May James (2404489)" userId="S::2404489@student.uwtsd.ac.uk::8c33585c-a125-4d01-a2d9-20497e90b2dc" providerId="AD" clId="Web-{C5D5D673-BB0D-CA83-152E-55522744E999}" dt="2025-01-18T13:52:17.928" v="695"/>
          <ac:spMkLst>
            <pc:docMk/>
            <pc:sldMk cId="1282974944" sldId="258"/>
            <ac:spMk id="6" creationId="{3B63265D-FD63-7A6F-8AA1-65E57AECD9F8}"/>
          </ac:spMkLst>
        </pc:spChg>
        <pc:spChg chg="add mod">
          <ac:chgData name="Susie-May James (2404489)" userId="S::2404489@student.uwtsd.ac.uk::8c33585c-a125-4d01-a2d9-20497e90b2dc" providerId="AD" clId="Web-{C5D5D673-BB0D-CA83-152E-55522744E999}" dt="2025-01-18T18:04:43.033" v="1188" actId="1076"/>
          <ac:spMkLst>
            <pc:docMk/>
            <pc:sldMk cId="1282974944" sldId="258"/>
            <ac:spMk id="7" creationId="{67F55F89-012B-F6A9-CD0A-696A4615C015}"/>
          </ac:spMkLst>
        </pc:spChg>
        <pc:picChg chg="mod">
          <ac:chgData name="Susie-May James (2404489)" userId="S::2404489@student.uwtsd.ac.uk::8c33585c-a125-4d01-a2d9-20497e90b2dc" providerId="AD" clId="Web-{C5D5D673-BB0D-CA83-152E-55522744E999}" dt="2025-01-18T18:02:26.012" v="1170" actId="1076"/>
          <ac:picMkLst>
            <pc:docMk/>
            <pc:sldMk cId="1282974944" sldId="258"/>
            <ac:picMk id="4" creationId="{592DB946-F24E-8CD4-0840-2EEF3918C086}"/>
          </ac:picMkLst>
        </pc:picChg>
        <pc:picChg chg="add del mod modCrop">
          <ac:chgData name="Susie-May James (2404489)" userId="S::2404489@student.uwtsd.ac.uk::8c33585c-a125-4d01-a2d9-20497e90b2dc" providerId="AD" clId="Web-{C5D5D673-BB0D-CA83-152E-55522744E999}" dt="2025-01-18T18:07:38.258" v="1189"/>
          <ac:picMkLst>
            <pc:docMk/>
            <pc:sldMk cId="1282974944" sldId="258"/>
            <ac:picMk id="6" creationId="{E90BFDD7-90E5-A823-887E-A6E2F61DD424}"/>
          </ac:picMkLst>
        </pc:picChg>
        <pc:picChg chg="add mod">
          <ac:chgData name="Susie-May James (2404489)" userId="S::2404489@student.uwtsd.ac.uk::8c33585c-a125-4d01-a2d9-20497e90b2dc" providerId="AD" clId="Web-{C5D5D673-BB0D-CA83-152E-55522744E999}" dt="2025-01-18T18:04:32.673" v="1186" actId="1076"/>
          <ac:picMkLst>
            <pc:docMk/>
            <pc:sldMk cId="1282974944" sldId="258"/>
            <ac:picMk id="8" creationId="{0AD2F737-5C20-891F-9B44-25DEEEF6DD57}"/>
          </ac:picMkLst>
        </pc:picChg>
        <pc:picChg chg="add mod">
          <ac:chgData name="Susie-May James (2404489)" userId="S::2404489@student.uwtsd.ac.uk::8c33585c-a125-4d01-a2d9-20497e90b2dc" providerId="AD" clId="Web-{C5D5D673-BB0D-CA83-152E-55522744E999}" dt="2025-01-18T18:08:03.307" v="1195" actId="1076"/>
          <ac:picMkLst>
            <pc:docMk/>
            <pc:sldMk cId="1282974944" sldId="258"/>
            <ac:picMk id="9" creationId="{8F06E5C6-DDD5-46D2-919D-120EF5BA50A0}"/>
          </ac:picMkLst>
        </pc:picChg>
      </pc:sldChg>
      <pc:sldChg chg="addSp delSp modSp">
        <pc:chgData name="Susie-May James (2404489)" userId="S::2404489@student.uwtsd.ac.uk::8c33585c-a125-4d01-a2d9-20497e90b2dc" providerId="AD" clId="Web-{C5D5D673-BB0D-CA83-152E-55522744E999}" dt="2025-01-18T14:36:41.636" v="954" actId="1076"/>
        <pc:sldMkLst>
          <pc:docMk/>
          <pc:sldMk cId="4134617322" sldId="259"/>
        </pc:sldMkLst>
        <pc:spChg chg="mod">
          <ac:chgData name="Susie-May James (2404489)" userId="S::2404489@student.uwtsd.ac.uk::8c33585c-a125-4d01-a2d9-20497e90b2dc" providerId="AD" clId="Web-{C5D5D673-BB0D-CA83-152E-55522744E999}" dt="2025-01-18T14:28:12.988" v="923" actId="1076"/>
          <ac:spMkLst>
            <pc:docMk/>
            <pc:sldMk cId="4134617322" sldId="259"/>
            <ac:spMk id="2" creationId="{B6BD6279-724B-E6EA-8833-582A606F6261}"/>
          </ac:spMkLst>
        </pc:spChg>
        <pc:spChg chg="mod">
          <ac:chgData name="Susie-May James (2404489)" userId="S::2404489@student.uwtsd.ac.uk::8c33585c-a125-4d01-a2d9-20497e90b2dc" providerId="AD" clId="Web-{C5D5D673-BB0D-CA83-152E-55522744E999}" dt="2025-01-18T14:32:23.687" v="949" actId="20577"/>
          <ac:spMkLst>
            <pc:docMk/>
            <pc:sldMk cId="4134617322" sldId="259"/>
            <ac:spMk id="3" creationId="{C6C4C52B-0F05-F6E4-29B8-3C243EF0F09B}"/>
          </ac:spMkLst>
        </pc:spChg>
        <pc:spChg chg="add mod">
          <ac:chgData name="Susie-May James (2404489)" userId="S::2404489@student.uwtsd.ac.uk::8c33585c-a125-4d01-a2d9-20497e90b2dc" providerId="AD" clId="Web-{C5D5D673-BB0D-CA83-152E-55522744E999}" dt="2025-01-18T14:36:41.636" v="954" actId="1076"/>
          <ac:spMkLst>
            <pc:docMk/>
            <pc:sldMk cId="4134617322" sldId="259"/>
            <ac:spMk id="5" creationId="{5E8DB6AE-1A1E-E8E6-54A8-4E61BF94BE9D}"/>
          </ac:spMkLst>
        </pc:spChg>
        <pc:picChg chg="mod">
          <ac:chgData name="Susie-May James (2404489)" userId="S::2404489@student.uwtsd.ac.uk::8c33585c-a125-4d01-a2d9-20497e90b2dc" providerId="AD" clId="Web-{C5D5D673-BB0D-CA83-152E-55522744E999}" dt="2025-01-18T14:36:34.338" v="953" actId="1076"/>
          <ac:picMkLst>
            <pc:docMk/>
            <pc:sldMk cId="4134617322" sldId="259"/>
            <ac:picMk id="4" creationId="{1CA3F4A2-D5DD-EB4D-E34B-51425A6256FD}"/>
          </ac:picMkLst>
        </pc:picChg>
        <pc:picChg chg="add del mod">
          <ac:chgData name="Susie-May James (2404489)" userId="S::2404489@student.uwtsd.ac.uk::8c33585c-a125-4d01-a2d9-20497e90b2dc" providerId="AD" clId="Web-{C5D5D673-BB0D-CA83-152E-55522744E999}" dt="2025-01-18T14:36:06.710" v="951"/>
          <ac:picMkLst>
            <pc:docMk/>
            <pc:sldMk cId="4134617322" sldId="259"/>
            <ac:picMk id="6" creationId="{7F73B364-40DA-EBFF-A14F-592CAA17C444}"/>
          </ac:picMkLst>
        </pc:picChg>
      </pc:sldChg>
      <pc:sldChg chg="addSp delSp modSp">
        <pc:chgData name="Susie-May James (2404489)" userId="S::2404489@student.uwtsd.ac.uk::8c33585c-a125-4d01-a2d9-20497e90b2dc" providerId="AD" clId="Web-{C5D5D673-BB0D-CA83-152E-55522744E999}" dt="2025-01-18T13:19:39.783" v="664" actId="1076"/>
        <pc:sldMkLst>
          <pc:docMk/>
          <pc:sldMk cId="133532231" sldId="260"/>
        </pc:sldMkLst>
        <pc:spChg chg="mod">
          <ac:chgData name="Susie-May James (2404489)" userId="S::2404489@student.uwtsd.ac.uk::8c33585c-a125-4d01-a2d9-20497e90b2dc" providerId="AD" clId="Web-{C5D5D673-BB0D-CA83-152E-55522744E999}" dt="2025-01-18T13:09:43.889" v="546" actId="1076"/>
          <ac:spMkLst>
            <pc:docMk/>
            <pc:sldMk cId="133532231" sldId="260"/>
            <ac:spMk id="2" creationId="{798BB87A-01A4-5A74-41E7-E42B1EDE1AB9}"/>
          </ac:spMkLst>
        </pc:spChg>
        <pc:spChg chg="del mod">
          <ac:chgData name="Susie-May James (2404489)" userId="S::2404489@student.uwtsd.ac.uk::8c33585c-a125-4d01-a2d9-20497e90b2dc" providerId="AD" clId="Web-{C5D5D673-BB0D-CA83-152E-55522744E999}" dt="2025-01-18T13:08:54.604" v="542"/>
          <ac:spMkLst>
            <pc:docMk/>
            <pc:sldMk cId="133532231" sldId="260"/>
            <ac:spMk id="3" creationId="{B760DCD7-E9EA-B4AC-50D2-1920CFA8060A}"/>
          </ac:spMkLst>
        </pc:spChg>
        <pc:spChg chg="add mod">
          <ac:chgData name="Susie-May James (2404489)" userId="S::2404489@student.uwtsd.ac.uk::8c33585c-a125-4d01-a2d9-20497e90b2dc" providerId="AD" clId="Web-{C5D5D673-BB0D-CA83-152E-55522744E999}" dt="2025-01-18T13:03:34.672" v="446" actId="1076"/>
          <ac:spMkLst>
            <pc:docMk/>
            <pc:sldMk cId="133532231" sldId="260"/>
            <ac:spMk id="4" creationId="{7609899A-BF2D-3CDC-28E8-E52E7513DE60}"/>
          </ac:spMkLst>
        </pc:spChg>
        <pc:spChg chg="add mod">
          <ac:chgData name="Susie-May James (2404489)" userId="S::2404489@student.uwtsd.ac.uk::8c33585c-a125-4d01-a2d9-20497e90b2dc" providerId="AD" clId="Web-{C5D5D673-BB0D-CA83-152E-55522744E999}" dt="2025-01-18T13:07:48.727" v="524" actId="1076"/>
          <ac:spMkLst>
            <pc:docMk/>
            <pc:sldMk cId="133532231" sldId="260"/>
            <ac:spMk id="8" creationId="{30BF3FAA-E20B-DDDD-AD2B-E03D8919359A}"/>
          </ac:spMkLst>
        </pc:spChg>
        <pc:spChg chg="add mod">
          <ac:chgData name="Susie-May James (2404489)" userId="S::2404489@student.uwtsd.ac.uk::8c33585c-a125-4d01-a2d9-20497e90b2dc" providerId="AD" clId="Web-{C5D5D673-BB0D-CA83-152E-55522744E999}" dt="2025-01-18T13:05:35.832" v="477" actId="20577"/>
          <ac:spMkLst>
            <pc:docMk/>
            <pc:sldMk cId="133532231" sldId="260"/>
            <ac:spMk id="10" creationId="{723ED015-749C-0666-06A3-A3A59E0A7735}"/>
          </ac:spMkLst>
        </pc:spChg>
        <pc:spChg chg="add mod">
          <ac:chgData name="Susie-May James (2404489)" userId="S::2404489@student.uwtsd.ac.uk::8c33585c-a125-4d01-a2d9-20497e90b2dc" providerId="AD" clId="Web-{C5D5D673-BB0D-CA83-152E-55522744E999}" dt="2025-01-18T13:08:05.196" v="526" actId="1076"/>
          <ac:spMkLst>
            <pc:docMk/>
            <pc:sldMk cId="133532231" sldId="260"/>
            <ac:spMk id="13" creationId="{A35E58C0-E491-D30E-AB65-649EB8B7ECCC}"/>
          </ac:spMkLst>
        </pc:spChg>
        <pc:spChg chg="add mod">
          <ac:chgData name="Susie-May James (2404489)" userId="S::2404489@student.uwtsd.ac.uk::8c33585c-a125-4d01-a2d9-20497e90b2dc" providerId="AD" clId="Web-{C5D5D673-BB0D-CA83-152E-55522744E999}" dt="2025-01-18T13:08:32.947" v="539" actId="20577"/>
          <ac:spMkLst>
            <pc:docMk/>
            <pc:sldMk cId="133532231" sldId="260"/>
            <ac:spMk id="14" creationId="{8BBE501D-A55D-2410-CCDB-079580884717}"/>
          </ac:spMkLst>
        </pc:spChg>
        <pc:spChg chg="add del mod">
          <ac:chgData name="Susie-May James (2404489)" userId="S::2404489@student.uwtsd.ac.uk::8c33585c-a125-4d01-a2d9-20497e90b2dc" providerId="AD" clId="Web-{C5D5D673-BB0D-CA83-152E-55522744E999}" dt="2025-01-18T13:09:07.214" v="543"/>
          <ac:spMkLst>
            <pc:docMk/>
            <pc:sldMk cId="133532231" sldId="260"/>
            <ac:spMk id="16" creationId="{7E85F145-746F-9F02-14FE-371E6218F73A}"/>
          </ac:spMkLst>
        </pc:spChg>
        <pc:spChg chg="add mod">
          <ac:chgData name="Susie-May James (2404489)" userId="S::2404489@student.uwtsd.ac.uk::8c33585c-a125-4d01-a2d9-20497e90b2dc" providerId="AD" clId="Web-{C5D5D673-BB0D-CA83-152E-55522744E999}" dt="2025-01-18T13:15:31.854" v="587" actId="20577"/>
          <ac:spMkLst>
            <pc:docMk/>
            <pc:sldMk cId="133532231" sldId="260"/>
            <ac:spMk id="17" creationId="{9DFD8B48-CC62-A9A6-087E-FBC2B27DDB44}"/>
          </ac:spMkLst>
        </pc:spChg>
        <pc:spChg chg="add mod">
          <ac:chgData name="Susie-May James (2404489)" userId="S::2404489@student.uwtsd.ac.uk::8c33585c-a125-4d01-a2d9-20497e90b2dc" providerId="AD" clId="Web-{C5D5D673-BB0D-CA83-152E-55522744E999}" dt="2025-01-18T13:16:58.294" v="614" actId="14100"/>
          <ac:spMkLst>
            <pc:docMk/>
            <pc:sldMk cId="133532231" sldId="260"/>
            <ac:spMk id="23" creationId="{CDA248F2-6D67-D2EF-DD02-FC41A2B9995F}"/>
          </ac:spMkLst>
        </pc:spChg>
        <pc:spChg chg="add mod">
          <ac:chgData name="Susie-May James (2404489)" userId="S::2404489@student.uwtsd.ac.uk::8c33585c-a125-4d01-a2d9-20497e90b2dc" providerId="AD" clId="Web-{C5D5D673-BB0D-CA83-152E-55522744E999}" dt="2025-01-18T13:17:37.795" v="632" actId="1076"/>
          <ac:spMkLst>
            <pc:docMk/>
            <pc:sldMk cId="133532231" sldId="260"/>
            <ac:spMk id="24" creationId="{55F5D01E-27FC-A46C-A8FC-CCEEB197D9B4}"/>
          </ac:spMkLst>
        </pc:spChg>
        <pc:spChg chg="add mod">
          <ac:chgData name="Susie-May James (2404489)" userId="S::2404489@student.uwtsd.ac.uk::8c33585c-a125-4d01-a2d9-20497e90b2dc" providerId="AD" clId="Web-{C5D5D673-BB0D-CA83-152E-55522744E999}" dt="2025-01-18T13:18:23.343" v="652" actId="1076"/>
          <ac:spMkLst>
            <pc:docMk/>
            <pc:sldMk cId="133532231" sldId="260"/>
            <ac:spMk id="25" creationId="{11CEAADD-D1FC-3B69-3089-9F421E1733E7}"/>
          </ac:spMkLst>
        </pc:spChg>
        <pc:spChg chg="add mod">
          <ac:chgData name="Susie-May James (2404489)" userId="S::2404489@student.uwtsd.ac.uk::8c33585c-a125-4d01-a2d9-20497e90b2dc" providerId="AD" clId="Web-{C5D5D673-BB0D-CA83-152E-55522744E999}" dt="2025-01-18T13:19:39.783" v="664" actId="1076"/>
          <ac:spMkLst>
            <pc:docMk/>
            <pc:sldMk cId="133532231" sldId="260"/>
            <ac:spMk id="26" creationId="{F1831865-5000-ECFF-2CDC-F3DCBC96C9FD}"/>
          </ac:spMkLst>
        </pc:spChg>
        <pc:cxnChg chg="add del">
          <ac:chgData name="Susie-May James (2404489)" userId="S::2404489@student.uwtsd.ac.uk::8c33585c-a125-4d01-a2d9-20497e90b2dc" providerId="AD" clId="Web-{C5D5D673-BB0D-CA83-152E-55522744E999}" dt="2025-01-18T13:02:47.905" v="440"/>
          <ac:cxnSpMkLst>
            <pc:docMk/>
            <pc:sldMk cId="133532231" sldId="260"/>
            <ac:cxnSpMk id="5" creationId="{43471CDD-5BFE-DAE9-C0E4-C8B885721833}"/>
          </ac:cxnSpMkLst>
        </pc:cxnChg>
        <pc:cxnChg chg="add del mod">
          <ac:chgData name="Susie-May James (2404489)" userId="S::2404489@student.uwtsd.ac.uk::8c33585c-a125-4d01-a2d9-20497e90b2dc" providerId="AD" clId="Web-{C5D5D673-BB0D-CA83-152E-55522744E999}" dt="2025-01-18T13:02:44.342" v="439"/>
          <ac:cxnSpMkLst>
            <pc:docMk/>
            <pc:sldMk cId="133532231" sldId="260"/>
            <ac:cxnSpMk id="6" creationId="{9B4941AA-4B29-6CF7-894F-965BA4C3F269}"/>
          </ac:cxnSpMkLst>
        </pc:cxnChg>
        <pc:cxnChg chg="add mod">
          <ac:chgData name="Susie-May James (2404489)" userId="S::2404489@student.uwtsd.ac.uk::8c33585c-a125-4d01-a2d9-20497e90b2dc" providerId="AD" clId="Web-{C5D5D673-BB0D-CA83-152E-55522744E999}" dt="2025-01-18T13:04:57.862" v="467"/>
          <ac:cxnSpMkLst>
            <pc:docMk/>
            <pc:sldMk cId="133532231" sldId="260"/>
            <ac:cxnSpMk id="7" creationId="{C050D840-F579-382B-4123-DFE36372F41E}"/>
          </ac:cxnSpMkLst>
        </pc:cxnChg>
        <pc:cxnChg chg="add mod">
          <ac:chgData name="Susie-May James (2404489)" userId="S::2404489@student.uwtsd.ac.uk::8c33585c-a125-4d01-a2d9-20497e90b2dc" providerId="AD" clId="Web-{C5D5D673-BB0D-CA83-152E-55522744E999}" dt="2025-01-18T13:05:13.957" v="469" actId="1076"/>
          <ac:cxnSpMkLst>
            <pc:docMk/>
            <pc:sldMk cId="133532231" sldId="260"/>
            <ac:cxnSpMk id="9" creationId="{53249356-8313-BE08-62E8-78208F598B54}"/>
          </ac:cxnSpMkLst>
        </pc:cxnChg>
        <pc:cxnChg chg="add mod">
          <ac:chgData name="Susie-May James (2404489)" userId="S::2404489@student.uwtsd.ac.uk::8c33585c-a125-4d01-a2d9-20497e90b2dc" providerId="AD" clId="Web-{C5D5D673-BB0D-CA83-152E-55522744E999}" dt="2025-01-18T13:05:54.661" v="480" actId="14100"/>
          <ac:cxnSpMkLst>
            <pc:docMk/>
            <pc:sldMk cId="133532231" sldId="260"/>
            <ac:cxnSpMk id="11" creationId="{AAC931F2-77B7-9EC1-EA3A-82252D21C536}"/>
          </ac:cxnSpMkLst>
        </pc:cxnChg>
        <pc:cxnChg chg="add mod">
          <ac:chgData name="Susie-May James (2404489)" userId="S::2404489@student.uwtsd.ac.uk::8c33585c-a125-4d01-a2d9-20497e90b2dc" providerId="AD" clId="Web-{C5D5D673-BB0D-CA83-152E-55522744E999}" dt="2025-01-18T13:06:22.771" v="484" actId="1076"/>
          <ac:cxnSpMkLst>
            <pc:docMk/>
            <pc:sldMk cId="133532231" sldId="260"/>
            <ac:cxnSpMk id="12" creationId="{2D1D5267-55FB-70BC-7EA4-449EC46F5ADA}"/>
          </ac:cxnSpMkLst>
        </pc:cxnChg>
        <pc:cxnChg chg="add mod">
          <ac:chgData name="Susie-May James (2404489)" userId="S::2404489@student.uwtsd.ac.uk::8c33585c-a125-4d01-a2d9-20497e90b2dc" providerId="AD" clId="Web-{C5D5D673-BB0D-CA83-152E-55522744E999}" dt="2025-01-18T13:15:47.104" v="589" actId="1076"/>
          <ac:cxnSpMkLst>
            <pc:docMk/>
            <pc:sldMk cId="133532231" sldId="260"/>
            <ac:cxnSpMk id="18" creationId="{C0B625E6-F4D1-C170-2DE1-CA8CE08A9C02}"/>
          </ac:cxnSpMkLst>
        </pc:cxnChg>
        <pc:cxnChg chg="add mod">
          <ac:chgData name="Susie-May James (2404489)" userId="S::2404489@student.uwtsd.ac.uk::8c33585c-a125-4d01-a2d9-20497e90b2dc" providerId="AD" clId="Web-{C5D5D673-BB0D-CA83-152E-55522744E999}" dt="2025-01-18T13:15:53.932" v="591" actId="1076"/>
          <ac:cxnSpMkLst>
            <pc:docMk/>
            <pc:sldMk cId="133532231" sldId="260"/>
            <ac:cxnSpMk id="19" creationId="{8773065C-B19B-2665-EF25-32DBA776930C}"/>
          </ac:cxnSpMkLst>
        </pc:cxnChg>
        <pc:cxnChg chg="add mod">
          <ac:chgData name="Susie-May James (2404489)" userId="S::2404489@student.uwtsd.ac.uk::8c33585c-a125-4d01-a2d9-20497e90b2dc" providerId="AD" clId="Web-{C5D5D673-BB0D-CA83-152E-55522744E999}" dt="2025-01-18T13:16:03.355" v="593" actId="1076"/>
          <ac:cxnSpMkLst>
            <pc:docMk/>
            <pc:sldMk cId="133532231" sldId="260"/>
            <ac:cxnSpMk id="20" creationId="{C35F4A23-394B-8CFA-C4D2-B56C9AE1F261}"/>
          </ac:cxnSpMkLst>
        </pc:cxnChg>
        <pc:cxnChg chg="add mod">
          <ac:chgData name="Susie-May James (2404489)" userId="S::2404489@student.uwtsd.ac.uk::8c33585c-a125-4d01-a2d9-20497e90b2dc" providerId="AD" clId="Web-{C5D5D673-BB0D-CA83-152E-55522744E999}" dt="2025-01-18T13:16:09.355" v="595" actId="1076"/>
          <ac:cxnSpMkLst>
            <pc:docMk/>
            <pc:sldMk cId="133532231" sldId="260"/>
            <ac:cxnSpMk id="21" creationId="{0E41B94E-357C-5E34-8002-BFDF1D60CC2B}"/>
          </ac:cxnSpMkLst>
        </pc:cxnChg>
        <pc:cxnChg chg="add del mod">
          <ac:chgData name="Susie-May James (2404489)" userId="S::2404489@student.uwtsd.ac.uk::8c33585c-a125-4d01-a2d9-20497e90b2dc" providerId="AD" clId="Web-{C5D5D673-BB0D-CA83-152E-55522744E999}" dt="2025-01-18T13:16:19.558" v="598"/>
          <ac:cxnSpMkLst>
            <pc:docMk/>
            <pc:sldMk cId="133532231" sldId="260"/>
            <ac:cxnSpMk id="22" creationId="{1E11F5AA-1BC9-263C-F996-332EA395F32E}"/>
          </ac:cxnSpMkLst>
        </pc:cxnChg>
      </pc:sldChg>
      <pc:sldChg chg="addSp delSp modSp mod setBg">
        <pc:chgData name="Susie-May James (2404489)" userId="S::2404489@student.uwtsd.ac.uk::8c33585c-a125-4d01-a2d9-20497e90b2dc" providerId="AD" clId="Web-{C5D5D673-BB0D-CA83-152E-55522744E999}" dt="2025-01-18T16:46:28.646" v="1140" actId="1076"/>
        <pc:sldMkLst>
          <pc:docMk/>
          <pc:sldMk cId="3858553330" sldId="261"/>
        </pc:sldMkLst>
        <pc:spChg chg="mod">
          <ac:chgData name="Susie-May James (2404489)" userId="S::2404489@student.uwtsd.ac.uk::8c33585c-a125-4d01-a2d9-20497e90b2dc" providerId="AD" clId="Web-{C5D5D673-BB0D-CA83-152E-55522744E999}" dt="2025-01-18T11:46:13.236" v="240" actId="1076"/>
          <ac:spMkLst>
            <pc:docMk/>
            <pc:sldMk cId="3858553330" sldId="261"/>
            <ac:spMk id="2" creationId="{39FE6C0F-BE3A-7CFF-43A4-5E15347AC42D}"/>
          </ac:spMkLst>
        </pc:spChg>
        <pc:spChg chg="del mod">
          <ac:chgData name="Susie-May James (2404489)" userId="S::2404489@student.uwtsd.ac.uk::8c33585c-a125-4d01-a2d9-20497e90b2dc" providerId="AD" clId="Web-{C5D5D673-BB0D-CA83-152E-55522744E999}" dt="2025-01-18T11:45:15.578" v="230"/>
          <ac:spMkLst>
            <pc:docMk/>
            <pc:sldMk cId="3858553330" sldId="261"/>
            <ac:spMk id="3" creationId="{01A5E8BE-7A9C-FFCF-7CAA-25DDBD746079}"/>
          </ac:spMkLst>
        </pc:spChg>
        <pc:spChg chg="add del mod">
          <ac:chgData name="Susie-May James (2404489)" userId="S::2404489@student.uwtsd.ac.uk::8c33585c-a125-4d01-a2d9-20497e90b2dc" providerId="AD" clId="Web-{C5D5D673-BB0D-CA83-152E-55522744E999}" dt="2025-01-18T11:45:37.813" v="233"/>
          <ac:spMkLst>
            <pc:docMk/>
            <pc:sldMk cId="3858553330" sldId="261"/>
            <ac:spMk id="8" creationId="{7288CB78-C54A-A820-825F-C45863FDAE78}"/>
          </ac:spMkLst>
        </pc:spChg>
        <pc:spChg chg="add del">
          <ac:chgData name="Susie-May James (2404489)" userId="S::2404489@student.uwtsd.ac.uk::8c33585c-a125-4d01-a2d9-20497e90b2dc" providerId="AD" clId="Web-{C5D5D673-BB0D-CA83-152E-55522744E999}" dt="2025-01-18T11:48:15.021" v="244"/>
          <ac:spMkLst>
            <pc:docMk/>
            <pc:sldMk cId="3858553330" sldId="261"/>
            <ac:spMk id="10" creationId="{B0B31BA5-4A11-AABD-04CD-08252AADAD3E}"/>
          </ac:spMkLst>
        </pc:spChg>
        <pc:spChg chg="add mod">
          <ac:chgData name="Susie-May James (2404489)" userId="S::2404489@student.uwtsd.ac.uk::8c33585c-a125-4d01-a2d9-20497e90b2dc" providerId="AD" clId="Web-{C5D5D673-BB0D-CA83-152E-55522744E999}" dt="2025-01-18T16:46:28.646" v="1140" actId="1076"/>
          <ac:spMkLst>
            <pc:docMk/>
            <pc:sldMk cId="3858553330" sldId="261"/>
            <ac:spMk id="12" creationId="{C2106B08-6DBF-FDCB-E3F2-6B897F6B1C20}"/>
          </ac:spMkLst>
        </pc:spChg>
        <pc:picChg chg="add mod modCrop">
          <ac:chgData name="Susie-May James (2404489)" userId="S::2404489@student.uwtsd.ac.uk::8c33585c-a125-4d01-a2d9-20497e90b2dc" providerId="AD" clId="Web-{C5D5D673-BB0D-CA83-152E-55522744E999}" dt="2025-01-18T16:46:28.599" v="1139" actId="14100"/>
          <ac:picMkLst>
            <pc:docMk/>
            <pc:sldMk cId="3858553330" sldId="261"/>
            <ac:picMk id="3" creationId="{B45FE9F5-DE77-CACE-C902-C2F15DF56F62}"/>
          </ac:picMkLst>
        </pc:picChg>
        <pc:picChg chg="mod">
          <ac:chgData name="Susie-May James (2404489)" userId="S::2404489@student.uwtsd.ac.uk::8c33585c-a125-4d01-a2d9-20497e90b2dc" providerId="AD" clId="Web-{C5D5D673-BB0D-CA83-152E-55522744E999}" dt="2025-01-18T11:46:07.470" v="239" actId="1076"/>
          <ac:picMkLst>
            <pc:docMk/>
            <pc:sldMk cId="3858553330" sldId="261"/>
            <ac:picMk id="4" creationId="{CF54A472-379B-ABA0-915F-6BCF88432EBE}"/>
          </ac:picMkLst>
        </pc:picChg>
        <pc:picChg chg="add del mod">
          <ac:chgData name="Susie-May James (2404489)" userId="S::2404489@student.uwtsd.ac.uk::8c33585c-a125-4d01-a2d9-20497e90b2dc" providerId="AD" clId="Web-{C5D5D673-BB0D-CA83-152E-55522744E999}" dt="2025-01-18T16:44:46.737" v="1129"/>
          <ac:picMkLst>
            <pc:docMk/>
            <pc:sldMk cId="3858553330" sldId="261"/>
            <ac:picMk id="5" creationId="{2629A058-23D5-EBE6-463E-52D5401F341F}"/>
          </ac:picMkLst>
        </pc:picChg>
        <pc:picChg chg="add mod">
          <ac:chgData name="Susie-May James (2404489)" userId="S::2404489@student.uwtsd.ac.uk::8c33585c-a125-4d01-a2d9-20497e90b2dc" providerId="AD" clId="Web-{C5D5D673-BB0D-CA83-152E-55522744E999}" dt="2025-01-18T11:46:21.486" v="241" actId="1076"/>
          <ac:picMkLst>
            <pc:docMk/>
            <pc:sldMk cId="3858553330" sldId="261"/>
            <ac:picMk id="6" creationId="{55C6A5BE-A802-D9F2-E52E-96DCAECBEBAE}"/>
          </ac:picMkLst>
        </pc:picChg>
      </pc:sldChg>
      <pc:sldChg chg="addSp delSp modSp">
        <pc:chgData name="Susie-May James (2404489)" userId="S::2404489@student.uwtsd.ac.uk::8c33585c-a125-4d01-a2d9-20497e90b2dc" providerId="AD" clId="Web-{C5D5D673-BB0D-CA83-152E-55522744E999}" dt="2025-01-18T16:24:33.901" v="1127" actId="20577"/>
        <pc:sldMkLst>
          <pc:docMk/>
          <pc:sldMk cId="55886311" sldId="262"/>
        </pc:sldMkLst>
        <pc:spChg chg="mod">
          <ac:chgData name="Susie-May James (2404489)" userId="S::2404489@student.uwtsd.ac.uk::8c33585c-a125-4d01-a2d9-20497e90b2dc" providerId="AD" clId="Web-{C5D5D673-BB0D-CA83-152E-55522744E999}" dt="2025-01-18T15:28:34.819" v="1066" actId="1076"/>
          <ac:spMkLst>
            <pc:docMk/>
            <pc:sldMk cId="55886311" sldId="262"/>
            <ac:spMk id="2" creationId="{DF0B639C-B182-A170-A70B-A0941AFB639F}"/>
          </ac:spMkLst>
        </pc:spChg>
        <pc:spChg chg="del mod">
          <ac:chgData name="Susie-May James (2404489)" userId="S::2404489@student.uwtsd.ac.uk::8c33585c-a125-4d01-a2d9-20497e90b2dc" providerId="AD" clId="Web-{C5D5D673-BB0D-CA83-152E-55522744E999}" dt="2025-01-18T15:40:14.119" v="1095"/>
          <ac:spMkLst>
            <pc:docMk/>
            <pc:sldMk cId="55886311" sldId="262"/>
            <ac:spMk id="3" creationId="{E03BF9DD-FD8C-2616-E6CE-5029A9CED719}"/>
          </ac:spMkLst>
        </pc:spChg>
        <pc:spChg chg="add mod">
          <ac:chgData name="Susie-May James (2404489)" userId="S::2404489@student.uwtsd.ac.uk::8c33585c-a125-4d01-a2d9-20497e90b2dc" providerId="AD" clId="Web-{C5D5D673-BB0D-CA83-152E-55522744E999}" dt="2025-01-18T15:38:32.475" v="1091" actId="20577"/>
          <ac:spMkLst>
            <pc:docMk/>
            <pc:sldMk cId="55886311" sldId="262"/>
            <ac:spMk id="4" creationId="{9790FA97-6878-A08A-5F7E-0D656BFDAD08}"/>
          </ac:spMkLst>
        </pc:spChg>
        <pc:spChg chg="add del mod">
          <ac:chgData name="Susie-May James (2404489)" userId="S::2404489@student.uwtsd.ac.uk::8c33585c-a125-4d01-a2d9-20497e90b2dc" providerId="AD" clId="Web-{C5D5D673-BB0D-CA83-152E-55522744E999}" dt="2025-01-18T14:46:21.515" v="983"/>
          <ac:spMkLst>
            <pc:docMk/>
            <pc:sldMk cId="55886311" sldId="262"/>
            <ac:spMk id="5" creationId="{AF232898-27C0-C536-8488-5CED982DBF0D}"/>
          </ac:spMkLst>
        </pc:spChg>
        <pc:spChg chg="add mod">
          <ac:chgData name="Susie-May James (2404489)" userId="S::2404489@student.uwtsd.ac.uk::8c33585c-a125-4d01-a2d9-20497e90b2dc" providerId="AD" clId="Web-{C5D5D673-BB0D-CA83-152E-55522744E999}" dt="2025-01-18T16:24:33.901" v="1127" actId="20577"/>
          <ac:spMkLst>
            <pc:docMk/>
            <pc:sldMk cId="55886311" sldId="262"/>
            <ac:spMk id="6" creationId="{6FE74D69-131B-9F5F-9686-900359B0C315}"/>
          </ac:spMkLst>
        </pc:spChg>
        <pc:spChg chg="add mod">
          <ac:chgData name="Susie-May James (2404489)" userId="S::2404489@student.uwtsd.ac.uk::8c33585c-a125-4d01-a2d9-20497e90b2dc" providerId="AD" clId="Web-{C5D5D673-BB0D-CA83-152E-55522744E999}" dt="2025-01-18T16:24:05.288" v="1115" actId="20577"/>
          <ac:spMkLst>
            <pc:docMk/>
            <pc:sldMk cId="55886311" sldId="262"/>
            <ac:spMk id="7" creationId="{FDB57C4F-EE92-4B19-3FA2-2F86F3AD2820}"/>
          </ac:spMkLst>
        </pc:spChg>
        <pc:spChg chg="add mod">
          <ac:chgData name="Susie-May James (2404489)" userId="S::2404489@student.uwtsd.ac.uk::8c33585c-a125-4d01-a2d9-20497e90b2dc" providerId="AD" clId="Web-{C5D5D673-BB0D-CA83-152E-55522744E999}" dt="2025-01-18T14:48:41.303" v="1017" actId="20577"/>
          <ac:spMkLst>
            <pc:docMk/>
            <pc:sldMk cId="55886311" sldId="262"/>
            <ac:spMk id="8" creationId="{C51CECC7-9987-B14D-88D7-89544C8CF4EA}"/>
          </ac:spMkLst>
        </pc:spChg>
        <pc:spChg chg="add del mod">
          <ac:chgData name="Susie-May James (2404489)" userId="S::2404489@student.uwtsd.ac.uk::8c33585c-a125-4d01-a2d9-20497e90b2dc" providerId="AD" clId="Web-{C5D5D673-BB0D-CA83-152E-55522744E999}" dt="2025-01-18T15:40:30.791" v="1096"/>
          <ac:spMkLst>
            <pc:docMk/>
            <pc:sldMk cId="55886311" sldId="262"/>
            <ac:spMk id="11" creationId="{FBC26F0A-3F5D-FB8D-9EDF-A9000A6420A8}"/>
          </ac:spMkLst>
        </pc:spChg>
        <pc:picChg chg="add mod">
          <ac:chgData name="Susie-May James (2404489)" userId="S::2404489@student.uwtsd.ac.uk::8c33585c-a125-4d01-a2d9-20497e90b2dc" providerId="AD" clId="Web-{C5D5D673-BB0D-CA83-152E-55522744E999}" dt="2025-01-18T15:58:47.296" v="1109" actId="1076"/>
          <ac:picMkLst>
            <pc:docMk/>
            <pc:sldMk cId="55886311" sldId="262"/>
            <ac:picMk id="5" creationId="{C3AD1C9C-BE8D-9D77-9BC3-EB2133DC5746}"/>
          </ac:picMkLst>
        </pc:picChg>
        <pc:picChg chg="add del mod">
          <ac:chgData name="Susie-May James (2404489)" userId="S::2404489@student.uwtsd.ac.uk::8c33585c-a125-4d01-a2d9-20497e90b2dc" providerId="AD" clId="Web-{C5D5D673-BB0D-CA83-152E-55522744E999}" dt="2025-01-18T15:39:38.962" v="1094"/>
          <ac:picMkLst>
            <pc:docMk/>
            <pc:sldMk cId="55886311" sldId="262"/>
            <ac:picMk id="9" creationId="{18A0D415-EC09-C9E9-EA7E-02065F0182ED}"/>
          </ac:picMkLst>
        </pc:picChg>
        <pc:picChg chg="add del mod">
          <ac:chgData name="Susie-May James (2404489)" userId="S::2404489@student.uwtsd.ac.uk::8c33585c-a125-4d01-a2d9-20497e90b2dc" providerId="AD" clId="Web-{C5D5D673-BB0D-CA83-152E-55522744E999}" dt="2025-01-18T15:58:33.749" v="1106"/>
          <ac:picMkLst>
            <pc:docMk/>
            <pc:sldMk cId="55886311" sldId="262"/>
            <ac:picMk id="12" creationId="{325ECEA8-0BF8-DABA-7F07-FDC73E72858C}"/>
          </ac:picMkLst>
        </pc:picChg>
        <pc:picChg chg="add del mod">
          <ac:chgData name="Susie-May James (2404489)" userId="S::2404489@student.uwtsd.ac.uk::8c33585c-a125-4d01-a2d9-20497e90b2dc" providerId="AD" clId="Web-{C5D5D673-BB0D-CA83-152E-55522744E999}" dt="2025-01-18T15:48:27.725" v="1105"/>
          <ac:picMkLst>
            <pc:docMk/>
            <pc:sldMk cId="55886311" sldId="262"/>
            <ac:picMk id="13" creationId="{B18AC900-D115-FB2C-4A93-FDEF9A4C8C9B}"/>
          </ac:picMkLst>
        </pc:picChg>
        <pc:picChg chg="add mod modCrop">
          <ac:chgData name="Susie-May James (2404489)" userId="S::2404489@student.uwtsd.ac.uk::8c33585c-a125-4d01-a2d9-20497e90b2dc" providerId="AD" clId="Web-{C5D5D673-BB0D-CA83-152E-55522744E999}" dt="2025-01-18T15:59:11.109" v="1112" actId="1076"/>
          <ac:picMkLst>
            <pc:docMk/>
            <pc:sldMk cId="55886311" sldId="262"/>
            <ac:picMk id="14" creationId="{755B8C5C-4D52-8874-FB3D-C2BDB4CDC0CC}"/>
          </ac:picMkLst>
        </pc:picChg>
      </pc:sldChg>
      <pc:sldChg chg="modSp mod setBg">
        <pc:chgData name="Susie-May James (2404489)" userId="S::2404489@student.uwtsd.ac.uk::8c33585c-a125-4d01-a2d9-20497e90b2dc" providerId="AD" clId="Web-{C5D5D673-BB0D-CA83-152E-55522744E999}" dt="2025-01-18T09:05:50.654" v="189"/>
        <pc:sldMkLst>
          <pc:docMk/>
          <pc:sldMk cId="3115088567" sldId="264"/>
        </pc:sldMkLst>
        <pc:spChg chg="mod">
          <ac:chgData name="Susie-May James (2404489)" userId="S::2404489@student.uwtsd.ac.uk::8c33585c-a125-4d01-a2d9-20497e90b2dc" providerId="AD" clId="Web-{C5D5D673-BB0D-CA83-152E-55522744E999}" dt="2025-01-18T09:05:06.075" v="185" actId="1076"/>
          <ac:spMkLst>
            <pc:docMk/>
            <pc:sldMk cId="3115088567" sldId="264"/>
            <ac:spMk id="3" creationId="{6B5F063F-DCFD-366B-BFEB-7A2449A8C6DA}"/>
          </ac:spMkLst>
        </pc:spChg>
        <pc:picChg chg="mod">
          <ac:chgData name="Susie-May James (2404489)" userId="S::2404489@student.uwtsd.ac.uk::8c33585c-a125-4d01-a2d9-20497e90b2dc" providerId="AD" clId="Web-{C5D5D673-BB0D-CA83-152E-55522744E999}" dt="2025-01-18T09:05:50.654" v="189"/>
          <ac:picMkLst>
            <pc:docMk/>
            <pc:sldMk cId="3115088567" sldId="264"/>
            <ac:picMk id="7" creationId="{A522943F-ABE6-5883-8315-31D8A2BA5DFD}"/>
          </ac:picMkLst>
        </pc:picChg>
      </pc:sldChg>
      <pc:sldChg chg="modSp">
        <pc:chgData name="Susie-May James (2404489)" userId="S::2404489@student.uwtsd.ac.uk::8c33585c-a125-4d01-a2d9-20497e90b2dc" providerId="AD" clId="Web-{C5D5D673-BB0D-CA83-152E-55522744E999}" dt="2025-01-18T19:18:13.365" v="1258" actId="14100"/>
        <pc:sldMkLst>
          <pc:docMk/>
          <pc:sldMk cId="1666143715" sldId="265"/>
        </pc:sldMkLst>
        <pc:spChg chg="mod">
          <ac:chgData name="Susie-May James (2404489)" userId="S::2404489@student.uwtsd.ac.uk::8c33585c-a125-4d01-a2d9-20497e90b2dc" providerId="AD" clId="Web-{C5D5D673-BB0D-CA83-152E-55522744E999}" dt="2025-01-18T19:13:57.981" v="1237" actId="1076"/>
          <ac:spMkLst>
            <pc:docMk/>
            <pc:sldMk cId="1666143715" sldId="265"/>
            <ac:spMk id="2" creationId="{4E5F03D4-E2DF-A308-A223-BF896F2FE1B7}"/>
          </ac:spMkLst>
        </pc:spChg>
        <pc:spChg chg="mod">
          <ac:chgData name="Susie-May James (2404489)" userId="S::2404489@student.uwtsd.ac.uk::8c33585c-a125-4d01-a2d9-20497e90b2dc" providerId="AD" clId="Web-{C5D5D673-BB0D-CA83-152E-55522744E999}" dt="2025-01-18T19:18:13.365" v="1258" actId="14100"/>
          <ac:spMkLst>
            <pc:docMk/>
            <pc:sldMk cId="1666143715" sldId="265"/>
            <ac:spMk id="3" creationId="{45D21C75-8A16-8918-D129-8A36AB821155}"/>
          </ac:spMkLst>
        </pc:spChg>
      </pc:sldChg>
      <pc:sldChg chg="addSp delSp modSp add replId">
        <pc:chgData name="Susie-May James (2404489)" userId="S::2404489@student.uwtsd.ac.uk::8c33585c-a125-4d01-a2d9-20497e90b2dc" providerId="AD" clId="Web-{C5D5D673-BB0D-CA83-152E-55522744E999}" dt="2025-01-18T19:18:30.928" v="1261" actId="20577"/>
        <pc:sldMkLst>
          <pc:docMk/>
          <pc:sldMk cId="3971496005" sldId="266"/>
        </pc:sldMkLst>
        <pc:spChg chg="del">
          <ac:chgData name="Susie-May James (2404489)" userId="S::2404489@student.uwtsd.ac.uk::8c33585c-a125-4d01-a2d9-20497e90b2dc" providerId="AD" clId="Web-{C5D5D673-BB0D-CA83-152E-55522744E999}" dt="2025-01-18T19:06:58.544" v="1204"/>
          <ac:spMkLst>
            <pc:docMk/>
            <pc:sldMk cId="3971496005" sldId="266"/>
            <ac:spMk id="2" creationId="{4E5F03D4-E2DF-A308-A223-BF896F2FE1B7}"/>
          </ac:spMkLst>
        </pc:spChg>
        <pc:spChg chg="mod">
          <ac:chgData name="Susie-May James (2404489)" userId="S::2404489@student.uwtsd.ac.uk::8c33585c-a125-4d01-a2d9-20497e90b2dc" providerId="AD" clId="Web-{C5D5D673-BB0D-CA83-152E-55522744E999}" dt="2025-01-18T19:18:30.928" v="1261" actId="20577"/>
          <ac:spMkLst>
            <pc:docMk/>
            <pc:sldMk cId="3971496005" sldId="266"/>
            <ac:spMk id="3" creationId="{45D21C75-8A16-8918-D129-8A36AB821155}"/>
          </ac:spMkLst>
        </pc:spChg>
        <pc:spChg chg="add del mod">
          <ac:chgData name="Susie-May James (2404489)" userId="S::2404489@student.uwtsd.ac.uk::8c33585c-a125-4d01-a2d9-20497e90b2dc" providerId="AD" clId="Web-{C5D5D673-BB0D-CA83-152E-55522744E999}" dt="2025-01-18T19:09:54.910" v="1220"/>
          <ac:spMkLst>
            <pc:docMk/>
            <pc:sldMk cId="3971496005" sldId="266"/>
            <ac:spMk id="8" creationId="{6649D509-5544-EA77-705E-3B7F7A5B5296}"/>
          </ac:spMkLst>
        </pc:spChg>
      </pc:sldChg>
    </pc:docChg>
  </pc:docChgLst>
  <pc:docChgLst>
    <pc:chgData clId="Web-{A15E7353-9DC0-8745-2E4E-8660A94127DB}"/>
    <pc:docChg chg="modSld">
      <pc:chgData name="" userId="" providerId="" clId="Web-{A15E7353-9DC0-8745-2E4E-8660A94127DB}" dt="2025-01-18T20:39:31.958" v="0"/>
      <pc:docMkLst>
        <pc:docMk/>
      </pc:docMkLst>
      <pc:sldChg chg="modNotes">
        <pc:chgData name="" userId="" providerId="" clId="Web-{A15E7353-9DC0-8745-2E4E-8660A94127DB}" dt="2025-01-18T20:39:31.958" v="0"/>
        <pc:sldMkLst>
          <pc:docMk/>
          <pc:sldMk cId="2364571101" sldId="263"/>
        </pc:sldMkLst>
      </pc:sldChg>
    </pc:docChg>
  </pc:docChgLst>
  <pc:docChgLst>
    <pc:chgData clId="Web-{6888DEF5-236E-CF4B-22FB-A64AEC343CCB}"/>
    <pc:docChg chg="addSld">
      <pc:chgData name="" userId="" providerId="" clId="Web-{6888DEF5-236E-CF4B-22FB-A64AEC343CCB}" dt="2025-01-18T23:30:28.707" v="0"/>
      <pc:docMkLst>
        <pc:docMk/>
      </pc:docMkLst>
      <pc:sldChg chg="new">
        <pc:chgData name="" userId="" providerId="" clId="Web-{6888DEF5-236E-CF4B-22FB-A64AEC343CCB}" dt="2025-01-18T23:30:28.707" v="0"/>
        <pc:sldMkLst>
          <pc:docMk/>
          <pc:sldMk cId="3799822169" sldId="267"/>
        </pc:sldMkLst>
      </pc:sldChg>
    </pc:docChg>
  </pc:docChgLst>
  <pc:docChgLst>
    <pc:chgData name="Susie-May James (2404489)" userId="S::2404489@student.uwtsd.ac.uk::8c33585c-a125-4d01-a2d9-20497e90b2dc" providerId="AD" clId="Web-{A15E7353-9DC0-8745-2E4E-8660A94127DB}"/>
    <pc:docChg chg="modSld">
      <pc:chgData name="Susie-May James (2404489)" userId="S::2404489@student.uwtsd.ac.uk::8c33585c-a125-4d01-a2d9-20497e90b2dc" providerId="AD" clId="Web-{A15E7353-9DC0-8745-2E4E-8660A94127DB}" dt="2025-01-18T20:45:45.342" v="10"/>
      <pc:docMkLst>
        <pc:docMk/>
      </pc:docMkLst>
      <pc:sldChg chg="modNotes">
        <pc:chgData name="Susie-May James (2404489)" userId="S::2404489@student.uwtsd.ac.uk::8c33585c-a125-4d01-a2d9-20497e90b2dc" providerId="AD" clId="Web-{A15E7353-9DC0-8745-2E4E-8660A94127DB}" dt="2025-01-18T20:41:37.476" v="1"/>
        <pc:sldMkLst>
          <pc:docMk/>
          <pc:sldMk cId="1748271661" sldId="257"/>
        </pc:sldMkLst>
      </pc:sldChg>
      <pc:sldChg chg="modNotes">
        <pc:chgData name="Susie-May James (2404489)" userId="S::2404489@student.uwtsd.ac.uk::8c33585c-a125-4d01-a2d9-20497e90b2dc" providerId="AD" clId="Web-{A15E7353-9DC0-8745-2E4E-8660A94127DB}" dt="2025-01-18T20:42:33.930" v="2"/>
        <pc:sldMkLst>
          <pc:docMk/>
          <pc:sldMk cId="1282974944" sldId="258"/>
        </pc:sldMkLst>
      </pc:sldChg>
      <pc:sldChg chg="modNotes">
        <pc:chgData name="Susie-May James (2404489)" userId="S::2404489@student.uwtsd.ac.uk::8c33585c-a125-4d01-a2d9-20497e90b2dc" providerId="AD" clId="Web-{A15E7353-9DC0-8745-2E4E-8660A94127DB}" dt="2025-01-18T20:43:20.634" v="4"/>
        <pc:sldMkLst>
          <pc:docMk/>
          <pc:sldMk cId="4134617322" sldId="259"/>
        </pc:sldMkLst>
      </pc:sldChg>
      <pc:sldChg chg="modNotes">
        <pc:chgData name="Susie-May James (2404489)" userId="S::2404489@student.uwtsd.ac.uk::8c33585c-a125-4d01-a2d9-20497e90b2dc" providerId="AD" clId="Web-{A15E7353-9DC0-8745-2E4E-8660A94127DB}" dt="2025-01-18T20:43:50.338" v="5"/>
        <pc:sldMkLst>
          <pc:docMk/>
          <pc:sldMk cId="133532231" sldId="260"/>
        </pc:sldMkLst>
      </pc:sldChg>
      <pc:sldChg chg="modNotes">
        <pc:chgData name="Susie-May James (2404489)" userId="S::2404489@student.uwtsd.ac.uk::8c33585c-a125-4d01-a2d9-20497e90b2dc" providerId="AD" clId="Web-{A15E7353-9DC0-8745-2E4E-8660A94127DB}" dt="2025-01-18T20:44:40.870" v="7"/>
        <pc:sldMkLst>
          <pc:docMk/>
          <pc:sldMk cId="3858553330" sldId="261"/>
        </pc:sldMkLst>
      </pc:sldChg>
      <pc:sldChg chg="modNotes">
        <pc:chgData name="Susie-May James (2404489)" userId="S::2404489@student.uwtsd.ac.uk::8c33585c-a125-4d01-a2d9-20497e90b2dc" providerId="AD" clId="Web-{A15E7353-9DC0-8745-2E4E-8660A94127DB}" dt="2025-01-18T20:45:39.373" v="9"/>
        <pc:sldMkLst>
          <pc:docMk/>
          <pc:sldMk cId="55886311" sldId="262"/>
        </pc:sldMkLst>
      </pc:sldChg>
      <pc:sldChg chg="modNotes">
        <pc:chgData name="Susie-May James (2404489)" userId="S::2404489@student.uwtsd.ac.uk::8c33585c-a125-4d01-a2d9-20497e90b2dc" providerId="AD" clId="Web-{A15E7353-9DC0-8745-2E4E-8660A94127DB}" dt="2025-01-18T20:40:51.444" v="0"/>
        <pc:sldMkLst>
          <pc:docMk/>
          <pc:sldMk cId="3115088567" sldId="264"/>
        </pc:sldMkLst>
      </pc:sldChg>
      <pc:sldChg chg="modNotes">
        <pc:chgData name="Susie-May James (2404489)" userId="S::2404489@student.uwtsd.ac.uk::8c33585c-a125-4d01-a2d9-20497e90b2dc" providerId="AD" clId="Web-{A15E7353-9DC0-8745-2E4E-8660A94127DB}" dt="2025-01-18T20:45:45.342" v="10"/>
        <pc:sldMkLst>
          <pc:docMk/>
          <pc:sldMk cId="1666143715" sldId="265"/>
        </pc:sldMkLst>
      </pc:sldChg>
    </pc:docChg>
  </pc:docChgLst>
  <pc:docChgLst>
    <pc:chgData clId="Web-{F96F152A-2BDE-120D-DDD9-606C0778E0D7}"/>
    <pc:docChg chg="modSld">
      <pc:chgData name="" userId="" providerId="" clId="Web-{F96F152A-2BDE-120D-DDD9-606C0778E0D7}" dt="2025-01-17T13:50:10.024" v="3" actId="14100"/>
      <pc:docMkLst>
        <pc:docMk/>
      </pc:docMkLst>
      <pc:sldChg chg="modSp">
        <pc:chgData name="" userId="" providerId="" clId="Web-{F96F152A-2BDE-120D-DDD9-606C0778E0D7}" dt="2025-01-17T13:50:10.024" v="3" actId="14100"/>
        <pc:sldMkLst>
          <pc:docMk/>
          <pc:sldMk cId="109857222" sldId="256"/>
        </pc:sldMkLst>
        <pc:picChg chg="mod modCrop">
          <ac:chgData name="" userId="" providerId="" clId="Web-{F96F152A-2BDE-120D-DDD9-606C0778E0D7}" dt="2025-01-17T13:50:10.024" v="3" actId="14100"/>
          <ac:picMkLst>
            <pc:docMk/>
            <pc:sldMk cId="109857222" sldId="256"/>
            <ac:picMk id="4" creationId="{C874A879-FC9B-13B3-8B2B-5FF9790D0500}"/>
          </ac:picMkLst>
        </pc:picChg>
      </pc:sldChg>
    </pc:docChg>
  </pc:docChgLst>
  <pc:docChgLst>
    <pc:chgData name="Susie-May James (2404489)" userId="S::2404489@student.uwtsd.ac.uk::8c33585c-a125-4d01-a2d9-20497e90b2dc" providerId="AD" clId="Web-{888CCB0A-B8DD-D9DD-7409-EFF36E905014}"/>
    <pc:docChg chg="modSld">
      <pc:chgData name="Susie-May James (2404489)" userId="S::2404489@student.uwtsd.ac.uk::8c33585c-a125-4d01-a2d9-20497e90b2dc" providerId="AD" clId="Web-{888CCB0A-B8DD-D9DD-7409-EFF36E905014}" dt="2025-01-05T20:43:18.236" v="3"/>
      <pc:docMkLst>
        <pc:docMk/>
      </pc:docMkLst>
      <pc:sldChg chg="addSp delSp modSp mod setBg setClrOvrMap">
        <pc:chgData name="Susie-May James (2404489)" userId="S::2404489@student.uwtsd.ac.uk::8c33585c-a125-4d01-a2d9-20497e90b2dc" providerId="AD" clId="Web-{888CCB0A-B8DD-D9DD-7409-EFF36E905014}" dt="2025-01-05T20:43:18.236" v="3"/>
        <pc:sldMkLst>
          <pc:docMk/>
          <pc:sldMk cId="109857222" sldId="256"/>
        </pc:sldMkLst>
        <pc:picChg chg="add mod ord">
          <ac:chgData name="Susie-May James (2404489)" userId="S::2404489@student.uwtsd.ac.uk::8c33585c-a125-4d01-a2d9-20497e90b2dc" providerId="AD" clId="Web-{888CCB0A-B8DD-D9DD-7409-EFF36E905014}" dt="2025-01-05T20:43:18.236" v="3"/>
          <ac:picMkLst>
            <pc:docMk/>
            <pc:sldMk cId="109857222" sldId="256"/>
            <ac:picMk id="4" creationId="{C874A879-FC9B-13B3-8B2B-5FF9790D0500}"/>
          </ac:picMkLst>
        </pc:picChg>
      </pc:sldChg>
    </pc:docChg>
  </pc:docChgLst>
  <pc:docChgLst>
    <pc:chgData name="Susie-May James (2404489)" userId="S::2404489@student.uwtsd.ac.uk::8c33585c-a125-4d01-a2d9-20497e90b2dc" providerId="AD" clId="Web-{DAAC20DB-3E8C-25AD-824C-F91F145BBF15}"/>
    <pc:docChg chg="modSld">
      <pc:chgData name="Susie-May James (2404489)" userId="S::2404489@student.uwtsd.ac.uk::8c33585c-a125-4d01-a2d9-20497e90b2dc" providerId="AD" clId="Web-{DAAC20DB-3E8C-25AD-824C-F91F145BBF15}" dt="2025-01-16T20:36:22.372" v="5" actId="1076"/>
      <pc:docMkLst>
        <pc:docMk/>
      </pc:docMkLst>
      <pc:sldChg chg="addSp modSp">
        <pc:chgData name="Susie-May James (2404489)" userId="S::2404489@student.uwtsd.ac.uk::8c33585c-a125-4d01-a2d9-20497e90b2dc" providerId="AD" clId="Web-{DAAC20DB-3E8C-25AD-824C-F91F145BBF15}" dt="2025-01-16T20:36:22.372" v="5" actId="1076"/>
        <pc:sldMkLst>
          <pc:docMk/>
          <pc:sldMk cId="4134617322" sldId="259"/>
        </pc:sldMkLst>
        <pc:picChg chg="add mod modCrop">
          <ac:chgData name="Susie-May James (2404489)" userId="S::2404489@student.uwtsd.ac.uk::8c33585c-a125-4d01-a2d9-20497e90b2dc" providerId="AD" clId="Web-{DAAC20DB-3E8C-25AD-824C-F91F145BBF15}" dt="2025-01-16T20:36:22.372" v="5" actId="1076"/>
          <ac:picMkLst>
            <pc:docMk/>
            <pc:sldMk cId="4134617322" sldId="259"/>
            <ac:picMk id="4" creationId="{1CA3F4A2-D5DD-EB4D-E34B-51425A6256FD}"/>
          </ac:picMkLst>
        </pc:picChg>
      </pc:sldChg>
    </pc:docChg>
  </pc:docChgLst>
  <pc:docChgLst>
    <pc:chgData name="Susie-May James (2404489)" userId="S::2404489@student.uwtsd.ac.uk::8c33585c-a125-4d01-a2d9-20497e90b2dc" providerId="AD" clId="Web-{83E6C09B-1555-42E6-A2F7-0D2D97901070}"/>
    <pc:docChg chg="modSld">
      <pc:chgData name="Susie-May James (2404489)" userId="S::2404489@student.uwtsd.ac.uk::8c33585c-a125-4d01-a2d9-20497e90b2dc" providerId="AD" clId="Web-{83E6C09B-1555-42E6-A2F7-0D2D97901070}" dt="2025-01-17T13:38:55.979" v="10" actId="20577"/>
      <pc:docMkLst>
        <pc:docMk/>
      </pc:docMkLst>
      <pc:sldChg chg="modSp">
        <pc:chgData name="Susie-May James (2404489)" userId="S::2404489@student.uwtsd.ac.uk::8c33585c-a125-4d01-a2d9-20497e90b2dc" providerId="AD" clId="Web-{83E6C09B-1555-42E6-A2F7-0D2D97901070}" dt="2025-01-17T13:38:55.979" v="10" actId="20577"/>
        <pc:sldMkLst>
          <pc:docMk/>
          <pc:sldMk cId="1282974944" sldId="258"/>
        </pc:sldMkLst>
        <pc:spChg chg="mod">
          <ac:chgData name="Susie-May James (2404489)" userId="S::2404489@student.uwtsd.ac.uk::8c33585c-a125-4d01-a2d9-20497e90b2dc" providerId="AD" clId="Web-{83E6C09B-1555-42E6-A2F7-0D2D97901070}" dt="2025-01-17T13:38:55.979" v="10" actId="20577"/>
          <ac:spMkLst>
            <pc:docMk/>
            <pc:sldMk cId="1282974944" sldId="258"/>
            <ac:spMk id="3" creationId="{A62E0C3A-DCAD-1F63-E019-924DAEE8186A}"/>
          </ac:spMkLst>
        </pc:spChg>
      </pc:sldChg>
    </pc:docChg>
  </pc:docChgLst>
  <pc:docChgLst>
    <pc:chgData name="Susie-May James (2404489)" userId="S::2404489@student.uwtsd.ac.uk::8c33585c-a125-4d01-a2d9-20497e90b2dc" providerId="AD" clId="Web-{F96F152A-2BDE-120D-DDD9-606C0778E0D7}"/>
    <pc:docChg chg="modSld">
      <pc:chgData name="Susie-May James (2404489)" userId="S::2404489@student.uwtsd.ac.uk::8c33585c-a125-4d01-a2d9-20497e90b2dc" providerId="AD" clId="Web-{F96F152A-2BDE-120D-DDD9-606C0778E0D7}" dt="2025-01-18T00:40:53.661" v="756"/>
      <pc:docMkLst>
        <pc:docMk/>
      </pc:docMkLst>
      <pc:sldChg chg="addSp delSp modSp mod setBg">
        <pc:chgData name="Susie-May James (2404489)" userId="S::2404489@student.uwtsd.ac.uk::8c33585c-a125-4d01-a2d9-20497e90b2dc" providerId="AD" clId="Web-{F96F152A-2BDE-120D-DDD9-606C0778E0D7}" dt="2025-01-17T13:55:27.348" v="18" actId="14100"/>
        <pc:sldMkLst>
          <pc:docMk/>
          <pc:sldMk cId="109857222" sldId="256"/>
        </pc:sldMkLst>
        <pc:spChg chg="add del">
          <ac:chgData name="Susie-May James (2404489)" userId="S::2404489@student.uwtsd.ac.uk::8c33585c-a125-4d01-a2d9-20497e90b2dc" providerId="AD" clId="Web-{F96F152A-2BDE-120D-DDD9-606C0778E0D7}" dt="2025-01-17T13:54:31.612" v="12"/>
          <ac:spMkLst>
            <pc:docMk/>
            <pc:sldMk cId="109857222" sldId="256"/>
            <ac:spMk id="3" creationId="{5B831664-7DFB-21D3-8384-82819FEA2C61}"/>
          </ac:spMkLst>
        </pc:spChg>
        <pc:spChg chg="add del mod">
          <ac:chgData name="Susie-May James (2404489)" userId="S::2404489@student.uwtsd.ac.uk::8c33585c-a125-4d01-a2d9-20497e90b2dc" providerId="AD" clId="Web-{F96F152A-2BDE-120D-DDD9-606C0778E0D7}" dt="2025-01-17T13:54:10.814" v="9"/>
          <ac:spMkLst>
            <pc:docMk/>
            <pc:sldMk cId="109857222" sldId="256"/>
            <ac:spMk id="5" creationId="{97BC9DA6-647C-5109-F237-07CA9C74E52C}"/>
          </ac:spMkLst>
        </pc:spChg>
        <pc:spChg chg="del">
          <ac:chgData name="Susie-May James (2404489)" userId="S::2404489@student.uwtsd.ac.uk::8c33585c-a125-4d01-a2d9-20497e90b2dc" providerId="AD" clId="Web-{F96F152A-2BDE-120D-DDD9-606C0778E0D7}" dt="2025-01-17T13:54:25.581" v="11"/>
          <ac:spMkLst>
            <pc:docMk/>
            <pc:sldMk cId="109857222" sldId="256"/>
            <ac:spMk id="8" creationId="{F4D5C769-9E13-5BC6-CE87-0B7ADFB679B4}"/>
          </ac:spMkLst>
        </pc:spChg>
        <pc:picChg chg="mod modCrop">
          <ac:chgData name="Susie-May James (2404489)" userId="S::2404489@student.uwtsd.ac.uk::8c33585c-a125-4d01-a2d9-20497e90b2dc" providerId="AD" clId="Web-{F96F152A-2BDE-120D-DDD9-606C0778E0D7}" dt="2025-01-17T13:55:27.348" v="18" actId="14100"/>
          <ac:picMkLst>
            <pc:docMk/>
            <pc:sldMk cId="109857222" sldId="256"/>
            <ac:picMk id="4" creationId="{C874A879-FC9B-13B3-8B2B-5FF9790D0500}"/>
          </ac:picMkLst>
        </pc:picChg>
        <pc:picChg chg="add del">
          <ac:chgData name="Susie-May James (2404489)" userId="S::2404489@student.uwtsd.ac.uk::8c33585c-a125-4d01-a2d9-20497e90b2dc" providerId="AD" clId="Web-{F96F152A-2BDE-120D-DDD9-606C0778E0D7}" dt="2025-01-17T13:54:14.643" v="10"/>
          <ac:picMkLst>
            <pc:docMk/>
            <pc:sldMk cId="109857222" sldId="256"/>
            <ac:picMk id="7" creationId="{2A380643-A467-FEAB-84FE-0DC80CA32FCB}"/>
          </ac:picMkLst>
        </pc:picChg>
      </pc:sldChg>
      <pc:sldChg chg="addSp delSp modSp">
        <pc:chgData name="Susie-May James (2404489)" userId="S::2404489@student.uwtsd.ac.uk::8c33585c-a125-4d01-a2d9-20497e90b2dc" providerId="AD" clId="Web-{F96F152A-2BDE-120D-DDD9-606C0778E0D7}" dt="2025-01-17T23:31:07.282" v="623" actId="20577"/>
        <pc:sldMkLst>
          <pc:docMk/>
          <pc:sldMk cId="1748271661" sldId="257"/>
        </pc:sldMkLst>
        <pc:spChg chg="mod">
          <ac:chgData name="Susie-May James (2404489)" userId="S::2404489@student.uwtsd.ac.uk::8c33585c-a125-4d01-a2d9-20497e90b2dc" providerId="AD" clId="Web-{F96F152A-2BDE-120D-DDD9-606C0778E0D7}" dt="2025-01-17T19:31:29.695" v="120" actId="1076"/>
          <ac:spMkLst>
            <pc:docMk/>
            <pc:sldMk cId="1748271661" sldId="257"/>
            <ac:spMk id="2" creationId="{6CF71DBA-877B-03A9-1D10-6B8773B63FD0}"/>
          </ac:spMkLst>
        </pc:spChg>
        <pc:spChg chg="mod">
          <ac:chgData name="Susie-May James (2404489)" userId="S::2404489@student.uwtsd.ac.uk::8c33585c-a125-4d01-a2d9-20497e90b2dc" providerId="AD" clId="Web-{F96F152A-2BDE-120D-DDD9-606C0778E0D7}" dt="2025-01-17T20:45:53.250" v="386" actId="20577"/>
          <ac:spMkLst>
            <pc:docMk/>
            <pc:sldMk cId="1748271661" sldId="257"/>
            <ac:spMk id="3" creationId="{A62E0C3A-DCAD-1F63-E019-924DAEE8186A}"/>
          </ac:spMkLst>
        </pc:spChg>
        <pc:spChg chg="add mod">
          <ac:chgData name="Susie-May James (2404489)" userId="S::2404489@student.uwtsd.ac.uk::8c33585c-a125-4d01-a2d9-20497e90b2dc" providerId="AD" clId="Web-{F96F152A-2BDE-120D-DDD9-606C0778E0D7}" dt="2025-01-17T23:31:07.282" v="623" actId="20577"/>
          <ac:spMkLst>
            <pc:docMk/>
            <pc:sldMk cId="1748271661" sldId="257"/>
            <ac:spMk id="6" creationId="{70CD02A4-CC36-E09D-1DE3-422651E0783D}"/>
          </ac:spMkLst>
        </pc:spChg>
        <pc:picChg chg="add del mod modCrop">
          <ac:chgData name="Susie-May James (2404489)" userId="S::2404489@student.uwtsd.ac.uk::8c33585c-a125-4d01-a2d9-20497e90b2dc" providerId="AD" clId="Web-{F96F152A-2BDE-120D-DDD9-606C0778E0D7}" dt="2025-01-17T19:24:40.570" v="68"/>
          <ac:picMkLst>
            <pc:docMk/>
            <pc:sldMk cId="1748271661" sldId="257"/>
            <ac:picMk id="4" creationId="{549D8E3C-1CB3-41D9-9847-83D8BE227724}"/>
          </ac:picMkLst>
        </pc:picChg>
        <pc:picChg chg="mod">
          <ac:chgData name="Susie-May James (2404489)" userId="S::2404489@student.uwtsd.ac.uk::8c33585c-a125-4d01-a2d9-20497e90b2dc" providerId="AD" clId="Web-{F96F152A-2BDE-120D-DDD9-606C0778E0D7}" dt="2025-01-17T20:42:25.717" v="381" actId="1076"/>
          <ac:picMkLst>
            <pc:docMk/>
            <pc:sldMk cId="1748271661" sldId="257"/>
            <ac:picMk id="5" creationId="{DE2B1A40-4DA5-D775-506A-CE88F180AB2C}"/>
          </ac:picMkLst>
        </pc:picChg>
      </pc:sldChg>
      <pc:sldChg chg="addSp modSp">
        <pc:chgData name="Susie-May James (2404489)" userId="S::2404489@student.uwtsd.ac.uk::8c33585c-a125-4d01-a2d9-20497e90b2dc" providerId="AD" clId="Web-{F96F152A-2BDE-120D-DDD9-606C0778E0D7}" dt="2025-01-18T00:28:38.249" v="732" actId="1076"/>
        <pc:sldMkLst>
          <pc:docMk/>
          <pc:sldMk cId="1282974944" sldId="258"/>
        </pc:sldMkLst>
        <pc:spChg chg="mod">
          <ac:chgData name="Susie-May James (2404489)" userId="S::2404489@student.uwtsd.ac.uk::8c33585c-a125-4d01-a2d9-20497e90b2dc" providerId="AD" clId="Web-{F96F152A-2BDE-120D-DDD9-606C0778E0D7}" dt="2025-01-17T20:53:59.191" v="392" actId="1076"/>
          <ac:spMkLst>
            <pc:docMk/>
            <pc:sldMk cId="1282974944" sldId="258"/>
            <ac:spMk id="2" creationId="{6CF71DBA-877B-03A9-1D10-6B8773B63FD0}"/>
          </ac:spMkLst>
        </pc:spChg>
        <pc:spChg chg="mod">
          <ac:chgData name="Susie-May James (2404489)" userId="S::2404489@student.uwtsd.ac.uk::8c33585c-a125-4d01-a2d9-20497e90b2dc" providerId="AD" clId="Web-{F96F152A-2BDE-120D-DDD9-606C0778E0D7}" dt="2025-01-18T00:28:38.249" v="732" actId="1076"/>
          <ac:spMkLst>
            <pc:docMk/>
            <pc:sldMk cId="1282974944" sldId="258"/>
            <ac:spMk id="3" creationId="{A62E0C3A-DCAD-1F63-E019-924DAEE8186A}"/>
          </ac:spMkLst>
        </pc:spChg>
        <pc:spChg chg="add mod">
          <ac:chgData name="Susie-May James (2404489)" userId="S::2404489@student.uwtsd.ac.uk::8c33585c-a125-4d01-a2d9-20497e90b2dc" providerId="AD" clId="Web-{F96F152A-2BDE-120D-DDD9-606C0778E0D7}" dt="2025-01-17T23:50:59.392" v="641" actId="20577"/>
          <ac:spMkLst>
            <pc:docMk/>
            <pc:sldMk cId="1282974944" sldId="258"/>
            <ac:spMk id="5" creationId="{1112C533-B381-4752-FB42-B53F7AA24409}"/>
          </ac:spMkLst>
        </pc:spChg>
        <pc:picChg chg="add mod">
          <ac:chgData name="Susie-May James (2404489)" userId="S::2404489@student.uwtsd.ac.uk::8c33585c-a125-4d01-a2d9-20497e90b2dc" providerId="AD" clId="Web-{F96F152A-2BDE-120D-DDD9-606C0778E0D7}" dt="2025-01-17T20:54:10.020" v="395" actId="1076"/>
          <ac:picMkLst>
            <pc:docMk/>
            <pc:sldMk cId="1282974944" sldId="258"/>
            <ac:picMk id="4" creationId="{592DB946-F24E-8CD4-0840-2EEF3918C086}"/>
          </ac:picMkLst>
        </pc:picChg>
      </pc:sldChg>
      <pc:sldChg chg="modSp">
        <pc:chgData name="Susie-May James (2404489)" userId="S::2404489@student.uwtsd.ac.uk::8c33585c-a125-4d01-a2d9-20497e90b2dc" providerId="AD" clId="Web-{F96F152A-2BDE-120D-DDD9-606C0778E0D7}" dt="2025-01-18T00:20:47.554" v="709" actId="20577"/>
        <pc:sldMkLst>
          <pc:docMk/>
          <pc:sldMk cId="4134617322" sldId="259"/>
        </pc:sldMkLst>
        <pc:spChg chg="mod">
          <ac:chgData name="Susie-May James (2404489)" userId="S::2404489@student.uwtsd.ac.uk::8c33585c-a125-4d01-a2d9-20497e90b2dc" providerId="AD" clId="Web-{F96F152A-2BDE-120D-DDD9-606C0778E0D7}" dt="2025-01-18T00:20:47.554" v="709" actId="20577"/>
          <ac:spMkLst>
            <pc:docMk/>
            <pc:sldMk cId="4134617322" sldId="259"/>
            <ac:spMk id="3" creationId="{C6C4C52B-0F05-F6E4-29B8-3C243EF0F09B}"/>
          </ac:spMkLst>
        </pc:spChg>
      </pc:sldChg>
      <pc:sldChg chg="modSp">
        <pc:chgData name="Susie-May James (2404489)" userId="S::2404489@student.uwtsd.ac.uk::8c33585c-a125-4d01-a2d9-20497e90b2dc" providerId="AD" clId="Web-{F96F152A-2BDE-120D-DDD9-606C0778E0D7}" dt="2025-01-18T00:22:11.056" v="731" actId="20577"/>
        <pc:sldMkLst>
          <pc:docMk/>
          <pc:sldMk cId="133532231" sldId="260"/>
        </pc:sldMkLst>
        <pc:spChg chg="mod">
          <ac:chgData name="Susie-May James (2404489)" userId="S::2404489@student.uwtsd.ac.uk::8c33585c-a125-4d01-a2d9-20497e90b2dc" providerId="AD" clId="Web-{F96F152A-2BDE-120D-DDD9-606C0778E0D7}" dt="2025-01-18T00:22:11.056" v="731" actId="20577"/>
          <ac:spMkLst>
            <pc:docMk/>
            <pc:sldMk cId="133532231" sldId="260"/>
            <ac:spMk id="3" creationId="{B760DCD7-E9EA-B4AC-50D2-1920CFA8060A}"/>
          </ac:spMkLst>
        </pc:spChg>
      </pc:sldChg>
      <pc:sldChg chg="addSp modSp mod setBg modClrScheme chgLayout">
        <pc:chgData name="Susie-May James (2404489)" userId="S::2404489@student.uwtsd.ac.uk::8c33585c-a125-4d01-a2d9-20497e90b2dc" providerId="AD" clId="Web-{F96F152A-2BDE-120D-DDD9-606C0778E0D7}" dt="2025-01-18T00:40:53.661" v="756"/>
        <pc:sldMkLst>
          <pc:docMk/>
          <pc:sldMk cId="3858553330" sldId="261"/>
        </pc:sldMkLst>
        <pc:spChg chg="mod">
          <ac:chgData name="Susie-May James (2404489)" userId="S::2404489@student.uwtsd.ac.uk::8c33585c-a125-4d01-a2d9-20497e90b2dc" providerId="AD" clId="Web-{F96F152A-2BDE-120D-DDD9-606C0778E0D7}" dt="2025-01-18T00:40:53.661" v="756"/>
          <ac:spMkLst>
            <pc:docMk/>
            <pc:sldMk cId="3858553330" sldId="261"/>
            <ac:spMk id="2" creationId="{39FE6C0F-BE3A-7CFF-43A4-5E15347AC42D}"/>
          </ac:spMkLst>
        </pc:spChg>
        <pc:spChg chg="mod">
          <ac:chgData name="Susie-May James (2404489)" userId="S::2404489@student.uwtsd.ac.uk::8c33585c-a125-4d01-a2d9-20497e90b2dc" providerId="AD" clId="Web-{F96F152A-2BDE-120D-DDD9-606C0778E0D7}" dt="2025-01-18T00:40:53.661" v="756"/>
          <ac:spMkLst>
            <pc:docMk/>
            <pc:sldMk cId="3858553330" sldId="261"/>
            <ac:spMk id="3" creationId="{01A5E8BE-7A9C-FFCF-7CAA-25DDBD746079}"/>
          </ac:spMkLst>
        </pc:spChg>
        <pc:spChg chg="add mod">
          <ac:chgData name="Susie-May James (2404489)" userId="S::2404489@student.uwtsd.ac.uk::8c33585c-a125-4d01-a2d9-20497e90b2dc" providerId="AD" clId="Web-{F96F152A-2BDE-120D-DDD9-606C0778E0D7}" dt="2025-01-18T00:40:53.661" v="756"/>
          <ac:spMkLst>
            <pc:docMk/>
            <pc:sldMk cId="3858553330" sldId="261"/>
            <ac:spMk id="9" creationId="{7FD9A134-D8A2-AA25-0674-366A4D8CF9CB}"/>
          </ac:spMkLst>
        </pc:spChg>
        <pc:spChg chg="add mod">
          <ac:chgData name="Susie-May James (2404489)" userId="S::2404489@student.uwtsd.ac.uk::8c33585c-a125-4d01-a2d9-20497e90b2dc" providerId="AD" clId="Web-{F96F152A-2BDE-120D-DDD9-606C0778E0D7}" dt="2025-01-18T00:40:53.661" v="756"/>
          <ac:spMkLst>
            <pc:docMk/>
            <pc:sldMk cId="3858553330" sldId="261"/>
            <ac:spMk id="11" creationId="{3A58FDEC-D0A8-3796-70C6-AFF280FF5D8C}"/>
          </ac:spMkLst>
        </pc:spChg>
        <pc:spChg chg="add mod">
          <ac:chgData name="Susie-May James (2404489)" userId="S::2404489@student.uwtsd.ac.uk::8c33585c-a125-4d01-a2d9-20497e90b2dc" providerId="AD" clId="Web-{F96F152A-2BDE-120D-DDD9-606C0778E0D7}" dt="2025-01-18T00:40:53.661" v="756"/>
          <ac:spMkLst>
            <pc:docMk/>
            <pc:sldMk cId="3858553330" sldId="261"/>
            <ac:spMk id="13" creationId="{B375C064-006B-5621-14BC-1FBAB24FC9EB}"/>
          </ac:spMkLst>
        </pc:spChg>
        <pc:picChg chg="add mod">
          <ac:chgData name="Susie-May James (2404489)" userId="S::2404489@student.uwtsd.ac.uk::8c33585c-a125-4d01-a2d9-20497e90b2dc" providerId="AD" clId="Web-{F96F152A-2BDE-120D-DDD9-606C0778E0D7}" dt="2025-01-18T00:40:53.661" v="756"/>
          <ac:picMkLst>
            <pc:docMk/>
            <pc:sldMk cId="3858553330" sldId="261"/>
            <ac:picMk id="4" creationId="{CF54A472-379B-ABA0-915F-6BCF88432EBE}"/>
          </ac:picMkLst>
        </pc:picChg>
      </pc:sldChg>
      <pc:sldChg chg="modSp">
        <pc:chgData name="Susie-May James (2404489)" userId="S::2404489@student.uwtsd.ac.uk::8c33585c-a125-4d01-a2d9-20497e90b2dc" providerId="AD" clId="Web-{F96F152A-2BDE-120D-DDD9-606C0778E0D7}" dt="2025-01-18T00:38:18.813" v="752" actId="20577"/>
        <pc:sldMkLst>
          <pc:docMk/>
          <pc:sldMk cId="55886311" sldId="262"/>
        </pc:sldMkLst>
        <pc:spChg chg="mod">
          <ac:chgData name="Susie-May James (2404489)" userId="S::2404489@student.uwtsd.ac.uk::8c33585c-a125-4d01-a2d9-20497e90b2dc" providerId="AD" clId="Web-{F96F152A-2BDE-120D-DDD9-606C0778E0D7}" dt="2025-01-18T00:38:18.813" v="752" actId="20577"/>
          <ac:spMkLst>
            <pc:docMk/>
            <pc:sldMk cId="55886311" sldId="262"/>
            <ac:spMk id="3" creationId="{E03BF9DD-FD8C-2616-E6CE-5029A9CED719}"/>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38B1D5-BE4D-4AAD-B188-BDB984E8DD23}" type="datetimeFigureOut">
              <a:t>1/18/2025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3477FD-6B11-46FA-9CE0-55FBD7F9B923}" type="slidenum">
              <a:t>‹#›</a:t>
            </a:fld>
            <a:endParaRPr lang="en-GB"/>
          </a:p>
        </p:txBody>
      </p:sp>
    </p:spTree>
    <p:extLst>
      <p:ext uri="{BB962C8B-B14F-4D97-AF65-F5344CB8AC3E}">
        <p14:creationId xmlns:p14="http://schemas.microsoft.com/office/powerpoint/2010/main" val="1002504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Hi, I’m Susie-May &amp; today I will be discussing a new development in Swansea – the Swansea Arena. </a:t>
            </a:r>
          </a:p>
        </p:txBody>
      </p:sp>
      <p:sp>
        <p:nvSpPr>
          <p:cNvPr id="4" name="Slide Number Placeholder 3"/>
          <p:cNvSpPr>
            <a:spLocks noGrp="1"/>
          </p:cNvSpPr>
          <p:nvPr>
            <p:ph type="sldNum" sz="quarter" idx="5"/>
          </p:nvPr>
        </p:nvSpPr>
        <p:spPr/>
        <p:txBody>
          <a:bodyPr/>
          <a:lstStyle/>
          <a:p>
            <a:fld id="{073477FD-6B11-46FA-9CE0-55FBD7F9B923}" type="slidenum">
              <a:t>2</a:t>
            </a:fld>
            <a:endParaRPr lang="en-GB"/>
          </a:p>
        </p:txBody>
      </p:sp>
    </p:spTree>
    <p:extLst>
      <p:ext uri="{BB962C8B-B14F-4D97-AF65-F5344CB8AC3E}">
        <p14:creationId xmlns:p14="http://schemas.microsoft.com/office/powerpoint/2010/main" val="36627122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I will be covering various aspects listed here such as honing into the typical customers it attracts, sustainability elements surrounding the venue, whilst linking them to key theories and models. </a:t>
            </a:r>
            <a:endParaRPr lang="en-US"/>
          </a:p>
        </p:txBody>
      </p:sp>
      <p:sp>
        <p:nvSpPr>
          <p:cNvPr id="4" name="Slide Number Placeholder 3"/>
          <p:cNvSpPr>
            <a:spLocks noGrp="1"/>
          </p:cNvSpPr>
          <p:nvPr>
            <p:ph type="sldNum" sz="quarter" idx="5"/>
          </p:nvPr>
        </p:nvSpPr>
        <p:spPr/>
        <p:txBody>
          <a:bodyPr/>
          <a:lstStyle/>
          <a:p>
            <a:fld id="{073477FD-6B11-46FA-9CE0-55FBD7F9B923}" type="slidenum">
              <a:t>3</a:t>
            </a:fld>
            <a:endParaRPr lang="en-GB"/>
          </a:p>
        </p:txBody>
      </p:sp>
    </p:spTree>
    <p:extLst>
      <p:ext uri="{BB962C8B-B14F-4D97-AF65-F5344CB8AC3E}">
        <p14:creationId xmlns:p14="http://schemas.microsoft.com/office/powerpoint/2010/main" val="239574659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Having opened its doors to welcome the public in March 2022 (ATG, 2022), close to a quarter of a million visits were made to the Arena in its first year (Butler, 2023) (which is equivalent to the population of the whole of Swansea!)</a:t>
            </a:r>
          </a:p>
          <a:p>
            <a:r>
              <a:rPr lang="en-GB"/>
              <a:t>Along with the newly developed bridge opposite Swansea Arena, both are part of the “Copr Bay phase one £1 billion regeneration programme in Swansea”, which aims to transform the city! “It is estimated that it will contribute £17.1 million a year to the city’s economy” (Grundy, 2022).</a:t>
            </a:r>
          </a:p>
          <a:p>
            <a:r>
              <a:rPr lang="en-GB"/>
              <a:t>It’s unique colour choice is based upon Swansea’s copper producing history, while the fluid design and curved structure reflects the natural movement of the sand and sea, inspired by its coastal location (Euroclad, 2025).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073477FD-6B11-46FA-9CE0-55FBD7F9B923}" type="slidenum">
              <a:t>4</a:t>
            </a:fld>
            <a:endParaRPr lang="en-GB"/>
          </a:p>
        </p:txBody>
      </p:sp>
    </p:spTree>
    <p:extLst>
      <p:ext uri="{BB962C8B-B14F-4D97-AF65-F5344CB8AC3E}">
        <p14:creationId xmlns:p14="http://schemas.microsoft.com/office/powerpoint/2010/main" val="3845218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considering the ‘typical’ visitor attending the Arena, the majority are ‘leisure’ visitors, meaning their intention is to enjoy and relax. </a:t>
            </a:r>
          </a:p>
          <a:p>
            <a:r>
              <a:rPr lang="en-GB"/>
              <a:t>The Cohen &amp; Plog’s theory ties into this, as Cohen’s theory categorises tourists based on their preference for structure and adventure. Swansea Arena attracts organised mass tourists and individual mass tourists, who both prefer more touristy experiences. </a:t>
            </a:r>
          </a:p>
          <a:p>
            <a:r>
              <a:rPr lang="en-GB"/>
              <a:t>For Plog’s model the arena mainly caters to psychocentric and mid-centric tourists who prefer entertainment in a familiar environment.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073477FD-6B11-46FA-9CE0-55FBD7F9B923}" type="slidenum">
              <a:t>5</a:t>
            </a:fld>
            <a:endParaRPr lang="en-GB"/>
          </a:p>
        </p:txBody>
      </p:sp>
    </p:spTree>
    <p:extLst>
      <p:ext uri="{BB962C8B-B14F-4D97-AF65-F5344CB8AC3E}">
        <p14:creationId xmlns:p14="http://schemas.microsoft.com/office/powerpoint/2010/main" val="23895667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Swansea Arena cater to various different audiences and their needs, which closely links to Maslow’s Hierarchy of Needs as they provide the base level of safety, comfort, security and food. Moving up, they offer belonging needs through shared entertainment and cultural experiences. Esteem and self-actualisation needs are met through providing attendees with inspiration and enjoyment.</a:t>
            </a:r>
            <a:endParaRPr lang="en-US"/>
          </a:p>
        </p:txBody>
      </p:sp>
      <p:sp>
        <p:nvSpPr>
          <p:cNvPr id="4" name="Slide Number Placeholder 3"/>
          <p:cNvSpPr>
            <a:spLocks noGrp="1"/>
          </p:cNvSpPr>
          <p:nvPr>
            <p:ph type="sldNum" sz="quarter" idx="5"/>
          </p:nvPr>
        </p:nvSpPr>
        <p:spPr/>
        <p:txBody>
          <a:bodyPr/>
          <a:lstStyle/>
          <a:p>
            <a:fld id="{073477FD-6B11-46FA-9CE0-55FBD7F9B923}" type="slidenum">
              <a:t>6</a:t>
            </a:fld>
            <a:endParaRPr lang="en-GB"/>
          </a:p>
        </p:txBody>
      </p:sp>
    </p:spTree>
    <p:extLst>
      <p:ext uri="{BB962C8B-B14F-4D97-AF65-F5344CB8AC3E}">
        <p14:creationId xmlns:p14="http://schemas.microsoft.com/office/powerpoint/2010/main" val="33976196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When evaluating consumer satisfaction, this can be done through gaining feedback to try to assess how happy and satisfied customers are. Methods like comment cards, follow up emails, surveys and rate your experiences are just some of the ways.</a:t>
            </a:r>
          </a:p>
          <a:p>
            <a:r>
              <a:rPr lang="en-GB"/>
              <a:t>From this, the arena can analyse the positive aspects in which they will continue but also find out some of the negatives so that they can make improvements. For example, the arena have developed a QR code that allows people to order food &amp; beverage without having to leave their seat! This helps to reduce long queues and waiting times. </a:t>
            </a:r>
          </a:p>
          <a:p>
            <a:r>
              <a:rPr lang="en-GB"/>
              <a:t>By paying attention to this feedback, the overall experience for customers during the event can be enhanced. </a:t>
            </a:r>
          </a:p>
          <a:p>
            <a:endParaRPr lang="en-US">
              <a:ea typeface="Calibri"/>
              <a:cs typeface="Calibri"/>
            </a:endParaRPr>
          </a:p>
        </p:txBody>
      </p:sp>
      <p:sp>
        <p:nvSpPr>
          <p:cNvPr id="4" name="Slide Number Placeholder 3"/>
          <p:cNvSpPr>
            <a:spLocks noGrp="1"/>
          </p:cNvSpPr>
          <p:nvPr>
            <p:ph type="sldNum" sz="quarter" idx="5"/>
          </p:nvPr>
        </p:nvSpPr>
        <p:spPr/>
        <p:txBody>
          <a:bodyPr/>
          <a:lstStyle/>
          <a:p>
            <a:fld id="{073477FD-6B11-46FA-9CE0-55FBD7F9B923}" type="slidenum">
              <a:t>7</a:t>
            </a:fld>
            <a:endParaRPr lang="en-GB"/>
          </a:p>
        </p:txBody>
      </p:sp>
    </p:spTree>
    <p:extLst>
      <p:ext uri="{BB962C8B-B14F-4D97-AF65-F5344CB8AC3E}">
        <p14:creationId xmlns:p14="http://schemas.microsoft.com/office/powerpoint/2010/main" val="9534548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Sustainability is currently a global buzz word &amp; trend that all organisations are having to implement. As you can see from the image of the building beside me, “the arena is part-powered by over 200 solar panels on its rooftop which helps to bring the venue to life” (</a:t>
            </a:r>
            <a:r>
              <a:rPr lang="en-GB" err="1"/>
              <a:t>Solarsense</a:t>
            </a:r>
            <a:r>
              <a:rPr lang="en-GB"/>
              <a:t>, 2024). This is simply one way that they are tackling sustainability, as other practises that they have incorporated are by promoting public transport, reducing plastic use, hosting more eco style events and electronic ticketing. </a:t>
            </a:r>
          </a:p>
          <a:p>
            <a:r>
              <a:rPr lang="en-GB"/>
              <a:t>The infographic displayed here (Ruiz, 2023), shows that society is becoming more eager to combat sustainability and do their part in reducing this. Therefore, in order for Swansea Arena to meet the evolving needs of these customers, enhancing their efforts will be necessary to capture this growing audience.</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73477FD-6B11-46FA-9CE0-55FBD7F9B923}" type="slidenum">
              <a:t>8</a:t>
            </a:fld>
            <a:endParaRPr lang="en-GB"/>
          </a:p>
        </p:txBody>
      </p:sp>
    </p:spTree>
    <p:extLst>
      <p:ext uri="{BB962C8B-B14F-4D97-AF65-F5344CB8AC3E}">
        <p14:creationId xmlns:p14="http://schemas.microsoft.com/office/powerpoint/2010/main" val="25994539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There are many external influences that can impact the future of events in the tourism industry. </a:t>
            </a:r>
          </a:p>
          <a:p>
            <a:r>
              <a:rPr lang="en-GB"/>
              <a:t>For example, political factors like government funding and investments are crucial for the running of the Arena &amp; local development. </a:t>
            </a:r>
            <a:endParaRPr lang="en-GB">
              <a:ea typeface="Calibri"/>
              <a:cs typeface="Calibri"/>
            </a:endParaRPr>
          </a:p>
          <a:p>
            <a:r>
              <a:rPr lang="en-GB"/>
              <a:t>Economically, factors like the cost of living crisis and recession can determine whether people have enough disposable income to spend on luxury items like event tickets. </a:t>
            </a:r>
            <a:endParaRPr lang="en-GB">
              <a:ea typeface="Calibri"/>
              <a:cs typeface="Calibri"/>
            </a:endParaRPr>
          </a:p>
          <a:p>
            <a:r>
              <a:rPr lang="en-GB"/>
              <a:t>In a similar way, socially, evolving consumer trends and lifestyle changes can affect visitor preferences, therefore is important that Swansea Arena can follow these trends and demands.</a:t>
            </a:r>
            <a:endParaRPr lang="en-GB">
              <a:ea typeface="Calibri"/>
              <a:cs typeface="Calibri"/>
            </a:endParaRPr>
          </a:p>
          <a:p>
            <a:r>
              <a:rPr lang="en-GB"/>
              <a:t>By identifying &amp; adapting to these influences, it will ensure that Swansea Arena remains competitive in the tourism industry!</a:t>
            </a:r>
            <a:endParaRPr lang="en-GB">
              <a:ea typeface="Calibri"/>
              <a:cs typeface="Calibri"/>
            </a:endParaRPr>
          </a:p>
          <a:p>
            <a:endParaRPr lang="en-US">
              <a:ea typeface="Calibri"/>
              <a:cs typeface="Calibri"/>
            </a:endParaRPr>
          </a:p>
        </p:txBody>
      </p:sp>
      <p:sp>
        <p:nvSpPr>
          <p:cNvPr id="4" name="Slide Number Placeholder 3"/>
          <p:cNvSpPr>
            <a:spLocks noGrp="1"/>
          </p:cNvSpPr>
          <p:nvPr>
            <p:ph type="sldNum" sz="quarter" idx="5"/>
          </p:nvPr>
        </p:nvSpPr>
        <p:spPr/>
        <p:txBody>
          <a:bodyPr/>
          <a:lstStyle/>
          <a:p>
            <a:fld id="{073477FD-6B11-46FA-9CE0-55FBD7F9B923}" type="slidenum">
              <a:t>9</a:t>
            </a:fld>
            <a:endParaRPr lang="en-GB"/>
          </a:p>
        </p:txBody>
      </p:sp>
    </p:spTree>
    <p:extLst>
      <p:ext uri="{BB962C8B-B14F-4D97-AF65-F5344CB8AC3E}">
        <p14:creationId xmlns:p14="http://schemas.microsoft.com/office/powerpoint/2010/main" val="222679346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Thank you for listening!</a:t>
            </a:r>
            <a:endParaRPr lang="en-US"/>
          </a:p>
        </p:txBody>
      </p:sp>
      <p:sp>
        <p:nvSpPr>
          <p:cNvPr id="4" name="Slide Number Placeholder 3"/>
          <p:cNvSpPr>
            <a:spLocks noGrp="1"/>
          </p:cNvSpPr>
          <p:nvPr>
            <p:ph type="sldNum" sz="quarter" idx="5"/>
          </p:nvPr>
        </p:nvSpPr>
        <p:spPr/>
        <p:txBody>
          <a:bodyPr/>
          <a:lstStyle/>
          <a:p>
            <a:fld id="{073477FD-6B11-46FA-9CE0-55FBD7F9B923}" type="slidenum">
              <a:t>10</a:t>
            </a:fld>
            <a:endParaRPr lang="en-GB"/>
          </a:p>
        </p:txBody>
      </p:sp>
    </p:spTree>
    <p:extLst>
      <p:ext uri="{BB962C8B-B14F-4D97-AF65-F5344CB8AC3E}">
        <p14:creationId xmlns:p14="http://schemas.microsoft.com/office/powerpoint/2010/main" val="123803555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395C89-2E28-4777-95B0-BA7EECAE3BA4}"/>
              </a:ext>
            </a:extLst>
          </p:cNvPr>
          <p:cNvSpPr>
            <a:spLocks noGrp="1"/>
          </p:cNvSpPr>
          <p:nvPr>
            <p:ph type="ctrTitle"/>
          </p:nvPr>
        </p:nvSpPr>
        <p:spPr>
          <a:xfrm>
            <a:off x="1709928" y="987552"/>
            <a:ext cx="8385048" cy="3081528"/>
          </a:xfrm>
        </p:spPr>
        <p:txBody>
          <a:bodyPr anchor="b">
            <a:normAutofit/>
          </a:bodyPr>
          <a:lstStyle>
            <a:lvl1pPr algn="ctr">
              <a:defRPr sz="5400"/>
            </a:lvl1pPr>
          </a:lstStyle>
          <a:p>
            <a:r>
              <a:rPr lang="en-US"/>
              <a:t>Click to edit Master title style</a:t>
            </a:r>
          </a:p>
        </p:txBody>
      </p:sp>
      <p:sp>
        <p:nvSpPr>
          <p:cNvPr id="3" name="Subtitle 2">
            <a:extLst>
              <a:ext uri="{FF2B5EF4-FFF2-40B4-BE49-F238E27FC236}">
                <a16:creationId xmlns:a16="http://schemas.microsoft.com/office/drawing/2014/main" id="{59052321-4D71-4DA8-BD2C-DC22FC1525CB}"/>
              </a:ext>
            </a:extLst>
          </p:cNvPr>
          <p:cNvSpPr>
            <a:spLocks noGrp="1"/>
          </p:cNvSpPr>
          <p:nvPr>
            <p:ph type="subTitle" idx="1"/>
          </p:nvPr>
        </p:nvSpPr>
        <p:spPr>
          <a:xfrm>
            <a:off x="2905506" y="4480561"/>
            <a:ext cx="5993892" cy="1166495"/>
          </a:xfrm>
        </p:spPr>
        <p:txBody>
          <a:bodyPr>
            <a:normAutofit/>
          </a:bodyPr>
          <a:lstStyle>
            <a:lvl1pPr marL="0" indent="0" algn="ctr">
              <a:buNone/>
              <a:defRPr sz="1400" cap="all" spc="600" baseline="0"/>
            </a:lvl1pPr>
            <a:lvl2pPr marL="457200" indent="0" algn="ctr">
              <a:buNone/>
              <a:defRPr sz="1400"/>
            </a:lvl2pPr>
            <a:lvl3pPr marL="914400" indent="0" algn="ctr">
              <a:buNone/>
              <a:defRPr sz="1400"/>
            </a:lvl3pPr>
            <a:lvl4pPr marL="1371600" indent="0" algn="ctr">
              <a:buNone/>
              <a:defRPr sz="1400"/>
            </a:lvl4pPr>
            <a:lvl5pPr marL="1828800" indent="0" algn="ctr">
              <a:buNone/>
              <a:defRPr sz="1400"/>
            </a:lvl5pPr>
            <a:lvl6pPr marL="2286000" indent="0" algn="ctr">
              <a:buNone/>
              <a:defRPr sz="1400"/>
            </a:lvl6pPr>
            <a:lvl7pPr marL="2743200" indent="0" algn="ctr">
              <a:buNone/>
              <a:defRPr sz="1400"/>
            </a:lvl7pPr>
            <a:lvl8pPr marL="3200400" indent="0" algn="ctr">
              <a:buNone/>
              <a:defRPr sz="1400"/>
            </a:lvl8pPr>
            <a:lvl9pPr marL="3657600" indent="0" algn="ctr">
              <a:buNone/>
              <a:defRPr sz="1400"/>
            </a:lvl9pPr>
          </a:lstStyle>
          <a:p>
            <a:r>
              <a:rPr lang="en-US"/>
              <a:t>Click to edit Master subtitle style</a:t>
            </a:r>
          </a:p>
        </p:txBody>
      </p:sp>
      <p:sp>
        <p:nvSpPr>
          <p:cNvPr id="4" name="Date Placeholder 3">
            <a:extLst>
              <a:ext uri="{FF2B5EF4-FFF2-40B4-BE49-F238E27FC236}">
                <a16:creationId xmlns:a16="http://schemas.microsoft.com/office/drawing/2014/main" id="{B1D37183-71EA-4A92-8609-41ECB53F447E}"/>
              </a:ext>
            </a:extLst>
          </p:cNvPr>
          <p:cNvSpPr>
            <a:spLocks noGrp="1"/>
          </p:cNvSpPr>
          <p:nvPr>
            <p:ph type="dt" sz="half" idx="10"/>
          </p:nvPr>
        </p:nvSpPr>
        <p:spPr/>
        <p:txBody>
          <a:bodyPr/>
          <a:lstStyle/>
          <a:p>
            <a:fld id="{A068949A-688B-4AED-AA8E-F203BA3310F5}" type="datetimeFigureOut">
              <a:rPr lang="en-US" dirty="0"/>
              <a:t>1/18/2025</a:t>
            </a:fld>
            <a:endParaRPr lang="en-US"/>
          </a:p>
        </p:txBody>
      </p:sp>
      <p:sp>
        <p:nvSpPr>
          <p:cNvPr id="5" name="Footer Placeholder 4">
            <a:extLst>
              <a:ext uri="{FF2B5EF4-FFF2-40B4-BE49-F238E27FC236}">
                <a16:creationId xmlns:a16="http://schemas.microsoft.com/office/drawing/2014/main" id="{CA09F2E6-1ECC-4081-8EBF-C80C6C94A105}"/>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31C3FA67-CD72-4503-BA25-FEC880107BC4}"/>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1028130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9BA523-EF01-4656-9D54-347E984FD329}"/>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AD52871-79D5-420E-8207-BEF7BE44A9B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96D32D3-8223-4851-BB8E-CB489B975FD6}"/>
              </a:ext>
            </a:extLst>
          </p:cNvPr>
          <p:cNvSpPr>
            <a:spLocks noGrp="1"/>
          </p:cNvSpPr>
          <p:nvPr>
            <p:ph type="dt" sz="half" idx="10"/>
          </p:nvPr>
        </p:nvSpPr>
        <p:spPr/>
        <p:txBody>
          <a:bodyPr/>
          <a:lstStyle/>
          <a:p>
            <a:fld id="{10C57B2A-1291-46F4-B4CC-8BAFDF935B56}" type="datetimeFigureOut">
              <a:rPr lang="en-US" dirty="0"/>
              <a:t>1/18/2025</a:t>
            </a:fld>
            <a:endParaRPr lang="en-US"/>
          </a:p>
        </p:txBody>
      </p:sp>
      <p:sp>
        <p:nvSpPr>
          <p:cNvPr id="5" name="Footer Placeholder 4">
            <a:extLst>
              <a:ext uri="{FF2B5EF4-FFF2-40B4-BE49-F238E27FC236}">
                <a16:creationId xmlns:a16="http://schemas.microsoft.com/office/drawing/2014/main" id="{9E94444B-9FC3-414D-8EA0-15AB806D5E3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BBC448B-FCF6-40C5-8BB6-15B70E8897C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431748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4F79BA-620F-4443-807B-BE44F36F98F1}"/>
              </a:ext>
            </a:extLst>
          </p:cNvPr>
          <p:cNvSpPr>
            <a:spLocks noGrp="1"/>
          </p:cNvSpPr>
          <p:nvPr>
            <p:ph type="title"/>
          </p:nvPr>
        </p:nvSpPr>
        <p:spPr>
          <a:xfrm>
            <a:off x="1069848" y="1709738"/>
            <a:ext cx="9430811" cy="2852737"/>
          </a:xfrm>
        </p:spPr>
        <p:txBody>
          <a:bodyPr anchor="b">
            <a:normAutofit/>
          </a:bodyPr>
          <a:lstStyle>
            <a:lvl1pPr>
              <a:defRPr sz="5400"/>
            </a:lvl1pPr>
          </a:lstStyle>
          <a:p>
            <a:r>
              <a:rPr lang="en-US"/>
              <a:t>Click to edit Master title style</a:t>
            </a:r>
          </a:p>
        </p:txBody>
      </p:sp>
      <p:sp>
        <p:nvSpPr>
          <p:cNvPr id="3" name="Text Placeholder 2">
            <a:extLst>
              <a:ext uri="{FF2B5EF4-FFF2-40B4-BE49-F238E27FC236}">
                <a16:creationId xmlns:a16="http://schemas.microsoft.com/office/drawing/2014/main" id="{30C9A625-6442-4047-B545-433C4451210A}"/>
              </a:ext>
            </a:extLst>
          </p:cNvPr>
          <p:cNvSpPr>
            <a:spLocks noGrp="1"/>
          </p:cNvSpPr>
          <p:nvPr>
            <p:ph type="body" idx="1"/>
          </p:nvPr>
        </p:nvSpPr>
        <p:spPr>
          <a:xfrm>
            <a:off x="1069848" y="4589463"/>
            <a:ext cx="9430811"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F8EAA30-3B1A-4BEA-9835-33D2072451F9}"/>
              </a:ext>
            </a:extLst>
          </p:cNvPr>
          <p:cNvSpPr>
            <a:spLocks noGrp="1"/>
          </p:cNvSpPr>
          <p:nvPr>
            <p:ph type="dt" sz="half" idx="10"/>
          </p:nvPr>
        </p:nvSpPr>
        <p:spPr/>
        <p:txBody>
          <a:bodyPr/>
          <a:lstStyle/>
          <a:p>
            <a:fld id="{2E76B3B4-A63D-42FA-B9D1-41D36384F384}" type="datetimeFigureOut">
              <a:rPr lang="en-US" dirty="0"/>
              <a:t>1/18/2025</a:t>
            </a:fld>
            <a:endParaRPr lang="en-US"/>
          </a:p>
        </p:txBody>
      </p:sp>
      <p:sp>
        <p:nvSpPr>
          <p:cNvPr id="5" name="Footer Placeholder 4">
            <a:extLst>
              <a:ext uri="{FF2B5EF4-FFF2-40B4-BE49-F238E27FC236}">
                <a16:creationId xmlns:a16="http://schemas.microsoft.com/office/drawing/2014/main" id="{BB256440-3149-446F-8105-485333B183A0}"/>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E0FEDB1-D604-4E10-B334-5DB303498B12}"/>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77018019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6E563-D552-439E-8DF5-45062D87549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0136873-2DD5-456E-A3A9-FE408419E30D}"/>
              </a:ext>
            </a:extLst>
          </p:cNvPr>
          <p:cNvSpPr>
            <a:spLocks noGrp="1"/>
          </p:cNvSpPr>
          <p:nvPr>
            <p:ph sz="half" idx="1"/>
          </p:nvPr>
        </p:nvSpPr>
        <p:spPr>
          <a:xfrm>
            <a:off x="1069848" y="1825625"/>
            <a:ext cx="4684057"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00C6B04C-FB9E-4A9E-8892-4B5B702898B4}"/>
              </a:ext>
            </a:extLst>
          </p:cNvPr>
          <p:cNvSpPr>
            <a:spLocks noGrp="1"/>
          </p:cNvSpPr>
          <p:nvPr>
            <p:ph sz="half" idx="2"/>
          </p:nvPr>
        </p:nvSpPr>
        <p:spPr>
          <a:xfrm>
            <a:off x="6019802" y="1825625"/>
            <a:ext cx="4684058"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42E2F0B4-0E86-473E-BC42-78D856A00C2E}"/>
              </a:ext>
            </a:extLst>
          </p:cNvPr>
          <p:cNvSpPr>
            <a:spLocks noGrp="1"/>
          </p:cNvSpPr>
          <p:nvPr>
            <p:ph type="dt" sz="half" idx="10"/>
          </p:nvPr>
        </p:nvSpPr>
        <p:spPr/>
        <p:txBody>
          <a:bodyPr/>
          <a:lstStyle/>
          <a:p>
            <a:fld id="{1BBF0803-F60A-46DD-B88E-307855619A34}" type="datetimeFigureOut">
              <a:rPr lang="en-US" dirty="0"/>
              <a:t>1/18/2025</a:t>
            </a:fld>
            <a:endParaRPr lang="en-US"/>
          </a:p>
        </p:txBody>
      </p:sp>
      <p:sp>
        <p:nvSpPr>
          <p:cNvPr id="6" name="Footer Placeholder 5">
            <a:extLst>
              <a:ext uri="{FF2B5EF4-FFF2-40B4-BE49-F238E27FC236}">
                <a16:creationId xmlns:a16="http://schemas.microsoft.com/office/drawing/2014/main" id="{782B9537-F43C-4042-B165-A00358F9E24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EF9F52F-61F2-4FEE-8989-2FB400190C4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9050506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832E5C-0B2D-4DB5-95F6-3C2C825DFE54}"/>
              </a:ext>
            </a:extLst>
          </p:cNvPr>
          <p:cNvSpPr>
            <a:spLocks noGrp="1"/>
          </p:cNvSpPr>
          <p:nvPr>
            <p:ph type="title"/>
          </p:nvPr>
        </p:nvSpPr>
        <p:spPr>
          <a:xfrm>
            <a:off x="839788" y="365125"/>
            <a:ext cx="989993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818F1C53-3F27-42E6-BE80-1DF57985741C}"/>
              </a:ext>
            </a:extLst>
          </p:cNvPr>
          <p:cNvSpPr>
            <a:spLocks noGrp="1"/>
          </p:cNvSpPr>
          <p:nvPr>
            <p:ph type="body" idx="1"/>
          </p:nvPr>
        </p:nvSpPr>
        <p:spPr>
          <a:xfrm>
            <a:off x="839789" y="1681163"/>
            <a:ext cx="4872132"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8CC6CB-F028-4322-B54F-571203106F23}"/>
              </a:ext>
            </a:extLst>
          </p:cNvPr>
          <p:cNvSpPr>
            <a:spLocks noGrp="1"/>
          </p:cNvSpPr>
          <p:nvPr>
            <p:ph sz="half" idx="2"/>
          </p:nvPr>
        </p:nvSpPr>
        <p:spPr>
          <a:xfrm>
            <a:off x="839787" y="2510632"/>
            <a:ext cx="4872133"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82AD2CD7-554E-4EAA-BAF6-86ABB7E81D25}"/>
              </a:ext>
            </a:extLst>
          </p:cNvPr>
          <p:cNvSpPr>
            <a:spLocks noGrp="1"/>
          </p:cNvSpPr>
          <p:nvPr>
            <p:ph type="body" sz="quarter" idx="3"/>
          </p:nvPr>
        </p:nvSpPr>
        <p:spPr>
          <a:xfrm>
            <a:off x="5889809" y="1681163"/>
            <a:ext cx="4849909" cy="823912"/>
          </a:xfrm>
        </p:spPr>
        <p:txBody>
          <a:bodyPr anchor="b">
            <a:noAutofit/>
          </a:bodyPr>
          <a:lstStyle>
            <a:lvl1pPr marL="0" indent="0">
              <a:buNone/>
              <a:defRPr sz="1600" b="1" cap="all" spc="300" baseline="0"/>
            </a:lvl1pPr>
            <a:lvl2pPr marL="457200" indent="0">
              <a:buNone/>
              <a:defRPr sz="1600" b="1"/>
            </a:lvl2pPr>
            <a:lvl3pPr marL="914400" indent="0">
              <a:buNone/>
              <a:defRPr sz="16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982A2D6-379C-4D26-90AC-9F2F46DCE7F3}"/>
              </a:ext>
            </a:extLst>
          </p:cNvPr>
          <p:cNvSpPr>
            <a:spLocks noGrp="1"/>
          </p:cNvSpPr>
          <p:nvPr>
            <p:ph sz="quarter" idx="4"/>
          </p:nvPr>
        </p:nvSpPr>
        <p:spPr>
          <a:xfrm>
            <a:off x="5889810" y="2505075"/>
            <a:ext cx="4872134" cy="3684588"/>
          </a:xfrm>
        </p:spPr>
        <p:txBody>
          <a:bodyPr/>
          <a:lstStyle>
            <a:lvl2pPr>
              <a:defRPr b="1"/>
            </a:lvl2pPr>
            <a:lvl3pPr>
              <a:defRPr b="0"/>
            </a:lvl3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DEA0E4F3-8A65-4788-AE96-1FB2060F48D2}"/>
              </a:ext>
            </a:extLst>
          </p:cNvPr>
          <p:cNvSpPr>
            <a:spLocks noGrp="1"/>
          </p:cNvSpPr>
          <p:nvPr>
            <p:ph type="dt" sz="half" idx="10"/>
          </p:nvPr>
        </p:nvSpPr>
        <p:spPr/>
        <p:txBody>
          <a:bodyPr/>
          <a:lstStyle/>
          <a:p>
            <a:fld id="{583B4245-B7F0-48F5-9A59-408A637F0829}" type="datetimeFigureOut">
              <a:rPr lang="en-US" dirty="0"/>
              <a:t>1/18/2025</a:t>
            </a:fld>
            <a:endParaRPr lang="en-US"/>
          </a:p>
        </p:txBody>
      </p:sp>
      <p:sp>
        <p:nvSpPr>
          <p:cNvPr id="8" name="Footer Placeholder 7">
            <a:extLst>
              <a:ext uri="{FF2B5EF4-FFF2-40B4-BE49-F238E27FC236}">
                <a16:creationId xmlns:a16="http://schemas.microsoft.com/office/drawing/2014/main" id="{97522DA4-5EE1-440C-ADDE-D7B4F77B4E18}"/>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6BC291E-B8EF-4ED7-A04A-23426C220CF0}"/>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21039902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1CB818-E8D0-497B-9A7E-4F281D0DBCC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CFE82B9D-CD58-4C05-8A78-CB6E0E9D49DC}"/>
              </a:ext>
            </a:extLst>
          </p:cNvPr>
          <p:cNvSpPr>
            <a:spLocks noGrp="1"/>
          </p:cNvSpPr>
          <p:nvPr>
            <p:ph type="dt" sz="half" idx="10"/>
          </p:nvPr>
        </p:nvSpPr>
        <p:spPr/>
        <p:txBody>
          <a:bodyPr/>
          <a:lstStyle/>
          <a:p>
            <a:fld id="{C1A9FBFC-AFD0-49F7-9AAB-86AF5F4471C2}" type="datetimeFigureOut">
              <a:rPr lang="en-US" dirty="0"/>
              <a:t>1/18/2025</a:t>
            </a:fld>
            <a:endParaRPr lang="en-US"/>
          </a:p>
        </p:txBody>
      </p:sp>
      <p:sp>
        <p:nvSpPr>
          <p:cNvPr id="4" name="Footer Placeholder 3">
            <a:extLst>
              <a:ext uri="{FF2B5EF4-FFF2-40B4-BE49-F238E27FC236}">
                <a16:creationId xmlns:a16="http://schemas.microsoft.com/office/drawing/2014/main" id="{BADE60CD-D6F3-40A7-BB8B-FEC8E3156AFB}"/>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7C02B832-C4FE-4F88-85EA-DDC16A82B9A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41532373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C75B2FC-801A-44A4-96BF-26A9E8B2A1C6}"/>
              </a:ext>
            </a:extLst>
          </p:cNvPr>
          <p:cNvSpPr>
            <a:spLocks noGrp="1"/>
          </p:cNvSpPr>
          <p:nvPr>
            <p:ph type="dt" sz="half" idx="10"/>
          </p:nvPr>
        </p:nvSpPr>
        <p:spPr/>
        <p:txBody>
          <a:bodyPr/>
          <a:lstStyle/>
          <a:p>
            <a:fld id="{46DAEFA3-A6B6-4916-BD87-2F7F0B6DE4AC}" type="datetimeFigureOut">
              <a:rPr lang="en-US" dirty="0"/>
              <a:t>1/18/2025</a:t>
            </a:fld>
            <a:endParaRPr lang="en-US"/>
          </a:p>
        </p:txBody>
      </p:sp>
      <p:sp>
        <p:nvSpPr>
          <p:cNvPr id="3" name="Footer Placeholder 2">
            <a:extLst>
              <a:ext uri="{FF2B5EF4-FFF2-40B4-BE49-F238E27FC236}">
                <a16:creationId xmlns:a16="http://schemas.microsoft.com/office/drawing/2014/main" id="{A8127F04-7E7E-485C-8B30-6B89E5A69F0A}"/>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90933C81-AA74-4BCE-AA9E-56E5791D078C}"/>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26149255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DFD3CB-0541-46AD-B35E-0E0A1375E8A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EBF8EFDE-1D7D-46B8-AB55-A3C02EDD1888}"/>
              </a:ext>
            </a:extLst>
          </p:cNvPr>
          <p:cNvSpPr>
            <a:spLocks noGrp="1"/>
          </p:cNvSpPr>
          <p:nvPr>
            <p:ph idx="1"/>
          </p:nvPr>
        </p:nvSpPr>
        <p:spPr>
          <a:xfrm>
            <a:off x="5183188" y="457201"/>
            <a:ext cx="5652153" cy="5403850"/>
          </a:xfrm>
        </p:spPr>
        <p:txBody>
          <a:bodyPr/>
          <a:lstStyle>
            <a:lvl1pPr>
              <a:defRPr sz="3200"/>
            </a:lvl1pPr>
            <a:lvl2pPr>
              <a:defRPr sz="2800" b="1"/>
            </a:lvl2pPr>
            <a:lvl3pPr>
              <a:defRPr sz="2400" b="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6411D2F5-DB36-4943-8A14-96AFC488306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06C07D4-6597-444C-9EFD-62021AE7618C}"/>
              </a:ext>
            </a:extLst>
          </p:cNvPr>
          <p:cNvSpPr>
            <a:spLocks noGrp="1"/>
          </p:cNvSpPr>
          <p:nvPr>
            <p:ph type="dt" sz="half" idx="10"/>
          </p:nvPr>
        </p:nvSpPr>
        <p:spPr/>
        <p:txBody>
          <a:bodyPr/>
          <a:lstStyle/>
          <a:p>
            <a:fld id="{3D928FE2-E902-4B86-B2C7-4AE6B54CDB70}" type="datetimeFigureOut">
              <a:rPr lang="en-US" dirty="0"/>
              <a:t>1/18/2025</a:t>
            </a:fld>
            <a:endParaRPr lang="en-US"/>
          </a:p>
        </p:txBody>
      </p:sp>
      <p:sp>
        <p:nvSpPr>
          <p:cNvPr id="6" name="Footer Placeholder 5">
            <a:extLst>
              <a:ext uri="{FF2B5EF4-FFF2-40B4-BE49-F238E27FC236}">
                <a16:creationId xmlns:a16="http://schemas.microsoft.com/office/drawing/2014/main" id="{712D0D2C-70E8-4A24-9727-BEAF10B17D6C}"/>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F0D9E0F6-7216-48A1-8BCA-770C6DE3875B}"/>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422091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4CBEBD-5F1A-4111-A7F2-1CE82C9A69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C00517FB-4008-4F68-B193-482971BA720D}"/>
              </a:ext>
            </a:extLst>
          </p:cNvPr>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92606C5F-0885-458F-9B21-47E60171BF0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4886F2E-B752-4D78-8DC4-C96A1A00E670}"/>
              </a:ext>
            </a:extLst>
          </p:cNvPr>
          <p:cNvSpPr>
            <a:spLocks noGrp="1"/>
          </p:cNvSpPr>
          <p:nvPr>
            <p:ph type="dt" sz="half" idx="10"/>
          </p:nvPr>
        </p:nvSpPr>
        <p:spPr/>
        <p:txBody>
          <a:bodyPr/>
          <a:lstStyle/>
          <a:p>
            <a:fld id="{E8674E58-F253-4E0F-B41E-2DC0E51ABEA1}" type="datetimeFigureOut">
              <a:rPr lang="en-US" dirty="0"/>
              <a:t>1/18/2025</a:t>
            </a:fld>
            <a:endParaRPr lang="en-US"/>
          </a:p>
        </p:txBody>
      </p:sp>
      <p:sp>
        <p:nvSpPr>
          <p:cNvPr id="6" name="Footer Placeholder 5">
            <a:extLst>
              <a:ext uri="{FF2B5EF4-FFF2-40B4-BE49-F238E27FC236}">
                <a16:creationId xmlns:a16="http://schemas.microsoft.com/office/drawing/2014/main" id="{4FC37751-8BB8-4224-870A-A2953E76073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242CE94-BD7E-44B3-9B5E-67D4BD317E99}"/>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626390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683CBE-1EA9-4E8B-A281-C50B792E55F5}"/>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8B2EB1A0-A59D-4CB9-BABB-C6BF1D2E99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2E6265B-940D-433C-AD76-2D6A42449307}"/>
              </a:ext>
            </a:extLst>
          </p:cNvPr>
          <p:cNvSpPr>
            <a:spLocks noGrp="1"/>
          </p:cNvSpPr>
          <p:nvPr>
            <p:ph type="dt" sz="half" idx="10"/>
          </p:nvPr>
        </p:nvSpPr>
        <p:spPr/>
        <p:txBody>
          <a:bodyPr/>
          <a:lstStyle/>
          <a:p>
            <a:fld id="{16F30231-6059-4AF0-B828-13FEB68C6E43}" type="datetimeFigureOut">
              <a:rPr lang="en-US" dirty="0"/>
              <a:t>1/18/2025</a:t>
            </a:fld>
            <a:endParaRPr lang="en-US"/>
          </a:p>
        </p:txBody>
      </p:sp>
      <p:sp>
        <p:nvSpPr>
          <p:cNvPr id="5" name="Footer Placeholder 4">
            <a:extLst>
              <a:ext uri="{FF2B5EF4-FFF2-40B4-BE49-F238E27FC236}">
                <a16:creationId xmlns:a16="http://schemas.microsoft.com/office/drawing/2014/main" id="{EDCAB98E-314F-45C4-9A64-AD3FAE0516D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8E49F32-B214-4A0C-8669-7FE4BA445965}"/>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823387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8DE4A6D-DAA1-4551-A093-3C36C1C8CF36}"/>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125FDA9-71CD-4B86-B291-BEBA43D8ED7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6D9F5B1-B635-4479-A426-B1D4066502DB}"/>
              </a:ext>
            </a:extLst>
          </p:cNvPr>
          <p:cNvSpPr>
            <a:spLocks noGrp="1"/>
          </p:cNvSpPr>
          <p:nvPr>
            <p:ph type="dt" sz="half" idx="10"/>
          </p:nvPr>
        </p:nvSpPr>
        <p:spPr/>
        <p:txBody>
          <a:bodyPr/>
          <a:lstStyle/>
          <a:p>
            <a:fld id="{5906E087-9EB9-42E7-B62A-9B8FE3556101}" type="datetimeFigureOut">
              <a:rPr lang="en-US" dirty="0"/>
              <a:t>1/18/2025</a:t>
            </a:fld>
            <a:endParaRPr lang="en-US"/>
          </a:p>
        </p:txBody>
      </p:sp>
      <p:sp>
        <p:nvSpPr>
          <p:cNvPr id="5" name="Footer Placeholder 4">
            <a:extLst>
              <a:ext uri="{FF2B5EF4-FFF2-40B4-BE49-F238E27FC236}">
                <a16:creationId xmlns:a16="http://schemas.microsoft.com/office/drawing/2014/main" id="{6B833098-8769-47C3-80B2-C2942F984D68}"/>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5EA9297-65D4-45BE-BE6C-5531FC6A5E1E}"/>
              </a:ext>
            </a:extLst>
          </p:cNvPr>
          <p:cNvSpPr>
            <a:spLocks noGrp="1"/>
          </p:cNvSpPr>
          <p:nvPr>
            <p:ph type="sldNum" sz="quarter" idx="12"/>
          </p:nvPr>
        </p:nvSpPr>
        <p:spPr/>
        <p:txBody>
          <a:bodyPr/>
          <a:lstStyle/>
          <a:p>
            <a:fld id="{24578CCF-2EC4-44CB-A694-F6F6E59A3985}" type="slidenum">
              <a:rPr lang="en-US" dirty="0"/>
              <a:t>‹#›</a:t>
            </a:fld>
            <a:endParaRPr lang="en-US"/>
          </a:p>
        </p:txBody>
      </p:sp>
    </p:spTree>
    <p:extLst>
      <p:ext uri="{BB962C8B-B14F-4D97-AF65-F5344CB8AC3E}">
        <p14:creationId xmlns:p14="http://schemas.microsoft.com/office/powerpoint/2010/main" val="34595549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a:extLst>
              <a:ext uri="{FF2B5EF4-FFF2-40B4-BE49-F238E27FC236}">
                <a16:creationId xmlns:a16="http://schemas.microsoft.com/office/drawing/2014/main" id="{71AFD227-869A-489C-A9B5-3F0498DF3C0C}"/>
              </a:ext>
            </a:extLst>
          </p:cNvPr>
          <p:cNvGrpSpPr/>
          <p:nvPr/>
        </p:nvGrpSpPr>
        <p:grpSpPr>
          <a:xfrm>
            <a:off x="11096450" y="13394"/>
            <a:ext cx="494218" cy="6814823"/>
            <a:chOff x="11096450" y="13394"/>
            <a:chExt cx="494218" cy="6814823"/>
          </a:xfrm>
          <a:solidFill>
            <a:schemeClr val="bg2">
              <a:lumMod val="90000"/>
            </a:schemeClr>
          </a:solidFill>
        </p:grpSpPr>
        <p:sp>
          <p:nvSpPr>
            <p:cNvPr id="8" name="Freeform 8">
              <a:extLst>
                <a:ext uri="{FF2B5EF4-FFF2-40B4-BE49-F238E27FC236}">
                  <a16:creationId xmlns:a16="http://schemas.microsoft.com/office/drawing/2014/main" id="{62704B34-199B-4964-9C78-3AB9735915AA}"/>
                </a:ext>
              </a:extLst>
            </p:cNvPr>
            <p:cNvSpPr/>
            <p:nvPr/>
          </p:nvSpPr>
          <p:spPr bwMode="auto">
            <a:xfrm rot="5400000">
              <a:off x="11108009" y="671857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9" name="Freeform 10">
              <a:extLst>
                <a:ext uri="{FF2B5EF4-FFF2-40B4-BE49-F238E27FC236}">
                  <a16:creationId xmlns:a16="http://schemas.microsoft.com/office/drawing/2014/main" id="{8B1E8DB8-017D-454E-849F-EE5742849FD4}"/>
                </a:ext>
              </a:extLst>
            </p:cNvPr>
            <p:cNvSpPr/>
            <p:nvPr/>
          </p:nvSpPr>
          <p:spPr bwMode="auto">
            <a:xfrm rot="5400000">
              <a:off x="11475034" y="77813"/>
              <a:ext cx="138242" cy="88130"/>
            </a:xfrm>
            <a:custGeom>
              <a:avLst/>
              <a:gdLst/>
              <a:ahLst/>
              <a:cxnLst/>
              <a:rect l="0" t="0" r="r" b="b"/>
              <a:pathLst>
                <a:path w="42" h="29">
                  <a:moveTo>
                    <a:pt x="22" y="0"/>
                  </a:moveTo>
                  <a:cubicBezTo>
                    <a:pt x="42" y="7"/>
                    <a:pt x="28" y="29"/>
                    <a:pt x="14" y="25"/>
                  </a:cubicBezTo>
                  <a:cubicBezTo>
                    <a:pt x="0" y="18"/>
                    <a:pt x="8" y="1"/>
                    <a:pt x="22" y="0"/>
                  </a:cubicBezTo>
                  <a:close/>
                </a:path>
              </a:pathLst>
            </a:custGeom>
            <a:grpFill/>
            <a:ln>
              <a:noFill/>
            </a:ln>
          </p:spPr>
        </p:sp>
        <p:sp>
          <p:nvSpPr>
            <p:cNvPr id="10" name="Freeform 15">
              <a:extLst>
                <a:ext uri="{FF2B5EF4-FFF2-40B4-BE49-F238E27FC236}">
                  <a16:creationId xmlns:a16="http://schemas.microsoft.com/office/drawing/2014/main" id="{16D80E5D-5099-41C4-A80A-1B1538C382FC}"/>
                </a:ext>
              </a:extLst>
            </p:cNvPr>
            <p:cNvSpPr/>
            <p:nvPr/>
          </p:nvSpPr>
          <p:spPr bwMode="auto">
            <a:xfrm rot="5400000">
              <a:off x="11478964" y="592010"/>
              <a:ext cx="121406" cy="72626"/>
            </a:xfrm>
            <a:custGeom>
              <a:avLst/>
              <a:gdLst/>
              <a:ahLst/>
              <a:cxnLst/>
              <a:rect l="0" t="0" r="r" b="b"/>
              <a:pathLst>
                <a:path w="37" h="24">
                  <a:moveTo>
                    <a:pt x="16" y="0"/>
                  </a:moveTo>
                  <a:cubicBezTo>
                    <a:pt x="37" y="6"/>
                    <a:pt x="30" y="20"/>
                    <a:pt x="11" y="24"/>
                  </a:cubicBezTo>
                  <a:cubicBezTo>
                    <a:pt x="0" y="17"/>
                    <a:pt x="5" y="3"/>
                    <a:pt x="16" y="0"/>
                  </a:cubicBezTo>
                  <a:close/>
                </a:path>
              </a:pathLst>
            </a:custGeom>
            <a:grpFill/>
            <a:ln>
              <a:noFill/>
            </a:ln>
          </p:spPr>
        </p:sp>
        <p:sp>
          <p:nvSpPr>
            <p:cNvPr id="11" name="Freeform 18">
              <a:extLst>
                <a:ext uri="{FF2B5EF4-FFF2-40B4-BE49-F238E27FC236}">
                  <a16:creationId xmlns:a16="http://schemas.microsoft.com/office/drawing/2014/main" id="{947751E1-E2F4-467E-B547-3BD4BAB7F560}"/>
                </a:ext>
              </a:extLst>
            </p:cNvPr>
            <p:cNvSpPr/>
            <p:nvPr/>
          </p:nvSpPr>
          <p:spPr bwMode="auto">
            <a:xfrm rot="5400000">
              <a:off x="11482378" y="335267"/>
              <a:ext cx="138242" cy="78339"/>
            </a:xfrm>
            <a:custGeom>
              <a:avLst/>
              <a:gdLst/>
              <a:ahLst/>
              <a:cxnLst/>
              <a:rect l="0" t="0" r="r" b="b"/>
              <a:pathLst>
                <a:path w="42" h="26">
                  <a:moveTo>
                    <a:pt x="6" y="6"/>
                  </a:moveTo>
                  <a:cubicBezTo>
                    <a:pt x="25" y="0"/>
                    <a:pt x="42" y="17"/>
                    <a:pt x="21" y="26"/>
                  </a:cubicBezTo>
                  <a:cubicBezTo>
                    <a:pt x="9" y="26"/>
                    <a:pt x="0" y="16"/>
                    <a:pt x="6" y="6"/>
                  </a:cubicBezTo>
                  <a:close/>
                </a:path>
              </a:pathLst>
            </a:custGeom>
            <a:grpFill/>
            <a:ln>
              <a:noFill/>
            </a:ln>
          </p:spPr>
        </p:sp>
        <p:sp>
          <p:nvSpPr>
            <p:cNvPr id="12" name="Freeform 19">
              <a:extLst>
                <a:ext uri="{FF2B5EF4-FFF2-40B4-BE49-F238E27FC236}">
                  <a16:creationId xmlns:a16="http://schemas.microsoft.com/office/drawing/2014/main" id="{55D8869B-B701-4268-9856-876345C8AE3F}"/>
                </a:ext>
              </a:extLst>
            </p:cNvPr>
            <p:cNvSpPr/>
            <p:nvPr/>
          </p:nvSpPr>
          <p:spPr bwMode="auto">
            <a:xfrm rot="5400000">
              <a:off x="11407714" y="2021691"/>
              <a:ext cx="124951" cy="69362"/>
            </a:xfrm>
            <a:custGeom>
              <a:avLst/>
              <a:gdLst/>
              <a:ahLst/>
              <a:cxnLst/>
              <a:rect l="0" t="0" r="r" b="b"/>
              <a:pathLst>
                <a:path w="38" h="23">
                  <a:moveTo>
                    <a:pt x="16" y="0"/>
                  </a:moveTo>
                  <a:cubicBezTo>
                    <a:pt x="38" y="8"/>
                    <a:pt x="31" y="18"/>
                    <a:pt x="10" y="23"/>
                  </a:cubicBezTo>
                  <a:cubicBezTo>
                    <a:pt x="0" y="16"/>
                    <a:pt x="4" y="3"/>
                    <a:pt x="16" y="0"/>
                  </a:cubicBezTo>
                  <a:close/>
                </a:path>
              </a:pathLst>
            </a:custGeom>
            <a:grpFill/>
            <a:ln>
              <a:noFill/>
            </a:ln>
          </p:spPr>
        </p:sp>
        <p:sp>
          <p:nvSpPr>
            <p:cNvPr id="13" name="Freeform 20">
              <a:extLst>
                <a:ext uri="{FF2B5EF4-FFF2-40B4-BE49-F238E27FC236}">
                  <a16:creationId xmlns:a16="http://schemas.microsoft.com/office/drawing/2014/main" id="{A25CA59C-849F-4CE4-A9B0-293F98DE2C7C}"/>
                </a:ext>
              </a:extLst>
            </p:cNvPr>
            <p:cNvSpPr/>
            <p:nvPr/>
          </p:nvSpPr>
          <p:spPr bwMode="auto">
            <a:xfrm rot="5400000">
              <a:off x="11414629" y="2272420"/>
              <a:ext cx="128495" cy="78339"/>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14" name="Freeform 22">
              <a:extLst>
                <a:ext uri="{FF2B5EF4-FFF2-40B4-BE49-F238E27FC236}">
                  <a16:creationId xmlns:a16="http://schemas.microsoft.com/office/drawing/2014/main" id="{FE000DB1-AAA1-4BFF-8F14-53624C2F9E0B}"/>
                </a:ext>
              </a:extLst>
            </p:cNvPr>
            <p:cNvSpPr/>
            <p:nvPr/>
          </p:nvSpPr>
          <p:spPr bwMode="auto">
            <a:xfrm rot="5400000">
              <a:off x="11426398" y="1049544"/>
              <a:ext cx="150648" cy="99554"/>
            </a:xfrm>
            <a:custGeom>
              <a:avLst/>
              <a:gdLst/>
              <a:ahLst/>
              <a:cxnLst/>
              <a:rect l="0" t="0" r="r" b="b"/>
              <a:pathLst>
                <a:path w="46" h="33">
                  <a:moveTo>
                    <a:pt x="26" y="0"/>
                  </a:moveTo>
                  <a:cubicBezTo>
                    <a:pt x="29" y="0"/>
                    <a:pt x="46" y="16"/>
                    <a:pt x="38" y="22"/>
                  </a:cubicBezTo>
                  <a:cubicBezTo>
                    <a:pt x="16" y="33"/>
                    <a:pt x="0" y="5"/>
                    <a:pt x="26" y="0"/>
                  </a:cubicBezTo>
                  <a:close/>
                </a:path>
              </a:pathLst>
            </a:custGeom>
            <a:grpFill/>
            <a:ln>
              <a:noFill/>
            </a:ln>
          </p:spPr>
        </p:sp>
        <p:sp>
          <p:nvSpPr>
            <p:cNvPr id="15" name="Freeform 23">
              <a:extLst>
                <a:ext uri="{FF2B5EF4-FFF2-40B4-BE49-F238E27FC236}">
                  <a16:creationId xmlns:a16="http://schemas.microsoft.com/office/drawing/2014/main" id="{5EEFBC14-7E5B-47B2-B5E3-E90991F89191}"/>
                </a:ext>
              </a:extLst>
            </p:cNvPr>
            <p:cNvSpPr/>
            <p:nvPr/>
          </p:nvSpPr>
          <p:spPr bwMode="auto">
            <a:xfrm rot="5400000">
              <a:off x="11440085" y="836978"/>
              <a:ext cx="134697" cy="81603"/>
            </a:xfrm>
            <a:custGeom>
              <a:avLst/>
              <a:gdLst/>
              <a:ahLst/>
              <a:cxnLst/>
              <a:rect l="0" t="0" r="r" b="b"/>
              <a:pathLst>
                <a:path w="41" h="27">
                  <a:moveTo>
                    <a:pt x="19" y="0"/>
                  </a:moveTo>
                  <a:cubicBezTo>
                    <a:pt x="41" y="10"/>
                    <a:pt x="28" y="27"/>
                    <a:pt x="8" y="20"/>
                  </a:cubicBezTo>
                  <a:cubicBezTo>
                    <a:pt x="0" y="8"/>
                    <a:pt x="7" y="2"/>
                    <a:pt x="19" y="0"/>
                  </a:cubicBezTo>
                  <a:close/>
                </a:path>
              </a:pathLst>
            </a:custGeom>
            <a:grpFill/>
            <a:ln>
              <a:noFill/>
            </a:ln>
          </p:spPr>
        </p:sp>
        <p:sp>
          <p:nvSpPr>
            <p:cNvPr id="16" name="Freeform 26">
              <a:extLst>
                <a:ext uri="{FF2B5EF4-FFF2-40B4-BE49-F238E27FC236}">
                  <a16:creationId xmlns:a16="http://schemas.microsoft.com/office/drawing/2014/main" id="{00AFF6E4-A34A-4FD3-8C57-BB96114822D1}"/>
                </a:ext>
              </a:extLst>
            </p:cNvPr>
            <p:cNvSpPr/>
            <p:nvPr/>
          </p:nvSpPr>
          <p:spPr bwMode="auto">
            <a:xfrm rot="5400000">
              <a:off x="11427309" y="1320685"/>
              <a:ext cx="127608" cy="78339"/>
            </a:xfrm>
            <a:custGeom>
              <a:avLst/>
              <a:gdLst/>
              <a:ahLst/>
              <a:cxnLst/>
              <a:rect l="0" t="0" r="r" b="b"/>
              <a:pathLst>
                <a:path w="39" h="26">
                  <a:moveTo>
                    <a:pt x="24" y="0"/>
                  </a:moveTo>
                  <a:cubicBezTo>
                    <a:pt x="39" y="2"/>
                    <a:pt x="36" y="26"/>
                    <a:pt x="20" y="25"/>
                  </a:cubicBezTo>
                  <a:cubicBezTo>
                    <a:pt x="0" y="18"/>
                    <a:pt x="3" y="3"/>
                    <a:pt x="24" y="0"/>
                  </a:cubicBezTo>
                  <a:close/>
                </a:path>
              </a:pathLst>
            </a:custGeom>
            <a:grpFill/>
            <a:ln>
              <a:noFill/>
            </a:ln>
          </p:spPr>
        </p:sp>
        <p:sp>
          <p:nvSpPr>
            <p:cNvPr id="17" name="Freeform 27">
              <a:extLst>
                <a:ext uri="{FF2B5EF4-FFF2-40B4-BE49-F238E27FC236}">
                  <a16:creationId xmlns:a16="http://schemas.microsoft.com/office/drawing/2014/main" id="{C63A8474-C075-4441-A0B3-52286EA50093}"/>
                </a:ext>
              </a:extLst>
            </p:cNvPr>
            <p:cNvSpPr/>
            <p:nvPr/>
          </p:nvSpPr>
          <p:spPr bwMode="auto">
            <a:xfrm rot="5400000">
              <a:off x="11407470" y="1778440"/>
              <a:ext cx="131153" cy="93843"/>
            </a:xfrm>
            <a:custGeom>
              <a:avLst/>
              <a:gdLst/>
              <a:ahLst/>
              <a:cxnLst/>
              <a:rect l="0" t="0" r="r" b="b"/>
              <a:pathLst>
                <a:path w="40" h="31">
                  <a:moveTo>
                    <a:pt x="22" y="0"/>
                  </a:moveTo>
                  <a:cubicBezTo>
                    <a:pt x="39" y="3"/>
                    <a:pt x="40" y="31"/>
                    <a:pt x="16" y="25"/>
                  </a:cubicBezTo>
                  <a:cubicBezTo>
                    <a:pt x="0" y="7"/>
                    <a:pt x="13" y="4"/>
                    <a:pt x="22" y="0"/>
                  </a:cubicBezTo>
                  <a:close/>
                </a:path>
              </a:pathLst>
            </a:custGeom>
            <a:grpFill/>
            <a:ln>
              <a:noFill/>
            </a:ln>
          </p:spPr>
        </p:sp>
        <p:sp>
          <p:nvSpPr>
            <p:cNvPr id="18" name="Freeform 28">
              <a:extLst>
                <a:ext uri="{FF2B5EF4-FFF2-40B4-BE49-F238E27FC236}">
                  <a16:creationId xmlns:a16="http://schemas.microsoft.com/office/drawing/2014/main" id="{35DA4698-A2ED-4512-8887-F12D3F14372A}"/>
                </a:ext>
              </a:extLst>
            </p:cNvPr>
            <p:cNvSpPr/>
            <p:nvPr/>
          </p:nvSpPr>
          <p:spPr bwMode="auto">
            <a:xfrm rot="5400000">
              <a:off x="11404869" y="1535195"/>
              <a:ext cx="127608" cy="69362"/>
            </a:xfrm>
            <a:custGeom>
              <a:avLst/>
              <a:gdLst/>
              <a:ahLst/>
              <a:cxnLst/>
              <a:rect l="0" t="0" r="r" b="b"/>
              <a:pathLst>
                <a:path w="39" h="23">
                  <a:moveTo>
                    <a:pt x="16" y="0"/>
                  </a:moveTo>
                  <a:cubicBezTo>
                    <a:pt x="39" y="7"/>
                    <a:pt x="31" y="17"/>
                    <a:pt x="11" y="23"/>
                  </a:cubicBezTo>
                  <a:cubicBezTo>
                    <a:pt x="0" y="16"/>
                    <a:pt x="4" y="2"/>
                    <a:pt x="16" y="0"/>
                  </a:cubicBezTo>
                  <a:close/>
                </a:path>
              </a:pathLst>
            </a:custGeom>
            <a:grpFill/>
            <a:ln>
              <a:noFill/>
            </a:ln>
          </p:spPr>
        </p:sp>
        <p:sp>
          <p:nvSpPr>
            <p:cNvPr id="19" name="Freeform 30">
              <a:extLst>
                <a:ext uri="{FF2B5EF4-FFF2-40B4-BE49-F238E27FC236}">
                  <a16:creationId xmlns:a16="http://schemas.microsoft.com/office/drawing/2014/main" id="{3358E118-D590-4E50-B21C-6CDAA1CCAFCB}"/>
                </a:ext>
              </a:extLst>
            </p:cNvPr>
            <p:cNvSpPr/>
            <p:nvPr/>
          </p:nvSpPr>
          <p:spPr bwMode="auto">
            <a:xfrm rot="5400000">
              <a:off x="11480119" y="1078297"/>
              <a:ext cx="9748" cy="5712"/>
            </a:xfrm>
            <a:custGeom>
              <a:avLst/>
              <a:gdLst/>
              <a:ahLst/>
              <a:cxnLst/>
              <a:rect l="0" t="0" r="r" b="b"/>
              <a:pathLst>
                <a:path w="3" h="2">
                  <a:moveTo>
                    <a:pt x="1" y="0"/>
                  </a:moveTo>
                  <a:cubicBezTo>
                    <a:pt x="2" y="1"/>
                    <a:pt x="3" y="2"/>
                    <a:pt x="2" y="2"/>
                  </a:cubicBezTo>
                  <a:cubicBezTo>
                    <a:pt x="1" y="2"/>
                    <a:pt x="0" y="1"/>
                    <a:pt x="1" y="0"/>
                  </a:cubicBezTo>
                  <a:close/>
                </a:path>
              </a:pathLst>
            </a:custGeom>
            <a:grpFill/>
            <a:ln>
              <a:noFill/>
            </a:ln>
          </p:spPr>
        </p:sp>
        <p:sp>
          <p:nvSpPr>
            <p:cNvPr id="20" name="Freeform 43">
              <a:extLst>
                <a:ext uri="{FF2B5EF4-FFF2-40B4-BE49-F238E27FC236}">
                  <a16:creationId xmlns:a16="http://schemas.microsoft.com/office/drawing/2014/main" id="{F1EE889E-60FF-423F-ADCB-6CBEE853A040}"/>
                </a:ext>
              </a:extLst>
            </p:cNvPr>
            <p:cNvSpPr/>
            <p:nvPr/>
          </p:nvSpPr>
          <p:spPr bwMode="auto">
            <a:xfrm rot="5400000">
              <a:off x="11194111" y="860614"/>
              <a:ext cx="143559" cy="75075"/>
            </a:xfrm>
            <a:custGeom>
              <a:avLst/>
              <a:gdLst/>
              <a:ahLst/>
              <a:cxnLst/>
              <a:rect l="0" t="0" r="r" b="b"/>
              <a:pathLst>
                <a:path w="44" h="25">
                  <a:moveTo>
                    <a:pt x="28" y="0"/>
                  </a:moveTo>
                  <a:cubicBezTo>
                    <a:pt x="44" y="2"/>
                    <a:pt x="38" y="22"/>
                    <a:pt x="25" y="25"/>
                  </a:cubicBezTo>
                  <a:cubicBezTo>
                    <a:pt x="0" y="25"/>
                    <a:pt x="9" y="5"/>
                    <a:pt x="28" y="0"/>
                  </a:cubicBezTo>
                  <a:close/>
                </a:path>
              </a:pathLst>
            </a:custGeom>
            <a:grpFill/>
            <a:ln>
              <a:noFill/>
            </a:ln>
          </p:spPr>
        </p:sp>
        <p:sp>
          <p:nvSpPr>
            <p:cNvPr id="21" name="Freeform 51">
              <a:extLst>
                <a:ext uri="{FF2B5EF4-FFF2-40B4-BE49-F238E27FC236}">
                  <a16:creationId xmlns:a16="http://schemas.microsoft.com/office/drawing/2014/main" id="{A4AA0634-0A7C-4A35-8EB7-775200F129FD}"/>
                </a:ext>
              </a:extLst>
            </p:cNvPr>
            <p:cNvSpPr/>
            <p:nvPr/>
          </p:nvSpPr>
          <p:spPr bwMode="auto">
            <a:xfrm rot="5400000">
              <a:off x="11167080" y="1015030"/>
              <a:ext cx="115202" cy="90579"/>
            </a:xfrm>
            <a:custGeom>
              <a:avLst/>
              <a:gdLst/>
              <a:ahLst/>
              <a:cxnLst/>
              <a:rect l="0" t="0" r="r" b="b"/>
              <a:pathLst>
                <a:path w="35" h="30">
                  <a:moveTo>
                    <a:pt x="19" y="0"/>
                  </a:moveTo>
                  <a:cubicBezTo>
                    <a:pt x="26" y="0"/>
                    <a:pt x="35" y="8"/>
                    <a:pt x="33" y="15"/>
                  </a:cubicBezTo>
                  <a:cubicBezTo>
                    <a:pt x="30" y="12"/>
                    <a:pt x="27" y="17"/>
                    <a:pt x="25" y="19"/>
                  </a:cubicBezTo>
                  <a:cubicBezTo>
                    <a:pt x="7" y="30"/>
                    <a:pt x="0" y="5"/>
                    <a:pt x="19" y="0"/>
                  </a:cubicBezTo>
                  <a:close/>
                </a:path>
              </a:pathLst>
            </a:custGeom>
            <a:grpFill/>
            <a:ln>
              <a:noFill/>
            </a:ln>
          </p:spPr>
        </p:sp>
        <p:sp>
          <p:nvSpPr>
            <p:cNvPr id="22" name="Freeform 52">
              <a:extLst>
                <a:ext uri="{FF2B5EF4-FFF2-40B4-BE49-F238E27FC236}">
                  <a16:creationId xmlns:a16="http://schemas.microsoft.com/office/drawing/2014/main" id="{EBA21558-CAC3-445C-8882-5D4A0C6D2A0E}"/>
                </a:ext>
              </a:extLst>
            </p:cNvPr>
            <p:cNvSpPr/>
            <p:nvPr/>
          </p:nvSpPr>
          <p:spPr bwMode="auto">
            <a:xfrm rot="5400000">
              <a:off x="11164085" y="450599"/>
              <a:ext cx="118747" cy="81603"/>
            </a:xfrm>
            <a:custGeom>
              <a:avLst/>
              <a:gdLst/>
              <a:ahLst/>
              <a:cxnLst/>
              <a:rect l="0" t="0" r="r" b="b"/>
              <a:pathLst>
                <a:path w="36" h="27">
                  <a:moveTo>
                    <a:pt x="21" y="0"/>
                  </a:moveTo>
                  <a:cubicBezTo>
                    <a:pt x="33" y="3"/>
                    <a:pt x="36" y="23"/>
                    <a:pt x="22" y="27"/>
                  </a:cubicBezTo>
                  <a:cubicBezTo>
                    <a:pt x="3" y="25"/>
                    <a:pt x="0" y="1"/>
                    <a:pt x="21" y="0"/>
                  </a:cubicBezTo>
                  <a:close/>
                </a:path>
              </a:pathLst>
            </a:custGeom>
            <a:grpFill/>
            <a:ln>
              <a:noFill/>
            </a:ln>
          </p:spPr>
        </p:sp>
        <p:sp>
          <p:nvSpPr>
            <p:cNvPr id="23" name="Freeform 53">
              <a:extLst>
                <a:ext uri="{FF2B5EF4-FFF2-40B4-BE49-F238E27FC236}">
                  <a16:creationId xmlns:a16="http://schemas.microsoft.com/office/drawing/2014/main" id="{2E9415F1-5D31-4C25-9E26-203EEF500877}"/>
                </a:ext>
              </a:extLst>
            </p:cNvPr>
            <p:cNvSpPr/>
            <p:nvPr/>
          </p:nvSpPr>
          <p:spPr bwMode="auto">
            <a:xfrm rot="5400000">
              <a:off x="11155166" y="1253803"/>
              <a:ext cx="127608" cy="79154"/>
            </a:xfrm>
            <a:custGeom>
              <a:avLst/>
              <a:gdLst/>
              <a:ahLst/>
              <a:cxnLst/>
              <a:rect l="0" t="0" r="r" b="b"/>
              <a:pathLst>
                <a:path w="39" h="26">
                  <a:moveTo>
                    <a:pt x="24" y="0"/>
                  </a:moveTo>
                  <a:cubicBezTo>
                    <a:pt x="39" y="3"/>
                    <a:pt x="36" y="26"/>
                    <a:pt x="20" y="26"/>
                  </a:cubicBezTo>
                  <a:cubicBezTo>
                    <a:pt x="0" y="18"/>
                    <a:pt x="3" y="3"/>
                    <a:pt x="24" y="0"/>
                  </a:cubicBezTo>
                  <a:close/>
                </a:path>
              </a:pathLst>
            </a:custGeom>
            <a:grpFill/>
            <a:ln>
              <a:noFill/>
            </a:ln>
          </p:spPr>
        </p:sp>
        <p:sp>
          <p:nvSpPr>
            <p:cNvPr id="24" name="Freeform 54">
              <a:extLst>
                <a:ext uri="{FF2B5EF4-FFF2-40B4-BE49-F238E27FC236}">
                  <a16:creationId xmlns:a16="http://schemas.microsoft.com/office/drawing/2014/main" id="{622FC1F6-879A-45BA-8752-08020C39CE29}"/>
                </a:ext>
              </a:extLst>
            </p:cNvPr>
            <p:cNvSpPr/>
            <p:nvPr/>
          </p:nvSpPr>
          <p:spPr bwMode="auto">
            <a:xfrm rot="5400000">
              <a:off x="11141013" y="614227"/>
              <a:ext cx="134697" cy="105266"/>
            </a:xfrm>
            <a:custGeom>
              <a:avLst/>
              <a:gdLst/>
              <a:ahLst/>
              <a:cxnLst/>
              <a:rect l="0" t="0" r="r" b="b"/>
              <a:pathLst>
                <a:path w="41" h="35">
                  <a:moveTo>
                    <a:pt x="28" y="2"/>
                  </a:moveTo>
                  <a:cubicBezTo>
                    <a:pt x="37" y="0"/>
                    <a:pt x="41" y="13"/>
                    <a:pt x="40" y="21"/>
                  </a:cubicBezTo>
                  <a:cubicBezTo>
                    <a:pt x="22" y="35"/>
                    <a:pt x="0" y="10"/>
                    <a:pt x="28" y="2"/>
                  </a:cubicBezTo>
                  <a:close/>
                </a:path>
              </a:pathLst>
            </a:custGeom>
            <a:grpFill/>
            <a:ln>
              <a:noFill/>
            </a:ln>
          </p:spPr>
        </p:sp>
        <p:sp>
          <p:nvSpPr>
            <p:cNvPr id="25" name="Freeform 55">
              <a:extLst>
                <a:ext uri="{FF2B5EF4-FFF2-40B4-BE49-F238E27FC236}">
                  <a16:creationId xmlns:a16="http://schemas.microsoft.com/office/drawing/2014/main" id="{BA09826C-58E2-48C5-9666-333326C2CA44}"/>
                </a:ext>
              </a:extLst>
            </p:cNvPr>
            <p:cNvSpPr/>
            <p:nvPr/>
          </p:nvSpPr>
          <p:spPr bwMode="auto">
            <a:xfrm rot="5400000">
              <a:off x="11155026" y="1463404"/>
              <a:ext cx="131153" cy="69362"/>
            </a:xfrm>
            <a:custGeom>
              <a:avLst/>
              <a:gdLst/>
              <a:ahLst/>
              <a:cxnLst/>
              <a:rect l="0" t="0" r="r" b="b"/>
              <a:pathLst>
                <a:path w="40" h="23">
                  <a:moveTo>
                    <a:pt x="24" y="0"/>
                  </a:moveTo>
                  <a:cubicBezTo>
                    <a:pt x="40" y="0"/>
                    <a:pt x="38" y="20"/>
                    <a:pt x="25" y="23"/>
                  </a:cubicBezTo>
                  <a:cubicBezTo>
                    <a:pt x="0" y="22"/>
                    <a:pt x="6" y="3"/>
                    <a:pt x="24" y="0"/>
                  </a:cubicBezTo>
                  <a:close/>
                </a:path>
              </a:pathLst>
            </a:custGeom>
            <a:grpFill/>
            <a:ln>
              <a:noFill/>
            </a:ln>
          </p:spPr>
        </p:sp>
        <p:sp>
          <p:nvSpPr>
            <p:cNvPr id="26" name="Freeform 56">
              <a:extLst>
                <a:ext uri="{FF2B5EF4-FFF2-40B4-BE49-F238E27FC236}">
                  <a16:creationId xmlns:a16="http://schemas.microsoft.com/office/drawing/2014/main" id="{A6D3555F-4EA1-4EA7-9D08-2D75CE51927B}"/>
                </a:ext>
              </a:extLst>
            </p:cNvPr>
            <p:cNvSpPr/>
            <p:nvPr/>
          </p:nvSpPr>
          <p:spPr bwMode="auto">
            <a:xfrm rot="5400000">
              <a:off x="11101585" y="2335317"/>
              <a:ext cx="128495" cy="72626"/>
            </a:xfrm>
            <a:custGeom>
              <a:avLst/>
              <a:gdLst/>
              <a:ahLst/>
              <a:cxnLst/>
              <a:rect l="0" t="0" r="r" b="b"/>
              <a:pathLst>
                <a:path w="39" h="24">
                  <a:moveTo>
                    <a:pt x="21" y="0"/>
                  </a:moveTo>
                  <a:cubicBezTo>
                    <a:pt x="37" y="0"/>
                    <a:pt x="39" y="23"/>
                    <a:pt x="22" y="24"/>
                  </a:cubicBezTo>
                  <a:cubicBezTo>
                    <a:pt x="7" y="22"/>
                    <a:pt x="0" y="5"/>
                    <a:pt x="21" y="0"/>
                  </a:cubicBezTo>
                  <a:close/>
                </a:path>
              </a:pathLst>
            </a:custGeom>
            <a:grpFill/>
            <a:ln>
              <a:noFill/>
            </a:ln>
          </p:spPr>
        </p:sp>
        <p:sp>
          <p:nvSpPr>
            <p:cNvPr id="27" name="Freeform 57">
              <a:extLst>
                <a:ext uri="{FF2B5EF4-FFF2-40B4-BE49-F238E27FC236}">
                  <a16:creationId xmlns:a16="http://schemas.microsoft.com/office/drawing/2014/main" id="{60FA20E8-EDAA-4310-B870-97807901AC18}"/>
                </a:ext>
              </a:extLst>
            </p:cNvPr>
            <p:cNvSpPr/>
            <p:nvPr/>
          </p:nvSpPr>
          <p:spPr bwMode="auto">
            <a:xfrm rot="5400000">
              <a:off x="11141175" y="1673149"/>
              <a:ext cx="140901" cy="93843"/>
            </a:xfrm>
            <a:custGeom>
              <a:avLst/>
              <a:gdLst/>
              <a:ahLst/>
              <a:cxnLst/>
              <a:rect l="0" t="0" r="r" b="b"/>
              <a:pathLst>
                <a:path w="43" h="31">
                  <a:moveTo>
                    <a:pt x="27" y="3"/>
                  </a:moveTo>
                  <a:cubicBezTo>
                    <a:pt x="35" y="0"/>
                    <a:pt x="43" y="17"/>
                    <a:pt x="40" y="23"/>
                  </a:cubicBezTo>
                  <a:cubicBezTo>
                    <a:pt x="21" y="31"/>
                    <a:pt x="0" y="15"/>
                    <a:pt x="27" y="3"/>
                  </a:cubicBezTo>
                  <a:close/>
                </a:path>
              </a:pathLst>
            </a:custGeom>
            <a:grpFill/>
            <a:ln>
              <a:noFill/>
            </a:ln>
          </p:spPr>
        </p:sp>
        <p:sp>
          <p:nvSpPr>
            <p:cNvPr id="28" name="Freeform 59">
              <a:extLst>
                <a:ext uri="{FF2B5EF4-FFF2-40B4-BE49-F238E27FC236}">
                  <a16:creationId xmlns:a16="http://schemas.microsoft.com/office/drawing/2014/main" id="{F5552AA2-C2AB-4D59-B6EF-E8E5EE110E52}"/>
                </a:ext>
              </a:extLst>
            </p:cNvPr>
            <p:cNvSpPr/>
            <p:nvPr/>
          </p:nvSpPr>
          <p:spPr bwMode="auto">
            <a:xfrm rot="5400000">
              <a:off x="11120625" y="255502"/>
              <a:ext cx="124063" cy="78339"/>
            </a:xfrm>
            <a:custGeom>
              <a:avLst/>
              <a:gdLst/>
              <a:ahLst/>
              <a:cxnLst/>
              <a:rect l="0" t="0" r="r" b="b"/>
              <a:pathLst>
                <a:path w="38" h="26">
                  <a:moveTo>
                    <a:pt x="22" y="0"/>
                  </a:moveTo>
                  <a:cubicBezTo>
                    <a:pt x="38" y="3"/>
                    <a:pt x="33" y="25"/>
                    <a:pt x="18" y="26"/>
                  </a:cubicBezTo>
                  <a:cubicBezTo>
                    <a:pt x="0" y="20"/>
                    <a:pt x="6" y="3"/>
                    <a:pt x="22" y="0"/>
                  </a:cubicBezTo>
                  <a:close/>
                </a:path>
              </a:pathLst>
            </a:custGeom>
            <a:grpFill/>
            <a:ln>
              <a:noFill/>
            </a:ln>
          </p:spPr>
        </p:sp>
        <p:sp>
          <p:nvSpPr>
            <p:cNvPr id="29" name="Freeform 60">
              <a:extLst>
                <a:ext uri="{FF2B5EF4-FFF2-40B4-BE49-F238E27FC236}">
                  <a16:creationId xmlns:a16="http://schemas.microsoft.com/office/drawing/2014/main" id="{0BA267D0-8F6B-4803-B948-70E29B4587EB}"/>
                </a:ext>
              </a:extLst>
            </p:cNvPr>
            <p:cNvSpPr/>
            <p:nvPr/>
          </p:nvSpPr>
          <p:spPr bwMode="auto">
            <a:xfrm rot="5400000">
              <a:off x="11115856" y="1902943"/>
              <a:ext cx="131153" cy="69362"/>
            </a:xfrm>
            <a:custGeom>
              <a:avLst/>
              <a:gdLst/>
              <a:ahLst/>
              <a:cxnLst/>
              <a:rect l="0" t="0" r="r" b="b"/>
              <a:pathLst>
                <a:path w="40" h="23">
                  <a:moveTo>
                    <a:pt x="24" y="0"/>
                  </a:moveTo>
                  <a:cubicBezTo>
                    <a:pt x="40" y="0"/>
                    <a:pt x="38" y="20"/>
                    <a:pt x="25" y="23"/>
                  </a:cubicBezTo>
                  <a:cubicBezTo>
                    <a:pt x="0" y="22"/>
                    <a:pt x="6" y="4"/>
                    <a:pt x="24" y="0"/>
                  </a:cubicBezTo>
                  <a:close/>
                </a:path>
              </a:pathLst>
            </a:custGeom>
            <a:grpFill/>
            <a:ln>
              <a:noFill/>
            </a:ln>
          </p:spPr>
        </p:sp>
        <p:sp>
          <p:nvSpPr>
            <p:cNvPr id="30" name="Freeform 61">
              <a:extLst>
                <a:ext uri="{FF2B5EF4-FFF2-40B4-BE49-F238E27FC236}">
                  <a16:creationId xmlns:a16="http://schemas.microsoft.com/office/drawing/2014/main" id="{86E372A3-B9F4-4FEE-8B96-D9AD879E214E}"/>
                </a:ext>
              </a:extLst>
            </p:cNvPr>
            <p:cNvSpPr/>
            <p:nvPr/>
          </p:nvSpPr>
          <p:spPr bwMode="auto">
            <a:xfrm rot="5400000">
              <a:off x="11082153" y="2137303"/>
              <a:ext cx="137356" cy="99554"/>
            </a:xfrm>
            <a:custGeom>
              <a:avLst/>
              <a:gdLst/>
              <a:ahLst/>
              <a:cxnLst/>
              <a:rect l="0" t="0" r="r" b="b"/>
              <a:pathLst>
                <a:path w="42" h="33">
                  <a:moveTo>
                    <a:pt x="25" y="1"/>
                  </a:moveTo>
                  <a:cubicBezTo>
                    <a:pt x="42" y="14"/>
                    <a:pt x="15" y="33"/>
                    <a:pt x="4" y="19"/>
                  </a:cubicBezTo>
                  <a:cubicBezTo>
                    <a:pt x="0" y="5"/>
                    <a:pt x="16" y="0"/>
                    <a:pt x="25" y="1"/>
                  </a:cubicBezTo>
                  <a:close/>
                </a:path>
              </a:pathLst>
            </a:custGeom>
            <a:grpFill/>
            <a:ln>
              <a:noFill/>
            </a:ln>
          </p:spPr>
        </p:sp>
        <p:sp>
          <p:nvSpPr>
            <p:cNvPr id="31" name="Freeform 5">
              <a:extLst>
                <a:ext uri="{FF2B5EF4-FFF2-40B4-BE49-F238E27FC236}">
                  <a16:creationId xmlns:a16="http://schemas.microsoft.com/office/drawing/2014/main" id="{FF0C4564-5DA6-4224-A8B7-85CE1323DE8F}"/>
                </a:ext>
              </a:extLst>
            </p:cNvPr>
            <p:cNvSpPr/>
            <p:nvPr/>
          </p:nvSpPr>
          <p:spPr bwMode="auto">
            <a:xfrm rot="5400000">
              <a:off x="11410824" y="2818299"/>
              <a:ext cx="121406" cy="81603"/>
            </a:xfrm>
            <a:custGeom>
              <a:avLst/>
              <a:gdLst/>
              <a:ahLst/>
              <a:cxnLst/>
              <a:rect l="0" t="0" r="r" b="b"/>
              <a:pathLst>
                <a:path w="37" h="27">
                  <a:moveTo>
                    <a:pt x="20" y="1"/>
                  </a:moveTo>
                  <a:cubicBezTo>
                    <a:pt x="31" y="1"/>
                    <a:pt x="37" y="24"/>
                    <a:pt x="22" y="27"/>
                  </a:cubicBezTo>
                  <a:cubicBezTo>
                    <a:pt x="2" y="27"/>
                    <a:pt x="0" y="0"/>
                    <a:pt x="20" y="1"/>
                  </a:cubicBezTo>
                  <a:close/>
                </a:path>
              </a:pathLst>
            </a:custGeom>
            <a:grpFill/>
            <a:ln>
              <a:noFill/>
            </a:ln>
          </p:spPr>
        </p:sp>
        <p:sp>
          <p:nvSpPr>
            <p:cNvPr id="32" name="Freeform 6">
              <a:extLst>
                <a:ext uri="{FF2B5EF4-FFF2-40B4-BE49-F238E27FC236}">
                  <a16:creationId xmlns:a16="http://schemas.microsoft.com/office/drawing/2014/main" id="{19F31D0D-C43D-4BB0-A13C-9524B84117D4}"/>
                </a:ext>
              </a:extLst>
            </p:cNvPr>
            <p:cNvSpPr/>
            <p:nvPr/>
          </p:nvSpPr>
          <p:spPr bwMode="auto">
            <a:xfrm rot="5400000">
              <a:off x="11391700" y="5088176"/>
              <a:ext cx="124063" cy="87315"/>
            </a:xfrm>
            <a:custGeom>
              <a:avLst/>
              <a:gdLst/>
              <a:ahLst/>
              <a:cxnLst/>
              <a:rect l="0" t="0" r="r" b="b"/>
              <a:pathLst>
                <a:path w="38" h="29">
                  <a:moveTo>
                    <a:pt x="12" y="3"/>
                  </a:moveTo>
                  <a:cubicBezTo>
                    <a:pt x="34" y="0"/>
                    <a:pt x="38" y="26"/>
                    <a:pt x="15" y="29"/>
                  </a:cubicBezTo>
                  <a:cubicBezTo>
                    <a:pt x="4" y="23"/>
                    <a:pt x="0" y="9"/>
                    <a:pt x="12" y="3"/>
                  </a:cubicBezTo>
                  <a:close/>
                </a:path>
              </a:pathLst>
            </a:custGeom>
            <a:grpFill/>
            <a:ln>
              <a:noFill/>
            </a:ln>
          </p:spPr>
        </p:sp>
        <p:sp>
          <p:nvSpPr>
            <p:cNvPr id="33" name="Freeform 7">
              <a:extLst>
                <a:ext uri="{FF2B5EF4-FFF2-40B4-BE49-F238E27FC236}">
                  <a16:creationId xmlns:a16="http://schemas.microsoft.com/office/drawing/2014/main" id="{6B32FB03-B0FE-4731-BE41-C59AFB49FBF5}"/>
                </a:ext>
              </a:extLst>
            </p:cNvPr>
            <p:cNvSpPr/>
            <p:nvPr/>
          </p:nvSpPr>
          <p:spPr bwMode="auto">
            <a:xfrm rot="5400000">
              <a:off x="11371127" y="2531128"/>
              <a:ext cx="138242" cy="100371"/>
            </a:xfrm>
            <a:custGeom>
              <a:avLst/>
              <a:gdLst/>
              <a:ahLst/>
              <a:cxnLst/>
              <a:rect l="0" t="0" r="r" b="b"/>
              <a:pathLst>
                <a:path w="42" h="33">
                  <a:moveTo>
                    <a:pt x="25" y="1"/>
                  </a:moveTo>
                  <a:cubicBezTo>
                    <a:pt x="42" y="14"/>
                    <a:pt x="15" y="33"/>
                    <a:pt x="4" y="19"/>
                  </a:cubicBezTo>
                  <a:cubicBezTo>
                    <a:pt x="0" y="6"/>
                    <a:pt x="15" y="0"/>
                    <a:pt x="25" y="1"/>
                  </a:cubicBezTo>
                  <a:close/>
                </a:path>
              </a:pathLst>
            </a:custGeom>
            <a:grpFill/>
            <a:ln>
              <a:noFill/>
            </a:ln>
          </p:spPr>
        </p:sp>
        <p:sp>
          <p:nvSpPr>
            <p:cNvPr id="34" name="Freeform 8">
              <a:extLst>
                <a:ext uri="{FF2B5EF4-FFF2-40B4-BE49-F238E27FC236}">
                  <a16:creationId xmlns:a16="http://schemas.microsoft.com/office/drawing/2014/main" id="{BDD5B6F0-1E17-4DCD-AE5F-ED8C48892FEF}"/>
                </a:ext>
              </a:extLst>
            </p:cNvPr>
            <p:cNvSpPr/>
            <p:nvPr/>
          </p:nvSpPr>
          <p:spPr bwMode="auto">
            <a:xfrm rot="5400000">
              <a:off x="11401349" y="4735882"/>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35" name="Freeform 9">
              <a:extLst>
                <a:ext uri="{FF2B5EF4-FFF2-40B4-BE49-F238E27FC236}">
                  <a16:creationId xmlns:a16="http://schemas.microsoft.com/office/drawing/2014/main" id="{0290BE17-E89B-4AF9-B3F6-AF4884D52467}"/>
                </a:ext>
              </a:extLst>
            </p:cNvPr>
            <p:cNvSpPr/>
            <p:nvPr/>
          </p:nvSpPr>
          <p:spPr bwMode="auto">
            <a:xfrm rot="5400000">
              <a:off x="11409487" y="4455410"/>
              <a:ext cx="121406" cy="88130"/>
            </a:xfrm>
            <a:custGeom>
              <a:avLst/>
              <a:gdLst/>
              <a:ahLst/>
              <a:cxnLst/>
              <a:rect l="0" t="0" r="r" b="b"/>
              <a:pathLst>
                <a:path w="37" h="29">
                  <a:moveTo>
                    <a:pt x="18" y="4"/>
                  </a:moveTo>
                  <a:cubicBezTo>
                    <a:pt x="35" y="0"/>
                    <a:pt x="37" y="28"/>
                    <a:pt x="22" y="29"/>
                  </a:cubicBezTo>
                  <a:cubicBezTo>
                    <a:pt x="7" y="28"/>
                    <a:pt x="0" y="14"/>
                    <a:pt x="18" y="4"/>
                  </a:cubicBezTo>
                  <a:close/>
                </a:path>
              </a:pathLst>
            </a:custGeom>
            <a:grpFill/>
            <a:ln>
              <a:noFill/>
            </a:ln>
          </p:spPr>
        </p:sp>
        <p:sp>
          <p:nvSpPr>
            <p:cNvPr id="36" name="Freeform 11">
              <a:extLst>
                <a:ext uri="{FF2B5EF4-FFF2-40B4-BE49-F238E27FC236}">
                  <a16:creationId xmlns:a16="http://schemas.microsoft.com/office/drawing/2014/main" id="{85F63089-F77F-4F02-8417-AAC1847FBCA7}"/>
                </a:ext>
              </a:extLst>
            </p:cNvPr>
            <p:cNvSpPr/>
            <p:nvPr/>
          </p:nvSpPr>
          <p:spPr bwMode="auto">
            <a:xfrm rot="5400000">
              <a:off x="11369848" y="4194178"/>
              <a:ext cx="143559" cy="102819"/>
            </a:xfrm>
            <a:custGeom>
              <a:avLst/>
              <a:gdLst/>
              <a:ahLst/>
              <a:cxnLst/>
              <a:rect l="0" t="0" r="r" b="b"/>
              <a:pathLst>
                <a:path w="44" h="34">
                  <a:moveTo>
                    <a:pt x="31" y="1"/>
                  </a:moveTo>
                  <a:cubicBezTo>
                    <a:pt x="39" y="0"/>
                    <a:pt x="44" y="12"/>
                    <a:pt x="42" y="19"/>
                  </a:cubicBezTo>
                  <a:cubicBezTo>
                    <a:pt x="25" y="34"/>
                    <a:pt x="0" y="8"/>
                    <a:pt x="31" y="1"/>
                  </a:cubicBezTo>
                  <a:close/>
                </a:path>
              </a:pathLst>
            </a:custGeom>
            <a:grpFill/>
            <a:ln>
              <a:noFill/>
            </a:ln>
          </p:spPr>
        </p:sp>
        <p:sp>
          <p:nvSpPr>
            <p:cNvPr id="37" name="Freeform 12">
              <a:extLst>
                <a:ext uri="{FF2B5EF4-FFF2-40B4-BE49-F238E27FC236}">
                  <a16:creationId xmlns:a16="http://schemas.microsoft.com/office/drawing/2014/main" id="{7B01CD5E-570F-4CBF-9904-94F30D928C54}"/>
                </a:ext>
              </a:extLst>
            </p:cNvPr>
            <p:cNvSpPr/>
            <p:nvPr/>
          </p:nvSpPr>
          <p:spPr bwMode="auto">
            <a:xfrm rot="5400000">
              <a:off x="11381624" y="3691697"/>
              <a:ext cx="134697" cy="81603"/>
            </a:xfrm>
            <a:custGeom>
              <a:avLst/>
              <a:gdLst/>
              <a:ahLst/>
              <a:cxnLst/>
              <a:rect l="0" t="0" r="r" b="b"/>
              <a:pathLst>
                <a:path w="41" h="27">
                  <a:moveTo>
                    <a:pt x="22" y="0"/>
                  </a:moveTo>
                  <a:cubicBezTo>
                    <a:pt x="41" y="12"/>
                    <a:pt x="24" y="27"/>
                    <a:pt x="8" y="20"/>
                  </a:cubicBezTo>
                  <a:cubicBezTo>
                    <a:pt x="0" y="7"/>
                    <a:pt x="8" y="0"/>
                    <a:pt x="22" y="0"/>
                  </a:cubicBezTo>
                  <a:close/>
                </a:path>
              </a:pathLst>
            </a:custGeom>
            <a:grpFill/>
            <a:ln>
              <a:noFill/>
            </a:ln>
          </p:spPr>
        </p:sp>
        <p:sp>
          <p:nvSpPr>
            <p:cNvPr id="38" name="Freeform 13">
              <a:extLst>
                <a:ext uri="{FF2B5EF4-FFF2-40B4-BE49-F238E27FC236}">
                  <a16:creationId xmlns:a16="http://schemas.microsoft.com/office/drawing/2014/main" id="{7EE6A672-2915-4B03-99A9-9364D5F1521E}"/>
                </a:ext>
              </a:extLst>
            </p:cNvPr>
            <p:cNvSpPr/>
            <p:nvPr/>
          </p:nvSpPr>
          <p:spPr bwMode="auto">
            <a:xfrm rot="5400000">
              <a:off x="11417787" y="3075050"/>
              <a:ext cx="124951" cy="69362"/>
            </a:xfrm>
            <a:custGeom>
              <a:avLst/>
              <a:gdLst/>
              <a:ahLst/>
              <a:cxnLst/>
              <a:rect l="0" t="0" r="r" b="b"/>
              <a:pathLst>
                <a:path w="38" h="23">
                  <a:moveTo>
                    <a:pt x="26" y="0"/>
                  </a:moveTo>
                  <a:cubicBezTo>
                    <a:pt x="38" y="0"/>
                    <a:pt x="37" y="20"/>
                    <a:pt x="25" y="23"/>
                  </a:cubicBezTo>
                  <a:cubicBezTo>
                    <a:pt x="0" y="23"/>
                    <a:pt x="5" y="1"/>
                    <a:pt x="26" y="0"/>
                  </a:cubicBezTo>
                  <a:close/>
                </a:path>
              </a:pathLst>
            </a:custGeom>
            <a:grpFill/>
            <a:ln>
              <a:noFill/>
            </a:ln>
          </p:spPr>
        </p:sp>
        <p:sp>
          <p:nvSpPr>
            <p:cNvPr id="39" name="Freeform 14">
              <a:extLst>
                <a:ext uri="{FF2B5EF4-FFF2-40B4-BE49-F238E27FC236}">
                  <a16:creationId xmlns:a16="http://schemas.microsoft.com/office/drawing/2014/main" id="{2136B643-14E1-443A-BC1C-06ADAE65C30F}"/>
                </a:ext>
              </a:extLst>
            </p:cNvPr>
            <p:cNvSpPr/>
            <p:nvPr/>
          </p:nvSpPr>
          <p:spPr bwMode="auto">
            <a:xfrm rot="5400000">
              <a:off x="11376729" y="3335597"/>
              <a:ext cx="134697" cy="84866"/>
            </a:xfrm>
            <a:custGeom>
              <a:avLst/>
              <a:gdLst/>
              <a:ahLst/>
              <a:cxnLst/>
              <a:rect l="0" t="0" r="r" b="b"/>
              <a:pathLst>
                <a:path w="41" h="28">
                  <a:moveTo>
                    <a:pt x="26" y="1"/>
                  </a:moveTo>
                  <a:cubicBezTo>
                    <a:pt x="34" y="0"/>
                    <a:pt x="41" y="12"/>
                    <a:pt x="39" y="20"/>
                  </a:cubicBezTo>
                  <a:cubicBezTo>
                    <a:pt x="17" y="28"/>
                    <a:pt x="0" y="12"/>
                    <a:pt x="26" y="1"/>
                  </a:cubicBezTo>
                  <a:close/>
                </a:path>
              </a:pathLst>
            </a:custGeom>
            <a:grpFill/>
            <a:ln>
              <a:noFill/>
            </a:ln>
          </p:spPr>
        </p:sp>
        <p:sp>
          <p:nvSpPr>
            <p:cNvPr id="40" name="Freeform 16">
              <a:extLst>
                <a:ext uri="{FF2B5EF4-FFF2-40B4-BE49-F238E27FC236}">
                  <a16:creationId xmlns:a16="http://schemas.microsoft.com/office/drawing/2014/main" id="{867FA393-4F37-4E1A-870B-F96775FAB7E8}"/>
                </a:ext>
              </a:extLst>
            </p:cNvPr>
            <p:cNvSpPr/>
            <p:nvPr/>
          </p:nvSpPr>
          <p:spPr bwMode="auto">
            <a:xfrm rot="5400000">
              <a:off x="11360464" y="3934729"/>
              <a:ext cx="143559" cy="97107"/>
            </a:xfrm>
            <a:custGeom>
              <a:avLst/>
              <a:gdLst/>
              <a:ahLst/>
              <a:cxnLst/>
              <a:rect l="0" t="0" r="r" b="b"/>
              <a:pathLst>
                <a:path w="44" h="32">
                  <a:moveTo>
                    <a:pt x="31" y="1"/>
                  </a:moveTo>
                  <a:cubicBezTo>
                    <a:pt x="40" y="0"/>
                    <a:pt x="44" y="8"/>
                    <a:pt x="43" y="15"/>
                  </a:cubicBezTo>
                  <a:cubicBezTo>
                    <a:pt x="29" y="32"/>
                    <a:pt x="0" y="6"/>
                    <a:pt x="31" y="1"/>
                  </a:cubicBezTo>
                  <a:close/>
                </a:path>
              </a:pathLst>
            </a:custGeom>
            <a:grpFill/>
            <a:ln>
              <a:noFill/>
            </a:ln>
          </p:spPr>
        </p:sp>
        <p:sp>
          <p:nvSpPr>
            <p:cNvPr id="41" name="Freeform 17">
              <a:extLst>
                <a:ext uri="{FF2B5EF4-FFF2-40B4-BE49-F238E27FC236}">
                  <a16:creationId xmlns:a16="http://schemas.microsoft.com/office/drawing/2014/main" id="{E225A1BE-FAD2-4764-A7E4-A6DA07D0573B}"/>
                </a:ext>
              </a:extLst>
            </p:cNvPr>
            <p:cNvSpPr/>
            <p:nvPr/>
          </p:nvSpPr>
          <p:spPr bwMode="auto">
            <a:xfrm rot="5400000">
              <a:off x="11395443" y="5347417"/>
              <a:ext cx="94821" cy="69362"/>
            </a:xfrm>
            <a:custGeom>
              <a:avLst/>
              <a:gdLst/>
              <a:ahLst/>
              <a:cxnLst/>
              <a:rect l="0" t="0" r="r" b="b"/>
              <a:pathLst>
                <a:path w="29" h="23">
                  <a:moveTo>
                    <a:pt x="13" y="0"/>
                  </a:moveTo>
                  <a:cubicBezTo>
                    <a:pt x="27" y="0"/>
                    <a:pt x="29" y="22"/>
                    <a:pt x="13" y="23"/>
                  </a:cubicBezTo>
                  <a:cubicBezTo>
                    <a:pt x="2" y="22"/>
                    <a:pt x="0" y="2"/>
                    <a:pt x="13" y="0"/>
                  </a:cubicBezTo>
                  <a:close/>
                </a:path>
              </a:pathLst>
            </a:custGeom>
            <a:grpFill/>
            <a:ln>
              <a:noFill/>
            </a:ln>
          </p:spPr>
        </p:sp>
        <p:sp>
          <p:nvSpPr>
            <p:cNvPr id="42" name="Freeform 21">
              <a:extLst>
                <a:ext uri="{FF2B5EF4-FFF2-40B4-BE49-F238E27FC236}">
                  <a16:creationId xmlns:a16="http://schemas.microsoft.com/office/drawing/2014/main" id="{25D65388-C7E0-4C07-822A-03C5009C6D1E}"/>
                </a:ext>
              </a:extLst>
            </p:cNvPr>
            <p:cNvSpPr/>
            <p:nvPr/>
          </p:nvSpPr>
          <p:spPr bwMode="auto">
            <a:xfrm rot="5400000">
              <a:off x="11343434" y="5658571"/>
              <a:ext cx="140901" cy="102819"/>
            </a:xfrm>
            <a:custGeom>
              <a:avLst/>
              <a:gdLst/>
              <a:ahLst/>
              <a:cxnLst/>
              <a:rect l="0" t="0" r="r" b="b"/>
              <a:pathLst>
                <a:path w="43" h="34">
                  <a:moveTo>
                    <a:pt x="24" y="0"/>
                  </a:moveTo>
                  <a:cubicBezTo>
                    <a:pt x="43" y="3"/>
                    <a:pt x="28" y="34"/>
                    <a:pt x="14" y="23"/>
                  </a:cubicBezTo>
                  <a:cubicBezTo>
                    <a:pt x="0" y="28"/>
                    <a:pt x="4" y="5"/>
                    <a:pt x="24" y="0"/>
                  </a:cubicBezTo>
                  <a:close/>
                </a:path>
              </a:pathLst>
            </a:custGeom>
            <a:grpFill/>
            <a:ln>
              <a:noFill/>
            </a:ln>
          </p:spPr>
        </p:sp>
        <p:sp>
          <p:nvSpPr>
            <p:cNvPr id="43" name="Freeform 25">
              <a:extLst>
                <a:ext uri="{FF2B5EF4-FFF2-40B4-BE49-F238E27FC236}">
                  <a16:creationId xmlns:a16="http://schemas.microsoft.com/office/drawing/2014/main" id="{E1D79822-C494-449C-B439-F437DAD4F218}"/>
                </a:ext>
              </a:extLst>
            </p:cNvPr>
            <p:cNvSpPr/>
            <p:nvPr/>
          </p:nvSpPr>
          <p:spPr bwMode="auto">
            <a:xfrm rot="5400000">
              <a:off x="11324095" y="6423833"/>
              <a:ext cx="134697" cy="93843"/>
            </a:xfrm>
            <a:custGeom>
              <a:avLst/>
              <a:gdLst/>
              <a:ahLst/>
              <a:cxnLst/>
              <a:rect l="0" t="0" r="r" b="b"/>
              <a:pathLst>
                <a:path w="41" h="31">
                  <a:moveTo>
                    <a:pt x="23" y="0"/>
                  </a:moveTo>
                  <a:cubicBezTo>
                    <a:pt x="40" y="1"/>
                    <a:pt x="41" y="31"/>
                    <a:pt x="17" y="25"/>
                  </a:cubicBezTo>
                  <a:cubicBezTo>
                    <a:pt x="0" y="7"/>
                    <a:pt x="17" y="4"/>
                    <a:pt x="23" y="0"/>
                  </a:cubicBezTo>
                  <a:close/>
                </a:path>
              </a:pathLst>
            </a:custGeom>
            <a:grpFill/>
            <a:ln>
              <a:noFill/>
            </a:ln>
          </p:spPr>
        </p:sp>
        <p:sp>
          <p:nvSpPr>
            <p:cNvPr id="44" name="Freeform 29">
              <a:extLst>
                <a:ext uri="{FF2B5EF4-FFF2-40B4-BE49-F238E27FC236}">
                  <a16:creationId xmlns:a16="http://schemas.microsoft.com/office/drawing/2014/main" id="{CDB324E5-E8D9-40E3-BAB4-1F87E67E4F46}"/>
                </a:ext>
              </a:extLst>
            </p:cNvPr>
            <p:cNvSpPr/>
            <p:nvPr/>
          </p:nvSpPr>
          <p:spPr bwMode="auto">
            <a:xfrm rot="5400000">
              <a:off x="11324317" y="5897278"/>
              <a:ext cx="118747" cy="120771"/>
            </a:xfrm>
            <a:custGeom>
              <a:avLst/>
              <a:gdLst/>
              <a:ahLst/>
              <a:cxnLst/>
              <a:rect l="0" t="0" r="r" b="b"/>
              <a:pathLst>
                <a:path w="36" h="40">
                  <a:moveTo>
                    <a:pt x="16" y="4"/>
                  </a:moveTo>
                  <a:cubicBezTo>
                    <a:pt x="36" y="5"/>
                    <a:pt x="33" y="0"/>
                    <a:pt x="34" y="15"/>
                  </a:cubicBezTo>
                  <a:cubicBezTo>
                    <a:pt x="34" y="40"/>
                    <a:pt x="0" y="22"/>
                    <a:pt x="16" y="4"/>
                  </a:cubicBezTo>
                  <a:close/>
                </a:path>
              </a:pathLst>
            </a:custGeom>
            <a:grpFill/>
            <a:ln>
              <a:noFill/>
            </a:ln>
          </p:spPr>
        </p:sp>
        <p:sp>
          <p:nvSpPr>
            <p:cNvPr id="45" name="Freeform 31">
              <a:extLst>
                <a:ext uri="{FF2B5EF4-FFF2-40B4-BE49-F238E27FC236}">
                  <a16:creationId xmlns:a16="http://schemas.microsoft.com/office/drawing/2014/main" id="{15404AB3-12EB-462E-85A2-AF4A7E91D729}"/>
                </a:ext>
              </a:extLst>
            </p:cNvPr>
            <p:cNvSpPr/>
            <p:nvPr/>
          </p:nvSpPr>
          <p:spPr bwMode="auto">
            <a:xfrm rot="5400000">
              <a:off x="11356013" y="6183127"/>
              <a:ext cx="131153" cy="72626"/>
            </a:xfrm>
            <a:custGeom>
              <a:avLst/>
              <a:gdLst/>
              <a:ahLst/>
              <a:cxnLst/>
              <a:rect l="0" t="0" r="r" b="b"/>
              <a:pathLst>
                <a:path w="40" h="24">
                  <a:moveTo>
                    <a:pt x="24" y="0"/>
                  </a:moveTo>
                  <a:cubicBezTo>
                    <a:pt x="40" y="0"/>
                    <a:pt x="38" y="20"/>
                    <a:pt x="25" y="24"/>
                  </a:cubicBezTo>
                  <a:cubicBezTo>
                    <a:pt x="0" y="22"/>
                    <a:pt x="6" y="4"/>
                    <a:pt x="24" y="0"/>
                  </a:cubicBezTo>
                  <a:close/>
                </a:path>
              </a:pathLst>
            </a:custGeom>
            <a:grpFill/>
            <a:ln>
              <a:noFill/>
            </a:ln>
          </p:spPr>
        </p:sp>
        <p:sp>
          <p:nvSpPr>
            <p:cNvPr id="46" name="Freeform 32">
              <a:extLst>
                <a:ext uri="{FF2B5EF4-FFF2-40B4-BE49-F238E27FC236}">
                  <a16:creationId xmlns:a16="http://schemas.microsoft.com/office/drawing/2014/main" id="{228021CB-53B3-4BCC-A14C-0B6951FC971F}"/>
                </a:ext>
              </a:extLst>
            </p:cNvPr>
            <p:cNvSpPr/>
            <p:nvPr/>
          </p:nvSpPr>
          <p:spPr bwMode="auto">
            <a:xfrm rot="5400000">
              <a:off x="11104198" y="3296179"/>
              <a:ext cx="144445" cy="106083"/>
            </a:xfrm>
            <a:custGeom>
              <a:avLst/>
              <a:gdLst/>
              <a:ahLst/>
              <a:cxnLst/>
              <a:rect l="0" t="0" r="r" b="b"/>
              <a:pathLst>
                <a:path w="44" h="35">
                  <a:moveTo>
                    <a:pt x="28" y="0"/>
                  </a:moveTo>
                  <a:cubicBezTo>
                    <a:pt x="36" y="1"/>
                    <a:pt x="44" y="12"/>
                    <a:pt x="42" y="21"/>
                  </a:cubicBezTo>
                  <a:cubicBezTo>
                    <a:pt x="23" y="35"/>
                    <a:pt x="0" y="7"/>
                    <a:pt x="28" y="0"/>
                  </a:cubicBezTo>
                  <a:close/>
                </a:path>
              </a:pathLst>
            </a:custGeom>
            <a:grpFill/>
            <a:ln>
              <a:noFill/>
            </a:ln>
          </p:spPr>
        </p:sp>
        <p:sp>
          <p:nvSpPr>
            <p:cNvPr id="47" name="Freeform 33">
              <a:extLst>
                <a:ext uri="{FF2B5EF4-FFF2-40B4-BE49-F238E27FC236}">
                  <a16:creationId xmlns:a16="http://schemas.microsoft.com/office/drawing/2014/main" id="{B353D0BC-00A6-4EA4-9311-9FCB88CC2021}"/>
                </a:ext>
              </a:extLst>
            </p:cNvPr>
            <p:cNvSpPr/>
            <p:nvPr/>
          </p:nvSpPr>
          <p:spPr bwMode="auto">
            <a:xfrm rot="5400000">
              <a:off x="11134111" y="4387490"/>
              <a:ext cx="151535" cy="75075"/>
            </a:xfrm>
            <a:custGeom>
              <a:avLst/>
              <a:gdLst/>
              <a:ahLst/>
              <a:cxnLst/>
              <a:rect l="0" t="0" r="r" b="b"/>
              <a:pathLst>
                <a:path w="46" h="25">
                  <a:moveTo>
                    <a:pt x="23" y="0"/>
                  </a:moveTo>
                  <a:cubicBezTo>
                    <a:pt x="32" y="1"/>
                    <a:pt x="46" y="21"/>
                    <a:pt x="29" y="25"/>
                  </a:cubicBezTo>
                  <a:cubicBezTo>
                    <a:pt x="10" y="23"/>
                    <a:pt x="0" y="9"/>
                    <a:pt x="23" y="0"/>
                  </a:cubicBezTo>
                  <a:close/>
                </a:path>
              </a:pathLst>
            </a:custGeom>
            <a:grpFill/>
            <a:ln>
              <a:noFill/>
            </a:ln>
          </p:spPr>
        </p:sp>
        <p:sp>
          <p:nvSpPr>
            <p:cNvPr id="48" name="Freeform 34">
              <a:extLst>
                <a:ext uri="{FF2B5EF4-FFF2-40B4-BE49-F238E27FC236}">
                  <a16:creationId xmlns:a16="http://schemas.microsoft.com/office/drawing/2014/main" id="{0E001FD3-6EDD-47A3-9916-826E1595DAB3}"/>
                </a:ext>
              </a:extLst>
            </p:cNvPr>
            <p:cNvSpPr/>
            <p:nvPr/>
          </p:nvSpPr>
          <p:spPr bwMode="auto">
            <a:xfrm rot="5400000">
              <a:off x="11138041" y="5384813"/>
              <a:ext cx="134697" cy="84051"/>
            </a:xfrm>
            <a:custGeom>
              <a:avLst/>
              <a:gdLst/>
              <a:ahLst/>
              <a:cxnLst/>
              <a:rect l="0" t="0" r="r" b="b"/>
              <a:pathLst>
                <a:path w="41" h="28">
                  <a:moveTo>
                    <a:pt x="22" y="0"/>
                  </a:moveTo>
                  <a:cubicBezTo>
                    <a:pt x="41" y="13"/>
                    <a:pt x="24" y="28"/>
                    <a:pt x="8" y="21"/>
                  </a:cubicBezTo>
                  <a:cubicBezTo>
                    <a:pt x="0" y="8"/>
                    <a:pt x="8" y="0"/>
                    <a:pt x="22" y="0"/>
                  </a:cubicBezTo>
                  <a:close/>
                </a:path>
              </a:pathLst>
            </a:custGeom>
            <a:grpFill/>
            <a:ln>
              <a:noFill/>
            </a:ln>
          </p:spPr>
        </p:sp>
        <p:sp>
          <p:nvSpPr>
            <p:cNvPr id="49" name="Freeform 35">
              <a:extLst>
                <a:ext uri="{FF2B5EF4-FFF2-40B4-BE49-F238E27FC236}">
                  <a16:creationId xmlns:a16="http://schemas.microsoft.com/office/drawing/2014/main" id="{FE214D5B-D151-4E09-A01E-BEAAF9C679ED}"/>
                </a:ext>
              </a:extLst>
            </p:cNvPr>
            <p:cNvSpPr/>
            <p:nvPr/>
          </p:nvSpPr>
          <p:spPr bwMode="auto">
            <a:xfrm rot="5400000">
              <a:off x="11133693" y="4595717"/>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0" name="Freeform 36">
              <a:extLst>
                <a:ext uri="{FF2B5EF4-FFF2-40B4-BE49-F238E27FC236}">
                  <a16:creationId xmlns:a16="http://schemas.microsoft.com/office/drawing/2014/main" id="{3024EF13-0A45-49DD-B0F4-FA3A5169EFFE}"/>
                </a:ext>
              </a:extLst>
            </p:cNvPr>
            <p:cNvSpPr/>
            <p:nvPr/>
          </p:nvSpPr>
          <p:spPr bwMode="auto">
            <a:xfrm rot="5400000">
              <a:off x="11105830" y="6046702"/>
              <a:ext cx="144445" cy="102819"/>
            </a:xfrm>
            <a:custGeom>
              <a:avLst/>
              <a:gdLst/>
              <a:ahLst/>
              <a:cxnLst/>
              <a:rect l="0" t="0" r="r" b="b"/>
              <a:pathLst>
                <a:path w="44" h="34">
                  <a:moveTo>
                    <a:pt x="31" y="1"/>
                  </a:moveTo>
                  <a:cubicBezTo>
                    <a:pt x="44" y="3"/>
                    <a:pt x="38" y="34"/>
                    <a:pt x="25" y="22"/>
                  </a:cubicBezTo>
                  <a:cubicBezTo>
                    <a:pt x="0" y="28"/>
                    <a:pt x="14" y="0"/>
                    <a:pt x="31" y="1"/>
                  </a:cubicBezTo>
                  <a:close/>
                </a:path>
              </a:pathLst>
            </a:custGeom>
            <a:grpFill/>
            <a:ln>
              <a:noFill/>
            </a:ln>
          </p:spPr>
        </p:sp>
        <p:sp>
          <p:nvSpPr>
            <p:cNvPr id="51" name="Freeform 37">
              <a:extLst>
                <a:ext uri="{FF2B5EF4-FFF2-40B4-BE49-F238E27FC236}">
                  <a16:creationId xmlns:a16="http://schemas.microsoft.com/office/drawing/2014/main" id="{95E0BDAE-48A7-4752-A150-74DA4BAE5E4B}"/>
                </a:ext>
              </a:extLst>
            </p:cNvPr>
            <p:cNvSpPr/>
            <p:nvPr/>
          </p:nvSpPr>
          <p:spPr bwMode="auto">
            <a:xfrm rot="5400000">
              <a:off x="11117596" y="3060239"/>
              <a:ext cx="115202" cy="121588"/>
            </a:xfrm>
            <a:custGeom>
              <a:avLst/>
              <a:gdLst/>
              <a:ahLst/>
              <a:cxnLst/>
              <a:rect l="0" t="0" r="r" b="b"/>
              <a:pathLst>
                <a:path w="35" h="40">
                  <a:moveTo>
                    <a:pt x="16" y="4"/>
                  </a:moveTo>
                  <a:cubicBezTo>
                    <a:pt x="35" y="4"/>
                    <a:pt x="32" y="0"/>
                    <a:pt x="33" y="15"/>
                  </a:cubicBezTo>
                  <a:cubicBezTo>
                    <a:pt x="34" y="40"/>
                    <a:pt x="0" y="22"/>
                    <a:pt x="16" y="4"/>
                  </a:cubicBezTo>
                  <a:close/>
                </a:path>
              </a:pathLst>
            </a:custGeom>
            <a:grpFill/>
            <a:ln>
              <a:noFill/>
            </a:ln>
          </p:spPr>
        </p:sp>
        <p:sp>
          <p:nvSpPr>
            <p:cNvPr id="52" name="Freeform 38">
              <a:extLst>
                <a:ext uri="{FF2B5EF4-FFF2-40B4-BE49-F238E27FC236}">
                  <a16:creationId xmlns:a16="http://schemas.microsoft.com/office/drawing/2014/main" id="{DE128EDB-3179-4F47-8B37-BEDE3B82FFC7}"/>
                </a:ext>
              </a:extLst>
            </p:cNvPr>
            <p:cNvSpPr/>
            <p:nvPr/>
          </p:nvSpPr>
          <p:spPr bwMode="auto">
            <a:xfrm rot="5400000">
              <a:off x="11125265" y="4900335"/>
              <a:ext cx="127608" cy="69362"/>
            </a:xfrm>
            <a:custGeom>
              <a:avLst/>
              <a:gdLst/>
              <a:ahLst/>
              <a:cxnLst/>
              <a:rect l="0" t="0" r="r" b="b"/>
              <a:pathLst>
                <a:path w="39" h="23">
                  <a:moveTo>
                    <a:pt x="26" y="0"/>
                  </a:moveTo>
                  <a:cubicBezTo>
                    <a:pt x="39" y="1"/>
                    <a:pt x="38" y="21"/>
                    <a:pt x="26" y="23"/>
                  </a:cubicBezTo>
                  <a:cubicBezTo>
                    <a:pt x="0" y="23"/>
                    <a:pt x="5" y="2"/>
                    <a:pt x="26" y="0"/>
                  </a:cubicBezTo>
                  <a:close/>
                </a:path>
              </a:pathLst>
            </a:custGeom>
            <a:grpFill/>
            <a:ln>
              <a:noFill/>
            </a:ln>
          </p:spPr>
        </p:sp>
        <p:sp>
          <p:nvSpPr>
            <p:cNvPr id="53" name="Freeform 39">
              <a:extLst>
                <a:ext uri="{FF2B5EF4-FFF2-40B4-BE49-F238E27FC236}">
                  <a16:creationId xmlns:a16="http://schemas.microsoft.com/office/drawing/2014/main" id="{E09CDD49-7B7B-42C0-A09E-6CFB3CDFF6A1}"/>
                </a:ext>
              </a:extLst>
            </p:cNvPr>
            <p:cNvSpPr/>
            <p:nvPr/>
          </p:nvSpPr>
          <p:spPr bwMode="auto">
            <a:xfrm rot="5400000">
              <a:off x="11117373" y="5141456"/>
              <a:ext cx="131153" cy="81603"/>
            </a:xfrm>
            <a:custGeom>
              <a:avLst/>
              <a:gdLst/>
              <a:ahLst/>
              <a:cxnLst/>
              <a:rect l="0" t="0" r="r" b="b"/>
              <a:pathLst>
                <a:path w="40" h="27">
                  <a:moveTo>
                    <a:pt x="25" y="0"/>
                  </a:moveTo>
                  <a:cubicBezTo>
                    <a:pt x="34" y="0"/>
                    <a:pt x="40" y="11"/>
                    <a:pt x="38" y="20"/>
                  </a:cubicBezTo>
                  <a:cubicBezTo>
                    <a:pt x="17" y="27"/>
                    <a:pt x="0" y="12"/>
                    <a:pt x="25" y="0"/>
                  </a:cubicBezTo>
                  <a:close/>
                </a:path>
              </a:pathLst>
            </a:custGeom>
            <a:grpFill/>
            <a:ln>
              <a:noFill/>
            </a:ln>
          </p:spPr>
        </p:sp>
        <p:sp>
          <p:nvSpPr>
            <p:cNvPr id="54" name="Freeform 40">
              <a:extLst>
                <a:ext uri="{FF2B5EF4-FFF2-40B4-BE49-F238E27FC236}">
                  <a16:creationId xmlns:a16="http://schemas.microsoft.com/office/drawing/2014/main" id="{93C5D839-4CD5-4165-9091-7D9B92CDC1D2}"/>
                </a:ext>
              </a:extLst>
            </p:cNvPr>
            <p:cNvSpPr/>
            <p:nvPr/>
          </p:nvSpPr>
          <p:spPr bwMode="auto">
            <a:xfrm rot="5400000">
              <a:off x="11112337" y="2598157"/>
              <a:ext cx="134697" cy="81603"/>
            </a:xfrm>
            <a:custGeom>
              <a:avLst/>
              <a:gdLst/>
              <a:ahLst/>
              <a:cxnLst/>
              <a:rect l="0" t="0" r="r" b="b"/>
              <a:pathLst>
                <a:path w="41" h="27">
                  <a:moveTo>
                    <a:pt x="19" y="0"/>
                  </a:moveTo>
                  <a:cubicBezTo>
                    <a:pt x="41" y="9"/>
                    <a:pt x="28" y="27"/>
                    <a:pt x="7" y="20"/>
                  </a:cubicBezTo>
                  <a:cubicBezTo>
                    <a:pt x="0" y="8"/>
                    <a:pt x="7" y="1"/>
                    <a:pt x="19" y="0"/>
                  </a:cubicBezTo>
                  <a:close/>
                </a:path>
              </a:pathLst>
            </a:custGeom>
            <a:grpFill/>
            <a:ln>
              <a:noFill/>
            </a:ln>
          </p:spPr>
        </p:sp>
        <p:sp>
          <p:nvSpPr>
            <p:cNvPr id="55" name="Freeform 41">
              <a:extLst>
                <a:ext uri="{FF2B5EF4-FFF2-40B4-BE49-F238E27FC236}">
                  <a16:creationId xmlns:a16="http://schemas.microsoft.com/office/drawing/2014/main" id="{3C7F638A-BB6D-4B24-A7F9-03BF8087459B}"/>
                </a:ext>
              </a:extLst>
            </p:cNvPr>
            <p:cNvSpPr/>
            <p:nvPr/>
          </p:nvSpPr>
          <p:spPr bwMode="auto">
            <a:xfrm rot="5400000">
              <a:off x="11105830" y="6278710"/>
              <a:ext cx="144445" cy="78339"/>
            </a:xfrm>
            <a:custGeom>
              <a:avLst/>
              <a:gdLst/>
              <a:ahLst/>
              <a:cxnLst/>
              <a:rect l="0" t="0" r="r" b="b"/>
              <a:pathLst>
                <a:path w="44" h="26">
                  <a:moveTo>
                    <a:pt x="29" y="0"/>
                  </a:moveTo>
                  <a:cubicBezTo>
                    <a:pt x="44" y="3"/>
                    <a:pt x="40" y="22"/>
                    <a:pt x="26" y="26"/>
                  </a:cubicBezTo>
                  <a:cubicBezTo>
                    <a:pt x="0" y="25"/>
                    <a:pt x="11" y="6"/>
                    <a:pt x="29" y="0"/>
                  </a:cubicBezTo>
                  <a:close/>
                </a:path>
              </a:pathLst>
            </a:custGeom>
            <a:grpFill/>
            <a:ln>
              <a:noFill/>
            </a:ln>
          </p:spPr>
        </p:sp>
        <p:sp>
          <p:nvSpPr>
            <p:cNvPr id="56" name="Freeform 42">
              <a:extLst>
                <a:ext uri="{FF2B5EF4-FFF2-40B4-BE49-F238E27FC236}">
                  <a16:creationId xmlns:a16="http://schemas.microsoft.com/office/drawing/2014/main" id="{5B59DB64-329B-45EA-8A67-4213A886B5B2}"/>
                </a:ext>
              </a:extLst>
            </p:cNvPr>
            <p:cNvSpPr/>
            <p:nvPr/>
          </p:nvSpPr>
          <p:spPr bwMode="auto">
            <a:xfrm rot="5400000">
              <a:off x="11093998" y="5596726"/>
              <a:ext cx="144445" cy="97107"/>
            </a:xfrm>
            <a:custGeom>
              <a:avLst/>
              <a:gdLst/>
              <a:ahLst/>
              <a:cxnLst/>
              <a:rect l="0" t="0" r="r" b="b"/>
              <a:pathLst>
                <a:path w="44" h="32">
                  <a:moveTo>
                    <a:pt x="31" y="1"/>
                  </a:moveTo>
                  <a:cubicBezTo>
                    <a:pt x="40" y="0"/>
                    <a:pt x="44" y="8"/>
                    <a:pt x="43" y="16"/>
                  </a:cubicBezTo>
                  <a:cubicBezTo>
                    <a:pt x="29" y="32"/>
                    <a:pt x="0" y="7"/>
                    <a:pt x="31" y="1"/>
                  </a:cubicBezTo>
                  <a:close/>
                </a:path>
              </a:pathLst>
            </a:custGeom>
            <a:grpFill/>
            <a:ln>
              <a:noFill/>
            </a:ln>
          </p:spPr>
        </p:sp>
        <p:sp>
          <p:nvSpPr>
            <p:cNvPr id="57" name="Freeform 44">
              <a:extLst>
                <a:ext uri="{FF2B5EF4-FFF2-40B4-BE49-F238E27FC236}">
                  <a16:creationId xmlns:a16="http://schemas.microsoft.com/office/drawing/2014/main" id="{D8DAB003-6484-4D1D-85AE-93FA09BC5EF5}"/>
                </a:ext>
              </a:extLst>
            </p:cNvPr>
            <p:cNvSpPr/>
            <p:nvPr/>
          </p:nvSpPr>
          <p:spPr bwMode="auto">
            <a:xfrm rot="5400000">
              <a:off x="11097788" y="4080854"/>
              <a:ext cx="131153" cy="84866"/>
            </a:xfrm>
            <a:custGeom>
              <a:avLst/>
              <a:gdLst/>
              <a:ahLst/>
              <a:cxnLst/>
              <a:rect l="0" t="0" r="r" b="b"/>
              <a:pathLst>
                <a:path w="40" h="28">
                  <a:moveTo>
                    <a:pt x="27" y="1"/>
                  </a:moveTo>
                  <a:cubicBezTo>
                    <a:pt x="35" y="0"/>
                    <a:pt x="40" y="10"/>
                    <a:pt x="38" y="17"/>
                  </a:cubicBezTo>
                  <a:cubicBezTo>
                    <a:pt x="17" y="28"/>
                    <a:pt x="0" y="7"/>
                    <a:pt x="27" y="1"/>
                  </a:cubicBezTo>
                  <a:close/>
                </a:path>
              </a:pathLst>
            </a:custGeom>
            <a:grpFill/>
            <a:ln>
              <a:noFill/>
            </a:ln>
          </p:spPr>
        </p:sp>
        <p:sp>
          <p:nvSpPr>
            <p:cNvPr id="58" name="Freeform 45">
              <a:extLst>
                <a:ext uri="{FF2B5EF4-FFF2-40B4-BE49-F238E27FC236}">
                  <a16:creationId xmlns:a16="http://schemas.microsoft.com/office/drawing/2014/main" id="{D49280A1-ACA8-4CD6-9012-AF12660F07E4}"/>
                </a:ext>
              </a:extLst>
            </p:cNvPr>
            <p:cNvSpPr/>
            <p:nvPr/>
          </p:nvSpPr>
          <p:spPr bwMode="auto">
            <a:xfrm rot="5400000">
              <a:off x="11075637" y="5836680"/>
              <a:ext cx="144445" cy="102819"/>
            </a:xfrm>
            <a:custGeom>
              <a:avLst/>
              <a:gdLst/>
              <a:ahLst/>
              <a:cxnLst/>
              <a:rect l="0" t="0" r="r" b="b"/>
              <a:pathLst>
                <a:path w="44" h="34">
                  <a:moveTo>
                    <a:pt x="31" y="0"/>
                  </a:moveTo>
                  <a:cubicBezTo>
                    <a:pt x="39" y="0"/>
                    <a:pt x="44" y="12"/>
                    <a:pt x="42" y="19"/>
                  </a:cubicBezTo>
                  <a:cubicBezTo>
                    <a:pt x="25" y="34"/>
                    <a:pt x="0" y="8"/>
                    <a:pt x="31" y="0"/>
                  </a:cubicBezTo>
                  <a:close/>
                </a:path>
              </a:pathLst>
            </a:custGeom>
            <a:grpFill/>
            <a:ln>
              <a:noFill/>
            </a:ln>
          </p:spPr>
        </p:sp>
        <p:sp>
          <p:nvSpPr>
            <p:cNvPr id="59" name="Freeform 46">
              <a:extLst>
                <a:ext uri="{FF2B5EF4-FFF2-40B4-BE49-F238E27FC236}">
                  <a16:creationId xmlns:a16="http://schemas.microsoft.com/office/drawing/2014/main" id="{C03EAE8C-6089-40E5-9361-2E266A1EEBA3}"/>
                </a:ext>
              </a:extLst>
            </p:cNvPr>
            <p:cNvSpPr/>
            <p:nvPr/>
          </p:nvSpPr>
          <p:spPr bwMode="auto">
            <a:xfrm rot="5400000">
              <a:off x="11124696" y="2830776"/>
              <a:ext cx="121406" cy="81603"/>
            </a:xfrm>
            <a:custGeom>
              <a:avLst/>
              <a:gdLst/>
              <a:ahLst/>
              <a:cxnLst/>
              <a:rect l="0" t="0" r="r" b="b"/>
              <a:pathLst>
                <a:path w="37" h="27">
                  <a:moveTo>
                    <a:pt x="19" y="1"/>
                  </a:moveTo>
                  <a:cubicBezTo>
                    <a:pt x="31" y="2"/>
                    <a:pt x="37" y="24"/>
                    <a:pt x="21" y="27"/>
                  </a:cubicBezTo>
                  <a:cubicBezTo>
                    <a:pt x="1" y="27"/>
                    <a:pt x="0" y="0"/>
                    <a:pt x="19" y="1"/>
                  </a:cubicBezTo>
                  <a:close/>
                </a:path>
              </a:pathLst>
            </a:custGeom>
            <a:grpFill/>
            <a:ln>
              <a:noFill/>
            </a:ln>
          </p:spPr>
        </p:sp>
        <p:sp>
          <p:nvSpPr>
            <p:cNvPr id="60" name="Freeform 47">
              <a:extLst>
                <a:ext uri="{FF2B5EF4-FFF2-40B4-BE49-F238E27FC236}">
                  <a16:creationId xmlns:a16="http://schemas.microsoft.com/office/drawing/2014/main" id="{02E3A077-F087-4E14-A13E-4E9D4369B1F6}"/>
                </a:ext>
              </a:extLst>
            </p:cNvPr>
            <p:cNvSpPr/>
            <p:nvPr/>
          </p:nvSpPr>
          <p:spPr bwMode="auto">
            <a:xfrm rot="5400000">
              <a:off x="11082841" y="3849727"/>
              <a:ext cx="147990" cy="78339"/>
            </a:xfrm>
            <a:custGeom>
              <a:avLst/>
              <a:gdLst/>
              <a:ahLst/>
              <a:cxnLst/>
              <a:rect l="0" t="0" r="r" b="b"/>
              <a:pathLst>
                <a:path w="45" h="26">
                  <a:moveTo>
                    <a:pt x="22" y="0"/>
                  </a:moveTo>
                  <a:cubicBezTo>
                    <a:pt x="32" y="2"/>
                    <a:pt x="45" y="22"/>
                    <a:pt x="28" y="26"/>
                  </a:cubicBezTo>
                  <a:cubicBezTo>
                    <a:pt x="10" y="24"/>
                    <a:pt x="0" y="9"/>
                    <a:pt x="22" y="0"/>
                  </a:cubicBezTo>
                  <a:close/>
                </a:path>
              </a:pathLst>
            </a:custGeom>
            <a:grpFill/>
            <a:ln>
              <a:noFill/>
            </a:ln>
          </p:spPr>
        </p:sp>
        <p:sp>
          <p:nvSpPr>
            <p:cNvPr id="61" name="Freeform 48">
              <a:extLst>
                <a:ext uri="{FF2B5EF4-FFF2-40B4-BE49-F238E27FC236}">
                  <a16:creationId xmlns:a16="http://schemas.microsoft.com/office/drawing/2014/main" id="{7CE4FAAA-45E7-4C86-B59A-F284B79EFD23}"/>
                </a:ext>
              </a:extLst>
            </p:cNvPr>
            <p:cNvSpPr/>
            <p:nvPr/>
          </p:nvSpPr>
          <p:spPr bwMode="auto">
            <a:xfrm rot="5400000">
              <a:off x="11078098" y="3616257"/>
              <a:ext cx="133812" cy="79154"/>
            </a:xfrm>
            <a:custGeom>
              <a:avLst/>
              <a:gdLst/>
              <a:ahLst/>
              <a:cxnLst/>
              <a:rect l="0" t="0" r="r" b="b"/>
              <a:pathLst>
                <a:path w="41" h="26">
                  <a:moveTo>
                    <a:pt x="19" y="0"/>
                  </a:moveTo>
                  <a:cubicBezTo>
                    <a:pt x="41" y="9"/>
                    <a:pt x="28" y="26"/>
                    <a:pt x="7" y="19"/>
                  </a:cubicBezTo>
                  <a:cubicBezTo>
                    <a:pt x="0" y="8"/>
                    <a:pt x="7" y="1"/>
                    <a:pt x="19" y="0"/>
                  </a:cubicBezTo>
                  <a:close/>
                </a:path>
              </a:pathLst>
            </a:custGeom>
            <a:grpFill/>
            <a:ln>
              <a:noFill/>
            </a:ln>
          </p:spPr>
        </p:sp>
        <p:sp>
          <p:nvSpPr>
            <p:cNvPr id="62" name="Freeform 49">
              <a:extLst>
                <a:ext uri="{FF2B5EF4-FFF2-40B4-BE49-F238E27FC236}">
                  <a16:creationId xmlns:a16="http://schemas.microsoft.com/office/drawing/2014/main" id="{E2689B62-CCA1-4EE5-B622-FBA516868916}"/>
                </a:ext>
              </a:extLst>
            </p:cNvPr>
            <p:cNvSpPr/>
            <p:nvPr/>
          </p:nvSpPr>
          <p:spPr bwMode="auto">
            <a:xfrm rot="5400000">
              <a:off x="11076712" y="6507925"/>
              <a:ext cx="127608" cy="81603"/>
            </a:xfrm>
            <a:custGeom>
              <a:avLst/>
              <a:gdLst/>
              <a:ahLst/>
              <a:cxnLst/>
              <a:rect l="0" t="0" r="r" b="b"/>
              <a:pathLst>
                <a:path w="39" h="27">
                  <a:moveTo>
                    <a:pt x="21" y="2"/>
                  </a:moveTo>
                  <a:cubicBezTo>
                    <a:pt x="36" y="0"/>
                    <a:pt x="39" y="17"/>
                    <a:pt x="26" y="24"/>
                  </a:cubicBezTo>
                  <a:cubicBezTo>
                    <a:pt x="8" y="27"/>
                    <a:pt x="0" y="9"/>
                    <a:pt x="21" y="2"/>
                  </a:cubicBezTo>
                  <a:close/>
                </a:path>
              </a:pathLst>
            </a:custGeom>
            <a:grpFill/>
            <a:ln>
              <a:noFill/>
            </a:ln>
          </p:spPr>
        </p:sp>
        <p:sp>
          <p:nvSpPr>
            <p:cNvPr id="63" name="Freeform 8">
              <a:extLst>
                <a:ext uri="{FF2B5EF4-FFF2-40B4-BE49-F238E27FC236}">
                  <a16:creationId xmlns:a16="http://schemas.microsoft.com/office/drawing/2014/main" id="{113638EE-3BCF-4315-A329-3C6766A3890B}"/>
                </a:ext>
              </a:extLst>
            </p:cNvPr>
            <p:cNvSpPr/>
            <p:nvPr/>
          </p:nvSpPr>
          <p:spPr bwMode="auto">
            <a:xfrm rot="5400000">
              <a:off x="11141853" y="34906"/>
              <a:ext cx="131153" cy="88130"/>
            </a:xfrm>
            <a:custGeom>
              <a:avLst/>
              <a:gdLst/>
              <a:ahLst/>
              <a:cxnLst/>
              <a:rect l="0" t="0" r="r" b="b"/>
              <a:pathLst>
                <a:path w="40" h="29">
                  <a:moveTo>
                    <a:pt x="26" y="0"/>
                  </a:moveTo>
                  <a:cubicBezTo>
                    <a:pt x="34" y="0"/>
                    <a:pt x="40" y="10"/>
                    <a:pt x="39" y="20"/>
                  </a:cubicBezTo>
                  <a:cubicBezTo>
                    <a:pt x="17" y="29"/>
                    <a:pt x="0" y="10"/>
                    <a:pt x="26" y="0"/>
                  </a:cubicBezTo>
                  <a:close/>
                </a:path>
              </a:pathLst>
            </a:custGeom>
            <a:grpFill/>
            <a:ln>
              <a:noFill/>
            </a:ln>
          </p:spPr>
        </p:sp>
        <p:sp>
          <p:nvSpPr>
            <p:cNvPr id="64" name="Freeform 106">
              <a:extLst>
                <a:ext uri="{FF2B5EF4-FFF2-40B4-BE49-F238E27FC236}">
                  <a16:creationId xmlns:a16="http://schemas.microsoft.com/office/drawing/2014/main" id="{4FB36B8F-335B-40F2-83BB-C2B2689DC2E9}"/>
                </a:ext>
              </a:extLst>
            </p:cNvPr>
            <p:cNvSpPr/>
            <p:nvPr/>
          </p:nvSpPr>
          <p:spPr bwMode="auto">
            <a:xfrm rot="5400000">
              <a:off x="11301184" y="6639670"/>
              <a:ext cx="134697" cy="97107"/>
            </a:xfrm>
            <a:custGeom>
              <a:avLst/>
              <a:gdLst/>
              <a:ahLst/>
              <a:cxnLst/>
              <a:rect l="0" t="0" r="r" b="b"/>
              <a:pathLst>
                <a:path w="41" h="32">
                  <a:moveTo>
                    <a:pt x="25" y="0"/>
                  </a:moveTo>
                  <a:cubicBezTo>
                    <a:pt x="41" y="13"/>
                    <a:pt x="15" y="32"/>
                    <a:pt x="4" y="18"/>
                  </a:cubicBezTo>
                  <a:cubicBezTo>
                    <a:pt x="0" y="5"/>
                    <a:pt x="15" y="0"/>
                    <a:pt x="25" y="0"/>
                  </a:cubicBezTo>
                  <a:close/>
                </a:path>
              </a:pathLst>
            </a:custGeom>
            <a:grpFill/>
            <a:ln>
              <a:noFill/>
            </a:ln>
          </p:spPr>
        </p:sp>
      </p:grpSp>
      <p:sp>
        <p:nvSpPr>
          <p:cNvPr id="2" name="Title Placeholder 1">
            <a:extLst>
              <a:ext uri="{FF2B5EF4-FFF2-40B4-BE49-F238E27FC236}">
                <a16:creationId xmlns:a16="http://schemas.microsoft.com/office/drawing/2014/main" id="{7A05E913-A9D9-4639-B104-1F07A4AF6A56}"/>
              </a:ext>
            </a:extLst>
          </p:cNvPr>
          <p:cNvSpPr>
            <a:spLocks noGrp="1"/>
          </p:cNvSpPr>
          <p:nvPr>
            <p:ph type="title"/>
          </p:nvPr>
        </p:nvSpPr>
        <p:spPr>
          <a:xfrm>
            <a:off x="1069848" y="502920"/>
            <a:ext cx="9634011"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09940CEB-B6D7-46E6-9843-51534214017A}"/>
              </a:ext>
            </a:extLst>
          </p:cNvPr>
          <p:cNvSpPr>
            <a:spLocks noGrp="1"/>
          </p:cNvSpPr>
          <p:nvPr>
            <p:ph type="body" idx="1"/>
          </p:nvPr>
        </p:nvSpPr>
        <p:spPr>
          <a:xfrm>
            <a:off x="1069848" y="1874520"/>
            <a:ext cx="9634011"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B5BAC8B5-8DFB-4920-8580-54824C831A94}"/>
              </a:ext>
            </a:extLst>
          </p:cNvPr>
          <p:cNvSpPr>
            <a:spLocks noGrp="1"/>
          </p:cNvSpPr>
          <p:nvPr>
            <p:ph type="dt" sz="half" idx="2"/>
          </p:nvPr>
        </p:nvSpPr>
        <p:spPr>
          <a:xfrm>
            <a:off x="173736" y="6382512"/>
            <a:ext cx="2845901" cy="365125"/>
          </a:xfrm>
          <a:prstGeom prst="rect">
            <a:avLst/>
          </a:prstGeom>
        </p:spPr>
        <p:txBody>
          <a:bodyPr vert="horz" lIns="91440" tIns="45720" rIns="91440" bIns="45720" rtlCol="0" anchor="ctr"/>
          <a:lstStyle>
            <a:lvl1pPr algn="l">
              <a:defRPr sz="1050">
                <a:solidFill>
                  <a:schemeClr val="tx2"/>
                </a:solidFill>
              </a:defRPr>
            </a:lvl1pPr>
          </a:lstStyle>
          <a:p>
            <a:fld id="{0F082710-245A-48CB-A5F6-8BB1DF6AB298}" type="datetimeFigureOut">
              <a:rPr lang="en-US" dirty="0"/>
              <a:pPr/>
              <a:t>1/18/2025</a:t>
            </a:fld>
            <a:endParaRPr lang="en-US"/>
          </a:p>
        </p:txBody>
      </p:sp>
      <p:sp>
        <p:nvSpPr>
          <p:cNvPr id="5" name="Footer Placeholder 4">
            <a:extLst>
              <a:ext uri="{FF2B5EF4-FFF2-40B4-BE49-F238E27FC236}">
                <a16:creationId xmlns:a16="http://schemas.microsoft.com/office/drawing/2014/main" id="{3A9E2D5D-B616-4048-9CB8-4D316BBDB1FB}"/>
              </a:ext>
            </a:extLst>
          </p:cNvPr>
          <p:cNvSpPr>
            <a:spLocks noGrp="1"/>
          </p:cNvSpPr>
          <p:nvPr>
            <p:ph type="ftr" sz="quarter" idx="3"/>
          </p:nvPr>
        </p:nvSpPr>
        <p:spPr>
          <a:xfrm rot="5400000">
            <a:off x="-1754871" y="2093199"/>
            <a:ext cx="4157472" cy="416082"/>
          </a:xfrm>
          <a:prstGeom prst="rect">
            <a:avLst/>
          </a:prstGeom>
        </p:spPr>
        <p:txBody>
          <a:bodyPr vert="horz" lIns="91440" tIns="45720" rIns="91440" bIns="45720" rtlCol="0" anchor="ctr"/>
          <a:lstStyle>
            <a:lvl1pPr algn="l">
              <a:defRPr sz="1050">
                <a:solidFill>
                  <a:schemeClr val="tx2"/>
                </a:solidFill>
              </a:defRPr>
            </a:lvl1pPr>
          </a:lstStyle>
          <a:p>
            <a:r>
              <a:rPr lang="en-US"/>
              <a:t>
              </a:t>
            </a:r>
          </a:p>
        </p:txBody>
      </p:sp>
      <p:sp>
        <p:nvSpPr>
          <p:cNvPr id="6" name="Slide Number Placeholder 5">
            <a:extLst>
              <a:ext uri="{FF2B5EF4-FFF2-40B4-BE49-F238E27FC236}">
                <a16:creationId xmlns:a16="http://schemas.microsoft.com/office/drawing/2014/main" id="{63F322F0-8F3D-4AC5-9873-24666D0E0D34}"/>
              </a:ext>
            </a:extLst>
          </p:cNvPr>
          <p:cNvSpPr>
            <a:spLocks noGrp="1"/>
          </p:cNvSpPr>
          <p:nvPr>
            <p:ph type="sldNum" sz="quarter" idx="4"/>
          </p:nvPr>
        </p:nvSpPr>
        <p:spPr>
          <a:xfrm>
            <a:off x="11457919" y="6382512"/>
            <a:ext cx="500997" cy="365125"/>
          </a:xfrm>
          <a:prstGeom prst="rect">
            <a:avLst/>
          </a:prstGeom>
        </p:spPr>
        <p:txBody>
          <a:bodyPr vert="horz" lIns="91440" tIns="45720" rIns="91440" bIns="45720" rtlCol="0" anchor="ctr"/>
          <a:lstStyle>
            <a:lvl1pPr algn="r">
              <a:defRPr sz="1050">
                <a:solidFill>
                  <a:schemeClr val="tx2"/>
                </a:solidFill>
              </a:defRPr>
            </a:lvl1pPr>
          </a:lstStyle>
          <a:p>
            <a:fld id="{24578CCF-2EC4-44CB-A694-F6F6E59A3985}" type="slidenum">
              <a:rPr lang="en-US" dirty="0"/>
              <a:pPr/>
              <a:t>‹#›</a:t>
            </a:fld>
            <a:endParaRPr lang="en-US"/>
          </a:p>
        </p:txBody>
      </p:sp>
    </p:spTree>
    <p:extLst>
      <p:ext uri="{BB962C8B-B14F-4D97-AF65-F5344CB8AC3E}">
        <p14:creationId xmlns:p14="http://schemas.microsoft.com/office/powerpoint/2010/main" val="2878566524"/>
      </p:ext>
    </p:extLst>
  </p:cSld>
  <p:clrMap bg1="lt1" tx1="dk1" bg2="lt2" tx2="dk2" accent1="accent1" accent2="accent2" accent3="accent3" accent4="accent4" accent5="accent5" accent6="accent6" hlink="hlink" folHlink="folHlink"/>
  <p:sldLayoutIdLst>
    <p:sldLayoutId id="2147483757" r:id="rId1"/>
    <p:sldLayoutId id="2147483758" r:id="rId2"/>
    <p:sldLayoutId id="2147483759" r:id="rId3"/>
    <p:sldLayoutId id="2147483760" r:id="rId4"/>
    <p:sldLayoutId id="2147483761" r:id="rId5"/>
    <p:sldLayoutId id="2147483762" r:id="rId6"/>
    <p:sldLayoutId id="2147483763" r:id="rId7"/>
    <p:sldLayoutId id="2147483764" r:id="rId8"/>
    <p:sldLayoutId id="2147483765" r:id="rId9"/>
    <p:sldLayoutId id="2147483766" r:id="rId10"/>
    <p:sldLayoutId id="2147483767" r:id="rId11"/>
  </p:sldLayoutIdLst>
  <p:hf hdr="0"/>
  <p:txStyles>
    <p:titleStyle>
      <a:lvl1pPr algn="l" defTabSz="914400" rtl="0" eaLnBrk="1" latinLnBrk="0" hangingPunct="1">
        <a:lnSpc>
          <a:spcPct val="100000"/>
        </a:lnSpc>
        <a:spcBef>
          <a:spcPct val="0"/>
        </a:spcBef>
        <a:buNone/>
        <a:defRPr sz="4000" kern="1200">
          <a:solidFill>
            <a:schemeClr val="tx2"/>
          </a:solidFill>
          <a:latin typeface="+mj-lt"/>
          <a:ea typeface="+mj-ea"/>
          <a:cs typeface="+mj-cs"/>
        </a:defRPr>
      </a:lvl1pPr>
    </p:titleStyle>
    <p:bodyStyle>
      <a:lvl1pPr marL="228600" indent="-228600" algn="l" defTabSz="914400" rtl="0" eaLnBrk="1" latinLnBrk="0" hangingPunct="1">
        <a:lnSpc>
          <a:spcPct val="150000"/>
        </a:lnSpc>
        <a:spcBef>
          <a:spcPts val="1000"/>
        </a:spcBef>
        <a:buClr>
          <a:schemeClr val="bg2">
            <a:lumMod val="75000"/>
          </a:schemeClr>
        </a:buClr>
        <a:buFont typeface="Arial" panose="020B0604020202020204" pitchFamily="34" charset="0"/>
        <a:buChar char="•"/>
        <a:defRPr sz="2000" kern="1200">
          <a:solidFill>
            <a:schemeClr val="tx2"/>
          </a:solidFill>
          <a:latin typeface="+mn-lt"/>
          <a:ea typeface="+mn-ea"/>
          <a:cs typeface="+mn-cs"/>
        </a:defRPr>
      </a:lvl1pPr>
      <a:lvl2pPr marL="228600" indent="0" algn="l" defTabSz="914400" rtl="0" eaLnBrk="1" latinLnBrk="0" hangingPunct="1">
        <a:lnSpc>
          <a:spcPct val="150000"/>
        </a:lnSpc>
        <a:spcBef>
          <a:spcPts val="500"/>
        </a:spcBef>
        <a:buClr>
          <a:schemeClr val="bg2">
            <a:lumMod val="75000"/>
          </a:schemeClr>
        </a:buClr>
        <a:buFontTx/>
        <a:buNone/>
        <a:defRPr sz="1800" kern="1200">
          <a:solidFill>
            <a:schemeClr val="tx2"/>
          </a:solidFill>
          <a:latin typeface="+mn-lt"/>
          <a:ea typeface="+mn-ea"/>
          <a:cs typeface="+mn-cs"/>
        </a:defRPr>
      </a:lvl2pPr>
      <a:lvl3pPr marL="54864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600" b="1" kern="1200">
          <a:solidFill>
            <a:schemeClr val="tx2"/>
          </a:solidFill>
          <a:latin typeface="+mn-lt"/>
          <a:ea typeface="+mn-ea"/>
          <a:cs typeface="+mn-cs"/>
        </a:defRPr>
      </a:lvl3pPr>
      <a:lvl4pPr marL="548640" indent="0" algn="l" defTabSz="914400" rtl="0" eaLnBrk="1" latinLnBrk="0" hangingPunct="1">
        <a:lnSpc>
          <a:spcPct val="150000"/>
        </a:lnSpc>
        <a:spcBef>
          <a:spcPts val="500"/>
        </a:spcBef>
        <a:buClr>
          <a:schemeClr val="bg2">
            <a:lumMod val="75000"/>
          </a:schemeClr>
        </a:buClr>
        <a:buFontTx/>
        <a:buNone/>
        <a:defRPr sz="1400" kern="1200">
          <a:solidFill>
            <a:schemeClr val="tx2"/>
          </a:solidFill>
          <a:latin typeface="+mn-lt"/>
          <a:ea typeface="+mn-ea"/>
          <a:cs typeface="+mn-cs"/>
        </a:defRPr>
      </a:lvl4pPr>
      <a:lvl5pPr marL="834390" indent="-285750" algn="l" defTabSz="914400" rtl="0" eaLnBrk="1" latinLnBrk="0" hangingPunct="1">
        <a:lnSpc>
          <a:spcPct val="150000"/>
        </a:lnSpc>
        <a:spcBef>
          <a:spcPts val="500"/>
        </a:spcBef>
        <a:buClr>
          <a:schemeClr val="bg2">
            <a:lumMod val="75000"/>
          </a:schemeClr>
        </a:buClr>
        <a:buFont typeface="Arial" panose="020B0604020202020204" pitchFamily="34" charset="0"/>
        <a:buChar char="•"/>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1176">
          <p15:clr>
            <a:srgbClr val="F26B43"/>
          </p15:clr>
        </p15:guide>
        <p15:guide id="2" pos="6792">
          <p15:clr>
            <a:srgbClr val="F26B43"/>
          </p15:clr>
        </p15:guide>
        <p15:guide id="3" pos="3720">
          <p15:clr>
            <a:srgbClr val="F26B43"/>
          </p15:clr>
        </p15:guide>
        <p15:guide id="4" orient="horz" pos="864">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video" Target="https://www.youtube.com/embed/S7Pk3KqtMgI?feature=oembed" TargetMode="External"/><Relationship Id="rId4" Type="http://schemas.openxmlformats.org/officeDocument/2006/relationships/image" Target="../media/image3.jpe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4.xml"/><Relationship Id="rId5" Type="http://schemas.openxmlformats.org/officeDocument/2006/relationships/image" Target="../media/image10.pn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8" Type="http://schemas.openxmlformats.org/officeDocument/2006/relationships/hyperlink" Target="https://www.eurocladgroup.com/gb/en/case-studies/swansea-bay-arena/" TargetMode="External"/><Relationship Id="rId3" Type="http://schemas.openxmlformats.org/officeDocument/2006/relationships/hyperlink" Target="https://www.4theregion.org.uk/green-economy-conference-2024/" TargetMode="External"/><Relationship Id="rId7" Type="http://schemas.openxmlformats.org/officeDocument/2006/relationships/hyperlink" Target="https://coprbayswansea.com/"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hyperlink" Target="https://www.insidermedia.com/news/wales/arena-first-year-success-in-swansea" TargetMode="External"/><Relationship Id="rId5" Type="http://schemas.openxmlformats.org/officeDocument/2006/relationships/hyperlink" Target="https://www.atgtickets.com/venues/swansea-arena/info/" TargetMode="External"/><Relationship Id="rId10" Type="http://schemas.openxmlformats.org/officeDocument/2006/relationships/hyperlink" Target="https://www.bbc.co.uk/news/uk-wales-60604290" TargetMode="External"/><Relationship Id="rId4" Type="http://schemas.openxmlformats.org/officeDocument/2006/relationships/hyperlink" Target="https://www.discoverdylanthomas.com/portfolio-items/dylan-day-poetry-share-uwtsd-carmarthen/print-2" TargetMode="External"/><Relationship Id="rId9" Type="http://schemas.openxmlformats.org/officeDocument/2006/relationships/hyperlink" Target="https://twinslab.com/blog/tourists-classification"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www.swansea-arena.co.uk" TargetMode="External"/><Relationship Id="rId13" Type="http://schemas.openxmlformats.org/officeDocument/2006/relationships/hyperlink" Target="https://www.visitwales.com/attraction/theatre-or-performing-arts-venue/swansea-arena-2169354" TargetMode="External"/><Relationship Id="rId3" Type="http://schemas.openxmlformats.org/officeDocument/2006/relationships/hyperlink" Target="https://www.igi-global.com/chapter/the-life-cycles-of-destination-life-cycle-models/176297" TargetMode="External"/><Relationship Id="rId7" Type="http://schemas.openxmlformats.org/officeDocument/2006/relationships/hyperlink" Target="https://www.youtube.com/watch?v=S7Pk3KqtMgI" TargetMode="External"/><Relationship Id="rId12" Type="http://schemas.openxmlformats.org/officeDocument/2006/relationships/hyperlink" Target="https://www.visitswanseabay.com/listing/swansea-arena-arena-abertawe/48780101/" TargetMode="External"/><Relationship Id="rId2" Type="http://schemas.openxmlformats.org/officeDocument/2006/relationships/hyperlink" Target="https://r3.vlereader.com/Reader?ean=9781292063263" TargetMode="External"/><Relationship Id="rId1" Type="http://schemas.openxmlformats.org/officeDocument/2006/relationships/slideLayout" Target="../slideLayouts/slideLayout2.xml"/><Relationship Id="rId6" Type="http://schemas.openxmlformats.org/officeDocument/2006/relationships/hyperlink" Target="https://www.solarsense-uk.com/casestudies/swansea-arena-solar-panels/" TargetMode="External"/><Relationship Id="rId11" Type="http://schemas.openxmlformats.org/officeDocument/2006/relationships/hyperlink" Target="https://tourismteacher.com/cohens-tourist-typology-types-of-tourists/" TargetMode="External"/><Relationship Id="rId5" Type="http://schemas.openxmlformats.org/officeDocument/2006/relationships/hyperlink" Target="https://www.solarsense-uk.com/news/solarsense-install-solar-pv-system-at-iconic-swansea-arena/" TargetMode="External"/><Relationship Id="rId10" Type="http://schemas.openxmlformats.org/officeDocument/2006/relationships/hyperlink" Target="https://www.swansea.gov.uk/ArenaYearOne?lang=en" TargetMode="External"/><Relationship Id="rId4" Type="http://schemas.openxmlformats.org/officeDocument/2006/relationships/hyperlink" Target="https://theroundup.org/environmentally-conscious-consumer-statistics/" TargetMode="External"/><Relationship Id="rId9" Type="http://schemas.openxmlformats.org/officeDocument/2006/relationships/hyperlink" Target="https://www.swansea-arena.co.uk/about" TargetMode="Externa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pic>
        <p:nvPicPr>
          <p:cNvPr id="4" name="Picture 3" descr="Swansea Arena – acme">
            <a:extLst>
              <a:ext uri="{FF2B5EF4-FFF2-40B4-BE49-F238E27FC236}">
                <a16:creationId xmlns:a16="http://schemas.microsoft.com/office/drawing/2014/main" id="{C874A879-FC9B-13B3-8B2B-5FF9790D0500}"/>
              </a:ext>
            </a:extLst>
          </p:cNvPr>
          <p:cNvPicPr>
            <a:picLocks noChangeAspect="1"/>
          </p:cNvPicPr>
          <p:nvPr/>
        </p:nvPicPr>
        <p:blipFill>
          <a:blip r:embed="rId2"/>
          <a:srcRect l="8254" t="13871" r="53" b="3387"/>
          <a:stretch/>
        </p:blipFill>
        <p:spPr>
          <a:xfrm>
            <a:off x="-6072" y="10"/>
            <a:ext cx="12817998" cy="6858404"/>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4AAEF-779B-957D-0BF4-1EC651509FCF}"/>
              </a:ext>
            </a:extLst>
          </p:cNvPr>
          <p:cNvSpPr>
            <a:spLocks noGrp="1"/>
          </p:cNvSpPr>
          <p:nvPr>
            <p:ph type="title"/>
          </p:nvPr>
        </p:nvSpPr>
        <p:spPr>
          <a:xfrm>
            <a:off x="1072724" y="336665"/>
            <a:ext cx="9728117" cy="1368695"/>
          </a:xfrm>
        </p:spPr>
        <p:txBody>
          <a:bodyPr>
            <a:normAutofit/>
          </a:bodyPr>
          <a:lstStyle/>
          <a:p>
            <a:r>
              <a:rPr lang="en-GB"/>
              <a:t>New Development - Swansea Arena </a:t>
            </a:r>
          </a:p>
        </p:txBody>
      </p:sp>
      <p:sp>
        <p:nvSpPr>
          <p:cNvPr id="3" name="Content Placeholder 2">
            <a:extLst>
              <a:ext uri="{FF2B5EF4-FFF2-40B4-BE49-F238E27FC236}">
                <a16:creationId xmlns:a16="http://schemas.microsoft.com/office/drawing/2014/main" id="{6B5F063F-DCFD-366B-BFEB-7A2449A8C6DA}"/>
              </a:ext>
            </a:extLst>
          </p:cNvPr>
          <p:cNvSpPr>
            <a:spLocks noGrp="1"/>
          </p:cNvSpPr>
          <p:nvPr>
            <p:ph idx="1"/>
          </p:nvPr>
        </p:nvSpPr>
        <p:spPr>
          <a:xfrm>
            <a:off x="3303305" y="1708265"/>
            <a:ext cx="4601936" cy="4351338"/>
          </a:xfrm>
        </p:spPr>
        <p:txBody>
          <a:bodyPr vert="horz" lIns="91440" tIns="45720" rIns="91440" bIns="45720" rtlCol="0" anchor="t">
            <a:normAutofit/>
          </a:bodyPr>
          <a:lstStyle/>
          <a:p>
            <a:pPr marL="0" indent="0" algn="ctr">
              <a:buNone/>
            </a:pPr>
            <a:r>
              <a:rPr lang="en-GB" sz="2200"/>
              <a:t>Tourism, Events and Leisure Industry (BMTP4018)</a:t>
            </a:r>
            <a:endParaRPr lang="en-US" sz="2200"/>
          </a:p>
          <a:p>
            <a:pPr marL="0" indent="0" algn="ctr">
              <a:buNone/>
            </a:pPr>
            <a:r>
              <a:rPr lang="en-GB" sz="2200"/>
              <a:t>Deborah Jenkins</a:t>
            </a:r>
          </a:p>
          <a:p>
            <a:pPr marL="0" indent="0" algn="ctr">
              <a:buNone/>
            </a:pPr>
            <a:r>
              <a:rPr lang="en-GB" sz="2200"/>
              <a:t>Susie-May James</a:t>
            </a:r>
          </a:p>
          <a:p>
            <a:pPr marL="0" indent="0" algn="ctr">
              <a:buNone/>
            </a:pPr>
            <a:r>
              <a:rPr lang="en-GB" sz="2200"/>
              <a:t>2404489</a:t>
            </a:r>
          </a:p>
          <a:p>
            <a:pPr marL="0" indent="0">
              <a:buNone/>
            </a:pPr>
            <a:endParaRPr lang="en-GB"/>
          </a:p>
          <a:p>
            <a:pPr marL="0" indent="0">
              <a:buNone/>
            </a:pPr>
            <a:endParaRPr lang="en-GB"/>
          </a:p>
        </p:txBody>
      </p:sp>
      <p:sp>
        <p:nvSpPr>
          <p:cNvPr id="4" name="Date Placeholder 3">
            <a:extLst>
              <a:ext uri="{FF2B5EF4-FFF2-40B4-BE49-F238E27FC236}">
                <a16:creationId xmlns:a16="http://schemas.microsoft.com/office/drawing/2014/main" id="{77C59874-AEA3-B854-6660-340F776BD582}"/>
              </a:ext>
            </a:extLst>
          </p:cNvPr>
          <p:cNvSpPr>
            <a:spLocks noGrp="1"/>
          </p:cNvSpPr>
          <p:nvPr>
            <p:ph type="dt" sz="half" idx="10"/>
          </p:nvPr>
        </p:nvSpPr>
        <p:spPr/>
        <p:txBody>
          <a:bodyPr/>
          <a:lstStyle/>
          <a:p>
            <a:fld id="{843352D4-720D-428A-B4BE-3F38B9CB07AC}" type="datetime1">
              <a:t>1/18/2025</a:t>
            </a:fld>
            <a:endParaRPr lang="en-US"/>
          </a:p>
        </p:txBody>
      </p:sp>
      <p:sp>
        <p:nvSpPr>
          <p:cNvPr id="5" name="Footer Placeholder 4">
            <a:extLst>
              <a:ext uri="{FF2B5EF4-FFF2-40B4-BE49-F238E27FC236}">
                <a16:creationId xmlns:a16="http://schemas.microsoft.com/office/drawing/2014/main" id="{1965EE19-E501-9702-50F9-38F19E716DE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05F0B70D-4FB5-CDE0-E175-05BFB7FC7331}"/>
              </a:ext>
            </a:extLst>
          </p:cNvPr>
          <p:cNvSpPr>
            <a:spLocks noGrp="1"/>
          </p:cNvSpPr>
          <p:nvPr>
            <p:ph type="sldNum" sz="quarter" idx="12"/>
          </p:nvPr>
        </p:nvSpPr>
        <p:spPr/>
        <p:txBody>
          <a:bodyPr/>
          <a:lstStyle/>
          <a:p>
            <a:fld id="{24578CCF-2EC4-44CB-A694-F6F6E59A3985}" type="slidenum">
              <a:rPr lang="en-US" dirty="0"/>
              <a:t>2</a:t>
            </a:fld>
            <a:endParaRPr lang="en-US"/>
          </a:p>
        </p:txBody>
      </p:sp>
      <p:pic>
        <p:nvPicPr>
          <p:cNvPr id="7" name="Picture 6" descr="UWTSD logo | Discover Dylan Thomas">
            <a:extLst>
              <a:ext uri="{FF2B5EF4-FFF2-40B4-BE49-F238E27FC236}">
                <a16:creationId xmlns:a16="http://schemas.microsoft.com/office/drawing/2014/main" id="{A522943F-ABE6-5883-8315-31D8A2BA5DFD}"/>
              </a:ext>
            </a:extLst>
          </p:cNvPr>
          <p:cNvPicPr>
            <a:picLocks noChangeAspect="1"/>
          </p:cNvPicPr>
          <p:nvPr/>
        </p:nvPicPr>
        <p:blipFill>
          <a:blip r:embed="rId3"/>
          <a:srcRect r="-321" b="8335"/>
          <a:stretch/>
        </p:blipFill>
        <p:spPr>
          <a:xfrm>
            <a:off x="3525548" y="4852121"/>
            <a:ext cx="4156680" cy="1518417"/>
          </a:xfrm>
          <a:prstGeom prst="rect">
            <a:avLst/>
          </a:prstGeom>
          <a:ln w="12700">
            <a:solidFill>
              <a:schemeClr val="tx1"/>
            </a:solidFill>
          </a:ln>
        </p:spPr>
      </p:pic>
    </p:spTree>
    <p:extLst>
      <p:ext uri="{BB962C8B-B14F-4D97-AF65-F5344CB8AC3E}">
        <p14:creationId xmlns:p14="http://schemas.microsoft.com/office/powerpoint/2010/main" val="3115088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4F575-9A66-6610-254E-AB96F12B91BD}"/>
              </a:ext>
            </a:extLst>
          </p:cNvPr>
          <p:cNvSpPr>
            <a:spLocks noGrp="1"/>
          </p:cNvSpPr>
          <p:nvPr>
            <p:ph type="title"/>
          </p:nvPr>
        </p:nvSpPr>
        <p:spPr/>
        <p:txBody>
          <a:bodyPr/>
          <a:lstStyle/>
          <a:p>
            <a:r>
              <a:rPr lang="en-GB"/>
              <a:t>Table Of Contents </a:t>
            </a:r>
          </a:p>
        </p:txBody>
      </p:sp>
      <p:sp>
        <p:nvSpPr>
          <p:cNvPr id="3" name="Content Placeholder 2">
            <a:extLst>
              <a:ext uri="{FF2B5EF4-FFF2-40B4-BE49-F238E27FC236}">
                <a16:creationId xmlns:a16="http://schemas.microsoft.com/office/drawing/2014/main" id="{DBE7B5B8-E6AB-81A1-1A81-3C4A9F25A6CE}"/>
              </a:ext>
            </a:extLst>
          </p:cNvPr>
          <p:cNvSpPr>
            <a:spLocks noGrp="1"/>
          </p:cNvSpPr>
          <p:nvPr>
            <p:ph idx="1"/>
          </p:nvPr>
        </p:nvSpPr>
        <p:spPr/>
        <p:txBody>
          <a:bodyPr vert="horz" lIns="91440" tIns="45720" rIns="91440" bIns="45720" rtlCol="0" anchor="t">
            <a:normAutofit/>
          </a:bodyPr>
          <a:lstStyle/>
          <a:p>
            <a:r>
              <a:rPr lang="en-GB" sz="2200"/>
              <a:t>Event Overview .............................................................................. 3</a:t>
            </a:r>
            <a:endParaRPr lang="en-US" sz="2200"/>
          </a:p>
          <a:p>
            <a:pPr>
              <a:buClr>
                <a:srgbClr val="C3B2A7"/>
              </a:buClr>
            </a:pPr>
            <a:r>
              <a:rPr lang="en-GB" sz="2200"/>
              <a:t>Consumer Profile ........................................................................... 4</a:t>
            </a:r>
          </a:p>
          <a:p>
            <a:pPr>
              <a:buClr>
                <a:srgbClr val="C3B2A7"/>
              </a:buClr>
            </a:pPr>
            <a:r>
              <a:rPr lang="en-GB" sz="2200"/>
              <a:t>Identify type of attendees ............................................................ 5</a:t>
            </a:r>
          </a:p>
          <a:p>
            <a:pPr>
              <a:buClr>
                <a:srgbClr val="C3B2A7"/>
              </a:buClr>
            </a:pPr>
            <a:r>
              <a:rPr lang="en-GB" sz="2200"/>
              <a:t>Evaluation of Consumer Satisfaction .......................................... 6</a:t>
            </a:r>
          </a:p>
          <a:p>
            <a:pPr>
              <a:buClr>
                <a:srgbClr val="C3B2A7"/>
              </a:buClr>
            </a:pPr>
            <a:r>
              <a:rPr lang="en-GB" sz="2200"/>
              <a:t>Sustainability Considerations ...................................................... 7</a:t>
            </a:r>
          </a:p>
          <a:p>
            <a:pPr>
              <a:buClr>
                <a:srgbClr val="C3B2A7"/>
              </a:buClr>
            </a:pPr>
            <a:r>
              <a:rPr lang="en-GB" sz="2200"/>
              <a:t>External Influences ….................................................................... 8</a:t>
            </a:r>
          </a:p>
          <a:p>
            <a:pPr>
              <a:buClr>
                <a:srgbClr val="C3B2A7"/>
              </a:buClr>
            </a:pPr>
            <a:r>
              <a:rPr lang="en-GB" sz="2200"/>
              <a:t>References ...................................................................................... 9</a:t>
            </a:r>
          </a:p>
        </p:txBody>
      </p:sp>
    </p:spTree>
    <p:extLst>
      <p:ext uri="{BB962C8B-B14F-4D97-AF65-F5344CB8AC3E}">
        <p14:creationId xmlns:p14="http://schemas.microsoft.com/office/powerpoint/2010/main" val="23645711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1DBA-877B-03A9-1D10-6B8773B63FD0}"/>
              </a:ext>
            </a:extLst>
          </p:cNvPr>
          <p:cNvSpPr>
            <a:spLocks noGrp="1"/>
          </p:cNvSpPr>
          <p:nvPr>
            <p:ph type="title"/>
          </p:nvPr>
        </p:nvSpPr>
        <p:spPr>
          <a:xfrm>
            <a:off x="566640" y="166228"/>
            <a:ext cx="9634011" cy="1325563"/>
          </a:xfrm>
        </p:spPr>
        <p:txBody>
          <a:bodyPr/>
          <a:lstStyle/>
          <a:p>
            <a:r>
              <a:rPr lang="en-US"/>
              <a:t>Event Overview</a:t>
            </a:r>
          </a:p>
        </p:txBody>
      </p:sp>
      <p:sp>
        <p:nvSpPr>
          <p:cNvPr id="3" name="Content Placeholder 2">
            <a:extLst>
              <a:ext uri="{FF2B5EF4-FFF2-40B4-BE49-F238E27FC236}">
                <a16:creationId xmlns:a16="http://schemas.microsoft.com/office/drawing/2014/main" id="{A62E0C3A-DCAD-1F63-E019-924DAEE8186A}"/>
              </a:ext>
            </a:extLst>
          </p:cNvPr>
          <p:cNvSpPr>
            <a:spLocks noGrp="1"/>
          </p:cNvSpPr>
          <p:nvPr>
            <p:ph idx="1"/>
          </p:nvPr>
        </p:nvSpPr>
        <p:spPr>
          <a:xfrm>
            <a:off x="566640" y="2672333"/>
            <a:ext cx="6226578" cy="4408847"/>
          </a:xfrm>
        </p:spPr>
        <p:txBody>
          <a:bodyPr vert="horz" lIns="91440" tIns="45720" rIns="91440" bIns="45720" rtlCol="0" anchor="t">
            <a:normAutofit/>
          </a:bodyPr>
          <a:lstStyle/>
          <a:p>
            <a:pPr marL="0" indent="0">
              <a:buNone/>
            </a:pPr>
            <a:r>
              <a:rPr lang="en-US" b="1"/>
              <a:t>Scale – </a:t>
            </a:r>
            <a:r>
              <a:rPr lang="en-US"/>
              <a:t>"Swansea Arena is a 3,500 capacity indoor arena" (Visit Wales, 2025).</a:t>
            </a:r>
          </a:p>
          <a:p>
            <a:pPr marL="0" indent="0">
              <a:buNone/>
            </a:pPr>
            <a:r>
              <a:rPr lang="en-US" b="1"/>
              <a:t>Industry Context – </a:t>
            </a:r>
            <a:r>
              <a:rPr lang="en-US"/>
              <a:t>Part of the entertainment industry, supporting tourism and cultural economy.</a:t>
            </a:r>
          </a:p>
          <a:p>
            <a:pPr marL="0" indent="0">
              <a:buNone/>
            </a:pPr>
            <a:endParaRPr lang="en-US" sz="600">
              <a:latin typeface="Avenir Next LT Pro"/>
            </a:endParaRPr>
          </a:p>
          <a:p>
            <a:pPr marL="0" indent="0">
              <a:buNone/>
            </a:pPr>
            <a:r>
              <a:rPr lang="en-US">
                <a:latin typeface="Modern Love"/>
              </a:rPr>
              <a:t>Did You Know That … </a:t>
            </a:r>
            <a:r>
              <a:rPr lang="en-US"/>
              <a:t>Royal Blood, John Bishop &amp; Glady's Knight have all performed at Swansea Arena!</a:t>
            </a:r>
          </a:p>
          <a:p>
            <a:pPr>
              <a:buClr>
                <a:srgbClr val="C3B2A7"/>
              </a:buClr>
            </a:pPr>
            <a:endParaRPr lang="en-US"/>
          </a:p>
          <a:p>
            <a:pPr marL="0" indent="0">
              <a:buClr>
                <a:srgbClr val="C3B2A7"/>
              </a:buClr>
              <a:buNone/>
            </a:pPr>
            <a:endParaRPr lang="en-US"/>
          </a:p>
        </p:txBody>
      </p:sp>
      <p:pic>
        <p:nvPicPr>
          <p:cNvPr id="5" name="Online Media 4" title="Swansea Arena Flythrough">
            <a:hlinkClick r:id="" action="ppaction://media"/>
            <a:extLst>
              <a:ext uri="{FF2B5EF4-FFF2-40B4-BE49-F238E27FC236}">
                <a16:creationId xmlns:a16="http://schemas.microsoft.com/office/drawing/2014/main" id="{DE2B1A40-4DA5-D775-506A-CE88F180AB2C}"/>
              </a:ext>
            </a:extLst>
          </p:cNvPr>
          <p:cNvPicPr>
            <a:picLocks noRot="1" noChangeAspect="1"/>
          </p:cNvPicPr>
          <p:nvPr>
            <a:videoFile r:link="rId1"/>
          </p:nvPr>
        </p:nvPicPr>
        <p:blipFill>
          <a:blip r:embed="rId4"/>
          <a:stretch>
            <a:fillRect/>
          </a:stretch>
        </p:blipFill>
        <p:spPr>
          <a:xfrm>
            <a:off x="6788994" y="2977813"/>
            <a:ext cx="5055611" cy="2798618"/>
          </a:xfrm>
          <a:prstGeom prst="rect">
            <a:avLst/>
          </a:prstGeom>
        </p:spPr>
      </p:pic>
      <p:sp>
        <p:nvSpPr>
          <p:cNvPr id="6" name="TextBox 5">
            <a:extLst>
              <a:ext uri="{FF2B5EF4-FFF2-40B4-BE49-F238E27FC236}">
                <a16:creationId xmlns:a16="http://schemas.microsoft.com/office/drawing/2014/main" id="{70CD02A4-CC36-E09D-1DE3-422651E0783D}"/>
              </a:ext>
            </a:extLst>
          </p:cNvPr>
          <p:cNvSpPr txBox="1"/>
          <p:nvPr/>
        </p:nvSpPr>
        <p:spPr>
          <a:xfrm>
            <a:off x="568036" y="1496291"/>
            <a:ext cx="10377054" cy="101566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323232"/>
                </a:solidFill>
              </a:rPr>
              <a:t>Type – </a:t>
            </a:r>
            <a:r>
              <a:rPr lang="en-US" sz="2000">
                <a:solidFill>
                  <a:srgbClr val="323232"/>
                </a:solidFill>
              </a:rPr>
              <a:t>"The flexible, multi-purpose Arena boasts up to 200 performances a year across music, comedy, theatre and e-sports plus conferences and events" (Swansea Arena, 2025).</a:t>
            </a:r>
            <a:endParaRPr lang="en-GB"/>
          </a:p>
        </p:txBody>
      </p:sp>
    </p:spTree>
    <p:extLst>
      <p:ext uri="{BB962C8B-B14F-4D97-AF65-F5344CB8AC3E}">
        <p14:creationId xmlns:p14="http://schemas.microsoft.com/office/powerpoint/2010/main" val="174827166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71DBA-877B-03A9-1D10-6B8773B63FD0}"/>
              </a:ext>
            </a:extLst>
          </p:cNvPr>
          <p:cNvSpPr>
            <a:spLocks noGrp="1"/>
          </p:cNvSpPr>
          <p:nvPr>
            <p:ph type="title"/>
          </p:nvPr>
        </p:nvSpPr>
        <p:spPr>
          <a:xfrm>
            <a:off x="349934" y="-10222"/>
            <a:ext cx="9634011" cy="1325563"/>
          </a:xfrm>
        </p:spPr>
        <p:txBody>
          <a:bodyPr/>
          <a:lstStyle/>
          <a:p>
            <a:r>
              <a:rPr lang="en-US"/>
              <a:t>Consumer Profile</a:t>
            </a:r>
          </a:p>
        </p:txBody>
      </p:sp>
      <p:sp>
        <p:nvSpPr>
          <p:cNvPr id="3" name="Content Placeholder 2">
            <a:extLst>
              <a:ext uri="{FF2B5EF4-FFF2-40B4-BE49-F238E27FC236}">
                <a16:creationId xmlns:a16="http://schemas.microsoft.com/office/drawing/2014/main" id="{A62E0C3A-DCAD-1F63-E019-924DAEE8186A}"/>
              </a:ext>
            </a:extLst>
          </p:cNvPr>
          <p:cNvSpPr>
            <a:spLocks noGrp="1"/>
          </p:cNvSpPr>
          <p:nvPr>
            <p:ph idx="1"/>
          </p:nvPr>
        </p:nvSpPr>
        <p:spPr>
          <a:xfrm>
            <a:off x="172" y="3808665"/>
            <a:ext cx="5618284" cy="3143641"/>
          </a:xfrm>
        </p:spPr>
        <p:txBody>
          <a:bodyPr vert="horz" lIns="91440" tIns="45720" rIns="91440" bIns="45720" rtlCol="0" anchor="t">
            <a:normAutofit fontScale="85000" lnSpcReduction="20000"/>
          </a:bodyPr>
          <a:lstStyle/>
          <a:p>
            <a:pPr marL="0" indent="0">
              <a:buNone/>
            </a:pPr>
            <a:r>
              <a:rPr lang="en-US" b="1"/>
              <a:t>Evaluation of Needs Met:</a:t>
            </a:r>
          </a:p>
          <a:p>
            <a:pPr>
              <a:buClr>
                <a:srgbClr val="C3B2A7"/>
              </a:buClr>
            </a:pPr>
            <a:r>
              <a:rPr lang="en-US"/>
              <a:t>Diverse events appeals to broad audience</a:t>
            </a:r>
          </a:p>
          <a:p>
            <a:pPr>
              <a:buClr>
                <a:srgbClr val="C3B2A7"/>
              </a:buClr>
            </a:pPr>
            <a:r>
              <a:rPr lang="en-US"/>
              <a:t>Accessible location with good facilities</a:t>
            </a:r>
          </a:p>
          <a:p>
            <a:pPr>
              <a:buClr>
                <a:srgbClr val="C3B2A7"/>
              </a:buClr>
            </a:pPr>
            <a:r>
              <a:rPr lang="en-US"/>
              <a:t>Enhances local entertainment</a:t>
            </a:r>
          </a:p>
          <a:p>
            <a:pPr>
              <a:buClr>
                <a:srgbClr val="C3B2A7"/>
              </a:buClr>
            </a:pPr>
            <a:r>
              <a:rPr lang="en-US"/>
              <a:t>Doesn't specifically attract national/international tourists</a:t>
            </a:r>
          </a:p>
          <a:p>
            <a:pPr>
              <a:buClr>
                <a:srgbClr val="C3B2A7"/>
              </a:buClr>
            </a:pPr>
            <a:r>
              <a:rPr lang="en-US"/>
              <a:t>High costs</a:t>
            </a:r>
          </a:p>
          <a:p>
            <a:pPr>
              <a:buClr>
                <a:srgbClr val="C3B2A7"/>
              </a:buClr>
            </a:pPr>
            <a:endParaRPr lang="en-US"/>
          </a:p>
          <a:p>
            <a:pPr>
              <a:buClr>
                <a:srgbClr val="C3B2A7"/>
              </a:buClr>
            </a:pPr>
            <a:endParaRPr lang="en-US"/>
          </a:p>
        </p:txBody>
      </p:sp>
      <p:pic>
        <p:nvPicPr>
          <p:cNvPr id="4" name="Picture 3" descr="A black and white image of a person&#10;&#10;AI-generated content may be incorrect.">
            <a:extLst>
              <a:ext uri="{FF2B5EF4-FFF2-40B4-BE49-F238E27FC236}">
                <a16:creationId xmlns:a16="http://schemas.microsoft.com/office/drawing/2014/main" id="{592DB946-F24E-8CD4-0840-2EEF3918C086}"/>
              </a:ext>
            </a:extLst>
          </p:cNvPr>
          <p:cNvPicPr>
            <a:picLocks noChangeAspect="1"/>
          </p:cNvPicPr>
          <p:nvPr/>
        </p:nvPicPr>
        <p:blipFill>
          <a:blip r:embed="rId3"/>
          <a:stretch>
            <a:fillRect/>
          </a:stretch>
        </p:blipFill>
        <p:spPr>
          <a:xfrm>
            <a:off x="62068" y="1507480"/>
            <a:ext cx="1327896" cy="1321673"/>
          </a:xfrm>
          <a:prstGeom prst="rect">
            <a:avLst/>
          </a:prstGeom>
        </p:spPr>
      </p:pic>
      <p:sp>
        <p:nvSpPr>
          <p:cNvPr id="5" name="TextBox 4">
            <a:extLst>
              <a:ext uri="{FF2B5EF4-FFF2-40B4-BE49-F238E27FC236}">
                <a16:creationId xmlns:a16="http://schemas.microsoft.com/office/drawing/2014/main" id="{1112C533-B381-4752-FB42-B53F7AA24409}"/>
              </a:ext>
            </a:extLst>
          </p:cNvPr>
          <p:cNvSpPr txBox="1"/>
          <p:nvPr/>
        </p:nvSpPr>
        <p:spPr>
          <a:xfrm>
            <a:off x="1396434" y="1219462"/>
            <a:ext cx="4202632" cy="224676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a:solidFill>
                  <a:srgbClr val="323232"/>
                </a:solidFill>
              </a:rPr>
              <a:t>         'Leisure' Visitor:</a:t>
            </a:r>
          </a:p>
          <a:p>
            <a:endParaRPr lang="en-US" sz="600">
              <a:solidFill>
                <a:srgbClr val="323232"/>
              </a:solidFill>
            </a:endParaRPr>
          </a:p>
          <a:p>
            <a:r>
              <a:rPr lang="en-US" sz="1900" b="1">
                <a:solidFill>
                  <a:srgbClr val="323232"/>
                </a:solidFill>
              </a:rPr>
              <a:t>Demographic: </a:t>
            </a:r>
            <a:r>
              <a:rPr lang="en-US" sz="1900">
                <a:solidFill>
                  <a:srgbClr val="323232"/>
                </a:solidFill>
              </a:rPr>
              <a:t>25-55 years old, mostly local, middle to higher income.</a:t>
            </a:r>
          </a:p>
          <a:p>
            <a:r>
              <a:rPr lang="en-US" sz="1900" b="1">
                <a:solidFill>
                  <a:srgbClr val="323232"/>
                </a:solidFill>
              </a:rPr>
              <a:t>Motivations: </a:t>
            </a:r>
            <a:r>
              <a:rPr lang="en-US" sz="1900">
                <a:solidFill>
                  <a:srgbClr val="323232"/>
                </a:solidFill>
              </a:rPr>
              <a:t>Entertainment (concerts &amp; shows), </a:t>
            </a:r>
            <a:r>
              <a:rPr lang="en-US" sz="1900" err="1">
                <a:solidFill>
                  <a:srgbClr val="323232"/>
                </a:solidFill>
              </a:rPr>
              <a:t>socialising</a:t>
            </a:r>
            <a:r>
              <a:rPr lang="en-US" sz="1900">
                <a:solidFill>
                  <a:srgbClr val="323232"/>
                </a:solidFill>
              </a:rPr>
              <a:t> and seek unique experiences.</a:t>
            </a:r>
          </a:p>
        </p:txBody>
      </p:sp>
      <p:sp>
        <p:nvSpPr>
          <p:cNvPr id="7" name="TextBox 6">
            <a:extLst>
              <a:ext uri="{FF2B5EF4-FFF2-40B4-BE49-F238E27FC236}">
                <a16:creationId xmlns:a16="http://schemas.microsoft.com/office/drawing/2014/main" id="{67F55F89-012B-F6A9-CD0A-696A4615C015}"/>
              </a:ext>
            </a:extLst>
          </p:cNvPr>
          <p:cNvSpPr txBox="1"/>
          <p:nvPr/>
        </p:nvSpPr>
        <p:spPr>
          <a:xfrm>
            <a:off x="6096000" y="150048"/>
            <a:ext cx="4599708" cy="232217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solidFill>
                  <a:schemeClr val="bg1"/>
                </a:solidFill>
                <a:latin typeface="Modern Love"/>
              </a:rPr>
              <a:t>   Cohen &amp; Plog's Theory:</a:t>
            </a:r>
          </a:p>
          <a:p>
            <a:endParaRPr lang="en-US" sz="2000">
              <a:solidFill>
                <a:srgbClr val="323232"/>
              </a:solidFill>
            </a:endParaRPr>
          </a:p>
          <a:p>
            <a:pPr marL="342900" indent="-342900">
              <a:buFont typeface="Calibri"/>
              <a:buChar char="-"/>
            </a:pPr>
            <a:r>
              <a:rPr lang="en-US" sz="2000" err="1">
                <a:solidFill>
                  <a:srgbClr val="323232"/>
                </a:solidFill>
              </a:rPr>
              <a:t>Organised</a:t>
            </a:r>
            <a:r>
              <a:rPr lang="en-US" sz="2000">
                <a:solidFill>
                  <a:srgbClr val="323232"/>
                </a:solidFill>
              </a:rPr>
              <a:t> mass tourists</a:t>
            </a:r>
          </a:p>
          <a:p>
            <a:pPr marL="342900" indent="-342900">
              <a:buFont typeface="Calibri"/>
              <a:buChar char="-"/>
            </a:pPr>
            <a:r>
              <a:rPr lang="en-US" sz="2000">
                <a:solidFill>
                  <a:srgbClr val="323232"/>
                </a:solidFill>
              </a:rPr>
              <a:t>Individual mass tourists</a:t>
            </a:r>
          </a:p>
          <a:p>
            <a:pPr marL="342900" indent="-342900">
              <a:buFont typeface="Calibri"/>
              <a:buChar char="-"/>
            </a:pPr>
            <a:endParaRPr lang="en-US" sz="2000">
              <a:solidFill>
                <a:srgbClr val="323232"/>
              </a:solidFill>
            </a:endParaRPr>
          </a:p>
          <a:p>
            <a:pPr marL="342900" indent="-342900">
              <a:buFont typeface="Calibri"/>
              <a:buChar char="-"/>
            </a:pPr>
            <a:r>
              <a:rPr lang="en-US" sz="2000">
                <a:solidFill>
                  <a:srgbClr val="323232"/>
                </a:solidFill>
              </a:rPr>
              <a:t>Psychocentric</a:t>
            </a:r>
          </a:p>
          <a:p>
            <a:pPr marL="342900" indent="-342900">
              <a:buFont typeface="Calibri"/>
              <a:buChar char="-"/>
            </a:pPr>
            <a:r>
              <a:rPr lang="en-US" sz="2000">
                <a:solidFill>
                  <a:srgbClr val="323232"/>
                </a:solidFill>
              </a:rPr>
              <a:t>Mid-centric tourists</a:t>
            </a:r>
          </a:p>
        </p:txBody>
      </p:sp>
      <p:pic>
        <p:nvPicPr>
          <p:cNvPr id="8" name="Picture 7" descr="The Life Cycles of Destination Life Cycle Models:">
            <a:extLst>
              <a:ext uri="{FF2B5EF4-FFF2-40B4-BE49-F238E27FC236}">
                <a16:creationId xmlns:a16="http://schemas.microsoft.com/office/drawing/2014/main" id="{0AD2F737-5C20-891F-9B44-25DEEEF6DD57}"/>
              </a:ext>
            </a:extLst>
          </p:cNvPr>
          <p:cNvPicPr>
            <a:picLocks noChangeAspect="1"/>
          </p:cNvPicPr>
          <p:nvPr/>
        </p:nvPicPr>
        <p:blipFill>
          <a:blip r:embed="rId4"/>
          <a:stretch>
            <a:fillRect/>
          </a:stretch>
        </p:blipFill>
        <p:spPr>
          <a:xfrm>
            <a:off x="6147580" y="2475871"/>
            <a:ext cx="3965634" cy="2495729"/>
          </a:xfrm>
          <a:prstGeom prst="rect">
            <a:avLst/>
          </a:prstGeom>
        </p:spPr>
      </p:pic>
      <p:pic>
        <p:nvPicPr>
          <p:cNvPr id="9" name="Picture 8" descr="Tourists' classification | TwinsLab Blog">
            <a:extLst>
              <a:ext uri="{FF2B5EF4-FFF2-40B4-BE49-F238E27FC236}">
                <a16:creationId xmlns:a16="http://schemas.microsoft.com/office/drawing/2014/main" id="{8F06E5C6-DDD5-46D2-919D-120EF5BA50A0}"/>
              </a:ext>
            </a:extLst>
          </p:cNvPr>
          <p:cNvPicPr>
            <a:picLocks noChangeAspect="1"/>
          </p:cNvPicPr>
          <p:nvPr/>
        </p:nvPicPr>
        <p:blipFill>
          <a:blip r:embed="rId5"/>
          <a:stretch>
            <a:fillRect/>
          </a:stretch>
        </p:blipFill>
        <p:spPr>
          <a:xfrm>
            <a:off x="5400136" y="4475918"/>
            <a:ext cx="5446142" cy="2478163"/>
          </a:xfrm>
          <a:prstGeom prst="rect">
            <a:avLst/>
          </a:prstGeom>
        </p:spPr>
      </p:pic>
    </p:spTree>
    <p:extLst>
      <p:ext uri="{BB962C8B-B14F-4D97-AF65-F5344CB8AC3E}">
        <p14:creationId xmlns:p14="http://schemas.microsoft.com/office/powerpoint/2010/main" val="12829749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D6279-724B-E6EA-8833-582A606F6261}"/>
              </a:ext>
            </a:extLst>
          </p:cNvPr>
          <p:cNvSpPr>
            <a:spLocks noGrp="1"/>
          </p:cNvSpPr>
          <p:nvPr>
            <p:ph type="title"/>
          </p:nvPr>
        </p:nvSpPr>
        <p:spPr>
          <a:xfrm>
            <a:off x="349412" y="170410"/>
            <a:ext cx="9634011" cy="1533381"/>
          </a:xfrm>
        </p:spPr>
        <p:txBody>
          <a:bodyPr/>
          <a:lstStyle/>
          <a:p>
            <a:r>
              <a:rPr lang="en-US"/>
              <a:t>Identify type of attendees</a:t>
            </a:r>
          </a:p>
        </p:txBody>
      </p:sp>
      <p:sp>
        <p:nvSpPr>
          <p:cNvPr id="3" name="Content Placeholder 2">
            <a:extLst>
              <a:ext uri="{FF2B5EF4-FFF2-40B4-BE49-F238E27FC236}">
                <a16:creationId xmlns:a16="http://schemas.microsoft.com/office/drawing/2014/main" id="{C6C4C52B-0F05-F6E4-29B8-3C243EF0F09B}"/>
              </a:ext>
            </a:extLst>
          </p:cNvPr>
          <p:cNvSpPr>
            <a:spLocks noGrp="1"/>
          </p:cNvSpPr>
          <p:nvPr>
            <p:ph idx="1"/>
          </p:nvPr>
        </p:nvSpPr>
        <p:spPr>
          <a:xfrm>
            <a:off x="349411" y="1708267"/>
            <a:ext cx="6544448" cy="4974791"/>
          </a:xfrm>
        </p:spPr>
        <p:txBody>
          <a:bodyPr vert="horz" lIns="91440" tIns="45720" rIns="91440" bIns="45720" rtlCol="0" anchor="t">
            <a:normAutofit/>
          </a:bodyPr>
          <a:lstStyle/>
          <a:p>
            <a:pPr marL="0" indent="0">
              <a:buNone/>
            </a:pPr>
            <a:r>
              <a:rPr lang="en-US">
                <a:ea typeface="+mn-lt"/>
                <a:cs typeface="+mn-lt"/>
              </a:rPr>
              <a:t>"We are so grateful to the local community who have contributed to buy tickets" (Swansea Council, 2023) - showing the majority are local.</a:t>
            </a:r>
            <a:endParaRPr lang="en-US"/>
          </a:p>
          <a:p>
            <a:pPr marL="0" indent="0">
              <a:buNone/>
            </a:pPr>
            <a:r>
              <a:rPr lang="en-US">
                <a:ea typeface="+mn-lt"/>
                <a:cs typeface="+mn-lt"/>
              </a:rPr>
              <a:t>It has generated interest from international visitors too.</a:t>
            </a:r>
            <a:endParaRPr lang="en-US"/>
          </a:p>
          <a:p>
            <a:pPr marL="0" indent="0">
              <a:buNone/>
            </a:pPr>
            <a:r>
              <a:rPr lang="en-US"/>
              <a:t>- Welcomes music lovers, comedy, theatre, e-sports, conference &amp; trade show attendees.</a:t>
            </a:r>
          </a:p>
          <a:p>
            <a:pPr marL="0" indent="0">
              <a:buClr>
                <a:srgbClr val="C3B2A7"/>
              </a:buClr>
              <a:buNone/>
            </a:pPr>
            <a:r>
              <a:rPr lang="en-US" b="1"/>
              <a:t>Evaluation of Needs met: </a:t>
            </a:r>
          </a:p>
          <a:p>
            <a:pPr marL="0" indent="0">
              <a:buNone/>
            </a:pPr>
            <a:r>
              <a:rPr lang="en-US"/>
              <a:t>Due to the high number of attendees it appears that the Arena is satisfying their needs and expectations. </a:t>
            </a:r>
          </a:p>
          <a:p>
            <a:endParaRPr lang="en-US"/>
          </a:p>
        </p:txBody>
      </p:sp>
      <p:pic>
        <p:nvPicPr>
          <p:cNvPr id="4" name="Picture 3" descr="A pyramid of maslows&#10;&#10;Description automatically generated">
            <a:extLst>
              <a:ext uri="{FF2B5EF4-FFF2-40B4-BE49-F238E27FC236}">
                <a16:creationId xmlns:a16="http://schemas.microsoft.com/office/drawing/2014/main" id="{1CA3F4A2-D5DD-EB4D-E34B-51425A6256FD}"/>
              </a:ext>
            </a:extLst>
          </p:cNvPr>
          <p:cNvPicPr>
            <a:picLocks noChangeAspect="1"/>
          </p:cNvPicPr>
          <p:nvPr/>
        </p:nvPicPr>
        <p:blipFill>
          <a:blip r:embed="rId3"/>
          <a:srcRect l="20966" r="15556" b="483"/>
          <a:stretch/>
        </p:blipFill>
        <p:spPr>
          <a:xfrm>
            <a:off x="6899565" y="1840924"/>
            <a:ext cx="4180554" cy="3716533"/>
          </a:xfrm>
          <a:prstGeom prst="rect">
            <a:avLst/>
          </a:prstGeom>
        </p:spPr>
      </p:pic>
      <p:sp>
        <p:nvSpPr>
          <p:cNvPr id="5" name="TextBox 4">
            <a:extLst>
              <a:ext uri="{FF2B5EF4-FFF2-40B4-BE49-F238E27FC236}">
                <a16:creationId xmlns:a16="http://schemas.microsoft.com/office/drawing/2014/main" id="{5E8DB6AE-1A1E-E8E6-54A8-4E61BF94BE9D}"/>
              </a:ext>
            </a:extLst>
          </p:cNvPr>
          <p:cNvSpPr txBox="1"/>
          <p:nvPr/>
        </p:nvSpPr>
        <p:spPr>
          <a:xfrm>
            <a:off x="7162800" y="5666508"/>
            <a:ext cx="365760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solidFill>
                  <a:srgbClr val="323232"/>
                </a:solidFill>
              </a:rPr>
              <a:t>(Holloway and </a:t>
            </a:r>
            <a:r>
              <a:rPr lang="en-US" err="1">
                <a:solidFill>
                  <a:srgbClr val="323232"/>
                </a:solidFill>
              </a:rPr>
              <a:t>Hymphreys</a:t>
            </a:r>
            <a:r>
              <a:rPr lang="en-US">
                <a:solidFill>
                  <a:srgbClr val="323232"/>
                </a:solidFill>
              </a:rPr>
              <a:t>, 2016)</a:t>
            </a:r>
          </a:p>
          <a:p>
            <a:endParaRPr lang="en-US" sz="1200">
              <a:solidFill>
                <a:srgbClr val="323232"/>
              </a:solidFill>
              <a:latin typeface="Times New Roman"/>
              <a:cs typeface="Times New Roman"/>
            </a:endParaRPr>
          </a:p>
        </p:txBody>
      </p:sp>
    </p:spTree>
    <p:extLst>
      <p:ext uri="{BB962C8B-B14F-4D97-AF65-F5344CB8AC3E}">
        <p14:creationId xmlns:p14="http://schemas.microsoft.com/office/powerpoint/2010/main" val="41346173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8BB87A-01A4-5A74-41E7-E42B1EDE1AB9}"/>
              </a:ext>
            </a:extLst>
          </p:cNvPr>
          <p:cNvSpPr>
            <a:spLocks noGrp="1"/>
          </p:cNvSpPr>
          <p:nvPr>
            <p:ph type="title"/>
          </p:nvPr>
        </p:nvSpPr>
        <p:spPr>
          <a:xfrm>
            <a:off x="1152976" y="4157"/>
            <a:ext cx="9634011" cy="1325563"/>
          </a:xfrm>
        </p:spPr>
        <p:txBody>
          <a:bodyPr/>
          <a:lstStyle/>
          <a:p>
            <a:r>
              <a:rPr lang="en-US"/>
              <a:t>Evaluation of Consumer Satisfaction</a:t>
            </a:r>
          </a:p>
        </p:txBody>
      </p:sp>
      <p:sp>
        <p:nvSpPr>
          <p:cNvPr id="4" name="Oval 3">
            <a:extLst>
              <a:ext uri="{FF2B5EF4-FFF2-40B4-BE49-F238E27FC236}">
                <a16:creationId xmlns:a16="http://schemas.microsoft.com/office/drawing/2014/main" id="{7609899A-BF2D-3CDC-28E8-E52E7513DE60}"/>
              </a:ext>
            </a:extLst>
          </p:cNvPr>
          <p:cNvSpPr/>
          <p:nvPr/>
        </p:nvSpPr>
        <p:spPr>
          <a:xfrm>
            <a:off x="360217" y="1593272"/>
            <a:ext cx="2687781" cy="1717963"/>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endParaRPr lang="en-GB" sz="2000" b="1">
              <a:latin typeface="Aptos"/>
            </a:endParaRPr>
          </a:p>
          <a:p>
            <a:r>
              <a:rPr lang="en-GB" sz="2000" b="1">
                <a:latin typeface="Aptos"/>
              </a:rPr>
              <a:t>     Feedback            Methods</a:t>
            </a:r>
            <a:endParaRPr lang="en-GB"/>
          </a:p>
          <a:p>
            <a:pPr algn="ctr"/>
            <a:endParaRPr lang="en-GB"/>
          </a:p>
        </p:txBody>
      </p:sp>
      <p:cxnSp>
        <p:nvCxnSpPr>
          <p:cNvPr id="7" name="Straight Arrow Connector 6">
            <a:extLst>
              <a:ext uri="{FF2B5EF4-FFF2-40B4-BE49-F238E27FC236}">
                <a16:creationId xmlns:a16="http://schemas.microsoft.com/office/drawing/2014/main" id="{C050D840-F579-382B-4123-DFE36372F41E}"/>
              </a:ext>
            </a:extLst>
          </p:cNvPr>
          <p:cNvCxnSpPr>
            <a:cxnSpLocks/>
          </p:cNvCxnSpPr>
          <p:nvPr/>
        </p:nvCxnSpPr>
        <p:spPr>
          <a:xfrm>
            <a:off x="2784763" y="2978726"/>
            <a:ext cx="1773382"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id="{30BF3FAA-E20B-DDDD-AD2B-E03D8919359A}"/>
              </a:ext>
            </a:extLst>
          </p:cNvPr>
          <p:cNvSpPr txBox="1"/>
          <p:nvPr/>
        </p:nvSpPr>
        <p:spPr>
          <a:xfrm>
            <a:off x="5043054" y="1482436"/>
            <a:ext cx="274320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Trip Advisor Reviews</a:t>
            </a:r>
          </a:p>
        </p:txBody>
      </p:sp>
      <p:cxnSp>
        <p:nvCxnSpPr>
          <p:cNvPr id="9" name="Straight Arrow Connector 8">
            <a:extLst>
              <a:ext uri="{FF2B5EF4-FFF2-40B4-BE49-F238E27FC236}">
                <a16:creationId xmlns:a16="http://schemas.microsoft.com/office/drawing/2014/main" id="{53249356-8313-BE08-62E8-78208F598B54}"/>
              </a:ext>
            </a:extLst>
          </p:cNvPr>
          <p:cNvCxnSpPr>
            <a:cxnSpLocks/>
          </p:cNvCxnSpPr>
          <p:nvPr/>
        </p:nvCxnSpPr>
        <p:spPr>
          <a:xfrm>
            <a:off x="3047999" y="2521526"/>
            <a:ext cx="1773382"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0" name="TextBox 9">
            <a:extLst>
              <a:ext uri="{FF2B5EF4-FFF2-40B4-BE49-F238E27FC236}">
                <a16:creationId xmlns:a16="http://schemas.microsoft.com/office/drawing/2014/main" id="{723ED015-749C-0666-06A3-A3A59E0A7735}"/>
              </a:ext>
            </a:extLst>
          </p:cNvPr>
          <p:cNvSpPr txBox="1"/>
          <p:nvPr/>
        </p:nvSpPr>
        <p:spPr>
          <a:xfrm>
            <a:off x="4821381" y="2341417"/>
            <a:ext cx="274320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Surveys</a:t>
            </a:r>
          </a:p>
        </p:txBody>
      </p:sp>
      <p:cxnSp>
        <p:nvCxnSpPr>
          <p:cNvPr id="11" name="Straight Arrow Connector 10">
            <a:extLst>
              <a:ext uri="{FF2B5EF4-FFF2-40B4-BE49-F238E27FC236}">
                <a16:creationId xmlns:a16="http://schemas.microsoft.com/office/drawing/2014/main" id="{AAC931F2-77B7-9EC1-EA3A-82252D21C536}"/>
              </a:ext>
            </a:extLst>
          </p:cNvPr>
          <p:cNvCxnSpPr>
            <a:cxnSpLocks/>
          </p:cNvCxnSpPr>
          <p:nvPr/>
        </p:nvCxnSpPr>
        <p:spPr>
          <a:xfrm>
            <a:off x="2909453" y="2064326"/>
            <a:ext cx="191192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Arrow Connector 11">
            <a:extLst>
              <a:ext uri="{FF2B5EF4-FFF2-40B4-BE49-F238E27FC236}">
                <a16:creationId xmlns:a16="http://schemas.microsoft.com/office/drawing/2014/main" id="{2D1D5267-55FB-70BC-7EA4-449EC46F5ADA}"/>
              </a:ext>
            </a:extLst>
          </p:cNvPr>
          <p:cNvCxnSpPr>
            <a:cxnSpLocks/>
          </p:cNvCxnSpPr>
          <p:nvPr/>
        </p:nvCxnSpPr>
        <p:spPr>
          <a:xfrm flipV="1">
            <a:off x="2299853" y="1662544"/>
            <a:ext cx="2743200" cy="13854"/>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TextBox 12">
            <a:extLst>
              <a:ext uri="{FF2B5EF4-FFF2-40B4-BE49-F238E27FC236}">
                <a16:creationId xmlns:a16="http://schemas.microsoft.com/office/drawing/2014/main" id="{A35E58C0-E491-D30E-AB65-649EB8B7ECCC}"/>
              </a:ext>
            </a:extLst>
          </p:cNvPr>
          <p:cNvSpPr txBox="1"/>
          <p:nvPr/>
        </p:nvSpPr>
        <p:spPr>
          <a:xfrm>
            <a:off x="4558144" y="2826325"/>
            <a:ext cx="4849091" cy="61555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Follow up emails (</a:t>
            </a:r>
            <a:r>
              <a:rPr lang="en-US" sz="1700" err="1">
                <a:solidFill>
                  <a:srgbClr val="323232"/>
                </a:solidFill>
              </a:rPr>
              <a:t>e.g</a:t>
            </a:r>
            <a:r>
              <a:rPr lang="en-US" sz="1700">
                <a:solidFill>
                  <a:srgbClr val="323232"/>
                </a:solidFill>
              </a:rPr>
              <a:t> Rate Your Experience) with incentives to win a prize</a:t>
            </a:r>
          </a:p>
        </p:txBody>
      </p:sp>
      <p:sp>
        <p:nvSpPr>
          <p:cNvPr id="14" name="TextBox 13">
            <a:extLst>
              <a:ext uri="{FF2B5EF4-FFF2-40B4-BE49-F238E27FC236}">
                <a16:creationId xmlns:a16="http://schemas.microsoft.com/office/drawing/2014/main" id="{8BBE501D-A55D-2410-CCDB-079580884717}"/>
              </a:ext>
            </a:extLst>
          </p:cNvPr>
          <p:cNvSpPr txBox="1"/>
          <p:nvPr/>
        </p:nvSpPr>
        <p:spPr>
          <a:xfrm>
            <a:off x="4821380" y="1884216"/>
            <a:ext cx="274320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QR code feedback</a:t>
            </a:r>
          </a:p>
        </p:txBody>
      </p:sp>
      <p:sp>
        <p:nvSpPr>
          <p:cNvPr id="17" name="Oval 16">
            <a:extLst>
              <a:ext uri="{FF2B5EF4-FFF2-40B4-BE49-F238E27FC236}">
                <a16:creationId xmlns:a16="http://schemas.microsoft.com/office/drawing/2014/main" id="{9DFD8B48-CC62-A9A6-087E-FBC2B27DDB44}"/>
              </a:ext>
            </a:extLst>
          </p:cNvPr>
          <p:cNvSpPr/>
          <p:nvPr/>
        </p:nvSpPr>
        <p:spPr>
          <a:xfrm>
            <a:off x="7564580" y="4391890"/>
            <a:ext cx="2687781" cy="1717963"/>
          </a:xfrm>
          <a:prstGeom prst="ellipse">
            <a:avLst/>
          </a:prstGeom>
          <a:solidFill>
            <a:schemeClr val="accent5">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endParaRPr lang="en-GB" sz="2000" b="1">
              <a:latin typeface="Aptos"/>
            </a:endParaRPr>
          </a:p>
          <a:p>
            <a:r>
              <a:rPr lang="en-GB" sz="2000" b="1">
                <a:latin typeface="Aptos"/>
              </a:rPr>
              <a:t>     Consumer Satisfaction &amp; Engagement</a:t>
            </a:r>
          </a:p>
          <a:p>
            <a:pPr algn="ctr"/>
            <a:endParaRPr lang="en-GB"/>
          </a:p>
        </p:txBody>
      </p:sp>
      <p:cxnSp>
        <p:nvCxnSpPr>
          <p:cNvPr id="18" name="Straight Arrow Connector 17">
            <a:extLst>
              <a:ext uri="{FF2B5EF4-FFF2-40B4-BE49-F238E27FC236}">
                <a16:creationId xmlns:a16="http://schemas.microsoft.com/office/drawing/2014/main" id="{C0B625E6-F4D1-C170-2DE1-CA8CE08A9C02}"/>
              </a:ext>
            </a:extLst>
          </p:cNvPr>
          <p:cNvCxnSpPr>
            <a:cxnSpLocks/>
          </p:cNvCxnSpPr>
          <p:nvPr/>
        </p:nvCxnSpPr>
        <p:spPr>
          <a:xfrm>
            <a:off x="6026725" y="4668980"/>
            <a:ext cx="191192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Arrow Connector 18">
            <a:extLst>
              <a:ext uri="{FF2B5EF4-FFF2-40B4-BE49-F238E27FC236}">
                <a16:creationId xmlns:a16="http://schemas.microsoft.com/office/drawing/2014/main" id="{8773065C-B19B-2665-EF25-32DBA776930C}"/>
              </a:ext>
            </a:extLst>
          </p:cNvPr>
          <p:cNvCxnSpPr>
            <a:cxnSpLocks/>
          </p:cNvCxnSpPr>
          <p:nvPr/>
        </p:nvCxnSpPr>
        <p:spPr>
          <a:xfrm>
            <a:off x="5652652" y="5084616"/>
            <a:ext cx="191192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C35F4A23-394B-8CFA-C4D2-B56C9AE1F261}"/>
              </a:ext>
            </a:extLst>
          </p:cNvPr>
          <p:cNvCxnSpPr>
            <a:cxnSpLocks/>
          </p:cNvCxnSpPr>
          <p:nvPr/>
        </p:nvCxnSpPr>
        <p:spPr>
          <a:xfrm>
            <a:off x="5749633" y="5541816"/>
            <a:ext cx="191192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1" name="Straight Arrow Connector 20">
            <a:extLst>
              <a:ext uri="{FF2B5EF4-FFF2-40B4-BE49-F238E27FC236}">
                <a16:creationId xmlns:a16="http://schemas.microsoft.com/office/drawing/2014/main" id="{0E41B94E-357C-5E34-8002-BFDF1D60CC2B}"/>
              </a:ext>
            </a:extLst>
          </p:cNvPr>
          <p:cNvCxnSpPr>
            <a:cxnSpLocks/>
          </p:cNvCxnSpPr>
          <p:nvPr/>
        </p:nvCxnSpPr>
        <p:spPr>
          <a:xfrm>
            <a:off x="6192978" y="5929743"/>
            <a:ext cx="1911927" cy="0"/>
          </a:xfrm>
          <a:prstGeom prst="straightConnector1">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3" name="TextBox 22">
            <a:extLst>
              <a:ext uri="{FF2B5EF4-FFF2-40B4-BE49-F238E27FC236}">
                <a16:creationId xmlns:a16="http://schemas.microsoft.com/office/drawing/2014/main" id="{CDA248F2-6D67-D2EF-DD02-FC41A2B9995F}"/>
              </a:ext>
            </a:extLst>
          </p:cNvPr>
          <p:cNvSpPr txBox="1"/>
          <p:nvPr/>
        </p:nvSpPr>
        <p:spPr>
          <a:xfrm>
            <a:off x="3269672" y="4488872"/>
            <a:ext cx="3338945"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High quality entertainment </a:t>
            </a:r>
          </a:p>
        </p:txBody>
      </p:sp>
      <p:sp>
        <p:nvSpPr>
          <p:cNvPr id="24" name="TextBox 23">
            <a:extLst>
              <a:ext uri="{FF2B5EF4-FFF2-40B4-BE49-F238E27FC236}">
                <a16:creationId xmlns:a16="http://schemas.microsoft.com/office/drawing/2014/main" id="{55F5D01E-27FC-A46C-A8FC-CCEEB197D9B4}"/>
              </a:ext>
            </a:extLst>
          </p:cNvPr>
          <p:cNvSpPr txBox="1"/>
          <p:nvPr/>
        </p:nvSpPr>
        <p:spPr>
          <a:xfrm>
            <a:off x="2840180" y="4904508"/>
            <a:ext cx="3435927"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Food &amp; Beverage Options</a:t>
            </a:r>
          </a:p>
        </p:txBody>
      </p:sp>
      <p:sp>
        <p:nvSpPr>
          <p:cNvPr id="25" name="TextBox 24">
            <a:extLst>
              <a:ext uri="{FF2B5EF4-FFF2-40B4-BE49-F238E27FC236}">
                <a16:creationId xmlns:a16="http://schemas.microsoft.com/office/drawing/2014/main" id="{11CEAADD-D1FC-3B69-3089-9F421E1733E7}"/>
              </a:ext>
            </a:extLst>
          </p:cNvPr>
          <p:cNvSpPr txBox="1"/>
          <p:nvPr/>
        </p:nvSpPr>
        <p:spPr>
          <a:xfrm>
            <a:off x="2881744" y="5361708"/>
            <a:ext cx="3144982"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QR code order seat service</a:t>
            </a:r>
          </a:p>
        </p:txBody>
      </p:sp>
      <p:sp>
        <p:nvSpPr>
          <p:cNvPr id="26" name="TextBox 25">
            <a:extLst>
              <a:ext uri="{FF2B5EF4-FFF2-40B4-BE49-F238E27FC236}">
                <a16:creationId xmlns:a16="http://schemas.microsoft.com/office/drawing/2014/main" id="{F1831865-5000-ECFF-2CDC-F3DCBC96C9FD}"/>
              </a:ext>
            </a:extLst>
          </p:cNvPr>
          <p:cNvSpPr txBox="1"/>
          <p:nvPr/>
        </p:nvSpPr>
        <p:spPr>
          <a:xfrm>
            <a:off x="4378035" y="5749635"/>
            <a:ext cx="2743200" cy="35394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700">
                <a:solidFill>
                  <a:srgbClr val="323232"/>
                </a:solidFill>
              </a:rPr>
              <a:t>Safety &amp; security</a:t>
            </a:r>
          </a:p>
        </p:txBody>
      </p:sp>
    </p:spTree>
    <p:extLst>
      <p:ext uri="{BB962C8B-B14F-4D97-AF65-F5344CB8AC3E}">
        <p14:creationId xmlns:p14="http://schemas.microsoft.com/office/powerpoint/2010/main" val="1335322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E6C0F-BE3A-7CFF-43A4-5E15347AC42D}"/>
              </a:ext>
            </a:extLst>
          </p:cNvPr>
          <p:cNvSpPr>
            <a:spLocks noGrp="1"/>
          </p:cNvSpPr>
          <p:nvPr>
            <p:ph type="title"/>
          </p:nvPr>
        </p:nvSpPr>
        <p:spPr>
          <a:xfrm>
            <a:off x="321702" y="73429"/>
            <a:ext cx="9634011" cy="1325563"/>
          </a:xfrm>
        </p:spPr>
        <p:txBody>
          <a:bodyPr anchor="ctr">
            <a:normAutofit/>
          </a:bodyPr>
          <a:lstStyle/>
          <a:p>
            <a:r>
              <a:rPr lang="en-US"/>
              <a:t>Sustainability Considerations</a:t>
            </a:r>
          </a:p>
        </p:txBody>
      </p:sp>
      <p:pic>
        <p:nvPicPr>
          <p:cNvPr id="4" name="Picture 3" descr="A large building with a parking lot and a parking lot in the background&#10;&#10;AI-generated content may be incorrect.">
            <a:extLst>
              <a:ext uri="{FF2B5EF4-FFF2-40B4-BE49-F238E27FC236}">
                <a16:creationId xmlns:a16="http://schemas.microsoft.com/office/drawing/2014/main" id="{CF54A472-379B-ABA0-915F-6BCF88432EBE}"/>
              </a:ext>
            </a:extLst>
          </p:cNvPr>
          <p:cNvPicPr>
            <a:picLocks noChangeAspect="1"/>
          </p:cNvPicPr>
          <p:nvPr/>
        </p:nvPicPr>
        <p:blipFill>
          <a:blip r:embed="rId3"/>
          <a:srcRect l="24041" r="25096"/>
          <a:stretch/>
        </p:blipFill>
        <p:spPr>
          <a:xfrm>
            <a:off x="6338456" y="2199697"/>
            <a:ext cx="4684058" cy="4351338"/>
          </a:xfrm>
          <a:prstGeom prst="rect">
            <a:avLst/>
          </a:prstGeom>
          <a:noFill/>
        </p:spPr>
      </p:pic>
      <p:sp>
        <p:nvSpPr>
          <p:cNvPr id="9" name="Date Placeholder 4">
            <a:extLst>
              <a:ext uri="{FF2B5EF4-FFF2-40B4-BE49-F238E27FC236}">
                <a16:creationId xmlns:a16="http://schemas.microsoft.com/office/drawing/2014/main" id="{7FD9A134-D8A2-AA25-0674-366A4D8CF9CB}"/>
              </a:ext>
            </a:extLst>
          </p:cNvPr>
          <p:cNvSpPr>
            <a:spLocks noGrp="1"/>
          </p:cNvSpPr>
          <p:nvPr>
            <p:ph type="dt" sz="half" idx="10"/>
          </p:nvPr>
        </p:nvSpPr>
        <p:spPr>
          <a:xfrm>
            <a:off x="173736" y="6382512"/>
            <a:ext cx="2845901" cy="365125"/>
          </a:xfrm>
        </p:spPr>
        <p:txBody>
          <a:bodyPr/>
          <a:lstStyle/>
          <a:p>
            <a:pPr>
              <a:spcAft>
                <a:spcPts val="600"/>
              </a:spcAft>
            </a:pPr>
            <a:fld id="{FD6E0493-7E70-4C43-A82A-DD389B01C058}" type="datetime1">
              <a:pPr>
                <a:spcAft>
                  <a:spcPts val="600"/>
                </a:spcAft>
              </a:pPr>
              <a:t>1/18/2025</a:t>
            </a:fld>
            <a:endParaRPr lang="en-US"/>
          </a:p>
        </p:txBody>
      </p:sp>
      <p:sp>
        <p:nvSpPr>
          <p:cNvPr id="11" name="Footer Placeholder 5">
            <a:extLst>
              <a:ext uri="{FF2B5EF4-FFF2-40B4-BE49-F238E27FC236}">
                <a16:creationId xmlns:a16="http://schemas.microsoft.com/office/drawing/2014/main" id="{3A58FDEC-D0A8-3796-70C6-AFF280FF5D8C}"/>
              </a:ext>
            </a:extLst>
          </p:cNvPr>
          <p:cNvSpPr>
            <a:spLocks noGrp="1"/>
          </p:cNvSpPr>
          <p:nvPr>
            <p:ph type="ftr" sz="quarter" idx="11"/>
          </p:nvPr>
        </p:nvSpPr>
        <p:spPr>
          <a:xfrm rot="5400000">
            <a:off x="-1754871" y="2093199"/>
            <a:ext cx="4157472" cy="416082"/>
          </a:xfrm>
        </p:spPr>
        <p:txBody>
          <a:bodyPr/>
          <a:lstStyle/>
          <a:p>
            <a:pPr>
              <a:spcAft>
                <a:spcPts val="600"/>
              </a:spcAft>
            </a:pPr>
            <a:r>
              <a:rPr lang="en-US"/>
              <a:t>
              </a:t>
            </a:r>
          </a:p>
        </p:txBody>
      </p:sp>
      <p:sp>
        <p:nvSpPr>
          <p:cNvPr id="13" name="Slide Number Placeholder 6">
            <a:extLst>
              <a:ext uri="{FF2B5EF4-FFF2-40B4-BE49-F238E27FC236}">
                <a16:creationId xmlns:a16="http://schemas.microsoft.com/office/drawing/2014/main" id="{B375C064-006B-5621-14BC-1FBAB24FC9EB}"/>
              </a:ext>
            </a:extLst>
          </p:cNvPr>
          <p:cNvSpPr>
            <a:spLocks noGrp="1"/>
          </p:cNvSpPr>
          <p:nvPr>
            <p:ph type="sldNum" sz="quarter" idx="12"/>
          </p:nvPr>
        </p:nvSpPr>
        <p:spPr>
          <a:xfrm>
            <a:off x="11457919" y="6382512"/>
            <a:ext cx="500997" cy="365125"/>
          </a:xfrm>
        </p:spPr>
        <p:txBody>
          <a:bodyPr/>
          <a:lstStyle/>
          <a:p>
            <a:pPr>
              <a:spcAft>
                <a:spcPts val="600"/>
              </a:spcAft>
            </a:pPr>
            <a:fld id="{24578CCF-2EC4-44CB-A694-F6F6E59A3985}" type="slidenum">
              <a:rPr lang="en-US" dirty="0"/>
              <a:pPr>
                <a:spcAft>
                  <a:spcPts val="600"/>
                </a:spcAft>
              </a:pPr>
              <a:t>8</a:t>
            </a:fld>
            <a:endParaRPr lang="en-US"/>
          </a:p>
        </p:txBody>
      </p:sp>
      <p:pic>
        <p:nvPicPr>
          <p:cNvPr id="6" name="Picture 5" descr="A white circle with green text over it&#10;&#10;AI-generated content may be incorrect.">
            <a:extLst>
              <a:ext uri="{FF2B5EF4-FFF2-40B4-BE49-F238E27FC236}">
                <a16:creationId xmlns:a16="http://schemas.microsoft.com/office/drawing/2014/main" id="{55C6A5BE-A802-D9F2-E52E-96DCAECBEBAE}"/>
              </a:ext>
            </a:extLst>
          </p:cNvPr>
          <p:cNvPicPr>
            <a:picLocks noChangeAspect="1"/>
          </p:cNvPicPr>
          <p:nvPr/>
        </p:nvPicPr>
        <p:blipFill>
          <a:blip r:embed="rId4"/>
          <a:stretch>
            <a:fillRect/>
          </a:stretch>
        </p:blipFill>
        <p:spPr>
          <a:xfrm>
            <a:off x="7716982" y="225137"/>
            <a:ext cx="3200400" cy="1794164"/>
          </a:xfrm>
          <a:prstGeom prst="rect">
            <a:avLst/>
          </a:prstGeom>
        </p:spPr>
      </p:pic>
      <p:sp>
        <p:nvSpPr>
          <p:cNvPr id="12" name="TextBox 11">
            <a:extLst>
              <a:ext uri="{FF2B5EF4-FFF2-40B4-BE49-F238E27FC236}">
                <a16:creationId xmlns:a16="http://schemas.microsoft.com/office/drawing/2014/main" id="{C2106B08-6DBF-FDCB-E3F2-6B897F6B1C20}"/>
              </a:ext>
            </a:extLst>
          </p:cNvPr>
          <p:cNvSpPr txBox="1"/>
          <p:nvPr/>
        </p:nvSpPr>
        <p:spPr>
          <a:xfrm>
            <a:off x="858981" y="1717962"/>
            <a:ext cx="4807527" cy="313932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Current Practices:</a:t>
            </a:r>
          </a:p>
          <a:p>
            <a:endParaRPr lang="en-GB" sz="2000"/>
          </a:p>
          <a:p>
            <a:pPr marL="285750" indent="-285750">
              <a:buFont typeface="Arial"/>
              <a:buChar char="•"/>
            </a:pPr>
            <a:r>
              <a:rPr lang="en-GB" sz="2000"/>
              <a:t>Electronic ticketing</a:t>
            </a:r>
          </a:p>
          <a:p>
            <a:pPr marL="285750" indent="-285750">
              <a:buFont typeface="Arial"/>
              <a:buChar char="•"/>
            </a:pPr>
            <a:r>
              <a:rPr lang="en-GB" sz="2000"/>
              <a:t>Sourcing local products (</a:t>
            </a:r>
            <a:r>
              <a:rPr lang="en-GB" sz="2000" err="1"/>
              <a:t>e.g</a:t>
            </a:r>
            <a:r>
              <a:rPr lang="en-GB" sz="2000"/>
              <a:t> Gower Brewery).</a:t>
            </a:r>
          </a:p>
          <a:p>
            <a:pPr marL="285750" indent="-285750">
              <a:buFont typeface="Arial"/>
              <a:buChar char="•"/>
            </a:pPr>
            <a:r>
              <a:rPr lang="en-GB" sz="2000"/>
              <a:t>Hosting eco events like the Green Economy Conference &amp; Exhibition.</a:t>
            </a:r>
          </a:p>
          <a:p>
            <a:pPr marL="285750" indent="-285750">
              <a:buFont typeface="Arial"/>
              <a:buChar char="•"/>
            </a:pPr>
            <a:r>
              <a:rPr lang="en-GB" sz="2000"/>
              <a:t>Providing recycling bins.</a:t>
            </a:r>
          </a:p>
          <a:p>
            <a:pPr marL="285750" indent="-285750">
              <a:buFont typeface="Arial"/>
              <a:buChar char="•"/>
            </a:pPr>
            <a:r>
              <a:rPr lang="en-GB" sz="2000"/>
              <a:t>Promoting public transport.</a:t>
            </a:r>
          </a:p>
          <a:p>
            <a:pPr marL="285750" indent="-285750">
              <a:buFont typeface="Arial"/>
              <a:buChar char="•"/>
            </a:pPr>
            <a:endParaRPr lang="en-GB"/>
          </a:p>
        </p:txBody>
      </p:sp>
      <p:pic>
        <p:nvPicPr>
          <p:cNvPr id="3" name="Picture 2" descr="52 Huge Environmentally Conscious Consumer Statistics 2025">
            <a:extLst>
              <a:ext uri="{FF2B5EF4-FFF2-40B4-BE49-F238E27FC236}">
                <a16:creationId xmlns:a16="http://schemas.microsoft.com/office/drawing/2014/main" id="{B45FE9F5-DE77-CACE-C902-C2F15DF56F62}"/>
              </a:ext>
            </a:extLst>
          </p:cNvPr>
          <p:cNvPicPr>
            <a:picLocks noChangeAspect="1"/>
          </p:cNvPicPr>
          <p:nvPr/>
        </p:nvPicPr>
        <p:blipFill>
          <a:blip r:embed="rId5"/>
          <a:srcRect l="3000" t="200" r="-200" b="-4017"/>
          <a:stretch/>
        </p:blipFill>
        <p:spPr>
          <a:xfrm>
            <a:off x="110837" y="5081154"/>
            <a:ext cx="6123323" cy="1652180"/>
          </a:xfrm>
          <a:prstGeom prst="rect">
            <a:avLst/>
          </a:prstGeom>
        </p:spPr>
      </p:pic>
    </p:spTree>
    <p:extLst>
      <p:ext uri="{BB962C8B-B14F-4D97-AF65-F5344CB8AC3E}">
        <p14:creationId xmlns:p14="http://schemas.microsoft.com/office/powerpoint/2010/main" val="3858553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B639C-B182-A170-A70B-A0941AFB639F}"/>
              </a:ext>
            </a:extLst>
          </p:cNvPr>
          <p:cNvSpPr>
            <a:spLocks noGrp="1"/>
          </p:cNvSpPr>
          <p:nvPr>
            <p:ph type="title"/>
          </p:nvPr>
        </p:nvSpPr>
        <p:spPr>
          <a:xfrm>
            <a:off x="487433" y="258244"/>
            <a:ext cx="5133898" cy="1325563"/>
          </a:xfrm>
        </p:spPr>
        <p:txBody>
          <a:bodyPr/>
          <a:lstStyle/>
          <a:p>
            <a:r>
              <a:rPr lang="en-US"/>
              <a:t>External Influences </a:t>
            </a:r>
          </a:p>
        </p:txBody>
      </p:sp>
      <p:sp>
        <p:nvSpPr>
          <p:cNvPr id="4" name="TextBox 3">
            <a:extLst>
              <a:ext uri="{FF2B5EF4-FFF2-40B4-BE49-F238E27FC236}">
                <a16:creationId xmlns:a16="http://schemas.microsoft.com/office/drawing/2014/main" id="{9790FA97-6878-A08A-5F7E-0D656BFDAD08}"/>
              </a:ext>
            </a:extLst>
          </p:cNvPr>
          <p:cNvSpPr txBox="1"/>
          <p:nvPr/>
        </p:nvSpPr>
        <p:spPr>
          <a:xfrm>
            <a:off x="665018" y="1856508"/>
            <a:ext cx="332509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Political:</a:t>
            </a:r>
          </a:p>
          <a:p>
            <a:endParaRPr lang="en-GB"/>
          </a:p>
          <a:p>
            <a:pPr marL="285750" indent="-285750">
              <a:buFont typeface="Arial"/>
              <a:buChar char="•"/>
            </a:pPr>
            <a:r>
              <a:rPr lang="en-GB"/>
              <a:t>Funding </a:t>
            </a:r>
          </a:p>
          <a:p>
            <a:pPr marL="285750" indent="-285750">
              <a:buFont typeface="Arial"/>
              <a:buChar char="•"/>
            </a:pPr>
            <a:r>
              <a:rPr lang="en-GB"/>
              <a:t>Investment </a:t>
            </a:r>
          </a:p>
          <a:p>
            <a:r>
              <a:rPr lang="en-GB"/>
              <a:t>    </a:t>
            </a:r>
          </a:p>
          <a:p>
            <a:pPr marL="285750" indent="-285750">
              <a:buFont typeface="Arial"/>
              <a:buChar char="•"/>
            </a:pPr>
            <a:endParaRPr lang="en-GB"/>
          </a:p>
          <a:p>
            <a:endParaRPr lang="en-GB"/>
          </a:p>
          <a:p>
            <a:endParaRPr lang="en-GB"/>
          </a:p>
        </p:txBody>
      </p:sp>
      <p:sp>
        <p:nvSpPr>
          <p:cNvPr id="6" name="TextBox 5">
            <a:extLst>
              <a:ext uri="{FF2B5EF4-FFF2-40B4-BE49-F238E27FC236}">
                <a16:creationId xmlns:a16="http://schemas.microsoft.com/office/drawing/2014/main" id="{6FE74D69-131B-9F5F-9686-900359B0C315}"/>
              </a:ext>
            </a:extLst>
          </p:cNvPr>
          <p:cNvSpPr txBox="1"/>
          <p:nvPr/>
        </p:nvSpPr>
        <p:spPr>
          <a:xfrm>
            <a:off x="2923308" y="1856507"/>
            <a:ext cx="332509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Economic:</a:t>
            </a:r>
          </a:p>
          <a:p>
            <a:endParaRPr lang="en-GB"/>
          </a:p>
          <a:p>
            <a:pPr marL="285750" indent="-285750">
              <a:buFont typeface="Arial"/>
              <a:buChar char="•"/>
            </a:pPr>
            <a:r>
              <a:rPr lang="en-GB"/>
              <a:t>Cost of Living (affordability)</a:t>
            </a:r>
          </a:p>
          <a:p>
            <a:pPr marL="285750" indent="-285750">
              <a:buFont typeface="Arial"/>
              <a:buChar char="•"/>
            </a:pPr>
            <a:r>
              <a:rPr lang="en-GB"/>
              <a:t>Taxes</a:t>
            </a:r>
          </a:p>
          <a:p>
            <a:pPr marL="285750" indent="-285750">
              <a:buFont typeface="Arial"/>
              <a:buChar char="•"/>
            </a:pPr>
            <a:r>
              <a:rPr lang="en-GB"/>
              <a:t>Recession</a:t>
            </a:r>
          </a:p>
          <a:p>
            <a:pPr marL="285750" indent="-285750">
              <a:buFont typeface="Arial"/>
              <a:buChar char="•"/>
            </a:pPr>
            <a:endParaRPr lang="en-GB"/>
          </a:p>
          <a:p>
            <a:endParaRPr lang="en-GB"/>
          </a:p>
          <a:p>
            <a:endParaRPr lang="en-GB"/>
          </a:p>
        </p:txBody>
      </p:sp>
      <p:sp>
        <p:nvSpPr>
          <p:cNvPr id="7" name="TextBox 6">
            <a:extLst>
              <a:ext uri="{FF2B5EF4-FFF2-40B4-BE49-F238E27FC236}">
                <a16:creationId xmlns:a16="http://schemas.microsoft.com/office/drawing/2014/main" id="{FDB57C4F-EE92-4B19-3FA2-2F86F3AD2820}"/>
              </a:ext>
            </a:extLst>
          </p:cNvPr>
          <p:cNvSpPr txBox="1"/>
          <p:nvPr/>
        </p:nvSpPr>
        <p:spPr>
          <a:xfrm>
            <a:off x="5320144" y="1856507"/>
            <a:ext cx="332509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Social:</a:t>
            </a:r>
          </a:p>
          <a:p>
            <a:endParaRPr lang="en-GB"/>
          </a:p>
          <a:p>
            <a:pPr marL="285750" indent="-285750">
              <a:buFont typeface="Arial"/>
              <a:buChar char="•"/>
            </a:pPr>
            <a:r>
              <a:rPr lang="en-GB"/>
              <a:t>Trends (</a:t>
            </a:r>
            <a:r>
              <a:rPr lang="en-GB" err="1"/>
              <a:t>e.g</a:t>
            </a:r>
            <a:r>
              <a:rPr lang="en-GB"/>
              <a:t> eco)</a:t>
            </a:r>
          </a:p>
          <a:p>
            <a:pPr marL="285750" indent="-285750">
              <a:buFont typeface="Arial"/>
              <a:buChar char="•"/>
            </a:pPr>
            <a:r>
              <a:rPr lang="en-GB"/>
              <a:t>Lifestyle Changes </a:t>
            </a:r>
          </a:p>
          <a:p>
            <a:pPr marL="285750" indent="-285750">
              <a:buFont typeface="Arial"/>
              <a:buChar char="•"/>
            </a:pPr>
            <a:endParaRPr lang="en-GB"/>
          </a:p>
          <a:p>
            <a:pPr marL="285750" indent="-285750">
              <a:buFont typeface="Arial"/>
              <a:buChar char="•"/>
            </a:pPr>
            <a:endParaRPr lang="en-GB"/>
          </a:p>
          <a:p>
            <a:endParaRPr lang="en-GB"/>
          </a:p>
          <a:p>
            <a:endParaRPr lang="en-GB"/>
          </a:p>
        </p:txBody>
      </p:sp>
      <p:sp>
        <p:nvSpPr>
          <p:cNvPr id="8" name="TextBox 7">
            <a:extLst>
              <a:ext uri="{FF2B5EF4-FFF2-40B4-BE49-F238E27FC236}">
                <a16:creationId xmlns:a16="http://schemas.microsoft.com/office/drawing/2014/main" id="{C51CECC7-9987-B14D-88D7-89544C8CF4EA}"/>
              </a:ext>
            </a:extLst>
          </p:cNvPr>
          <p:cNvSpPr txBox="1"/>
          <p:nvPr/>
        </p:nvSpPr>
        <p:spPr>
          <a:xfrm>
            <a:off x="7910944" y="1856507"/>
            <a:ext cx="332509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b="1"/>
              <a:t>Environmental:</a:t>
            </a:r>
          </a:p>
          <a:p>
            <a:endParaRPr lang="en-GB"/>
          </a:p>
          <a:p>
            <a:pPr marL="285750" indent="-285750">
              <a:buFont typeface="Arial"/>
              <a:buChar char="•"/>
            </a:pPr>
            <a:r>
              <a:rPr lang="en-GB"/>
              <a:t>Sustainability</a:t>
            </a:r>
          </a:p>
          <a:p>
            <a:pPr marL="285750" indent="-285750">
              <a:buFont typeface="Arial"/>
              <a:buChar char="•"/>
            </a:pPr>
            <a:r>
              <a:rPr lang="en-GB"/>
              <a:t>Public Transport</a:t>
            </a:r>
          </a:p>
          <a:p>
            <a:pPr marL="285750" indent="-285750">
              <a:buFont typeface="Arial"/>
              <a:buChar char="•"/>
            </a:pPr>
            <a:endParaRPr lang="en-GB"/>
          </a:p>
          <a:p>
            <a:pPr marL="285750" indent="-285750">
              <a:buFont typeface="Arial"/>
              <a:buChar char="•"/>
            </a:pPr>
            <a:endParaRPr lang="en-GB"/>
          </a:p>
          <a:p>
            <a:endParaRPr lang="en-GB"/>
          </a:p>
          <a:p>
            <a:endParaRPr lang="en-GB"/>
          </a:p>
        </p:txBody>
      </p:sp>
      <p:pic>
        <p:nvPicPr>
          <p:cNvPr id="5" name="Picture 4" descr="Swansea Arena / Arena Abertawe">
            <a:extLst>
              <a:ext uri="{FF2B5EF4-FFF2-40B4-BE49-F238E27FC236}">
                <a16:creationId xmlns:a16="http://schemas.microsoft.com/office/drawing/2014/main" id="{C3AD1C9C-BE8D-9D77-9BC3-EB2133DC5746}"/>
              </a:ext>
            </a:extLst>
          </p:cNvPr>
          <p:cNvPicPr>
            <a:picLocks noChangeAspect="1"/>
          </p:cNvPicPr>
          <p:nvPr/>
        </p:nvPicPr>
        <p:blipFill>
          <a:blip r:embed="rId3"/>
          <a:stretch>
            <a:fillRect/>
          </a:stretch>
        </p:blipFill>
        <p:spPr>
          <a:xfrm>
            <a:off x="339306" y="3592903"/>
            <a:ext cx="4382218" cy="2978988"/>
          </a:xfrm>
          <a:prstGeom prst="rect">
            <a:avLst/>
          </a:prstGeom>
        </p:spPr>
      </p:pic>
      <p:pic>
        <p:nvPicPr>
          <p:cNvPr id="14" name="Picture 13" descr="A blue background with a white bird&#10;&#10;AI-generated content may be incorrect.">
            <a:extLst>
              <a:ext uri="{FF2B5EF4-FFF2-40B4-BE49-F238E27FC236}">
                <a16:creationId xmlns:a16="http://schemas.microsoft.com/office/drawing/2014/main" id="{755B8C5C-4D52-8874-FB3D-C2BDB4CDC0CC}"/>
              </a:ext>
            </a:extLst>
          </p:cNvPr>
          <p:cNvPicPr>
            <a:picLocks noChangeAspect="1"/>
          </p:cNvPicPr>
          <p:nvPr/>
        </p:nvPicPr>
        <p:blipFill>
          <a:blip r:embed="rId4"/>
          <a:srcRect l="3155" r="3354" b="1111"/>
          <a:stretch/>
        </p:blipFill>
        <p:spPr>
          <a:xfrm>
            <a:off x="4833219" y="4439459"/>
            <a:ext cx="6420483" cy="1271588"/>
          </a:xfrm>
          <a:prstGeom prst="rect">
            <a:avLst/>
          </a:prstGeom>
        </p:spPr>
      </p:pic>
    </p:spTree>
    <p:extLst>
      <p:ext uri="{BB962C8B-B14F-4D97-AF65-F5344CB8AC3E}">
        <p14:creationId xmlns:p14="http://schemas.microsoft.com/office/powerpoint/2010/main" val="558863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F03D4-E2DF-A308-A223-BF896F2FE1B7}"/>
              </a:ext>
            </a:extLst>
          </p:cNvPr>
          <p:cNvSpPr>
            <a:spLocks noGrp="1"/>
          </p:cNvSpPr>
          <p:nvPr>
            <p:ph type="title"/>
          </p:nvPr>
        </p:nvSpPr>
        <p:spPr>
          <a:xfrm>
            <a:off x="330068" y="-130991"/>
            <a:ext cx="9634011" cy="1325563"/>
          </a:xfrm>
        </p:spPr>
        <p:txBody>
          <a:bodyPr/>
          <a:lstStyle/>
          <a:p>
            <a:r>
              <a:rPr lang="en-GB"/>
              <a:t>References</a:t>
            </a:r>
          </a:p>
        </p:txBody>
      </p:sp>
      <p:sp>
        <p:nvSpPr>
          <p:cNvPr id="3" name="Content Placeholder 2">
            <a:extLst>
              <a:ext uri="{FF2B5EF4-FFF2-40B4-BE49-F238E27FC236}">
                <a16:creationId xmlns:a16="http://schemas.microsoft.com/office/drawing/2014/main" id="{45D21C75-8A16-8918-D129-8A36AB821155}"/>
              </a:ext>
            </a:extLst>
          </p:cNvPr>
          <p:cNvSpPr>
            <a:spLocks noGrp="1"/>
          </p:cNvSpPr>
          <p:nvPr>
            <p:ph idx="1"/>
          </p:nvPr>
        </p:nvSpPr>
        <p:spPr>
          <a:xfrm>
            <a:off x="328238" y="892679"/>
            <a:ext cx="10680421" cy="5002500"/>
          </a:xfrm>
        </p:spPr>
        <p:txBody>
          <a:bodyPr vert="horz" lIns="91440" tIns="45720" rIns="91440" bIns="45720" rtlCol="0" anchor="t">
            <a:noAutofit/>
          </a:bodyPr>
          <a:lstStyle/>
          <a:p>
            <a:pPr>
              <a:buClr>
                <a:srgbClr val="C3B2A7"/>
              </a:buClr>
              <a:buFont typeface="Arial"/>
              <a:buChar char="•"/>
            </a:pPr>
            <a:r>
              <a:rPr lang="en-GB" sz="1350">
                <a:latin typeface="Avenir Next LT Pro"/>
                <a:cs typeface="Times New Roman"/>
              </a:rPr>
              <a:t>4theRegion (2024). </a:t>
            </a:r>
            <a:r>
              <a:rPr lang="en-GB" sz="1350" i="1">
                <a:latin typeface="Avenir Next LT Pro"/>
                <a:cs typeface="Times New Roman"/>
              </a:rPr>
              <a:t>Green Conference</a:t>
            </a:r>
            <a:r>
              <a:rPr lang="en-GB" sz="1350">
                <a:latin typeface="Avenir Next LT Pro"/>
                <a:cs typeface="Times New Roman"/>
              </a:rPr>
              <a:t>. </a:t>
            </a:r>
            <a:r>
              <a:rPr lang="en-GB" sz="1350" i="1">
                <a:latin typeface="Avenir Next LT Pro"/>
                <a:cs typeface="Times New Roman"/>
              </a:rPr>
              <a:t>Image</a:t>
            </a:r>
            <a:r>
              <a:rPr lang="en-GB" sz="1350">
                <a:latin typeface="Avenir Next LT Pro"/>
                <a:cs typeface="Times New Roman"/>
              </a:rPr>
              <a:t>. Available at: </a:t>
            </a:r>
            <a:r>
              <a:rPr lang="en-GB" sz="1350">
                <a:solidFill>
                  <a:srgbClr val="000000"/>
                </a:solidFill>
                <a:latin typeface="Avenir Next LT Pro"/>
                <a:cs typeface="Times New Roman"/>
                <a:hlinkClick r:id="rId3"/>
              </a:rPr>
              <a:t>https://www.4theregion.org.uk/green-economy-conference-2024/</a:t>
            </a:r>
            <a:r>
              <a:rPr lang="en-GB" sz="1350">
                <a:latin typeface="Avenir Next LT Pro"/>
                <a:cs typeface="Times New Roman"/>
              </a:rPr>
              <a:t> [Accessed 18 Jan. 2025].</a:t>
            </a:r>
            <a:endParaRPr lang="en-GB" sz="1350">
              <a:solidFill>
                <a:srgbClr val="000000"/>
              </a:solidFill>
              <a:latin typeface="Avenir Next LT Pro"/>
              <a:cs typeface="Times New Roman"/>
            </a:endParaRPr>
          </a:p>
          <a:p>
            <a:pPr>
              <a:buClr>
                <a:srgbClr val="C3B2A7"/>
              </a:buClr>
              <a:buFont typeface="Arial"/>
              <a:buChar char="•"/>
            </a:pPr>
            <a:r>
              <a:rPr lang="en-GB" sz="1350">
                <a:latin typeface="Avenir Next LT Pro"/>
                <a:cs typeface="Times New Roman"/>
              </a:rPr>
              <a:t>Andrew, H. (2017). </a:t>
            </a:r>
            <a:r>
              <a:rPr lang="en-GB" sz="1350" i="1">
                <a:latin typeface="Avenir Next LT Pro"/>
                <a:cs typeface="Times New Roman"/>
              </a:rPr>
              <a:t>UWTSD Logo</a:t>
            </a:r>
            <a:r>
              <a:rPr lang="en-GB" sz="1350">
                <a:latin typeface="Avenir Next LT Pro"/>
                <a:cs typeface="Times New Roman"/>
              </a:rPr>
              <a:t>. </a:t>
            </a:r>
            <a:r>
              <a:rPr lang="en-GB" sz="1350" i="1">
                <a:latin typeface="Avenir Next LT Pro"/>
                <a:cs typeface="Times New Roman"/>
              </a:rPr>
              <a:t>Image</a:t>
            </a:r>
            <a:r>
              <a:rPr lang="en-GB" sz="1350">
                <a:latin typeface="Avenir Next LT Pro"/>
                <a:cs typeface="Times New Roman"/>
              </a:rPr>
              <a:t>. Available at: </a:t>
            </a:r>
            <a:r>
              <a:rPr lang="en-GB" sz="1350">
                <a:solidFill>
                  <a:srgbClr val="000000"/>
                </a:solidFill>
                <a:latin typeface="Avenir Next LT Pro"/>
                <a:cs typeface="Times New Roman"/>
                <a:hlinkClick r:id="rId4"/>
              </a:rPr>
              <a:t>https://www.discoverdylanthomas.com/portfolio-items/dylan-day-poetry-share-uwtsd-carmarthen/print-2</a:t>
            </a:r>
            <a:r>
              <a:rPr lang="en-GB" sz="1350">
                <a:latin typeface="Avenir Next LT Pro"/>
                <a:cs typeface="Times New Roman"/>
              </a:rPr>
              <a:t> [Accessed 15 Jan. 2025].</a:t>
            </a:r>
            <a:endParaRPr lang="en-GB" sz="1350">
              <a:solidFill>
                <a:srgbClr val="000000"/>
              </a:solidFill>
              <a:latin typeface="Avenir Next LT Pro"/>
              <a:cs typeface="Times New Roman"/>
            </a:endParaRPr>
          </a:p>
          <a:p>
            <a:pPr>
              <a:buClr>
                <a:srgbClr val="C3B2A7"/>
              </a:buClr>
              <a:buFont typeface="Arial"/>
              <a:buChar char="•"/>
            </a:pPr>
            <a:r>
              <a:rPr lang="en-GB" sz="1350">
                <a:latin typeface="Avenir Next LT Pro"/>
                <a:cs typeface="Times New Roman"/>
              </a:rPr>
              <a:t>ATG (2022). </a:t>
            </a:r>
            <a:r>
              <a:rPr lang="en-GB" sz="1350" i="1">
                <a:latin typeface="Avenir Next LT Pro"/>
                <a:cs typeface="Times New Roman"/>
              </a:rPr>
              <a:t>Swansea Arena History | Contact Details | Access | ATG Tickets</a:t>
            </a:r>
            <a:r>
              <a:rPr lang="en-GB" sz="1350">
                <a:latin typeface="Avenir Next LT Pro"/>
                <a:cs typeface="Times New Roman"/>
              </a:rPr>
              <a:t>. [online] ATG Tickets. Available at: </a:t>
            </a:r>
            <a:r>
              <a:rPr lang="en-GB" sz="1350">
                <a:solidFill>
                  <a:srgbClr val="000000"/>
                </a:solidFill>
                <a:latin typeface="Avenir Next LT Pro"/>
                <a:cs typeface="Times New Roman"/>
                <a:hlinkClick r:id="rId5"/>
              </a:rPr>
              <a:t>https://www.atgtickets.com/venues/swansea-arena/info/</a:t>
            </a:r>
            <a:r>
              <a:rPr lang="en-GB" sz="1350">
                <a:latin typeface="Avenir Next LT Pro"/>
                <a:cs typeface="Times New Roman"/>
              </a:rPr>
              <a:t> [Accessed 18 Jan. 2025].</a:t>
            </a:r>
            <a:endParaRPr lang="en-GB" sz="1350">
              <a:solidFill>
                <a:srgbClr val="000000"/>
              </a:solidFill>
              <a:latin typeface="Avenir Next LT Pro"/>
              <a:cs typeface="Times New Roman"/>
            </a:endParaRPr>
          </a:p>
          <a:p>
            <a:pPr>
              <a:buClr>
                <a:srgbClr val="C3B2A7"/>
              </a:buClr>
              <a:buFont typeface="Arial"/>
              <a:buChar char="•"/>
            </a:pPr>
            <a:r>
              <a:rPr lang="en-GB" sz="1350">
                <a:latin typeface="Avenir Next LT Pro"/>
                <a:cs typeface="Times New Roman"/>
              </a:rPr>
              <a:t>Butler, B. (2023). </a:t>
            </a:r>
            <a:r>
              <a:rPr lang="en-GB" sz="1350" i="1">
                <a:latin typeface="Avenir Next LT Pro"/>
                <a:cs typeface="Times New Roman"/>
              </a:rPr>
              <a:t>First Year Success for Swansea Arena</a:t>
            </a:r>
            <a:r>
              <a:rPr lang="en-GB" sz="1350">
                <a:latin typeface="Avenir Next LT Pro"/>
                <a:cs typeface="Times New Roman"/>
              </a:rPr>
              <a:t>. [online] Insider Media Ltd. Available at: </a:t>
            </a:r>
            <a:r>
              <a:rPr lang="en-GB" sz="1350">
                <a:solidFill>
                  <a:srgbClr val="000000"/>
                </a:solidFill>
                <a:latin typeface="Avenir Next LT Pro"/>
                <a:cs typeface="Times New Roman"/>
                <a:hlinkClick r:id="rId6"/>
              </a:rPr>
              <a:t>https://www.insidermedia.com/news/wales/arena-first-year-success-in-swansea</a:t>
            </a:r>
            <a:r>
              <a:rPr lang="en-GB" sz="1350">
                <a:latin typeface="Avenir Next LT Pro"/>
                <a:cs typeface="Times New Roman"/>
              </a:rPr>
              <a:t> [Accessed 18 Jan. 2025].</a:t>
            </a:r>
            <a:endParaRPr lang="en-GB" sz="1350">
              <a:solidFill>
                <a:srgbClr val="000000"/>
              </a:solidFill>
              <a:latin typeface="Avenir Next LT Pro"/>
              <a:cs typeface="Times New Roman"/>
            </a:endParaRPr>
          </a:p>
          <a:p>
            <a:pPr>
              <a:buClr>
                <a:srgbClr val="C3B2A7"/>
              </a:buClr>
              <a:buFont typeface="Arial"/>
              <a:buChar char="•"/>
            </a:pPr>
            <a:r>
              <a:rPr lang="en-GB" sz="1350" err="1">
                <a:latin typeface="Avenir Next LT Pro"/>
                <a:cs typeface="Times New Roman"/>
              </a:rPr>
              <a:t>Copr</a:t>
            </a:r>
            <a:r>
              <a:rPr lang="en-GB" sz="1350">
                <a:latin typeface="Avenir Next LT Pro"/>
                <a:cs typeface="Times New Roman"/>
              </a:rPr>
              <a:t> Bay (2025). </a:t>
            </a:r>
            <a:r>
              <a:rPr lang="en-GB" sz="1350" i="1" err="1">
                <a:latin typeface="Avenir Next LT Pro"/>
                <a:cs typeface="Times New Roman"/>
              </a:rPr>
              <a:t>Copr</a:t>
            </a:r>
            <a:r>
              <a:rPr lang="en-GB" sz="1350" i="1">
                <a:latin typeface="Avenir Next LT Pro"/>
                <a:cs typeface="Times New Roman"/>
              </a:rPr>
              <a:t> Bay Swansea – Transforming Swansea</a:t>
            </a:r>
            <a:r>
              <a:rPr lang="en-GB" sz="1350">
                <a:latin typeface="Avenir Next LT Pro"/>
                <a:cs typeface="Times New Roman"/>
              </a:rPr>
              <a:t>. [online] </a:t>
            </a:r>
            <a:r>
              <a:rPr lang="en-GB" sz="1350" err="1">
                <a:latin typeface="Avenir Next LT Pro"/>
                <a:cs typeface="Times New Roman"/>
              </a:rPr>
              <a:t>Copr</a:t>
            </a:r>
            <a:r>
              <a:rPr lang="en-GB" sz="1350">
                <a:latin typeface="Avenir Next LT Pro"/>
                <a:cs typeface="Times New Roman"/>
              </a:rPr>
              <a:t> Bay Swansea . Available at: </a:t>
            </a:r>
            <a:r>
              <a:rPr lang="en-GB" sz="1350">
                <a:solidFill>
                  <a:srgbClr val="000000"/>
                </a:solidFill>
                <a:latin typeface="Avenir Next LT Pro"/>
                <a:cs typeface="Times New Roman"/>
                <a:hlinkClick r:id="rId7"/>
              </a:rPr>
              <a:t>https://coprbayswansea.com/</a:t>
            </a:r>
            <a:r>
              <a:rPr lang="en-GB" sz="1350">
                <a:latin typeface="Avenir Next LT Pro"/>
                <a:cs typeface="Times New Roman"/>
              </a:rPr>
              <a:t> [Accessed 18 Jan. 2025].</a:t>
            </a:r>
            <a:endParaRPr lang="en-GB" sz="1350">
              <a:solidFill>
                <a:srgbClr val="000000"/>
              </a:solidFill>
              <a:latin typeface="Avenir Next LT Pro"/>
              <a:cs typeface="Times New Roman"/>
            </a:endParaRPr>
          </a:p>
          <a:p>
            <a:pPr>
              <a:buClr>
                <a:srgbClr val="C3B2A7"/>
              </a:buClr>
              <a:buFont typeface="Arial"/>
              <a:buChar char="•"/>
            </a:pPr>
            <a:r>
              <a:rPr lang="en-GB" sz="1350" err="1">
                <a:latin typeface="Avenir Next LT Pro"/>
                <a:cs typeface="Times New Roman"/>
              </a:rPr>
              <a:t>Euroclad</a:t>
            </a:r>
            <a:r>
              <a:rPr lang="en-GB" sz="1350">
                <a:latin typeface="Avenir Next LT Pro"/>
                <a:cs typeface="Times New Roman"/>
              </a:rPr>
              <a:t> (2025). </a:t>
            </a:r>
            <a:r>
              <a:rPr lang="en-GB" sz="1350" i="1">
                <a:latin typeface="Avenir Next LT Pro"/>
                <a:cs typeface="Times New Roman"/>
              </a:rPr>
              <a:t>Swansea Bay Arena</a:t>
            </a:r>
            <a:r>
              <a:rPr lang="en-GB" sz="1350">
                <a:latin typeface="Avenir Next LT Pro"/>
                <a:cs typeface="Times New Roman"/>
              </a:rPr>
              <a:t>. [online] Eurocladgroup.com. Available at: </a:t>
            </a:r>
            <a:r>
              <a:rPr lang="en-GB" sz="1350">
                <a:solidFill>
                  <a:srgbClr val="000000"/>
                </a:solidFill>
                <a:latin typeface="Avenir Next LT Pro"/>
                <a:cs typeface="Times New Roman"/>
                <a:hlinkClick r:id="rId8"/>
              </a:rPr>
              <a:t>https://www.eurocladgroup.com/gb/en/case-studies/swansea-bay-arena/</a:t>
            </a:r>
            <a:r>
              <a:rPr lang="en-GB" sz="1350">
                <a:latin typeface="Avenir Next LT Pro"/>
                <a:cs typeface="Times New Roman"/>
              </a:rPr>
              <a:t> [Accessed 18 Jan. 2025].</a:t>
            </a:r>
            <a:endParaRPr lang="en-GB" sz="1350">
              <a:solidFill>
                <a:srgbClr val="000000"/>
              </a:solidFill>
              <a:latin typeface="Avenir Next LT Pro"/>
              <a:cs typeface="Times New Roman"/>
            </a:endParaRPr>
          </a:p>
          <a:p>
            <a:pPr>
              <a:buClr>
                <a:srgbClr val="C3B2A7"/>
              </a:buClr>
              <a:buFont typeface="Arial"/>
              <a:buChar char="•"/>
            </a:pPr>
            <a:r>
              <a:rPr lang="en-GB" sz="1350">
                <a:latin typeface="Avenir Next LT Pro"/>
                <a:cs typeface="Times New Roman"/>
              </a:rPr>
              <a:t>Grigoriadis, A. (2018). </a:t>
            </a:r>
            <a:r>
              <a:rPr lang="en-GB" sz="1350" i="1">
                <a:latin typeface="Avenir Next LT Pro"/>
                <a:cs typeface="Times New Roman"/>
              </a:rPr>
              <a:t>Tourist’s Classification</a:t>
            </a:r>
            <a:r>
              <a:rPr lang="en-GB" sz="1350">
                <a:latin typeface="Avenir Next LT Pro"/>
                <a:cs typeface="Times New Roman"/>
              </a:rPr>
              <a:t>. </a:t>
            </a:r>
            <a:r>
              <a:rPr lang="en-GB" sz="1350" i="1">
                <a:latin typeface="Avenir Next LT Pro"/>
                <a:cs typeface="Times New Roman"/>
              </a:rPr>
              <a:t>Image</a:t>
            </a:r>
            <a:r>
              <a:rPr lang="en-GB" sz="1350">
                <a:latin typeface="Avenir Next LT Pro"/>
                <a:cs typeface="Times New Roman"/>
              </a:rPr>
              <a:t>. Available at: </a:t>
            </a:r>
            <a:r>
              <a:rPr lang="en-GB" sz="1350">
                <a:solidFill>
                  <a:srgbClr val="000000"/>
                </a:solidFill>
                <a:latin typeface="Avenir Next LT Pro"/>
                <a:cs typeface="Times New Roman"/>
                <a:hlinkClick r:id="rId9"/>
              </a:rPr>
              <a:t>https://twinslab.com/blog/tourists-classification</a:t>
            </a:r>
            <a:r>
              <a:rPr lang="en-GB" sz="1350">
                <a:latin typeface="Avenir Next LT Pro"/>
                <a:cs typeface="Times New Roman"/>
              </a:rPr>
              <a:t> [Accessed 18 Jan. 2025].</a:t>
            </a:r>
            <a:endParaRPr lang="en-GB" sz="1350">
              <a:cs typeface="Times New Roman"/>
            </a:endParaRPr>
          </a:p>
          <a:p>
            <a:pPr>
              <a:buClr>
                <a:srgbClr val="C3B2A7"/>
              </a:buClr>
              <a:buFont typeface="Arial"/>
              <a:buChar char="•"/>
            </a:pPr>
            <a:r>
              <a:rPr lang="en-GB" sz="1350">
                <a:solidFill>
                  <a:srgbClr val="323232"/>
                </a:solidFill>
                <a:latin typeface="Avenir Next LT Pro"/>
                <a:cs typeface="Times New Roman"/>
              </a:rPr>
              <a:t>Grundy, D. (2022). Swansea: £135m </a:t>
            </a:r>
            <a:r>
              <a:rPr lang="en-GB" sz="1350" err="1">
                <a:solidFill>
                  <a:srgbClr val="323232"/>
                </a:solidFill>
                <a:latin typeface="Avenir Next LT Pro"/>
                <a:cs typeface="Times New Roman"/>
              </a:rPr>
              <a:t>Copr</a:t>
            </a:r>
            <a:r>
              <a:rPr lang="en-GB" sz="1350">
                <a:solidFill>
                  <a:srgbClr val="323232"/>
                </a:solidFill>
                <a:latin typeface="Avenir Next LT Pro"/>
                <a:cs typeface="Times New Roman"/>
              </a:rPr>
              <a:t> Bay District Opens to the Public. </a:t>
            </a:r>
            <a:r>
              <a:rPr lang="en-GB" sz="1350" i="1">
                <a:solidFill>
                  <a:srgbClr val="323232"/>
                </a:solidFill>
                <a:latin typeface="Avenir Next LT Pro"/>
                <a:cs typeface="Times New Roman"/>
              </a:rPr>
              <a:t>BBC News</a:t>
            </a:r>
            <a:r>
              <a:rPr lang="en-GB" sz="1350">
                <a:solidFill>
                  <a:srgbClr val="323232"/>
                </a:solidFill>
                <a:latin typeface="Avenir Next LT Pro"/>
                <a:cs typeface="Times New Roman"/>
              </a:rPr>
              <a:t>. [online] 3 Mar. Available at: </a:t>
            </a:r>
            <a:r>
              <a:rPr lang="en-GB" sz="1350">
                <a:solidFill>
                  <a:srgbClr val="323232"/>
                </a:solidFill>
                <a:latin typeface="Avenir Next LT Pro"/>
                <a:cs typeface="Times New Roman"/>
                <a:hlinkClick r:id="rId10"/>
              </a:rPr>
              <a:t>https://www.bbc.co.uk/news/uk-wales-60604290</a:t>
            </a:r>
            <a:r>
              <a:rPr lang="en-GB" sz="1350">
                <a:solidFill>
                  <a:srgbClr val="323232"/>
                </a:solidFill>
                <a:latin typeface="Avenir Next LT Pro"/>
                <a:cs typeface="Times New Roman"/>
              </a:rPr>
              <a:t> [Accessed 18 Jan. 2025].</a:t>
            </a:r>
          </a:p>
          <a:p>
            <a:pPr marL="0" indent="0">
              <a:buClr>
                <a:srgbClr val="C3B2A7"/>
              </a:buClr>
              <a:buNone/>
            </a:pPr>
            <a:endParaRPr lang="en-GB" sz="1500">
              <a:cs typeface="Times New Roman"/>
            </a:endParaRPr>
          </a:p>
          <a:p>
            <a:pPr>
              <a:buClr>
                <a:srgbClr val="C3B2A7"/>
              </a:buClr>
              <a:buFont typeface="Arial"/>
            </a:pPr>
            <a:endParaRPr lang="en-GB" sz="1500">
              <a:latin typeface="Avenir Next LT Pro"/>
              <a:cs typeface="Times New Roman"/>
            </a:endParaRPr>
          </a:p>
          <a:p>
            <a:pPr>
              <a:buClr>
                <a:srgbClr val="C3B2A7"/>
              </a:buClr>
            </a:pPr>
            <a:endParaRPr lang="en-GB" sz="1100">
              <a:latin typeface="Avenir Next LT Pro"/>
              <a:cs typeface="Times New Roman"/>
            </a:endParaRPr>
          </a:p>
          <a:p>
            <a:pPr marL="0" indent="0">
              <a:buClr>
                <a:srgbClr val="C3B2A7"/>
              </a:buClr>
              <a:buNone/>
            </a:pPr>
            <a:endParaRPr lang="en-GB">
              <a:latin typeface="Avenir Next LT Pro"/>
              <a:cs typeface="Times New Roman"/>
            </a:endParaRPr>
          </a:p>
        </p:txBody>
      </p:sp>
      <p:sp>
        <p:nvSpPr>
          <p:cNvPr id="4" name="Date Placeholder 3">
            <a:extLst>
              <a:ext uri="{FF2B5EF4-FFF2-40B4-BE49-F238E27FC236}">
                <a16:creationId xmlns:a16="http://schemas.microsoft.com/office/drawing/2014/main" id="{5CABA7AF-69CF-D55C-1D37-CEBA68D75F4A}"/>
              </a:ext>
            </a:extLst>
          </p:cNvPr>
          <p:cNvSpPr>
            <a:spLocks noGrp="1"/>
          </p:cNvSpPr>
          <p:nvPr>
            <p:ph type="dt" sz="half" idx="10"/>
          </p:nvPr>
        </p:nvSpPr>
        <p:spPr/>
        <p:txBody>
          <a:bodyPr/>
          <a:lstStyle/>
          <a:p>
            <a:fld id="{AD8DB453-18BC-4007-AEED-3E18C408CF5F}" type="datetime1">
              <a:t>1/18/2025</a:t>
            </a:fld>
            <a:endParaRPr lang="en-US"/>
          </a:p>
        </p:txBody>
      </p:sp>
      <p:sp>
        <p:nvSpPr>
          <p:cNvPr id="5" name="Footer Placeholder 4">
            <a:extLst>
              <a:ext uri="{FF2B5EF4-FFF2-40B4-BE49-F238E27FC236}">
                <a16:creationId xmlns:a16="http://schemas.microsoft.com/office/drawing/2014/main" id="{F69136F6-5739-FB5E-ED81-29FC025056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178969-24B0-669A-E491-C3AC7F064F1A}"/>
              </a:ext>
            </a:extLst>
          </p:cNvPr>
          <p:cNvSpPr>
            <a:spLocks noGrp="1"/>
          </p:cNvSpPr>
          <p:nvPr>
            <p:ph type="sldNum" sz="quarter" idx="12"/>
          </p:nvPr>
        </p:nvSpPr>
        <p:spPr/>
        <p:txBody>
          <a:bodyPr/>
          <a:lstStyle/>
          <a:p>
            <a:fld id="{24578CCF-2EC4-44CB-A694-F6F6E59A3985}" type="slidenum">
              <a:rPr lang="en-US" dirty="0"/>
              <a:t>10</a:t>
            </a:fld>
            <a:endParaRPr lang="en-US"/>
          </a:p>
        </p:txBody>
      </p:sp>
    </p:spTree>
    <p:extLst>
      <p:ext uri="{BB962C8B-B14F-4D97-AF65-F5344CB8AC3E}">
        <p14:creationId xmlns:p14="http://schemas.microsoft.com/office/powerpoint/2010/main" val="16661437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5D21C75-8A16-8918-D129-8A36AB821155}"/>
              </a:ext>
            </a:extLst>
          </p:cNvPr>
          <p:cNvSpPr>
            <a:spLocks noGrp="1"/>
          </p:cNvSpPr>
          <p:nvPr>
            <p:ph idx="1"/>
          </p:nvPr>
        </p:nvSpPr>
        <p:spPr>
          <a:xfrm>
            <a:off x="321703" y="225830"/>
            <a:ext cx="10797792" cy="6000028"/>
          </a:xfrm>
        </p:spPr>
        <p:txBody>
          <a:bodyPr vert="horz" lIns="91440" tIns="45720" rIns="91440" bIns="45720" rtlCol="0" anchor="t">
            <a:noAutofit/>
          </a:bodyPr>
          <a:lstStyle/>
          <a:p>
            <a:pPr>
              <a:buClr>
                <a:srgbClr val="F4F1EF">
                  <a:lumMod val="75000"/>
                </a:srgbClr>
              </a:buClr>
            </a:pPr>
            <a:r>
              <a:rPr lang="en-GB" sz="1100">
                <a:latin typeface="Avenir Next LT Pro"/>
                <a:cs typeface="Times New Roman"/>
              </a:rPr>
              <a:t>Holloway, J.C. and Humphreys, C. (2016). </a:t>
            </a:r>
            <a:r>
              <a:rPr lang="en-GB" sz="1100" i="1">
                <a:latin typeface="Avenir Next LT Pro"/>
                <a:cs typeface="Times New Roman"/>
              </a:rPr>
              <a:t>The Business of Tourism</a:t>
            </a:r>
            <a:r>
              <a:rPr lang="en-GB" sz="1100">
                <a:latin typeface="Avenir Next LT Pro"/>
                <a:cs typeface="Times New Roman"/>
              </a:rPr>
              <a:t>. [p.73] </a:t>
            </a:r>
            <a:r>
              <a:rPr lang="en-GB" sz="1100" i="1">
                <a:latin typeface="Avenir Next LT Pro"/>
                <a:cs typeface="Times New Roman"/>
              </a:rPr>
              <a:t>Image</a:t>
            </a:r>
            <a:r>
              <a:rPr lang="en-GB" sz="1100">
                <a:latin typeface="Avenir Next LT Pro"/>
                <a:cs typeface="Times New Roman"/>
              </a:rPr>
              <a:t>. Available at: </a:t>
            </a:r>
            <a:r>
              <a:rPr lang="en-GB" sz="1100">
                <a:latin typeface="Avenir Next LT Pro"/>
                <a:cs typeface="Times New Roman"/>
                <a:hlinkClick r:id="rId2"/>
              </a:rPr>
              <a:t>https://r3.vlereader.com/Reader?ean=9781292063263</a:t>
            </a:r>
            <a:r>
              <a:rPr lang="en-GB" sz="1100">
                <a:latin typeface="Avenir Next LT Pro"/>
                <a:cs typeface="Times New Roman"/>
              </a:rPr>
              <a:t> [Accessed 16 Jan. 2025].</a:t>
            </a:r>
            <a:endParaRPr lang="en-GB" sz="1100">
              <a:latin typeface="Avenir Next LT Pro"/>
            </a:endParaRPr>
          </a:p>
          <a:p>
            <a:pPr>
              <a:buClr>
                <a:srgbClr val="C3B2A7"/>
              </a:buClr>
            </a:pPr>
            <a:r>
              <a:rPr lang="en-GB" sz="1100">
                <a:latin typeface="Avenir Next LT Pro"/>
                <a:cs typeface="Times New Roman"/>
              </a:rPr>
              <a:t>IGI Global (2017). </a:t>
            </a:r>
            <a:r>
              <a:rPr lang="en-GB" sz="1100" i="1">
                <a:latin typeface="Avenir Next LT Pro"/>
                <a:cs typeface="Times New Roman"/>
              </a:rPr>
              <a:t>The Life Cycles of Destination Life Cycle Models</a:t>
            </a:r>
            <a:r>
              <a:rPr lang="en-GB" sz="1100">
                <a:latin typeface="Avenir Next LT Pro"/>
                <a:cs typeface="Times New Roman"/>
              </a:rPr>
              <a:t>. </a:t>
            </a:r>
            <a:r>
              <a:rPr lang="en-GB" sz="1100" i="1">
                <a:latin typeface="Avenir Next LT Pro"/>
                <a:cs typeface="Times New Roman"/>
              </a:rPr>
              <a:t>Image</a:t>
            </a:r>
            <a:r>
              <a:rPr lang="en-GB" sz="1100">
                <a:latin typeface="Avenir Next LT Pro"/>
                <a:cs typeface="Times New Roman"/>
              </a:rPr>
              <a:t>. Available at: </a:t>
            </a:r>
            <a:r>
              <a:rPr lang="en-GB" sz="1100">
                <a:latin typeface="Avenir Next LT Pro"/>
                <a:cs typeface="Times New Roman"/>
                <a:hlinkClick r:id="rId3"/>
              </a:rPr>
              <a:t>https://www.igi-global.com/chapter/the-life-cycles-of-destination-life-cycle-models/176297</a:t>
            </a:r>
            <a:r>
              <a:rPr lang="en-GB" sz="1100">
                <a:latin typeface="Avenir Next LT Pro"/>
                <a:cs typeface="Times New Roman"/>
              </a:rPr>
              <a:t> [Accessed 18 Jan. 2025].</a:t>
            </a:r>
            <a:endParaRPr lang="en-GB" sz="1100">
              <a:latin typeface="Avenir Next LT Pro"/>
            </a:endParaRPr>
          </a:p>
          <a:p>
            <a:pPr>
              <a:buClr>
                <a:srgbClr val="C3B2A7"/>
              </a:buClr>
            </a:pPr>
            <a:r>
              <a:rPr lang="en-GB" sz="1100">
                <a:latin typeface="Avenir Next LT Pro"/>
                <a:cs typeface="Times New Roman"/>
              </a:rPr>
              <a:t>Ruiz, A. (2023). </a:t>
            </a:r>
            <a:r>
              <a:rPr lang="en-GB" sz="1100" i="1">
                <a:latin typeface="Avenir Next LT Pro"/>
                <a:cs typeface="Times New Roman"/>
              </a:rPr>
              <a:t>51 Huge Environmentally Conscious Consumer Statistics 2023</a:t>
            </a:r>
            <a:r>
              <a:rPr lang="en-GB" sz="1100">
                <a:latin typeface="Avenir Next LT Pro"/>
                <a:cs typeface="Times New Roman"/>
              </a:rPr>
              <a:t>. [online] The Roundup. Available at: </a:t>
            </a:r>
            <a:r>
              <a:rPr lang="en-GB" sz="1100">
                <a:latin typeface="Avenir Next LT Pro"/>
                <a:cs typeface="Times New Roman"/>
                <a:hlinkClick r:id="rId4"/>
              </a:rPr>
              <a:t>https://theroundup.org/environmentally-conscious-consumer-statistics/</a:t>
            </a:r>
            <a:r>
              <a:rPr lang="en-GB" sz="1100">
                <a:latin typeface="Avenir Next LT Pro"/>
                <a:cs typeface="Times New Roman"/>
              </a:rPr>
              <a:t> [Accessed 18 Jan. 2025].</a:t>
            </a:r>
            <a:endParaRPr lang="en-GB" sz="1100">
              <a:latin typeface="Avenir Next LT Pro"/>
            </a:endParaRPr>
          </a:p>
          <a:p>
            <a:pPr>
              <a:buClr>
                <a:srgbClr val="C3B2A7"/>
              </a:buClr>
            </a:pPr>
            <a:r>
              <a:rPr lang="en-GB" sz="1100" err="1">
                <a:latin typeface="Avenir Next LT Pro"/>
                <a:cs typeface="Times New Roman"/>
              </a:rPr>
              <a:t>Solarsense</a:t>
            </a:r>
            <a:r>
              <a:rPr lang="en-GB" sz="1100">
                <a:latin typeface="Avenir Next LT Pro"/>
                <a:cs typeface="Times New Roman"/>
              </a:rPr>
              <a:t> (2024). </a:t>
            </a:r>
            <a:r>
              <a:rPr lang="en-GB" sz="1100" i="1" err="1">
                <a:latin typeface="Avenir Next LT Pro"/>
                <a:cs typeface="Times New Roman"/>
              </a:rPr>
              <a:t>Solarsense</a:t>
            </a:r>
            <a:r>
              <a:rPr lang="en-GB" sz="1100" i="1">
                <a:latin typeface="Avenir Next LT Pro"/>
                <a:cs typeface="Times New Roman"/>
              </a:rPr>
              <a:t> Install Solar PV System at Swansea Arena</a:t>
            </a:r>
            <a:r>
              <a:rPr lang="en-GB" sz="1100">
                <a:latin typeface="Avenir Next LT Pro"/>
                <a:cs typeface="Times New Roman"/>
              </a:rPr>
              <a:t>. [online] </a:t>
            </a:r>
            <a:r>
              <a:rPr lang="en-GB" sz="1100" err="1">
                <a:latin typeface="Avenir Next LT Pro"/>
                <a:cs typeface="Times New Roman"/>
              </a:rPr>
              <a:t>Solarsense</a:t>
            </a:r>
            <a:r>
              <a:rPr lang="en-GB" sz="1100">
                <a:latin typeface="Avenir Next LT Pro"/>
                <a:cs typeface="Times New Roman"/>
              </a:rPr>
              <a:t>. Available at: </a:t>
            </a:r>
            <a:r>
              <a:rPr lang="en-GB" sz="1100">
                <a:latin typeface="Avenir Next LT Pro"/>
                <a:cs typeface="Times New Roman"/>
                <a:hlinkClick r:id="rId5"/>
              </a:rPr>
              <a:t>https://www.solarsense-uk.com/news/solarsense-install-solar-pv-system-at-iconic-swansea-arena/</a:t>
            </a:r>
            <a:r>
              <a:rPr lang="en-GB" sz="1100">
                <a:latin typeface="Avenir Next LT Pro"/>
                <a:cs typeface="Times New Roman"/>
              </a:rPr>
              <a:t> [Accessed 18 Jan. 2025].</a:t>
            </a:r>
            <a:endParaRPr lang="en-GB" sz="1100">
              <a:latin typeface="Avenir Next LT Pro"/>
            </a:endParaRPr>
          </a:p>
          <a:p>
            <a:pPr>
              <a:buClr>
                <a:srgbClr val="C3B2A7"/>
              </a:buClr>
            </a:pPr>
            <a:r>
              <a:rPr lang="en-GB" sz="1100" err="1">
                <a:latin typeface="Avenir Next LT Pro"/>
                <a:cs typeface="Times New Roman"/>
              </a:rPr>
              <a:t>Solarsense</a:t>
            </a:r>
            <a:r>
              <a:rPr lang="en-GB" sz="1100">
                <a:latin typeface="Avenir Next LT Pro"/>
                <a:cs typeface="Times New Roman"/>
              </a:rPr>
              <a:t> (2025). </a:t>
            </a:r>
            <a:r>
              <a:rPr lang="en-GB" sz="1100" i="1">
                <a:latin typeface="Avenir Next LT Pro"/>
                <a:cs typeface="Times New Roman"/>
              </a:rPr>
              <a:t>Swansea Arena</a:t>
            </a:r>
            <a:r>
              <a:rPr lang="en-GB" sz="1100">
                <a:latin typeface="Avenir Next LT Pro"/>
                <a:cs typeface="Times New Roman"/>
              </a:rPr>
              <a:t>. </a:t>
            </a:r>
            <a:r>
              <a:rPr lang="en-GB" sz="1100" i="1">
                <a:latin typeface="Avenir Next LT Pro"/>
                <a:cs typeface="Times New Roman"/>
              </a:rPr>
              <a:t>Image</a:t>
            </a:r>
            <a:r>
              <a:rPr lang="en-GB" sz="1100">
                <a:latin typeface="Avenir Next LT Pro"/>
                <a:cs typeface="Times New Roman"/>
              </a:rPr>
              <a:t>. Available at: </a:t>
            </a:r>
            <a:r>
              <a:rPr lang="en-GB" sz="1100">
                <a:latin typeface="Avenir Next LT Pro"/>
                <a:cs typeface="Times New Roman"/>
                <a:hlinkClick r:id="rId6"/>
              </a:rPr>
              <a:t>https://www.solarsense-uk.com/casestudies/swansea-arena-solar-panels/</a:t>
            </a:r>
            <a:r>
              <a:rPr lang="en-GB" sz="1100">
                <a:latin typeface="Avenir Next LT Pro"/>
                <a:cs typeface="Times New Roman"/>
              </a:rPr>
              <a:t> [Accessed 18 Jan. 2025].</a:t>
            </a:r>
            <a:endParaRPr lang="en-GB" sz="1100">
              <a:latin typeface="Avenir Next LT Pro"/>
            </a:endParaRPr>
          </a:p>
          <a:p>
            <a:pPr>
              <a:buClr>
                <a:srgbClr val="C3B2A7"/>
              </a:buClr>
            </a:pPr>
            <a:r>
              <a:rPr lang="en-GB" sz="1100">
                <a:latin typeface="Avenir Next LT Pro"/>
                <a:cs typeface="Times New Roman"/>
              </a:rPr>
              <a:t>Swansea Arena (2021). </a:t>
            </a:r>
            <a:r>
              <a:rPr lang="en-GB" sz="1100" i="1">
                <a:latin typeface="Avenir Next LT Pro"/>
                <a:cs typeface="Times New Roman"/>
              </a:rPr>
              <a:t>Swansea Arena Flythrough</a:t>
            </a:r>
            <a:r>
              <a:rPr lang="en-GB" sz="1100">
                <a:latin typeface="Avenir Next LT Pro"/>
                <a:cs typeface="Times New Roman"/>
              </a:rPr>
              <a:t>. [online] YouTube. Available at: </a:t>
            </a:r>
            <a:r>
              <a:rPr lang="en-GB" sz="1100">
                <a:latin typeface="Avenir Next LT Pro"/>
                <a:cs typeface="Times New Roman"/>
                <a:hlinkClick r:id="rId7"/>
              </a:rPr>
              <a:t>https://www.youtube.com/watch?v=S7Pk3KqtMgI</a:t>
            </a:r>
            <a:r>
              <a:rPr lang="en-GB" sz="1100">
                <a:latin typeface="Avenir Next LT Pro"/>
                <a:cs typeface="Times New Roman"/>
              </a:rPr>
              <a:t> [Accessed 16 Jan. 2025].</a:t>
            </a:r>
            <a:endParaRPr lang="en-GB" sz="1100">
              <a:latin typeface="Avenir Next LT Pro"/>
            </a:endParaRPr>
          </a:p>
          <a:p>
            <a:pPr>
              <a:buClr>
                <a:srgbClr val="C3B2A7"/>
              </a:buClr>
            </a:pPr>
            <a:r>
              <a:rPr lang="en-GB" sz="1100">
                <a:latin typeface="Avenir Next LT Pro"/>
                <a:cs typeface="Times New Roman"/>
              </a:rPr>
              <a:t>Swansea Arena (2025). </a:t>
            </a:r>
            <a:r>
              <a:rPr lang="en-GB" sz="1100" i="1">
                <a:latin typeface="Avenir Next LT Pro"/>
                <a:cs typeface="Times New Roman"/>
              </a:rPr>
              <a:t>Swansea Arena | About Us</a:t>
            </a:r>
            <a:r>
              <a:rPr lang="en-GB" sz="1100">
                <a:latin typeface="Avenir Next LT Pro"/>
                <a:cs typeface="Times New Roman"/>
              </a:rPr>
              <a:t>. [online] </a:t>
            </a:r>
            <a:r>
              <a:rPr lang="en-GB" sz="1100">
                <a:latin typeface="Avenir Next LT Pro"/>
                <a:cs typeface="Times New Roman"/>
                <a:hlinkClick r:id="rId8"/>
              </a:rPr>
              <a:t>www.swansea-arena.co.uk</a:t>
            </a:r>
            <a:r>
              <a:rPr lang="en-GB" sz="1100">
                <a:latin typeface="Avenir Next LT Pro"/>
                <a:cs typeface="Times New Roman"/>
              </a:rPr>
              <a:t>. Available at: </a:t>
            </a:r>
            <a:r>
              <a:rPr lang="en-GB" sz="1100">
                <a:latin typeface="Avenir Next LT Pro"/>
                <a:cs typeface="Times New Roman"/>
                <a:hlinkClick r:id="rId9"/>
              </a:rPr>
              <a:t>https://www.swansea-arena.co.uk/about</a:t>
            </a:r>
            <a:r>
              <a:rPr lang="en-GB" sz="1100">
                <a:latin typeface="Avenir Next LT Pro"/>
                <a:cs typeface="Times New Roman"/>
              </a:rPr>
              <a:t> [Accessed 17 Jan. 2025].</a:t>
            </a:r>
            <a:endParaRPr lang="en-GB" sz="1100">
              <a:latin typeface="Avenir Next LT Pro"/>
            </a:endParaRPr>
          </a:p>
          <a:p>
            <a:pPr>
              <a:buClr>
                <a:srgbClr val="C3B2A7"/>
              </a:buClr>
            </a:pPr>
            <a:r>
              <a:rPr lang="en-GB" sz="1100">
                <a:latin typeface="Avenir Next LT Pro"/>
                <a:cs typeface="Times New Roman"/>
              </a:rPr>
              <a:t>Swansea Council (2023). </a:t>
            </a:r>
            <a:r>
              <a:rPr lang="en-GB" sz="1100" i="1">
                <a:latin typeface="Avenir Next LT Pro"/>
                <a:cs typeface="Times New Roman"/>
              </a:rPr>
              <a:t>New Figures Show Arena First Year Success</a:t>
            </a:r>
            <a:r>
              <a:rPr lang="en-GB" sz="1100">
                <a:latin typeface="Avenir Next LT Pro"/>
                <a:cs typeface="Times New Roman"/>
              </a:rPr>
              <a:t>. [online] Swansea. Available at: </a:t>
            </a:r>
            <a:r>
              <a:rPr lang="en-GB" sz="1100">
                <a:latin typeface="Avenir Next LT Pro"/>
                <a:cs typeface="Times New Roman"/>
                <a:hlinkClick r:id="rId10"/>
              </a:rPr>
              <a:t>https://www.swansea.gov.uk/ArenaYearOne?lang=en</a:t>
            </a:r>
            <a:r>
              <a:rPr lang="en-GB" sz="1100">
                <a:latin typeface="Avenir Next LT Pro"/>
                <a:cs typeface="Times New Roman"/>
              </a:rPr>
              <a:t> [Accessed 18 Jan. 2025].</a:t>
            </a:r>
            <a:endParaRPr lang="en-GB" sz="1100">
              <a:latin typeface="Avenir Next LT Pro"/>
            </a:endParaRPr>
          </a:p>
          <a:p>
            <a:pPr>
              <a:buClr>
                <a:srgbClr val="C3B2A7"/>
              </a:buClr>
            </a:pPr>
            <a:r>
              <a:rPr lang="en-GB" sz="1100">
                <a:latin typeface="Avenir Next LT Pro"/>
                <a:cs typeface="Times New Roman"/>
              </a:rPr>
              <a:t>Tourism Teacher (2022). </a:t>
            </a:r>
            <a:r>
              <a:rPr lang="en-GB" sz="1100" i="1">
                <a:latin typeface="Avenir Next LT Pro"/>
                <a:cs typeface="Times New Roman"/>
              </a:rPr>
              <a:t>Cohen’s Tourist typology- the 4 Major Types of Tourists - Tourism Teacher</a:t>
            </a:r>
            <a:r>
              <a:rPr lang="en-GB" sz="1100">
                <a:latin typeface="Avenir Next LT Pro"/>
                <a:cs typeface="Times New Roman"/>
              </a:rPr>
              <a:t>. [online] tourismteacher.com. Available at: </a:t>
            </a:r>
            <a:r>
              <a:rPr lang="en-GB" sz="1100">
                <a:latin typeface="Avenir Next LT Pro"/>
                <a:cs typeface="Times New Roman"/>
                <a:hlinkClick r:id="rId11"/>
              </a:rPr>
              <a:t>https://tourismteacher.com/cohens-tourist-typology-types-of-tourists/</a:t>
            </a:r>
            <a:r>
              <a:rPr lang="en-GB" sz="1100">
                <a:latin typeface="Avenir Next LT Pro"/>
                <a:cs typeface="Times New Roman"/>
              </a:rPr>
              <a:t> [Accessed 18 Jan. 2025].</a:t>
            </a:r>
            <a:endParaRPr lang="en-GB" sz="1100">
              <a:latin typeface="Avenir Next LT Pro"/>
            </a:endParaRPr>
          </a:p>
          <a:p>
            <a:pPr>
              <a:buClr>
                <a:srgbClr val="C3B2A7"/>
              </a:buClr>
            </a:pPr>
            <a:r>
              <a:rPr lang="en-GB" sz="1100">
                <a:latin typeface="Avenir Next LT Pro"/>
                <a:cs typeface="Times New Roman"/>
              </a:rPr>
              <a:t>Visit Swansea Bay (2025). </a:t>
            </a:r>
            <a:r>
              <a:rPr lang="en-GB" sz="1100" i="1">
                <a:latin typeface="Avenir Next LT Pro"/>
                <a:cs typeface="Times New Roman"/>
              </a:rPr>
              <a:t>Swansea Arena</a:t>
            </a:r>
            <a:r>
              <a:rPr lang="en-GB" sz="1100">
                <a:latin typeface="Avenir Next LT Pro"/>
                <a:cs typeface="Times New Roman"/>
              </a:rPr>
              <a:t>. </a:t>
            </a:r>
            <a:r>
              <a:rPr lang="en-GB" sz="1100" i="1">
                <a:latin typeface="Avenir Next LT Pro"/>
                <a:cs typeface="Times New Roman"/>
              </a:rPr>
              <a:t>Image</a:t>
            </a:r>
            <a:r>
              <a:rPr lang="en-GB" sz="1100">
                <a:latin typeface="Avenir Next LT Pro"/>
                <a:cs typeface="Times New Roman"/>
              </a:rPr>
              <a:t>. Available at: </a:t>
            </a:r>
            <a:r>
              <a:rPr lang="en-GB" sz="1100">
                <a:latin typeface="Avenir Next LT Pro"/>
                <a:cs typeface="Times New Roman"/>
                <a:hlinkClick r:id="rId12"/>
              </a:rPr>
              <a:t>https://www.visitswanseabay.com/listing/swansea-arena-arena-abertawe/48780101/</a:t>
            </a:r>
            <a:r>
              <a:rPr lang="en-GB" sz="1100">
                <a:latin typeface="Avenir Next LT Pro"/>
                <a:cs typeface="Times New Roman"/>
              </a:rPr>
              <a:t> [Accessed 18 Jan. 2025].</a:t>
            </a:r>
            <a:endParaRPr lang="en-GB" sz="1100">
              <a:latin typeface="Avenir Next LT Pro"/>
            </a:endParaRPr>
          </a:p>
          <a:p>
            <a:pPr>
              <a:buClr>
                <a:srgbClr val="C3B2A7"/>
              </a:buClr>
            </a:pPr>
            <a:r>
              <a:rPr lang="en-GB" sz="1100">
                <a:latin typeface="Avenir Next LT Pro"/>
                <a:cs typeface="Times New Roman"/>
              </a:rPr>
              <a:t>Visit Wales (2025). </a:t>
            </a:r>
            <a:r>
              <a:rPr lang="en-GB" sz="1100" i="1">
                <a:latin typeface="Avenir Next LT Pro"/>
                <a:cs typeface="Times New Roman"/>
              </a:rPr>
              <a:t>Swansea Arena | </a:t>
            </a:r>
            <a:r>
              <a:rPr lang="en-GB" sz="1100" i="1" err="1">
                <a:latin typeface="Avenir Next LT Pro"/>
                <a:cs typeface="Times New Roman"/>
              </a:rPr>
              <a:t>VisitWales</a:t>
            </a:r>
            <a:r>
              <a:rPr lang="en-GB" sz="1100">
                <a:latin typeface="Avenir Next LT Pro"/>
                <a:cs typeface="Times New Roman"/>
              </a:rPr>
              <a:t>. [online] Visitwales.com. Available at: </a:t>
            </a:r>
            <a:r>
              <a:rPr lang="en-GB" sz="1100">
                <a:latin typeface="Avenir Next LT Pro"/>
                <a:cs typeface="Times New Roman"/>
                <a:hlinkClick r:id="rId13"/>
              </a:rPr>
              <a:t>https://www.visitwales.com/attraction/theatre-or-performing-arts-venue/swansea-arena-2169354</a:t>
            </a:r>
            <a:r>
              <a:rPr lang="en-GB" sz="1100">
                <a:latin typeface="Avenir Next LT Pro"/>
                <a:cs typeface="Times New Roman"/>
              </a:rPr>
              <a:t> [Accessed 17 Jan. 2025].</a:t>
            </a:r>
            <a:endParaRPr lang="en-GB" sz="1350">
              <a:latin typeface="Avenir Next LT Pro"/>
            </a:endParaRPr>
          </a:p>
          <a:p>
            <a:pPr>
              <a:buClr>
                <a:srgbClr val="C3B2A7"/>
              </a:buClr>
            </a:pPr>
            <a:endParaRPr lang="en-GB"/>
          </a:p>
        </p:txBody>
      </p:sp>
      <p:sp>
        <p:nvSpPr>
          <p:cNvPr id="4" name="Date Placeholder 3">
            <a:extLst>
              <a:ext uri="{FF2B5EF4-FFF2-40B4-BE49-F238E27FC236}">
                <a16:creationId xmlns:a16="http://schemas.microsoft.com/office/drawing/2014/main" id="{5CABA7AF-69CF-D55C-1D37-CEBA68D75F4A}"/>
              </a:ext>
            </a:extLst>
          </p:cNvPr>
          <p:cNvSpPr>
            <a:spLocks noGrp="1"/>
          </p:cNvSpPr>
          <p:nvPr>
            <p:ph type="dt" sz="half" idx="10"/>
          </p:nvPr>
        </p:nvSpPr>
        <p:spPr/>
        <p:txBody>
          <a:bodyPr/>
          <a:lstStyle/>
          <a:p>
            <a:fld id="{AD8DB453-18BC-4007-AEED-3E18C408CF5F}" type="datetime1">
              <a:t>1/18/2025</a:t>
            </a:fld>
            <a:endParaRPr lang="en-US"/>
          </a:p>
        </p:txBody>
      </p:sp>
      <p:sp>
        <p:nvSpPr>
          <p:cNvPr id="5" name="Footer Placeholder 4">
            <a:extLst>
              <a:ext uri="{FF2B5EF4-FFF2-40B4-BE49-F238E27FC236}">
                <a16:creationId xmlns:a16="http://schemas.microsoft.com/office/drawing/2014/main" id="{F69136F6-5739-FB5E-ED81-29FC0250564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F178969-24B0-669A-E491-C3AC7F064F1A}"/>
              </a:ext>
            </a:extLst>
          </p:cNvPr>
          <p:cNvSpPr>
            <a:spLocks noGrp="1"/>
          </p:cNvSpPr>
          <p:nvPr>
            <p:ph type="sldNum" sz="quarter" idx="12"/>
          </p:nvPr>
        </p:nvSpPr>
        <p:spPr/>
        <p:txBody>
          <a:bodyPr/>
          <a:lstStyle/>
          <a:p>
            <a:fld id="{24578CCF-2EC4-44CB-A694-F6F6E59A3985}" type="slidenum">
              <a:rPr lang="en-US" dirty="0"/>
              <a:t>11</a:t>
            </a:fld>
            <a:endParaRPr lang="en-US"/>
          </a:p>
        </p:txBody>
      </p:sp>
    </p:spTree>
    <p:extLst>
      <p:ext uri="{BB962C8B-B14F-4D97-AF65-F5344CB8AC3E}">
        <p14:creationId xmlns:p14="http://schemas.microsoft.com/office/powerpoint/2010/main" val="39714960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rgbClr val="C4BE74"/>
        </a:solid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8033480B-55DB-F445-093D-E0D56A9BDCD2}"/>
              </a:ext>
            </a:extLst>
          </p:cNvPr>
          <p:cNvSpPr>
            <a:spLocks noGrp="1"/>
          </p:cNvSpPr>
          <p:nvPr>
            <p:ph type="dt" sz="half" idx="10"/>
          </p:nvPr>
        </p:nvSpPr>
        <p:spPr/>
        <p:txBody>
          <a:bodyPr/>
          <a:lstStyle/>
          <a:p>
            <a:fld id="{355DBBAE-C409-4919-940B-8019C04110A3}" type="datetime1">
              <a:t>1/18/2025</a:t>
            </a:fld>
            <a:endParaRPr lang="en-US"/>
          </a:p>
        </p:txBody>
      </p:sp>
      <p:sp>
        <p:nvSpPr>
          <p:cNvPr id="5" name="Footer Placeholder 4">
            <a:extLst>
              <a:ext uri="{FF2B5EF4-FFF2-40B4-BE49-F238E27FC236}">
                <a16:creationId xmlns:a16="http://schemas.microsoft.com/office/drawing/2014/main" id="{B112193A-6849-FE53-9F0A-F8691CBD2B4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07B81AD-B20C-A8DF-BE8A-ACFE2DD6C78B}"/>
              </a:ext>
            </a:extLst>
          </p:cNvPr>
          <p:cNvSpPr>
            <a:spLocks noGrp="1"/>
          </p:cNvSpPr>
          <p:nvPr>
            <p:ph type="sldNum" sz="quarter" idx="12"/>
          </p:nvPr>
        </p:nvSpPr>
        <p:spPr/>
        <p:txBody>
          <a:bodyPr/>
          <a:lstStyle/>
          <a:p>
            <a:fld id="{24578CCF-2EC4-44CB-A694-F6F6E59A3985}" type="slidenum">
              <a:rPr lang="en-US" dirty="0"/>
              <a:t>12</a:t>
            </a:fld>
            <a:endParaRPr lang="en-US"/>
          </a:p>
        </p:txBody>
      </p:sp>
      <p:pic>
        <p:nvPicPr>
          <p:cNvPr id="7" name="Meet Now-20250118_220901-Meeting Recording">
            <a:hlinkClick r:id="" action="ppaction://media"/>
            <a:extLst>
              <a:ext uri="{FF2B5EF4-FFF2-40B4-BE49-F238E27FC236}">
                <a16:creationId xmlns:a16="http://schemas.microsoft.com/office/drawing/2014/main" id="{A576DD84-BCB3-6777-030A-BF07ACE68AD3}"/>
              </a:ext>
            </a:extLst>
          </p:cNvPr>
          <p:cNvPicPr>
            <a:picLocks noChangeAspect="1"/>
          </p:cNvPicPr>
          <p:nvPr>
            <a:videoFile r:link="rId2"/>
            <p:extLst>
              <p:ext uri="{DAA4B4D4-6D71-4841-9C94-3DE7FCFB9230}">
                <p14:media xmlns:p14="http://schemas.microsoft.com/office/powerpoint/2010/main" r:embed="rId1"/>
              </p:ext>
            </p:extLst>
          </p:nvPr>
        </p:nvPicPr>
        <p:blipFill>
          <a:blip r:embed="rId4"/>
          <a:stretch>
            <a:fillRect/>
          </a:stretch>
        </p:blipFill>
        <p:spPr>
          <a:xfrm>
            <a:off x="1219200" y="685800"/>
            <a:ext cx="9753600" cy="5486400"/>
          </a:xfrm>
          <a:prstGeom prst="rect">
            <a:avLst/>
          </a:prstGeom>
        </p:spPr>
      </p:pic>
      <p:sp>
        <p:nvSpPr>
          <p:cNvPr id="8" name="TextBox 7">
            <a:extLst>
              <a:ext uri="{FF2B5EF4-FFF2-40B4-BE49-F238E27FC236}">
                <a16:creationId xmlns:a16="http://schemas.microsoft.com/office/drawing/2014/main" id="{A4AC39E0-8804-C2E8-F91A-49C8CAE474B6}"/>
              </a:ext>
            </a:extLst>
          </p:cNvPr>
          <p:cNvSpPr txBox="1"/>
          <p:nvPr/>
        </p:nvSpPr>
        <p:spPr>
          <a:xfrm>
            <a:off x="2674470" y="51589"/>
            <a:ext cx="147917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(Play from 38 seconds)</a:t>
            </a:r>
          </a:p>
        </p:txBody>
      </p:sp>
    </p:spTree>
    <p:extLst>
      <p:ext uri="{BB962C8B-B14F-4D97-AF65-F5344CB8AC3E}">
        <p14:creationId xmlns:p14="http://schemas.microsoft.com/office/powerpoint/2010/main" val="37998221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theme/theme1.xml><?xml version="1.0" encoding="utf-8"?>
<a:theme xmlns:a="http://schemas.openxmlformats.org/drawingml/2006/main" name="BohemianVTI">
  <a:themeElements>
    <a:clrScheme name="BohemianVTI">
      <a:dk1>
        <a:sysClr val="windowText" lastClr="000000"/>
      </a:dk1>
      <a:lt1>
        <a:sysClr val="window" lastClr="FFFFFF"/>
      </a:lt1>
      <a:dk2>
        <a:srgbClr val="323232"/>
      </a:dk2>
      <a:lt2>
        <a:srgbClr val="F4F1EF"/>
      </a:lt2>
      <a:accent1>
        <a:srgbClr val="8F4F58"/>
      </a:accent1>
      <a:accent2>
        <a:srgbClr val="D09182"/>
      </a:accent2>
      <a:accent3>
        <a:srgbClr val="C7A085"/>
      </a:accent3>
      <a:accent4>
        <a:srgbClr val="ADA085"/>
      </a:accent4>
      <a:accent5>
        <a:srgbClr val="5F787F"/>
      </a:accent5>
      <a:accent6>
        <a:srgbClr val="5A6768"/>
      </a:accent6>
      <a:hlink>
        <a:srgbClr val="A25872"/>
      </a:hlink>
      <a:folHlink>
        <a:srgbClr val="667A7E"/>
      </a:folHlink>
    </a:clrScheme>
    <a:fontScheme name="BohemianVTI">
      <a:majorFont>
        <a:latin typeface="Modern Love"/>
        <a:ea typeface=""/>
        <a:cs typeface=""/>
      </a:majorFont>
      <a:minorFont>
        <a:latin typeface="Avenir Next LT Pro"/>
        <a:ea typeface=""/>
        <a:cs typeface=""/>
      </a:minorFont>
    </a:fontScheme>
    <a:fmtScheme name="Bohemian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ohemianVTI" id="{AA0957B6-9651-4F50-8EB8-D9F009F1C26A}" vid="{D1E7B544-9A8A-44B5-ABA3-322A5F04534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12</Slides>
  <Notes>9</Notes>
  <HiddenSlides>0</HiddenSlide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BohemianVTI</vt:lpstr>
      <vt:lpstr>PowerPoint Presentation</vt:lpstr>
      <vt:lpstr>New Development - Swansea Arena </vt:lpstr>
      <vt:lpstr>Table Of Contents </vt:lpstr>
      <vt:lpstr>Event Overview</vt:lpstr>
      <vt:lpstr>Consumer Profile</vt:lpstr>
      <vt:lpstr>Identify type of attendees</vt:lpstr>
      <vt:lpstr>Evaluation of Consumer Satisfaction</vt:lpstr>
      <vt:lpstr>Sustainability Considerations</vt:lpstr>
      <vt:lpstr>External Influences </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10</cp:revision>
  <dcterms:created xsi:type="dcterms:W3CDTF">2013-07-15T20:26:40Z</dcterms:created>
  <dcterms:modified xsi:type="dcterms:W3CDTF">2025-01-18T23:33:39Z</dcterms:modified>
</cp:coreProperties>
</file>