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949" r:id="rId2"/>
    <p:sldId id="276" r:id="rId3"/>
    <p:sldId id="945" r:id="rId4"/>
    <p:sldId id="946" r:id="rId5"/>
    <p:sldId id="947" r:id="rId6"/>
    <p:sldId id="948" r:id="rId7"/>
    <p:sldId id="950" r:id="rId8"/>
    <p:sldId id="95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FE786F-1E1F-4C00-902E-5AC1210CC417}" v="10" dt="2024-12-09T09:59:44.1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6" d="100"/>
          <a:sy n="96" d="100"/>
        </p:scale>
        <p:origin x="11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pa Fitzgerald" userId="602b836c-9d74-4fb4-9158-56fc59b1a0f4" providerId="ADAL" clId="{C4FE786F-1E1F-4C00-902E-5AC1210CC417}"/>
    <pc:docChg chg="custSel addSld delSld modSld sldOrd">
      <pc:chgData name="Philippa Fitzgerald" userId="602b836c-9d74-4fb4-9158-56fc59b1a0f4" providerId="ADAL" clId="{C4FE786F-1E1F-4C00-902E-5AC1210CC417}" dt="2024-12-09T10:00:31.482" v="127" actId="26606"/>
      <pc:docMkLst>
        <pc:docMk/>
      </pc:docMkLst>
      <pc:sldChg chg="delSp add setBg delDesignElem">
        <pc:chgData name="Philippa Fitzgerald" userId="602b836c-9d74-4fb4-9158-56fc59b1a0f4" providerId="ADAL" clId="{C4FE786F-1E1F-4C00-902E-5AC1210CC417}" dt="2024-12-09T09:59:44.124" v="100"/>
        <pc:sldMkLst>
          <pc:docMk/>
          <pc:sldMk cId="2243640517" sldId="276"/>
        </pc:sldMkLst>
        <pc:spChg chg="del">
          <ac:chgData name="Philippa Fitzgerald" userId="602b836c-9d74-4fb4-9158-56fc59b1a0f4" providerId="ADAL" clId="{C4FE786F-1E1F-4C00-902E-5AC1210CC417}" dt="2024-12-09T09:59:44.124" v="100"/>
          <ac:spMkLst>
            <pc:docMk/>
            <pc:sldMk cId="2243640517" sldId="276"/>
            <ac:spMk id="10" creationId="{EDDBB197-D710-4A4F-A9CA-FD2177498BE8}"/>
          </ac:spMkLst>
        </pc:spChg>
        <pc:spChg chg="del">
          <ac:chgData name="Philippa Fitzgerald" userId="602b836c-9d74-4fb4-9158-56fc59b1a0f4" providerId="ADAL" clId="{C4FE786F-1E1F-4C00-902E-5AC1210CC417}" dt="2024-12-09T09:59:44.124" v="100"/>
          <ac:spMkLst>
            <pc:docMk/>
            <pc:sldMk cId="2243640517" sldId="276"/>
            <ac:spMk id="12" creationId="{975D1CFA-2CDB-4B64-BD9F-85744E8DA12F}"/>
          </ac:spMkLst>
        </pc:spChg>
        <pc:grpChg chg="del">
          <ac:chgData name="Philippa Fitzgerald" userId="602b836c-9d74-4fb4-9158-56fc59b1a0f4" providerId="ADAL" clId="{C4FE786F-1E1F-4C00-902E-5AC1210CC417}" dt="2024-12-09T09:59:44.124" v="100"/>
          <ac:grpSpMkLst>
            <pc:docMk/>
            <pc:sldMk cId="2243640517" sldId="276"/>
            <ac:grpSpMk id="14" creationId="{25EE5136-01F1-466C-962D-BA9B4C6757AA}"/>
          </ac:grpSpMkLst>
        </pc:grpChg>
      </pc:sldChg>
      <pc:sldChg chg="addSp modSp new mod ord setBg addAnim">
        <pc:chgData name="Philippa Fitzgerald" userId="602b836c-9d74-4fb4-9158-56fc59b1a0f4" providerId="ADAL" clId="{C4FE786F-1E1F-4C00-902E-5AC1210CC417}" dt="2024-12-02T16:20:54.288" v="57"/>
        <pc:sldMkLst>
          <pc:docMk/>
          <pc:sldMk cId="777269913" sldId="949"/>
        </pc:sldMkLst>
        <pc:spChg chg="mod">
          <ac:chgData name="Philippa Fitzgerald" userId="602b836c-9d74-4fb4-9158-56fc59b1a0f4" providerId="ADAL" clId="{C4FE786F-1E1F-4C00-902E-5AC1210CC417}" dt="2024-12-02T16:20:54.279" v="55" actId="26606"/>
          <ac:spMkLst>
            <pc:docMk/>
            <pc:sldMk cId="777269913" sldId="949"/>
            <ac:spMk id="2" creationId="{9701D9C9-EEDD-7C85-949D-DED984D2401B}"/>
          </ac:spMkLst>
        </pc:spChg>
        <pc:spChg chg="mod">
          <ac:chgData name="Philippa Fitzgerald" userId="602b836c-9d74-4fb4-9158-56fc59b1a0f4" providerId="ADAL" clId="{C4FE786F-1E1F-4C00-902E-5AC1210CC417}" dt="2024-12-02T16:20:54.279" v="55" actId="26606"/>
          <ac:spMkLst>
            <pc:docMk/>
            <pc:sldMk cId="777269913" sldId="949"/>
            <ac:spMk id="3" creationId="{A9DB7619-E5C2-D033-D19E-8797C43418DF}"/>
          </ac:spMkLst>
        </pc:spChg>
        <pc:spChg chg="add">
          <ac:chgData name="Philippa Fitzgerald" userId="602b836c-9d74-4fb4-9158-56fc59b1a0f4" providerId="ADAL" clId="{C4FE786F-1E1F-4C00-902E-5AC1210CC417}" dt="2024-12-02T16:20:54.279" v="55" actId="26606"/>
          <ac:spMkLst>
            <pc:docMk/>
            <pc:sldMk cId="777269913" sldId="949"/>
            <ac:spMk id="9" creationId="{9B7AD9F6-8CE7-4299-8FC6-328F4DCD3FF9}"/>
          </ac:spMkLst>
        </pc:spChg>
        <pc:spChg chg="add">
          <ac:chgData name="Philippa Fitzgerald" userId="602b836c-9d74-4fb4-9158-56fc59b1a0f4" providerId="ADAL" clId="{C4FE786F-1E1F-4C00-902E-5AC1210CC417}" dt="2024-12-02T16:20:54.279" v="55" actId="26606"/>
          <ac:spMkLst>
            <pc:docMk/>
            <pc:sldMk cId="777269913" sldId="949"/>
            <ac:spMk id="11" creationId="{F49775AF-8896-43EE-92C6-83497D6DC56F}"/>
          </ac:spMkLst>
        </pc:spChg>
        <pc:picChg chg="add">
          <ac:chgData name="Philippa Fitzgerald" userId="602b836c-9d74-4fb4-9158-56fc59b1a0f4" providerId="ADAL" clId="{C4FE786F-1E1F-4C00-902E-5AC1210CC417}" dt="2024-12-02T16:20:54.279" v="55" actId="26606"/>
          <ac:picMkLst>
            <pc:docMk/>
            <pc:sldMk cId="777269913" sldId="949"/>
            <ac:picMk id="5" creationId="{A17E3373-556F-7573-C4B9-304A874B8138}"/>
          </ac:picMkLst>
        </pc:picChg>
      </pc:sldChg>
      <pc:sldChg chg="addSp modSp new mod setBg addAnim">
        <pc:chgData name="Philippa Fitzgerald" userId="602b836c-9d74-4fb4-9158-56fc59b1a0f4" providerId="ADAL" clId="{C4FE786F-1E1F-4C00-902E-5AC1210CC417}" dt="2024-12-02T16:27:15.977" v="97" actId="20577"/>
        <pc:sldMkLst>
          <pc:docMk/>
          <pc:sldMk cId="2366527860" sldId="950"/>
        </pc:sldMkLst>
        <pc:spChg chg="mod">
          <ac:chgData name="Philippa Fitzgerald" userId="602b836c-9d74-4fb4-9158-56fc59b1a0f4" providerId="ADAL" clId="{C4FE786F-1E1F-4C00-902E-5AC1210CC417}" dt="2024-12-02T16:27:15.977" v="97" actId="20577"/>
          <ac:spMkLst>
            <pc:docMk/>
            <pc:sldMk cId="2366527860" sldId="950"/>
            <ac:spMk id="2" creationId="{052AE771-5937-B53A-9DE0-17752AF2B251}"/>
          </ac:spMkLst>
        </pc:spChg>
        <pc:spChg chg="mod">
          <ac:chgData name="Philippa Fitzgerald" userId="602b836c-9d74-4fb4-9158-56fc59b1a0f4" providerId="ADAL" clId="{C4FE786F-1E1F-4C00-902E-5AC1210CC417}" dt="2024-12-02T16:27:06.947" v="85" actId="26606"/>
          <ac:spMkLst>
            <pc:docMk/>
            <pc:sldMk cId="2366527860" sldId="950"/>
            <ac:spMk id="3" creationId="{F584E5D1-5E28-E641-E107-B6C410225031}"/>
          </ac:spMkLst>
        </pc:spChg>
        <pc:spChg chg="add">
          <ac:chgData name="Philippa Fitzgerald" userId="602b836c-9d74-4fb4-9158-56fc59b1a0f4" providerId="ADAL" clId="{C4FE786F-1E1F-4C00-902E-5AC1210CC417}" dt="2024-12-02T16:27:06.947" v="85" actId="26606"/>
          <ac:spMkLst>
            <pc:docMk/>
            <pc:sldMk cId="2366527860" sldId="950"/>
            <ac:spMk id="10" creationId="{A3363022-C969-41E9-8EB2-E4C94908C1FA}"/>
          </ac:spMkLst>
        </pc:spChg>
        <pc:spChg chg="add">
          <ac:chgData name="Philippa Fitzgerald" userId="602b836c-9d74-4fb4-9158-56fc59b1a0f4" providerId="ADAL" clId="{C4FE786F-1E1F-4C00-902E-5AC1210CC417}" dt="2024-12-02T16:27:06.947" v="85" actId="26606"/>
          <ac:spMkLst>
            <pc:docMk/>
            <pc:sldMk cId="2366527860" sldId="950"/>
            <ac:spMk id="12" creationId="{8D1AD6B3-BE88-4CEB-BA17-790657CC4729}"/>
          </ac:spMkLst>
        </pc:spChg>
        <pc:grpChg chg="add">
          <ac:chgData name="Philippa Fitzgerald" userId="602b836c-9d74-4fb4-9158-56fc59b1a0f4" providerId="ADAL" clId="{C4FE786F-1E1F-4C00-902E-5AC1210CC417}" dt="2024-12-02T16:27:06.947" v="85" actId="26606"/>
          <ac:grpSpMkLst>
            <pc:docMk/>
            <pc:sldMk cId="2366527860" sldId="950"/>
            <ac:grpSpMk id="14" creationId="{89D1390B-7E13-4B4F-9CB2-391063412E54}"/>
          </ac:grpSpMkLst>
        </pc:grpChg>
        <pc:picChg chg="add">
          <ac:chgData name="Philippa Fitzgerald" userId="602b836c-9d74-4fb4-9158-56fc59b1a0f4" providerId="ADAL" clId="{C4FE786F-1E1F-4C00-902E-5AC1210CC417}" dt="2024-12-02T16:27:06.947" v="85" actId="26606"/>
          <ac:picMkLst>
            <pc:docMk/>
            <pc:sldMk cId="2366527860" sldId="950"/>
            <ac:picMk id="7" creationId="{706F5C23-3B5A-0303-3E15-6380A9ACCAFB}"/>
          </ac:picMkLst>
        </pc:picChg>
      </pc:sldChg>
      <pc:sldChg chg="addSp delSp modSp new mod setBg">
        <pc:chgData name="Philippa Fitzgerald" userId="602b836c-9d74-4fb4-9158-56fc59b1a0f4" providerId="ADAL" clId="{C4FE786F-1E1F-4C00-902E-5AC1210CC417}" dt="2024-12-09T10:00:31.482" v="127" actId="26606"/>
        <pc:sldMkLst>
          <pc:docMk/>
          <pc:sldMk cId="3626181154" sldId="951"/>
        </pc:sldMkLst>
        <pc:spChg chg="mod">
          <ac:chgData name="Philippa Fitzgerald" userId="602b836c-9d74-4fb4-9158-56fc59b1a0f4" providerId="ADAL" clId="{C4FE786F-1E1F-4C00-902E-5AC1210CC417}" dt="2024-12-09T10:00:31.482" v="127" actId="26606"/>
          <ac:spMkLst>
            <pc:docMk/>
            <pc:sldMk cId="3626181154" sldId="951"/>
            <ac:spMk id="2" creationId="{238EB5F0-6DBD-68A9-D5A3-3056C7C4FE22}"/>
          </ac:spMkLst>
        </pc:spChg>
        <pc:spChg chg="del">
          <ac:chgData name="Philippa Fitzgerald" userId="602b836c-9d74-4fb4-9158-56fc59b1a0f4" providerId="ADAL" clId="{C4FE786F-1E1F-4C00-902E-5AC1210CC417}" dt="2024-12-09T10:00:31.482" v="127" actId="26606"/>
          <ac:spMkLst>
            <pc:docMk/>
            <pc:sldMk cId="3626181154" sldId="951"/>
            <ac:spMk id="3" creationId="{6B9AC490-034C-0218-F9DB-01EF0C47B4BE}"/>
          </ac:spMkLst>
        </pc:spChg>
        <pc:spChg chg="add">
          <ac:chgData name="Philippa Fitzgerald" userId="602b836c-9d74-4fb4-9158-56fc59b1a0f4" providerId="ADAL" clId="{C4FE786F-1E1F-4C00-902E-5AC1210CC417}" dt="2024-12-09T10:00:31.482" v="127" actId="26606"/>
          <ac:spMkLst>
            <pc:docMk/>
            <pc:sldMk cId="3626181154" sldId="951"/>
            <ac:spMk id="9" creationId="{0671A8AE-40A1-4631-A6B8-581AFF065482}"/>
          </ac:spMkLst>
        </pc:spChg>
        <pc:spChg chg="add">
          <ac:chgData name="Philippa Fitzgerald" userId="602b836c-9d74-4fb4-9158-56fc59b1a0f4" providerId="ADAL" clId="{C4FE786F-1E1F-4C00-902E-5AC1210CC417}" dt="2024-12-09T10:00:31.482" v="127" actId="26606"/>
          <ac:spMkLst>
            <pc:docMk/>
            <pc:sldMk cId="3626181154" sldId="951"/>
            <ac:spMk id="11" creationId="{AB58EF07-17C2-48CF-ABB0-EEF1F17CB8F0}"/>
          </ac:spMkLst>
        </pc:spChg>
        <pc:spChg chg="add">
          <ac:chgData name="Philippa Fitzgerald" userId="602b836c-9d74-4fb4-9158-56fc59b1a0f4" providerId="ADAL" clId="{C4FE786F-1E1F-4C00-902E-5AC1210CC417}" dt="2024-12-09T10:00:31.482" v="127" actId="26606"/>
          <ac:spMkLst>
            <pc:docMk/>
            <pc:sldMk cId="3626181154" sldId="951"/>
            <ac:spMk id="13" creationId="{AF2F604E-43BE-4DC3-B983-E071523364F8}"/>
          </ac:spMkLst>
        </pc:spChg>
        <pc:spChg chg="add">
          <ac:chgData name="Philippa Fitzgerald" userId="602b836c-9d74-4fb4-9158-56fc59b1a0f4" providerId="ADAL" clId="{C4FE786F-1E1F-4C00-902E-5AC1210CC417}" dt="2024-12-09T10:00:31.482" v="127" actId="26606"/>
          <ac:spMkLst>
            <pc:docMk/>
            <pc:sldMk cId="3626181154" sldId="951"/>
            <ac:spMk id="15" creationId="{08C9B587-E65E-4B52-B37C-ABEBB6E87928}"/>
          </ac:spMkLst>
        </pc:spChg>
        <pc:picChg chg="add">
          <ac:chgData name="Philippa Fitzgerald" userId="602b836c-9d74-4fb4-9158-56fc59b1a0f4" providerId="ADAL" clId="{C4FE786F-1E1F-4C00-902E-5AC1210CC417}" dt="2024-12-09T10:00:31.482" v="127" actId="26606"/>
          <ac:picMkLst>
            <pc:docMk/>
            <pc:sldMk cId="3626181154" sldId="951"/>
            <ac:picMk id="5" creationId="{71F257A8-CBDA-00C8-DE59-27A61BC18B25}"/>
          </ac:picMkLst>
        </pc:picChg>
      </pc:sldChg>
      <pc:sldChg chg="new del">
        <pc:chgData name="Philippa Fitzgerald" userId="602b836c-9d74-4fb4-9158-56fc59b1a0f4" providerId="ADAL" clId="{C4FE786F-1E1F-4C00-902E-5AC1210CC417}" dt="2024-12-09T09:59:50.950" v="101" actId="2696"/>
        <pc:sldMkLst>
          <pc:docMk/>
          <pc:sldMk cId="3633433388" sldId="95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EEBC81-BB36-424E-AC8B-04EAE9EB20D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D6BAE4-2B89-47DA-94CD-2C17EA1D7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76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79C81-4935-49C1-9D81-8F1378AECD6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6977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12 minutes.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172DDD-0072-4D89-A764-6E7CEE3067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907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https://www.linkedin.com/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172DDD-0072-4D89-A764-6E7CEE3067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463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C77DC-A588-388A-9E5D-D9F90AED83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1263D5-32AA-B23E-341F-C38431E089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4C7A3-E395-C637-2043-D7DCC0468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7542B-3D11-1091-F076-8319E9197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ADFA60-16F8-EE5D-4332-4E23E8CD6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566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18769-8A7C-312A-667E-6A2778C9C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BF39D-BDDD-4DE5-E449-FDC9FE67C6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69014-B102-DAB9-0797-5ED82D46E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771C4-169D-806A-0242-F88A2CBF3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018730-FF8C-228A-C046-726E41829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669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789EA-0F1C-B6F2-7B83-8B3E75191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546E41-0EF7-5B3F-A79E-AB10027780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B9C59-C6EA-7B73-2803-C41CFD743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2ED37B-7E0F-F7C2-70AD-DE6643125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837698-DD70-FF86-650E-9956CADFA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93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83B5D-64C8-0EFA-8C69-4E5BBF85E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A610F-3E7C-074B-3D5B-13A2A097E6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91F8F9-9DD8-E70A-AF4D-56316F88DB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7501FD-47DA-7476-D840-B51419236B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5366C9-A0E5-6113-4C28-C13C690DE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06CF57-6DF0-85E8-C284-3464E5C6C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99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FDB6A-E3FD-14D0-F438-23D5B1856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807FD-A741-0F9F-3FDA-4E47EDD76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83C88C-CD7B-4F8A-9060-87C0101305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D7A4B8-38EA-A8CA-6DD1-7F175F3AC4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0FEE74-C3C1-B203-E49E-E9B4D6B7D8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3833A3-82A8-A19C-9C20-CB631052A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556186-6FF2-28A1-CDFF-307CEF664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9EBA58-2C90-5D82-9D53-7372E69F4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800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FC223-3994-8F8A-B655-C5E554FDE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08811C-939C-BA71-255E-DC9E17DFD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F60100-2C09-78F4-830D-CAC634D03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DBC230-595A-D69F-E78E-92D06E042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186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3ECF4E-BD59-3E90-A1E9-890E06E38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C28FC1-7E0A-2E26-4269-8001CCF5D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2562E6-E4E4-744E-DBF5-63A963B32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81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C1BE7-0DAD-54F0-3EB2-99F5F20BF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C11A1-17F6-42EA-56F8-5CCE562E3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FC3B4D-0EF3-2A17-AEE5-6CEC156AB0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CA05FC-0BAB-618D-E420-A8AA2853A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D20A3-3CF6-06D9-1B9A-A10B7CE78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4A122-5292-EBF5-69C9-DC7EC096A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424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D2F2-6536-6A26-1E5E-F0540A7BA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DCB354-E683-38DF-5AA0-0702E4ACC9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FA0DF5-A816-3617-3390-5716E1A97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35E3AD-CC57-54B7-5B51-A30C22991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08AC18-7457-7629-09BC-04BA0C511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A366D8-DED5-3CD7-076C-55E13A4A8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372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0417A-1B62-0627-1B57-319F5FC82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F6C20F-95D5-469E-C35D-79ECC10A91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EC824-A360-B745-90CB-E2EB82DA1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BDCD2-27D2-C15F-0E7F-D22B9F866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80B5F-8D86-9970-60F2-EE86ADD53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458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CA6842-ECDF-A852-5341-613E8663D4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2744B0-0836-E64F-5CAA-9CA3C74C37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13F47-36E8-95BC-64C5-7F1D4BBD0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E760E-1021-1EA4-7C56-116E1B00C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513C74-12D4-6D54-A805-F281E2EEE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68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DD30C7-58CB-960A-2F64-9E0AB1103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057376-3DD3-98D5-DE50-2BCA6627DF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FADE8-C10A-372F-EFD0-F5A61D6005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CD1C5A-87BD-414D-A7B0-518613C626E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14B09F-2F47-46D1-5AF0-E0852F2BF9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AC913-DCCD-10B9-6227-23BF766394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3E49D2-91FC-4A31-BA98-B255CB5DE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218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wsOzdqmvqo?start=53&amp;feature=oembed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learning.linkedin.com/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learning.linkedin.com/cx/get-started?src=pa-bi&amp;trk=sem-bi_campid.484928115_asid.1284230903897750_crid.80264540054839_kw.linkedin%20learning_d.c_tid.kwd-80264724743075:loc-188_n.o_mt.e_geo.42064&amp;mcid=7198411097454903403&amp;cid=&amp;gclid=298bd3317e4419f2834db47ca808ee30&amp;gclsrc=3p.ds&amp;msclkid=298bd3317e4419f2834db47ca808ee30&amp;utm_source=bing&amp;utm_medium=cpc&amp;utm_campaign=LLS-S_EMEA_UKI_T1_EN_CONV_SEM_MSA_NA_ALL_NA_NA_Core_NA_Headterms_Brand_Mixed_7198411097454903403&amp;utm_term=linkedin%20learning&amp;utm_content=Brand%20-%20Head%20Terms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1D9C9-EEDD-7C85-949D-DED984D240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Final Week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DB7619-E5C2-D033-D19E-8797C43418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Module feedback</a:t>
            </a:r>
          </a:p>
          <a:p>
            <a:pPr algn="l"/>
            <a:r>
              <a:rPr lang="en-GB" dirty="0"/>
              <a:t>LinkedIn</a:t>
            </a:r>
          </a:p>
          <a:p>
            <a:pPr algn="l"/>
            <a:r>
              <a:rPr lang="en-GB" dirty="0"/>
              <a:t>Goodluck</a:t>
            </a:r>
          </a:p>
        </p:txBody>
      </p:sp>
      <p:pic>
        <p:nvPicPr>
          <p:cNvPr id="5" name="Picture 4" descr="Red marker on a calendar">
            <a:extLst>
              <a:ext uri="{FF2B5EF4-FFF2-40B4-BE49-F238E27FC236}">
                <a16:creationId xmlns:a16="http://schemas.microsoft.com/office/drawing/2014/main" id="{A17E3373-556F-7573-C4B9-304A874B81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94" r="34575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6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07526-A4B6-7E31-587B-0A9AE73C2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Module Feedback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2318B-5A34-157B-B0C9-199CE1CA6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b="0" i="0">
                <a:solidFill>
                  <a:schemeClr val="tx2"/>
                </a:solidFill>
                <a:effectLst/>
                <a:latin typeface="Segoe UI" panose="020B0502040204020203" pitchFamily="34" charset="0"/>
              </a:rPr>
              <a:t>Module Code - </a:t>
            </a:r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-apple-system"/>
              </a:rPr>
              <a:t>BMSW4008</a:t>
            </a:r>
            <a:endParaRPr lang="en-GB" sz="1800" b="0" i="0">
              <a:solidFill>
                <a:schemeClr val="tx2"/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1800" b="0" i="0">
                <a:solidFill>
                  <a:schemeClr val="tx2"/>
                </a:solidFill>
                <a:effectLst/>
                <a:latin typeface="Segoe UI" panose="020B0502040204020203" pitchFamily="34" charset="0"/>
              </a:rPr>
              <a:t>Module Name -</a:t>
            </a:r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-apple-system"/>
              </a:rPr>
              <a:t>Digital Skills for Personal Development and Business Growth</a:t>
            </a:r>
            <a:endParaRPr lang="en-GB" sz="1800" b="0" i="0">
              <a:solidFill>
                <a:schemeClr val="tx2"/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1800" b="0" i="0">
                <a:solidFill>
                  <a:schemeClr val="tx2"/>
                </a:solidFill>
                <a:effectLst/>
                <a:latin typeface="Segoe UI" panose="020B0502040204020203" pitchFamily="34" charset="0"/>
              </a:rPr>
              <a:t>Institute of Management and Health</a:t>
            </a:r>
          </a:p>
          <a:p>
            <a:r>
              <a:rPr lang="en-GB" sz="1800" b="0" i="0">
                <a:solidFill>
                  <a:schemeClr val="tx2"/>
                </a:solidFill>
                <a:effectLst/>
                <a:latin typeface="Segoe UI" panose="020B0502040204020203" pitchFamily="34" charset="0"/>
              </a:rPr>
              <a:t>Cardiff/Swansea, Business Campus</a:t>
            </a:r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7B4BDA5F-1340-7709-4A75-961C782F09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640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C818D-AEE2-4044-46D5-7F0B3C0E1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3839D-7F76-74EB-1ED4-EEA356561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170" name="Picture 2" descr="The Benefits of Using LinkedIn For Your ...">
            <a:extLst>
              <a:ext uri="{FF2B5EF4-FFF2-40B4-BE49-F238E27FC236}">
                <a16:creationId xmlns:a16="http://schemas.microsoft.com/office/drawing/2014/main" id="{18EA0414-2A6B-089B-1CA3-E6C91A2F6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380" y="1475509"/>
            <a:ext cx="10051239" cy="310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2712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97BD8-A781-9FF1-ACC8-2FB2807DE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HOW TO GET STARTED ON LINKEDIN IN 2024 - 9 BEGINNER STEPS REVEALED!!">
            <a:hlinkClick r:id="" action="ppaction://media"/>
            <a:extLst>
              <a:ext uri="{FF2B5EF4-FFF2-40B4-BE49-F238E27FC236}">
                <a16:creationId xmlns:a16="http://schemas.microsoft.com/office/drawing/2014/main" id="{10347482-F8B7-D327-8B60-1C07AB96C0D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70800" y="167425"/>
            <a:ext cx="9450399" cy="5339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5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ake a look clipart - Clip Art Library">
            <a:extLst>
              <a:ext uri="{FF2B5EF4-FFF2-40B4-BE49-F238E27FC236}">
                <a16:creationId xmlns:a16="http://schemas.microsoft.com/office/drawing/2014/main" id="{E2274F2C-A70D-B08E-3040-8D22930B8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475" y="521094"/>
            <a:ext cx="6115050" cy="421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9F104C-5C11-2CA0-51CC-483B42D3BFEB}"/>
              </a:ext>
            </a:extLst>
          </p:cNvPr>
          <p:cNvSpPr txBox="1"/>
          <p:nvPr/>
        </p:nvSpPr>
        <p:spPr>
          <a:xfrm>
            <a:off x="3876891" y="5219516"/>
            <a:ext cx="4438217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000" dirty="0"/>
              <a:t>https://www.linkedin.com/</a:t>
            </a:r>
          </a:p>
        </p:txBody>
      </p:sp>
    </p:spTree>
    <p:extLst>
      <p:ext uri="{BB962C8B-B14F-4D97-AF65-F5344CB8AC3E}">
        <p14:creationId xmlns:p14="http://schemas.microsoft.com/office/powerpoint/2010/main" val="1380851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23618-DC1C-533A-2045-0344F854D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Remember you also have access to LinkedIn Learning.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92F5A-663F-C15A-5019-EF3DC033DD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2804" y="1690688"/>
            <a:ext cx="5157787" cy="3684588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LinkedIn Learning is an online educational platform offering a vast array of video courses across business, creative, and technical disciplines. </a:t>
            </a:r>
          </a:p>
          <a:p>
            <a:r>
              <a:rPr lang="en-GB" sz="2200" dirty="0"/>
              <a:t>These courses are delivered by industry experts and are designed to support both professional and personal development.</a:t>
            </a:r>
          </a:p>
          <a:p>
            <a:r>
              <a:rPr lang="en-GB" sz="2200" dirty="0"/>
              <a:t> The platform provides users with access to a wide range of courses taught by industry experts, with many new courses added weekly.</a:t>
            </a:r>
          </a:p>
        </p:txBody>
      </p:sp>
      <p:pic>
        <p:nvPicPr>
          <p:cNvPr id="9218" name="Picture 2" descr="LinkedIn Learning | Human Resources">
            <a:hlinkClick r:id="rId2"/>
            <a:extLst>
              <a:ext uri="{FF2B5EF4-FFF2-40B4-BE49-F238E27FC236}">
                <a16:creationId xmlns:a16="http://schemas.microsoft.com/office/drawing/2014/main" id="{4D93899D-0960-D9EB-A68C-8A2908E1D3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5383" y="2639423"/>
            <a:ext cx="5183188" cy="157915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54323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AE771-5937-B53A-9DE0-17752AF2B2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>
                <a:solidFill>
                  <a:schemeClr val="tx2"/>
                </a:solidFill>
              </a:rPr>
              <a:t>Getting to Know </a:t>
            </a:r>
            <a:r>
              <a:rPr lang="en-GB" sz="4000">
                <a:solidFill>
                  <a:schemeClr val="tx2"/>
                </a:solidFill>
              </a:rPr>
              <a:t>LinkedIn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84E5D1-5E28-E641-E107-B6C4102250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  <a:hlinkClick r:id="rId2"/>
              </a:rPr>
              <a:t>LinkedIn Learning: Online Courses for Creative, Technology, Business Skills</a:t>
            </a:r>
            <a:endParaRPr lang="en-GB" sz="2000">
              <a:solidFill>
                <a:schemeClr val="tx2"/>
              </a:solidFill>
            </a:endParaRP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706F5C23-3B5A-0303-3E15-6380A9ACCA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66527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holiday decor">
            <a:extLst>
              <a:ext uri="{FF2B5EF4-FFF2-40B4-BE49-F238E27FC236}">
                <a16:creationId xmlns:a16="http://schemas.microsoft.com/office/drawing/2014/main" id="{71F257A8-CBDA-00C8-DE59-27A61BC18B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20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EB5F0-6DBD-68A9-D5A3-3056C7C4F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Merry Christmas Everyone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61811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153</Words>
  <Application>Microsoft Office PowerPoint</Application>
  <PresentationFormat>Widescreen</PresentationFormat>
  <Paragraphs>22</Paragraphs>
  <Slides>8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-apple-system</vt:lpstr>
      <vt:lpstr>Aptos</vt:lpstr>
      <vt:lpstr>Aptos Display</vt:lpstr>
      <vt:lpstr>Arial</vt:lpstr>
      <vt:lpstr>Calibri</vt:lpstr>
      <vt:lpstr>Segoe UI</vt:lpstr>
      <vt:lpstr>Office Theme</vt:lpstr>
      <vt:lpstr>Final Week</vt:lpstr>
      <vt:lpstr>Module Feedback Form</vt:lpstr>
      <vt:lpstr>PowerPoint Presentation</vt:lpstr>
      <vt:lpstr>PowerPoint Presentation</vt:lpstr>
      <vt:lpstr>PowerPoint Presentation</vt:lpstr>
      <vt:lpstr>Remember you also have access to LinkedIn Learning. </vt:lpstr>
      <vt:lpstr>Getting to Know LinkedIn Learning</vt:lpstr>
      <vt:lpstr>Merry Christmas Everyone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Payne</dc:creator>
  <cp:lastModifiedBy>Philippa Fitzgerald</cp:lastModifiedBy>
  <cp:revision>1</cp:revision>
  <dcterms:created xsi:type="dcterms:W3CDTF">2024-12-02T15:41:59Z</dcterms:created>
  <dcterms:modified xsi:type="dcterms:W3CDTF">2024-12-09T10:00:41Z</dcterms:modified>
</cp:coreProperties>
</file>