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63" r:id="rId3"/>
    <p:sldId id="257" r:id="rId4"/>
    <p:sldId id="258" r:id="rId5"/>
    <p:sldId id="259" r:id="rId6"/>
    <p:sldId id="260" r:id="rId7"/>
    <p:sldId id="261" r:id="rId8"/>
    <p:sldId id="264" r:id="rId9"/>
    <p:sldId id="262"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00" d="100"/>
          <a:sy n="100" d="100"/>
        </p:scale>
        <p:origin x="946" y="-63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ata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CAAA2A8-8C42-4849-B911-29286D9B09AD}"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521E82B-1515-4F12-8EA6-41676FC8B2CA}">
      <dgm:prSet/>
      <dgm:spPr/>
      <dgm:t>
        <a:bodyPr/>
        <a:lstStyle/>
        <a:p>
          <a:r>
            <a:rPr lang="en-US" dirty="0"/>
            <a:t>SWOT = Strengths, Weaknesses, Opportunities, Threats </a:t>
          </a:r>
        </a:p>
      </dgm:t>
    </dgm:pt>
    <dgm:pt modelId="{BC39239D-DA0B-400C-B462-A42D50A52187}" type="parTrans" cxnId="{7B4FAB9F-A109-45E2-84BE-3C0E8C2D9875}">
      <dgm:prSet/>
      <dgm:spPr/>
      <dgm:t>
        <a:bodyPr/>
        <a:lstStyle/>
        <a:p>
          <a:endParaRPr lang="en-US"/>
        </a:p>
      </dgm:t>
    </dgm:pt>
    <dgm:pt modelId="{211B90D6-B8E8-475F-B5A1-56BEBB72DE69}" type="sibTrans" cxnId="{7B4FAB9F-A109-45E2-84BE-3C0E8C2D9875}">
      <dgm:prSet/>
      <dgm:spPr/>
      <dgm:t>
        <a:bodyPr/>
        <a:lstStyle/>
        <a:p>
          <a:endParaRPr lang="en-US"/>
        </a:p>
      </dgm:t>
    </dgm:pt>
    <dgm:pt modelId="{A05E0504-F196-4591-ADD6-AD46C0DA10DB}">
      <dgm:prSet/>
      <dgm:spPr/>
      <dgm:t>
        <a:bodyPr/>
        <a:lstStyle/>
        <a:p>
          <a:r>
            <a:rPr lang="en-US"/>
            <a:t>A framework for analysing internal and external factors</a:t>
          </a:r>
        </a:p>
      </dgm:t>
    </dgm:pt>
    <dgm:pt modelId="{945ABE09-8670-43DF-96E7-B3AFA6583455}" type="parTrans" cxnId="{40D0BDF0-1C11-48F0-B3AF-C32C8C73AACC}">
      <dgm:prSet/>
      <dgm:spPr/>
      <dgm:t>
        <a:bodyPr/>
        <a:lstStyle/>
        <a:p>
          <a:endParaRPr lang="en-US"/>
        </a:p>
      </dgm:t>
    </dgm:pt>
    <dgm:pt modelId="{A1090FB4-BB2B-4045-9FC3-3191F9CF3467}" type="sibTrans" cxnId="{40D0BDF0-1C11-48F0-B3AF-C32C8C73AACC}">
      <dgm:prSet/>
      <dgm:spPr/>
      <dgm:t>
        <a:bodyPr/>
        <a:lstStyle/>
        <a:p>
          <a:endParaRPr lang="en-US"/>
        </a:p>
      </dgm:t>
    </dgm:pt>
    <dgm:pt modelId="{9824D5CC-30F3-493D-90C1-D61DAEB538BC}">
      <dgm:prSet/>
      <dgm:spPr/>
      <dgm:t>
        <a:bodyPr/>
        <a:lstStyle/>
        <a:p>
          <a:r>
            <a:rPr lang="en-US"/>
            <a:t>Helps identify strategies for professional and personal growth</a:t>
          </a:r>
        </a:p>
      </dgm:t>
    </dgm:pt>
    <dgm:pt modelId="{AFCE94AB-0D31-44E4-8A4B-6AF5F4AEE198}" type="parTrans" cxnId="{7A03C7A4-A2E9-4E3A-9F24-51B574487A8E}">
      <dgm:prSet/>
      <dgm:spPr/>
      <dgm:t>
        <a:bodyPr/>
        <a:lstStyle/>
        <a:p>
          <a:endParaRPr lang="en-US"/>
        </a:p>
      </dgm:t>
    </dgm:pt>
    <dgm:pt modelId="{1E988874-F260-4B49-80D7-CD0DAEB83771}" type="sibTrans" cxnId="{7A03C7A4-A2E9-4E3A-9F24-51B574487A8E}">
      <dgm:prSet/>
      <dgm:spPr/>
      <dgm:t>
        <a:bodyPr/>
        <a:lstStyle/>
        <a:p>
          <a:endParaRPr lang="en-US"/>
        </a:p>
      </dgm:t>
    </dgm:pt>
    <dgm:pt modelId="{FB886CA6-9768-42C2-9941-5F20AC143421}" type="pres">
      <dgm:prSet presAssocID="{9CAAA2A8-8C42-4849-B911-29286D9B09AD}" presName="root" presStyleCnt="0">
        <dgm:presLayoutVars>
          <dgm:dir/>
          <dgm:resizeHandles val="exact"/>
        </dgm:presLayoutVars>
      </dgm:prSet>
      <dgm:spPr/>
    </dgm:pt>
    <dgm:pt modelId="{56924440-CDF9-4FE4-9B3B-0D2418D26925}" type="pres">
      <dgm:prSet presAssocID="{D521E82B-1515-4F12-8EA6-41676FC8B2CA}" presName="compNode" presStyleCnt="0"/>
      <dgm:spPr/>
    </dgm:pt>
    <dgm:pt modelId="{755A9B65-6278-4D3C-84FB-78A483DB5EC8}" type="pres">
      <dgm:prSet presAssocID="{D521E82B-1515-4F12-8EA6-41676FC8B2C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B9D23A99-7069-4239-AF05-6A29AC6927E7}" type="pres">
      <dgm:prSet presAssocID="{D521E82B-1515-4F12-8EA6-41676FC8B2CA}" presName="spaceRect" presStyleCnt="0"/>
      <dgm:spPr/>
    </dgm:pt>
    <dgm:pt modelId="{6ECF8B1A-755D-427D-9742-9515563E32E0}" type="pres">
      <dgm:prSet presAssocID="{D521E82B-1515-4F12-8EA6-41676FC8B2CA}" presName="textRect" presStyleLbl="revTx" presStyleIdx="0" presStyleCnt="3">
        <dgm:presLayoutVars>
          <dgm:chMax val="1"/>
          <dgm:chPref val="1"/>
        </dgm:presLayoutVars>
      </dgm:prSet>
      <dgm:spPr/>
    </dgm:pt>
    <dgm:pt modelId="{A3F46523-F8A0-4E8C-B83C-2004DAC4818D}" type="pres">
      <dgm:prSet presAssocID="{211B90D6-B8E8-475F-B5A1-56BEBB72DE69}" presName="sibTrans" presStyleCnt="0"/>
      <dgm:spPr/>
    </dgm:pt>
    <dgm:pt modelId="{DF69D953-3CEF-48B6-914C-0E3205848EE0}" type="pres">
      <dgm:prSet presAssocID="{A05E0504-F196-4591-ADD6-AD46C0DA10DB}" presName="compNode" presStyleCnt="0"/>
      <dgm:spPr/>
    </dgm:pt>
    <dgm:pt modelId="{0002DAC9-7604-4B07-AAB1-2662D2017269}" type="pres">
      <dgm:prSet presAssocID="{A05E0504-F196-4591-ADD6-AD46C0DA10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4082A4D-26A3-45AD-BA0D-5B6EAE66B2F5}" type="pres">
      <dgm:prSet presAssocID="{A05E0504-F196-4591-ADD6-AD46C0DA10DB}" presName="spaceRect" presStyleCnt="0"/>
      <dgm:spPr/>
    </dgm:pt>
    <dgm:pt modelId="{050070C6-74DB-47AF-8D99-A40CE489AAF2}" type="pres">
      <dgm:prSet presAssocID="{A05E0504-F196-4591-ADD6-AD46C0DA10DB}" presName="textRect" presStyleLbl="revTx" presStyleIdx="1" presStyleCnt="3">
        <dgm:presLayoutVars>
          <dgm:chMax val="1"/>
          <dgm:chPref val="1"/>
        </dgm:presLayoutVars>
      </dgm:prSet>
      <dgm:spPr/>
    </dgm:pt>
    <dgm:pt modelId="{C347538A-678C-4EEC-8BC6-31BD0ECD3E57}" type="pres">
      <dgm:prSet presAssocID="{A1090FB4-BB2B-4045-9FC3-3191F9CF3467}" presName="sibTrans" presStyleCnt="0"/>
      <dgm:spPr/>
    </dgm:pt>
    <dgm:pt modelId="{01BA0E39-F5BA-434E-89D7-7FEC1BB644EA}" type="pres">
      <dgm:prSet presAssocID="{9824D5CC-30F3-493D-90C1-D61DAEB538BC}" presName="compNode" presStyleCnt="0"/>
      <dgm:spPr/>
    </dgm:pt>
    <dgm:pt modelId="{D757FE4D-D574-4DA0-A532-51907E86BF90}" type="pres">
      <dgm:prSet presAssocID="{9824D5CC-30F3-493D-90C1-D61DAEB538B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B5D3326-E27C-4F20-8CA1-6BD88B6902A2}" type="pres">
      <dgm:prSet presAssocID="{9824D5CC-30F3-493D-90C1-D61DAEB538BC}" presName="spaceRect" presStyleCnt="0"/>
      <dgm:spPr/>
    </dgm:pt>
    <dgm:pt modelId="{AC76CDA6-BFC8-47C3-9512-86258B76579F}" type="pres">
      <dgm:prSet presAssocID="{9824D5CC-30F3-493D-90C1-D61DAEB538BC}" presName="textRect" presStyleLbl="revTx" presStyleIdx="2" presStyleCnt="3">
        <dgm:presLayoutVars>
          <dgm:chMax val="1"/>
          <dgm:chPref val="1"/>
        </dgm:presLayoutVars>
      </dgm:prSet>
      <dgm:spPr/>
    </dgm:pt>
  </dgm:ptLst>
  <dgm:cxnLst>
    <dgm:cxn modelId="{954B0D26-26D0-4D86-A080-D6D17F6672FC}" type="presOf" srcId="{A05E0504-F196-4591-ADD6-AD46C0DA10DB}" destId="{050070C6-74DB-47AF-8D99-A40CE489AAF2}" srcOrd="0" destOrd="0" presId="urn:microsoft.com/office/officeart/2018/2/layout/IconLabelList"/>
    <dgm:cxn modelId="{44A55D35-8B57-4158-B2DF-37C0F603FE83}" type="presOf" srcId="{D521E82B-1515-4F12-8EA6-41676FC8B2CA}" destId="{6ECF8B1A-755D-427D-9742-9515563E32E0}" srcOrd="0" destOrd="0" presId="urn:microsoft.com/office/officeart/2018/2/layout/IconLabelList"/>
    <dgm:cxn modelId="{687AD957-385B-4829-862C-6242BB5136E1}" type="presOf" srcId="{9CAAA2A8-8C42-4849-B911-29286D9B09AD}" destId="{FB886CA6-9768-42C2-9941-5F20AC143421}" srcOrd="0" destOrd="0" presId="urn:microsoft.com/office/officeart/2018/2/layout/IconLabelList"/>
    <dgm:cxn modelId="{7B4FAB9F-A109-45E2-84BE-3C0E8C2D9875}" srcId="{9CAAA2A8-8C42-4849-B911-29286D9B09AD}" destId="{D521E82B-1515-4F12-8EA6-41676FC8B2CA}" srcOrd="0" destOrd="0" parTransId="{BC39239D-DA0B-400C-B462-A42D50A52187}" sibTransId="{211B90D6-B8E8-475F-B5A1-56BEBB72DE69}"/>
    <dgm:cxn modelId="{7A03C7A4-A2E9-4E3A-9F24-51B574487A8E}" srcId="{9CAAA2A8-8C42-4849-B911-29286D9B09AD}" destId="{9824D5CC-30F3-493D-90C1-D61DAEB538BC}" srcOrd="2" destOrd="0" parTransId="{AFCE94AB-0D31-44E4-8A4B-6AF5F4AEE198}" sibTransId="{1E988874-F260-4B49-80D7-CD0DAEB83771}"/>
    <dgm:cxn modelId="{2E942FB7-C86A-41B7-ABF5-D3E605E799A2}" type="presOf" srcId="{9824D5CC-30F3-493D-90C1-D61DAEB538BC}" destId="{AC76CDA6-BFC8-47C3-9512-86258B76579F}" srcOrd="0" destOrd="0" presId="urn:microsoft.com/office/officeart/2018/2/layout/IconLabelList"/>
    <dgm:cxn modelId="{40D0BDF0-1C11-48F0-B3AF-C32C8C73AACC}" srcId="{9CAAA2A8-8C42-4849-B911-29286D9B09AD}" destId="{A05E0504-F196-4591-ADD6-AD46C0DA10DB}" srcOrd="1" destOrd="0" parTransId="{945ABE09-8670-43DF-96E7-B3AFA6583455}" sibTransId="{A1090FB4-BB2B-4045-9FC3-3191F9CF3467}"/>
    <dgm:cxn modelId="{31F0E67F-3467-470B-9D4A-717000D97DD2}" type="presParOf" srcId="{FB886CA6-9768-42C2-9941-5F20AC143421}" destId="{56924440-CDF9-4FE4-9B3B-0D2418D26925}" srcOrd="0" destOrd="0" presId="urn:microsoft.com/office/officeart/2018/2/layout/IconLabelList"/>
    <dgm:cxn modelId="{E6B41038-8BA3-41C0-857E-2D6BCB8A239E}" type="presParOf" srcId="{56924440-CDF9-4FE4-9B3B-0D2418D26925}" destId="{755A9B65-6278-4D3C-84FB-78A483DB5EC8}" srcOrd="0" destOrd="0" presId="urn:microsoft.com/office/officeart/2018/2/layout/IconLabelList"/>
    <dgm:cxn modelId="{221C59C7-E5B6-4A0B-9650-D24E271B5A47}" type="presParOf" srcId="{56924440-CDF9-4FE4-9B3B-0D2418D26925}" destId="{B9D23A99-7069-4239-AF05-6A29AC6927E7}" srcOrd="1" destOrd="0" presId="urn:microsoft.com/office/officeart/2018/2/layout/IconLabelList"/>
    <dgm:cxn modelId="{F3547F63-EFAA-438C-B355-13AAE43DCFF6}" type="presParOf" srcId="{56924440-CDF9-4FE4-9B3B-0D2418D26925}" destId="{6ECF8B1A-755D-427D-9742-9515563E32E0}" srcOrd="2" destOrd="0" presId="urn:microsoft.com/office/officeart/2018/2/layout/IconLabelList"/>
    <dgm:cxn modelId="{13C3713A-C9DD-4296-AF3B-CF7068258E6B}" type="presParOf" srcId="{FB886CA6-9768-42C2-9941-5F20AC143421}" destId="{A3F46523-F8A0-4E8C-B83C-2004DAC4818D}" srcOrd="1" destOrd="0" presId="urn:microsoft.com/office/officeart/2018/2/layout/IconLabelList"/>
    <dgm:cxn modelId="{39A53A90-5FB6-4CAC-B373-303BDD7405F5}" type="presParOf" srcId="{FB886CA6-9768-42C2-9941-5F20AC143421}" destId="{DF69D953-3CEF-48B6-914C-0E3205848EE0}" srcOrd="2" destOrd="0" presId="urn:microsoft.com/office/officeart/2018/2/layout/IconLabelList"/>
    <dgm:cxn modelId="{B74743E1-FB25-4644-81AB-1D60D1BFCDED}" type="presParOf" srcId="{DF69D953-3CEF-48B6-914C-0E3205848EE0}" destId="{0002DAC9-7604-4B07-AAB1-2662D2017269}" srcOrd="0" destOrd="0" presId="urn:microsoft.com/office/officeart/2018/2/layout/IconLabelList"/>
    <dgm:cxn modelId="{472ADDC7-56B0-4716-9590-C51C470D5724}" type="presParOf" srcId="{DF69D953-3CEF-48B6-914C-0E3205848EE0}" destId="{24082A4D-26A3-45AD-BA0D-5B6EAE66B2F5}" srcOrd="1" destOrd="0" presId="urn:microsoft.com/office/officeart/2018/2/layout/IconLabelList"/>
    <dgm:cxn modelId="{DC5CF7E7-8E52-413E-A51E-A6932B6635B7}" type="presParOf" srcId="{DF69D953-3CEF-48B6-914C-0E3205848EE0}" destId="{050070C6-74DB-47AF-8D99-A40CE489AAF2}" srcOrd="2" destOrd="0" presId="urn:microsoft.com/office/officeart/2018/2/layout/IconLabelList"/>
    <dgm:cxn modelId="{C63BF70D-4110-4552-BDA6-50BAAD2FBB0B}" type="presParOf" srcId="{FB886CA6-9768-42C2-9941-5F20AC143421}" destId="{C347538A-678C-4EEC-8BC6-31BD0ECD3E57}" srcOrd="3" destOrd="0" presId="urn:microsoft.com/office/officeart/2018/2/layout/IconLabelList"/>
    <dgm:cxn modelId="{16D07C5A-63EE-4884-BBFB-5BB0A9CBAF8A}" type="presParOf" srcId="{FB886CA6-9768-42C2-9941-5F20AC143421}" destId="{01BA0E39-F5BA-434E-89D7-7FEC1BB644EA}" srcOrd="4" destOrd="0" presId="urn:microsoft.com/office/officeart/2018/2/layout/IconLabelList"/>
    <dgm:cxn modelId="{DE8D2370-AEE9-403D-A36B-83464D7295CB}" type="presParOf" srcId="{01BA0E39-F5BA-434E-89D7-7FEC1BB644EA}" destId="{D757FE4D-D574-4DA0-A532-51907E86BF90}" srcOrd="0" destOrd="0" presId="urn:microsoft.com/office/officeart/2018/2/layout/IconLabelList"/>
    <dgm:cxn modelId="{E0A481D3-079D-429B-BAEC-BEC55430FFE7}" type="presParOf" srcId="{01BA0E39-F5BA-434E-89D7-7FEC1BB644EA}" destId="{BB5D3326-E27C-4F20-8CA1-6BD88B6902A2}" srcOrd="1" destOrd="0" presId="urn:microsoft.com/office/officeart/2018/2/layout/IconLabelList"/>
    <dgm:cxn modelId="{865F01AD-C0AE-443F-97EC-9BF8338F1266}" type="presParOf" srcId="{01BA0E39-F5BA-434E-89D7-7FEC1BB644EA}" destId="{AC76CDA6-BFC8-47C3-9512-86258B76579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9E3EAC-CE1C-4FDB-BFB0-CD709CD1F37B}" type="doc">
      <dgm:prSet loTypeId="urn:microsoft.com/office/officeart/2016/7/layout/RepeatingBendingProcessNew" loCatId="process" qsTypeId="urn:microsoft.com/office/officeart/2005/8/quickstyle/simple4" qsCatId="simple" csTypeId="urn:microsoft.com/office/officeart/2005/8/colors/colorful5" csCatId="colorful" phldr="1"/>
      <dgm:spPr/>
      <dgm:t>
        <a:bodyPr/>
        <a:lstStyle/>
        <a:p>
          <a:endParaRPr lang="en-US"/>
        </a:p>
      </dgm:t>
    </dgm:pt>
    <dgm:pt modelId="{2AF750EB-B23C-4A5A-8AEB-4CEE3C7C5DC8}">
      <dgm:prSet/>
      <dgm:spPr/>
      <dgm:t>
        <a:bodyPr/>
        <a:lstStyle/>
        <a:p>
          <a:r>
            <a:rPr lang="en-US" dirty="0"/>
            <a:t>- Genuine and trustworthy personality </a:t>
          </a:r>
          <a:r>
            <a:rPr lang="en-GB" dirty="0"/>
            <a:t>(Metz et al., 2022).</a:t>
          </a:r>
          <a:endParaRPr lang="en-US" dirty="0"/>
        </a:p>
      </dgm:t>
    </dgm:pt>
    <dgm:pt modelId="{AF0B2EB2-8A7A-4D98-A475-A788A8312ECD}" type="parTrans" cxnId="{84FDAFA1-D079-48D9-93DA-9749650C7699}">
      <dgm:prSet/>
      <dgm:spPr/>
      <dgm:t>
        <a:bodyPr/>
        <a:lstStyle/>
        <a:p>
          <a:endParaRPr lang="en-US"/>
        </a:p>
      </dgm:t>
    </dgm:pt>
    <dgm:pt modelId="{0BAA858F-8D22-418F-B3AB-39BE226229B4}" type="sibTrans" cxnId="{84FDAFA1-D079-48D9-93DA-9749650C7699}">
      <dgm:prSet/>
      <dgm:spPr/>
      <dgm:t>
        <a:bodyPr/>
        <a:lstStyle/>
        <a:p>
          <a:endParaRPr lang="en-US"/>
        </a:p>
      </dgm:t>
    </dgm:pt>
    <dgm:pt modelId="{A48A703B-9B53-49F1-94E2-1EA2F73AF094}">
      <dgm:prSet/>
      <dgm:spPr/>
      <dgm:t>
        <a:bodyPr/>
        <a:lstStyle/>
        <a:p>
          <a:r>
            <a:rPr lang="en-US" dirty="0"/>
            <a:t>- Respectful and humble in all interactions</a:t>
          </a:r>
        </a:p>
      </dgm:t>
    </dgm:pt>
    <dgm:pt modelId="{EFFCACB8-C6E1-44AD-A961-524843D7D7B3}" type="parTrans" cxnId="{D0B6418F-001D-46F7-839F-8CDA1B8131ED}">
      <dgm:prSet/>
      <dgm:spPr/>
      <dgm:t>
        <a:bodyPr/>
        <a:lstStyle/>
        <a:p>
          <a:endParaRPr lang="en-US"/>
        </a:p>
      </dgm:t>
    </dgm:pt>
    <dgm:pt modelId="{D8FAFE69-2124-4B64-888B-0975FE9C4409}" type="sibTrans" cxnId="{D0B6418F-001D-46F7-839F-8CDA1B8131ED}">
      <dgm:prSet/>
      <dgm:spPr/>
      <dgm:t>
        <a:bodyPr/>
        <a:lstStyle/>
        <a:p>
          <a:endParaRPr lang="en-US"/>
        </a:p>
      </dgm:t>
    </dgm:pt>
    <dgm:pt modelId="{C4B0E24C-E089-4FA3-AC1E-BA21F9898B0D}">
      <dgm:prSet/>
      <dgm:spPr/>
      <dgm:t>
        <a:bodyPr/>
        <a:lstStyle/>
        <a:p>
          <a:r>
            <a:rPr lang="en-US"/>
            <a:t>- Helpful and supportive of others</a:t>
          </a:r>
        </a:p>
      </dgm:t>
    </dgm:pt>
    <dgm:pt modelId="{89E01EFD-1BAB-46D0-954C-398FF28A5167}" type="parTrans" cxnId="{618044B0-7EC9-4D3F-BAB8-DC4F466AB3F8}">
      <dgm:prSet/>
      <dgm:spPr/>
      <dgm:t>
        <a:bodyPr/>
        <a:lstStyle/>
        <a:p>
          <a:endParaRPr lang="en-US"/>
        </a:p>
      </dgm:t>
    </dgm:pt>
    <dgm:pt modelId="{5B48B86C-2CBB-4006-92AD-B4FF56FA3265}" type="sibTrans" cxnId="{618044B0-7EC9-4D3F-BAB8-DC4F466AB3F8}">
      <dgm:prSet/>
      <dgm:spPr/>
      <dgm:t>
        <a:bodyPr/>
        <a:lstStyle/>
        <a:p>
          <a:endParaRPr lang="en-US"/>
        </a:p>
      </dgm:t>
    </dgm:pt>
    <dgm:pt modelId="{C879DC80-4B0D-4DD9-96B2-112FF8EBF797}">
      <dgm:prSet/>
      <dgm:spPr/>
      <dgm:t>
        <a:bodyPr/>
        <a:lstStyle/>
        <a:p>
          <a:r>
            <a:rPr lang="en-US" dirty="0"/>
            <a:t>- Flexible and adaptable to different people’s needs</a:t>
          </a:r>
        </a:p>
      </dgm:t>
    </dgm:pt>
    <dgm:pt modelId="{E59441F1-5E70-4946-B289-518B2DEE44EF}" type="parTrans" cxnId="{2033120B-8B4A-4204-ADD5-FD9125933E07}">
      <dgm:prSet/>
      <dgm:spPr/>
      <dgm:t>
        <a:bodyPr/>
        <a:lstStyle/>
        <a:p>
          <a:endParaRPr lang="en-US"/>
        </a:p>
      </dgm:t>
    </dgm:pt>
    <dgm:pt modelId="{D356AFCF-7FB1-4C4E-8890-EF44D2A5BDDF}" type="sibTrans" cxnId="{2033120B-8B4A-4204-ADD5-FD9125933E07}">
      <dgm:prSet/>
      <dgm:spPr/>
      <dgm:t>
        <a:bodyPr/>
        <a:lstStyle/>
        <a:p>
          <a:endParaRPr lang="en-US"/>
        </a:p>
      </dgm:t>
    </dgm:pt>
    <dgm:pt modelId="{3C15A9B8-7EC7-4B31-84B1-4F3271B102F7}">
      <dgm:prSet/>
      <dgm:spPr/>
      <dgm:t>
        <a:bodyPr/>
        <a:lstStyle/>
        <a:p>
          <a:r>
            <a:rPr lang="en-US"/>
            <a:t>- Mindful and attentive in communication and care</a:t>
          </a:r>
        </a:p>
      </dgm:t>
    </dgm:pt>
    <dgm:pt modelId="{785CF1F5-8296-41C6-B31C-3CE875EEF221}" type="parTrans" cxnId="{1D621E81-90F3-4FAC-BFE6-2D7FF543BEB8}">
      <dgm:prSet/>
      <dgm:spPr/>
      <dgm:t>
        <a:bodyPr/>
        <a:lstStyle/>
        <a:p>
          <a:endParaRPr lang="en-US"/>
        </a:p>
      </dgm:t>
    </dgm:pt>
    <dgm:pt modelId="{E3A0E228-C5C8-441E-866A-5D0E38169F96}" type="sibTrans" cxnId="{1D621E81-90F3-4FAC-BFE6-2D7FF543BEB8}">
      <dgm:prSet/>
      <dgm:spPr/>
      <dgm:t>
        <a:bodyPr/>
        <a:lstStyle/>
        <a:p>
          <a:endParaRPr lang="en-US"/>
        </a:p>
      </dgm:t>
    </dgm:pt>
    <dgm:pt modelId="{B0B258FD-7D81-4464-97E2-9E1689FE1A2C}">
      <dgm:prSet/>
      <dgm:spPr/>
      <dgm:t>
        <a:bodyPr/>
        <a:lstStyle/>
        <a:p>
          <a:r>
            <a:rPr lang="en-US" dirty="0"/>
            <a:t>- Strong teamwork and empathy skills </a:t>
          </a:r>
          <a:r>
            <a:rPr lang="en-GB" dirty="0"/>
            <a:t>(McNulty and Politis, 2023).</a:t>
          </a:r>
          <a:endParaRPr lang="en-US" dirty="0"/>
        </a:p>
      </dgm:t>
    </dgm:pt>
    <dgm:pt modelId="{C5A207E6-8741-4CCC-86AB-1171DF828A51}" type="parTrans" cxnId="{CF07333D-D1EA-41F8-8A4F-09FB9842F8C9}">
      <dgm:prSet/>
      <dgm:spPr/>
      <dgm:t>
        <a:bodyPr/>
        <a:lstStyle/>
        <a:p>
          <a:endParaRPr lang="en-US"/>
        </a:p>
      </dgm:t>
    </dgm:pt>
    <dgm:pt modelId="{B352EB17-BDBC-4428-9ADC-2A68E335AD34}" type="sibTrans" cxnId="{CF07333D-D1EA-41F8-8A4F-09FB9842F8C9}">
      <dgm:prSet/>
      <dgm:spPr/>
      <dgm:t>
        <a:bodyPr/>
        <a:lstStyle/>
        <a:p>
          <a:endParaRPr lang="en-US"/>
        </a:p>
      </dgm:t>
    </dgm:pt>
    <dgm:pt modelId="{24918E1E-8D1C-4347-B364-932AB04347D7}" type="pres">
      <dgm:prSet presAssocID="{409E3EAC-CE1C-4FDB-BFB0-CD709CD1F37B}" presName="Name0" presStyleCnt="0">
        <dgm:presLayoutVars>
          <dgm:dir/>
          <dgm:resizeHandles val="exact"/>
        </dgm:presLayoutVars>
      </dgm:prSet>
      <dgm:spPr/>
    </dgm:pt>
    <dgm:pt modelId="{7EBD6581-3957-43D4-886D-498E5BD7FE4A}" type="pres">
      <dgm:prSet presAssocID="{2AF750EB-B23C-4A5A-8AEB-4CEE3C7C5DC8}" presName="node" presStyleLbl="node1" presStyleIdx="0" presStyleCnt="6">
        <dgm:presLayoutVars>
          <dgm:bulletEnabled val="1"/>
        </dgm:presLayoutVars>
      </dgm:prSet>
      <dgm:spPr/>
    </dgm:pt>
    <dgm:pt modelId="{C09954D5-BD45-43BB-A949-9AC8C4559F53}" type="pres">
      <dgm:prSet presAssocID="{0BAA858F-8D22-418F-B3AB-39BE226229B4}" presName="sibTrans" presStyleLbl="sibTrans1D1" presStyleIdx="0" presStyleCnt="5"/>
      <dgm:spPr/>
    </dgm:pt>
    <dgm:pt modelId="{494F4441-B305-4D09-9792-A90FDE3F7A38}" type="pres">
      <dgm:prSet presAssocID="{0BAA858F-8D22-418F-B3AB-39BE226229B4}" presName="connectorText" presStyleLbl="sibTrans1D1" presStyleIdx="0" presStyleCnt="5"/>
      <dgm:spPr/>
    </dgm:pt>
    <dgm:pt modelId="{263811F2-ED3F-4029-AE5C-53F99F59C4CB}" type="pres">
      <dgm:prSet presAssocID="{A48A703B-9B53-49F1-94E2-1EA2F73AF094}" presName="node" presStyleLbl="node1" presStyleIdx="1" presStyleCnt="6">
        <dgm:presLayoutVars>
          <dgm:bulletEnabled val="1"/>
        </dgm:presLayoutVars>
      </dgm:prSet>
      <dgm:spPr/>
    </dgm:pt>
    <dgm:pt modelId="{A1A32B8A-5C5A-4B84-881D-9AC83ADF5102}" type="pres">
      <dgm:prSet presAssocID="{D8FAFE69-2124-4B64-888B-0975FE9C4409}" presName="sibTrans" presStyleLbl="sibTrans1D1" presStyleIdx="1" presStyleCnt="5"/>
      <dgm:spPr/>
    </dgm:pt>
    <dgm:pt modelId="{6CF160A3-6028-4A65-BC25-666F97D4A667}" type="pres">
      <dgm:prSet presAssocID="{D8FAFE69-2124-4B64-888B-0975FE9C4409}" presName="connectorText" presStyleLbl="sibTrans1D1" presStyleIdx="1" presStyleCnt="5"/>
      <dgm:spPr/>
    </dgm:pt>
    <dgm:pt modelId="{71678A2D-4498-4029-9483-FE626C2E1B0B}" type="pres">
      <dgm:prSet presAssocID="{C4B0E24C-E089-4FA3-AC1E-BA21F9898B0D}" presName="node" presStyleLbl="node1" presStyleIdx="2" presStyleCnt="6">
        <dgm:presLayoutVars>
          <dgm:bulletEnabled val="1"/>
        </dgm:presLayoutVars>
      </dgm:prSet>
      <dgm:spPr/>
    </dgm:pt>
    <dgm:pt modelId="{A3DB355D-D3B5-407A-8EE7-623E8601B5EA}" type="pres">
      <dgm:prSet presAssocID="{5B48B86C-2CBB-4006-92AD-B4FF56FA3265}" presName="sibTrans" presStyleLbl="sibTrans1D1" presStyleIdx="2" presStyleCnt="5"/>
      <dgm:spPr/>
    </dgm:pt>
    <dgm:pt modelId="{7510FFB5-6E9A-476B-8808-5345D3FDB902}" type="pres">
      <dgm:prSet presAssocID="{5B48B86C-2CBB-4006-92AD-B4FF56FA3265}" presName="connectorText" presStyleLbl="sibTrans1D1" presStyleIdx="2" presStyleCnt="5"/>
      <dgm:spPr/>
    </dgm:pt>
    <dgm:pt modelId="{B6DE03A3-00CF-4487-9473-96988B62AD2E}" type="pres">
      <dgm:prSet presAssocID="{C879DC80-4B0D-4DD9-96B2-112FF8EBF797}" presName="node" presStyleLbl="node1" presStyleIdx="3" presStyleCnt="6">
        <dgm:presLayoutVars>
          <dgm:bulletEnabled val="1"/>
        </dgm:presLayoutVars>
      </dgm:prSet>
      <dgm:spPr/>
    </dgm:pt>
    <dgm:pt modelId="{3B0E572D-2A52-4F63-864B-508831698D4D}" type="pres">
      <dgm:prSet presAssocID="{D356AFCF-7FB1-4C4E-8890-EF44D2A5BDDF}" presName="sibTrans" presStyleLbl="sibTrans1D1" presStyleIdx="3" presStyleCnt="5"/>
      <dgm:spPr/>
    </dgm:pt>
    <dgm:pt modelId="{0307D671-6307-493C-94EB-A72D428A632C}" type="pres">
      <dgm:prSet presAssocID="{D356AFCF-7FB1-4C4E-8890-EF44D2A5BDDF}" presName="connectorText" presStyleLbl="sibTrans1D1" presStyleIdx="3" presStyleCnt="5"/>
      <dgm:spPr/>
    </dgm:pt>
    <dgm:pt modelId="{877F79C5-6693-4478-A047-9041614956BD}" type="pres">
      <dgm:prSet presAssocID="{3C15A9B8-7EC7-4B31-84B1-4F3271B102F7}" presName="node" presStyleLbl="node1" presStyleIdx="4" presStyleCnt="6">
        <dgm:presLayoutVars>
          <dgm:bulletEnabled val="1"/>
        </dgm:presLayoutVars>
      </dgm:prSet>
      <dgm:spPr/>
    </dgm:pt>
    <dgm:pt modelId="{1E9BAC1E-DCB8-47AA-BC13-062A3575B873}" type="pres">
      <dgm:prSet presAssocID="{E3A0E228-C5C8-441E-866A-5D0E38169F96}" presName="sibTrans" presStyleLbl="sibTrans1D1" presStyleIdx="4" presStyleCnt="5"/>
      <dgm:spPr/>
    </dgm:pt>
    <dgm:pt modelId="{2EB82353-EE76-473C-851D-A2A40D6AFEBF}" type="pres">
      <dgm:prSet presAssocID="{E3A0E228-C5C8-441E-866A-5D0E38169F96}" presName="connectorText" presStyleLbl="sibTrans1D1" presStyleIdx="4" presStyleCnt="5"/>
      <dgm:spPr/>
    </dgm:pt>
    <dgm:pt modelId="{BC4031CE-68DA-42E1-9153-B24A67478EBC}" type="pres">
      <dgm:prSet presAssocID="{B0B258FD-7D81-4464-97E2-9E1689FE1A2C}" presName="node" presStyleLbl="node1" presStyleIdx="5" presStyleCnt="6">
        <dgm:presLayoutVars>
          <dgm:bulletEnabled val="1"/>
        </dgm:presLayoutVars>
      </dgm:prSet>
      <dgm:spPr/>
    </dgm:pt>
  </dgm:ptLst>
  <dgm:cxnLst>
    <dgm:cxn modelId="{C3B9CD01-4198-44FF-8DD8-865B767F288E}" type="presOf" srcId="{C4B0E24C-E089-4FA3-AC1E-BA21F9898B0D}" destId="{71678A2D-4498-4029-9483-FE626C2E1B0B}" srcOrd="0" destOrd="0" presId="urn:microsoft.com/office/officeart/2016/7/layout/RepeatingBendingProcessNew"/>
    <dgm:cxn modelId="{2033120B-8B4A-4204-ADD5-FD9125933E07}" srcId="{409E3EAC-CE1C-4FDB-BFB0-CD709CD1F37B}" destId="{C879DC80-4B0D-4DD9-96B2-112FF8EBF797}" srcOrd="3" destOrd="0" parTransId="{E59441F1-5E70-4946-B289-518B2DEE44EF}" sibTransId="{D356AFCF-7FB1-4C4E-8890-EF44D2A5BDDF}"/>
    <dgm:cxn modelId="{91DE2511-98B5-4883-9EA3-232062E7B669}" type="presOf" srcId="{D8FAFE69-2124-4B64-888B-0975FE9C4409}" destId="{6CF160A3-6028-4A65-BC25-666F97D4A667}" srcOrd="1" destOrd="0" presId="urn:microsoft.com/office/officeart/2016/7/layout/RepeatingBendingProcessNew"/>
    <dgm:cxn modelId="{C589121B-8C6F-4B73-AD12-5526CA72F856}" type="presOf" srcId="{A48A703B-9B53-49F1-94E2-1EA2F73AF094}" destId="{263811F2-ED3F-4029-AE5C-53F99F59C4CB}" srcOrd="0" destOrd="0" presId="urn:microsoft.com/office/officeart/2016/7/layout/RepeatingBendingProcessNew"/>
    <dgm:cxn modelId="{AC33AB32-8B40-4D21-8876-EB5B71F4C22D}" type="presOf" srcId="{C879DC80-4B0D-4DD9-96B2-112FF8EBF797}" destId="{B6DE03A3-00CF-4487-9473-96988B62AD2E}" srcOrd="0" destOrd="0" presId="urn:microsoft.com/office/officeart/2016/7/layout/RepeatingBendingProcessNew"/>
    <dgm:cxn modelId="{CF07333D-D1EA-41F8-8A4F-09FB9842F8C9}" srcId="{409E3EAC-CE1C-4FDB-BFB0-CD709CD1F37B}" destId="{B0B258FD-7D81-4464-97E2-9E1689FE1A2C}" srcOrd="5" destOrd="0" parTransId="{C5A207E6-8741-4CCC-86AB-1171DF828A51}" sibTransId="{B352EB17-BDBC-4428-9ADC-2A68E335AD34}"/>
    <dgm:cxn modelId="{5F7D9749-38F6-4E28-97F4-D95E381B0C1C}" type="presOf" srcId="{D8FAFE69-2124-4B64-888B-0975FE9C4409}" destId="{A1A32B8A-5C5A-4B84-881D-9AC83ADF5102}" srcOrd="0" destOrd="0" presId="urn:microsoft.com/office/officeart/2016/7/layout/RepeatingBendingProcessNew"/>
    <dgm:cxn modelId="{B260734E-AB34-4EA6-93B6-B93AA99F6F9B}" type="presOf" srcId="{E3A0E228-C5C8-441E-866A-5D0E38169F96}" destId="{1E9BAC1E-DCB8-47AA-BC13-062A3575B873}" srcOrd="0" destOrd="0" presId="urn:microsoft.com/office/officeart/2016/7/layout/RepeatingBendingProcessNew"/>
    <dgm:cxn modelId="{61BA167A-7321-4D99-A1EF-C83B901DEF2E}" type="presOf" srcId="{D356AFCF-7FB1-4C4E-8890-EF44D2A5BDDF}" destId="{3B0E572D-2A52-4F63-864B-508831698D4D}" srcOrd="0" destOrd="0" presId="urn:microsoft.com/office/officeart/2016/7/layout/RepeatingBendingProcessNew"/>
    <dgm:cxn modelId="{1D621E81-90F3-4FAC-BFE6-2D7FF543BEB8}" srcId="{409E3EAC-CE1C-4FDB-BFB0-CD709CD1F37B}" destId="{3C15A9B8-7EC7-4B31-84B1-4F3271B102F7}" srcOrd="4" destOrd="0" parTransId="{785CF1F5-8296-41C6-B31C-3CE875EEF221}" sibTransId="{E3A0E228-C5C8-441E-866A-5D0E38169F96}"/>
    <dgm:cxn modelId="{B54E4682-A024-4C1A-84A8-10602FA6DE34}" type="presOf" srcId="{5B48B86C-2CBB-4006-92AD-B4FF56FA3265}" destId="{7510FFB5-6E9A-476B-8808-5345D3FDB902}" srcOrd="1" destOrd="0" presId="urn:microsoft.com/office/officeart/2016/7/layout/RepeatingBendingProcessNew"/>
    <dgm:cxn modelId="{5847498C-0726-4950-AE67-677B9210F4BB}" type="presOf" srcId="{0BAA858F-8D22-418F-B3AB-39BE226229B4}" destId="{C09954D5-BD45-43BB-A949-9AC8C4559F53}" srcOrd="0" destOrd="0" presId="urn:microsoft.com/office/officeart/2016/7/layout/RepeatingBendingProcessNew"/>
    <dgm:cxn modelId="{D0B6418F-001D-46F7-839F-8CDA1B8131ED}" srcId="{409E3EAC-CE1C-4FDB-BFB0-CD709CD1F37B}" destId="{A48A703B-9B53-49F1-94E2-1EA2F73AF094}" srcOrd="1" destOrd="0" parTransId="{EFFCACB8-C6E1-44AD-A961-524843D7D7B3}" sibTransId="{D8FAFE69-2124-4B64-888B-0975FE9C4409}"/>
    <dgm:cxn modelId="{07510691-7E26-414F-8B30-73880D57E921}" type="presOf" srcId="{D356AFCF-7FB1-4C4E-8890-EF44D2A5BDDF}" destId="{0307D671-6307-493C-94EB-A72D428A632C}" srcOrd="1" destOrd="0" presId="urn:microsoft.com/office/officeart/2016/7/layout/RepeatingBendingProcessNew"/>
    <dgm:cxn modelId="{25C7B195-4AF3-461E-97B5-D49B88DF6E5B}" type="presOf" srcId="{5B48B86C-2CBB-4006-92AD-B4FF56FA3265}" destId="{A3DB355D-D3B5-407A-8EE7-623E8601B5EA}" srcOrd="0" destOrd="0" presId="urn:microsoft.com/office/officeart/2016/7/layout/RepeatingBendingProcessNew"/>
    <dgm:cxn modelId="{E433B999-FB21-4074-BC68-95FB5CEE8F16}" type="presOf" srcId="{2AF750EB-B23C-4A5A-8AEB-4CEE3C7C5DC8}" destId="{7EBD6581-3957-43D4-886D-498E5BD7FE4A}" srcOrd="0" destOrd="0" presId="urn:microsoft.com/office/officeart/2016/7/layout/RepeatingBendingProcessNew"/>
    <dgm:cxn modelId="{02EA93A1-7450-4151-A652-F111A39B9429}" type="presOf" srcId="{3C15A9B8-7EC7-4B31-84B1-4F3271B102F7}" destId="{877F79C5-6693-4478-A047-9041614956BD}" srcOrd="0" destOrd="0" presId="urn:microsoft.com/office/officeart/2016/7/layout/RepeatingBendingProcessNew"/>
    <dgm:cxn modelId="{84FDAFA1-D079-48D9-93DA-9749650C7699}" srcId="{409E3EAC-CE1C-4FDB-BFB0-CD709CD1F37B}" destId="{2AF750EB-B23C-4A5A-8AEB-4CEE3C7C5DC8}" srcOrd="0" destOrd="0" parTransId="{AF0B2EB2-8A7A-4D98-A475-A788A8312ECD}" sibTransId="{0BAA858F-8D22-418F-B3AB-39BE226229B4}"/>
    <dgm:cxn modelId="{367CADAF-6A5A-4973-B6A2-8098050FA735}" type="presOf" srcId="{0BAA858F-8D22-418F-B3AB-39BE226229B4}" destId="{494F4441-B305-4D09-9792-A90FDE3F7A38}" srcOrd="1" destOrd="0" presId="urn:microsoft.com/office/officeart/2016/7/layout/RepeatingBendingProcessNew"/>
    <dgm:cxn modelId="{618044B0-7EC9-4D3F-BAB8-DC4F466AB3F8}" srcId="{409E3EAC-CE1C-4FDB-BFB0-CD709CD1F37B}" destId="{C4B0E24C-E089-4FA3-AC1E-BA21F9898B0D}" srcOrd="2" destOrd="0" parTransId="{89E01EFD-1BAB-46D0-954C-398FF28A5167}" sibTransId="{5B48B86C-2CBB-4006-92AD-B4FF56FA3265}"/>
    <dgm:cxn modelId="{763564DF-816C-4134-A28C-3D9912F57044}" type="presOf" srcId="{B0B258FD-7D81-4464-97E2-9E1689FE1A2C}" destId="{BC4031CE-68DA-42E1-9153-B24A67478EBC}" srcOrd="0" destOrd="0" presId="urn:microsoft.com/office/officeart/2016/7/layout/RepeatingBendingProcessNew"/>
    <dgm:cxn modelId="{D47BA5FB-7346-4172-B0B4-9FB3FE05154F}" type="presOf" srcId="{409E3EAC-CE1C-4FDB-BFB0-CD709CD1F37B}" destId="{24918E1E-8D1C-4347-B364-932AB04347D7}" srcOrd="0" destOrd="0" presId="urn:microsoft.com/office/officeart/2016/7/layout/RepeatingBendingProcessNew"/>
    <dgm:cxn modelId="{A51870FD-25F1-4613-85A3-532E87218943}" type="presOf" srcId="{E3A0E228-C5C8-441E-866A-5D0E38169F96}" destId="{2EB82353-EE76-473C-851D-A2A40D6AFEBF}" srcOrd="1" destOrd="0" presId="urn:microsoft.com/office/officeart/2016/7/layout/RepeatingBendingProcessNew"/>
    <dgm:cxn modelId="{28B5DAC0-BF96-4F03-BE33-27681248F9A7}" type="presParOf" srcId="{24918E1E-8D1C-4347-B364-932AB04347D7}" destId="{7EBD6581-3957-43D4-886D-498E5BD7FE4A}" srcOrd="0" destOrd="0" presId="urn:microsoft.com/office/officeart/2016/7/layout/RepeatingBendingProcessNew"/>
    <dgm:cxn modelId="{1BDF6392-E9DA-42A8-BC0A-6C9642B35B9F}" type="presParOf" srcId="{24918E1E-8D1C-4347-B364-932AB04347D7}" destId="{C09954D5-BD45-43BB-A949-9AC8C4559F53}" srcOrd="1" destOrd="0" presId="urn:microsoft.com/office/officeart/2016/7/layout/RepeatingBendingProcessNew"/>
    <dgm:cxn modelId="{EEA854A3-232E-41C9-92BD-9B60A530F937}" type="presParOf" srcId="{C09954D5-BD45-43BB-A949-9AC8C4559F53}" destId="{494F4441-B305-4D09-9792-A90FDE3F7A38}" srcOrd="0" destOrd="0" presId="urn:microsoft.com/office/officeart/2016/7/layout/RepeatingBendingProcessNew"/>
    <dgm:cxn modelId="{5D238311-490D-49A1-B27B-B89E88FBD066}" type="presParOf" srcId="{24918E1E-8D1C-4347-B364-932AB04347D7}" destId="{263811F2-ED3F-4029-AE5C-53F99F59C4CB}" srcOrd="2" destOrd="0" presId="urn:microsoft.com/office/officeart/2016/7/layout/RepeatingBendingProcessNew"/>
    <dgm:cxn modelId="{351763C6-EB73-4EAC-867E-810C02A048D9}" type="presParOf" srcId="{24918E1E-8D1C-4347-B364-932AB04347D7}" destId="{A1A32B8A-5C5A-4B84-881D-9AC83ADF5102}" srcOrd="3" destOrd="0" presId="urn:microsoft.com/office/officeart/2016/7/layout/RepeatingBendingProcessNew"/>
    <dgm:cxn modelId="{99F7A9EB-9367-483E-9321-AF7E6A1286A9}" type="presParOf" srcId="{A1A32B8A-5C5A-4B84-881D-9AC83ADF5102}" destId="{6CF160A3-6028-4A65-BC25-666F97D4A667}" srcOrd="0" destOrd="0" presId="urn:microsoft.com/office/officeart/2016/7/layout/RepeatingBendingProcessNew"/>
    <dgm:cxn modelId="{6EE69A08-2BF7-4EC6-9846-3153BB0DF88B}" type="presParOf" srcId="{24918E1E-8D1C-4347-B364-932AB04347D7}" destId="{71678A2D-4498-4029-9483-FE626C2E1B0B}" srcOrd="4" destOrd="0" presId="urn:microsoft.com/office/officeart/2016/7/layout/RepeatingBendingProcessNew"/>
    <dgm:cxn modelId="{7C6B8356-5EB9-4896-9EA8-3234730F53B6}" type="presParOf" srcId="{24918E1E-8D1C-4347-B364-932AB04347D7}" destId="{A3DB355D-D3B5-407A-8EE7-623E8601B5EA}" srcOrd="5" destOrd="0" presId="urn:microsoft.com/office/officeart/2016/7/layout/RepeatingBendingProcessNew"/>
    <dgm:cxn modelId="{C0E3B153-2934-4EA3-949D-20D5E8F88D8F}" type="presParOf" srcId="{A3DB355D-D3B5-407A-8EE7-623E8601B5EA}" destId="{7510FFB5-6E9A-476B-8808-5345D3FDB902}" srcOrd="0" destOrd="0" presId="urn:microsoft.com/office/officeart/2016/7/layout/RepeatingBendingProcessNew"/>
    <dgm:cxn modelId="{1689A059-D42B-417D-B7EF-C8353F827732}" type="presParOf" srcId="{24918E1E-8D1C-4347-B364-932AB04347D7}" destId="{B6DE03A3-00CF-4487-9473-96988B62AD2E}" srcOrd="6" destOrd="0" presId="urn:microsoft.com/office/officeart/2016/7/layout/RepeatingBendingProcessNew"/>
    <dgm:cxn modelId="{2BBA60A6-B415-493E-987C-7237167218AE}" type="presParOf" srcId="{24918E1E-8D1C-4347-B364-932AB04347D7}" destId="{3B0E572D-2A52-4F63-864B-508831698D4D}" srcOrd="7" destOrd="0" presId="urn:microsoft.com/office/officeart/2016/7/layout/RepeatingBendingProcessNew"/>
    <dgm:cxn modelId="{E824ACA8-0A4E-45D0-9089-BF4FFA9176CD}" type="presParOf" srcId="{3B0E572D-2A52-4F63-864B-508831698D4D}" destId="{0307D671-6307-493C-94EB-A72D428A632C}" srcOrd="0" destOrd="0" presId="urn:microsoft.com/office/officeart/2016/7/layout/RepeatingBendingProcessNew"/>
    <dgm:cxn modelId="{068C2C65-17DF-442F-ADBB-9422BEFEABD2}" type="presParOf" srcId="{24918E1E-8D1C-4347-B364-932AB04347D7}" destId="{877F79C5-6693-4478-A047-9041614956BD}" srcOrd="8" destOrd="0" presId="urn:microsoft.com/office/officeart/2016/7/layout/RepeatingBendingProcessNew"/>
    <dgm:cxn modelId="{AB2E451A-3B6A-4133-80D5-51AA27CFCCCA}" type="presParOf" srcId="{24918E1E-8D1C-4347-B364-932AB04347D7}" destId="{1E9BAC1E-DCB8-47AA-BC13-062A3575B873}" srcOrd="9" destOrd="0" presId="urn:microsoft.com/office/officeart/2016/7/layout/RepeatingBendingProcessNew"/>
    <dgm:cxn modelId="{9117B66B-8B84-4AAF-9972-AC37BF1C86B4}" type="presParOf" srcId="{1E9BAC1E-DCB8-47AA-BC13-062A3575B873}" destId="{2EB82353-EE76-473C-851D-A2A40D6AFEBF}" srcOrd="0" destOrd="0" presId="urn:microsoft.com/office/officeart/2016/7/layout/RepeatingBendingProcessNew"/>
    <dgm:cxn modelId="{33797B89-7CEC-4BC7-B2D6-1A32FA61D594}" type="presParOf" srcId="{24918E1E-8D1C-4347-B364-932AB04347D7}" destId="{BC4031CE-68DA-42E1-9153-B24A67478EBC}"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EF7DD9-EDDB-4EA7-8D23-8550C282AD6D}"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71ED853C-2167-4523-B8AE-B25AA307CD7E}">
      <dgm:prSet/>
      <dgm:spPr/>
      <dgm:t>
        <a:bodyPr/>
        <a:lstStyle/>
        <a:p>
          <a:pPr>
            <a:lnSpc>
              <a:spcPct val="100000"/>
            </a:lnSpc>
          </a:pPr>
          <a:r>
            <a:rPr lang="en-US" dirty="0"/>
            <a:t>- Lack of confidence in new/challenging situations (Walsh, Owen and Mustafa, 2021).</a:t>
          </a:r>
        </a:p>
      </dgm:t>
    </dgm:pt>
    <dgm:pt modelId="{71DD27A1-0AC9-41EF-99AC-0AF80CC8A1B6}" type="parTrans" cxnId="{8D16CB3D-28F2-4745-A0EE-5A6BE133DFEC}">
      <dgm:prSet/>
      <dgm:spPr/>
      <dgm:t>
        <a:bodyPr/>
        <a:lstStyle/>
        <a:p>
          <a:endParaRPr lang="en-US"/>
        </a:p>
      </dgm:t>
    </dgm:pt>
    <dgm:pt modelId="{6A6F58A0-CAD6-469E-B9F0-9AB648B6660A}" type="sibTrans" cxnId="{8D16CB3D-28F2-4745-A0EE-5A6BE133DFEC}">
      <dgm:prSet/>
      <dgm:spPr/>
      <dgm:t>
        <a:bodyPr/>
        <a:lstStyle/>
        <a:p>
          <a:pPr>
            <a:lnSpc>
              <a:spcPct val="100000"/>
            </a:lnSpc>
          </a:pPr>
          <a:endParaRPr lang="en-US"/>
        </a:p>
      </dgm:t>
    </dgm:pt>
    <dgm:pt modelId="{D0EDE55D-BF50-44A9-8C27-BEBF8275843D}">
      <dgm:prSet/>
      <dgm:spPr/>
      <dgm:t>
        <a:bodyPr/>
        <a:lstStyle/>
        <a:p>
          <a:pPr>
            <a:lnSpc>
              <a:spcPct val="100000"/>
            </a:lnSpc>
          </a:pPr>
          <a:r>
            <a:rPr lang="en-US"/>
            <a:t>- Procrastination when faced with difficult tasks</a:t>
          </a:r>
        </a:p>
      </dgm:t>
    </dgm:pt>
    <dgm:pt modelId="{DA8DDB9D-4269-482E-A5A8-3490DC9BD86C}" type="parTrans" cxnId="{97EEDC80-59C6-4782-9B39-0BBDFB43A6B5}">
      <dgm:prSet/>
      <dgm:spPr/>
      <dgm:t>
        <a:bodyPr/>
        <a:lstStyle/>
        <a:p>
          <a:endParaRPr lang="en-US"/>
        </a:p>
      </dgm:t>
    </dgm:pt>
    <dgm:pt modelId="{EE39E785-F288-4630-929C-A7EAB9DAFC55}" type="sibTrans" cxnId="{97EEDC80-59C6-4782-9B39-0BBDFB43A6B5}">
      <dgm:prSet/>
      <dgm:spPr/>
      <dgm:t>
        <a:bodyPr/>
        <a:lstStyle/>
        <a:p>
          <a:pPr>
            <a:lnSpc>
              <a:spcPct val="100000"/>
            </a:lnSpc>
          </a:pPr>
          <a:endParaRPr lang="en-US"/>
        </a:p>
      </dgm:t>
    </dgm:pt>
    <dgm:pt modelId="{BE4FC7D6-8BA0-425B-9CD8-11A50D85DDDB}">
      <dgm:prSet/>
      <dgm:spPr/>
      <dgm:t>
        <a:bodyPr/>
        <a:lstStyle/>
        <a:p>
          <a:pPr>
            <a:lnSpc>
              <a:spcPct val="100000"/>
            </a:lnSpc>
          </a:pPr>
          <a:r>
            <a:rPr lang="en-US" dirty="0"/>
            <a:t>- Time management challenges under pressure </a:t>
          </a:r>
          <a:r>
            <a:rPr lang="en-GB" dirty="0"/>
            <a:t>(Bakker and Demerouti, 2017).</a:t>
          </a:r>
          <a:endParaRPr lang="en-US" dirty="0"/>
        </a:p>
      </dgm:t>
    </dgm:pt>
    <dgm:pt modelId="{DC9CB3E2-87B2-4313-AFF8-CAF6C915FA92}" type="parTrans" cxnId="{EA969572-E0AE-4706-B48F-90F5E083D83E}">
      <dgm:prSet/>
      <dgm:spPr/>
      <dgm:t>
        <a:bodyPr/>
        <a:lstStyle/>
        <a:p>
          <a:endParaRPr lang="en-US"/>
        </a:p>
      </dgm:t>
    </dgm:pt>
    <dgm:pt modelId="{F62716B2-59AC-4A07-96A3-614AED8D7A9F}" type="sibTrans" cxnId="{EA969572-E0AE-4706-B48F-90F5E083D83E}">
      <dgm:prSet/>
      <dgm:spPr/>
      <dgm:t>
        <a:bodyPr/>
        <a:lstStyle/>
        <a:p>
          <a:pPr>
            <a:lnSpc>
              <a:spcPct val="100000"/>
            </a:lnSpc>
          </a:pPr>
          <a:endParaRPr lang="en-US"/>
        </a:p>
      </dgm:t>
    </dgm:pt>
    <dgm:pt modelId="{EB9CBFA4-869A-4CE0-9315-F620A5F9F60E}">
      <dgm:prSet/>
      <dgm:spPr/>
      <dgm:t>
        <a:bodyPr/>
        <a:lstStyle/>
        <a:p>
          <a:pPr>
            <a:lnSpc>
              <a:spcPct val="100000"/>
            </a:lnSpc>
          </a:pPr>
          <a:r>
            <a:rPr lang="en-US"/>
            <a:t>- Limited public speaking skills</a:t>
          </a:r>
        </a:p>
      </dgm:t>
    </dgm:pt>
    <dgm:pt modelId="{DDEAA22D-946A-4853-8E5D-3BF89DBD0A49}" type="parTrans" cxnId="{DCF3C7D1-B2C5-4C0B-ADB3-438754D42F99}">
      <dgm:prSet/>
      <dgm:spPr/>
      <dgm:t>
        <a:bodyPr/>
        <a:lstStyle/>
        <a:p>
          <a:endParaRPr lang="en-US"/>
        </a:p>
      </dgm:t>
    </dgm:pt>
    <dgm:pt modelId="{3BAB6DD6-1128-4DB6-95B0-279680E7C552}" type="sibTrans" cxnId="{DCF3C7D1-B2C5-4C0B-ADB3-438754D42F99}">
      <dgm:prSet/>
      <dgm:spPr/>
      <dgm:t>
        <a:bodyPr/>
        <a:lstStyle/>
        <a:p>
          <a:pPr>
            <a:lnSpc>
              <a:spcPct val="100000"/>
            </a:lnSpc>
          </a:pPr>
          <a:endParaRPr lang="en-US"/>
        </a:p>
      </dgm:t>
    </dgm:pt>
    <dgm:pt modelId="{B10CD40B-69BC-4EB1-A1D3-814DBC926E8C}">
      <dgm:prSet/>
      <dgm:spPr/>
      <dgm:t>
        <a:bodyPr/>
        <a:lstStyle/>
        <a:p>
          <a:pPr>
            <a:lnSpc>
              <a:spcPct val="100000"/>
            </a:lnSpc>
          </a:pPr>
          <a:r>
            <a:rPr lang="en-US"/>
            <a:t>- Need to build resilience against stress</a:t>
          </a:r>
        </a:p>
      </dgm:t>
    </dgm:pt>
    <dgm:pt modelId="{A25961B9-2A6A-47D8-B308-9483CC8B5DE7}" type="parTrans" cxnId="{8A7A9038-72A4-419F-8B9B-220198EB5B09}">
      <dgm:prSet/>
      <dgm:spPr/>
      <dgm:t>
        <a:bodyPr/>
        <a:lstStyle/>
        <a:p>
          <a:endParaRPr lang="en-US"/>
        </a:p>
      </dgm:t>
    </dgm:pt>
    <dgm:pt modelId="{918A85A4-9520-4DD6-89F9-EA9F6CDC686D}" type="sibTrans" cxnId="{8A7A9038-72A4-419F-8B9B-220198EB5B09}">
      <dgm:prSet/>
      <dgm:spPr/>
      <dgm:t>
        <a:bodyPr/>
        <a:lstStyle/>
        <a:p>
          <a:pPr>
            <a:lnSpc>
              <a:spcPct val="100000"/>
            </a:lnSpc>
          </a:pPr>
          <a:endParaRPr lang="en-US"/>
        </a:p>
      </dgm:t>
    </dgm:pt>
    <dgm:pt modelId="{14BDC771-F172-4DFB-BF47-B7DD6E9C6E18}">
      <dgm:prSet/>
      <dgm:spPr/>
      <dgm:t>
        <a:bodyPr/>
        <a:lstStyle/>
        <a:p>
          <a:pPr>
            <a:lnSpc>
              <a:spcPct val="100000"/>
            </a:lnSpc>
          </a:pPr>
          <a:r>
            <a:rPr lang="en-US"/>
            <a:t>- Fear of failure</a:t>
          </a:r>
        </a:p>
      </dgm:t>
    </dgm:pt>
    <dgm:pt modelId="{DBF70EBE-4FEA-4B17-BF90-FAB5B01A6827}" type="parTrans" cxnId="{EDD0BAAF-8135-4B4E-9D26-61A2859109AB}">
      <dgm:prSet/>
      <dgm:spPr/>
      <dgm:t>
        <a:bodyPr/>
        <a:lstStyle/>
        <a:p>
          <a:endParaRPr lang="en-US"/>
        </a:p>
      </dgm:t>
    </dgm:pt>
    <dgm:pt modelId="{DB8DB5B9-4FDD-49B4-935F-52687F21CAA1}" type="sibTrans" cxnId="{EDD0BAAF-8135-4B4E-9D26-61A2859109AB}">
      <dgm:prSet/>
      <dgm:spPr/>
      <dgm:t>
        <a:bodyPr/>
        <a:lstStyle/>
        <a:p>
          <a:endParaRPr lang="en-US"/>
        </a:p>
      </dgm:t>
    </dgm:pt>
    <dgm:pt modelId="{526C5C74-7872-4A1A-936D-96166266AA9E}" type="pres">
      <dgm:prSet presAssocID="{75EF7DD9-EDDB-4EA7-8D23-8550C282AD6D}" presName="root" presStyleCnt="0">
        <dgm:presLayoutVars>
          <dgm:dir/>
          <dgm:resizeHandles val="exact"/>
        </dgm:presLayoutVars>
      </dgm:prSet>
      <dgm:spPr/>
    </dgm:pt>
    <dgm:pt modelId="{1EE20520-6DCA-44D1-94AE-BB9479F584C8}" type="pres">
      <dgm:prSet presAssocID="{75EF7DD9-EDDB-4EA7-8D23-8550C282AD6D}" presName="container" presStyleCnt="0">
        <dgm:presLayoutVars>
          <dgm:dir/>
          <dgm:resizeHandles val="exact"/>
        </dgm:presLayoutVars>
      </dgm:prSet>
      <dgm:spPr/>
    </dgm:pt>
    <dgm:pt modelId="{A337EFFC-BDF8-43E2-A35B-34CF507C2C3D}" type="pres">
      <dgm:prSet presAssocID="{71ED853C-2167-4523-B8AE-B25AA307CD7E}" presName="compNode" presStyleCnt="0"/>
      <dgm:spPr/>
    </dgm:pt>
    <dgm:pt modelId="{B4388DDD-EFB3-4475-A739-7134FB0055A8}" type="pres">
      <dgm:prSet presAssocID="{71ED853C-2167-4523-B8AE-B25AA307CD7E}" presName="iconBgRect" presStyleLbl="bgShp" presStyleIdx="0" presStyleCnt="6"/>
      <dgm:spPr/>
    </dgm:pt>
    <dgm:pt modelId="{24E45CC0-8DDF-4974-9ED1-E978CF07678E}" type="pres">
      <dgm:prSet presAssocID="{71ED853C-2167-4523-B8AE-B25AA307CD7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11AB1AA8-8B53-4638-B742-FF3E0B9131BB}" type="pres">
      <dgm:prSet presAssocID="{71ED853C-2167-4523-B8AE-B25AA307CD7E}" presName="spaceRect" presStyleCnt="0"/>
      <dgm:spPr/>
    </dgm:pt>
    <dgm:pt modelId="{0E5B0B65-92E4-4DA7-ADF3-CFE794EA02D7}" type="pres">
      <dgm:prSet presAssocID="{71ED853C-2167-4523-B8AE-B25AA307CD7E}" presName="textRect" presStyleLbl="revTx" presStyleIdx="0" presStyleCnt="6">
        <dgm:presLayoutVars>
          <dgm:chMax val="1"/>
          <dgm:chPref val="1"/>
        </dgm:presLayoutVars>
      </dgm:prSet>
      <dgm:spPr/>
    </dgm:pt>
    <dgm:pt modelId="{845F01F8-D7E7-48F3-83D8-AA57C7CC030C}" type="pres">
      <dgm:prSet presAssocID="{6A6F58A0-CAD6-469E-B9F0-9AB648B6660A}" presName="sibTrans" presStyleLbl="sibTrans2D1" presStyleIdx="0" presStyleCnt="0"/>
      <dgm:spPr/>
    </dgm:pt>
    <dgm:pt modelId="{B5EEF322-AA30-43CD-8F40-AE33BFC0EB82}" type="pres">
      <dgm:prSet presAssocID="{D0EDE55D-BF50-44A9-8C27-BEBF8275843D}" presName="compNode" presStyleCnt="0"/>
      <dgm:spPr/>
    </dgm:pt>
    <dgm:pt modelId="{CDEC471D-8D3D-4D83-98E6-043DD8B7332E}" type="pres">
      <dgm:prSet presAssocID="{D0EDE55D-BF50-44A9-8C27-BEBF8275843D}" presName="iconBgRect" presStyleLbl="bgShp" presStyleIdx="1" presStyleCnt="6"/>
      <dgm:spPr/>
    </dgm:pt>
    <dgm:pt modelId="{A5898165-6BEF-4382-91E0-0913CAF7BEF1}" type="pres">
      <dgm:prSet presAssocID="{D0EDE55D-BF50-44A9-8C27-BEBF8275843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7BD4E79F-B7B0-4612-9265-CEDE7B5DC876}" type="pres">
      <dgm:prSet presAssocID="{D0EDE55D-BF50-44A9-8C27-BEBF8275843D}" presName="spaceRect" presStyleCnt="0"/>
      <dgm:spPr/>
    </dgm:pt>
    <dgm:pt modelId="{AE3B5FB2-48EF-452C-997C-0930A9D04FE6}" type="pres">
      <dgm:prSet presAssocID="{D0EDE55D-BF50-44A9-8C27-BEBF8275843D}" presName="textRect" presStyleLbl="revTx" presStyleIdx="1" presStyleCnt="6">
        <dgm:presLayoutVars>
          <dgm:chMax val="1"/>
          <dgm:chPref val="1"/>
        </dgm:presLayoutVars>
      </dgm:prSet>
      <dgm:spPr/>
    </dgm:pt>
    <dgm:pt modelId="{545F9A01-997F-4C9D-A57B-4CAEA9DF9E76}" type="pres">
      <dgm:prSet presAssocID="{EE39E785-F288-4630-929C-A7EAB9DAFC55}" presName="sibTrans" presStyleLbl="sibTrans2D1" presStyleIdx="0" presStyleCnt="0"/>
      <dgm:spPr/>
    </dgm:pt>
    <dgm:pt modelId="{177BD0B8-6CEB-4FB3-83B5-36914E68E9AA}" type="pres">
      <dgm:prSet presAssocID="{BE4FC7D6-8BA0-425B-9CD8-11A50D85DDDB}" presName="compNode" presStyleCnt="0"/>
      <dgm:spPr/>
    </dgm:pt>
    <dgm:pt modelId="{C5D9D21C-DEF8-4CCE-B9A9-B442A28C391A}" type="pres">
      <dgm:prSet presAssocID="{BE4FC7D6-8BA0-425B-9CD8-11A50D85DDDB}" presName="iconBgRect" presStyleLbl="bgShp" presStyleIdx="2" presStyleCnt="6"/>
      <dgm:spPr/>
    </dgm:pt>
    <dgm:pt modelId="{BCCA72B4-C75B-4212-B0AF-FB916964136F}" type="pres">
      <dgm:prSet presAssocID="{BE4FC7D6-8BA0-425B-9CD8-11A50D85DD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038F2DA-5BE6-491A-B186-C4E3BAF03791}" type="pres">
      <dgm:prSet presAssocID="{BE4FC7D6-8BA0-425B-9CD8-11A50D85DDDB}" presName="spaceRect" presStyleCnt="0"/>
      <dgm:spPr/>
    </dgm:pt>
    <dgm:pt modelId="{A610C3AB-26D9-4B2F-930B-0079BE9E95A9}" type="pres">
      <dgm:prSet presAssocID="{BE4FC7D6-8BA0-425B-9CD8-11A50D85DDDB}" presName="textRect" presStyleLbl="revTx" presStyleIdx="2" presStyleCnt="6">
        <dgm:presLayoutVars>
          <dgm:chMax val="1"/>
          <dgm:chPref val="1"/>
        </dgm:presLayoutVars>
      </dgm:prSet>
      <dgm:spPr/>
    </dgm:pt>
    <dgm:pt modelId="{49925918-C8EE-4BE9-B7CF-AC1F69E2D2E6}" type="pres">
      <dgm:prSet presAssocID="{F62716B2-59AC-4A07-96A3-614AED8D7A9F}" presName="sibTrans" presStyleLbl="sibTrans2D1" presStyleIdx="0" presStyleCnt="0"/>
      <dgm:spPr/>
    </dgm:pt>
    <dgm:pt modelId="{29705478-A83F-44EE-B7DD-46F3C4289087}" type="pres">
      <dgm:prSet presAssocID="{EB9CBFA4-869A-4CE0-9315-F620A5F9F60E}" presName="compNode" presStyleCnt="0"/>
      <dgm:spPr/>
    </dgm:pt>
    <dgm:pt modelId="{6154A59A-4563-4943-80B5-E0545882B930}" type="pres">
      <dgm:prSet presAssocID="{EB9CBFA4-869A-4CE0-9315-F620A5F9F60E}" presName="iconBgRect" presStyleLbl="bgShp" presStyleIdx="3" presStyleCnt="6"/>
      <dgm:spPr/>
    </dgm:pt>
    <dgm:pt modelId="{68FC741B-123E-4484-A4CD-1245698480DF}" type="pres">
      <dgm:prSet presAssocID="{EB9CBFA4-869A-4CE0-9315-F620A5F9F6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85E6B345-FC33-40E7-A54A-F887E3BD5775}" type="pres">
      <dgm:prSet presAssocID="{EB9CBFA4-869A-4CE0-9315-F620A5F9F60E}" presName="spaceRect" presStyleCnt="0"/>
      <dgm:spPr/>
    </dgm:pt>
    <dgm:pt modelId="{B2DFD1BA-8D5C-44C6-A25F-A96BBF372D86}" type="pres">
      <dgm:prSet presAssocID="{EB9CBFA4-869A-4CE0-9315-F620A5F9F60E}" presName="textRect" presStyleLbl="revTx" presStyleIdx="3" presStyleCnt="6">
        <dgm:presLayoutVars>
          <dgm:chMax val="1"/>
          <dgm:chPref val="1"/>
        </dgm:presLayoutVars>
      </dgm:prSet>
      <dgm:spPr/>
    </dgm:pt>
    <dgm:pt modelId="{B31748FB-D430-4BDC-A61B-25DB73574FFC}" type="pres">
      <dgm:prSet presAssocID="{3BAB6DD6-1128-4DB6-95B0-279680E7C552}" presName="sibTrans" presStyleLbl="sibTrans2D1" presStyleIdx="0" presStyleCnt="0"/>
      <dgm:spPr/>
    </dgm:pt>
    <dgm:pt modelId="{A1FA23FE-DE64-4B2F-8AE2-65B5BDB32CA9}" type="pres">
      <dgm:prSet presAssocID="{B10CD40B-69BC-4EB1-A1D3-814DBC926E8C}" presName="compNode" presStyleCnt="0"/>
      <dgm:spPr/>
    </dgm:pt>
    <dgm:pt modelId="{63A6065E-3750-465A-8FE5-018B67A1EE5D}" type="pres">
      <dgm:prSet presAssocID="{B10CD40B-69BC-4EB1-A1D3-814DBC926E8C}" presName="iconBgRect" presStyleLbl="bgShp" presStyleIdx="4" presStyleCnt="6"/>
      <dgm:spPr/>
    </dgm:pt>
    <dgm:pt modelId="{2D704D78-43B0-4D87-B856-8CB3357D0878}" type="pres">
      <dgm:prSet presAssocID="{B10CD40B-69BC-4EB1-A1D3-814DBC926E8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nt"/>
        </a:ext>
      </dgm:extLst>
    </dgm:pt>
    <dgm:pt modelId="{96C689AA-51AE-415D-84DF-1E45254E0BF9}" type="pres">
      <dgm:prSet presAssocID="{B10CD40B-69BC-4EB1-A1D3-814DBC926E8C}" presName="spaceRect" presStyleCnt="0"/>
      <dgm:spPr/>
    </dgm:pt>
    <dgm:pt modelId="{9F727DC0-433B-4A35-B827-00263C51CC1D}" type="pres">
      <dgm:prSet presAssocID="{B10CD40B-69BC-4EB1-A1D3-814DBC926E8C}" presName="textRect" presStyleLbl="revTx" presStyleIdx="4" presStyleCnt="6">
        <dgm:presLayoutVars>
          <dgm:chMax val="1"/>
          <dgm:chPref val="1"/>
        </dgm:presLayoutVars>
      </dgm:prSet>
      <dgm:spPr/>
    </dgm:pt>
    <dgm:pt modelId="{C9F78D02-FBF6-4EB8-9F7B-A437C62BEB9E}" type="pres">
      <dgm:prSet presAssocID="{918A85A4-9520-4DD6-89F9-EA9F6CDC686D}" presName="sibTrans" presStyleLbl="sibTrans2D1" presStyleIdx="0" presStyleCnt="0"/>
      <dgm:spPr/>
    </dgm:pt>
    <dgm:pt modelId="{970CEBEA-47D9-482E-B593-63C3C9430779}" type="pres">
      <dgm:prSet presAssocID="{14BDC771-F172-4DFB-BF47-B7DD6E9C6E18}" presName="compNode" presStyleCnt="0"/>
      <dgm:spPr/>
    </dgm:pt>
    <dgm:pt modelId="{B8A9243F-4AE9-4F39-9EBC-78AF3E484F1B}" type="pres">
      <dgm:prSet presAssocID="{14BDC771-F172-4DFB-BF47-B7DD6E9C6E18}" presName="iconBgRect" presStyleLbl="bgShp" presStyleIdx="5" presStyleCnt="6"/>
      <dgm:spPr/>
    </dgm:pt>
    <dgm:pt modelId="{755ABF8B-5152-444C-AF01-B987BDD0D808}" type="pres">
      <dgm:prSet presAssocID="{14BDC771-F172-4DFB-BF47-B7DD6E9C6E1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nger"/>
        </a:ext>
      </dgm:extLst>
    </dgm:pt>
    <dgm:pt modelId="{CB5E0E94-5ABC-46DF-9635-B67934A7A600}" type="pres">
      <dgm:prSet presAssocID="{14BDC771-F172-4DFB-BF47-B7DD6E9C6E18}" presName="spaceRect" presStyleCnt="0"/>
      <dgm:spPr/>
    </dgm:pt>
    <dgm:pt modelId="{0DD997BF-A1AF-4E55-8CF9-F72FE21CE801}" type="pres">
      <dgm:prSet presAssocID="{14BDC771-F172-4DFB-BF47-B7DD6E9C6E18}" presName="textRect" presStyleLbl="revTx" presStyleIdx="5" presStyleCnt="6">
        <dgm:presLayoutVars>
          <dgm:chMax val="1"/>
          <dgm:chPref val="1"/>
        </dgm:presLayoutVars>
      </dgm:prSet>
      <dgm:spPr/>
    </dgm:pt>
  </dgm:ptLst>
  <dgm:cxnLst>
    <dgm:cxn modelId="{34A99A0F-1593-4519-B33F-29D81C75F3D1}" type="presOf" srcId="{6A6F58A0-CAD6-469E-B9F0-9AB648B6660A}" destId="{845F01F8-D7E7-48F3-83D8-AA57C7CC030C}" srcOrd="0" destOrd="0" presId="urn:microsoft.com/office/officeart/2018/2/layout/IconCircleList"/>
    <dgm:cxn modelId="{20CF9D20-476E-43A8-8734-127A4EA22C30}" type="presOf" srcId="{BE4FC7D6-8BA0-425B-9CD8-11A50D85DDDB}" destId="{A610C3AB-26D9-4B2F-930B-0079BE9E95A9}" srcOrd="0" destOrd="0" presId="urn:microsoft.com/office/officeart/2018/2/layout/IconCircleList"/>
    <dgm:cxn modelId="{D9ECB236-BCB4-4E9D-A499-35DFC7716CF1}" type="presOf" srcId="{3BAB6DD6-1128-4DB6-95B0-279680E7C552}" destId="{B31748FB-D430-4BDC-A61B-25DB73574FFC}" srcOrd="0" destOrd="0" presId="urn:microsoft.com/office/officeart/2018/2/layout/IconCircleList"/>
    <dgm:cxn modelId="{8A7A9038-72A4-419F-8B9B-220198EB5B09}" srcId="{75EF7DD9-EDDB-4EA7-8D23-8550C282AD6D}" destId="{B10CD40B-69BC-4EB1-A1D3-814DBC926E8C}" srcOrd="4" destOrd="0" parTransId="{A25961B9-2A6A-47D8-B308-9483CC8B5DE7}" sibTransId="{918A85A4-9520-4DD6-89F9-EA9F6CDC686D}"/>
    <dgm:cxn modelId="{8D16CB3D-28F2-4745-A0EE-5A6BE133DFEC}" srcId="{75EF7DD9-EDDB-4EA7-8D23-8550C282AD6D}" destId="{71ED853C-2167-4523-B8AE-B25AA307CD7E}" srcOrd="0" destOrd="0" parTransId="{71DD27A1-0AC9-41EF-99AC-0AF80CC8A1B6}" sibTransId="{6A6F58A0-CAD6-469E-B9F0-9AB648B6660A}"/>
    <dgm:cxn modelId="{CBD1A661-E573-4012-BEA6-A03D4783D3BE}" type="presOf" srcId="{D0EDE55D-BF50-44A9-8C27-BEBF8275843D}" destId="{AE3B5FB2-48EF-452C-997C-0930A9D04FE6}" srcOrd="0" destOrd="0" presId="urn:microsoft.com/office/officeart/2018/2/layout/IconCircleList"/>
    <dgm:cxn modelId="{D675F24D-D7E1-4AFD-A079-02D2F8F391F5}" type="presOf" srcId="{71ED853C-2167-4523-B8AE-B25AA307CD7E}" destId="{0E5B0B65-92E4-4DA7-ADF3-CFE794EA02D7}" srcOrd="0" destOrd="0" presId="urn:microsoft.com/office/officeart/2018/2/layout/IconCircleList"/>
    <dgm:cxn modelId="{B32F566E-1928-48D8-9B99-19A05527567E}" type="presOf" srcId="{918A85A4-9520-4DD6-89F9-EA9F6CDC686D}" destId="{C9F78D02-FBF6-4EB8-9F7B-A437C62BEB9E}" srcOrd="0" destOrd="0" presId="urn:microsoft.com/office/officeart/2018/2/layout/IconCircleList"/>
    <dgm:cxn modelId="{EA969572-E0AE-4706-B48F-90F5E083D83E}" srcId="{75EF7DD9-EDDB-4EA7-8D23-8550C282AD6D}" destId="{BE4FC7D6-8BA0-425B-9CD8-11A50D85DDDB}" srcOrd="2" destOrd="0" parTransId="{DC9CB3E2-87B2-4313-AFF8-CAF6C915FA92}" sibTransId="{F62716B2-59AC-4A07-96A3-614AED8D7A9F}"/>
    <dgm:cxn modelId="{31E20A58-A09E-433F-B1F0-56DED873E8FF}" type="presOf" srcId="{EE39E785-F288-4630-929C-A7EAB9DAFC55}" destId="{545F9A01-997F-4C9D-A57B-4CAEA9DF9E76}" srcOrd="0" destOrd="0" presId="urn:microsoft.com/office/officeart/2018/2/layout/IconCircleList"/>
    <dgm:cxn modelId="{97EEDC80-59C6-4782-9B39-0BBDFB43A6B5}" srcId="{75EF7DD9-EDDB-4EA7-8D23-8550C282AD6D}" destId="{D0EDE55D-BF50-44A9-8C27-BEBF8275843D}" srcOrd="1" destOrd="0" parTransId="{DA8DDB9D-4269-482E-A5A8-3490DC9BD86C}" sibTransId="{EE39E785-F288-4630-929C-A7EAB9DAFC55}"/>
    <dgm:cxn modelId="{DF9A9F8B-CC07-497B-9A98-19EFD6268885}" type="presOf" srcId="{75EF7DD9-EDDB-4EA7-8D23-8550C282AD6D}" destId="{526C5C74-7872-4A1A-936D-96166266AA9E}" srcOrd="0" destOrd="0" presId="urn:microsoft.com/office/officeart/2018/2/layout/IconCircleList"/>
    <dgm:cxn modelId="{DC436792-43E3-464B-AC2D-3ECECF31BCA4}" type="presOf" srcId="{B10CD40B-69BC-4EB1-A1D3-814DBC926E8C}" destId="{9F727DC0-433B-4A35-B827-00263C51CC1D}" srcOrd="0" destOrd="0" presId="urn:microsoft.com/office/officeart/2018/2/layout/IconCircleList"/>
    <dgm:cxn modelId="{EDD0BAAF-8135-4B4E-9D26-61A2859109AB}" srcId="{75EF7DD9-EDDB-4EA7-8D23-8550C282AD6D}" destId="{14BDC771-F172-4DFB-BF47-B7DD6E9C6E18}" srcOrd="5" destOrd="0" parTransId="{DBF70EBE-4FEA-4B17-BF90-FAB5B01A6827}" sibTransId="{DB8DB5B9-4FDD-49B4-935F-52687F21CAA1}"/>
    <dgm:cxn modelId="{DCF3C7D1-B2C5-4C0B-ADB3-438754D42F99}" srcId="{75EF7DD9-EDDB-4EA7-8D23-8550C282AD6D}" destId="{EB9CBFA4-869A-4CE0-9315-F620A5F9F60E}" srcOrd="3" destOrd="0" parTransId="{DDEAA22D-946A-4853-8E5D-3BF89DBD0A49}" sibTransId="{3BAB6DD6-1128-4DB6-95B0-279680E7C552}"/>
    <dgm:cxn modelId="{C1BF89DB-2055-4AEA-AA58-A725DEED46FF}" type="presOf" srcId="{F62716B2-59AC-4A07-96A3-614AED8D7A9F}" destId="{49925918-C8EE-4BE9-B7CF-AC1F69E2D2E6}" srcOrd="0" destOrd="0" presId="urn:microsoft.com/office/officeart/2018/2/layout/IconCircleList"/>
    <dgm:cxn modelId="{5ACF03E2-6C51-4DDF-9922-CFDBFFF8D368}" type="presOf" srcId="{14BDC771-F172-4DFB-BF47-B7DD6E9C6E18}" destId="{0DD997BF-A1AF-4E55-8CF9-F72FE21CE801}" srcOrd="0" destOrd="0" presId="urn:microsoft.com/office/officeart/2018/2/layout/IconCircleList"/>
    <dgm:cxn modelId="{FBBB22E6-31ED-4DF4-A109-493159CDA5FC}" type="presOf" srcId="{EB9CBFA4-869A-4CE0-9315-F620A5F9F60E}" destId="{B2DFD1BA-8D5C-44C6-A25F-A96BBF372D86}" srcOrd="0" destOrd="0" presId="urn:microsoft.com/office/officeart/2018/2/layout/IconCircleList"/>
    <dgm:cxn modelId="{C305BC98-1186-469D-AC8A-1CB6E81DEF16}" type="presParOf" srcId="{526C5C74-7872-4A1A-936D-96166266AA9E}" destId="{1EE20520-6DCA-44D1-94AE-BB9479F584C8}" srcOrd="0" destOrd="0" presId="urn:microsoft.com/office/officeart/2018/2/layout/IconCircleList"/>
    <dgm:cxn modelId="{EFA071D2-E379-4A34-80CF-EF072AF11556}" type="presParOf" srcId="{1EE20520-6DCA-44D1-94AE-BB9479F584C8}" destId="{A337EFFC-BDF8-43E2-A35B-34CF507C2C3D}" srcOrd="0" destOrd="0" presId="urn:microsoft.com/office/officeart/2018/2/layout/IconCircleList"/>
    <dgm:cxn modelId="{72FACF0B-30C0-4EC5-A2CC-B3B947C9A13E}" type="presParOf" srcId="{A337EFFC-BDF8-43E2-A35B-34CF507C2C3D}" destId="{B4388DDD-EFB3-4475-A739-7134FB0055A8}" srcOrd="0" destOrd="0" presId="urn:microsoft.com/office/officeart/2018/2/layout/IconCircleList"/>
    <dgm:cxn modelId="{AB71D1DE-3CA3-47FC-B402-A9A3AFD05DA9}" type="presParOf" srcId="{A337EFFC-BDF8-43E2-A35B-34CF507C2C3D}" destId="{24E45CC0-8DDF-4974-9ED1-E978CF07678E}" srcOrd="1" destOrd="0" presId="urn:microsoft.com/office/officeart/2018/2/layout/IconCircleList"/>
    <dgm:cxn modelId="{387BDD1F-38C5-4D52-B591-CBEE8E5CA5C3}" type="presParOf" srcId="{A337EFFC-BDF8-43E2-A35B-34CF507C2C3D}" destId="{11AB1AA8-8B53-4638-B742-FF3E0B9131BB}" srcOrd="2" destOrd="0" presId="urn:microsoft.com/office/officeart/2018/2/layout/IconCircleList"/>
    <dgm:cxn modelId="{9CC60A9B-8BB1-4C0E-A46E-6BEAA0236446}" type="presParOf" srcId="{A337EFFC-BDF8-43E2-A35B-34CF507C2C3D}" destId="{0E5B0B65-92E4-4DA7-ADF3-CFE794EA02D7}" srcOrd="3" destOrd="0" presId="urn:microsoft.com/office/officeart/2018/2/layout/IconCircleList"/>
    <dgm:cxn modelId="{63A5CF7B-4869-4608-9735-1118ADEFF731}" type="presParOf" srcId="{1EE20520-6DCA-44D1-94AE-BB9479F584C8}" destId="{845F01F8-D7E7-48F3-83D8-AA57C7CC030C}" srcOrd="1" destOrd="0" presId="urn:microsoft.com/office/officeart/2018/2/layout/IconCircleList"/>
    <dgm:cxn modelId="{46F5BF18-C737-438D-BB07-39804E6376DD}" type="presParOf" srcId="{1EE20520-6DCA-44D1-94AE-BB9479F584C8}" destId="{B5EEF322-AA30-43CD-8F40-AE33BFC0EB82}" srcOrd="2" destOrd="0" presId="urn:microsoft.com/office/officeart/2018/2/layout/IconCircleList"/>
    <dgm:cxn modelId="{95D4D292-3D1E-40B0-A8ED-CFB32A15F3C6}" type="presParOf" srcId="{B5EEF322-AA30-43CD-8F40-AE33BFC0EB82}" destId="{CDEC471D-8D3D-4D83-98E6-043DD8B7332E}" srcOrd="0" destOrd="0" presId="urn:microsoft.com/office/officeart/2018/2/layout/IconCircleList"/>
    <dgm:cxn modelId="{3D9DF59A-C072-438C-A190-39A5436EBF8A}" type="presParOf" srcId="{B5EEF322-AA30-43CD-8F40-AE33BFC0EB82}" destId="{A5898165-6BEF-4382-91E0-0913CAF7BEF1}" srcOrd="1" destOrd="0" presId="urn:microsoft.com/office/officeart/2018/2/layout/IconCircleList"/>
    <dgm:cxn modelId="{AECC1332-F0C1-4ABF-A2A7-7FBC748DD900}" type="presParOf" srcId="{B5EEF322-AA30-43CD-8F40-AE33BFC0EB82}" destId="{7BD4E79F-B7B0-4612-9265-CEDE7B5DC876}" srcOrd="2" destOrd="0" presId="urn:microsoft.com/office/officeart/2018/2/layout/IconCircleList"/>
    <dgm:cxn modelId="{5654ECFB-B70E-4EA5-8426-7699876B6E6D}" type="presParOf" srcId="{B5EEF322-AA30-43CD-8F40-AE33BFC0EB82}" destId="{AE3B5FB2-48EF-452C-997C-0930A9D04FE6}" srcOrd="3" destOrd="0" presId="urn:microsoft.com/office/officeart/2018/2/layout/IconCircleList"/>
    <dgm:cxn modelId="{5569E3FE-D883-4F44-8AC0-82E732ABB69A}" type="presParOf" srcId="{1EE20520-6DCA-44D1-94AE-BB9479F584C8}" destId="{545F9A01-997F-4C9D-A57B-4CAEA9DF9E76}" srcOrd="3" destOrd="0" presId="urn:microsoft.com/office/officeart/2018/2/layout/IconCircleList"/>
    <dgm:cxn modelId="{6ACDA78C-29B5-4A60-BEC0-69577F68A116}" type="presParOf" srcId="{1EE20520-6DCA-44D1-94AE-BB9479F584C8}" destId="{177BD0B8-6CEB-4FB3-83B5-36914E68E9AA}" srcOrd="4" destOrd="0" presId="urn:microsoft.com/office/officeart/2018/2/layout/IconCircleList"/>
    <dgm:cxn modelId="{B461747A-A640-4336-B65D-A8F0604476DA}" type="presParOf" srcId="{177BD0B8-6CEB-4FB3-83B5-36914E68E9AA}" destId="{C5D9D21C-DEF8-4CCE-B9A9-B442A28C391A}" srcOrd="0" destOrd="0" presId="urn:microsoft.com/office/officeart/2018/2/layout/IconCircleList"/>
    <dgm:cxn modelId="{0A68FA56-683D-4853-9D91-D9CA4473A147}" type="presParOf" srcId="{177BD0B8-6CEB-4FB3-83B5-36914E68E9AA}" destId="{BCCA72B4-C75B-4212-B0AF-FB916964136F}" srcOrd="1" destOrd="0" presId="urn:microsoft.com/office/officeart/2018/2/layout/IconCircleList"/>
    <dgm:cxn modelId="{56173649-F548-4AE6-AC74-81718F4B9E06}" type="presParOf" srcId="{177BD0B8-6CEB-4FB3-83B5-36914E68E9AA}" destId="{E038F2DA-5BE6-491A-B186-C4E3BAF03791}" srcOrd="2" destOrd="0" presId="urn:microsoft.com/office/officeart/2018/2/layout/IconCircleList"/>
    <dgm:cxn modelId="{3DE00BD7-6CFD-4DD5-BAE1-57EF4A53DA44}" type="presParOf" srcId="{177BD0B8-6CEB-4FB3-83B5-36914E68E9AA}" destId="{A610C3AB-26D9-4B2F-930B-0079BE9E95A9}" srcOrd="3" destOrd="0" presId="urn:microsoft.com/office/officeart/2018/2/layout/IconCircleList"/>
    <dgm:cxn modelId="{90BD9974-5ADB-4FC2-B89C-60B5E44B319E}" type="presParOf" srcId="{1EE20520-6DCA-44D1-94AE-BB9479F584C8}" destId="{49925918-C8EE-4BE9-B7CF-AC1F69E2D2E6}" srcOrd="5" destOrd="0" presId="urn:microsoft.com/office/officeart/2018/2/layout/IconCircleList"/>
    <dgm:cxn modelId="{C4FD45C2-1B93-482A-9CB3-F8FBBD3403E2}" type="presParOf" srcId="{1EE20520-6DCA-44D1-94AE-BB9479F584C8}" destId="{29705478-A83F-44EE-B7DD-46F3C4289087}" srcOrd="6" destOrd="0" presId="urn:microsoft.com/office/officeart/2018/2/layout/IconCircleList"/>
    <dgm:cxn modelId="{4F954E26-9D9C-4145-948B-70E6B0BAEC89}" type="presParOf" srcId="{29705478-A83F-44EE-B7DD-46F3C4289087}" destId="{6154A59A-4563-4943-80B5-E0545882B930}" srcOrd="0" destOrd="0" presId="urn:microsoft.com/office/officeart/2018/2/layout/IconCircleList"/>
    <dgm:cxn modelId="{AF96691D-D11A-4FA4-AD97-E7C6203AF96C}" type="presParOf" srcId="{29705478-A83F-44EE-B7DD-46F3C4289087}" destId="{68FC741B-123E-4484-A4CD-1245698480DF}" srcOrd="1" destOrd="0" presId="urn:microsoft.com/office/officeart/2018/2/layout/IconCircleList"/>
    <dgm:cxn modelId="{4EBE06B9-4EF6-4B99-9AC4-0479D8765E37}" type="presParOf" srcId="{29705478-A83F-44EE-B7DD-46F3C4289087}" destId="{85E6B345-FC33-40E7-A54A-F887E3BD5775}" srcOrd="2" destOrd="0" presId="urn:microsoft.com/office/officeart/2018/2/layout/IconCircleList"/>
    <dgm:cxn modelId="{6B4C262C-4B5D-4ACF-8F5C-C9C43BC62203}" type="presParOf" srcId="{29705478-A83F-44EE-B7DD-46F3C4289087}" destId="{B2DFD1BA-8D5C-44C6-A25F-A96BBF372D86}" srcOrd="3" destOrd="0" presId="urn:microsoft.com/office/officeart/2018/2/layout/IconCircleList"/>
    <dgm:cxn modelId="{8628B0EC-3FAC-48A8-8DF7-2451E12B0CE1}" type="presParOf" srcId="{1EE20520-6DCA-44D1-94AE-BB9479F584C8}" destId="{B31748FB-D430-4BDC-A61B-25DB73574FFC}" srcOrd="7" destOrd="0" presId="urn:microsoft.com/office/officeart/2018/2/layout/IconCircleList"/>
    <dgm:cxn modelId="{2FF16880-3895-4F6F-87DE-3D2A1ACEF43E}" type="presParOf" srcId="{1EE20520-6DCA-44D1-94AE-BB9479F584C8}" destId="{A1FA23FE-DE64-4B2F-8AE2-65B5BDB32CA9}" srcOrd="8" destOrd="0" presId="urn:microsoft.com/office/officeart/2018/2/layout/IconCircleList"/>
    <dgm:cxn modelId="{2D615852-8841-4598-B98C-3C59D6FE57E8}" type="presParOf" srcId="{A1FA23FE-DE64-4B2F-8AE2-65B5BDB32CA9}" destId="{63A6065E-3750-465A-8FE5-018B67A1EE5D}" srcOrd="0" destOrd="0" presId="urn:microsoft.com/office/officeart/2018/2/layout/IconCircleList"/>
    <dgm:cxn modelId="{66BD72C1-D652-496D-B040-6C6F918ACD69}" type="presParOf" srcId="{A1FA23FE-DE64-4B2F-8AE2-65B5BDB32CA9}" destId="{2D704D78-43B0-4D87-B856-8CB3357D0878}" srcOrd="1" destOrd="0" presId="urn:microsoft.com/office/officeart/2018/2/layout/IconCircleList"/>
    <dgm:cxn modelId="{851EE5DE-4A9C-486B-826E-05271132755C}" type="presParOf" srcId="{A1FA23FE-DE64-4B2F-8AE2-65B5BDB32CA9}" destId="{96C689AA-51AE-415D-84DF-1E45254E0BF9}" srcOrd="2" destOrd="0" presId="urn:microsoft.com/office/officeart/2018/2/layout/IconCircleList"/>
    <dgm:cxn modelId="{2FA74234-A1D6-4572-972B-B7EF377EEDD2}" type="presParOf" srcId="{A1FA23FE-DE64-4B2F-8AE2-65B5BDB32CA9}" destId="{9F727DC0-433B-4A35-B827-00263C51CC1D}" srcOrd="3" destOrd="0" presId="urn:microsoft.com/office/officeart/2018/2/layout/IconCircleList"/>
    <dgm:cxn modelId="{1D2B151A-B0F7-40A0-B769-BF8023823238}" type="presParOf" srcId="{1EE20520-6DCA-44D1-94AE-BB9479F584C8}" destId="{C9F78D02-FBF6-4EB8-9F7B-A437C62BEB9E}" srcOrd="9" destOrd="0" presId="urn:microsoft.com/office/officeart/2018/2/layout/IconCircleList"/>
    <dgm:cxn modelId="{981885EE-96F6-437D-B44B-9EC666156504}" type="presParOf" srcId="{1EE20520-6DCA-44D1-94AE-BB9479F584C8}" destId="{970CEBEA-47D9-482E-B593-63C3C9430779}" srcOrd="10" destOrd="0" presId="urn:microsoft.com/office/officeart/2018/2/layout/IconCircleList"/>
    <dgm:cxn modelId="{7CD91A2A-1719-446B-8EE9-A3E34F12E754}" type="presParOf" srcId="{970CEBEA-47D9-482E-B593-63C3C9430779}" destId="{B8A9243F-4AE9-4F39-9EBC-78AF3E484F1B}" srcOrd="0" destOrd="0" presId="urn:microsoft.com/office/officeart/2018/2/layout/IconCircleList"/>
    <dgm:cxn modelId="{E0CD7078-CCB5-4474-B681-DD0792183512}" type="presParOf" srcId="{970CEBEA-47D9-482E-B593-63C3C9430779}" destId="{755ABF8B-5152-444C-AF01-B987BDD0D808}" srcOrd="1" destOrd="0" presId="urn:microsoft.com/office/officeart/2018/2/layout/IconCircleList"/>
    <dgm:cxn modelId="{B16C3860-DE67-4318-A713-499DEF0AF819}" type="presParOf" srcId="{970CEBEA-47D9-482E-B593-63C3C9430779}" destId="{CB5E0E94-5ABC-46DF-9635-B67934A7A600}" srcOrd="2" destOrd="0" presId="urn:microsoft.com/office/officeart/2018/2/layout/IconCircleList"/>
    <dgm:cxn modelId="{771372AE-55EC-40CC-90BA-22414E479211}" type="presParOf" srcId="{970CEBEA-47D9-482E-B593-63C3C9430779}" destId="{0DD997BF-A1AF-4E55-8CF9-F72FE21CE80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F6D30D-B408-4BB5-82AE-AD48F23D28D2}"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70069C76-0D33-43DD-AE5B-855A324AB297}">
      <dgm:prSet/>
      <dgm:spPr/>
      <dgm:t>
        <a:bodyPr/>
        <a:lstStyle/>
        <a:p>
          <a:r>
            <a:rPr lang="en-US"/>
            <a:t>- Gaining voluntary work experience to strengthen my CV</a:t>
          </a:r>
        </a:p>
      </dgm:t>
    </dgm:pt>
    <dgm:pt modelId="{2DB306C4-00BF-4D31-8021-F13A64593B2D}" type="parTrans" cxnId="{F0A96433-6089-4E88-BEED-80539E0F6CBA}">
      <dgm:prSet/>
      <dgm:spPr/>
      <dgm:t>
        <a:bodyPr/>
        <a:lstStyle/>
        <a:p>
          <a:endParaRPr lang="en-US"/>
        </a:p>
      </dgm:t>
    </dgm:pt>
    <dgm:pt modelId="{3BF295E2-D849-4B94-981F-1584C62C6902}" type="sibTrans" cxnId="{F0A96433-6089-4E88-BEED-80539E0F6CBA}">
      <dgm:prSet/>
      <dgm:spPr/>
      <dgm:t>
        <a:bodyPr/>
        <a:lstStyle/>
        <a:p>
          <a:endParaRPr lang="en-US"/>
        </a:p>
      </dgm:t>
    </dgm:pt>
    <dgm:pt modelId="{D908D8EC-EAFB-4F95-A5FC-DD51F606523B}">
      <dgm:prSet/>
      <dgm:spPr/>
      <dgm:t>
        <a:bodyPr/>
        <a:lstStyle/>
        <a:p>
          <a:r>
            <a:rPr lang="en-US" dirty="0"/>
            <a:t>- Learning the different needs of clients with diverse conditions </a:t>
          </a:r>
          <a:r>
            <a:rPr lang="en-GB" dirty="0"/>
            <a:t>(Shaban et al., 2024).</a:t>
          </a:r>
          <a:endParaRPr lang="en-US" dirty="0"/>
        </a:p>
      </dgm:t>
    </dgm:pt>
    <dgm:pt modelId="{40F33C0A-0779-4084-A85B-C9F1DE3A579C}" type="parTrans" cxnId="{FC88C54E-5FBF-4408-9BCE-E4E4C25C8C12}">
      <dgm:prSet/>
      <dgm:spPr/>
      <dgm:t>
        <a:bodyPr/>
        <a:lstStyle/>
        <a:p>
          <a:endParaRPr lang="en-US"/>
        </a:p>
      </dgm:t>
    </dgm:pt>
    <dgm:pt modelId="{C99FCD3D-E696-4D06-9F61-3CB2B4D42776}" type="sibTrans" cxnId="{FC88C54E-5FBF-4408-9BCE-E4E4C25C8C12}">
      <dgm:prSet/>
      <dgm:spPr/>
      <dgm:t>
        <a:bodyPr/>
        <a:lstStyle/>
        <a:p>
          <a:endParaRPr lang="en-US"/>
        </a:p>
      </dgm:t>
    </dgm:pt>
    <dgm:pt modelId="{886485A3-F3C9-4145-85CF-6447F9594276}">
      <dgm:prSet/>
      <dgm:spPr/>
      <dgm:t>
        <a:bodyPr/>
        <a:lstStyle/>
        <a:p>
          <a:r>
            <a:rPr lang="en-US"/>
            <a:t>- Developing knowledge of different cultures and backgrounds</a:t>
          </a:r>
        </a:p>
      </dgm:t>
    </dgm:pt>
    <dgm:pt modelId="{D02BC982-FA33-4D4D-8684-8BDC3147F8E4}" type="parTrans" cxnId="{F7F7E3D9-854C-4AD2-B1F6-FC2A0E9AFC1B}">
      <dgm:prSet/>
      <dgm:spPr/>
      <dgm:t>
        <a:bodyPr/>
        <a:lstStyle/>
        <a:p>
          <a:endParaRPr lang="en-US"/>
        </a:p>
      </dgm:t>
    </dgm:pt>
    <dgm:pt modelId="{33105D0E-CE28-4D4A-A155-E3685DAA39AD}" type="sibTrans" cxnId="{F7F7E3D9-854C-4AD2-B1F6-FC2A0E9AFC1B}">
      <dgm:prSet/>
      <dgm:spPr/>
      <dgm:t>
        <a:bodyPr/>
        <a:lstStyle/>
        <a:p>
          <a:endParaRPr lang="en-US"/>
        </a:p>
      </dgm:t>
    </dgm:pt>
    <dgm:pt modelId="{8D5B6D43-1D6C-4F7A-8B9B-3CBA5D2039A4}">
      <dgm:prSet/>
      <dgm:spPr/>
      <dgm:t>
        <a:bodyPr/>
        <a:lstStyle/>
        <a:p>
          <a:r>
            <a:rPr lang="en-US"/>
            <a:t>- Opportunity to work with clients from all around the world</a:t>
          </a:r>
        </a:p>
      </dgm:t>
    </dgm:pt>
    <dgm:pt modelId="{834AB592-CBB0-46E6-8648-6F614656DE45}" type="parTrans" cxnId="{CBDB1EC8-A504-48A0-8A47-E76926B27905}">
      <dgm:prSet/>
      <dgm:spPr/>
      <dgm:t>
        <a:bodyPr/>
        <a:lstStyle/>
        <a:p>
          <a:endParaRPr lang="en-US"/>
        </a:p>
      </dgm:t>
    </dgm:pt>
    <dgm:pt modelId="{0FD6E8F2-1D98-46AF-BC20-A8997F470A1C}" type="sibTrans" cxnId="{CBDB1EC8-A504-48A0-8A47-E76926B27905}">
      <dgm:prSet/>
      <dgm:spPr/>
      <dgm:t>
        <a:bodyPr/>
        <a:lstStyle/>
        <a:p>
          <a:endParaRPr lang="en-US"/>
        </a:p>
      </dgm:t>
    </dgm:pt>
    <dgm:pt modelId="{8E38D4B6-9E6D-4104-97E1-CA592BBF66FB}">
      <dgm:prSet/>
      <dgm:spPr/>
      <dgm:t>
        <a:bodyPr/>
        <a:lstStyle/>
        <a:p>
          <a:r>
            <a:rPr lang="en-US"/>
            <a:t>- Skill development through education, training, and CPD</a:t>
          </a:r>
        </a:p>
      </dgm:t>
    </dgm:pt>
    <dgm:pt modelId="{DA007475-F4B1-466A-9C22-74E04BDF4EC8}" type="parTrans" cxnId="{BF3144A2-921C-46FA-93E6-3E046C4C5C04}">
      <dgm:prSet/>
      <dgm:spPr/>
      <dgm:t>
        <a:bodyPr/>
        <a:lstStyle/>
        <a:p>
          <a:endParaRPr lang="en-US"/>
        </a:p>
      </dgm:t>
    </dgm:pt>
    <dgm:pt modelId="{578099B7-6AB5-4DC9-A6A7-367BEA718847}" type="sibTrans" cxnId="{BF3144A2-921C-46FA-93E6-3E046C4C5C04}">
      <dgm:prSet/>
      <dgm:spPr/>
      <dgm:t>
        <a:bodyPr/>
        <a:lstStyle/>
        <a:p>
          <a:endParaRPr lang="en-US"/>
        </a:p>
      </dgm:t>
    </dgm:pt>
    <dgm:pt modelId="{BEFFC3ED-302B-4488-9F6D-E0F79FA2EF84}">
      <dgm:prSet/>
      <dgm:spPr/>
      <dgm:t>
        <a:bodyPr/>
        <a:lstStyle/>
        <a:p>
          <a:r>
            <a:rPr lang="en-US" dirty="0"/>
            <a:t>- Using new technology to support care and improve efficiency </a:t>
          </a:r>
          <a:r>
            <a:rPr lang="en-GB" dirty="0"/>
            <a:t>(Thacharodi et al., 2024).</a:t>
          </a:r>
          <a:endParaRPr lang="en-US" dirty="0"/>
        </a:p>
      </dgm:t>
    </dgm:pt>
    <dgm:pt modelId="{89E5789C-9F69-42F2-B118-E240FF11A13A}" type="parTrans" cxnId="{DDDEE28C-DCEC-4B17-83FD-D21202519598}">
      <dgm:prSet/>
      <dgm:spPr/>
      <dgm:t>
        <a:bodyPr/>
        <a:lstStyle/>
        <a:p>
          <a:endParaRPr lang="en-US"/>
        </a:p>
      </dgm:t>
    </dgm:pt>
    <dgm:pt modelId="{C00E2037-E483-45ED-A63C-EB3473742D8D}" type="sibTrans" cxnId="{DDDEE28C-DCEC-4B17-83FD-D21202519598}">
      <dgm:prSet/>
      <dgm:spPr/>
      <dgm:t>
        <a:bodyPr/>
        <a:lstStyle/>
        <a:p>
          <a:endParaRPr lang="en-US"/>
        </a:p>
      </dgm:t>
    </dgm:pt>
    <dgm:pt modelId="{B3403D07-BC8D-4ABF-8C43-686138FECF80}" type="pres">
      <dgm:prSet presAssocID="{D3F6D30D-B408-4BB5-82AE-AD48F23D28D2}" presName="Name0" presStyleCnt="0">
        <dgm:presLayoutVars>
          <dgm:dir/>
          <dgm:resizeHandles val="exact"/>
        </dgm:presLayoutVars>
      </dgm:prSet>
      <dgm:spPr/>
    </dgm:pt>
    <dgm:pt modelId="{040124C9-ED47-4B32-B0B4-B02015FD8B5D}" type="pres">
      <dgm:prSet presAssocID="{70069C76-0D33-43DD-AE5B-855A324AB297}" presName="node" presStyleLbl="node1" presStyleIdx="0" presStyleCnt="6">
        <dgm:presLayoutVars>
          <dgm:bulletEnabled val="1"/>
        </dgm:presLayoutVars>
      </dgm:prSet>
      <dgm:spPr/>
    </dgm:pt>
    <dgm:pt modelId="{8AB85EF7-801E-4E92-9E0F-46F961719D1D}" type="pres">
      <dgm:prSet presAssocID="{3BF295E2-D849-4B94-981F-1584C62C6902}" presName="sibTrans" presStyleLbl="sibTrans1D1" presStyleIdx="0" presStyleCnt="5"/>
      <dgm:spPr/>
    </dgm:pt>
    <dgm:pt modelId="{022050D1-1A86-4DB6-9A00-A65AAEF315AF}" type="pres">
      <dgm:prSet presAssocID="{3BF295E2-D849-4B94-981F-1584C62C6902}" presName="connectorText" presStyleLbl="sibTrans1D1" presStyleIdx="0" presStyleCnt="5"/>
      <dgm:spPr/>
    </dgm:pt>
    <dgm:pt modelId="{7894C4B0-0102-414E-B273-6640EAEFE455}" type="pres">
      <dgm:prSet presAssocID="{D908D8EC-EAFB-4F95-A5FC-DD51F606523B}" presName="node" presStyleLbl="node1" presStyleIdx="1" presStyleCnt="6">
        <dgm:presLayoutVars>
          <dgm:bulletEnabled val="1"/>
        </dgm:presLayoutVars>
      </dgm:prSet>
      <dgm:spPr/>
    </dgm:pt>
    <dgm:pt modelId="{33ACCCFA-ECC0-4A8C-9785-72262CDBDC9E}" type="pres">
      <dgm:prSet presAssocID="{C99FCD3D-E696-4D06-9F61-3CB2B4D42776}" presName="sibTrans" presStyleLbl="sibTrans1D1" presStyleIdx="1" presStyleCnt="5"/>
      <dgm:spPr/>
    </dgm:pt>
    <dgm:pt modelId="{C2033BC9-B476-4FA3-9DC4-BAEBAF5CD279}" type="pres">
      <dgm:prSet presAssocID="{C99FCD3D-E696-4D06-9F61-3CB2B4D42776}" presName="connectorText" presStyleLbl="sibTrans1D1" presStyleIdx="1" presStyleCnt="5"/>
      <dgm:spPr/>
    </dgm:pt>
    <dgm:pt modelId="{B73270DD-CC96-4836-A88F-BC045E0C1C5D}" type="pres">
      <dgm:prSet presAssocID="{886485A3-F3C9-4145-85CF-6447F9594276}" presName="node" presStyleLbl="node1" presStyleIdx="2" presStyleCnt="6">
        <dgm:presLayoutVars>
          <dgm:bulletEnabled val="1"/>
        </dgm:presLayoutVars>
      </dgm:prSet>
      <dgm:spPr/>
    </dgm:pt>
    <dgm:pt modelId="{882AD9AF-F97E-4A38-95D3-5137C11E3F3E}" type="pres">
      <dgm:prSet presAssocID="{33105D0E-CE28-4D4A-A155-E3685DAA39AD}" presName="sibTrans" presStyleLbl="sibTrans1D1" presStyleIdx="2" presStyleCnt="5"/>
      <dgm:spPr/>
    </dgm:pt>
    <dgm:pt modelId="{4DD140AC-E1DC-4DD9-927F-37A31919DDF7}" type="pres">
      <dgm:prSet presAssocID="{33105D0E-CE28-4D4A-A155-E3685DAA39AD}" presName="connectorText" presStyleLbl="sibTrans1D1" presStyleIdx="2" presStyleCnt="5"/>
      <dgm:spPr/>
    </dgm:pt>
    <dgm:pt modelId="{A5313188-C628-41DC-B07C-AC271716B431}" type="pres">
      <dgm:prSet presAssocID="{8D5B6D43-1D6C-4F7A-8B9B-3CBA5D2039A4}" presName="node" presStyleLbl="node1" presStyleIdx="3" presStyleCnt="6">
        <dgm:presLayoutVars>
          <dgm:bulletEnabled val="1"/>
        </dgm:presLayoutVars>
      </dgm:prSet>
      <dgm:spPr/>
    </dgm:pt>
    <dgm:pt modelId="{B32E4D29-3A1E-4B8D-9923-4DF96416306F}" type="pres">
      <dgm:prSet presAssocID="{0FD6E8F2-1D98-46AF-BC20-A8997F470A1C}" presName="sibTrans" presStyleLbl="sibTrans1D1" presStyleIdx="3" presStyleCnt="5"/>
      <dgm:spPr/>
    </dgm:pt>
    <dgm:pt modelId="{6A439CB7-8A7F-4FDD-9969-EF5622AC0CDB}" type="pres">
      <dgm:prSet presAssocID="{0FD6E8F2-1D98-46AF-BC20-A8997F470A1C}" presName="connectorText" presStyleLbl="sibTrans1D1" presStyleIdx="3" presStyleCnt="5"/>
      <dgm:spPr/>
    </dgm:pt>
    <dgm:pt modelId="{AEC9A149-AD15-40BE-8C74-F13897DF297C}" type="pres">
      <dgm:prSet presAssocID="{8E38D4B6-9E6D-4104-97E1-CA592BBF66FB}" presName="node" presStyleLbl="node1" presStyleIdx="4" presStyleCnt="6">
        <dgm:presLayoutVars>
          <dgm:bulletEnabled val="1"/>
        </dgm:presLayoutVars>
      </dgm:prSet>
      <dgm:spPr/>
    </dgm:pt>
    <dgm:pt modelId="{42DC8E56-F1F5-46D5-B490-4ABEDB778EB2}" type="pres">
      <dgm:prSet presAssocID="{578099B7-6AB5-4DC9-A6A7-367BEA718847}" presName="sibTrans" presStyleLbl="sibTrans1D1" presStyleIdx="4" presStyleCnt="5"/>
      <dgm:spPr/>
    </dgm:pt>
    <dgm:pt modelId="{02DAA3ED-63A6-4933-BEC9-5F4E17C9EDA7}" type="pres">
      <dgm:prSet presAssocID="{578099B7-6AB5-4DC9-A6A7-367BEA718847}" presName="connectorText" presStyleLbl="sibTrans1D1" presStyleIdx="4" presStyleCnt="5"/>
      <dgm:spPr/>
    </dgm:pt>
    <dgm:pt modelId="{464BC588-92BD-4EA0-B7F4-DEA2C6F25291}" type="pres">
      <dgm:prSet presAssocID="{BEFFC3ED-302B-4488-9F6D-E0F79FA2EF84}" presName="node" presStyleLbl="node1" presStyleIdx="5" presStyleCnt="6">
        <dgm:presLayoutVars>
          <dgm:bulletEnabled val="1"/>
        </dgm:presLayoutVars>
      </dgm:prSet>
      <dgm:spPr/>
    </dgm:pt>
  </dgm:ptLst>
  <dgm:cxnLst>
    <dgm:cxn modelId="{7856EE06-8C9E-476E-9790-9AF812B21632}" type="presOf" srcId="{C99FCD3D-E696-4D06-9F61-3CB2B4D42776}" destId="{C2033BC9-B476-4FA3-9DC4-BAEBAF5CD279}" srcOrd="1" destOrd="0" presId="urn:microsoft.com/office/officeart/2016/7/layout/RepeatingBendingProcessNew"/>
    <dgm:cxn modelId="{62C01C1D-7ABF-42E1-B4D5-7FE0908BCFB0}" type="presOf" srcId="{C99FCD3D-E696-4D06-9F61-3CB2B4D42776}" destId="{33ACCCFA-ECC0-4A8C-9785-72262CDBDC9E}" srcOrd="0" destOrd="0" presId="urn:microsoft.com/office/officeart/2016/7/layout/RepeatingBendingProcessNew"/>
    <dgm:cxn modelId="{5972722B-DEFE-40E4-8A71-101D848534BD}" type="presOf" srcId="{0FD6E8F2-1D98-46AF-BC20-A8997F470A1C}" destId="{B32E4D29-3A1E-4B8D-9923-4DF96416306F}" srcOrd="0" destOrd="0" presId="urn:microsoft.com/office/officeart/2016/7/layout/RepeatingBendingProcessNew"/>
    <dgm:cxn modelId="{F0A96433-6089-4E88-BEED-80539E0F6CBA}" srcId="{D3F6D30D-B408-4BB5-82AE-AD48F23D28D2}" destId="{70069C76-0D33-43DD-AE5B-855A324AB297}" srcOrd="0" destOrd="0" parTransId="{2DB306C4-00BF-4D31-8021-F13A64593B2D}" sibTransId="{3BF295E2-D849-4B94-981F-1584C62C6902}"/>
    <dgm:cxn modelId="{99F86837-A945-4515-B23B-F4249B78F77A}" type="presOf" srcId="{8D5B6D43-1D6C-4F7A-8B9B-3CBA5D2039A4}" destId="{A5313188-C628-41DC-B07C-AC271716B431}" srcOrd="0" destOrd="0" presId="urn:microsoft.com/office/officeart/2016/7/layout/RepeatingBendingProcessNew"/>
    <dgm:cxn modelId="{5385573D-D5EC-4AE3-911C-698FEA7A700B}" type="presOf" srcId="{70069C76-0D33-43DD-AE5B-855A324AB297}" destId="{040124C9-ED47-4B32-B0B4-B02015FD8B5D}" srcOrd="0" destOrd="0" presId="urn:microsoft.com/office/officeart/2016/7/layout/RepeatingBendingProcessNew"/>
    <dgm:cxn modelId="{8896E067-1FF5-44A4-A9E0-8613AC4EC450}" type="presOf" srcId="{D3F6D30D-B408-4BB5-82AE-AD48F23D28D2}" destId="{B3403D07-BC8D-4ABF-8C43-686138FECF80}" srcOrd="0" destOrd="0" presId="urn:microsoft.com/office/officeart/2016/7/layout/RepeatingBendingProcessNew"/>
    <dgm:cxn modelId="{FC88C54E-5FBF-4408-9BCE-E4E4C25C8C12}" srcId="{D3F6D30D-B408-4BB5-82AE-AD48F23D28D2}" destId="{D908D8EC-EAFB-4F95-A5FC-DD51F606523B}" srcOrd="1" destOrd="0" parTransId="{40F33C0A-0779-4084-A85B-C9F1DE3A579C}" sibTransId="{C99FCD3D-E696-4D06-9F61-3CB2B4D42776}"/>
    <dgm:cxn modelId="{B5306E73-46E0-4BE9-8599-532380C59A69}" type="presOf" srcId="{33105D0E-CE28-4D4A-A155-E3685DAA39AD}" destId="{882AD9AF-F97E-4A38-95D3-5137C11E3F3E}" srcOrd="0" destOrd="0" presId="urn:microsoft.com/office/officeart/2016/7/layout/RepeatingBendingProcessNew"/>
    <dgm:cxn modelId="{444A2379-E478-4816-AA6B-91B3AA2B5957}" type="presOf" srcId="{BEFFC3ED-302B-4488-9F6D-E0F79FA2EF84}" destId="{464BC588-92BD-4EA0-B7F4-DEA2C6F25291}" srcOrd="0" destOrd="0" presId="urn:microsoft.com/office/officeart/2016/7/layout/RepeatingBendingProcessNew"/>
    <dgm:cxn modelId="{444EEE82-4C94-406B-AA9F-E05ACAB7071D}" type="presOf" srcId="{3BF295E2-D849-4B94-981F-1584C62C6902}" destId="{8AB85EF7-801E-4E92-9E0F-46F961719D1D}" srcOrd="0" destOrd="0" presId="urn:microsoft.com/office/officeart/2016/7/layout/RepeatingBendingProcessNew"/>
    <dgm:cxn modelId="{23AB2E8C-12DB-4270-88FA-B0AE470CCD4D}" type="presOf" srcId="{0FD6E8F2-1D98-46AF-BC20-A8997F470A1C}" destId="{6A439CB7-8A7F-4FDD-9969-EF5622AC0CDB}" srcOrd="1" destOrd="0" presId="urn:microsoft.com/office/officeart/2016/7/layout/RepeatingBendingProcessNew"/>
    <dgm:cxn modelId="{DDDEE28C-DCEC-4B17-83FD-D21202519598}" srcId="{D3F6D30D-B408-4BB5-82AE-AD48F23D28D2}" destId="{BEFFC3ED-302B-4488-9F6D-E0F79FA2EF84}" srcOrd="5" destOrd="0" parTransId="{89E5789C-9F69-42F2-B118-E240FF11A13A}" sibTransId="{C00E2037-E483-45ED-A63C-EB3473742D8D}"/>
    <dgm:cxn modelId="{3152CB95-8E29-44EC-9BC1-40C32E9BDED1}" type="presOf" srcId="{D908D8EC-EAFB-4F95-A5FC-DD51F606523B}" destId="{7894C4B0-0102-414E-B273-6640EAEFE455}" srcOrd="0" destOrd="0" presId="urn:microsoft.com/office/officeart/2016/7/layout/RepeatingBendingProcessNew"/>
    <dgm:cxn modelId="{1C2DAC9B-9E1D-42BF-9233-2A7B1476694C}" type="presOf" srcId="{8E38D4B6-9E6D-4104-97E1-CA592BBF66FB}" destId="{AEC9A149-AD15-40BE-8C74-F13897DF297C}" srcOrd="0" destOrd="0" presId="urn:microsoft.com/office/officeart/2016/7/layout/RepeatingBendingProcessNew"/>
    <dgm:cxn modelId="{BF3144A2-921C-46FA-93E6-3E046C4C5C04}" srcId="{D3F6D30D-B408-4BB5-82AE-AD48F23D28D2}" destId="{8E38D4B6-9E6D-4104-97E1-CA592BBF66FB}" srcOrd="4" destOrd="0" parTransId="{DA007475-F4B1-466A-9C22-74E04BDF4EC8}" sibTransId="{578099B7-6AB5-4DC9-A6A7-367BEA718847}"/>
    <dgm:cxn modelId="{65B10EC1-0458-433E-8E38-05AAD9C0926C}" type="presOf" srcId="{578099B7-6AB5-4DC9-A6A7-367BEA718847}" destId="{02DAA3ED-63A6-4933-BEC9-5F4E17C9EDA7}" srcOrd="1" destOrd="0" presId="urn:microsoft.com/office/officeart/2016/7/layout/RepeatingBendingProcessNew"/>
    <dgm:cxn modelId="{CBDB1EC8-A504-48A0-8A47-E76926B27905}" srcId="{D3F6D30D-B408-4BB5-82AE-AD48F23D28D2}" destId="{8D5B6D43-1D6C-4F7A-8B9B-3CBA5D2039A4}" srcOrd="3" destOrd="0" parTransId="{834AB592-CBB0-46E6-8648-6F614656DE45}" sibTransId="{0FD6E8F2-1D98-46AF-BC20-A8997F470A1C}"/>
    <dgm:cxn modelId="{B696C4D2-78E9-4489-9358-BC9D4F11FFC7}" type="presOf" srcId="{578099B7-6AB5-4DC9-A6A7-367BEA718847}" destId="{42DC8E56-F1F5-46D5-B490-4ABEDB778EB2}" srcOrd="0" destOrd="0" presId="urn:microsoft.com/office/officeart/2016/7/layout/RepeatingBendingProcessNew"/>
    <dgm:cxn modelId="{C1E047D6-4A7A-404C-8F9F-D8C63E147A82}" type="presOf" srcId="{33105D0E-CE28-4D4A-A155-E3685DAA39AD}" destId="{4DD140AC-E1DC-4DD9-927F-37A31919DDF7}" srcOrd="1" destOrd="0" presId="urn:microsoft.com/office/officeart/2016/7/layout/RepeatingBendingProcessNew"/>
    <dgm:cxn modelId="{F7F7E3D9-854C-4AD2-B1F6-FC2A0E9AFC1B}" srcId="{D3F6D30D-B408-4BB5-82AE-AD48F23D28D2}" destId="{886485A3-F3C9-4145-85CF-6447F9594276}" srcOrd="2" destOrd="0" parTransId="{D02BC982-FA33-4D4D-8684-8BDC3147F8E4}" sibTransId="{33105D0E-CE28-4D4A-A155-E3685DAA39AD}"/>
    <dgm:cxn modelId="{62373FF3-DEFC-4AE9-9D2B-D1FB519A8752}" type="presOf" srcId="{3BF295E2-D849-4B94-981F-1584C62C6902}" destId="{022050D1-1A86-4DB6-9A00-A65AAEF315AF}" srcOrd="1" destOrd="0" presId="urn:microsoft.com/office/officeart/2016/7/layout/RepeatingBendingProcessNew"/>
    <dgm:cxn modelId="{798A0AF6-7E90-4A8D-8021-854804ADE2A0}" type="presOf" srcId="{886485A3-F3C9-4145-85CF-6447F9594276}" destId="{B73270DD-CC96-4836-A88F-BC045E0C1C5D}" srcOrd="0" destOrd="0" presId="urn:microsoft.com/office/officeart/2016/7/layout/RepeatingBendingProcessNew"/>
    <dgm:cxn modelId="{DC74F1F5-2448-4F34-99E0-80930852F8D3}" type="presParOf" srcId="{B3403D07-BC8D-4ABF-8C43-686138FECF80}" destId="{040124C9-ED47-4B32-B0B4-B02015FD8B5D}" srcOrd="0" destOrd="0" presId="urn:microsoft.com/office/officeart/2016/7/layout/RepeatingBendingProcessNew"/>
    <dgm:cxn modelId="{8B878BD4-E593-462F-AEFB-407836861BD9}" type="presParOf" srcId="{B3403D07-BC8D-4ABF-8C43-686138FECF80}" destId="{8AB85EF7-801E-4E92-9E0F-46F961719D1D}" srcOrd="1" destOrd="0" presId="urn:microsoft.com/office/officeart/2016/7/layout/RepeatingBendingProcessNew"/>
    <dgm:cxn modelId="{5F3F3840-0D67-48C9-B354-2F421F8C42D7}" type="presParOf" srcId="{8AB85EF7-801E-4E92-9E0F-46F961719D1D}" destId="{022050D1-1A86-4DB6-9A00-A65AAEF315AF}" srcOrd="0" destOrd="0" presId="urn:microsoft.com/office/officeart/2016/7/layout/RepeatingBendingProcessNew"/>
    <dgm:cxn modelId="{3B34A3B5-4823-4099-9656-23CC9C8182F3}" type="presParOf" srcId="{B3403D07-BC8D-4ABF-8C43-686138FECF80}" destId="{7894C4B0-0102-414E-B273-6640EAEFE455}" srcOrd="2" destOrd="0" presId="urn:microsoft.com/office/officeart/2016/7/layout/RepeatingBendingProcessNew"/>
    <dgm:cxn modelId="{F9DEAFA9-7AD7-4279-B59E-DC1E594590D7}" type="presParOf" srcId="{B3403D07-BC8D-4ABF-8C43-686138FECF80}" destId="{33ACCCFA-ECC0-4A8C-9785-72262CDBDC9E}" srcOrd="3" destOrd="0" presId="urn:microsoft.com/office/officeart/2016/7/layout/RepeatingBendingProcessNew"/>
    <dgm:cxn modelId="{C4A1E1AD-3165-47C5-848C-F096861651CD}" type="presParOf" srcId="{33ACCCFA-ECC0-4A8C-9785-72262CDBDC9E}" destId="{C2033BC9-B476-4FA3-9DC4-BAEBAF5CD279}" srcOrd="0" destOrd="0" presId="urn:microsoft.com/office/officeart/2016/7/layout/RepeatingBendingProcessNew"/>
    <dgm:cxn modelId="{2E08CB7B-40B1-45C1-B962-9761624767B9}" type="presParOf" srcId="{B3403D07-BC8D-4ABF-8C43-686138FECF80}" destId="{B73270DD-CC96-4836-A88F-BC045E0C1C5D}" srcOrd="4" destOrd="0" presId="urn:microsoft.com/office/officeart/2016/7/layout/RepeatingBendingProcessNew"/>
    <dgm:cxn modelId="{B7D94E67-16AA-468E-9EAB-09B3DDCAB76A}" type="presParOf" srcId="{B3403D07-BC8D-4ABF-8C43-686138FECF80}" destId="{882AD9AF-F97E-4A38-95D3-5137C11E3F3E}" srcOrd="5" destOrd="0" presId="urn:microsoft.com/office/officeart/2016/7/layout/RepeatingBendingProcessNew"/>
    <dgm:cxn modelId="{73326C51-3762-4590-AC86-F1988C75B49A}" type="presParOf" srcId="{882AD9AF-F97E-4A38-95D3-5137C11E3F3E}" destId="{4DD140AC-E1DC-4DD9-927F-37A31919DDF7}" srcOrd="0" destOrd="0" presId="urn:microsoft.com/office/officeart/2016/7/layout/RepeatingBendingProcessNew"/>
    <dgm:cxn modelId="{B1DCA245-EC92-447F-BBCD-915EB0722B33}" type="presParOf" srcId="{B3403D07-BC8D-4ABF-8C43-686138FECF80}" destId="{A5313188-C628-41DC-B07C-AC271716B431}" srcOrd="6" destOrd="0" presId="urn:microsoft.com/office/officeart/2016/7/layout/RepeatingBendingProcessNew"/>
    <dgm:cxn modelId="{00025F5D-FBB0-486C-9D95-4A73AB75E1C8}" type="presParOf" srcId="{B3403D07-BC8D-4ABF-8C43-686138FECF80}" destId="{B32E4D29-3A1E-4B8D-9923-4DF96416306F}" srcOrd="7" destOrd="0" presId="urn:microsoft.com/office/officeart/2016/7/layout/RepeatingBendingProcessNew"/>
    <dgm:cxn modelId="{1EF6B468-7D14-41B6-BC2B-F70597BC7C8D}" type="presParOf" srcId="{B32E4D29-3A1E-4B8D-9923-4DF96416306F}" destId="{6A439CB7-8A7F-4FDD-9969-EF5622AC0CDB}" srcOrd="0" destOrd="0" presId="urn:microsoft.com/office/officeart/2016/7/layout/RepeatingBendingProcessNew"/>
    <dgm:cxn modelId="{6E2B70AD-015D-4EE6-BE06-4A288F196A81}" type="presParOf" srcId="{B3403D07-BC8D-4ABF-8C43-686138FECF80}" destId="{AEC9A149-AD15-40BE-8C74-F13897DF297C}" srcOrd="8" destOrd="0" presId="urn:microsoft.com/office/officeart/2016/7/layout/RepeatingBendingProcessNew"/>
    <dgm:cxn modelId="{00EE0529-CD04-480A-9C79-5CA4F4F45720}" type="presParOf" srcId="{B3403D07-BC8D-4ABF-8C43-686138FECF80}" destId="{42DC8E56-F1F5-46D5-B490-4ABEDB778EB2}" srcOrd="9" destOrd="0" presId="urn:microsoft.com/office/officeart/2016/7/layout/RepeatingBendingProcessNew"/>
    <dgm:cxn modelId="{7531CD46-EC46-4ADE-88F5-D58233179C1E}" type="presParOf" srcId="{42DC8E56-F1F5-46D5-B490-4ABEDB778EB2}" destId="{02DAA3ED-63A6-4933-BEC9-5F4E17C9EDA7}" srcOrd="0" destOrd="0" presId="urn:microsoft.com/office/officeart/2016/7/layout/RepeatingBendingProcessNew"/>
    <dgm:cxn modelId="{815251D8-2B80-45ED-8E47-20A04135B360}" type="presParOf" srcId="{B3403D07-BC8D-4ABF-8C43-686138FECF80}" destId="{464BC588-92BD-4EA0-B7F4-DEA2C6F2529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3F8DE0-DFC9-493F-9E45-D8221E47F62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1310E39-BACC-4FAF-8271-5C5B2DE95FC3}">
      <dgm:prSet/>
      <dgm:spPr/>
      <dgm:t>
        <a:bodyPr/>
        <a:lstStyle/>
        <a:p>
          <a:pPr>
            <a:lnSpc>
              <a:spcPct val="100000"/>
            </a:lnSpc>
            <a:defRPr cap="all"/>
          </a:pPr>
          <a:r>
            <a:rPr lang="en-US" dirty="0"/>
            <a:t>- Stress and burnout due to demanding workloads </a:t>
          </a:r>
          <a:r>
            <a:rPr lang="en-GB" dirty="0"/>
            <a:t>(Watson and Begun, 2024).</a:t>
          </a:r>
          <a:endParaRPr lang="en-US" dirty="0"/>
        </a:p>
      </dgm:t>
    </dgm:pt>
    <dgm:pt modelId="{5A37EFED-A744-412D-B825-8BF276688941}" type="parTrans" cxnId="{AAA5DCEF-FC91-4D9E-AE33-5C3689C4F3E1}">
      <dgm:prSet/>
      <dgm:spPr/>
      <dgm:t>
        <a:bodyPr/>
        <a:lstStyle/>
        <a:p>
          <a:endParaRPr lang="en-US"/>
        </a:p>
      </dgm:t>
    </dgm:pt>
    <dgm:pt modelId="{B4C06F5E-8DF7-42C4-BEAB-F925C601A110}" type="sibTrans" cxnId="{AAA5DCEF-FC91-4D9E-AE33-5C3689C4F3E1}">
      <dgm:prSet/>
      <dgm:spPr/>
      <dgm:t>
        <a:bodyPr/>
        <a:lstStyle/>
        <a:p>
          <a:endParaRPr lang="en-US"/>
        </a:p>
      </dgm:t>
    </dgm:pt>
    <dgm:pt modelId="{E92E1F02-7F4C-4895-867A-2972A32C685A}">
      <dgm:prSet/>
      <dgm:spPr/>
      <dgm:t>
        <a:bodyPr/>
        <a:lstStyle/>
        <a:p>
          <a:pPr>
            <a:lnSpc>
              <a:spcPct val="100000"/>
            </a:lnSpc>
            <a:defRPr cap="all"/>
          </a:pPr>
          <a:r>
            <a:rPr lang="en-US" dirty="0"/>
            <a:t>- Policy or funding changes that may affect opportunities</a:t>
          </a:r>
        </a:p>
      </dgm:t>
    </dgm:pt>
    <dgm:pt modelId="{710CA994-1EFF-4E18-9330-99EBCE0989B2}" type="parTrans" cxnId="{56B0C895-EE32-4BF1-A39C-FFFF18B98465}">
      <dgm:prSet/>
      <dgm:spPr/>
      <dgm:t>
        <a:bodyPr/>
        <a:lstStyle/>
        <a:p>
          <a:endParaRPr lang="en-US"/>
        </a:p>
      </dgm:t>
    </dgm:pt>
    <dgm:pt modelId="{4C9EE637-DF47-44EF-B6BE-1B22D3670667}" type="sibTrans" cxnId="{56B0C895-EE32-4BF1-A39C-FFFF18B98465}">
      <dgm:prSet/>
      <dgm:spPr/>
      <dgm:t>
        <a:bodyPr/>
        <a:lstStyle/>
        <a:p>
          <a:endParaRPr lang="en-US"/>
        </a:p>
      </dgm:t>
    </dgm:pt>
    <dgm:pt modelId="{2FDA9C5B-E53D-4CCC-B645-6D90A34C4B21}">
      <dgm:prSet/>
      <dgm:spPr/>
      <dgm:t>
        <a:bodyPr/>
        <a:lstStyle/>
        <a:p>
          <a:pPr>
            <a:lnSpc>
              <a:spcPct val="100000"/>
            </a:lnSpc>
            <a:defRPr cap="all"/>
          </a:pPr>
          <a:r>
            <a:rPr lang="en-US"/>
            <a:t>- Inflation and rising living costs impacting financial stability</a:t>
          </a:r>
        </a:p>
      </dgm:t>
    </dgm:pt>
    <dgm:pt modelId="{3962B3B6-3185-4806-812B-0C67650261D0}" type="parTrans" cxnId="{6FBDC9B2-A5E7-4F91-AD2A-34FD0657F147}">
      <dgm:prSet/>
      <dgm:spPr/>
      <dgm:t>
        <a:bodyPr/>
        <a:lstStyle/>
        <a:p>
          <a:endParaRPr lang="en-US"/>
        </a:p>
      </dgm:t>
    </dgm:pt>
    <dgm:pt modelId="{60F0A7ED-8F1A-430B-8E43-501EFFE4B255}" type="sibTrans" cxnId="{6FBDC9B2-A5E7-4F91-AD2A-34FD0657F147}">
      <dgm:prSet/>
      <dgm:spPr/>
      <dgm:t>
        <a:bodyPr/>
        <a:lstStyle/>
        <a:p>
          <a:endParaRPr lang="en-US"/>
        </a:p>
      </dgm:t>
    </dgm:pt>
    <dgm:pt modelId="{CC2C80A2-739A-46E1-81B6-5EAD12BC333B}">
      <dgm:prSet/>
      <dgm:spPr/>
      <dgm:t>
        <a:bodyPr/>
        <a:lstStyle/>
        <a:p>
          <a:pPr>
            <a:lnSpc>
              <a:spcPct val="100000"/>
            </a:lnSpc>
            <a:defRPr cap="all"/>
          </a:pPr>
          <a:r>
            <a:rPr lang="en-US" dirty="0"/>
            <a:t>- Risk of not receiving sufficient training in practice </a:t>
          </a:r>
          <a:r>
            <a:rPr lang="en-GB" dirty="0"/>
            <a:t>(Collett, Korszun and Gupta, 2024).</a:t>
          </a:r>
          <a:endParaRPr lang="en-US" dirty="0"/>
        </a:p>
      </dgm:t>
    </dgm:pt>
    <dgm:pt modelId="{7B9D412A-039D-46D3-99B3-A8A14F788A55}" type="parTrans" cxnId="{42B63E50-ED16-4950-8A35-589FB07D8A29}">
      <dgm:prSet/>
      <dgm:spPr/>
      <dgm:t>
        <a:bodyPr/>
        <a:lstStyle/>
        <a:p>
          <a:endParaRPr lang="en-US"/>
        </a:p>
      </dgm:t>
    </dgm:pt>
    <dgm:pt modelId="{126E5762-E0B8-40E5-A0F8-A14E887EFAA5}" type="sibTrans" cxnId="{42B63E50-ED16-4950-8A35-589FB07D8A29}">
      <dgm:prSet/>
      <dgm:spPr/>
      <dgm:t>
        <a:bodyPr/>
        <a:lstStyle/>
        <a:p>
          <a:endParaRPr lang="en-US"/>
        </a:p>
      </dgm:t>
    </dgm:pt>
    <dgm:pt modelId="{EB9E8267-BC53-4AEA-9A48-9FB04A72C814}">
      <dgm:prSet/>
      <dgm:spPr/>
      <dgm:t>
        <a:bodyPr/>
        <a:lstStyle/>
        <a:p>
          <a:pPr>
            <a:lnSpc>
              <a:spcPct val="100000"/>
            </a:lnSpc>
            <a:defRPr cap="all"/>
          </a:pPr>
          <a:r>
            <a:rPr lang="en-US"/>
            <a:t>- Losing my car, which may affect travel to placements or work</a:t>
          </a:r>
        </a:p>
      </dgm:t>
    </dgm:pt>
    <dgm:pt modelId="{790D1849-71B3-40F6-9424-AFC64E05FD5C}" type="parTrans" cxnId="{03672A9F-874A-4C6B-AE6C-1DCDE3AE6341}">
      <dgm:prSet/>
      <dgm:spPr/>
      <dgm:t>
        <a:bodyPr/>
        <a:lstStyle/>
        <a:p>
          <a:endParaRPr lang="en-US"/>
        </a:p>
      </dgm:t>
    </dgm:pt>
    <dgm:pt modelId="{2CAEE237-6EB8-4B8F-AE5C-BD7FC3B828DF}" type="sibTrans" cxnId="{03672A9F-874A-4C6B-AE6C-1DCDE3AE6341}">
      <dgm:prSet/>
      <dgm:spPr/>
      <dgm:t>
        <a:bodyPr/>
        <a:lstStyle/>
        <a:p>
          <a:endParaRPr lang="en-US"/>
        </a:p>
      </dgm:t>
    </dgm:pt>
    <dgm:pt modelId="{29BA0B3C-8D21-470F-9CFB-9D7AD468A08E}">
      <dgm:prSet/>
      <dgm:spPr/>
      <dgm:t>
        <a:bodyPr/>
        <a:lstStyle/>
        <a:p>
          <a:pPr>
            <a:lnSpc>
              <a:spcPct val="100000"/>
            </a:lnSpc>
            <a:defRPr cap="all"/>
          </a:pPr>
          <a:r>
            <a:rPr lang="en-US"/>
            <a:t>- Balancing personal life, study, and work responsibilities</a:t>
          </a:r>
        </a:p>
      </dgm:t>
    </dgm:pt>
    <dgm:pt modelId="{4979D1D6-0695-40D0-A453-5474CEF88045}" type="parTrans" cxnId="{F71DD364-58FE-4A44-A1A1-0BCB30D15ECF}">
      <dgm:prSet/>
      <dgm:spPr/>
      <dgm:t>
        <a:bodyPr/>
        <a:lstStyle/>
        <a:p>
          <a:endParaRPr lang="en-US"/>
        </a:p>
      </dgm:t>
    </dgm:pt>
    <dgm:pt modelId="{62E965AD-912A-44C4-AC00-665820B76F17}" type="sibTrans" cxnId="{F71DD364-58FE-4A44-A1A1-0BCB30D15ECF}">
      <dgm:prSet/>
      <dgm:spPr/>
      <dgm:t>
        <a:bodyPr/>
        <a:lstStyle/>
        <a:p>
          <a:endParaRPr lang="en-US"/>
        </a:p>
      </dgm:t>
    </dgm:pt>
    <dgm:pt modelId="{0694619E-C104-4C43-8398-3614034FC624}" type="pres">
      <dgm:prSet presAssocID="{FD3F8DE0-DFC9-493F-9E45-D8221E47F62C}" presName="root" presStyleCnt="0">
        <dgm:presLayoutVars>
          <dgm:dir/>
          <dgm:resizeHandles val="exact"/>
        </dgm:presLayoutVars>
      </dgm:prSet>
      <dgm:spPr/>
    </dgm:pt>
    <dgm:pt modelId="{71B12ED8-561E-444D-A72C-9C595D735A30}" type="pres">
      <dgm:prSet presAssocID="{91310E39-BACC-4FAF-8271-5C5B2DE95FC3}" presName="compNode" presStyleCnt="0"/>
      <dgm:spPr/>
    </dgm:pt>
    <dgm:pt modelId="{45FE350F-9B3A-4C5F-AF97-1567DAAA4AAE}" type="pres">
      <dgm:prSet presAssocID="{91310E39-BACC-4FAF-8271-5C5B2DE95FC3}" presName="iconBgRect" presStyleLbl="bgShp" presStyleIdx="0" presStyleCnt="6"/>
      <dgm:spPr/>
    </dgm:pt>
    <dgm:pt modelId="{57BABA6D-AF9A-4BDF-B13E-86C62978F7A5}" type="pres">
      <dgm:prSet presAssocID="{91310E39-BACC-4FAF-8271-5C5B2DE95FC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No Fill"/>
        </a:ext>
      </dgm:extLst>
    </dgm:pt>
    <dgm:pt modelId="{F9BA018A-496C-4FF5-A654-50B85D077D2E}" type="pres">
      <dgm:prSet presAssocID="{91310E39-BACC-4FAF-8271-5C5B2DE95FC3}" presName="spaceRect" presStyleCnt="0"/>
      <dgm:spPr/>
    </dgm:pt>
    <dgm:pt modelId="{140CB96D-2398-4D9D-9140-7CE4F0BD6F20}" type="pres">
      <dgm:prSet presAssocID="{91310E39-BACC-4FAF-8271-5C5B2DE95FC3}" presName="textRect" presStyleLbl="revTx" presStyleIdx="0" presStyleCnt="6">
        <dgm:presLayoutVars>
          <dgm:chMax val="1"/>
          <dgm:chPref val="1"/>
        </dgm:presLayoutVars>
      </dgm:prSet>
      <dgm:spPr/>
    </dgm:pt>
    <dgm:pt modelId="{557B143A-3E22-4D6B-B3A7-4F39C5AC58F1}" type="pres">
      <dgm:prSet presAssocID="{B4C06F5E-8DF7-42C4-BEAB-F925C601A110}" presName="sibTrans" presStyleCnt="0"/>
      <dgm:spPr/>
    </dgm:pt>
    <dgm:pt modelId="{D0BD6D78-D140-4964-A8EC-1BCE977FE1C8}" type="pres">
      <dgm:prSet presAssocID="{E92E1F02-7F4C-4895-867A-2972A32C685A}" presName="compNode" presStyleCnt="0"/>
      <dgm:spPr/>
    </dgm:pt>
    <dgm:pt modelId="{DA203A15-1BF3-4498-A1D8-46FDA9CE14CF}" type="pres">
      <dgm:prSet presAssocID="{E92E1F02-7F4C-4895-867A-2972A32C685A}" presName="iconBgRect" presStyleLbl="bgShp" presStyleIdx="1" presStyleCnt="6"/>
      <dgm:spPr/>
    </dgm:pt>
    <dgm:pt modelId="{9A3E854F-2F7A-4E60-BC8D-06070F418BF1}" type="pres">
      <dgm:prSet presAssocID="{E92E1F02-7F4C-4895-867A-2972A32C68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AAB36BD9-98B4-44FA-B709-40DD0BBED819}" type="pres">
      <dgm:prSet presAssocID="{E92E1F02-7F4C-4895-867A-2972A32C685A}" presName="spaceRect" presStyleCnt="0"/>
      <dgm:spPr/>
    </dgm:pt>
    <dgm:pt modelId="{B27DFAE1-DA0C-4079-A086-94E5C455C4E5}" type="pres">
      <dgm:prSet presAssocID="{E92E1F02-7F4C-4895-867A-2972A32C685A}" presName="textRect" presStyleLbl="revTx" presStyleIdx="1" presStyleCnt="6">
        <dgm:presLayoutVars>
          <dgm:chMax val="1"/>
          <dgm:chPref val="1"/>
        </dgm:presLayoutVars>
      </dgm:prSet>
      <dgm:spPr/>
    </dgm:pt>
    <dgm:pt modelId="{4B1694CA-0014-45C6-97CC-5554545797C8}" type="pres">
      <dgm:prSet presAssocID="{4C9EE637-DF47-44EF-B6BE-1B22D3670667}" presName="sibTrans" presStyleCnt="0"/>
      <dgm:spPr/>
    </dgm:pt>
    <dgm:pt modelId="{D81AB85C-EA06-428C-864D-46710FF87DF5}" type="pres">
      <dgm:prSet presAssocID="{2FDA9C5B-E53D-4CCC-B645-6D90A34C4B21}" presName="compNode" presStyleCnt="0"/>
      <dgm:spPr/>
    </dgm:pt>
    <dgm:pt modelId="{F1A164B6-C999-40A8-BE30-43E3929BF6C7}" type="pres">
      <dgm:prSet presAssocID="{2FDA9C5B-E53D-4CCC-B645-6D90A34C4B21}" presName="iconBgRect" presStyleLbl="bgShp" presStyleIdx="2" presStyleCnt="6"/>
      <dgm:spPr/>
    </dgm:pt>
    <dgm:pt modelId="{CFAC0A56-8A0B-4694-A544-72DE7C50A742}" type="pres">
      <dgm:prSet presAssocID="{2FDA9C5B-E53D-4CCC-B645-6D90A34C4B2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43A689A-DB51-4DDE-83A9-8D575A7314A5}" type="pres">
      <dgm:prSet presAssocID="{2FDA9C5B-E53D-4CCC-B645-6D90A34C4B21}" presName="spaceRect" presStyleCnt="0"/>
      <dgm:spPr/>
    </dgm:pt>
    <dgm:pt modelId="{5216F789-D670-4B1E-9D15-0C8C9700F2CD}" type="pres">
      <dgm:prSet presAssocID="{2FDA9C5B-E53D-4CCC-B645-6D90A34C4B21}" presName="textRect" presStyleLbl="revTx" presStyleIdx="2" presStyleCnt="6">
        <dgm:presLayoutVars>
          <dgm:chMax val="1"/>
          <dgm:chPref val="1"/>
        </dgm:presLayoutVars>
      </dgm:prSet>
      <dgm:spPr/>
    </dgm:pt>
    <dgm:pt modelId="{69F53275-33A6-4315-A4D3-66D51B5C1212}" type="pres">
      <dgm:prSet presAssocID="{60F0A7ED-8F1A-430B-8E43-501EFFE4B255}" presName="sibTrans" presStyleCnt="0"/>
      <dgm:spPr/>
    </dgm:pt>
    <dgm:pt modelId="{D401632E-EC43-4004-97E2-9184C9344444}" type="pres">
      <dgm:prSet presAssocID="{CC2C80A2-739A-46E1-81B6-5EAD12BC333B}" presName="compNode" presStyleCnt="0"/>
      <dgm:spPr/>
    </dgm:pt>
    <dgm:pt modelId="{B502A1C7-565B-428D-93C3-039811102843}" type="pres">
      <dgm:prSet presAssocID="{CC2C80A2-739A-46E1-81B6-5EAD12BC333B}" presName="iconBgRect" presStyleLbl="bgShp" presStyleIdx="3" presStyleCnt="6"/>
      <dgm:spPr/>
    </dgm:pt>
    <dgm:pt modelId="{DF754D50-D624-4E47-B40B-E6E6C101914F}" type="pres">
      <dgm:prSet presAssocID="{CC2C80A2-739A-46E1-81B6-5EAD12BC333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10357F7D-9900-4A0A-810B-10C300D4C997}" type="pres">
      <dgm:prSet presAssocID="{CC2C80A2-739A-46E1-81B6-5EAD12BC333B}" presName="spaceRect" presStyleCnt="0"/>
      <dgm:spPr/>
    </dgm:pt>
    <dgm:pt modelId="{8E6991C6-2CC8-4638-91B7-EC1F36FB033D}" type="pres">
      <dgm:prSet presAssocID="{CC2C80A2-739A-46E1-81B6-5EAD12BC333B}" presName="textRect" presStyleLbl="revTx" presStyleIdx="3" presStyleCnt="6">
        <dgm:presLayoutVars>
          <dgm:chMax val="1"/>
          <dgm:chPref val="1"/>
        </dgm:presLayoutVars>
      </dgm:prSet>
      <dgm:spPr/>
    </dgm:pt>
    <dgm:pt modelId="{9B9602C4-3692-4E84-9E90-3573573227AC}" type="pres">
      <dgm:prSet presAssocID="{126E5762-E0B8-40E5-A0F8-A14E887EFAA5}" presName="sibTrans" presStyleCnt="0"/>
      <dgm:spPr/>
    </dgm:pt>
    <dgm:pt modelId="{54224D3A-7339-4ABA-9579-4F81F65FACCD}" type="pres">
      <dgm:prSet presAssocID="{EB9E8267-BC53-4AEA-9A48-9FB04A72C814}" presName="compNode" presStyleCnt="0"/>
      <dgm:spPr/>
    </dgm:pt>
    <dgm:pt modelId="{43C7CF7E-B1C2-4D84-90D2-77DB54E87A03}" type="pres">
      <dgm:prSet presAssocID="{EB9E8267-BC53-4AEA-9A48-9FB04A72C814}" presName="iconBgRect" presStyleLbl="bgShp" presStyleIdx="4" presStyleCnt="6"/>
      <dgm:spPr/>
    </dgm:pt>
    <dgm:pt modelId="{D0B9B786-C428-40FC-ACA6-8CF9F354C9A2}" type="pres">
      <dgm:prSet presAssocID="{EB9E8267-BC53-4AEA-9A48-9FB04A72C81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r"/>
        </a:ext>
      </dgm:extLst>
    </dgm:pt>
    <dgm:pt modelId="{397B1FBF-2E52-4712-85A5-1587DFA84E1E}" type="pres">
      <dgm:prSet presAssocID="{EB9E8267-BC53-4AEA-9A48-9FB04A72C814}" presName="spaceRect" presStyleCnt="0"/>
      <dgm:spPr/>
    </dgm:pt>
    <dgm:pt modelId="{3628CF7F-A70C-4429-BA48-72E2CA17A1EA}" type="pres">
      <dgm:prSet presAssocID="{EB9E8267-BC53-4AEA-9A48-9FB04A72C814}" presName="textRect" presStyleLbl="revTx" presStyleIdx="4" presStyleCnt="6">
        <dgm:presLayoutVars>
          <dgm:chMax val="1"/>
          <dgm:chPref val="1"/>
        </dgm:presLayoutVars>
      </dgm:prSet>
      <dgm:spPr/>
    </dgm:pt>
    <dgm:pt modelId="{38557D1C-92F8-4A16-A7C4-68D694978D00}" type="pres">
      <dgm:prSet presAssocID="{2CAEE237-6EB8-4B8F-AE5C-BD7FC3B828DF}" presName="sibTrans" presStyleCnt="0"/>
      <dgm:spPr/>
    </dgm:pt>
    <dgm:pt modelId="{8F5C8EAB-CFF0-42F1-B2F1-393F8C7CA1B7}" type="pres">
      <dgm:prSet presAssocID="{29BA0B3C-8D21-470F-9CFB-9D7AD468A08E}" presName="compNode" presStyleCnt="0"/>
      <dgm:spPr/>
    </dgm:pt>
    <dgm:pt modelId="{1F4A8D77-C7C0-407B-856E-BA221E339B86}" type="pres">
      <dgm:prSet presAssocID="{29BA0B3C-8D21-470F-9CFB-9D7AD468A08E}" presName="iconBgRect" presStyleLbl="bgShp" presStyleIdx="5" presStyleCnt="6"/>
      <dgm:spPr/>
    </dgm:pt>
    <dgm:pt modelId="{043BC3BB-D0AF-4489-8DDC-B88C27C9DC8E}" type="pres">
      <dgm:prSet presAssocID="{29BA0B3C-8D21-470F-9CFB-9D7AD468A08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3A5E93EA-71F3-49A6-AF5D-25DA7EAE093E}" type="pres">
      <dgm:prSet presAssocID="{29BA0B3C-8D21-470F-9CFB-9D7AD468A08E}" presName="spaceRect" presStyleCnt="0"/>
      <dgm:spPr/>
    </dgm:pt>
    <dgm:pt modelId="{FB8764D1-E295-4D7A-8511-E2713CF9390A}" type="pres">
      <dgm:prSet presAssocID="{29BA0B3C-8D21-470F-9CFB-9D7AD468A08E}" presName="textRect" presStyleLbl="revTx" presStyleIdx="5" presStyleCnt="6">
        <dgm:presLayoutVars>
          <dgm:chMax val="1"/>
          <dgm:chPref val="1"/>
        </dgm:presLayoutVars>
      </dgm:prSet>
      <dgm:spPr/>
    </dgm:pt>
  </dgm:ptLst>
  <dgm:cxnLst>
    <dgm:cxn modelId="{E4C5AE0B-E807-46A6-9008-C3208E7C51FC}" type="presOf" srcId="{2FDA9C5B-E53D-4CCC-B645-6D90A34C4B21}" destId="{5216F789-D670-4B1E-9D15-0C8C9700F2CD}" srcOrd="0" destOrd="0" presId="urn:microsoft.com/office/officeart/2018/5/layout/IconCircleLabelList"/>
    <dgm:cxn modelId="{B8F3CD24-21EF-4A4F-AC34-D756EDECD523}" type="presOf" srcId="{E92E1F02-7F4C-4895-867A-2972A32C685A}" destId="{B27DFAE1-DA0C-4079-A086-94E5C455C4E5}" srcOrd="0" destOrd="0" presId="urn:microsoft.com/office/officeart/2018/5/layout/IconCircleLabelList"/>
    <dgm:cxn modelId="{08F93C3D-7440-499C-B843-6D8E186F8FD0}" type="presOf" srcId="{91310E39-BACC-4FAF-8271-5C5B2DE95FC3}" destId="{140CB96D-2398-4D9D-9140-7CE4F0BD6F20}" srcOrd="0" destOrd="0" presId="urn:microsoft.com/office/officeart/2018/5/layout/IconCircleLabelList"/>
    <dgm:cxn modelId="{F71DD364-58FE-4A44-A1A1-0BCB30D15ECF}" srcId="{FD3F8DE0-DFC9-493F-9E45-D8221E47F62C}" destId="{29BA0B3C-8D21-470F-9CFB-9D7AD468A08E}" srcOrd="5" destOrd="0" parTransId="{4979D1D6-0695-40D0-A453-5474CEF88045}" sibTransId="{62E965AD-912A-44C4-AC00-665820B76F17}"/>
    <dgm:cxn modelId="{5B3A5D45-C1CD-4643-B2EC-976990A3771C}" type="presOf" srcId="{EB9E8267-BC53-4AEA-9A48-9FB04A72C814}" destId="{3628CF7F-A70C-4429-BA48-72E2CA17A1EA}" srcOrd="0" destOrd="0" presId="urn:microsoft.com/office/officeart/2018/5/layout/IconCircleLabelList"/>
    <dgm:cxn modelId="{42B63E50-ED16-4950-8A35-589FB07D8A29}" srcId="{FD3F8DE0-DFC9-493F-9E45-D8221E47F62C}" destId="{CC2C80A2-739A-46E1-81B6-5EAD12BC333B}" srcOrd="3" destOrd="0" parTransId="{7B9D412A-039D-46D3-99B3-A8A14F788A55}" sibTransId="{126E5762-E0B8-40E5-A0F8-A14E887EFAA5}"/>
    <dgm:cxn modelId="{4C9C2A93-28EB-4D1A-9F4C-4995FC7FECE5}" type="presOf" srcId="{FD3F8DE0-DFC9-493F-9E45-D8221E47F62C}" destId="{0694619E-C104-4C43-8398-3614034FC624}" srcOrd="0" destOrd="0" presId="urn:microsoft.com/office/officeart/2018/5/layout/IconCircleLabelList"/>
    <dgm:cxn modelId="{56B0C895-EE32-4BF1-A39C-FFFF18B98465}" srcId="{FD3F8DE0-DFC9-493F-9E45-D8221E47F62C}" destId="{E92E1F02-7F4C-4895-867A-2972A32C685A}" srcOrd="1" destOrd="0" parTransId="{710CA994-1EFF-4E18-9330-99EBCE0989B2}" sibTransId="{4C9EE637-DF47-44EF-B6BE-1B22D3670667}"/>
    <dgm:cxn modelId="{BDC2439B-52B5-4CF0-838A-B80DBDA678DA}" type="presOf" srcId="{29BA0B3C-8D21-470F-9CFB-9D7AD468A08E}" destId="{FB8764D1-E295-4D7A-8511-E2713CF9390A}" srcOrd="0" destOrd="0" presId="urn:microsoft.com/office/officeart/2018/5/layout/IconCircleLabelList"/>
    <dgm:cxn modelId="{03672A9F-874A-4C6B-AE6C-1DCDE3AE6341}" srcId="{FD3F8DE0-DFC9-493F-9E45-D8221E47F62C}" destId="{EB9E8267-BC53-4AEA-9A48-9FB04A72C814}" srcOrd="4" destOrd="0" parTransId="{790D1849-71B3-40F6-9424-AFC64E05FD5C}" sibTransId="{2CAEE237-6EB8-4B8F-AE5C-BD7FC3B828DF}"/>
    <dgm:cxn modelId="{6FBDC9B2-A5E7-4F91-AD2A-34FD0657F147}" srcId="{FD3F8DE0-DFC9-493F-9E45-D8221E47F62C}" destId="{2FDA9C5B-E53D-4CCC-B645-6D90A34C4B21}" srcOrd="2" destOrd="0" parTransId="{3962B3B6-3185-4806-812B-0C67650261D0}" sibTransId="{60F0A7ED-8F1A-430B-8E43-501EFFE4B255}"/>
    <dgm:cxn modelId="{F62AFCDC-AA49-4CD9-B093-DA4973B6CA03}" type="presOf" srcId="{CC2C80A2-739A-46E1-81B6-5EAD12BC333B}" destId="{8E6991C6-2CC8-4638-91B7-EC1F36FB033D}" srcOrd="0" destOrd="0" presId="urn:microsoft.com/office/officeart/2018/5/layout/IconCircleLabelList"/>
    <dgm:cxn modelId="{AAA5DCEF-FC91-4D9E-AE33-5C3689C4F3E1}" srcId="{FD3F8DE0-DFC9-493F-9E45-D8221E47F62C}" destId="{91310E39-BACC-4FAF-8271-5C5B2DE95FC3}" srcOrd="0" destOrd="0" parTransId="{5A37EFED-A744-412D-B825-8BF276688941}" sibTransId="{B4C06F5E-8DF7-42C4-BEAB-F925C601A110}"/>
    <dgm:cxn modelId="{83CB8F00-4820-4993-BAED-6E2361D6C09B}" type="presParOf" srcId="{0694619E-C104-4C43-8398-3614034FC624}" destId="{71B12ED8-561E-444D-A72C-9C595D735A30}" srcOrd="0" destOrd="0" presId="urn:microsoft.com/office/officeart/2018/5/layout/IconCircleLabelList"/>
    <dgm:cxn modelId="{87AFC265-760E-4D6F-8592-80DDA800D725}" type="presParOf" srcId="{71B12ED8-561E-444D-A72C-9C595D735A30}" destId="{45FE350F-9B3A-4C5F-AF97-1567DAAA4AAE}" srcOrd="0" destOrd="0" presId="urn:microsoft.com/office/officeart/2018/5/layout/IconCircleLabelList"/>
    <dgm:cxn modelId="{B2BAF49C-7CF0-4386-B6DA-FC5DD785C55E}" type="presParOf" srcId="{71B12ED8-561E-444D-A72C-9C595D735A30}" destId="{57BABA6D-AF9A-4BDF-B13E-86C62978F7A5}" srcOrd="1" destOrd="0" presId="urn:microsoft.com/office/officeart/2018/5/layout/IconCircleLabelList"/>
    <dgm:cxn modelId="{B836A1B1-58FF-442F-B8E4-DDE5B7AE164E}" type="presParOf" srcId="{71B12ED8-561E-444D-A72C-9C595D735A30}" destId="{F9BA018A-496C-4FF5-A654-50B85D077D2E}" srcOrd="2" destOrd="0" presId="urn:microsoft.com/office/officeart/2018/5/layout/IconCircleLabelList"/>
    <dgm:cxn modelId="{FFA3A253-3A27-49A3-9E30-EAE342F06854}" type="presParOf" srcId="{71B12ED8-561E-444D-A72C-9C595D735A30}" destId="{140CB96D-2398-4D9D-9140-7CE4F0BD6F20}" srcOrd="3" destOrd="0" presId="urn:microsoft.com/office/officeart/2018/5/layout/IconCircleLabelList"/>
    <dgm:cxn modelId="{251A4A49-54D0-4F2C-8594-3FF001FA5FAA}" type="presParOf" srcId="{0694619E-C104-4C43-8398-3614034FC624}" destId="{557B143A-3E22-4D6B-B3A7-4F39C5AC58F1}" srcOrd="1" destOrd="0" presId="urn:microsoft.com/office/officeart/2018/5/layout/IconCircleLabelList"/>
    <dgm:cxn modelId="{DEDF3E4C-8E0E-46B0-AEE3-4E36515FA7F4}" type="presParOf" srcId="{0694619E-C104-4C43-8398-3614034FC624}" destId="{D0BD6D78-D140-4964-A8EC-1BCE977FE1C8}" srcOrd="2" destOrd="0" presId="urn:microsoft.com/office/officeart/2018/5/layout/IconCircleLabelList"/>
    <dgm:cxn modelId="{D3FE38E0-AD22-4792-A865-6E5381C9440B}" type="presParOf" srcId="{D0BD6D78-D140-4964-A8EC-1BCE977FE1C8}" destId="{DA203A15-1BF3-4498-A1D8-46FDA9CE14CF}" srcOrd="0" destOrd="0" presId="urn:microsoft.com/office/officeart/2018/5/layout/IconCircleLabelList"/>
    <dgm:cxn modelId="{93E0FABF-6579-44FE-BB65-3858354D509C}" type="presParOf" srcId="{D0BD6D78-D140-4964-A8EC-1BCE977FE1C8}" destId="{9A3E854F-2F7A-4E60-BC8D-06070F418BF1}" srcOrd="1" destOrd="0" presId="urn:microsoft.com/office/officeart/2018/5/layout/IconCircleLabelList"/>
    <dgm:cxn modelId="{F77AA81C-F52E-4CAE-BD8D-21DEA5D223F7}" type="presParOf" srcId="{D0BD6D78-D140-4964-A8EC-1BCE977FE1C8}" destId="{AAB36BD9-98B4-44FA-B709-40DD0BBED819}" srcOrd="2" destOrd="0" presId="urn:microsoft.com/office/officeart/2018/5/layout/IconCircleLabelList"/>
    <dgm:cxn modelId="{3291EF7E-146B-47C0-B952-B6B33A16BA91}" type="presParOf" srcId="{D0BD6D78-D140-4964-A8EC-1BCE977FE1C8}" destId="{B27DFAE1-DA0C-4079-A086-94E5C455C4E5}" srcOrd="3" destOrd="0" presId="urn:microsoft.com/office/officeart/2018/5/layout/IconCircleLabelList"/>
    <dgm:cxn modelId="{DC036E07-3D51-4F55-818F-4781E4523B41}" type="presParOf" srcId="{0694619E-C104-4C43-8398-3614034FC624}" destId="{4B1694CA-0014-45C6-97CC-5554545797C8}" srcOrd="3" destOrd="0" presId="urn:microsoft.com/office/officeart/2018/5/layout/IconCircleLabelList"/>
    <dgm:cxn modelId="{046BB77C-9225-4615-AE7D-ADE3D0A7101A}" type="presParOf" srcId="{0694619E-C104-4C43-8398-3614034FC624}" destId="{D81AB85C-EA06-428C-864D-46710FF87DF5}" srcOrd="4" destOrd="0" presId="urn:microsoft.com/office/officeart/2018/5/layout/IconCircleLabelList"/>
    <dgm:cxn modelId="{327D4AD6-91B9-4BB0-BE8F-F6C43295AB2A}" type="presParOf" srcId="{D81AB85C-EA06-428C-864D-46710FF87DF5}" destId="{F1A164B6-C999-40A8-BE30-43E3929BF6C7}" srcOrd="0" destOrd="0" presId="urn:microsoft.com/office/officeart/2018/5/layout/IconCircleLabelList"/>
    <dgm:cxn modelId="{9C288A9D-2202-4A39-A0C5-4D3FD1545412}" type="presParOf" srcId="{D81AB85C-EA06-428C-864D-46710FF87DF5}" destId="{CFAC0A56-8A0B-4694-A544-72DE7C50A742}" srcOrd="1" destOrd="0" presId="urn:microsoft.com/office/officeart/2018/5/layout/IconCircleLabelList"/>
    <dgm:cxn modelId="{82810969-BB06-4C96-92A1-B3581B85DE55}" type="presParOf" srcId="{D81AB85C-EA06-428C-864D-46710FF87DF5}" destId="{A43A689A-DB51-4DDE-83A9-8D575A7314A5}" srcOrd="2" destOrd="0" presId="urn:microsoft.com/office/officeart/2018/5/layout/IconCircleLabelList"/>
    <dgm:cxn modelId="{60650935-E4FE-43C8-AECC-F8BFA096BF4A}" type="presParOf" srcId="{D81AB85C-EA06-428C-864D-46710FF87DF5}" destId="{5216F789-D670-4B1E-9D15-0C8C9700F2CD}" srcOrd="3" destOrd="0" presId="urn:microsoft.com/office/officeart/2018/5/layout/IconCircleLabelList"/>
    <dgm:cxn modelId="{C67750E9-E853-460D-AAFE-685F4D160102}" type="presParOf" srcId="{0694619E-C104-4C43-8398-3614034FC624}" destId="{69F53275-33A6-4315-A4D3-66D51B5C1212}" srcOrd="5" destOrd="0" presId="urn:microsoft.com/office/officeart/2018/5/layout/IconCircleLabelList"/>
    <dgm:cxn modelId="{6D1633AD-C079-4DF4-8EB8-C6A32FFA2366}" type="presParOf" srcId="{0694619E-C104-4C43-8398-3614034FC624}" destId="{D401632E-EC43-4004-97E2-9184C9344444}" srcOrd="6" destOrd="0" presId="urn:microsoft.com/office/officeart/2018/5/layout/IconCircleLabelList"/>
    <dgm:cxn modelId="{4927190D-3AA5-4B6C-B6DB-0B1ABC902F74}" type="presParOf" srcId="{D401632E-EC43-4004-97E2-9184C9344444}" destId="{B502A1C7-565B-428D-93C3-039811102843}" srcOrd="0" destOrd="0" presId="urn:microsoft.com/office/officeart/2018/5/layout/IconCircleLabelList"/>
    <dgm:cxn modelId="{D3698B3A-DBEB-46CB-80B1-1314CF45DC56}" type="presParOf" srcId="{D401632E-EC43-4004-97E2-9184C9344444}" destId="{DF754D50-D624-4E47-B40B-E6E6C101914F}" srcOrd="1" destOrd="0" presId="urn:microsoft.com/office/officeart/2018/5/layout/IconCircleLabelList"/>
    <dgm:cxn modelId="{416E7AC5-5460-4238-AB23-75E69BAB1FC0}" type="presParOf" srcId="{D401632E-EC43-4004-97E2-9184C9344444}" destId="{10357F7D-9900-4A0A-810B-10C300D4C997}" srcOrd="2" destOrd="0" presId="urn:microsoft.com/office/officeart/2018/5/layout/IconCircleLabelList"/>
    <dgm:cxn modelId="{CF7CA927-41AB-457F-9AB8-238E58978B8B}" type="presParOf" srcId="{D401632E-EC43-4004-97E2-9184C9344444}" destId="{8E6991C6-2CC8-4638-91B7-EC1F36FB033D}" srcOrd="3" destOrd="0" presId="urn:microsoft.com/office/officeart/2018/5/layout/IconCircleLabelList"/>
    <dgm:cxn modelId="{1B9DA8A1-26F9-4E26-9CE0-5FFA0F7BC5E7}" type="presParOf" srcId="{0694619E-C104-4C43-8398-3614034FC624}" destId="{9B9602C4-3692-4E84-9E90-3573573227AC}" srcOrd="7" destOrd="0" presId="urn:microsoft.com/office/officeart/2018/5/layout/IconCircleLabelList"/>
    <dgm:cxn modelId="{F2E9D1FA-FE15-4F04-A35B-4CBC97C6B5AB}" type="presParOf" srcId="{0694619E-C104-4C43-8398-3614034FC624}" destId="{54224D3A-7339-4ABA-9579-4F81F65FACCD}" srcOrd="8" destOrd="0" presId="urn:microsoft.com/office/officeart/2018/5/layout/IconCircleLabelList"/>
    <dgm:cxn modelId="{F1BA8BFD-62AD-4C74-9027-34E5A8DE936B}" type="presParOf" srcId="{54224D3A-7339-4ABA-9579-4F81F65FACCD}" destId="{43C7CF7E-B1C2-4D84-90D2-77DB54E87A03}" srcOrd="0" destOrd="0" presId="urn:microsoft.com/office/officeart/2018/5/layout/IconCircleLabelList"/>
    <dgm:cxn modelId="{554A3B8A-7AA2-4DDF-AC73-D4A330A8797C}" type="presParOf" srcId="{54224D3A-7339-4ABA-9579-4F81F65FACCD}" destId="{D0B9B786-C428-40FC-ACA6-8CF9F354C9A2}" srcOrd="1" destOrd="0" presId="urn:microsoft.com/office/officeart/2018/5/layout/IconCircleLabelList"/>
    <dgm:cxn modelId="{674830AD-AA35-43F8-81F2-3A0F20CF62F9}" type="presParOf" srcId="{54224D3A-7339-4ABA-9579-4F81F65FACCD}" destId="{397B1FBF-2E52-4712-85A5-1587DFA84E1E}" srcOrd="2" destOrd="0" presId="urn:microsoft.com/office/officeart/2018/5/layout/IconCircleLabelList"/>
    <dgm:cxn modelId="{A613AB1A-E912-476C-9CE7-F4F2C9E5CD0C}" type="presParOf" srcId="{54224D3A-7339-4ABA-9579-4F81F65FACCD}" destId="{3628CF7F-A70C-4429-BA48-72E2CA17A1EA}" srcOrd="3" destOrd="0" presId="urn:microsoft.com/office/officeart/2018/5/layout/IconCircleLabelList"/>
    <dgm:cxn modelId="{57025928-29FD-4520-8B69-F651EEA91449}" type="presParOf" srcId="{0694619E-C104-4C43-8398-3614034FC624}" destId="{38557D1C-92F8-4A16-A7C4-68D694978D00}" srcOrd="9" destOrd="0" presId="urn:microsoft.com/office/officeart/2018/5/layout/IconCircleLabelList"/>
    <dgm:cxn modelId="{5422715E-16D5-423C-8C00-17786CE196EC}" type="presParOf" srcId="{0694619E-C104-4C43-8398-3614034FC624}" destId="{8F5C8EAB-CFF0-42F1-B2F1-393F8C7CA1B7}" srcOrd="10" destOrd="0" presId="urn:microsoft.com/office/officeart/2018/5/layout/IconCircleLabelList"/>
    <dgm:cxn modelId="{624CE5A7-E0E1-4DEB-AB8F-5CDE674B3285}" type="presParOf" srcId="{8F5C8EAB-CFF0-42F1-B2F1-393F8C7CA1B7}" destId="{1F4A8D77-C7C0-407B-856E-BA221E339B86}" srcOrd="0" destOrd="0" presId="urn:microsoft.com/office/officeart/2018/5/layout/IconCircleLabelList"/>
    <dgm:cxn modelId="{5B926A52-2C1A-4C88-BADE-0129071CBD0E}" type="presParOf" srcId="{8F5C8EAB-CFF0-42F1-B2F1-393F8C7CA1B7}" destId="{043BC3BB-D0AF-4489-8DDC-B88C27C9DC8E}" srcOrd="1" destOrd="0" presId="urn:microsoft.com/office/officeart/2018/5/layout/IconCircleLabelList"/>
    <dgm:cxn modelId="{B980DAC2-62E5-42F9-9F0A-C878CF5BCF53}" type="presParOf" srcId="{8F5C8EAB-CFF0-42F1-B2F1-393F8C7CA1B7}" destId="{3A5E93EA-71F3-49A6-AF5D-25DA7EAE093E}" srcOrd="2" destOrd="0" presId="urn:microsoft.com/office/officeart/2018/5/layout/IconCircleLabelList"/>
    <dgm:cxn modelId="{58639A29-9B35-4C11-AC44-5ABE6BD9E45A}" type="presParOf" srcId="{8F5C8EAB-CFF0-42F1-B2F1-393F8C7CA1B7}" destId="{FB8764D1-E295-4D7A-8511-E2713CF9390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F681F7-CAF9-45CE-BAE3-4C0C59E9538B}"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1660A886-4466-4297-A619-1BAB64B632A0}">
      <dgm:prSet/>
      <dgm:spPr/>
      <dgm:t>
        <a:bodyPr/>
        <a:lstStyle/>
        <a:p>
          <a:r>
            <a:rPr lang="en-US"/>
            <a:t>- Use respectfulness, humility, mindfulness, and flexibility to build stronger relationships and gain confidence</a:t>
          </a:r>
        </a:p>
      </dgm:t>
    </dgm:pt>
    <dgm:pt modelId="{9B34A95C-3C23-4A7C-94EA-91B0FA9D6DFA}" type="parTrans" cxnId="{E95BB63B-901F-4F35-B8B4-CADF5E237387}">
      <dgm:prSet/>
      <dgm:spPr/>
      <dgm:t>
        <a:bodyPr/>
        <a:lstStyle/>
        <a:p>
          <a:endParaRPr lang="en-US"/>
        </a:p>
      </dgm:t>
    </dgm:pt>
    <dgm:pt modelId="{295615D4-DF57-4D63-B1DF-E896BD9EE165}" type="sibTrans" cxnId="{E95BB63B-901F-4F35-B8B4-CADF5E237387}">
      <dgm:prSet/>
      <dgm:spPr/>
      <dgm:t>
        <a:bodyPr/>
        <a:lstStyle/>
        <a:p>
          <a:endParaRPr lang="en-US"/>
        </a:p>
      </dgm:t>
    </dgm:pt>
    <dgm:pt modelId="{12E325A4-4EF6-4346-9201-B0CA6569BF66}">
      <dgm:prSet/>
      <dgm:spPr/>
      <dgm:t>
        <a:bodyPr/>
        <a:lstStyle/>
        <a:p>
          <a:r>
            <a:rPr lang="en-US"/>
            <a:t>- Apply supportive and helpful nature to reduce fear of failure by learning from teamwork experiences</a:t>
          </a:r>
        </a:p>
      </dgm:t>
    </dgm:pt>
    <dgm:pt modelId="{EDE70B37-C0C9-4F30-8FFA-04EC6D1C31A3}" type="parTrans" cxnId="{C7C7D28B-F091-481B-BBE8-77E15DC5B132}">
      <dgm:prSet/>
      <dgm:spPr/>
      <dgm:t>
        <a:bodyPr/>
        <a:lstStyle/>
        <a:p>
          <a:endParaRPr lang="en-US"/>
        </a:p>
      </dgm:t>
    </dgm:pt>
    <dgm:pt modelId="{6C87AC37-A973-4745-B40B-46AC3168545C}" type="sibTrans" cxnId="{C7C7D28B-F091-481B-BBE8-77E15DC5B132}">
      <dgm:prSet/>
      <dgm:spPr/>
      <dgm:t>
        <a:bodyPr/>
        <a:lstStyle/>
        <a:p>
          <a:endParaRPr lang="en-US"/>
        </a:p>
      </dgm:t>
    </dgm:pt>
    <dgm:pt modelId="{87511D1C-5510-4F24-AA25-995142BB21D5}">
      <dgm:prSet/>
      <dgm:spPr/>
      <dgm:t>
        <a:bodyPr/>
        <a:lstStyle/>
        <a:p>
          <a:r>
            <a:rPr lang="en-US"/>
            <a:t>- Use adaptability to manage time effectively and handle pressure</a:t>
          </a:r>
        </a:p>
      </dgm:t>
    </dgm:pt>
    <dgm:pt modelId="{C268D481-316A-4FCC-9CEC-BE1079AA111E}" type="parTrans" cxnId="{E2C974F1-8040-4EE8-A6A5-B5819C25AE47}">
      <dgm:prSet/>
      <dgm:spPr/>
      <dgm:t>
        <a:bodyPr/>
        <a:lstStyle/>
        <a:p>
          <a:endParaRPr lang="en-US"/>
        </a:p>
      </dgm:t>
    </dgm:pt>
    <dgm:pt modelId="{495A90B2-BB5E-4DD6-A19C-61A9781FB639}" type="sibTrans" cxnId="{E2C974F1-8040-4EE8-A6A5-B5819C25AE47}">
      <dgm:prSet/>
      <dgm:spPr/>
      <dgm:t>
        <a:bodyPr/>
        <a:lstStyle/>
        <a:p>
          <a:endParaRPr lang="en-US"/>
        </a:p>
      </dgm:t>
    </dgm:pt>
    <dgm:pt modelId="{99E0BDA1-2ADF-4997-A585-74F10FCD1421}">
      <dgm:prSet/>
      <dgm:spPr/>
      <dgm:t>
        <a:bodyPr/>
        <a:lstStyle/>
        <a:p>
          <a:r>
            <a:rPr lang="en-US"/>
            <a:t>- Take opportunities for training and mentoring to improve resilience and public speaking skills</a:t>
          </a:r>
        </a:p>
      </dgm:t>
    </dgm:pt>
    <dgm:pt modelId="{77EFC1C9-2FEF-42C6-806D-3D699F3D8420}" type="parTrans" cxnId="{EAAE5AE7-F24E-4FC4-8FB5-54FD3CE8CCDE}">
      <dgm:prSet/>
      <dgm:spPr/>
      <dgm:t>
        <a:bodyPr/>
        <a:lstStyle/>
        <a:p>
          <a:endParaRPr lang="en-US"/>
        </a:p>
      </dgm:t>
    </dgm:pt>
    <dgm:pt modelId="{467D5412-B370-47A1-9263-73A004DF6E15}" type="sibTrans" cxnId="{EAAE5AE7-F24E-4FC4-8FB5-54FD3CE8CCDE}">
      <dgm:prSet/>
      <dgm:spPr/>
      <dgm:t>
        <a:bodyPr/>
        <a:lstStyle/>
        <a:p>
          <a:endParaRPr lang="en-US"/>
        </a:p>
      </dgm:t>
    </dgm:pt>
    <dgm:pt modelId="{F000727F-2EBF-447F-A346-E0211DD5478B}">
      <dgm:prSet/>
      <dgm:spPr/>
      <dgm:t>
        <a:bodyPr/>
        <a:lstStyle/>
        <a:p>
          <a:r>
            <a:rPr lang="en-US"/>
            <a:t>- Rely on being genuine and trustworthy to stand out and manage challenges in the sector</a:t>
          </a:r>
        </a:p>
      </dgm:t>
    </dgm:pt>
    <dgm:pt modelId="{71D65241-4D65-475E-B936-ACD229423279}" type="parTrans" cxnId="{28ACE19F-605A-4B36-BA8C-342270581C0E}">
      <dgm:prSet/>
      <dgm:spPr/>
      <dgm:t>
        <a:bodyPr/>
        <a:lstStyle/>
        <a:p>
          <a:endParaRPr lang="en-US"/>
        </a:p>
      </dgm:t>
    </dgm:pt>
    <dgm:pt modelId="{11689FC3-4441-4D95-94F5-E7309E2E0560}" type="sibTrans" cxnId="{28ACE19F-605A-4B36-BA8C-342270581C0E}">
      <dgm:prSet/>
      <dgm:spPr/>
      <dgm:t>
        <a:bodyPr/>
        <a:lstStyle/>
        <a:p>
          <a:endParaRPr lang="en-US"/>
        </a:p>
      </dgm:t>
    </dgm:pt>
    <dgm:pt modelId="{C31F75E8-91F9-4B71-A332-7ADEA82B6EA0}" type="pres">
      <dgm:prSet presAssocID="{42F681F7-CAF9-45CE-BAE3-4C0C59E9538B}" presName="root" presStyleCnt="0">
        <dgm:presLayoutVars>
          <dgm:dir/>
          <dgm:resizeHandles val="exact"/>
        </dgm:presLayoutVars>
      </dgm:prSet>
      <dgm:spPr/>
    </dgm:pt>
    <dgm:pt modelId="{3B79FC82-2EE0-4F5B-9BCE-7908E0553DB7}" type="pres">
      <dgm:prSet presAssocID="{1660A886-4466-4297-A619-1BAB64B632A0}" presName="compNode" presStyleCnt="0"/>
      <dgm:spPr/>
    </dgm:pt>
    <dgm:pt modelId="{FA2F8B27-5E2C-4E4C-A6EA-5581D27A435D}" type="pres">
      <dgm:prSet presAssocID="{1660A886-4466-4297-A619-1BAB64B632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7D741DA7-E263-4684-9DA8-197AC2775511}" type="pres">
      <dgm:prSet presAssocID="{1660A886-4466-4297-A619-1BAB64B632A0}" presName="spaceRect" presStyleCnt="0"/>
      <dgm:spPr/>
    </dgm:pt>
    <dgm:pt modelId="{0ECE942D-D8DB-4F02-8865-551AC92B0794}" type="pres">
      <dgm:prSet presAssocID="{1660A886-4466-4297-A619-1BAB64B632A0}" presName="textRect" presStyleLbl="revTx" presStyleIdx="0" presStyleCnt="5">
        <dgm:presLayoutVars>
          <dgm:chMax val="1"/>
          <dgm:chPref val="1"/>
        </dgm:presLayoutVars>
      </dgm:prSet>
      <dgm:spPr/>
    </dgm:pt>
    <dgm:pt modelId="{7C9A9768-834E-42C5-AC6B-FFAF08427CCE}" type="pres">
      <dgm:prSet presAssocID="{295615D4-DF57-4D63-B1DF-E896BD9EE165}" presName="sibTrans" presStyleCnt="0"/>
      <dgm:spPr/>
    </dgm:pt>
    <dgm:pt modelId="{AA0059A6-48A6-499A-BB25-21651B2ED52F}" type="pres">
      <dgm:prSet presAssocID="{12E325A4-4EF6-4346-9201-B0CA6569BF66}" presName="compNode" presStyleCnt="0"/>
      <dgm:spPr/>
    </dgm:pt>
    <dgm:pt modelId="{95726F45-16BF-4DB2-8635-22F57B833806}" type="pres">
      <dgm:prSet presAssocID="{12E325A4-4EF6-4346-9201-B0CA6569BF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ABD237C-8B7B-43C7-8414-E43E23EA8699}" type="pres">
      <dgm:prSet presAssocID="{12E325A4-4EF6-4346-9201-B0CA6569BF66}" presName="spaceRect" presStyleCnt="0"/>
      <dgm:spPr/>
    </dgm:pt>
    <dgm:pt modelId="{5DB8DAC8-7846-4419-ADAC-6899B9E715C5}" type="pres">
      <dgm:prSet presAssocID="{12E325A4-4EF6-4346-9201-B0CA6569BF66}" presName="textRect" presStyleLbl="revTx" presStyleIdx="1" presStyleCnt="5">
        <dgm:presLayoutVars>
          <dgm:chMax val="1"/>
          <dgm:chPref val="1"/>
        </dgm:presLayoutVars>
      </dgm:prSet>
      <dgm:spPr/>
    </dgm:pt>
    <dgm:pt modelId="{EC928BD8-1FE0-4314-B350-1D9225F509B1}" type="pres">
      <dgm:prSet presAssocID="{6C87AC37-A973-4745-B40B-46AC3168545C}" presName="sibTrans" presStyleCnt="0"/>
      <dgm:spPr/>
    </dgm:pt>
    <dgm:pt modelId="{CFCC8007-A9BA-43CC-ABF9-053911C70C17}" type="pres">
      <dgm:prSet presAssocID="{87511D1C-5510-4F24-AA25-995142BB21D5}" presName="compNode" presStyleCnt="0"/>
      <dgm:spPr/>
    </dgm:pt>
    <dgm:pt modelId="{CEA10B03-50C4-4C13-AD3A-3B3DAD145EE0}" type="pres">
      <dgm:prSet presAssocID="{87511D1C-5510-4F24-AA25-995142BB21D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6E2617C1-1430-453D-A027-E2CAE945DB50}" type="pres">
      <dgm:prSet presAssocID="{87511D1C-5510-4F24-AA25-995142BB21D5}" presName="spaceRect" presStyleCnt="0"/>
      <dgm:spPr/>
    </dgm:pt>
    <dgm:pt modelId="{2865D191-E2D6-4C78-A330-FF9507426049}" type="pres">
      <dgm:prSet presAssocID="{87511D1C-5510-4F24-AA25-995142BB21D5}" presName="textRect" presStyleLbl="revTx" presStyleIdx="2" presStyleCnt="5">
        <dgm:presLayoutVars>
          <dgm:chMax val="1"/>
          <dgm:chPref val="1"/>
        </dgm:presLayoutVars>
      </dgm:prSet>
      <dgm:spPr/>
    </dgm:pt>
    <dgm:pt modelId="{60402E34-D52C-4103-84DB-AD00F5231946}" type="pres">
      <dgm:prSet presAssocID="{495A90B2-BB5E-4DD6-A19C-61A9781FB639}" presName="sibTrans" presStyleCnt="0"/>
      <dgm:spPr/>
    </dgm:pt>
    <dgm:pt modelId="{56A29599-C3EA-4491-BC66-1CF964F1E639}" type="pres">
      <dgm:prSet presAssocID="{99E0BDA1-2ADF-4997-A585-74F10FCD1421}" presName="compNode" presStyleCnt="0"/>
      <dgm:spPr/>
    </dgm:pt>
    <dgm:pt modelId="{E9FC94A3-6E5A-4505-8DE2-A3AF2C385790}" type="pres">
      <dgm:prSet presAssocID="{99E0BDA1-2ADF-4997-A585-74F10FCD142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A831D4CB-93F4-4705-A327-AD2191E4FC50}" type="pres">
      <dgm:prSet presAssocID="{99E0BDA1-2ADF-4997-A585-74F10FCD1421}" presName="spaceRect" presStyleCnt="0"/>
      <dgm:spPr/>
    </dgm:pt>
    <dgm:pt modelId="{2DC7EAA7-EC95-4559-B177-6D754EEA35EA}" type="pres">
      <dgm:prSet presAssocID="{99E0BDA1-2ADF-4997-A585-74F10FCD1421}" presName="textRect" presStyleLbl="revTx" presStyleIdx="3" presStyleCnt="5">
        <dgm:presLayoutVars>
          <dgm:chMax val="1"/>
          <dgm:chPref val="1"/>
        </dgm:presLayoutVars>
      </dgm:prSet>
      <dgm:spPr/>
    </dgm:pt>
    <dgm:pt modelId="{C8BE896C-7AE6-4197-AAD9-65480C55074D}" type="pres">
      <dgm:prSet presAssocID="{467D5412-B370-47A1-9263-73A004DF6E15}" presName="sibTrans" presStyleCnt="0"/>
      <dgm:spPr/>
    </dgm:pt>
    <dgm:pt modelId="{BF2C91E3-C470-46AF-8DA9-3C141074D37D}" type="pres">
      <dgm:prSet presAssocID="{F000727F-2EBF-447F-A346-E0211DD5478B}" presName="compNode" presStyleCnt="0"/>
      <dgm:spPr/>
    </dgm:pt>
    <dgm:pt modelId="{844BE9A9-9D20-4609-91D9-2B3F3071F74F}" type="pres">
      <dgm:prSet presAssocID="{F000727F-2EBF-447F-A346-E0211DD5478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4A76CA7F-9B68-4B81-9347-8C5812582BB4}" type="pres">
      <dgm:prSet presAssocID="{F000727F-2EBF-447F-A346-E0211DD5478B}" presName="spaceRect" presStyleCnt="0"/>
      <dgm:spPr/>
    </dgm:pt>
    <dgm:pt modelId="{1EEA5A0D-F920-4DD3-B66A-A2B37001B810}" type="pres">
      <dgm:prSet presAssocID="{F000727F-2EBF-447F-A346-E0211DD5478B}" presName="textRect" presStyleLbl="revTx" presStyleIdx="4" presStyleCnt="5">
        <dgm:presLayoutVars>
          <dgm:chMax val="1"/>
          <dgm:chPref val="1"/>
        </dgm:presLayoutVars>
      </dgm:prSet>
      <dgm:spPr/>
    </dgm:pt>
  </dgm:ptLst>
  <dgm:cxnLst>
    <dgm:cxn modelId="{480A0A11-C504-4421-8B13-64BC1970EA10}" type="presOf" srcId="{12E325A4-4EF6-4346-9201-B0CA6569BF66}" destId="{5DB8DAC8-7846-4419-ADAC-6899B9E715C5}" srcOrd="0" destOrd="0" presId="urn:microsoft.com/office/officeart/2018/2/layout/IconLabelList"/>
    <dgm:cxn modelId="{DAD58531-A9D9-4833-A3FB-6BD9EA5C5594}" type="presOf" srcId="{99E0BDA1-2ADF-4997-A585-74F10FCD1421}" destId="{2DC7EAA7-EC95-4559-B177-6D754EEA35EA}" srcOrd="0" destOrd="0" presId="urn:microsoft.com/office/officeart/2018/2/layout/IconLabelList"/>
    <dgm:cxn modelId="{A39CC936-8B07-4D08-A818-868F42284A59}" type="presOf" srcId="{F000727F-2EBF-447F-A346-E0211DD5478B}" destId="{1EEA5A0D-F920-4DD3-B66A-A2B37001B810}" srcOrd="0" destOrd="0" presId="urn:microsoft.com/office/officeart/2018/2/layout/IconLabelList"/>
    <dgm:cxn modelId="{E95BB63B-901F-4F35-B8B4-CADF5E237387}" srcId="{42F681F7-CAF9-45CE-BAE3-4C0C59E9538B}" destId="{1660A886-4466-4297-A619-1BAB64B632A0}" srcOrd="0" destOrd="0" parTransId="{9B34A95C-3C23-4A7C-94EA-91B0FA9D6DFA}" sibTransId="{295615D4-DF57-4D63-B1DF-E896BD9EE165}"/>
    <dgm:cxn modelId="{1EAE2867-2633-4C5D-9B7F-E67BEC336767}" type="presOf" srcId="{1660A886-4466-4297-A619-1BAB64B632A0}" destId="{0ECE942D-D8DB-4F02-8865-551AC92B0794}" srcOrd="0" destOrd="0" presId="urn:microsoft.com/office/officeart/2018/2/layout/IconLabelList"/>
    <dgm:cxn modelId="{C7C7D28B-F091-481B-BBE8-77E15DC5B132}" srcId="{42F681F7-CAF9-45CE-BAE3-4C0C59E9538B}" destId="{12E325A4-4EF6-4346-9201-B0CA6569BF66}" srcOrd="1" destOrd="0" parTransId="{EDE70B37-C0C9-4F30-8FFA-04EC6D1C31A3}" sibTransId="{6C87AC37-A973-4745-B40B-46AC3168545C}"/>
    <dgm:cxn modelId="{28ACE19F-605A-4B36-BA8C-342270581C0E}" srcId="{42F681F7-CAF9-45CE-BAE3-4C0C59E9538B}" destId="{F000727F-2EBF-447F-A346-E0211DD5478B}" srcOrd="4" destOrd="0" parTransId="{71D65241-4D65-475E-B936-ACD229423279}" sibTransId="{11689FC3-4441-4D95-94F5-E7309E2E0560}"/>
    <dgm:cxn modelId="{F5E0D2A3-345E-43A3-BFA5-EF9A42841FC4}" type="presOf" srcId="{42F681F7-CAF9-45CE-BAE3-4C0C59E9538B}" destId="{C31F75E8-91F9-4B71-A332-7ADEA82B6EA0}" srcOrd="0" destOrd="0" presId="urn:microsoft.com/office/officeart/2018/2/layout/IconLabelList"/>
    <dgm:cxn modelId="{8D081ED2-447D-43A9-AB63-06956DDA8648}" type="presOf" srcId="{87511D1C-5510-4F24-AA25-995142BB21D5}" destId="{2865D191-E2D6-4C78-A330-FF9507426049}" srcOrd="0" destOrd="0" presId="urn:microsoft.com/office/officeart/2018/2/layout/IconLabelList"/>
    <dgm:cxn modelId="{EAAE5AE7-F24E-4FC4-8FB5-54FD3CE8CCDE}" srcId="{42F681F7-CAF9-45CE-BAE3-4C0C59E9538B}" destId="{99E0BDA1-2ADF-4997-A585-74F10FCD1421}" srcOrd="3" destOrd="0" parTransId="{77EFC1C9-2FEF-42C6-806D-3D699F3D8420}" sibTransId="{467D5412-B370-47A1-9263-73A004DF6E15}"/>
    <dgm:cxn modelId="{E2C974F1-8040-4EE8-A6A5-B5819C25AE47}" srcId="{42F681F7-CAF9-45CE-BAE3-4C0C59E9538B}" destId="{87511D1C-5510-4F24-AA25-995142BB21D5}" srcOrd="2" destOrd="0" parTransId="{C268D481-316A-4FCC-9CEC-BE1079AA111E}" sibTransId="{495A90B2-BB5E-4DD6-A19C-61A9781FB639}"/>
    <dgm:cxn modelId="{F2FD79C0-929F-4845-99FD-1D6809CC9E09}" type="presParOf" srcId="{C31F75E8-91F9-4B71-A332-7ADEA82B6EA0}" destId="{3B79FC82-2EE0-4F5B-9BCE-7908E0553DB7}" srcOrd="0" destOrd="0" presId="urn:microsoft.com/office/officeart/2018/2/layout/IconLabelList"/>
    <dgm:cxn modelId="{E11A51AE-4A54-4CBB-BD05-3447C953BE3A}" type="presParOf" srcId="{3B79FC82-2EE0-4F5B-9BCE-7908E0553DB7}" destId="{FA2F8B27-5E2C-4E4C-A6EA-5581D27A435D}" srcOrd="0" destOrd="0" presId="urn:microsoft.com/office/officeart/2018/2/layout/IconLabelList"/>
    <dgm:cxn modelId="{DC289BBB-56F3-4279-BB87-0CB6288FF31E}" type="presParOf" srcId="{3B79FC82-2EE0-4F5B-9BCE-7908E0553DB7}" destId="{7D741DA7-E263-4684-9DA8-197AC2775511}" srcOrd="1" destOrd="0" presId="urn:microsoft.com/office/officeart/2018/2/layout/IconLabelList"/>
    <dgm:cxn modelId="{3229D1C6-3AC3-47B7-B372-0D6A02A364D6}" type="presParOf" srcId="{3B79FC82-2EE0-4F5B-9BCE-7908E0553DB7}" destId="{0ECE942D-D8DB-4F02-8865-551AC92B0794}" srcOrd="2" destOrd="0" presId="urn:microsoft.com/office/officeart/2018/2/layout/IconLabelList"/>
    <dgm:cxn modelId="{79248B19-47A1-44ED-9ED1-E0A16B2D6BB8}" type="presParOf" srcId="{C31F75E8-91F9-4B71-A332-7ADEA82B6EA0}" destId="{7C9A9768-834E-42C5-AC6B-FFAF08427CCE}" srcOrd="1" destOrd="0" presId="urn:microsoft.com/office/officeart/2018/2/layout/IconLabelList"/>
    <dgm:cxn modelId="{4B915AEA-9810-4B93-8BE3-25C5419C0F41}" type="presParOf" srcId="{C31F75E8-91F9-4B71-A332-7ADEA82B6EA0}" destId="{AA0059A6-48A6-499A-BB25-21651B2ED52F}" srcOrd="2" destOrd="0" presId="urn:microsoft.com/office/officeart/2018/2/layout/IconLabelList"/>
    <dgm:cxn modelId="{E446C6F6-37DE-47C2-82D8-16844AD7A1A5}" type="presParOf" srcId="{AA0059A6-48A6-499A-BB25-21651B2ED52F}" destId="{95726F45-16BF-4DB2-8635-22F57B833806}" srcOrd="0" destOrd="0" presId="urn:microsoft.com/office/officeart/2018/2/layout/IconLabelList"/>
    <dgm:cxn modelId="{ECD149A2-6C20-4D5D-A2CC-257AFAD68AF8}" type="presParOf" srcId="{AA0059A6-48A6-499A-BB25-21651B2ED52F}" destId="{3ABD237C-8B7B-43C7-8414-E43E23EA8699}" srcOrd="1" destOrd="0" presId="urn:microsoft.com/office/officeart/2018/2/layout/IconLabelList"/>
    <dgm:cxn modelId="{821DF340-6318-42F2-8F4F-0035D78B8822}" type="presParOf" srcId="{AA0059A6-48A6-499A-BB25-21651B2ED52F}" destId="{5DB8DAC8-7846-4419-ADAC-6899B9E715C5}" srcOrd="2" destOrd="0" presId="urn:microsoft.com/office/officeart/2018/2/layout/IconLabelList"/>
    <dgm:cxn modelId="{18991CD7-EFBA-47AC-B00B-A5FAAF9C7C36}" type="presParOf" srcId="{C31F75E8-91F9-4B71-A332-7ADEA82B6EA0}" destId="{EC928BD8-1FE0-4314-B350-1D9225F509B1}" srcOrd="3" destOrd="0" presId="urn:microsoft.com/office/officeart/2018/2/layout/IconLabelList"/>
    <dgm:cxn modelId="{CC6C83B3-52F9-47FF-8EB8-656940477721}" type="presParOf" srcId="{C31F75E8-91F9-4B71-A332-7ADEA82B6EA0}" destId="{CFCC8007-A9BA-43CC-ABF9-053911C70C17}" srcOrd="4" destOrd="0" presId="urn:microsoft.com/office/officeart/2018/2/layout/IconLabelList"/>
    <dgm:cxn modelId="{4EE968F7-DB7D-4C4F-BA8B-25E696E10116}" type="presParOf" srcId="{CFCC8007-A9BA-43CC-ABF9-053911C70C17}" destId="{CEA10B03-50C4-4C13-AD3A-3B3DAD145EE0}" srcOrd="0" destOrd="0" presId="urn:microsoft.com/office/officeart/2018/2/layout/IconLabelList"/>
    <dgm:cxn modelId="{4A76E1DF-429B-42ED-971E-F266DDB7828E}" type="presParOf" srcId="{CFCC8007-A9BA-43CC-ABF9-053911C70C17}" destId="{6E2617C1-1430-453D-A027-E2CAE945DB50}" srcOrd="1" destOrd="0" presId="urn:microsoft.com/office/officeart/2018/2/layout/IconLabelList"/>
    <dgm:cxn modelId="{BDDA17CD-2756-47D4-B087-22820F2E85F6}" type="presParOf" srcId="{CFCC8007-A9BA-43CC-ABF9-053911C70C17}" destId="{2865D191-E2D6-4C78-A330-FF9507426049}" srcOrd="2" destOrd="0" presId="urn:microsoft.com/office/officeart/2018/2/layout/IconLabelList"/>
    <dgm:cxn modelId="{73998E04-540B-4AFD-AF26-31BEE7C605A1}" type="presParOf" srcId="{C31F75E8-91F9-4B71-A332-7ADEA82B6EA0}" destId="{60402E34-D52C-4103-84DB-AD00F5231946}" srcOrd="5" destOrd="0" presId="urn:microsoft.com/office/officeart/2018/2/layout/IconLabelList"/>
    <dgm:cxn modelId="{6969505E-C813-4ACC-AD35-0B0A6997D39E}" type="presParOf" srcId="{C31F75E8-91F9-4B71-A332-7ADEA82B6EA0}" destId="{56A29599-C3EA-4491-BC66-1CF964F1E639}" srcOrd="6" destOrd="0" presId="urn:microsoft.com/office/officeart/2018/2/layout/IconLabelList"/>
    <dgm:cxn modelId="{6C020C09-49A1-496E-8BB3-09A5BB4AFD02}" type="presParOf" srcId="{56A29599-C3EA-4491-BC66-1CF964F1E639}" destId="{E9FC94A3-6E5A-4505-8DE2-A3AF2C385790}" srcOrd="0" destOrd="0" presId="urn:microsoft.com/office/officeart/2018/2/layout/IconLabelList"/>
    <dgm:cxn modelId="{E0D5F8DD-240C-402C-98A1-639B5B0ADD79}" type="presParOf" srcId="{56A29599-C3EA-4491-BC66-1CF964F1E639}" destId="{A831D4CB-93F4-4705-A327-AD2191E4FC50}" srcOrd="1" destOrd="0" presId="urn:microsoft.com/office/officeart/2018/2/layout/IconLabelList"/>
    <dgm:cxn modelId="{8F3BF72A-856C-4B2B-829A-58D5A1B82224}" type="presParOf" srcId="{56A29599-C3EA-4491-BC66-1CF964F1E639}" destId="{2DC7EAA7-EC95-4559-B177-6D754EEA35EA}" srcOrd="2" destOrd="0" presId="urn:microsoft.com/office/officeart/2018/2/layout/IconLabelList"/>
    <dgm:cxn modelId="{EF13DC01-261D-46DE-A945-A6D3442D76FF}" type="presParOf" srcId="{C31F75E8-91F9-4B71-A332-7ADEA82B6EA0}" destId="{C8BE896C-7AE6-4197-AAD9-65480C55074D}" srcOrd="7" destOrd="0" presId="urn:microsoft.com/office/officeart/2018/2/layout/IconLabelList"/>
    <dgm:cxn modelId="{64912ECF-AEC4-496D-8CFD-BB9F24AB31E4}" type="presParOf" srcId="{C31F75E8-91F9-4B71-A332-7ADEA82B6EA0}" destId="{BF2C91E3-C470-46AF-8DA9-3C141074D37D}" srcOrd="8" destOrd="0" presId="urn:microsoft.com/office/officeart/2018/2/layout/IconLabelList"/>
    <dgm:cxn modelId="{E5FAD154-8AA3-45C0-9E90-8D3114BE3EA6}" type="presParOf" srcId="{BF2C91E3-C470-46AF-8DA9-3C141074D37D}" destId="{844BE9A9-9D20-4609-91D9-2B3F3071F74F}" srcOrd="0" destOrd="0" presId="urn:microsoft.com/office/officeart/2018/2/layout/IconLabelList"/>
    <dgm:cxn modelId="{ECC64877-F934-48C3-8DFE-782C024ECBC4}" type="presParOf" srcId="{BF2C91E3-C470-46AF-8DA9-3C141074D37D}" destId="{4A76CA7F-9B68-4B81-9347-8C5812582BB4}" srcOrd="1" destOrd="0" presId="urn:microsoft.com/office/officeart/2018/2/layout/IconLabelList"/>
    <dgm:cxn modelId="{AC149196-7927-435A-8076-502141C4CC78}" type="presParOf" srcId="{BF2C91E3-C470-46AF-8DA9-3C141074D37D}" destId="{1EEA5A0D-F920-4DD3-B66A-A2B37001B81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9FABDF-020D-4CFC-9424-80A1C6E613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9B7EF6B-2590-4B1D-A881-3F6D47D22A56}">
      <dgm:prSet/>
      <dgm:spPr/>
      <dgm:t>
        <a:bodyPr/>
        <a:lstStyle/>
        <a:p>
          <a:r>
            <a:rPr lang="en-US"/>
            <a:t>Conducting a SWOT analysis facilitates reflective thinking and informed career planning.</a:t>
          </a:r>
        </a:p>
      </dgm:t>
    </dgm:pt>
    <dgm:pt modelId="{38F60BEE-89C4-4DA9-A7F7-AE90DBA6FD13}" type="parTrans" cxnId="{0E88B778-8FBF-4BD1-BEF8-3AEAB68394D3}">
      <dgm:prSet/>
      <dgm:spPr/>
      <dgm:t>
        <a:bodyPr/>
        <a:lstStyle/>
        <a:p>
          <a:endParaRPr lang="en-US"/>
        </a:p>
      </dgm:t>
    </dgm:pt>
    <dgm:pt modelId="{FE7B646C-199B-46D3-B7AD-414D567104D5}" type="sibTrans" cxnId="{0E88B778-8FBF-4BD1-BEF8-3AEAB68394D3}">
      <dgm:prSet/>
      <dgm:spPr/>
      <dgm:t>
        <a:bodyPr/>
        <a:lstStyle/>
        <a:p>
          <a:endParaRPr lang="en-US"/>
        </a:p>
      </dgm:t>
    </dgm:pt>
    <dgm:pt modelId="{443603AA-DB38-453E-9C0C-02EFCFAB2F81}">
      <dgm:prSet/>
      <dgm:spPr/>
      <dgm:t>
        <a:bodyPr/>
        <a:lstStyle/>
        <a:p>
          <a:r>
            <a:rPr lang="en-US"/>
            <a:t>It enables alignment of personal development objectives with the requirements of the sector.</a:t>
          </a:r>
        </a:p>
      </dgm:t>
    </dgm:pt>
    <dgm:pt modelId="{97E75065-B543-4B44-8005-34B752A6669E}" type="parTrans" cxnId="{5DF023CC-FA7F-48F0-B490-899CDF2BA2DC}">
      <dgm:prSet/>
      <dgm:spPr/>
      <dgm:t>
        <a:bodyPr/>
        <a:lstStyle/>
        <a:p>
          <a:endParaRPr lang="en-US"/>
        </a:p>
      </dgm:t>
    </dgm:pt>
    <dgm:pt modelId="{CA8E6B0F-8D12-4337-AC4D-0FF1BC0086DE}" type="sibTrans" cxnId="{5DF023CC-FA7F-48F0-B490-899CDF2BA2DC}">
      <dgm:prSet/>
      <dgm:spPr/>
      <dgm:t>
        <a:bodyPr/>
        <a:lstStyle/>
        <a:p>
          <a:endParaRPr lang="en-US"/>
        </a:p>
      </dgm:t>
    </dgm:pt>
    <dgm:pt modelId="{4FCB8C46-A5B6-48FF-B04D-E5C1070A1343}">
      <dgm:prSet/>
      <dgm:spPr/>
      <dgm:t>
        <a:bodyPr/>
        <a:lstStyle/>
        <a:p>
          <a:r>
            <a:rPr lang="en-US"/>
            <a:t>It encourages self-awareness, professional resilience, and a commitment to lifelong learning.</a:t>
          </a:r>
        </a:p>
      </dgm:t>
    </dgm:pt>
    <dgm:pt modelId="{C86E2418-8ACA-4153-AEF2-7D69A9F6B26A}" type="parTrans" cxnId="{916EF0FA-7FCE-4BFE-9789-0D4643736DCF}">
      <dgm:prSet/>
      <dgm:spPr/>
      <dgm:t>
        <a:bodyPr/>
        <a:lstStyle/>
        <a:p>
          <a:endParaRPr lang="en-US"/>
        </a:p>
      </dgm:t>
    </dgm:pt>
    <dgm:pt modelId="{8BD84CFA-D892-44E0-9946-B086CF370E84}" type="sibTrans" cxnId="{916EF0FA-7FCE-4BFE-9789-0D4643736DCF}">
      <dgm:prSet/>
      <dgm:spPr/>
      <dgm:t>
        <a:bodyPr/>
        <a:lstStyle/>
        <a:p>
          <a:endParaRPr lang="en-US"/>
        </a:p>
      </dgm:t>
    </dgm:pt>
    <dgm:pt modelId="{8412CDF6-6B53-4C16-83E2-14B49B670CC0}">
      <dgm:prSet/>
      <dgm:spPr/>
      <dgm:t>
        <a:bodyPr/>
        <a:lstStyle/>
        <a:p>
          <a:r>
            <a:rPr lang="en-US"/>
            <a:t>It allows for the identification and utilisation of strengths to address weaknesses and mitigate potential threats.</a:t>
          </a:r>
        </a:p>
      </dgm:t>
    </dgm:pt>
    <dgm:pt modelId="{D5CA0FAC-A27E-4C78-AA86-19B916982712}" type="parTrans" cxnId="{EFEFC690-E376-4CF4-B38F-A456C07813DE}">
      <dgm:prSet/>
      <dgm:spPr/>
      <dgm:t>
        <a:bodyPr/>
        <a:lstStyle/>
        <a:p>
          <a:endParaRPr lang="en-US"/>
        </a:p>
      </dgm:t>
    </dgm:pt>
    <dgm:pt modelId="{FE12C8A4-05AB-4867-B6BF-A8B31CFCB537}" type="sibTrans" cxnId="{EFEFC690-E376-4CF4-B38F-A456C07813DE}">
      <dgm:prSet/>
      <dgm:spPr/>
      <dgm:t>
        <a:bodyPr/>
        <a:lstStyle/>
        <a:p>
          <a:endParaRPr lang="en-US"/>
        </a:p>
      </dgm:t>
    </dgm:pt>
    <dgm:pt modelId="{231D96F2-1134-4478-A8FF-D7E62EA68578}" type="pres">
      <dgm:prSet presAssocID="{8F9FABDF-020D-4CFC-9424-80A1C6E61384}" presName="root" presStyleCnt="0">
        <dgm:presLayoutVars>
          <dgm:dir/>
          <dgm:resizeHandles val="exact"/>
        </dgm:presLayoutVars>
      </dgm:prSet>
      <dgm:spPr/>
    </dgm:pt>
    <dgm:pt modelId="{D455F5F3-DE9B-4AA6-92A6-F330277253FD}" type="pres">
      <dgm:prSet presAssocID="{E9B7EF6B-2590-4B1D-A881-3F6D47D22A56}" presName="compNode" presStyleCnt="0"/>
      <dgm:spPr/>
    </dgm:pt>
    <dgm:pt modelId="{7BD4CFF6-AFD1-4A10-A9B5-22627D422542}" type="pres">
      <dgm:prSet presAssocID="{E9B7EF6B-2590-4B1D-A881-3F6D47D22A56}" presName="bgRect" presStyleLbl="bgShp" presStyleIdx="0" presStyleCnt="4"/>
      <dgm:spPr/>
    </dgm:pt>
    <dgm:pt modelId="{C9C696B4-4F00-4907-87D7-C414738413B4}" type="pres">
      <dgm:prSet presAssocID="{E9B7EF6B-2590-4B1D-A881-3F6D47D22A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2234A9D-9DCF-43C5-80E8-974DEA0F8298}" type="pres">
      <dgm:prSet presAssocID="{E9B7EF6B-2590-4B1D-A881-3F6D47D22A56}" presName="spaceRect" presStyleCnt="0"/>
      <dgm:spPr/>
    </dgm:pt>
    <dgm:pt modelId="{2B924804-32E4-4C0A-A267-79105321A535}" type="pres">
      <dgm:prSet presAssocID="{E9B7EF6B-2590-4B1D-A881-3F6D47D22A56}" presName="parTx" presStyleLbl="revTx" presStyleIdx="0" presStyleCnt="4">
        <dgm:presLayoutVars>
          <dgm:chMax val="0"/>
          <dgm:chPref val="0"/>
        </dgm:presLayoutVars>
      </dgm:prSet>
      <dgm:spPr/>
    </dgm:pt>
    <dgm:pt modelId="{50B5E148-B80F-44C8-840E-2FD748028076}" type="pres">
      <dgm:prSet presAssocID="{FE7B646C-199B-46D3-B7AD-414D567104D5}" presName="sibTrans" presStyleCnt="0"/>
      <dgm:spPr/>
    </dgm:pt>
    <dgm:pt modelId="{2EBAE6BA-C8D1-44EC-BE86-B0742EFC45EC}" type="pres">
      <dgm:prSet presAssocID="{443603AA-DB38-453E-9C0C-02EFCFAB2F81}" presName="compNode" presStyleCnt="0"/>
      <dgm:spPr/>
    </dgm:pt>
    <dgm:pt modelId="{BF287191-24E6-4A82-88EB-61306DF67972}" type="pres">
      <dgm:prSet presAssocID="{443603AA-DB38-453E-9C0C-02EFCFAB2F81}" presName="bgRect" presStyleLbl="bgShp" presStyleIdx="1" presStyleCnt="4"/>
      <dgm:spPr/>
    </dgm:pt>
    <dgm:pt modelId="{2D849C86-A9E7-49BD-9992-482C34F11DE0}" type="pres">
      <dgm:prSet presAssocID="{443603AA-DB38-453E-9C0C-02EFCFAB2F8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73FBB7E7-9FAA-448E-AA60-CBF49C89C21C}" type="pres">
      <dgm:prSet presAssocID="{443603AA-DB38-453E-9C0C-02EFCFAB2F81}" presName="spaceRect" presStyleCnt="0"/>
      <dgm:spPr/>
    </dgm:pt>
    <dgm:pt modelId="{065CBB4D-1050-4136-98DA-E588FA7EACDD}" type="pres">
      <dgm:prSet presAssocID="{443603AA-DB38-453E-9C0C-02EFCFAB2F81}" presName="parTx" presStyleLbl="revTx" presStyleIdx="1" presStyleCnt="4">
        <dgm:presLayoutVars>
          <dgm:chMax val="0"/>
          <dgm:chPref val="0"/>
        </dgm:presLayoutVars>
      </dgm:prSet>
      <dgm:spPr/>
    </dgm:pt>
    <dgm:pt modelId="{41F5445E-865D-476E-8D4E-1C4C9774E823}" type="pres">
      <dgm:prSet presAssocID="{CA8E6B0F-8D12-4337-AC4D-0FF1BC0086DE}" presName="sibTrans" presStyleCnt="0"/>
      <dgm:spPr/>
    </dgm:pt>
    <dgm:pt modelId="{15A68810-953A-4369-9F50-D7248EBBDFF2}" type="pres">
      <dgm:prSet presAssocID="{4FCB8C46-A5B6-48FF-B04D-E5C1070A1343}" presName="compNode" presStyleCnt="0"/>
      <dgm:spPr/>
    </dgm:pt>
    <dgm:pt modelId="{B98C9A0D-45D0-4689-8A44-87F6EBF4D936}" type="pres">
      <dgm:prSet presAssocID="{4FCB8C46-A5B6-48FF-B04D-E5C1070A1343}" presName="bgRect" presStyleLbl="bgShp" presStyleIdx="2" presStyleCnt="4"/>
      <dgm:spPr/>
    </dgm:pt>
    <dgm:pt modelId="{4AEA69D8-AB1F-420B-BF81-61AB4C4714E5}" type="pres">
      <dgm:prSet presAssocID="{4FCB8C46-A5B6-48FF-B04D-E5C1070A13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2B401616-5633-4204-9858-64698461D49A}" type="pres">
      <dgm:prSet presAssocID="{4FCB8C46-A5B6-48FF-B04D-E5C1070A1343}" presName="spaceRect" presStyleCnt="0"/>
      <dgm:spPr/>
    </dgm:pt>
    <dgm:pt modelId="{517D7101-C207-4E86-8681-C65502E2D479}" type="pres">
      <dgm:prSet presAssocID="{4FCB8C46-A5B6-48FF-B04D-E5C1070A1343}" presName="parTx" presStyleLbl="revTx" presStyleIdx="2" presStyleCnt="4">
        <dgm:presLayoutVars>
          <dgm:chMax val="0"/>
          <dgm:chPref val="0"/>
        </dgm:presLayoutVars>
      </dgm:prSet>
      <dgm:spPr/>
    </dgm:pt>
    <dgm:pt modelId="{6643042B-5F60-4879-A042-F360416618D9}" type="pres">
      <dgm:prSet presAssocID="{8BD84CFA-D892-44E0-9946-B086CF370E84}" presName="sibTrans" presStyleCnt="0"/>
      <dgm:spPr/>
    </dgm:pt>
    <dgm:pt modelId="{40D82660-5C15-4E8A-8BB6-36A2CDE6184E}" type="pres">
      <dgm:prSet presAssocID="{8412CDF6-6B53-4C16-83E2-14B49B670CC0}" presName="compNode" presStyleCnt="0"/>
      <dgm:spPr/>
    </dgm:pt>
    <dgm:pt modelId="{8FA03ED1-03D3-4D43-A914-674D016FEFB3}" type="pres">
      <dgm:prSet presAssocID="{8412CDF6-6B53-4C16-83E2-14B49B670CC0}" presName="bgRect" presStyleLbl="bgShp" presStyleIdx="3" presStyleCnt="4"/>
      <dgm:spPr/>
    </dgm:pt>
    <dgm:pt modelId="{61F09A50-8A24-4ABE-861A-1957675C6832}" type="pres">
      <dgm:prSet presAssocID="{8412CDF6-6B53-4C16-83E2-14B49B670CC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98D5A092-3BD7-4DCC-8532-B6A4DCB6BDBB}" type="pres">
      <dgm:prSet presAssocID="{8412CDF6-6B53-4C16-83E2-14B49B670CC0}" presName="spaceRect" presStyleCnt="0"/>
      <dgm:spPr/>
    </dgm:pt>
    <dgm:pt modelId="{8CDFFDB1-3CB7-4FDF-A7FC-6267D43B22E9}" type="pres">
      <dgm:prSet presAssocID="{8412CDF6-6B53-4C16-83E2-14B49B670CC0}" presName="parTx" presStyleLbl="revTx" presStyleIdx="3" presStyleCnt="4">
        <dgm:presLayoutVars>
          <dgm:chMax val="0"/>
          <dgm:chPref val="0"/>
        </dgm:presLayoutVars>
      </dgm:prSet>
      <dgm:spPr/>
    </dgm:pt>
  </dgm:ptLst>
  <dgm:cxnLst>
    <dgm:cxn modelId="{B925E549-2BA1-4A96-8D25-A2C33684CCBD}" type="presOf" srcId="{E9B7EF6B-2590-4B1D-A881-3F6D47D22A56}" destId="{2B924804-32E4-4C0A-A267-79105321A535}" srcOrd="0" destOrd="0" presId="urn:microsoft.com/office/officeart/2018/2/layout/IconVerticalSolidList"/>
    <dgm:cxn modelId="{0E88B778-8FBF-4BD1-BEF8-3AEAB68394D3}" srcId="{8F9FABDF-020D-4CFC-9424-80A1C6E61384}" destId="{E9B7EF6B-2590-4B1D-A881-3F6D47D22A56}" srcOrd="0" destOrd="0" parTransId="{38F60BEE-89C4-4DA9-A7F7-AE90DBA6FD13}" sibTransId="{FE7B646C-199B-46D3-B7AD-414D567104D5}"/>
    <dgm:cxn modelId="{41394A79-7500-4CB9-9E38-BBBA3904B057}" type="presOf" srcId="{4FCB8C46-A5B6-48FF-B04D-E5C1070A1343}" destId="{517D7101-C207-4E86-8681-C65502E2D479}" srcOrd="0" destOrd="0" presId="urn:microsoft.com/office/officeart/2018/2/layout/IconVerticalSolidList"/>
    <dgm:cxn modelId="{EFEFC690-E376-4CF4-B38F-A456C07813DE}" srcId="{8F9FABDF-020D-4CFC-9424-80A1C6E61384}" destId="{8412CDF6-6B53-4C16-83E2-14B49B670CC0}" srcOrd="3" destOrd="0" parTransId="{D5CA0FAC-A27E-4C78-AA86-19B916982712}" sibTransId="{FE12C8A4-05AB-4867-B6BF-A8B31CFCB537}"/>
    <dgm:cxn modelId="{62B904B5-F17A-4394-A3BF-AC56AFA4BA40}" type="presOf" srcId="{443603AA-DB38-453E-9C0C-02EFCFAB2F81}" destId="{065CBB4D-1050-4136-98DA-E588FA7EACDD}" srcOrd="0" destOrd="0" presId="urn:microsoft.com/office/officeart/2018/2/layout/IconVerticalSolidList"/>
    <dgm:cxn modelId="{A441A9BE-042D-49D6-AE0C-11C554150100}" type="presOf" srcId="{8412CDF6-6B53-4C16-83E2-14B49B670CC0}" destId="{8CDFFDB1-3CB7-4FDF-A7FC-6267D43B22E9}" srcOrd="0" destOrd="0" presId="urn:microsoft.com/office/officeart/2018/2/layout/IconVerticalSolidList"/>
    <dgm:cxn modelId="{5DF023CC-FA7F-48F0-B490-899CDF2BA2DC}" srcId="{8F9FABDF-020D-4CFC-9424-80A1C6E61384}" destId="{443603AA-DB38-453E-9C0C-02EFCFAB2F81}" srcOrd="1" destOrd="0" parTransId="{97E75065-B543-4B44-8005-34B752A6669E}" sibTransId="{CA8E6B0F-8D12-4337-AC4D-0FF1BC0086DE}"/>
    <dgm:cxn modelId="{C45FD1F3-D7F1-4974-8A98-E46D3F1D08F7}" type="presOf" srcId="{8F9FABDF-020D-4CFC-9424-80A1C6E61384}" destId="{231D96F2-1134-4478-A8FF-D7E62EA68578}" srcOrd="0" destOrd="0" presId="urn:microsoft.com/office/officeart/2018/2/layout/IconVerticalSolidList"/>
    <dgm:cxn modelId="{916EF0FA-7FCE-4BFE-9789-0D4643736DCF}" srcId="{8F9FABDF-020D-4CFC-9424-80A1C6E61384}" destId="{4FCB8C46-A5B6-48FF-B04D-E5C1070A1343}" srcOrd="2" destOrd="0" parTransId="{C86E2418-8ACA-4153-AEF2-7D69A9F6B26A}" sibTransId="{8BD84CFA-D892-44E0-9946-B086CF370E84}"/>
    <dgm:cxn modelId="{DC4551BE-4A33-4385-871F-CBC48202140D}" type="presParOf" srcId="{231D96F2-1134-4478-A8FF-D7E62EA68578}" destId="{D455F5F3-DE9B-4AA6-92A6-F330277253FD}" srcOrd="0" destOrd="0" presId="urn:microsoft.com/office/officeart/2018/2/layout/IconVerticalSolidList"/>
    <dgm:cxn modelId="{2CD48787-25F3-45D6-9603-83DCEBF0F7F4}" type="presParOf" srcId="{D455F5F3-DE9B-4AA6-92A6-F330277253FD}" destId="{7BD4CFF6-AFD1-4A10-A9B5-22627D422542}" srcOrd="0" destOrd="0" presId="urn:microsoft.com/office/officeart/2018/2/layout/IconVerticalSolidList"/>
    <dgm:cxn modelId="{E274DA81-6044-49D5-9449-313EEEDF11BC}" type="presParOf" srcId="{D455F5F3-DE9B-4AA6-92A6-F330277253FD}" destId="{C9C696B4-4F00-4907-87D7-C414738413B4}" srcOrd="1" destOrd="0" presId="urn:microsoft.com/office/officeart/2018/2/layout/IconVerticalSolidList"/>
    <dgm:cxn modelId="{7643711D-A998-4380-81A8-C91751B87C55}" type="presParOf" srcId="{D455F5F3-DE9B-4AA6-92A6-F330277253FD}" destId="{C2234A9D-9DCF-43C5-80E8-974DEA0F8298}" srcOrd="2" destOrd="0" presId="urn:microsoft.com/office/officeart/2018/2/layout/IconVerticalSolidList"/>
    <dgm:cxn modelId="{C6BC6F75-A9AD-4F6C-A64E-9289E31D5C72}" type="presParOf" srcId="{D455F5F3-DE9B-4AA6-92A6-F330277253FD}" destId="{2B924804-32E4-4C0A-A267-79105321A535}" srcOrd="3" destOrd="0" presId="urn:microsoft.com/office/officeart/2018/2/layout/IconVerticalSolidList"/>
    <dgm:cxn modelId="{4536AFC0-D35B-4C8D-A58F-550458CCE2C7}" type="presParOf" srcId="{231D96F2-1134-4478-A8FF-D7E62EA68578}" destId="{50B5E148-B80F-44C8-840E-2FD748028076}" srcOrd="1" destOrd="0" presId="urn:microsoft.com/office/officeart/2018/2/layout/IconVerticalSolidList"/>
    <dgm:cxn modelId="{B3E5C559-19E9-4FAE-8C4F-3995497F850D}" type="presParOf" srcId="{231D96F2-1134-4478-A8FF-D7E62EA68578}" destId="{2EBAE6BA-C8D1-44EC-BE86-B0742EFC45EC}" srcOrd="2" destOrd="0" presId="urn:microsoft.com/office/officeart/2018/2/layout/IconVerticalSolidList"/>
    <dgm:cxn modelId="{3E3D72BE-C52E-4FC9-9194-F75131D141FB}" type="presParOf" srcId="{2EBAE6BA-C8D1-44EC-BE86-B0742EFC45EC}" destId="{BF287191-24E6-4A82-88EB-61306DF67972}" srcOrd="0" destOrd="0" presId="urn:microsoft.com/office/officeart/2018/2/layout/IconVerticalSolidList"/>
    <dgm:cxn modelId="{152894D5-1A50-4801-A6D9-F64F5A6FA07F}" type="presParOf" srcId="{2EBAE6BA-C8D1-44EC-BE86-B0742EFC45EC}" destId="{2D849C86-A9E7-49BD-9992-482C34F11DE0}" srcOrd="1" destOrd="0" presId="urn:microsoft.com/office/officeart/2018/2/layout/IconVerticalSolidList"/>
    <dgm:cxn modelId="{ED759B4D-CB80-4D20-9704-A7E86D247084}" type="presParOf" srcId="{2EBAE6BA-C8D1-44EC-BE86-B0742EFC45EC}" destId="{73FBB7E7-9FAA-448E-AA60-CBF49C89C21C}" srcOrd="2" destOrd="0" presId="urn:microsoft.com/office/officeart/2018/2/layout/IconVerticalSolidList"/>
    <dgm:cxn modelId="{DA466E08-586A-40E8-B165-ED127DD31C68}" type="presParOf" srcId="{2EBAE6BA-C8D1-44EC-BE86-B0742EFC45EC}" destId="{065CBB4D-1050-4136-98DA-E588FA7EACDD}" srcOrd="3" destOrd="0" presId="urn:microsoft.com/office/officeart/2018/2/layout/IconVerticalSolidList"/>
    <dgm:cxn modelId="{20CCD152-B646-4CEC-A596-64636895795C}" type="presParOf" srcId="{231D96F2-1134-4478-A8FF-D7E62EA68578}" destId="{41F5445E-865D-476E-8D4E-1C4C9774E823}" srcOrd="3" destOrd="0" presId="urn:microsoft.com/office/officeart/2018/2/layout/IconVerticalSolidList"/>
    <dgm:cxn modelId="{014586C6-E08C-495E-ABD1-E996FBAC1F65}" type="presParOf" srcId="{231D96F2-1134-4478-A8FF-D7E62EA68578}" destId="{15A68810-953A-4369-9F50-D7248EBBDFF2}" srcOrd="4" destOrd="0" presId="urn:microsoft.com/office/officeart/2018/2/layout/IconVerticalSolidList"/>
    <dgm:cxn modelId="{C70F30C2-DC3E-4FC5-AE42-7932B961BF0B}" type="presParOf" srcId="{15A68810-953A-4369-9F50-D7248EBBDFF2}" destId="{B98C9A0D-45D0-4689-8A44-87F6EBF4D936}" srcOrd="0" destOrd="0" presId="urn:microsoft.com/office/officeart/2018/2/layout/IconVerticalSolidList"/>
    <dgm:cxn modelId="{9ADEA4CF-1DF6-43C0-86F2-49DCBC61F916}" type="presParOf" srcId="{15A68810-953A-4369-9F50-D7248EBBDFF2}" destId="{4AEA69D8-AB1F-420B-BF81-61AB4C4714E5}" srcOrd="1" destOrd="0" presId="urn:microsoft.com/office/officeart/2018/2/layout/IconVerticalSolidList"/>
    <dgm:cxn modelId="{5EABE171-7EC6-4412-B5C2-E1CD2E517B26}" type="presParOf" srcId="{15A68810-953A-4369-9F50-D7248EBBDFF2}" destId="{2B401616-5633-4204-9858-64698461D49A}" srcOrd="2" destOrd="0" presId="urn:microsoft.com/office/officeart/2018/2/layout/IconVerticalSolidList"/>
    <dgm:cxn modelId="{272CEABF-E242-4021-BBAB-958B692E2CC5}" type="presParOf" srcId="{15A68810-953A-4369-9F50-D7248EBBDFF2}" destId="{517D7101-C207-4E86-8681-C65502E2D479}" srcOrd="3" destOrd="0" presId="urn:microsoft.com/office/officeart/2018/2/layout/IconVerticalSolidList"/>
    <dgm:cxn modelId="{E5172C44-85E9-4ABD-9B6D-B6E82270ECF7}" type="presParOf" srcId="{231D96F2-1134-4478-A8FF-D7E62EA68578}" destId="{6643042B-5F60-4879-A042-F360416618D9}" srcOrd="5" destOrd="0" presId="urn:microsoft.com/office/officeart/2018/2/layout/IconVerticalSolidList"/>
    <dgm:cxn modelId="{5AA1143C-261D-41F6-A527-76210FF2BD60}" type="presParOf" srcId="{231D96F2-1134-4478-A8FF-D7E62EA68578}" destId="{40D82660-5C15-4E8A-8BB6-36A2CDE6184E}" srcOrd="6" destOrd="0" presId="urn:microsoft.com/office/officeart/2018/2/layout/IconVerticalSolidList"/>
    <dgm:cxn modelId="{C4F887D1-4072-47AC-BC34-AEADBE8577A2}" type="presParOf" srcId="{40D82660-5C15-4E8A-8BB6-36A2CDE6184E}" destId="{8FA03ED1-03D3-4D43-A914-674D016FEFB3}" srcOrd="0" destOrd="0" presId="urn:microsoft.com/office/officeart/2018/2/layout/IconVerticalSolidList"/>
    <dgm:cxn modelId="{A9F4D806-D405-4E29-9F1E-5D9C50DD39C4}" type="presParOf" srcId="{40D82660-5C15-4E8A-8BB6-36A2CDE6184E}" destId="{61F09A50-8A24-4ABE-861A-1957675C6832}" srcOrd="1" destOrd="0" presId="urn:microsoft.com/office/officeart/2018/2/layout/IconVerticalSolidList"/>
    <dgm:cxn modelId="{615D4492-29A8-4A2E-B42E-E9BD1DDF2AB6}" type="presParOf" srcId="{40D82660-5C15-4E8A-8BB6-36A2CDE6184E}" destId="{98D5A092-3BD7-4DCC-8532-B6A4DCB6BDBB}" srcOrd="2" destOrd="0" presId="urn:microsoft.com/office/officeart/2018/2/layout/IconVerticalSolidList"/>
    <dgm:cxn modelId="{1611ED97-41A9-407E-B752-7C957B487B30}" type="presParOf" srcId="{40D82660-5C15-4E8A-8BB6-36A2CDE6184E}" destId="{8CDFFDB1-3CB7-4FDF-A7FC-6267D43B22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A9B65-6278-4D3C-84FB-78A483DB5EC8}">
      <dsp:nvSpPr>
        <dsp:cNvPr id="0" name=""/>
        <dsp:cNvSpPr/>
      </dsp:nvSpPr>
      <dsp:spPr>
        <a:xfrm>
          <a:off x="768177" y="787262"/>
          <a:ext cx="972830" cy="972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CF8B1A-755D-427D-9742-9515563E32E0}">
      <dsp:nvSpPr>
        <dsp:cNvPr id="0" name=""/>
        <dsp:cNvSpPr/>
      </dsp:nvSpPr>
      <dsp:spPr>
        <a:xfrm>
          <a:off x="173669" y="2058897"/>
          <a:ext cx="21618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SWOT = Strengths, Weaknesses, Opportunities, Threats </a:t>
          </a:r>
        </a:p>
      </dsp:txBody>
      <dsp:txXfrm>
        <a:off x="173669" y="2058897"/>
        <a:ext cx="2161845" cy="720000"/>
      </dsp:txXfrm>
    </dsp:sp>
    <dsp:sp modelId="{0002DAC9-7604-4B07-AAB1-2662D2017269}">
      <dsp:nvSpPr>
        <dsp:cNvPr id="0" name=""/>
        <dsp:cNvSpPr/>
      </dsp:nvSpPr>
      <dsp:spPr>
        <a:xfrm>
          <a:off x="3308344" y="787262"/>
          <a:ext cx="972830" cy="972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0070C6-74DB-47AF-8D99-A40CE489AAF2}">
      <dsp:nvSpPr>
        <dsp:cNvPr id="0" name=""/>
        <dsp:cNvSpPr/>
      </dsp:nvSpPr>
      <dsp:spPr>
        <a:xfrm>
          <a:off x="2713837" y="2058897"/>
          <a:ext cx="21618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A framework for analysing internal and external factors</a:t>
          </a:r>
        </a:p>
      </dsp:txBody>
      <dsp:txXfrm>
        <a:off x="2713837" y="2058897"/>
        <a:ext cx="2161845" cy="720000"/>
      </dsp:txXfrm>
    </dsp:sp>
    <dsp:sp modelId="{D757FE4D-D574-4DA0-A532-51907E86BF90}">
      <dsp:nvSpPr>
        <dsp:cNvPr id="0" name=""/>
        <dsp:cNvSpPr/>
      </dsp:nvSpPr>
      <dsp:spPr>
        <a:xfrm>
          <a:off x="5848512" y="787262"/>
          <a:ext cx="972830" cy="972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76CDA6-BFC8-47C3-9512-86258B76579F}">
      <dsp:nvSpPr>
        <dsp:cNvPr id="0" name=""/>
        <dsp:cNvSpPr/>
      </dsp:nvSpPr>
      <dsp:spPr>
        <a:xfrm>
          <a:off x="5254005" y="2058897"/>
          <a:ext cx="21618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Helps identify strategies for professional and personal growth</a:t>
          </a:r>
        </a:p>
      </dsp:txBody>
      <dsp:txXfrm>
        <a:off x="5254005" y="2058897"/>
        <a:ext cx="216184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954D5-BD45-43BB-A949-9AC8C4559F53}">
      <dsp:nvSpPr>
        <dsp:cNvPr id="0" name=""/>
        <dsp:cNvSpPr/>
      </dsp:nvSpPr>
      <dsp:spPr>
        <a:xfrm>
          <a:off x="2359256" y="447164"/>
          <a:ext cx="346191" cy="91440"/>
        </a:xfrm>
        <a:custGeom>
          <a:avLst/>
          <a:gdLst/>
          <a:ahLst/>
          <a:cxnLst/>
          <a:rect l="0" t="0" r="0" b="0"/>
          <a:pathLst>
            <a:path>
              <a:moveTo>
                <a:pt x="0" y="45720"/>
              </a:moveTo>
              <a:lnTo>
                <a:pt x="346191"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2932" y="491000"/>
        <a:ext cx="18839" cy="3767"/>
      </dsp:txXfrm>
    </dsp:sp>
    <dsp:sp modelId="{7EBD6581-3957-43D4-886D-498E5BD7FE4A}">
      <dsp:nvSpPr>
        <dsp:cNvPr id="0" name=""/>
        <dsp:cNvSpPr/>
      </dsp:nvSpPr>
      <dsp:spPr>
        <a:xfrm>
          <a:off x="722834" y="1417"/>
          <a:ext cx="1638222" cy="982933"/>
        </a:xfrm>
        <a:prstGeom prst="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274" tIns="84262" rIns="80274" bIns="84262" numCol="1" spcCol="1270" anchor="ctr" anchorCtr="0">
          <a:noAutofit/>
        </a:bodyPr>
        <a:lstStyle/>
        <a:p>
          <a:pPr marL="0" lvl="0" indent="0" algn="ctr" defTabSz="622300">
            <a:lnSpc>
              <a:spcPct val="90000"/>
            </a:lnSpc>
            <a:spcBef>
              <a:spcPct val="0"/>
            </a:spcBef>
            <a:spcAft>
              <a:spcPct val="35000"/>
            </a:spcAft>
            <a:buNone/>
          </a:pPr>
          <a:r>
            <a:rPr lang="en-US" sz="1400" kern="1200" dirty="0"/>
            <a:t>- Genuine and trustworthy personality </a:t>
          </a:r>
          <a:r>
            <a:rPr lang="en-GB" sz="1400" kern="1200" dirty="0"/>
            <a:t>(Metz et al., 2022).</a:t>
          </a:r>
          <a:endParaRPr lang="en-US" sz="1400" kern="1200" dirty="0"/>
        </a:p>
      </dsp:txBody>
      <dsp:txXfrm>
        <a:off x="722834" y="1417"/>
        <a:ext cx="1638222" cy="982933"/>
      </dsp:txXfrm>
    </dsp:sp>
    <dsp:sp modelId="{A1A32B8A-5C5A-4B84-881D-9AC83ADF5102}">
      <dsp:nvSpPr>
        <dsp:cNvPr id="0" name=""/>
        <dsp:cNvSpPr/>
      </dsp:nvSpPr>
      <dsp:spPr>
        <a:xfrm>
          <a:off x="1541945" y="982550"/>
          <a:ext cx="2015013" cy="346191"/>
        </a:xfrm>
        <a:custGeom>
          <a:avLst/>
          <a:gdLst/>
          <a:ahLst/>
          <a:cxnLst/>
          <a:rect l="0" t="0" r="0" b="0"/>
          <a:pathLst>
            <a:path>
              <a:moveTo>
                <a:pt x="2015013" y="0"/>
              </a:moveTo>
              <a:lnTo>
                <a:pt x="2015013" y="190195"/>
              </a:lnTo>
              <a:lnTo>
                <a:pt x="0" y="190195"/>
              </a:lnTo>
              <a:lnTo>
                <a:pt x="0" y="346191"/>
              </a:lnTo>
            </a:path>
          </a:pathLst>
        </a:custGeom>
        <a:noFill/>
        <a:ln w="9525" cap="flat" cmpd="sng" algn="ctr">
          <a:solidFill>
            <a:schemeClr val="accent5">
              <a:hueOff val="-2483469"/>
              <a:satOff val="9953"/>
              <a:lumOff val="21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8203" y="1153762"/>
        <a:ext cx="102496" cy="3767"/>
      </dsp:txXfrm>
    </dsp:sp>
    <dsp:sp modelId="{263811F2-ED3F-4029-AE5C-53F99F59C4CB}">
      <dsp:nvSpPr>
        <dsp:cNvPr id="0" name=""/>
        <dsp:cNvSpPr/>
      </dsp:nvSpPr>
      <dsp:spPr>
        <a:xfrm>
          <a:off x="2737847" y="1417"/>
          <a:ext cx="1638222" cy="982933"/>
        </a:xfrm>
        <a:prstGeom prst="rect">
          <a:avLst/>
        </a:prstGeom>
        <a:gradFill rotWithShape="0">
          <a:gsLst>
            <a:gs pos="0">
              <a:schemeClr val="accent5">
                <a:hueOff val="-1986775"/>
                <a:satOff val="7962"/>
                <a:lumOff val="1726"/>
                <a:alphaOff val="0"/>
                <a:tint val="100000"/>
                <a:shade val="100000"/>
                <a:satMod val="130000"/>
              </a:schemeClr>
            </a:gs>
            <a:gs pos="100000">
              <a:schemeClr val="accent5">
                <a:hueOff val="-1986775"/>
                <a:satOff val="7962"/>
                <a:lumOff val="172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274" tIns="84262" rIns="80274" bIns="84262" numCol="1" spcCol="1270" anchor="ctr" anchorCtr="0">
          <a:noAutofit/>
        </a:bodyPr>
        <a:lstStyle/>
        <a:p>
          <a:pPr marL="0" lvl="0" indent="0" algn="ctr" defTabSz="622300">
            <a:lnSpc>
              <a:spcPct val="90000"/>
            </a:lnSpc>
            <a:spcBef>
              <a:spcPct val="0"/>
            </a:spcBef>
            <a:spcAft>
              <a:spcPct val="35000"/>
            </a:spcAft>
            <a:buNone/>
          </a:pPr>
          <a:r>
            <a:rPr lang="en-US" sz="1400" kern="1200" dirty="0"/>
            <a:t>- Respectful and humble in all interactions</a:t>
          </a:r>
        </a:p>
      </dsp:txBody>
      <dsp:txXfrm>
        <a:off x="2737847" y="1417"/>
        <a:ext cx="1638222" cy="982933"/>
      </dsp:txXfrm>
    </dsp:sp>
    <dsp:sp modelId="{A3DB355D-D3B5-407A-8EE7-623E8601B5EA}">
      <dsp:nvSpPr>
        <dsp:cNvPr id="0" name=""/>
        <dsp:cNvSpPr/>
      </dsp:nvSpPr>
      <dsp:spPr>
        <a:xfrm>
          <a:off x="2359256" y="1806888"/>
          <a:ext cx="346191" cy="91440"/>
        </a:xfrm>
        <a:custGeom>
          <a:avLst/>
          <a:gdLst/>
          <a:ahLst/>
          <a:cxnLst/>
          <a:rect l="0" t="0" r="0" b="0"/>
          <a:pathLst>
            <a:path>
              <a:moveTo>
                <a:pt x="0" y="45720"/>
              </a:moveTo>
              <a:lnTo>
                <a:pt x="346191" y="45720"/>
              </a:lnTo>
            </a:path>
          </a:pathLst>
        </a:custGeom>
        <a:noFill/>
        <a:ln w="9525" cap="flat" cmpd="sng" algn="ctr">
          <a:solidFill>
            <a:schemeClr val="accent5">
              <a:hueOff val="-4966938"/>
              <a:satOff val="19906"/>
              <a:lumOff val="431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2932" y="1850724"/>
        <a:ext cx="18839" cy="3767"/>
      </dsp:txXfrm>
    </dsp:sp>
    <dsp:sp modelId="{71678A2D-4498-4029-9483-FE626C2E1B0B}">
      <dsp:nvSpPr>
        <dsp:cNvPr id="0" name=""/>
        <dsp:cNvSpPr/>
      </dsp:nvSpPr>
      <dsp:spPr>
        <a:xfrm>
          <a:off x="722834" y="1361141"/>
          <a:ext cx="1638222" cy="982933"/>
        </a:xfrm>
        <a:prstGeom prst="rect">
          <a:avLst/>
        </a:prstGeom>
        <a:gradFill rotWithShape="0">
          <a:gsLst>
            <a:gs pos="0">
              <a:schemeClr val="accent5">
                <a:hueOff val="-3973551"/>
                <a:satOff val="15924"/>
                <a:lumOff val="3451"/>
                <a:alphaOff val="0"/>
                <a:tint val="100000"/>
                <a:shade val="100000"/>
                <a:satMod val="130000"/>
              </a:schemeClr>
            </a:gs>
            <a:gs pos="100000">
              <a:schemeClr val="accent5">
                <a:hueOff val="-3973551"/>
                <a:satOff val="15924"/>
                <a:lumOff val="3451"/>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274" tIns="84262" rIns="80274" bIns="84262" numCol="1" spcCol="1270" anchor="ctr" anchorCtr="0">
          <a:noAutofit/>
        </a:bodyPr>
        <a:lstStyle/>
        <a:p>
          <a:pPr marL="0" lvl="0" indent="0" algn="ctr" defTabSz="622300">
            <a:lnSpc>
              <a:spcPct val="90000"/>
            </a:lnSpc>
            <a:spcBef>
              <a:spcPct val="0"/>
            </a:spcBef>
            <a:spcAft>
              <a:spcPct val="35000"/>
            </a:spcAft>
            <a:buNone/>
          </a:pPr>
          <a:r>
            <a:rPr lang="en-US" sz="1400" kern="1200"/>
            <a:t>- Helpful and supportive of others</a:t>
          </a:r>
        </a:p>
      </dsp:txBody>
      <dsp:txXfrm>
        <a:off x="722834" y="1361141"/>
        <a:ext cx="1638222" cy="982933"/>
      </dsp:txXfrm>
    </dsp:sp>
    <dsp:sp modelId="{3B0E572D-2A52-4F63-864B-508831698D4D}">
      <dsp:nvSpPr>
        <dsp:cNvPr id="0" name=""/>
        <dsp:cNvSpPr/>
      </dsp:nvSpPr>
      <dsp:spPr>
        <a:xfrm>
          <a:off x="1541945" y="2342275"/>
          <a:ext cx="2015013" cy="346191"/>
        </a:xfrm>
        <a:custGeom>
          <a:avLst/>
          <a:gdLst/>
          <a:ahLst/>
          <a:cxnLst/>
          <a:rect l="0" t="0" r="0" b="0"/>
          <a:pathLst>
            <a:path>
              <a:moveTo>
                <a:pt x="2015013" y="0"/>
              </a:moveTo>
              <a:lnTo>
                <a:pt x="2015013" y="190195"/>
              </a:lnTo>
              <a:lnTo>
                <a:pt x="0" y="190195"/>
              </a:lnTo>
              <a:lnTo>
                <a:pt x="0" y="346191"/>
              </a:lnTo>
            </a:path>
          </a:pathLst>
        </a:custGeom>
        <a:noFill/>
        <a:ln w="9525" cap="flat" cmpd="sng" algn="ctr">
          <a:solidFill>
            <a:schemeClr val="accent5">
              <a:hueOff val="-7450407"/>
              <a:satOff val="29858"/>
              <a:lumOff val="647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8203" y="2513486"/>
        <a:ext cx="102496" cy="3767"/>
      </dsp:txXfrm>
    </dsp:sp>
    <dsp:sp modelId="{B6DE03A3-00CF-4487-9473-96988B62AD2E}">
      <dsp:nvSpPr>
        <dsp:cNvPr id="0" name=""/>
        <dsp:cNvSpPr/>
      </dsp:nvSpPr>
      <dsp:spPr>
        <a:xfrm>
          <a:off x="2737847" y="1361141"/>
          <a:ext cx="1638222" cy="982933"/>
        </a:xfrm>
        <a:prstGeom prst="rect">
          <a:avLst/>
        </a:prstGeom>
        <a:gradFill rotWithShape="0">
          <a:gsLst>
            <a:gs pos="0">
              <a:schemeClr val="accent5">
                <a:hueOff val="-5960326"/>
                <a:satOff val="23887"/>
                <a:lumOff val="5177"/>
                <a:alphaOff val="0"/>
                <a:tint val="100000"/>
                <a:shade val="100000"/>
                <a:satMod val="130000"/>
              </a:schemeClr>
            </a:gs>
            <a:gs pos="100000">
              <a:schemeClr val="accent5">
                <a:hueOff val="-5960326"/>
                <a:satOff val="23887"/>
                <a:lumOff val="517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274" tIns="84262" rIns="80274" bIns="84262" numCol="1" spcCol="1270" anchor="ctr" anchorCtr="0">
          <a:noAutofit/>
        </a:bodyPr>
        <a:lstStyle/>
        <a:p>
          <a:pPr marL="0" lvl="0" indent="0" algn="ctr" defTabSz="622300">
            <a:lnSpc>
              <a:spcPct val="90000"/>
            </a:lnSpc>
            <a:spcBef>
              <a:spcPct val="0"/>
            </a:spcBef>
            <a:spcAft>
              <a:spcPct val="35000"/>
            </a:spcAft>
            <a:buNone/>
          </a:pPr>
          <a:r>
            <a:rPr lang="en-US" sz="1400" kern="1200" dirty="0"/>
            <a:t>- Flexible and adaptable to different people’s needs</a:t>
          </a:r>
        </a:p>
      </dsp:txBody>
      <dsp:txXfrm>
        <a:off x="2737847" y="1361141"/>
        <a:ext cx="1638222" cy="982933"/>
      </dsp:txXfrm>
    </dsp:sp>
    <dsp:sp modelId="{1E9BAC1E-DCB8-47AA-BC13-062A3575B873}">
      <dsp:nvSpPr>
        <dsp:cNvPr id="0" name=""/>
        <dsp:cNvSpPr/>
      </dsp:nvSpPr>
      <dsp:spPr>
        <a:xfrm>
          <a:off x="2359256" y="3166612"/>
          <a:ext cx="346191" cy="91440"/>
        </a:xfrm>
        <a:custGeom>
          <a:avLst/>
          <a:gdLst/>
          <a:ahLst/>
          <a:cxnLst/>
          <a:rect l="0" t="0" r="0" b="0"/>
          <a:pathLst>
            <a:path>
              <a:moveTo>
                <a:pt x="0" y="45720"/>
              </a:moveTo>
              <a:lnTo>
                <a:pt x="346191" y="45720"/>
              </a:lnTo>
            </a:path>
          </a:pathLst>
        </a:custGeom>
        <a:noFill/>
        <a:ln w="9525" cap="flat" cmpd="sng" algn="ctr">
          <a:solidFill>
            <a:schemeClr val="accent5">
              <a:hueOff val="-9933876"/>
              <a:satOff val="39811"/>
              <a:lumOff val="862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22932" y="3210448"/>
        <a:ext cx="18839" cy="3767"/>
      </dsp:txXfrm>
    </dsp:sp>
    <dsp:sp modelId="{877F79C5-6693-4478-A047-9041614956BD}">
      <dsp:nvSpPr>
        <dsp:cNvPr id="0" name=""/>
        <dsp:cNvSpPr/>
      </dsp:nvSpPr>
      <dsp:spPr>
        <a:xfrm>
          <a:off x="722834" y="2720866"/>
          <a:ext cx="1638222" cy="982933"/>
        </a:xfrm>
        <a:prstGeom prst="rect">
          <a:avLst/>
        </a:prstGeom>
        <a:gradFill rotWithShape="0">
          <a:gsLst>
            <a:gs pos="0">
              <a:schemeClr val="accent5">
                <a:hueOff val="-7947101"/>
                <a:satOff val="31849"/>
                <a:lumOff val="6902"/>
                <a:alphaOff val="0"/>
                <a:tint val="100000"/>
                <a:shade val="100000"/>
                <a:satMod val="130000"/>
              </a:schemeClr>
            </a:gs>
            <a:gs pos="100000">
              <a:schemeClr val="accent5">
                <a:hueOff val="-7947101"/>
                <a:satOff val="31849"/>
                <a:lumOff val="6902"/>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274" tIns="84262" rIns="80274" bIns="84262" numCol="1" spcCol="1270" anchor="ctr" anchorCtr="0">
          <a:noAutofit/>
        </a:bodyPr>
        <a:lstStyle/>
        <a:p>
          <a:pPr marL="0" lvl="0" indent="0" algn="ctr" defTabSz="622300">
            <a:lnSpc>
              <a:spcPct val="90000"/>
            </a:lnSpc>
            <a:spcBef>
              <a:spcPct val="0"/>
            </a:spcBef>
            <a:spcAft>
              <a:spcPct val="35000"/>
            </a:spcAft>
            <a:buNone/>
          </a:pPr>
          <a:r>
            <a:rPr lang="en-US" sz="1400" kern="1200"/>
            <a:t>- Mindful and attentive in communication and care</a:t>
          </a:r>
        </a:p>
      </dsp:txBody>
      <dsp:txXfrm>
        <a:off x="722834" y="2720866"/>
        <a:ext cx="1638222" cy="982933"/>
      </dsp:txXfrm>
    </dsp:sp>
    <dsp:sp modelId="{BC4031CE-68DA-42E1-9153-B24A67478EBC}">
      <dsp:nvSpPr>
        <dsp:cNvPr id="0" name=""/>
        <dsp:cNvSpPr/>
      </dsp:nvSpPr>
      <dsp:spPr>
        <a:xfrm>
          <a:off x="2737847" y="2720866"/>
          <a:ext cx="1638222" cy="982933"/>
        </a:xfrm>
        <a:prstGeom prst="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274" tIns="84262" rIns="80274" bIns="84262" numCol="1" spcCol="1270" anchor="ctr" anchorCtr="0">
          <a:noAutofit/>
        </a:bodyPr>
        <a:lstStyle/>
        <a:p>
          <a:pPr marL="0" lvl="0" indent="0" algn="ctr" defTabSz="622300">
            <a:lnSpc>
              <a:spcPct val="90000"/>
            </a:lnSpc>
            <a:spcBef>
              <a:spcPct val="0"/>
            </a:spcBef>
            <a:spcAft>
              <a:spcPct val="35000"/>
            </a:spcAft>
            <a:buNone/>
          </a:pPr>
          <a:r>
            <a:rPr lang="en-US" sz="1400" kern="1200" dirty="0"/>
            <a:t>- Strong teamwork and empathy skills </a:t>
          </a:r>
          <a:r>
            <a:rPr lang="en-GB" sz="1400" kern="1200" dirty="0"/>
            <a:t>(McNulty and Politis, 2023).</a:t>
          </a:r>
          <a:endParaRPr lang="en-US" sz="1400" kern="1200" dirty="0"/>
        </a:p>
      </dsp:txBody>
      <dsp:txXfrm>
        <a:off x="2737847" y="2720866"/>
        <a:ext cx="1638222" cy="9829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88DDD-EFB3-4475-A739-7134FB0055A8}">
      <dsp:nvSpPr>
        <dsp:cNvPr id="0" name=""/>
        <dsp:cNvSpPr/>
      </dsp:nvSpPr>
      <dsp:spPr>
        <a:xfrm>
          <a:off x="334403" y="2600"/>
          <a:ext cx="955560" cy="95556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45CC0-8DDF-4974-9ED1-E978CF07678E}">
      <dsp:nvSpPr>
        <dsp:cNvPr id="0" name=""/>
        <dsp:cNvSpPr/>
      </dsp:nvSpPr>
      <dsp:spPr>
        <a:xfrm>
          <a:off x="535070" y="203268"/>
          <a:ext cx="554225" cy="5542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5B0B65-92E4-4DA7-ADF3-CFE794EA02D7}">
      <dsp:nvSpPr>
        <dsp:cNvPr id="0" name=""/>
        <dsp:cNvSpPr/>
      </dsp:nvSpPr>
      <dsp:spPr>
        <a:xfrm>
          <a:off x="1494726"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 Lack of confidence in new/challenging situations (Walsh, Owen and Mustafa, 2021).</a:t>
          </a:r>
        </a:p>
      </dsp:txBody>
      <dsp:txXfrm>
        <a:off x="1494726" y="2600"/>
        <a:ext cx="2252392" cy="955560"/>
      </dsp:txXfrm>
    </dsp:sp>
    <dsp:sp modelId="{CDEC471D-8D3D-4D83-98E6-043DD8B7332E}">
      <dsp:nvSpPr>
        <dsp:cNvPr id="0" name=""/>
        <dsp:cNvSpPr/>
      </dsp:nvSpPr>
      <dsp:spPr>
        <a:xfrm>
          <a:off x="4139581" y="2600"/>
          <a:ext cx="955560" cy="95556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898165-6BEF-4382-91E0-0913CAF7BEF1}">
      <dsp:nvSpPr>
        <dsp:cNvPr id="0" name=""/>
        <dsp:cNvSpPr/>
      </dsp:nvSpPr>
      <dsp:spPr>
        <a:xfrm>
          <a:off x="4340248" y="203268"/>
          <a:ext cx="554225" cy="5542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3B5FB2-48EF-452C-997C-0930A9D04FE6}">
      <dsp:nvSpPr>
        <dsp:cNvPr id="0" name=""/>
        <dsp:cNvSpPr/>
      </dsp:nvSpPr>
      <dsp:spPr>
        <a:xfrm>
          <a:off x="5299904"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 Procrastination when faced with difficult tasks</a:t>
          </a:r>
        </a:p>
      </dsp:txBody>
      <dsp:txXfrm>
        <a:off x="5299904" y="2600"/>
        <a:ext cx="2252392" cy="955560"/>
      </dsp:txXfrm>
    </dsp:sp>
    <dsp:sp modelId="{C5D9D21C-DEF8-4CCE-B9A9-B442A28C391A}">
      <dsp:nvSpPr>
        <dsp:cNvPr id="0" name=""/>
        <dsp:cNvSpPr/>
      </dsp:nvSpPr>
      <dsp:spPr>
        <a:xfrm>
          <a:off x="334403" y="1697888"/>
          <a:ext cx="955560" cy="95556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CA72B4-C75B-4212-B0AF-FB916964136F}">
      <dsp:nvSpPr>
        <dsp:cNvPr id="0" name=""/>
        <dsp:cNvSpPr/>
      </dsp:nvSpPr>
      <dsp:spPr>
        <a:xfrm>
          <a:off x="535070" y="1898556"/>
          <a:ext cx="554225" cy="5542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10C3AB-26D9-4B2F-930B-0079BE9E95A9}">
      <dsp:nvSpPr>
        <dsp:cNvPr id="0" name=""/>
        <dsp:cNvSpPr/>
      </dsp:nvSpPr>
      <dsp:spPr>
        <a:xfrm>
          <a:off x="1494726"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 Time management challenges under pressure </a:t>
          </a:r>
          <a:r>
            <a:rPr lang="en-GB" sz="1500" kern="1200" dirty="0"/>
            <a:t>(Bakker and Demerouti, 2017).</a:t>
          </a:r>
          <a:endParaRPr lang="en-US" sz="1500" kern="1200" dirty="0"/>
        </a:p>
      </dsp:txBody>
      <dsp:txXfrm>
        <a:off x="1494726" y="1697888"/>
        <a:ext cx="2252392" cy="955560"/>
      </dsp:txXfrm>
    </dsp:sp>
    <dsp:sp modelId="{6154A59A-4563-4943-80B5-E0545882B930}">
      <dsp:nvSpPr>
        <dsp:cNvPr id="0" name=""/>
        <dsp:cNvSpPr/>
      </dsp:nvSpPr>
      <dsp:spPr>
        <a:xfrm>
          <a:off x="4139581" y="1697888"/>
          <a:ext cx="955560" cy="95556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C741B-123E-4484-A4CD-1245698480DF}">
      <dsp:nvSpPr>
        <dsp:cNvPr id="0" name=""/>
        <dsp:cNvSpPr/>
      </dsp:nvSpPr>
      <dsp:spPr>
        <a:xfrm>
          <a:off x="4340248" y="1898556"/>
          <a:ext cx="554225" cy="5542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DFD1BA-8D5C-44C6-A25F-A96BBF372D86}">
      <dsp:nvSpPr>
        <dsp:cNvPr id="0" name=""/>
        <dsp:cNvSpPr/>
      </dsp:nvSpPr>
      <dsp:spPr>
        <a:xfrm>
          <a:off x="5299904"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 Limited public speaking skills</a:t>
          </a:r>
        </a:p>
      </dsp:txBody>
      <dsp:txXfrm>
        <a:off x="5299904" y="1697888"/>
        <a:ext cx="2252392" cy="955560"/>
      </dsp:txXfrm>
    </dsp:sp>
    <dsp:sp modelId="{63A6065E-3750-465A-8FE5-018B67A1EE5D}">
      <dsp:nvSpPr>
        <dsp:cNvPr id="0" name=""/>
        <dsp:cNvSpPr/>
      </dsp:nvSpPr>
      <dsp:spPr>
        <a:xfrm>
          <a:off x="334403" y="3393176"/>
          <a:ext cx="955560" cy="95556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04D78-43B0-4D87-B856-8CB3357D0878}">
      <dsp:nvSpPr>
        <dsp:cNvPr id="0" name=""/>
        <dsp:cNvSpPr/>
      </dsp:nvSpPr>
      <dsp:spPr>
        <a:xfrm>
          <a:off x="535070" y="3593844"/>
          <a:ext cx="554225" cy="5542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727DC0-433B-4A35-B827-00263C51CC1D}">
      <dsp:nvSpPr>
        <dsp:cNvPr id="0" name=""/>
        <dsp:cNvSpPr/>
      </dsp:nvSpPr>
      <dsp:spPr>
        <a:xfrm>
          <a:off x="1494726"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 Need to build resilience against stress</a:t>
          </a:r>
        </a:p>
      </dsp:txBody>
      <dsp:txXfrm>
        <a:off x="1494726" y="3393176"/>
        <a:ext cx="2252392" cy="955560"/>
      </dsp:txXfrm>
    </dsp:sp>
    <dsp:sp modelId="{B8A9243F-4AE9-4F39-9EBC-78AF3E484F1B}">
      <dsp:nvSpPr>
        <dsp:cNvPr id="0" name=""/>
        <dsp:cNvSpPr/>
      </dsp:nvSpPr>
      <dsp:spPr>
        <a:xfrm>
          <a:off x="4139581" y="3393176"/>
          <a:ext cx="955560" cy="95556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ABF8B-5152-444C-AF01-B987BDD0D808}">
      <dsp:nvSpPr>
        <dsp:cNvPr id="0" name=""/>
        <dsp:cNvSpPr/>
      </dsp:nvSpPr>
      <dsp:spPr>
        <a:xfrm>
          <a:off x="4340248" y="3593844"/>
          <a:ext cx="554225" cy="5542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D997BF-A1AF-4E55-8CF9-F72FE21CE801}">
      <dsp:nvSpPr>
        <dsp:cNvPr id="0" name=""/>
        <dsp:cNvSpPr/>
      </dsp:nvSpPr>
      <dsp:spPr>
        <a:xfrm>
          <a:off x="5299904"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 Fear of failure</a:t>
          </a:r>
        </a:p>
      </dsp:txBody>
      <dsp:txXfrm>
        <a:off x="5299904" y="3393176"/>
        <a:ext cx="2252392" cy="9555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85EF7-801E-4E92-9E0F-46F961719D1D}">
      <dsp:nvSpPr>
        <dsp:cNvPr id="0" name=""/>
        <dsp:cNvSpPr/>
      </dsp:nvSpPr>
      <dsp:spPr>
        <a:xfrm>
          <a:off x="2280144" y="1186054"/>
          <a:ext cx="492856" cy="91440"/>
        </a:xfrm>
        <a:custGeom>
          <a:avLst/>
          <a:gdLst/>
          <a:ahLst/>
          <a:cxnLst/>
          <a:rect l="0" t="0" r="0" b="0"/>
          <a:pathLst>
            <a:path>
              <a:moveTo>
                <a:pt x="0" y="45720"/>
              </a:moveTo>
              <a:lnTo>
                <a:pt x="49285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486" y="1229156"/>
        <a:ext cx="26172" cy="5234"/>
      </dsp:txXfrm>
    </dsp:sp>
    <dsp:sp modelId="{040124C9-ED47-4B32-B0B4-B02015FD8B5D}">
      <dsp:nvSpPr>
        <dsp:cNvPr id="0" name=""/>
        <dsp:cNvSpPr/>
      </dsp:nvSpPr>
      <dsp:spPr>
        <a:xfrm>
          <a:off x="6045" y="549004"/>
          <a:ext cx="2275898" cy="136553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711200">
            <a:lnSpc>
              <a:spcPct val="90000"/>
            </a:lnSpc>
            <a:spcBef>
              <a:spcPct val="0"/>
            </a:spcBef>
            <a:spcAft>
              <a:spcPct val="35000"/>
            </a:spcAft>
            <a:buNone/>
          </a:pPr>
          <a:r>
            <a:rPr lang="en-US" sz="1600" kern="1200"/>
            <a:t>- Gaining voluntary work experience to strengthen my CV</a:t>
          </a:r>
        </a:p>
      </dsp:txBody>
      <dsp:txXfrm>
        <a:off x="6045" y="549004"/>
        <a:ext cx="2275898" cy="1365538"/>
      </dsp:txXfrm>
    </dsp:sp>
    <dsp:sp modelId="{33ACCCFA-ECC0-4A8C-9785-72262CDBDC9E}">
      <dsp:nvSpPr>
        <dsp:cNvPr id="0" name=""/>
        <dsp:cNvSpPr/>
      </dsp:nvSpPr>
      <dsp:spPr>
        <a:xfrm>
          <a:off x="5079499" y="1186054"/>
          <a:ext cx="492856" cy="91440"/>
        </a:xfrm>
        <a:custGeom>
          <a:avLst/>
          <a:gdLst/>
          <a:ahLst/>
          <a:cxnLst/>
          <a:rect l="0" t="0" r="0" b="0"/>
          <a:pathLst>
            <a:path>
              <a:moveTo>
                <a:pt x="0" y="45720"/>
              </a:moveTo>
              <a:lnTo>
                <a:pt x="492856" y="45720"/>
              </a:lnTo>
            </a:path>
          </a:pathLst>
        </a:custGeom>
        <a:noFill/>
        <a:ln w="9525" cap="flat" cmpd="sng" algn="ctr">
          <a:solidFill>
            <a:schemeClr val="accent2">
              <a:hueOff val="1170380"/>
              <a:satOff val="-1460"/>
              <a:lumOff val="34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2841" y="1229156"/>
        <a:ext cx="26172" cy="5234"/>
      </dsp:txXfrm>
    </dsp:sp>
    <dsp:sp modelId="{7894C4B0-0102-414E-B273-6640EAEFE455}">
      <dsp:nvSpPr>
        <dsp:cNvPr id="0" name=""/>
        <dsp:cNvSpPr/>
      </dsp:nvSpPr>
      <dsp:spPr>
        <a:xfrm>
          <a:off x="2805400" y="549004"/>
          <a:ext cx="2275898" cy="1365538"/>
        </a:xfrm>
        <a:prstGeom prst="rect">
          <a:avLst/>
        </a:prstGeom>
        <a:solidFill>
          <a:schemeClr val="accent2">
            <a:hueOff val="936304"/>
            <a:satOff val="-1168"/>
            <a:lumOff val="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711200">
            <a:lnSpc>
              <a:spcPct val="90000"/>
            </a:lnSpc>
            <a:spcBef>
              <a:spcPct val="0"/>
            </a:spcBef>
            <a:spcAft>
              <a:spcPct val="35000"/>
            </a:spcAft>
            <a:buNone/>
          </a:pPr>
          <a:r>
            <a:rPr lang="en-US" sz="1600" kern="1200" dirty="0"/>
            <a:t>- Learning the different needs of clients with diverse conditions </a:t>
          </a:r>
          <a:r>
            <a:rPr lang="en-GB" sz="1600" kern="1200" dirty="0"/>
            <a:t>(Shaban et al., 2024).</a:t>
          </a:r>
          <a:endParaRPr lang="en-US" sz="1600" kern="1200" dirty="0"/>
        </a:p>
      </dsp:txBody>
      <dsp:txXfrm>
        <a:off x="2805400" y="549004"/>
        <a:ext cx="2275898" cy="1365538"/>
      </dsp:txXfrm>
    </dsp:sp>
    <dsp:sp modelId="{882AD9AF-F97E-4A38-95D3-5137C11E3F3E}">
      <dsp:nvSpPr>
        <dsp:cNvPr id="0" name=""/>
        <dsp:cNvSpPr/>
      </dsp:nvSpPr>
      <dsp:spPr>
        <a:xfrm>
          <a:off x="1143995" y="1912743"/>
          <a:ext cx="5598709" cy="492856"/>
        </a:xfrm>
        <a:custGeom>
          <a:avLst/>
          <a:gdLst/>
          <a:ahLst/>
          <a:cxnLst/>
          <a:rect l="0" t="0" r="0" b="0"/>
          <a:pathLst>
            <a:path>
              <a:moveTo>
                <a:pt x="5598709" y="0"/>
              </a:moveTo>
              <a:lnTo>
                <a:pt x="5598709" y="263528"/>
              </a:lnTo>
              <a:lnTo>
                <a:pt x="0" y="263528"/>
              </a:lnTo>
              <a:lnTo>
                <a:pt x="0" y="492856"/>
              </a:lnTo>
            </a:path>
          </a:pathLst>
        </a:custGeom>
        <a:noFill/>
        <a:ln w="9525" cap="flat" cmpd="sng" algn="ctr">
          <a:solidFill>
            <a:schemeClr val="accent2">
              <a:hueOff val="2340759"/>
              <a:satOff val="-2919"/>
              <a:lumOff val="68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2771" y="2156554"/>
        <a:ext cx="281156" cy="5234"/>
      </dsp:txXfrm>
    </dsp:sp>
    <dsp:sp modelId="{B73270DD-CC96-4836-A88F-BC045E0C1C5D}">
      <dsp:nvSpPr>
        <dsp:cNvPr id="0" name=""/>
        <dsp:cNvSpPr/>
      </dsp:nvSpPr>
      <dsp:spPr>
        <a:xfrm>
          <a:off x="5604755" y="549004"/>
          <a:ext cx="2275898" cy="1365538"/>
        </a:xfrm>
        <a:prstGeom prst="rect">
          <a:avLst/>
        </a:prstGeom>
        <a:solidFill>
          <a:schemeClr val="accent2">
            <a:hueOff val="1872608"/>
            <a:satOff val="-233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711200">
            <a:lnSpc>
              <a:spcPct val="90000"/>
            </a:lnSpc>
            <a:spcBef>
              <a:spcPct val="0"/>
            </a:spcBef>
            <a:spcAft>
              <a:spcPct val="35000"/>
            </a:spcAft>
            <a:buNone/>
          </a:pPr>
          <a:r>
            <a:rPr lang="en-US" sz="1600" kern="1200"/>
            <a:t>- Developing knowledge of different cultures and backgrounds</a:t>
          </a:r>
        </a:p>
      </dsp:txBody>
      <dsp:txXfrm>
        <a:off x="5604755" y="549004"/>
        <a:ext cx="2275898" cy="1365538"/>
      </dsp:txXfrm>
    </dsp:sp>
    <dsp:sp modelId="{B32E4D29-3A1E-4B8D-9923-4DF96416306F}">
      <dsp:nvSpPr>
        <dsp:cNvPr id="0" name=""/>
        <dsp:cNvSpPr/>
      </dsp:nvSpPr>
      <dsp:spPr>
        <a:xfrm>
          <a:off x="2280144" y="3075049"/>
          <a:ext cx="492856" cy="91440"/>
        </a:xfrm>
        <a:custGeom>
          <a:avLst/>
          <a:gdLst/>
          <a:ahLst/>
          <a:cxnLst/>
          <a:rect l="0" t="0" r="0" b="0"/>
          <a:pathLst>
            <a:path>
              <a:moveTo>
                <a:pt x="0" y="45720"/>
              </a:moveTo>
              <a:lnTo>
                <a:pt x="492856" y="45720"/>
              </a:lnTo>
            </a:path>
          </a:pathLst>
        </a:custGeom>
        <a:noFill/>
        <a:ln w="9525" cap="flat" cmpd="sng" algn="ctr">
          <a:solidFill>
            <a:schemeClr val="accent2">
              <a:hueOff val="3511139"/>
              <a:satOff val="-4379"/>
              <a:lumOff val="10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486" y="3118152"/>
        <a:ext cx="26172" cy="5234"/>
      </dsp:txXfrm>
    </dsp:sp>
    <dsp:sp modelId="{A5313188-C628-41DC-B07C-AC271716B431}">
      <dsp:nvSpPr>
        <dsp:cNvPr id="0" name=""/>
        <dsp:cNvSpPr/>
      </dsp:nvSpPr>
      <dsp:spPr>
        <a:xfrm>
          <a:off x="6045" y="2438000"/>
          <a:ext cx="2275898" cy="1365538"/>
        </a:xfrm>
        <a:prstGeom prst="rect">
          <a:avLst/>
        </a:prstGeom>
        <a:solidFill>
          <a:schemeClr val="accent2">
            <a:hueOff val="2808911"/>
            <a:satOff val="-3503"/>
            <a:lumOff val="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711200">
            <a:lnSpc>
              <a:spcPct val="90000"/>
            </a:lnSpc>
            <a:spcBef>
              <a:spcPct val="0"/>
            </a:spcBef>
            <a:spcAft>
              <a:spcPct val="35000"/>
            </a:spcAft>
            <a:buNone/>
          </a:pPr>
          <a:r>
            <a:rPr lang="en-US" sz="1600" kern="1200"/>
            <a:t>- Opportunity to work with clients from all around the world</a:t>
          </a:r>
        </a:p>
      </dsp:txBody>
      <dsp:txXfrm>
        <a:off x="6045" y="2438000"/>
        <a:ext cx="2275898" cy="1365538"/>
      </dsp:txXfrm>
    </dsp:sp>
    <dsp:sp modelId="{42DC8E56-F1F5-46D5-B490-4ABEDB778EB2}">
      <dsp:nvSpPr>
        <dsp:cNvPr id="0" name=""/>
        <dsp:cNvSpPr/>
      </dsp:nvSpPr>
      <dsp:spPr>
        <a:xfrm>
          <a:off x="5079499" y="3075049"/>
          <a:ext cx="492856" cy="91440"/>
        </a:xfrm>
        <a:custGeom>
          <a:avLst/>
          <a:gdLst/>
          <a:ahLst/>
          <a:cxnLst/>
          <a:rect l="0" t="0" r="0" b="0"/>
          <a:pathLst>
            <a:path>
              <a:moveTo>
                <a:pt x="0" y="45720"/>
              </a:moveTo>
              <a:lnTo>
                <a:pt x="492856" y="45720"/>
              </a:lnTo>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2841" y="3118152"/>
        <a:ext cx="26172" cy="5234"/>
      </dsp:txXfrm>
    </dsp:sp>
    <dsp:sp modelId="{AEC9A149-AD15-40BE-8C74-F13897DF297C}">
      <dsp:nvSpPr>
        <dsp:cNvPr id="0" name=""/>
        <dsp:cNvSpPr/>
      </dsp:nvSpPr>
      <dsp:spPr>
        <a:xfrm>
          <a:off x="2805400" y="2438000"/>
          <a:ext cx="2275898" cy="1365538"/>
        </a:xfrm>
        <a:prstGeom prst="rect">
          <a:avLst/>
        </a:prstGeom>
        <a:solidFill>
          <a:schemeClr val="accent2">
            <a:hueOff val="3745215"/>
            <a:satOff val="-4671"/>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711200">
            <a:lnSpc>
              <a:spcPct val="90000"/>
            </a:lnSpc>
            <a:spcBef>
              <a:spcPct val="0"/>
            </a:spcBef>
            <a:spcAft>
              <a:spcPct val="35000"/>
            </a:spcAft>
            <a:buNone/>
          </a:pPr>
          <a:r>
            <a:rPr lang="en-US" sz="1600" kern="1200"/>
            <a:t>- Skill development through education, training, and CPD</a:t>
          </a:r>
        </a:p>
      </dsp:txBody>
      <dsp:txXfrm>
        <a:off x="2805400" y="2438000"/>
        <a:ext cx="2275898" cy="1365538"/>
      </dsp:txXfrm>
    </dsp:sp>
    <dsp:sp modelId="{464BC588-92BD-4EA0-B7F4-DEA2C6F25291}">
      <dsp:nvSpPr>
        <dsp:cNvPr id="0" name=""/>
        <dsp:cNvSpPr/>
      </dsp:nvSpPr>
      <dsp:spPr>
        <a:xfrm>
          <a:off x="5604755" y="2438000"/>
          <a:ext cx="2275898" cy="1365538"/>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711200">
            <a:lnSpc>
              <a:spcPct val="90000"/>
            </a:lnSpc>
            <a:spcBef>
              <a:spcPct val="0"/>
            </a:spcBef>
            <a:spcAft>
              <a:spcPct val="35000"/>
            </a:spcAft>
            <a:buNone/>
          </a:pPr>
          <a:r>
            <a:rPr lang="en-US" sz="1600" kern="1200" dirty="0"/>
            <a:t>- Using new technology to support care and improve efficiency </a:t>
          </a:r>
          <a:r>
            <a:rPr lang="en-GB" sz="1600" kern="1200" dirty="0"/>
            <a:t>(Thacharodi et al., 2024).</a:t>
          </a:r>
          <a:endParaRPr lang="en-US" sz="1600" kern="1200" dirty="0"/>
        </a:p>
      </dsp:txBody>
      <dsp:txXfrm>
        <a:off x="5604755" y="2438000"/>
        <a:ext cx="2275898" cy="13655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FE350F-9B3A-4C5F-AF97-1567DAAA4AAE}">
      <dsp:nvSpPr>
        <dsp:cNvPr id="0" name=""/>
        <dsp:cNvSpPr/>
      </dsp:nvSpPr>
      <dsp:spPr>
        <a:xfrm>
          <a:off x="548934" y="891"/>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ABA6D-AF9A-4BDF-B13E-86C62978F7A5}">
      <dsp:nvSpPr>
        <dsp:cNvPr id="0" name=""/>
        <dsp:cNvSpPr/>
      </dsp:nvSpPr>
      <dsp:spPr>
        <a:xfrm>
          <a:off x="762368" y="214324"/>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0CB96D-2398-4D9D-9140-7CE4F0BD6F20}">
      <dsp:nvSpPr>
        <dsp:cNvPr id="0" name=""/>
        <dsp:cNvSpPr/>
      </dsp:nvSpPr>
      <dsp:spPr>
        <a:xfrm>
          <a:off x="228784"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 Stress and burnout due to demanding workloads </a:t>
          </a:r>
          <a:r>
            <a:rPr lang="en-GB" sz="1100" kern="1200" dirty="0"/>
            <a:t>(Watson and Begun, 2024).</a:t>
          </a:r>
          <a:endParaRPr lang="en-US" sz="1100" kern="1200" dirty="0"/>
        </a:p>
      </dsp:txBody>
      <dsp:txXfrm>
        <a:off x="228784" y="1314328"/>
        <a:ext cx="1641796" cy="656718"/>
      </dsp:txXfrm>
    </dsp:sp>
    <dsp:sp modelId="{DA203A15-1BF3-4498-A1D8-46FDA9CE14CF}">
      <dsp:nvSpPr>
        <dsp:cNvPr id="0" name=""/>
        <dsp:cNvSpPr/>
      </dsp:nvSpPr>
      <dsp:spPr>
        <a:xfrm>
          <a:off x="2478046" y="891"/>
          <a:ext cx="1001496" cy="10014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E854F-2F7A-4E60-BC8D-06070F418BF1}">
      <dsp:nvSpPr>
        <dsp:cNvPr id="0" name=""/>
        <dsp:cNvSpPr/>
      </dsp:nvSpPr>
      <dsp:spPr>
        <a:xfrm>
          <a:off x="2691479" y="214324"/>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7DFAE1-DA0C-4079-A086-94E5C455C4E5}">
      <dsp:nvSpPr>
        <dsp:cNvPr id="0" name=""/>
        <dsp:cNvSpPr/>
      </dsp:nvSpPr>
      <dsp:spPr>
        <a:xfrm>
          <a:off x="2157895"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 Policy or funding changes that may affect opportunities</a:t>
          </a:r>
        </a:p>
      </dsp:txBody>
      <dsp:txXfrm>
        <a:off x="2157895" y="1314328"/>
        <a:ext cx="1641796" cy="656718"/>
      </dsp:txXfrm>
    </dsp:sp>
    <dsp:sp modelId="{F1A164B6-C999-40A8-BE30-43E3929BF6C7}">
      <dsp:nvSpPr>
        <dsp:cNvPr id="0" name=""/>
        <dsp:cNvSpPr/>
      </dsp:nvSpPr>
      <dsp:spPr>
        <a:xfrm>
          <a:off x="4407157" y="891"/>
          <a:ext cx="1001496" cy="10014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C0A56-8A0B-4694-A544-72DE7C50A742}">
      <dsp:nvSpPr>
        <dsp:cNvPr id="0" name=""/>
        <dsp:cNvSpPr/>
      </dsp:nvSpPr>
      <dsp:spPr>
        <a:xfrm>
          <a:off x="4620591" y="214324"/>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16F789-D670-4B1E-9D15-0C8C9700F2CD}">
      <dsp:nvSpPr>
        <dsp:cNvPr id="0" name=""/>
        <dsp:cNvSpPr/>
      </dsp:nvSpPr>
      <dsp:spPr>
        <a:xfrm>
          <a:off x="4087007"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Inflation and rising living costs impacting financial stability</a:t>
          </a:r>
        </a:p>
      </dsp:txBody>
      <dsp:txXfrm>
        <a:off x="4087007" y="1314328"/>
        <a:ext cx="1641796" cy="656718"/>
      </dsp:txXfrm>
    </dsp:sp>
    <dsp:sp modelId="{B502A1C7-565B-428D-93C3-039811102843}">
      <dsp:nvSpPr>
        <dsp:cNvPr id="0" name=""/>
        <dsp:cNvSpPr/>
      </dsp:nvSpPr>
      <dsp:spPr>
        <a:xfrm>
          <a:off x="6336268" y="891"/>
          <a:ext cx="1001496" cy="100149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54D50-D624-4E47-B40B-E6E6C101914F}">
      <dsp:nvSpPr>
        <dsp:cNvPr id="0" name=""/>
        <dsp:cNvSpPr/>
      </dsp:nvSpPr>
      <dsp:spPr>
        <a:xfrm>
          <a:off x="6549702" y="214324"/>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6991C6-2CC8-4638-91B7-EC1F36FB033D}">
      <dsp:nvSpPr>
        <dsp:cNvPr id="0" name=""/>
        <dsp:cNvSpPr/>
      </dsp:nvSpPr>
      <dsp:spPr>
        <a:xfrm>
          <a:off x="6016118"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 Risk of not receiving sufficient training in practice </a:t>
          </a:r>
          <a:r>
            <a:rPr lang="en-GB" sz="1100" kern="1200" dirty="0"/>
            <a:t>(Collett, Korszun and Gupta, 2024).</a:t>
          </a:r>
          <a:endParaRPr lang="en-US" sz="1100" kern="1200" dirty="0"/>
        </a:p>
      </dsp:txBody>
      <dsp:txXfrm>
        <a:off x="6016118" y="1314328"/>
        <a:ext cx="1641796" cy="656718"/>
      </dsp:txXfrm>
    </dsp:sp>
    <dsp:sp modelId="{43C7CF7E-B1C2-4D84-90D2-77DB54E87A03}">
      <dsp:nvSpPr>
        <dsp:cNvPr id="0" name=""/>
        <dsp:cNvSpPr/>
      </dsp:nvSpPr>
      <dsp:spPr>
        <a:xfrm>
          <a:off x="2478046" y="2381496"/>
          <a:ext cx="1001496" cy="100149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9B786-C428-40FC-ACA6-8CF9F354C9A2}">
      <dsp:nvSpPr>
        <dsp:cNvPr id="0" name=""/>
        <dsp:cNvSpPr/>
      </dsp:nvSpPr>
      <dsp:spPr>
        <a:xfrm>
          <a:off x="2691479" y="2594930"/>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28CF7F-A70C-4429-BA48-72E2CA17A1EA}">
      <dsp:nvSpPr>
        <dsp:cNvPr id="0" name=""/>
        <dsp:cNvSpPr/>
      </dsp:nvSpPr>
      <dsp:spPr>
        <a:xfrm>
          <a:off x="2157895" y="3694934"/>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Losing my car, which may affect travel to placements or work</a:t>
          </a:r>
        </a:p>
      </dsp:txBody>
      <dsp:txXfrm>
        <a:off x="2157895" y="3694934"/>
        <a:ext cx="1641796" cy="656718"/>
      </dsp:txXfrm>
    </dsp:sp>
    <dsp:sp modelId="{1F4A8D77-C7C0-407B-856E-BA221E339B86}">
      <dsp:nvSpPr>
        <dsp:cNvPr id="0" name=""/>
        <dsp:cNvSpPr/>
      </dsp:nvSpPr>
      <dsp:spPr>
        <a:xfrm>
          <a:off x="4407157" y="2381496"/>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BC3BB-D0AF-4489-8DDC-B88C27C9DC8E}">
      <dsp:nvSpPr>
        <dsp:cNvPr id="0" name=""/>
        <dsp:cNvSpPr/>
      </dsp:nvSpPr>
      <dsp:spPr>
        <a:xfrm>
          <a:off x="4620591" y="2594930"/>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8764D1-E295-4D7A-8511-E2713CF9390A}">
      <dsp:nvSpPr>
        <dsp:cNvPr id="0" name=""/>
        <dsp:cNvSpPr/>
      </dsp:nvSpPr>
      <dsp:spPr>
        <a:xfrm>
          <a:off x="4087007" y="3694934"/>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 Balancing personal life, study, and work responsibilities</a:t>
          </a:r>
        </a:p>
      </dsp:txBody>
      <dsp:txXfrm>
        <a:off x="4087007" y="3694934"/>
        <a:ext cx="1641796" cy="656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F8B27-5E2C-4E4C-A6EA-5581D27A435D}">
      <dsp:nvSpPr>
        <dsp:cNvPr id="0" name=""/>
        <dsp:cNvSpPr/>
      </dsp:nvSpPr>
      <dsp:spPr>
        <a:xfrm>
          <a:off x="1138811" y="393188"/>
          <a:ext cx="669990" cy="669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CE942D-D8DB-4F02-8865-551AC92B0794}">
      <dsp:nvSpPr>
        <dsp:cNvPr id="0" name=""/>
        <dsp:cNvSpPr/>
      </dsp:nvSpPr>
      <dsp:spPr>
        <a:xfrm>
          <a:off x="729373"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Use respectfulness, humility, mindfulness, and flexibility to build stronger relationships and gain confidence</a:t>
          </a:r>
        </a:p>
      </dsp:txBody>
      <dsp:txXfrm>
        <a:off x="729373" y="1314747"/>
        <a:ext cx="1488867" cy="595546"/>
      </dsp:txXfrm>
    </dsp:sp>
    <dsp:sp modelId="{95726F45-16BF-4DB2-8635-22F57B833806}">
      <dsp:nvSpPr>
        <dsp:cNvPr id="0" name=""/>
        <dsp:cNvSpPr/>
      </dsp:nvSpPr>
      <dsp:spPr>
        <a:xfrm>
          <a:off x="2888230" y="393188"/>
          <a:ext cx="669990" cy="669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B8DAC8-7846-4419-ADAC-6899B9E715C5}">
      <dsp:nvSpPr>
        <dsp:cNvPr id="0" name=""/>
        <dsp:cNvSpPr/>
      </dsp:nvSpPr>
      <dsp:spPr>
        <a:xfrm>
          <a:off x="2478792"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Apply supportive and helpful nature to reduce fear of failure by learning from teamwork experiences</a:t>
          </a:r>
        </a:p>
      </dsp:txBody>
      <dsp:txXfrm>
        <a:off x="2478792" y="1314747"/>
        <a:ext cx="1488867" cy="595546"/>
      </dsp:txXfrm>
    </dsp:sp>
    <dsp:sp modelId="{CEA10B03-50C4-4C13-AD3A-3B3DAD145EE0}">
      <dsp:nvSpPr>
        <dsp:cNvPr id="0" name=""/>
        <dsp:cNvSpPr/>
      </dsp:nvSpPr>
      <dsp:spPr>
        <a:xfrm>
          <a:off x="4637649" y="393188"/>
          <a:ext cx="669990" cy="669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65D191-E2D6-4C78-A330-FF9507426049}">
      <dsp:nvSpPr>
        <dsp:cNvPr id="0" name=""/>
        <dsp:cNvSpPr/>
      </dsp:nvSpPr>
      <dsp:spPr>
        <a:xfrm>
          <a:off x="4228211"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Use adaptability to manage time effectively and handle pressure</a:t>
          </a:r>
        </a:p>
      </dsp:txBody>
      <dsp:txXfrm>
        <a:off x="4228211" y="1314747"/>
        <a:ext cx="1488867" cy="595546"/>
      </dsp:txXfrm>
    </dsp:sp>
    <dsp:sp modelId="{E9FC94A3-6E5A-4505-8DE2-A3AF2C385790}">
      <dsp:nvSpPr>
        <dsp:cNvPr id="0" name=""/>
        <dsp:cNvSpPr/>
      </dsp:nvSpPr>
      <dsp:spPr>
        <a:xfrm>
          <a:off x="6387068" y="393188"/>
          <a:ext cx="669990" cy="669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C7EAA7-EC95-4559-B177-6D754EEA35EA}">
      <dsp:nvSpPr>
        <dsp:cNvPr id="0" name=""/>
        <dsp:cNvSpPr/>
      </dsp:nvSpPr>
      <dsp:spPr>
        <a:xfrm>
          <a:off x="5977630"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Take opportunities for training and mentoring to improve resilience and public speaking skills</a:t>
          </a:r>
        </a:p>
      </dsp:txBody>
      <dsp:txXfrm>
        <a:off x="5977630" y="1314747"/>
        <a:ext cx="1488867" cy="595546"/>
      </dsp:txXfrm>
    </dsp:sp>
    <dsp:sp modelId="{844BE9A9-9D20-4609-91D9-2B3F3071F74F}">
      <dsp:nvSpPr>
        <dsp:cNvPr id="0" name=""/>
        <dsp:cNvSpPr/>
      </dsp:nvSpPr>
      <dsp:spPr>
        <a:xfrm>
          <a:off x="3762940" y="2282510"/>
          <a:ext cx="669990" cy="669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EA5A0D-F920-4DD3-B66A-A2B37001B810}">
      <dsp:nvSpPr>
        <dsp:cNvPr id="0" name=""/>
        <dsp:cNvSpPr/>
      </dsp:nvSpPr>
      <dsp:spPr>
        <a:xfrm>
          <a:off x="3353501" y="3204069"/>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Rely on being genuine and trustworthy to stand out and manage challenges in the sector</a:t>
          </a:r>
        </a:p>
      </dsp:txBody>
      <dsp:txXfrm>
        <a:off x="3353501" y="3204069"/>
        <a:ext cx="1488867" cy="5955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4CFF6-AFD1-4A10-A9B5-22627D422542}">
      <dsp:nvSpPr>
        <dsp:cNvPr id="0" name=""/>
        <dsp:cNvSpPr/>
      </dsp:nvSpPr>
      <dsp:spPr>
        <a:xfrm>
          <a:off x="0" y="1805"/>
          <a:ext cx="78867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C696B4-4F00-4907-87D7-C414738413B4}">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924804-32E4-4C0A-A267-79105321A535}">
      <dsp:nvSpPr>
        <dsp:cNvPr id="0" name=""/>
        <dsp:cNvSpPr/>
      </dsp:nvSpPr>
      <dsp:spPr>
        <a:xfrm>
          <a:off x="1057183" y="1805"/>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Conducting a SWOT analysis facilitates reflective thinking and informed career planning.</a:t>
          </a:r>
        </a:p>
      </dsp:txBody>
      <dsp:txXfrm>
        <a:off x="1057183" y="1805"/>
        <a:ext cx="6829516" cy="915310"/>
      </dsp:txXfrm>
    </dsp:sp>
    <dsp:sp modelId="{BF287191-24E6-4A82-88EB-61306DF67972}">
      <dsp:nvSpPr>
        <dsp:cNvPr id="0" name=""/>
        <dsp:cNvSpPr/>
      </dsp:nvSpPr>
      <dsp:spPr>
        <a:xfrm>
          <a:off x="0" y="1145944"/>
          <a:ext cx="78867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849C86-A9E7-49BD-9992-482C34F11DE0}">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5CBB4D-1050-4136-98DA-E588FA7EACDD}">
      <dsp:nvSpPr>
        <dsp:cNvPr id="0" name=""/>
        <dsp:cNvSpPr/>
      </dsp:nvSpPr>
      <dsp:spPr>
        <a:xfrm>
          <a:off x="1057183" y="1145944"/>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It enables alignment of personal development objectives with the requirements of the sector.</a:t>
          </a:r>
        </a:p>
      </dsp:txBody>
      <dsp:txXfrm>
        <a:off x="1057183" y="1145944"/>
        <a:ext cx="6829516" cy="915310"/>
      </dsp:txXfrm>
    </dsp:sp>
    <dsp:sp modelId="{B98C9A0D-45D0-4689-8A44-87F6EBF4D936}">
      <dsp:nvSpPr>
        <dsp:cNvPr id="0" name=""/>
        <dsp:cNvSpPr/>
      </dsp:nvSpPr>
      <dsp:spPr>
        <a:xfrm>
          <a:off x="0" y="2290082"/>
          <a:ext cx="78867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A69D8-AB1F-420B-BF81-61AB4C4714E5}">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7D7101-C207-4E86-8681-C65502E2D479}">
      <dsp:nvSpPr>
        <dsp:cNvPr id="0" name=""/>
        <dsp:cNvSpPr/>
      </dsp:nvSpPr>
      <dsp:spPr>
        <a:xfrm>
          <a:off x="1057183" y="2290082"/>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It encourages self-awareness, professional resilience, and a commitment to lifelong learning.</a:t>
          </a:r>
        </a:p>
      </dsp:txBody>
      <dsp:txXfrm>
        <a:off x="1057183" y="2290082"/>
        <a:ext cx="6829516" cy="915310"/>
      </dsp:txXfrm>
    </dsp:sp>
    <dsp:sp modelId="{8FA03ED1-03D3-4D43-A914-674D016FEFB3}">
      <dsp:nvSpPr>
        <dsp:cNvPr id="0" name=""/>
        <dsp:cNvSpPr/>
      </dsp:nvSpPr>
      <dsp:spPr>
        <a:xfrm>
          <a:off x="0" y="3434221"/>
          <a:ext cx="78867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F09A50-8A24-4ABE-861A-1957675C6832}">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DFFDB1-3CB7-4FDF-A7FC-6267D43B22E9}">
      <dsp:nvSpPr>
        <dsp:cNvPr id="0" name=""/>
        <dsp:cNvSpPr/>
      </dsp:nvSpPr>
      <dsp:spPr>
        <a:xfrm>
          <a:off x="1057183" y="3434221"/>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It allows for the identification and utilisation of strengths to address weaknesses and mitigate potential threats.</a:t>
          </a:r>
        </a:p>
      </dsp:txBody>
      <dsp:txXfrm>
        <a:off x="1057183" y="3434221"/>
        <a:ext cx="68295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7727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Today, I’ll present my personal SWOT analysis. I’ll discuss my strengths, weaknesses, opportunities, and threats, and show how I can use my strengths to overcome challenges and grow in the health and social care sector.</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strengths include being genuine, respectful, humble, and supportive. I’m also flexible when working with different people and situations. Another key strength is that I am very mindful – I try to stay aware, calm, and present, which helps me focus on patients’ needs and manage my own stress. Together, these qualities allow me to build trust and deliver compassionate care.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weaknesses include procrastination, time management, and lack of confidence. I sometimes avoid tasks because of fear of failure, and I also need to develop better resilience and public speaking skills. These are areas I am working to improve.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health and social care sector gives me many opportunities. For example, I can gain voluntary work experience to add to my CV and increase my confidence. Working with different clients allows me to learn about various health and social care needs and to develop cultural awareness, which is essential in the UK’s diverse population. There are also chances to build my skills through training and education. Finally, new technology in healthcare offers opportunities to improve care delivery and develop my digital skills.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main threats I face include stress and burnout, as the sector is very demanding. Policy or funding changes could also impact opportunities. Inflation and rising living costs are another challenge, as they affect financial stability. There’s also the risk of not receiving enough practical training, which is crucial for my development. Losing my car would be another major issue, as reliable transport is important to attend placements and work. Finally, balancing work, study, and personal commitments remains a constant challenge.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strategy is to use my strengths to overcome my weaknesses. For example, my flexibility and supportive nature will help me gain confidence and manage stress. By taking training opportunities, I can improve my resilience and public speaking. Being genuine, mindful, and respectful will help me build trust with colleagues and patients, which is crucial for success in this sector.</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two credible sources that highlight career opportunities and professional development in the UK health and social care sector.</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50176" y="3672223"/>
            <a:ext cx="3604497" cy="1297115"/>
          </a:xfrm>
        </p:spPr>
        <p:txBody>
          <a:bodyPr anchor="t">
            <a:normAutofit/>
          </a:bodyPr>
          <a:lstStyle/>
          <a:p>
            <a:pPr algn="l">
              <a:lnSpc>
                <a:spcPct val="90000"/>
              </a:lnSpc>
            </a:pPr>
            <a:r>
              <a:rPr lang="en-US" sz="1900">
                <a:solidFill>
                  <a:schemeClr val="tx2"/>
                </a:solidFill>
              </a:rPr>
              <a:t>Personal SWOT Analysis to Support My Professional Journey in Health &amp; Social Care</a:t>
            </a:r>
            <a:endParaRPr lang="en-US" sz="1900" dirty="0">
              <a:solidFill>
                <a:schemeClr val="tx2"/>
              </a:solidFill>
            </a:endParaRPr>
          </a:p>
        </p:txBody>
      </p:sp>
      <p:sp>
        <p:nvSpPr>
          <p:cNvPr id="3" name="Subtitle 2"/>
          <p:cNvSpPr>
            <a:spLocks noGrp="1"/>
          </p:cNvSpPr>
          <p:nvPr>
            <p:ph type="subTitle" idx="1"/>
          </p:nvPr>
        </p:nvSpPr>
        <p:spPr>
          <a:xfrm>
            <a:off x="4950176" y="5166987"/>
            <a:ext cx="3604268" cy="838831"/>
          </a:xfrm>
        </p:spPr>
        <p:txBody>
          <a:bodyPr anchor="b">
            <a:normAutofit/>
          </a:bodyPr>
          <a:lstStyle/>
          <a:p>
            <a:pPr algn="l">
              <a:lnSpc>
                <a:spcPct val="90000"/>
              </a:lnSpc>
            </a:pPr>
            <a:r>
              <a:rPr lang="en-US" sz="900">
                <a:solidFill>
                  <a:schemeClr val="tx2"/>
                </a:solidFill>
                <a:latin typeface="Arial" panose="020B0604020202020204" pitchFamily="34" charset="0"/>
                <a:cs typeface="Arial" panose="020B0604020202020204" pitchFamily="34" charset="0"/>
              </a:rPr>
              <a:t>Student Name: Haider Ghazanfar</a:t>
            </a:r>
          </a:p>
          <a:p>
            <a:pPr algn="l">
              <a:lnSpc>
                <a:spcPct val="90000"/>
              </a:lnSpc>
            </a:pPr>
            <a:r>
              <a:rPr lang="en-US" sz="900">
                <a:solidFill>
                  <a:schemeClr val="tx2"/>
                </a:solidFill>
                <a:latin typeface="Arial" panose="020B0604020202020204" pitchFamily="34" charset="0"/>
                <a:cs typeface="Arial" panose="020B0604020202020204" pitchFamily="34" charset="0"/>
              </a:rPr>
              <a:t>Student ID: 2424119</a:t>
            </a:r>
          </a:p>
          <a:p>
            <a:pPr algn="l">
              <a:lnSpc>
                <a:spcPct val="90000"/>
              </a:lnSpc>
            </a:pPr>
            <a:r>
              <a:rPr lang="en-US" sz="900">
                <a:solidFill>
                  <a:schemeClr val="tx2"/>
                </a:solidFill>
                <a:latin typeface="Arial" panose="020B0604020202020204" pitchFamily="34" charset="0"/>
                <a:cs typeface="Arial" panose="020B0604020202020204" pitchFamily="34" charset="0"/>
              </a:rPr>
              <a:t>Module: Professional Development within Health and Social Care</a:t>
            </a:r>
          </a:p>
          <a:p>
            <a:pPr algn="l">
              <a:lnSpc>
                <a:spcPct val="90000"/>
              </a:lnSpc>
            </a:pPr>
            <a:r>
              <a:rPr lang="en-US" sz="900">
                <a:solidFill>
                  <a:schemeClr val="tx2"/>
                </a:solidFill>
                <a:latin typeface="Arial" panose="020B0604020202020204" pitchFamily="34" charset="0"/>
                <a:cs typeface="Arial" panose="020B0604020202020204" pitchFamily="34" charset="0"/>
              </a:rPr>
              <a:t>Module code: LCHS4009</a:t>
            </a:r>
          </a:p>
          <a:p>
            <a:pPr algn="l">
              <a:lnSpc>
                <a:spcPct val="90000"/>
              </a:lnSpc>
            </a:pPr>
            <a:r>
              <a:rPr lang="en-US" sz="900">
                <a:solidFill>
                  <a:schemeClr val="tx2"/>
                </a:solidFill>
                <a:latin typeface="Arial" panose="020B0604020202020204" pitchFamily="34" charset="0"/>
                <a:cs typeface="Arial" panose="020B0604020202020204" pitchFamily="34" charset="0"/>
              </a:rPr>
              <a:t>Lecturer: Farah Islam</a:t>
            </a:r>
          </a:p>
          <a:p>
            <a:pPr algn="l">
              <a:lnSpc>
                <a:spcPct val="90000"/>
              </a:lnSpc>
            </a:pPr>
            <a:endParaRPr lang="en-US" sz="900" dirty="0">
              <a:solidFill>
                <a:schemeClr val="tx2"/>
              </a:solidFill>
            </a:endParaRPr>
          </a:p>
        </p:txBody>
      </p:sp>
      <p:pic>
        <p:nvPicPr>
          <p:cNvPr id="7" name="Graphic 6" descr="Brain in head">
            <a:extLst>
              <a:ext uri="{FF2B5EF4-FFF2-40B4-BE49-F238E27FC236}">
                <a16:creationId xmlns:a16="http://schemas.microsoft.com/office/drawing/2014/main" id="{CD65F77B-91E3-5D0E-9119-ADC83497336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ED81154-F777-C1FF-26D1-EA4C17D09EFF}"/>
              </a:ext>
            </a:extLst>
          </p:cNvPr>
          <p:cNvSpPr>
            <a:spLocks noGrp="1"/>
          </p:cNvSpPr>
          <p:nvPr>
            <p:ph type="title"/>
          </p:nvPr>
        </p:nvSpPr>
        <p:spPr>
          <a:xfrm>
            <a:off x="603504" y="457200"/>
            <a:ext cx="7934706" cy="1188720"/>
          </a:xfrm>
        </p:spPr>
        <p:txBody>
          <a:bodyPr>
            <a:normAutofit/>
          </a:bodyPr>
          <a:lstStyle/>
          <a:p>
            <a:r>
              <a:rPr lang="en-GB" sz="3500">
                <a:solidFill>
                  <a:schemeClr val="tx2"/>
                </a:solidFill>
              </a:rPr>
              <a:t>Understanding SWOT Analysis</a:t>
            </a:r>
          </a:p>
        </p:txBody>
      </p:sp>
      <p:grpSp>
        <p:nvGrpSpPr>
          <p:cNvPr id="46" name="Group 45">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553998" y="473861"/>
            <a:ext cx="3142400" cy="2037604"/>
            <a:chOff x="-305" y="-4155"/>
            <a:chExt cx="2514948" cy="2174333"/>
          </a:xfrm>
        </p:grpSpPr>
        <p:sp>
          <p:nvSpPr>
            <p:cNvPr id="47" name="Freeform: Shape 46">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0" name="Freeform: Shape 49">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2" name="Group 51">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1809166" cy="1810094"/>
            <a:chOff x="-305" y="-1"/>
            <a:chExt cx="3832880" cy="2876136"/>
          </a:xfrm>
        </p:grpSpPr>
        <p:sp>
          <p:nvSpPr>
            <p:cNvPr id="53" name="Freeform: Shape 52">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8" name="Content Placeholder 2">
            <a:extLst>
              <a:ext uri="{FF2B5EF4-FFF2-40B4-BE49-F238E27FC236}">
                <a16:creationId xmlns:a16="http://schemas.microsoft.com/office/drawing/2014/main" id="{5F9CB86F-EF3C-F893-9BFB-84C2102C9DB9}"/>
              </a:ext>
            </a:extLst>
          </p:cNvPr>
          <p:cNvGraphicFramePr>
            <a:graphicFrameLocks noGrp="1"/>
          </p:cNvGraphicFramePr>
          <p:nvPr>
            <p:ph idx="1"/>
            <p:extLst>
              <p:ext uri="{D42A27DB-BD31-4B8C-83A1-F6EECF244321}">
                <p14:modId xmlns:p14="http://schemas.microsoft.com/office/powerpoint/2010/main" val="3182621402"/>
              </p:ext>
            </p:extLst>
          </p:nvPr>
        </p:nvGraphicFramePr>
        <p:xfrm>
          <a:off x="777240" y="2543633"/>
          <a:ext cx="758952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772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r>
              <a:rPr lang="en-GB" sz="3500" dirty="0"/>
              <a:t>My Personal Strengths</a:t>
            </a:r>
          </a:p>
        </p:txBody>
      </p:sp>
      <p:pic>
        <p:nvPicPr>
          <p:cNvPr id="21" name="Picture 20">
            <a:extLst>
              <a:ext uri="{FF2B5EF4-FFF2-40B4-BE49-F238E27FC236}">
                <a16:creationId xmlns:a16="http://schemas.microsoft.com/office/drawing/2014/main" id="{A05477C4-AC28-64B4-D33B-D33A220F2D81}"/>
              </a:ext>
            </a:extLst>
          </p:cNvPr>
          <p:cNvPicPr>
            <a:picLocks noChangeAspect="1"/>
          </p:cNvPicPr>
          <p:nvPr/>
        </p:nvPicPr>
        <p:blipFill>
          <a:blip r:embed="rId3"/>
          <a:srcRect l="39080" r="35793"/>
          <a:stretch>
            <a:fillRect/>
          </a:stretch>
        </p:blipFill>
        <p:spPr>
          <a:xfrm>
            <a:off x="20" y="10"/>
            <a:ext cx="3147352" cy="6857990"/>
          </a:xfrm>
          <a:prstGeom prst="rect">
            <a:avLst/>
          </a:prstGeom>
          <a:effectLst/>
        </p:spPr>
      </p:pic>
      <p:graphicFrame>
        <p:nvGraphicFramePr>
          <p:cNvPr id="5" name="Content Placeholder 2">
            <a:extLst>
              <a:ext uri="{FF2B5EF4-FFF2-40B4-BE49-F238E27FC236}">
                <a16:creationId xmlns:a16="http://schemas.microsoft.com/office/drawing/2014/main" id="{6CCAE8DE-134F-9AAD-A8AD-8F6B921A0443}"/>
              </a:ext>
            </a:extLst>
          </p:cNvPr>
          <p:cNvGraphicFramePr>
            <a:graphicFrameLocks noGrp="1"/>
          </p:cNvGraphicFramePr>
          <p:nvPr>
            <p:ph idx="1"/>
            <p:extLst>
              <p:ext uri="{D42A27DB-BD31-4B8C-83A1-F6EECF244321}">
                <p14:modId xmlns:p14="http://schemas.microsoft.com/office/powerpoint/2010/main" val="29410831"/>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r>
              <a:rPr lang="en-GB" sz="4500"/>
              <a:t>My Weaknesses</a:t>
            </a:r>
          </a:p>
        </p:txBody>
      </p:sp>
      <p:graphicFrame>
        <p:nvGraphicFramePr>
          <p:cNvPr id="5" name="Content Placeholder 2">
            <a:extLst>
              <a:ext uri="{FF2B5EF4-FFF2-40B4-BE49-F238E27FC236}">
                <a16:creationId xmlns:a16="http://schemas.microsoft.com/office/drawing/2014/main" id="{D43B8B8C-D247-51F4-C3D9-1054C0D8CF57}"/>
              </a:ext>
            </a:extLst>
          </p:cNvPr>
          <p:cNvGraphicFramePr>
            <a:graphicFrameLocks noGrp="1"/>
          </p:cNvGraphicFramePr>
          <p:nvPr>
            <p:ph idx="1"/>
            <p:extLst>
              <p:ext uri="{D42A27DB-BD31-4B8C-83A1-F6EECF244321}">
                <p14:modId xmlns:p14="http://schemas.microsoft.com/office/powerpoint/2010/main" val="331772051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r>
              <a:rPr lang="en-GB" sz="4500" dirty="0"/>
              <a:t>Opportunities</a:t>
            </a:r>
          </a:p>
        </p:txBody>
      </p:sp>
      <p:graphicFrame>
        <p:nvGraphicFramePr>
          <p:cNvPr id="5" name="Content Placeholder 2">
            <a:extLst>
              <a:ext uri="{FF2B5EF4-FFF2-40B4-BE49-F238E27FC236}">
                <a16:creationId xmlns:a16="http://schemas.microsoft.com/office/drawing/2014/main" id="{88491410-9D8A-30D8-896D-2B97B2ED7D80}"/>
              </a:ext>
            </a:extLst>
          </p:cNvPr>
          <p:cNvGraphicFramePr>
            <a:graphicFrameLocks noGrp="1"/>
          </p:cNvGraphicFramePr>
          <p:nvPr>
            <p:ph idx="1"/>
            <p:extLst>
              <p:ext uri="{D42A27DB-BD31-4B8C-83A1-F6EECF244321}">
                <p14:modId xmlns:p14="http://schemas.microsoft.com/office/powerpoint/2010/main" val="1116011642"/>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r>
              <a:rPr lang="en-GB" sz="4500" dirty="0"/>
              <a:t>Threats</a:t>
            </a:r>
          </a:p>
        </p:txBody>
      </p:sp>
      <p:graphicFrame>
        <p:nvGraphicFramePr>
          <p:cNvPr id="5" name="Content Placeholder 2">
            <a:extLst>
              <a:ext uri="{FF2B5EF4-FFF2-40B4-BE49-F238E27FC236}">
                <a16:creationId xmlns:a16="http://schemas.microsoft.com/office/drawing/2014/main" id="{7F87AAE4-8D8A-EF36-BD22-CB5D8DF08D64}"/>
              </a:ext>
            </a:extLst>
          </p:cNvPr>
          <p:cNvGraphicFramePr>
            <a:graphicFrameLocks noGrp="1"/>
          </p:cNvGraphicFramePr>
          <p:nvPr>
            <p:ph idx="1"/>
            <p:extLst>
              <p:ext uri="{D42A27DB-BD31-4B8C-83A1-F6EECF244321}">
                <p14:modId xmlns:p14="http://schemas.microsoft.com/office/powerpoint/2010/main" val="2098843611"/>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Strategic Approach</a:t>
            </a:r>
          </a:p>
        </p:txBody>
      </p:sp>
      <p:graphicFrame>
        <p:nvGraphicFramePr>
          <p:cNvPr id="5" name="Content Placeholder 2">
            <a:extLst>
              <a:ext uri="{FF2B5EF4-FFF2-40B4-BE49-F238E27FC236}">
                <a16:creationId xmlns:a16="http://schemas.microsoft.com/office/drawing/2014/main" id="{389A3AC5-A887-D180-390A-E9E9C76D0FAE}"/>
              </a:ext>
            </a:extLst>
          </p:cNvPr>
          <p:cNvGraphicFramePr>
            <a:graphicFrameLocks noGrp="1"/>
          </p:cNvGraphicFramePr>
          <p:nvPr>
            <p:ph idx="1"/>
            <p:extLst>
              <p:ext uri="{D42A27DB-BD31-4B8C-83A1-F6EECF244321}">
                <p14:modId xmlns:p14="http://schemas.microsoft.com/office/powerpoint/2010/main" val="86992439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D49AA04-D65C-8F52-B207-FEB41D656377}"/>
              </a:ext>
            </a:extLst>
          </p:cNvPr>
          <p:cNvSpPr>
            <a:spLocks noGrp="1"/>
          </p:cNvSpPr>
          <p:nvPr>
            <p:ph type="title"/>
          </p:nvPr>
        </p:nvSpPr>
        <p:spPr>
          <a:xfrm>
            <a:off x="628650" y="365125"/>
            <a:ext cx="7381677" cy="1325563"/>
          </a:xfrm>
        </p:spPr>
        <p:txBody>
          <a:bodyPr>
            <a:normAutofit/>
          </a:bodyPr>
          <a:lstStyle/>
          <a:p>
            <a:r>
              <a:rPr lang="en-GB" sz="4900"/>
              <a:t>Conclusion</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7"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7"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7911" y="591829"/>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8"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6996" y="821124"/>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9"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256" y="1336268"/>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30" name="Content Placeholder 2">
            <a:extLst>
              <a:ext uri="{FF2B5EF4-FFF2-40B4-BE49-F238E27FC236}">
                <a16:creationId xmlns:a16="http://schemas.microsoft.com/office/drawing/2014/main" id="{4B0721D3-535F-5BBB-24F4-1A20A5A28B5D}"/>
              </a:ext>
            </a:extLst>
          </p:cNvPr>
          <p:cNvGraphicFramePr>
            <a:graphicFrameLocks noGrp="1"/>
          </p:cNvGraphicFramePr>
          <p:nvPr>
            <p:ph idx="1"/>
            <p:extLst>
              <p:ext uri="{D42A27DB-BD31-4B8C-83A1-F6EECF244321}">
                <p14:modId xmlns:p14="http://schemas.microsoft.com/office/powerpoint/2010/main" val="269562786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8503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1" name="Content Placeholder 2"/>
          <p:cNvSpPr>
            <a:spLocks noGrp="1"/>
          </p:cNvSpPr>
          <p:nvPr>
            <p:ph idx="1"/>
          </p:nvPr>
        </p:nvSpPr>
        <p:spPr>
          <a:xfrm>
            <a:off x="1028699" y="2318197"/>
            <a:ext cx="7293023" cy="3683358"/>
          </a:xfrm>
        </p:spPr>
        <p:txBody>
          <a:bodyPr anchor="ctr">
            <a:normAutofit/>
          </a:bodyPr>
          <a:lstStyle/>
          <a:p>
            <a:pPr>
              <a:lnSpc>
                <a:spcPct val="90000"/>
              </a:lnSpc>
            </a:pPr>
            <a:r>
              <a:rPr lang="en-US" sz="900">
                <a:latin typeface="Arial" panose="020B0604020202020204" pitchFamily="34" charset="0"/>
                <a:cs typeface="Arial" panose="020B0604020202020204" pitchFamily="34" charset="0"/>
              </a:rPr>
              <a:t>Bakker, A.B. and Demerouti, E. (2017). Job demands–resources theory: Taking stock and looking forward. Journal of Occupational Health Psychology, 22(3), pp.273–285. doi: https://doi.org/10.1037/ocp0000056 (Accessed 10 October 2025).</a:t>
            </a:r>
          </a:p>
          <a:p>
            <a:pPr>
              <a:lnSpc>
                <a:spcPct val="90000"/>
              </a:lnSpc>
            </a:pPr>
            <a:r>
              <a:rPr lang="en-US" sz="900">
                <a:latin typeface="Arial" panose="020B0604020202020204" pitchFamily="34" charset="0"/>
                <a:cs typeface="Arial" panose="020B0604020202020204" pitchFamily="34" charset="0"/>
              </a:rPr>
              <a:t>Collett, G., Korszun, A. and Gupta, A.K. (2024). Potential strategies for supporting mental health and mitigating the risk of burnout among healthcare professionals: insights from the COVID-19 pandemic. eClinicalMedicine, 71(71), p.102562. doi: https://doi.org/10.1016/j.eclinm.2024.102562 (Accessed 10 October 2025).</a:t>
            </a:r>
          </a:p>
          <a:p>
            <a:pPr>
              <a:lnSpc>
                <a:spcPct val="90000"/>
              </a:lnSpc>
            </a:pPr>
            <a:r>
              <a:rPr lang="en-US" sz="900">
                <a:latin typeface="Arial" panose="020B0604020202020204" pitchFamily="34" charset="0"/>
                <a:cs typeface="Arial" panose="020B0604020202020204" pitchFamily="34" charset="0"/>
              </a:rPr>
              <a:t>McNulty, J.P. and Politis, Y. (2023). Empathy, emotional intelligence and interprofessional skills in healthcare education. Journal of Medical Imaging and Radiation Sciences, 54(2), pp.238–246. doi: https://doi.org/10.1016/j.jmir.2023.02.014 (Accessed 10 October 2025).</a:t>
            </a:r>
          </a:p>
          <a:p>
            <a:pPr>
              <a:lnSpc>
                <a:spcPct val="90000"/>
              </a:lnSpc>
            </a:pPr>
            <a:r>
              <a:rPr lang="en-US" sz="900">
                <a:latin typeface="Arial" panose="020B0604020202020204" pitchFamily="34" charset="0"/>
                <a:cs typeface="Arial" panose="020B0604020202020204" pitchFamily="34" charset="0"/>
              </a:rPr>
              <a:t>Metz, A., Jensen, T., Farley, A., Boaz, A., Bartley, L. and Villodas, M. (2022). Building trusting relationships to support implementation: A proposed theoretical model. Frontiers in Health Services, 2(2). doi: https://doi.org/10.3389/frhs.2022.894599 (Accessed 10 October 2025).</a:t>
            </a:r>
          </a:p>
          <a:p>
            <a:pPr>
              <a:lnSpc>
                <a:spcPct val="90000"/>
              </a:lnSpc>
            </a:pPr>
            <a:r>
              <a:rPr lang="en-US" sz="900">
                <a:latin typeface="Arial" panose="020B0604020202020204" pitchFamily="34" charset="0"/>
                <a:cs typeface="Arial" panose="020B0604020202020204" pitchFamily="34" charset="0"/>
              </a:rPr>
              <a:t>Shaban, M., Mohammed, H.H., Amer, M., Shaban, M.M., Abdel-Aziz, H.R. and Ibrahim, A.M. (2024). Exploring the nurse-patient relationship in caring for the health priorities of older adults: qualitative study. BMC Nursing, 23(1). doi: https://doi.org/10.1186/s12912-024-02099-1 (Accessed 10 October 2025).</a:t>
            </a:r>
          </a:p>
          <a:p>
            <a:pPr>
              <a:lnSpc>
                <a:spcPct val="90000"/>
              </a:lnSpc>
            </a:pPr>
            <a:r>
              <a:rPr lang="en-US" sz="900">
                <a:latin typeface="Arial" panose="020B0604020202020204" pitchFamily="34" charset="0"/>
                <a:cs typeface="Arial" panose="020B0604020202020204" pitchFamily="34" charset="0"/>
              </a:rPr>
              <a:t>Thacharodi, A., Singh, P., Meenatchi, R., Tawfeeq Ahmed, Z.H., Kumar, R.R.S., V, N., Kavish, S., Maqbool, M. and Hassan, S. (2024). Revolutionizing healthcare and medicine: The impact of modern technologies for a healthier future—A comprehensive review. Health Care Science, 3(5). doi: https://doi.org/10.1002/hcs2.115 (Accessed 10 October 2025).</a:t>
            </a:r>
          </a:p>
          <a:p>
            <a:pPr>
              <a:lnSpc>
                <a:spcPct val="90000"/>
              </a:lnSpc>
            </a:pPr>
            <a:r>
              <a:rPr lang="en-US" sz="900">
                <a:latin typeface="Arial" panose="020B0604020202020204" pitchFamily="34" charset="0"/>
                <a:cs typeface="Arial" panose="020B0604020202020204" pitchFamily="34" charset="0"/>
              </a:rPr>
              <a:t>Walsh, P., Owen, P. and Mustafa, N. (2021). The creation of a confidence scale: the confidence in managing challenging situations scale. Journal of Research in Nursing, 26(6). doi: https://doi.org/10.1177/1744987120979272 (Accessed 10 October 2025).</a:t>
            </a:r>
          </a:p>
          <a:p>
            <a:pPr>
              <a:lnSpc>
                <a:spcPct val="90000"/>
              </a:lnSpc>
            </a:pPr>
            <a:r>
              <a:rPr lang="en-US" sz="900">
                <a:latin typeface="Arial" panose="020B0604020202020204" pitchFamily="34" charset="0"/>
                <a:cs typeface="Arial" panose="020B0604020202020204" pitchFamily="34" charset="0"/>
              </a:rPr>
              <a:t>Watson, V.C. and Begun, S. (2024). Burnout in Social Work: A Review of the Literature within the Context of COVID-19. Social Work in Public Health, 40(1), pp.1–12. doi: https://doi.org/10.1080/19371918.2024.2427759 (Accessed 10 October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193</TotalTime>
  <Words>1422</Words>
  <Application>Microsoft Office PowerPoint</Application>
  <PresentationFormat>On-screen Show (4:3)</PresentationFormat>
  <Paragraphs>65</Paragraphs>
  <Slides>9</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Personal SWOT Analysis to Support My Professional Journey in Health &amp; Social Care</vt:lpstr>
      <vt:lpstr>Understanding SWOT Analysis</vt:lpstr>
      <vt:lpstr>My Personal Strengths</vt:lpstr>
      <vt:lpstr>My Weaknesses</vt:lpstr>
      <vt:lpstr>Opportunities</vt:lpstr>
      <vt:lpstr>Threats</vt:lpstr>
      <vt:lpstr>Strategic Approach</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haider ghazanfar</cp:lastModifiedBy>
  <cp:revision>11</cp:revision>
  <dcterms:created xsi:type="dcterms:W3CDTF">2013-01-27T09:14:16Z</dcterms:created>
  <dcterms:modified xsi:type="dcterms:W3CDTF">2025-10-14T21:18:09Z</dcterms:modified>
  <cp:category/>
</cp:coreProperties>
</file>