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BBC8A-F360-2A4D-2AB8-C4A6B8FC0E30}" v="341" dt="2026-09-21T09:58:57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41EBBC8A-F360-2A4D-2AB8-C4A6B8FC0E30}"/>
    <pc:docChg chg="modSld">
      <pc:chgData name="" userId="" providerId="" clId="Web-{41EBBC8A-F360-2A4D-2AB8-C4A6B8FC0E30}" dt="2026-09-21T09:19:20.720" v="3" actId="20577"/>
      <pc:docMkLst>
        <pc:docMk/>
      </pc:docMkLst>
      <pc:sldChg chg="modSp">
        <pc:chgData name="" userId="" providerId="" clId="Web-{41EBBC8A-F360-2A4D-2AB8-C4A6B8FC0E30}" dt="2026-09-21T09:19:20.720" v="3" actId="20577"/>
        <pc:sldMkLst>
          <pc:docMk/>
          <pc:sldMk cId="109857222" sldId="256"/>
        </pc:sldMkLst>
        <pc:spChg chg="mod">
          <ac:chgData name="" userId="" providerId="" clId="Web-{41EBBC8A-F360-2A4D-2AB8-C4A6B8FC0E30}" dt="2026-09-21T09:19:20.720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gy Carolan (2509406)" userId="S::2509406@student.uwtsd.ac.uk::64beb714-7f15-4236-a44f-108d3153645d" providerId="AD" clId="Web-{41EBBC8A-F360-2A4D-2AB8-C4A6B8FC0E30}"/>
    <pc:docChg chg="addSld delSld modSld">
      <pc:chgData name="Angy Carolan (2509406)" userId="S::2509406@student.uwtsd.ac.uk::64beb714-7f15-4236-a44f-108d3153645d" providerId="AD" clId="Web-{41EBBC8A-F360-2A4D-2AB8-C4A6B8FC0E30}" dt="2026-09-21T09:58:57.297" v="376" actId="20577"/>
      <pc:docMkLst>
        <pc:docMk/>
      </pc:docMkLst>
      <pc:sldChg chg="addSp delSp modSp mod setBg">
        <pc:chgData name="Angy Carolan (2509406)" userId="S::2509406@student.uwtsd.ac.uk::64beb714-7f15-4236-a44f-108d3153645d" providerId="AD" clId="Web-{41EBBC8A-F360-2A4D-2AB8-C4A6B8FC0E30}" dt="2026-09-21T09:44:33.584" v="293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gy Carolan (2509406)" userId="S::2509406@student.uwtsd.ac.uk::64beb714-7f15-4236-a44f-108d3153645d" providerId="AD" clId="Web-{41EBBC8A-F360-2A4D-2AB8-C4A6B8FC0E30}" dt="2026-09-21T09:22:41.467" v="5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33.569" v="292"/>
          <ac:spMkLst>
            <pc:docMk/>
            <pc:sldMk cId="109857222" sldId="256"/>
            <ac:spMk id="7" creationId="{943CAA20-3569-4189-9E48-239A229A86CA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33.569" v="292"/>
          <ac:spMkLst>
            <pc:docMk/>
            <pc:sldMk cId="109857222" sldId="256"/>
            <ac:spMk id="9" creationId="{DA542B6D-E775-4832-91DC-2D20F857813A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1" creationId="{6016219D-510E-4184-9090-6D5578A87BD1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2" creationId="{6F5A5072-7B47-4D32-B52A-4EBBF590B8A5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3" creationId="{AFF4A713-7B75-4B21-90D7-5AB19547C728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4" creationId="{9715DAF0-AE1B-46C9-8A6B-DB2AA05AB91D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5" creationId="{DC631C0B-6DA6-4E57-8231-CE32B3434A7E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33.584" v="293"/>
          <ac:spMkLst>
            <pc:docMk/>
            <pc:sldMk cId="109857222" sldId="256"/>
            <ac:spMk id="17" creationId="{C29501E6-A978-4A61-9689-9085AF97A53A}"/>
          </ac:spMkLst>
        </pc:spChg>
      </pc:sldChg>
      <pc:sldChg chg="addSp delSp modSp new mod setBg">
        <pc:chgData name="Angy Carolan (2509406)" userId="S::2509406@student.uwtsd.ac.uk::64beb714-7f15-4236-a44f-108d3153645d" providerId="AD" clId="Web-{41EBBC8A-F360-2A4D-2AB8-C4A6B8FC0E30}" dt="2026-09-21T09:44:57.555" v="298"/>
        <pc:sldMkLst>
          <pc:docMk/>
          <pc:sldMk cId="1030750097" sldId="257"/>
        </pc:sldMkLst>
        <pc:spChg chg="mod">
          <ac:chgData name="Angy Carolan (2509406)" userId="S::2509406@student.uwtsd.ac.uk::64beb714-7f15-4236-a44f-108d3153645d" providerId="AD" clId="Web-{41EBBC8A-F360-2A4D-2AB8-C4A6B8FC0E30}" dt="2026-09-21T09:44:57.523" v="297"/>
          <ac:spMkLst>
            <pc:docMk/>
            <pc:sldMk cId="1030750097" sldId="257"/>
            <ac:spMk id="2" creationId="{465E3F40-3F95-ADA7-8467-F984ACF6853D}"/>
          </ac:spMkLst>
        </pc:spChg>
        <pc:spChg chg="add del mod">
          <ac:chgData name="Angy Carolan (2509406)" userId="S::2509406@student.uwtsd.ac.uk::64beb714-7f15-4236-a44f-108d3153645d" providerId="AD" clId="Web-{41EBBC8A-F360-2A4D-2AB8-C4A6B8FC0E30}" dt="2026-09-21T09:44:57.555" v="298"/>
          <ac:spMkLst>
            <pc:docMk/>
            <pc:sldMk cId="1030750097" sldId="257"/>
            <ac:spMk id="3" creationId="{5D4DD527-8CBF-8131-1F8C-9AB7B02A92E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05.660" v="112"/>
          <ac:spMkLst>
            <pc:docMk/>
            <pc:sldMk cId="1030750097" sldId="257"/>
            <ac:spMk id="8" creationId="{907EF6B7-1338-4443-8C46-6A318D952DFD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05.660" v="112"/>
          <ac:spMkLst>
            <pc:docMk/>
            <pc:sldMk cId="1030750097" sldId="257"/>
            <ac:spMk id="10" creationId="{DAAE4CDD-124C-4DCF-9584-B6033B545DD5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05.660" v="112"/>
          <ac:spMkLst>
            <pc:docMk/>
            <pc:sldMk cId="1030750097" sldId="257"/>
            <ac:spMk id="12" creationId="{081E4A58-353D-44AE-B2FC-2A74E2E400F7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14" creationId="{21C9FE86-FCC3-4A31-AA1C-C882262B7FE7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14.067" v="114"/>
          <ac:spMkLst>
            <pc:docMk/>
            <pc:sldMk cId="1030750097" sldId="257"/>
            <ac:spMk id="15" creationId="{815925C2-A704-4D47-B1C1-3FCA52512EC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18" creationId="{A09989E4-EFDC-4A90-A633-E0525FB4139E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14.067" v="114"/>
          <ac:spMkLst>
            <pc:docMk/>
            <pc:sldMk cId="1030750097" sldId="257"/>
            <ac:spMk id="24" creationId="{01D4315C-C23C-4FD3-98DF-08C29E2292A8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27" creationId="{DEE2AD96-B495-4E06-9291-B71706F728CB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28" creationId="{53CF6D67-C5A8-4ADD-9E8E-1E38CA1D3166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29" creationId="{86909FA0-B515-4681-B7A8-FA281D133B94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28:23.240" v="116"/>
          <ac:spMkLst>
            <pc:docMk/>
            <pc:sldMk cId="1030750097" sldId="257"/>
            <ac:spMk id="30" creationId="{7D96243B-ECED-4B71-8E06-AE9A285EAD2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55" v="298"/>
          <ac:spMkLst>
            <pc:docMk/>
            <pc:sldMk cId="1030750097" sldId="257"/>
            <ac:spMk id="32" creationId="{100EDD19-6802-4EC3-95CE-CFFAB042CFD6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55" v="298"/>
          <ac:spMkLst>
            <pc:docMk/>
            <pc:sldMk cId="1030750097" sldId="257"/>
            <ac:spMk id="33" creationId="{DB17E863-922E-4C26-BD64-E8FD41D2866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23" v="297"/>
          <ac:spMkLst>
            <pc:docMk/>
            <pc:sldMk cId="1030750097" sldId="257"/>
            <ac:spMk id="39" creationId="{BACC6370-2D7E-4714-9D71-7542949D7D5D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47.116" v="295"/>
          <ac:spMkLst>
            <pc:docMk/>
            <pc:sldMk cId="1030750097" sldId="257"/>
            <ac:spMk id="40" creationId="{B50AB553-2A96-4A92-96F2-93548E096954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23" v="297"/>
          <ac:spMkLst>
            <pc:docMk/>
            <pc:sldMk cId="1030750097" sldId="257"/>
            <ac:spMk id="41" creationId="{F68B3F68-107C-434F-AA38-110D5EA91B85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23" v="297"/>
          <ac:spMkLst>
            <pc:docMk/>
            <pc:sldMk cId="1030750097" sldId="257"/>
            <ac:spMk id="43" creationId="{AAD0DBB9-1A4B-4391-81D4-CB19F9AB918A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4:57.523" v="297"/>
          <ac:spMkLst>
            <pc:docMk/>
            <pc:sldMk cId="1030750097" sldId="257"/>
            <ac:spMk id="45" creationId="{063BBA22-50EA-4C4D-BE05-F1CE4E63AA56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57.555" v="298"/>
          <ac:spMkLst>
            <pc:docMk/>
            <pc:sldMk cId="1030750097" sldId="257"/>
            <ac:spMk id="47" creationId="{100EDD19-6802-4EC3-95CE-CFFAB042CFD6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4:57.555" v="298"/>
          <ac:spMkLst>
            <pc:docMk/>
            <pc:sldMk cId="1030750097" sldId="257"/>
            <ac:spMk id="48" creationId="{DB17E863-922E-4C26-BD64-E8FD41D28661}"/>
          </ac:spMkLst>
        </pc:spChg>
        <pc:grpChg chg="add del">
          <ac:chgData name="Angy Carolan (2509406)" userId="S::2509406@student.uwtsd.ac.uk::64beb714-7f15-4236-a44f-108d3153645d" providerId="AD" clId="Web-{41EBBC8A-F360-2A4D-2AB8-C4A6B8FC0E30}" dt="2026-09-21T09:28:14.067" v="114"/>
          <ac:grpSpMkLst>
            <pc:docMk/>
            <pc:sldMk cId="1030750097" sldId="257"/>
            <ac:grpSpMk id="16" creationId="{43F5E015-E085-4624-B431-B42414448684}"/>
          </ac:grpSpMkLst>
        </pc:grpChg>
        <pc:grpChg chg="add del">
          <ac:chgData name="Angy Carolan (2509406)" userId="S::2509406@student.uwtsd.ac.uk::64beb714-7f15-4236-a44f-108d3153645d" providerId="AD" clId="Web-{41EBBC8A-F360-2A4D-2AB8-C4A6B8FC0E30}" dt="2026-09-21T09:28:14.067" v="114"/>
          <ac:grpSpMkLst>
            <pc:docMk/>
            <pc:sldMk cId="1030750097" sldId="257"/>
            <ac:grpSpMk id="25" creationId="{5E6B47BC-43FD-4C91-8BFF-B41B99A8A39E}"/>
          </ac:grpSpMkLst>
        </pc:grpChg>
        <pc:graphicFrameChg chg="add del">
          <ac:chgData name="Angy Carolan (2509406)" userId="S::2509406@student.uwtsd.ac.uk::64beb714-7f15-4236-a44f-108d3153645d" providerId="AD" clId="Web-{41EBBC8A-F360-2A4D-2AB8-C4A6B8FC0E30}" dt="2026-09-21T09:44:47.116" v="295"/>
          <ac:graphicFrameMkLst>
            <pc:docMk/>
            <pc:sldMk cId="1030750097" sldId="257"/>
            <ac:graphicFrameMk id="35" creationId="{2DD8388D-7D1F-F82D-7649-F8051452CAB0}"/>
          </ac:graphicFrameMkLst>
        </pc:graphicFrameChg>
        <pc:graphicFrameChg chg="add del">
          <ac:chgData name="Angy Carolan (2509406)" userId="S::2509406@student.uwtsd.ac.uk::64beb714-7f15-4236-a44f-108d3153645d" providerId="AD" clId="Web-{41EBBC8A-F360-2A4D-2AB8-C4A6B8FC0E30}" dt="2026-09-21T09:44:57.523" v="297"/>
          <ac:graphicFrameMkLst>
            <pc:docMk/>
            <pc:sldMk cId="1030750097" sldId="257"/>
            <ac:graphicFrameMk id="42" creationId="{2BF1B801-F2F7-F00D-4CF0-C7B67E0358C7}"/>
          </ac:graphicFrameMkLst>
        </pc:graphicFrameChg>
        <pc:graphicFrameChg chg="add">
          <ac:chgData name="Angy Carolan (2509406)" userId="S::2509406@student.uwtsd.ac.uk::64beb714-7f15-4236-a44f-108d3153645d" providerId="AD" clId="Web-{41EBBC8A-F360-2A4D-2AB8-C4A6B8FC0E30}" dt="2026-09-21T09:44:57.555" v="298"/>
          <ac:graphicFrameMkLst>
            <pc:docMk/>
            <pc:sldMk cId="1030750097" sldId="257"/>
            <ac:graphicFrameMk id="49" creationId="{33953C62-4E81-38D8-7DEA-A239253C77B1}"/>
          </ac:graphicFrameMkLst>
        </pc:graphicFrameChg>
        <pc:picChg chg="add del">
          <ac:chgData name="Angy Carolan (2509406)" userId="S::2509406@student.uwtsd.ac.uk::64beb714-7f15-4236-a44f-108d3153645d" providerId="AD" clId="Web-{41EBBC8A-F360-2A4D-2AB8-C4A6B8FC0E30}" dt="2026-09-21T09:44:47.116" v="295"/>
          <ac:picMkLst>
            <pc:docMk/>
            <pc:sldMk cId="1030750097" sldId="257"/>
            <ac:picMk id="36" creationId="{50182B02-6FD9-1292-C612-3D84D1FAA46A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41EBBC8A-F360-2A4D-2AB8-C4A6B8FC0E30}" dt="2026-09-21T09:58:00.231" v="372" actId="14100"/>
        <pc:sldMkLst>
          <pc:docMk/>
          <pc:sldMk cId="866178292" sldId="258"/>
        </pc:sldMkLst>
        <pc:spChg chg="mod">
          <ac:chgData name="Angy Carolan (2509406)" userId="S::2509406@student.uwtsd.ac.uk::64beb714-7f15-4236-a44f-108d3153645d" providerId="AD" clId="Web-{41EBBC8A-F360-2A4D-2AB8-C4A6B8FC0E30}" dt="2026-09-21T09:45:36.635" v="305"/>
          <ac:spMkLst>
            <pc:docMk/>
            <pc:sldMk cId="866178292" sldId="258"/>
            <ac:spMk id="2" creationId="{30D65A2C-D9D4-D550-2EB2-9FDC63EB83C8}"/>
          </ac:spMkLst>
        </pc:spChg>
        <pc:spChg chg="add del mod">
          <ac:chgData name="Angy Carolan (2509406)" userId="S::2509406@student.uwtsd.ac.uk::64beb714-7f15-4236-a44f-108d3153645d" providerId="AD" clId="Web-{41EBBC8A-F360-2A4D-2AB8-C4A6B8FC0E30}" dt="2026-09-21T09:45:36.635" v="305"/>
          <ac:spMkLst>
            <pc:docMk/>
            <pc:sldMk cId="866178292" sldId="258"/>
            <ac:spMk id="3" creationId="{CF9E3600-B216-0F21-C839-D8301C91E322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8" creationId="{09588DA8-065E-4F6F-8EFD-43104AB2E0CF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5:36.635" v="305"/>
          <ac:spMkLst>
            <pc:docMk/>
            <pc:sldMk cId="866178292" sldId="258"/>
            <ac:spMk id="9" creationId="{A2679492-7988-4050-9056-54244445241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10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5:36.635" v="305"/>
          <ac:spMkLst>
            <pc:docMk/>
            <pc:sldMk cId="866178292" sldId="258"/>
            <ac:spMk id="11" creationId="{B091B163-7D61-4891-ABCF-5C13D9C418D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12" creationId="{CD9FE4EF-C4D8-49A0-B2FF-81D8DB7D8A24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14" creationId="{4300840D-0A0B-4512-BACA-B439D5B9C57C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16" creationId="{D2B78728-A580-49A7-84F9-6EF6F583ADE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18" creationId="{38FAA1A1-D861-433F-88FA-1E9D6FD31D1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5:20.259" v="300"/>
          <ac:spMkLst>
            <pc:docMk/>
            <pc:sldMk cId="866178292" sldId="258"/>
            <ac:spMk id="20" creationId="{8D71EDA1-87BF-4D5D-AB79-F346FD19278A}"/>
          </ac:spMkLst>
        </pc:spChg>
        <pc:spChg chg="add mod">
          <ac:chgData name="Angy Carolan (2509406)" userId="S::2509406@student.uwtsd.ac.uk::64beb714-7f15-4236-a44f-108d3153645d" providerId="AD" clId="Web-{41EBBC8A-F360-2A4D-2AB8-C4A6B8FC0E30}" dt="2026-09-21T09:58:00.231" v="372" actId="14100"/>
          <ac:spMkLst>
            <pc:docMk/>
            <pc:sldMk cId="866178292" sldId="258"/>
            <ac:spMk id="22" creationId="{CF9E3600-B216-0F21-C839-D8301C91E322}"/>
          </ac:spMkLst>
        </pc:spChg>
        <pc:grpChg chg="add">
          <ac:chgData name="Angy Carolan (2509406)" userId="S::2509406@student.uwtsd.ac.uk::64beb714-7f15-4236-a44f-108d3153645d" providerId="AD" clId="Web-{41EBBC8A-F360-2A4D-2AB8-C4A6B8FC0E30}" dt="2026-09-21T09:45:36.635" v="305"/>
          <ac:grpSpMkLst>
            <pc:docMk/>
            <pc:sldMk cId="866178292" sldId="258"/>
            <ac:grpSpMk id="19" creationId="{0474DF76-993E-44DE-AFB0-C416182ACECF}"/>
          </ac:grpSpMkLst>
        </pc:grpChg>
        <pc:graphicFrameChg chg="add del">
          <ac:chgData name="Angy Carolan (2509406)" userId="S::2509406@student.uwtsd.ac.uk::64beb714-7f15-4236-a44f-108d3153645d" providerId="AD" clId="Web-{41EBBC8A-F360-2A4D-2AB8-C4A6B8FC0E30}" dt="2026-09-21T09:45:23.400" v="302"/>
          <ac:graphicFrameMkLst>
            <pc:docMk/>
            <pc:sldMk cId="866178292" sldId="258"/>
            <ac:graphicFrameMk id="5" creationId="{0B22A891-9A10-8F73-C437-3D96C192586D}"/>
          </ac:graphicFrameMkLst>
        </pc:graphicFrameChg>
        <pc:graphicFrameChg chg="add del">
          <ac:chgData name="Angy Carolan (2509406)" userId="S::2509406@student.uwtsd.ac.uk::64beb714-7f15-4236-a44f-108d3153645d" providerId="AD" clId="Web-{41EBBC8A-F360-2A4D-2AB8-C4A6B8FC0E30}" dt="2026-09-21T09:45:36.620" v="304"/>
          <ac:graphicFrameMkLst>
            <pc:docMk/>
            <pc:sldMk cId="866178292" sldId="258"/>
            <ac:graphicFrameMk id="7" creationId="{F1453032-E64A-67A3-DEC8-BF4B2BFB00A8}"/>
          </ac:graphicFrameMkLst>
        </pc:graphicFrameChg>
        <pc:cxnChg chg="add">
          <ac:chgData name="Angy Carolan (2509406)" userId="S::2509406@student.uwtsd.ac.uk::64beb714-7f15-4236-a44f-108d3153645d" providerId="AD" clId="Web-{41EBBC8A-F360-2A4D-2AB8-C4A6B8FC0E30}" dt="2026-09-21T09:45:36.635" v="305"/>
          <ac:cxnSpMkLst>
            <pc:docMk/>
            <pc:sldMk cId="866178292" sldId="258"/>
            <ac:cxnSpMk id="17" creationId="{C49DA8F6-BCC1-4447-B54C-57856834B94B}"/>
          </ac:cxnSpMkLst>
        </pc:cxnChg>
      </pc:sldChg>
      <pc:sldChg chg="addSp modSp new mod setBg">
        <pc:chgData name="Angy Carolan (2509406)" userId="S::2509406@student.uwtsd.ac.uk::64beb714-7f15-4236-a44f-108d3153645d" providerId="AD" clId="Web-{41EBBC8A-F360-2A4D-2AB8-C4A6B8FC0E30}" dt="2026-09-21T09:45:49.167" v="306"/>
        <pc:sldMkLst>
          <pc:docMk/>
          <pc:sldMk cId="2881606452" sldId="259"/>
        </pc:sldMkLst>
        <pc:spChg chg="mod">
          <ac:chgData name="Angy Carolan (2509406)" userId="S::2509406@student.uwtsd.ac.uk::64beb714-7f15-4236-a44f-108d3153645d" providerId="AD" clId="Web-{41EBBC8A-F360-2A4D-2AB8-C4A6B8FC0E30}" dt="2026-09-21T09:45:49.167" v="306"/>
          <ac:spMkLst>
            <pc:docMk/>
            <pc:sldMk cId="2881606452" sldId="259"/>
            <ac:spMk id="2" creationId="{D8B2989F-DB10-8789-2409-A86DC4A16D0E}"/>
          </ac:spMkLst>
        </pc:spChg>
        <pc:spChg chg="mod">
          <ac:chgData name="Angy Carolan (2509406)" userId="S::2509406@student.uwtsd.ac.uk::64beb714-7f15-4236-a44f-108d3153645d" providerId="AD" clId="Web-{41EBBC8A-F360-2A4D-2AB8-C4A6B8FC0E30}" dt="2026-09-21T09:45:49.167" v="306"/>
          <ac:spMkLst>
            <pc:docMk/>
            <pc:sldMk cId="2881606452" sldId="259"/>
            <ac:spMk id="3" creationId="{BA62A689-1113-8BC6-43CA-A68A72F8F680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5:49.167" v="306"/>
          <ac:spMkLst>
            <pc:docMk/>
            <pc:sldMk cId="2881606452" sldId="259"/>
            <ac:spMk id="9" creationId="{362810D9-2C5A-477D-949C-C191895477F3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5:49.167" v="306"/>
          <ac:spMkLst>
            <pc:docMk/>
            <pc:sldMk cId="2881606452" sldId="259"/>
            <ac:spMk id="11" creationId="{081E4A58-353D-44AE-B2FC-2A74E2E400F7}"/>
          </ac:spMkLst>
        </pc:spChg>
        <pc:picChg chg="add">
          <ac:chgData name="Angy Carolan (2509406)" userId="S::2509406@student.uwtsd.ac.uk::64beb714-7f15-4236-a44f-108d3153645d" providerId="AD" clId="Web-{41EBBC8A-F360-2A4D-2AB8-C4A6B8FC0E30}" dt="2026-09-21T09:45:49.167" v="306"/>
          <ac:picMkLst>
            <pc:docMk/>
            <pc:sldMk cId="2881606452" sldId="259"/>
            <ac:picMk id="5" creationId="{9A15FBEA-5FB6-CA61-6412-4FCC84D922A9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41EBBC8A-F360-2A4D-2AB8-C4A6B8FC0E30}" dt="2026-09-21T09:46:56.156" v="320" actId="20577"/>
        <pc:sldMkLst>
          <pc:docMk/>
          <pc:sldMk cId="555467669" sldId="260"/>
        </pc:sldMkLst>
        <pc:spChg chg="mod">
          <ac:chgData name="Angy Carolan (2509406)" userId="S::2509406@student.uwtsd.ac.uk::64beb714-7f15-4236-a44f-108d3153645d" providerId="AD" clId="Web-{41EBBC8A-F360-2A4D-2AB8-C4A6B8FC0E30}" dt="2026-09-21T09:46:56.156" v="320" actId="20577"/>
          <ac:spMkLst>
            <pc:docMk/>
            <pc:sldMk cId="555467669" sldId="260"/>
            <ac:spMk id="2" creationId="{9D95A645-459B-0F2A-247B-4FB73C532F76}"/>
          </ac:spMkLst>
        </pc:spChg>
        <pc:spChg chg="add del mo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3" creationId="{BAC10F7F-09F0-117A-BBB1-FC28EC835C43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09.106" v="308"/>
          <ac:spMkLst>
            <pc:docMk/>
            <pc:sldMk cId="555467669" sldId="260"/>
            <ac:spMk id="8" creationId="{907EF6B7-1338-4443-8C46-6A318D952DFD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09.106" v="308"/>
          <ac:spMkLst>
            <pc:docMk/>
            <pc:sldMk cId="555467669" sldId="260"/>
            <ac:spMk id="10" creationId="{DAAE4CDD-124C-4DCF-9584-B6033B545DD5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09.106" v="308"/>
          <ac:spMkLst>
            <pc:docMk/>
            <pc:sldMk cId="555467669" sldId="260"/>
            <ac:spMk id="12" creationId="{081E4A58-353D-44AE-B2FC-2A74E2E400F7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11.778" v="310"/>
          <ac:spMkLst>
            <pc:docMk/>
            <pc:sldMk cId="555467669" sldId="260"/>
            <ac:spMk id="14" creationId="{100EDD19-6802-4EC3-95CE-CFFAB042CFD6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11.778" v="310"/>
          <ac:spMkLst>
            <pc:docMk/>
            <pc:sldMk cId="555467669" sldId="260"/>
            <ac:spMk id="15" creationId="{DB17E863-922E-4C26-BD64-E8FD41D2866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16" creationId="{D2B78728-A580-49A7-84F9-6EF6F583ADE0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20.638" v="312"/>
          <ac:spMkLst>
            <pc:docMk/>
            <pc:sldMk cId="555467669" sldId="260"/>
            <ac:spMk id="17" creationId="{B50AB553-2A96-4A92-96F2-93548E096954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18" creationId="{38FAA1A1-D861-433F-88FA-1E9D6FD31D11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19" creationId="{09588DA8-065E-4F6F-8EFD-43104AB2E0CF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20" creationId="{8D71EDA1-87BF-4D5D-AB79-F346FD19278A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21" creationId="{C4285719-470E-454C-AF62-8323075F1F5B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22" creationId="{CD9FE4EF-C4D8-49A0-B2FF-81D8DB7D8A24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23" creationId="{4300840D-0A0B-4512-BACA-B439D5B9C57C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6:38.452" v="314"/>
          <ac:spMkLst>
            <pc:docMk/>
            <pc:sldMk cId="555467669" sldId="260"/>
            <ac:spMk id="24" creationId="{BAC10F7F-09F0-117A-BBB1-FC28EC835C43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26" creationId="{DEE2AD96-B495-4E06-9291-B71706F728CB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27" creationId="{53CF6D67-C5A8-4ADD-9E8E-1E38CA1D3166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28" creationId="{86909FA0-B515-4681-B7A8-FA281D133B94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29" creationId="{21C9FE86-FCC3-4A31-AA1C-C882262B7FE7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30" creationId="{7D96243B-ECED-4B71-8E06-AE9A285EAD20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31" creationId="{A09989E4-EFDC-4A90-A633-E0525FB4139E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6:38.467" v="315"/>
          <ac:spMkLst>
            <pc:docMk/>
            <pc:sldMk cId="555467669" sldId="260"/>
            <ac:spMk id="32" creationId="{BAC10F7F-09F0-117A-BBB1-FC28EC835C43}"/>
          </ac:spMkLst>
        </pc:spChg>
        <pc:graphicFrameChg chg="add del">
          <ac:chgData name="Angy Carolan (2509406)" userId="S::2509406@student.uwtsd.ac.uk::64beb714-7f15-4236-a44f-108d3153645d" providerId="AD" clId="Web-{41EBBC8A-F360-2A4D-2AB8-C4A6B8FC0E30}" dt="2026-09-21T09:46:20.638" v="312"/>
          <ac:graphicFrameMkLst>
            <pc:docMk/>
            <pc:sldMk cId="555467669" sldId="260"/>
            <ac:graphicFrameMk id="5" creationId="{B1C14F03-409A-72D6-473E-100C81146EA3}"/>
          </ac:graphicFrameMkLst>
        </pc:graphicFrameChg>
        <pc:picChg chg="add del">
          <ac:chgData name="Angy Carolan (2509406)" userId="S::2509406@student.uwtsd.ac.uk::64beb714-7f15-4236-a44f-108d3153645d" providerId="AD" clId="Web-{41EBBC8A-F360-2A4D-2AB8-C4A6B8FC0E30}" dt="2026-09-21T09:46:20.638" v="312"/>
          <ac:picMkLst>
            <pc:docMk/>
            <pc:sldMk cId="555467669" sldId="260"/>
            <ac:picMk id="6" creationId="{E7EAC3F2-A6E0-F551-D3D3-3086D7805C92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41EBBC8A-F360-2A4D-2AB8-C4A6B8FC0E30}" dt="2026-09-21T09:58:57.297" v="376" actId="20577"/>
        <pc:sldMkLst>
          <pc:docMk/>
          <pc:sldMk cId="1676100607" sldId="261"/>
        </pc:sldMkLst>
        <pc:spChg chg="mod">
          <ac:chgData name="Angy Carolan (2509406)" userId="S::2509406@student.uwtsd.ac.uk::64beb714-7f15-4236-a44f-108d3153645d" providerId="AD" clId="Web-{41EBBC8A-F360-2A4D-2AB8-C4A6B8FC0E30}" dt="2026-09-21T09:47:29.986" v="327"/>
          <ac:spMkLst>
            <pc:docMk/>
            <pc:sldMk cId="1676100607" sldId="261"/>
            <ac:spMk id="2" creationId="{30D2016E-19E0-9961-A033-BBE032550A01}"/>
          </ac:spMkLst>
        </pc:spChg>
        <pc:spChg chg="add del mod">
          <ac:chgData name="Angy Carolan (2509406)" userId="S::2509406@student.uwtsd.ac.uk::64beb714-7f15-4236-a44f-108d3153645d" providerId="AD" clId="Web-{41EBBC8A-F360-2A4D-2AB8-C4A6B8FC0E30}" dt="2026-09-21T09:47:29.986" v="327"/>
          <ac:spMkLst>
            <pc:docMk/>
            <pc:sldMk cId="1676100607" sldId="261"/>
            <ac:spMk id="3" creationId="{0F4ABC19-8E92-1AB3-BD4D-09F5879837B3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7:29.986" v="327"/>
          <ac:spMkLst>
            <pc:docMk/>
            <pc:sldMk cId="1676100607" sldId="261"/>
            <ac:spMk id="8" creationId="{907EF6B7-1338-4443-8C46-6A318D952DFD}"/>
          </ac:spMkLst>
        </pc:spChg>
        <pc:spChg chg="add del">
          <ac:chgData name="Angy Carolan (2509406)" userId="S::2509406@student.uwtsd.ac.uk::64beb714-7f15-4236-a44f-108d3153645d" providerId="AD" clId="Web-{41EBBC8A-F360-2A4D-2AB8-C4A6B8FC0E30}" dt="2026-09-21T09:47:14.845" v="322"/>
          <ac:spMkLst>
            <pc:docMk/>
            <pc:sldMk cId="1676100607" sldId="261"/>
            <ac:spMk id="10" creationId="{B50AB553-2A96-4A92-96F2-93548E096954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7:29.986" v="327"/>
          <ac:spMkLst>
            <pc:docMk/>
            <pc:sldMk cId="1676100607" sldId="261"/>
            <ac:spMk id="16" creationId="{DAAE4CDD-124C-4DCF-9584-B6033B545DD5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7:29.986" v="327"/>
          <ac:spMkLst>
            <pc:docMk/>
            <pc:sldMk cId="1676100607" sldId="261"/>
            <ac:spMk id="17" creationId="{081E4A58-353D-44AE-B2FC-2A74E2E400F7}"/>
          </ac:spMkLst>
        </pc:spChg>
        <pc:spChg chg="add mod">
          <ac:chgData name="Angy Carolan (2509406)" userId="S::2509406@student.uwtsd.ac.uk::64beb714-7f15-4236-a44f-108d3153645d" providerId="AD" clId="Web-{41EBBC8A-F360-2A4D-2AB8-C4A6B8FC0E30}" dt="2026-09-21T09:58:57.297" v="376" actId="20577"/>
          <ac:spMkLst>
            <pc:docMk/>
            <pc:sldMk cId="1676100607" sldId="261"/>
            <ac:spMk id="18" creationId="{0F4ABC19-8E92-1AB3-BD4D-09F5879837B3}"/>
          </ac:spMkLst>
        </pc:spChg>
        <pc:graphicFrameChg chg="add del">
          <ac:chgData name="Angy Carolan (2509406)" userId="S::2509406@student.uwtsd.ac.uk::64beb714-7f15-4236-a44f-108d3153645d" providerId="AD" clId="Web-{41EBBC8A-F360-2A4D-2AB8-C4A6B8FC0E30}" dt="2026-09-21T09:47:14.845" v="322"/>
          <ac:graphicFrameMkLst>
            <pc:docMk/>
            <pc:sldMk cId="1676100607" sldId="261"/>
            <ac:graphicFrameMk id="5" creationId="{5FDCC7AD-2655-B5E0-3AFE-EF807711C996}"/>
          </ac:graphicFrameMkLst>
        </pc:graphicFrameChg>
        <pc:graphicFrameChg chg="add del">
          <ac:chgData name="Angy Carolan (2509406)" userId="S::2509406@student.uwtsd.ac.uk::64beb714-7f15-4236-a44f-108d3153645d" providerId="AD" clId="Web-{41EBBC8A-F360-2A4D-2AB8-C4A6B8FC0E30}" dt="2026-09-21T09:47:20.689" v="324"/>
          <ac:graphicFrameMkLst>
            <pc:docMk/>
            <pc:sldMk cId="1676100607" sldId="261"/>
            <ac:graphicFrameMk id="12" creationId="{C42492CA-BDA2-1D8A-393D-3364E15D8933}"/>
          </ac:graphicFrameMkLst>
        </pc:graphicFrameChg>
        <pc:graphicFrameChg chg="add del">
          <ac:chgData name="Angy Carolan (2509406)" userId="S::2509406@student.uwtsd.ac.uk::64beb714-7f15-4236-a44f-108d3153645d" providerId="AD" clId="Web-{41EBBC8A-F360-2A4D-2AB8-C4A6B8FC0E30}" dt="2026-09-21T09:47:29.971" v="326"/>
          <ac:graphicFrameMkLst>
            <pc:docMk/>
            <pc:sldMk cId="1676100607" sldId="261"/>
            <ac:graphicFrameMk id="14" creationId="{2677D502-984D-6910-1762-350779DCC7CB}"/>
          </ac:graphicFrameMkLst>
        </pc:graphicFrameChg>
        <pc:picChg chg="add del">
          <ac:chgData name="Angy Carolan (2509406)" userId="S::2509406@student.uwtsd.ac.uk::64beb714-7f15-4236-a44f-108d3153645d" providerId="AD" clId="Web-{41EBBC8A-F360-2A4D-2AB8-C4A6B8FC0E30}" dt="2026-09-21T09:47:14.845" v="322"/>
          <ac:picMkLst>
            <pc:docMk/>
            <pc:sldMk cId="1676100607" sldId="261"/>
            <ac:picMk id="6" creationId="{D912E265-F3B8-E237-2C99-54130BF5773C}"/>
          </ac:picMkLst>
        </pc:picChg>
      </pc:sldChg>
      <pc:sldChg chg="addSp modSp new mod setBg">
        <pc:chgData name="Angy Carolan (2509406)" userId="S::2509406@student.uwtsd.ac.uk::64beb714-7f15-4236-a44f-108d3153645d" providerId="AD" clId="Web-{41EBBC8A-F360-2A4D-2AB8-C4A6B8FC0E30}" dt="2026-09-21T09:56:45.820" v="365" actId="20577"/>
        <pc:sldMkLst>
          <pc:docMk/>
          <pc:sldMk cId="3040017909" sldId="262"/>
        </pc:sldMkLst>
        <pc:spChg chg="mod">
          <ac:chgData name="Angy Carolan (2509406)" userId="S::2509406@student.uwtsd.ac.uk::64beb714-7f15-4236-a44f-108d3153645d" providerId="AD" clId="Web-{41EBBC8A-F360-2A4D-2AB8-C4A6B8FC0E30}" dt="2026-09-21T09:48:18.177" v="335" actId="14100"/>
          <ac:spMkLst>
            <pc:docMk/>
            <pc:sldMk cId="3040017909" sldId="262"/>
            <ac:spMk id="2" creationId="{C38A72F3-F622-6FD0-163A-C7C4653EA211}"/>
          </ac:spMkLst>
        </pc:spChg>
        <pc:spChg chg="mod">
          <ac:chgData name="Angy Carolan (2509406)" userId="S::2509406@student.uwtsd.ac.uk::64beb714-7f15-4236-a44f-108d3153645d" providerId="AD" clId="Web-{41EBBC8A-F360-2A4D-2AB8-C4A6B8FC0E30}" dt="2026-09-21T09:56:45.820" v="365" actId="20577"/>
          <ac:spMkLst>
            <pc:docMk/>
            <pc:sldMk cId="3040017909" sldId="262"/>
            <ac:spMk id="3" creationId="{F3D5C925-CF25-E79B-7C6B-E8D71784C26E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7:39.456" v="328"/>
          <ac:spMkLst>
            <pc:docMk/>
            <pc:sldMk cId="3040017909" sldId="262"/>
            <ac:spMk id="9" creationId="{2C61293E-6EBE-43EF-A52C-9BEBFD7679D4}"/>
          </ac:spMkLst>
        </pc:spChg>
        <pc:spChg chg="add">
          <ac:chgData name="Angy Carolan (2509406)" userId="S::2509406@student.uwtsd.ac.uk::64beb714-7f15-4236-a44f-108d3153645d" providerId="AD" clId="Web-{41EBBC8A-F360-2A4D-2AB8-C4A6B8FC0E30}" dt="2026-09-21T09:47:39.456" v="328"/>
          <ac:spMkLst>
            <pc:docMk/>
            <pc:sldMk cId="3040017909" sldId="262"/>
            <ac:spMk id="11" creationId="{21540236-BFD5-4A9D-8840-4703E7F76825}"/>
          </ac:spMkLst>
        </pc:spChg>
        <pc:picChg chg="add">
          <ac:chgData name="Angy Carolan (2509406)" userId="S::2509406@student.uwtsd.ac.uk::64beb714-7f15-4236-a44f-108d3153645d" providerId="AD" clId="Web-{41EBBC8A-F360-2A4D-2AB8-C4A6B8FC0E30}" dt="2026-09-21T09:47:39.456" v="328"/>
          <ac:picMkLst>
            <pc:docMk/>
            <pc:sldMk cId="3040017909" sldId="262"/>
            <ac:picMk id="5" creationId="{BCA9AC69-D0E7-E126-6FFC-813B2FFA149E}"/>
          </ac:picMkLst>
        </pc:picChg>
      </pc:sldChg>
      <pc:sldChg chg="modSp new del">
        <pc:chgData name="Angy Carolan (2509406)" userId="S::2509406@student.uwtsd.ac.uk::64beb714-7f15-4236-a44f-108d3153645d" providerId="AD" clId="Web-{41EBBC8A-F360-2A4D-2AB8-C4A6B8FC0E30}" dt="2026-09-21T09:39:38.065" v="234"/>
        <pc:sldMkLst>
          <pc:docMk/>
          <pc:sldMk cId="2205360438" sldId="263"/>
        </pc:sldMkLst>
        <pc:spChg chg="mod">
          <ac:chgData name="Angy Carolan (2509406)" userId="S::2509406@student.uwtsd.ac.uk::64beb714-7f15-4236-a44f-108d3153645d" providerId="AD" clId="Web-{41EBBC8A-F360-2A4D-2AB8-C4A6B8FC0E30}" dt="2026-09-21T09:39:33.362" v="233" actId="20577"/>
          <ac:spMkLst>
            <pc:docMk/>
            <pc:sldMk cId="2205360438" sldId="263"/>
            <ac:spMk id="3" creationId="{6AB26B95-6C4A-1E3E-2657-4C680C96DDCA}"/>
          </ac:spMkLst>
        </pc:spChg>
      </pc:sldChg>
      <pc:sldChg chg="addSp delSp modSp new">
        <pc:chgData name="Angy Carolan (2509406)" userId="S::2509406@student.uwtsd.ac.uk::64beb714-7f15-4236-a44f-108d3153645d" providerId="AD" clId="Web-{41EBBC8A-F360-2A4D-2AB8-C4A6B8FC0E30}" dt="2026-09-21T09:42:39.514" v="269"/>
        <pc:sldMkLst>
          <pc:docMk/>
          <pc:sldMk cId="2537382011" sldId="263"/>
        </pc:sldMkLst>
        <pc:spChg chg="mod">
          <ac:chgData name="Angy Carolan (2509406)" userId="S::2509406@student.uwtsd.ac.uk::64beb714-7f15-4236-a44f-108d3153645d" providerId="AD" clId="Web-{41EBBC8A-F360-2A4D-2AB8-C4A6B8FC0E30}" dt="2026-09-21T09:40:11.786" v="242" actId="20577"/>
          <ac:spMkLst>
            <pc:docMk/>
            <pc:sldMk cId="2537382011" sldId="263"/>
            <ac:spMk id="2" creationId="{A8FD42E5-D39E-7D05-DA16-69B8D373B1AE}"/>
          </ac:spMkLst>
        </pc:spChg>
        <pc:spChg chg="del mod">
          <ac:chgData name="Angy Carolan (2509406)" userId="S::2509406@student.uwtsd.ac.uk::64beb714-7f15-4236-a44f-108d3153645d" providerId="AD" clId="Web-{41EBBC8A-F360-2A4D-2AB8-C4A6B8FC0E30}" dt="2026-09-21T09:40:45.491" v="246"/>
          <ac:spMkLst>
            <pc:docMk/>
            <pc:sldMk cId="2537382011" sldId="263"/>
            <ac:spMk id="3" creationId="{5EF1A707-3E67-84E7-9709-81DC2C6326AE}"/>
          </ac:spMkLst>
        </pc:spChg>
        <pc:spChg chg="del mod">
          <ac:chgData name="Angy Carolan (2509406)" userId="S::2509406@student.uwtsd.ac.uk::64beb714-7f15-4236-a44f-108d3153645d" providerId="AD" clId="Web-{41EBBC8A-F360-2A4D-2AB8-C4A6B8FC0E30}" dt="2026-09-21T09:42:13.638" v="253"/>
          <ac:spMkLst>
            <pc:docMk/>
            <pc:sldMk cId="2537382011" sldId="263"/>
            <ac:spMk id="4" creationId="{2E85E11C-0EA7-8A12-A233-B45F23D2287F}"/>
          </ac:spMkLst>
        </pc:spChg>
        <pc:spChg chg="del mod">
          <ac:chgData name="Angy Carolan (2509406)" userId="S::2509406@student.uwtsd.ac.uk::64beb714-7f15-4236-a44f-108d3153645d" providerId="AD" clId="Web-{41EBBC8A-F360-2A4D-2AB8-C4A6B8FC0E30}" dt="2026-09-21T09:40:26.724" v="245"/>
          <ac:spMkLst>
            <pc:docMk/>
            <pc:sldMk cId="2537382011" sldId="263"/>
            <ac:spMk id="5" creationId="{B759F5B9-D265-C4B3-C3F7-B0CCFA8A1D85}"/>
          </ac:spMkLst>
        </pc:spChg>
        <pc:spChg chg="del mod">
          <ac:chgData name="Angy Carolan (2509406)" userId="S::2509406@student.uwtsd.ac.uk::64beb714-7f15-4236-a44f-108d3153645d" providerId="AD" clId="Web-{41EBBC8A-F360-2A4D-2AB8-C4A6B8FC0E30}" dt="2026-09-21T09:42:13.685" v="254"/>
          <ac:spMkLst>
            <pc:docMk/>
            <pc:sldMk cId="2537382011" sldId="263"/>
            <ac:spMk id="6" creationId="{9236BED3-3ABF-07B3-9456-D19DD51DDE06}"/>
          </ac:spMkLst>
        </pc:spChg>
        <pc:graphicFrameChg chg="add mod ord modGraphic">
          <ac:chgData name="Angy Carolan (2509406)" userId="S::2509406@student.uwtsd.ac.uk::64beb714-7f15-4236-a44f-108d3153645d" providerId="AD" clId="Web-{41EBBC8A-F360-2A4D-2AB8-C4A6B8FC0E30}" dt="2026-09-21T09:42:23.638" v="261"/>
          <ac:graphicFrameMkLst>
            <pc:docMk/>
            <pc:sldMk cId="2537382011" sldId="263"/>
            <ac:graphicFrameMk id="8" creationId="{44DDEF05-BBFF-BDB8-4692-BD9380619356}"/>
          </ac:graphicFrameMkLst>
        </pc:graphicFrameChg>
        <pc:graphicFrameChg chg="add mod ord modGraphic">
          <ac:chgData name="Angy Carolan (2509406)" userId="S::2509406@student.uwtsd.ac.uk::64beb714-7f15-4236-a44f-108d3153645d" providerId="AD" clId="Web-{41EBBC8A-F360-2A4D-2AB8-C4A6B8FC0E30}" dt="2026-09-21T09:42:39.514" v="269"/>
          <ac:graphicFrameMkLst>
            <pc:docMk/>
            <pc:sldMk cId="2537382011" sldId="263"/>
            <ac:graphicFrameMk id="10" creationId="{8B8AF107-4445-79B9-4432-2EF0D60BCEC5}"/>
          </ac:graphicFrameMkLst>
        </pc:graphicFrameChg>
      </pc:sldChg>
      <pc:sldChg chg="addSp delSp modSp new">
        <pc:chgData name="Angy Carolan (2509406)" userId="S::2509406@student.uwtsd.ac.uk::64beb714-7f15-4236-a44f-108d3153645d" providerId="AD" clId="Web-{41EBBC8A-F360-2A4D-2AB8-C4A6B8FC0E30}" dt="2026-09-21T09:49:38.776" v="342"/>
        <pc:sldMkLst>
          <pc:docMk/>
          <pc:sldMk cId="1989147289" sldId="264"/>
        </pc:sldMkLst>
        <pc:spChg chg="mod">
          <ac:chgData name="Angy Carolan (2509406)" userId="S::2509406@student.uwtsd.ac.uk::64beb714-7f15-4236-a44f-108d3153645d" providerId="AD" clId="Web-{41EBBC8A-F360-2A4D-2AB8-C4A6B8FC0E30}" dt="2026-09-21T09:43:26.674" v="282" actId="20577"/>
          <ac:spMkLst>
            <pc:docMk/>
            <pc:sldMk cId="1989147289" sldId="264"/>
            <ac:spMk id="2" creationId="{BD7617A4-4BE2-047D-CE1D-5337EEC9C757}"/>
          </ac:spMkLst>
        </pc:spChg>
        <pc:spChg chg="del mod">
          <ac:chgData name="Angy Carolan (2509406)" userId="S::2509406@student.uwtsd.ac.uk::64beb714-7f15-4236-a44f-108d3153645d" providerId="AD" clId="Web-{41EBBC8A-F360-2A4D-2AB8-C4A6B8FC0E30}" dt="2026-09-21T09:49:38.776" v="342"/>
          <ac:spMkLst>
            <pc:docMk/>
            <pc:sldMk cId="1989147289" sldId="264"/>
            <ac:spMk id="3" creationId="{5B765851-71A1-5D03-A2E1-484C0CAF4C8F}"/>
          </ac:spMkLst>
        </pc:spChg>
        <pc:graphicFrameChg chg="add">
          <ac:chgData name="Angy Carolan (2509406)" userId="S::2509406@student.uwtsd.ac.uk::64beb714-7f15-4236-a44f-108d3153645d" providerId="AD" clId="Web-{41EBBC8A-F360-2A4D-2AB8-C4A6B8FC0E30}" dt="2026-09-21T09:49:38.776" v="342"/>
          <ac:graphicFrameMkLst>
            <pc:docMk/>
            <pc:sldMk cId="1989147289" sldId="264"/>
            <ac:graphicFrameMk id="5" creationId="{9FAEB33D-5C50-7A70-CDE6-930FF7939865}"/>
          </ac:graphicFrameMkLst>
        </pc:graphicFrameChg>
      </pc:sldChg>
      <pc:sldChg chg="new del">
        <pc:chgData name="Angy Carolan (2509406)" userId="S::2509406@student.uwtsd.ac.uk::64beb714-7f15-4236-a44f-108d3153645d" providerId="AD" clId="Web-{41EBBC8A-F360-2A4D-2AB8-C4A6B8FC0E30}" dt="2026-09-21T09:43:08.719" v="271"/>
        <pc:sldMkLst>
          <pc:docMk/>
          <pc:sldMk cId="3992928336" sldId="264"/>
        </pc:sldMkLst>
      </pc:sldChg>
      <pc:sldChg chg="modSp new">
        <pc:chgData name="Angy Carolan (2509406)" userId="S::2509406@student.uwtsd.ac.uk::64beb714-7f15-4236-a44f-108d3153645d" providerId="AD" clId="Web-{41EBBC8A-F360-2A4D-2AB8-C4A6B8FC0E30}" dt="2026-09-21T09:54:26.951" v="362" actId="20577"/>
        <pc:sldMkLst>
          <pc:docMk/>
          <pc:sldMk cId="1086996085" sldId="265"/>
        </pc:sldMkLst>
        <pc:spChg chg="mod">
          <ac:chgData name="Angy Carolan (2509406)" userId="S::2509406@student.uwtsd.ac.uk::64beb714-7f15-4236-a44f-108d3153645d" providerId="AD" clId="Web-{41EBBC8A-F360-2A4D-2AB8-C4A6B8FC0E30}" dt="2026-09-21T09:54:04.762" v="357" actId="20577"/>
          <ac:spMkLst>
            <pc:docMk/>
            <pc:sldMk cId="1086996085" sldId="265"/>
            <ac:spMk id="2" creationId="{3AA6B5CC-ACFF-A62D-2BC3-6CD2E313B4F4}"/>
          </ac:spMkLst>
        </pc:spChg>
        <pc:spChg chg="mod">
          <ac:chgData name="Angy Carolan (2509406)" userId="S::2509406@student.uwtsd.ac.uk::64beb714-7f15-4236-a44f-108d3153645d" providerId="AD" clId="Web-{41EBBC8A-F360-2A4D-2AB8-C4A6B8FC0E30}" dt="2026-09-21T09:54:26.951" v="362" actId="20577"/>
          <ac:spMkLst>
            <pc:docMk/>
            <pc:sldMk cId="1086996085" sldId="265"/>
            <ac:spMk id="3" creationId="{7DCA2124-F502-EEBF-8F3B-319AE68E783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7F6B80-ABEB-4C2B-B12C-AD33B93410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7823DD-ED1C-4203-A240-51E32F1148E6}">
      <dgm:prSet/>
      <dgm:spPr/>
      <dgm:t>
        <a:bodyPr/>
        <a:lstStyle/>
        <a:p>
          <a:r>
            <a:rPr lang="en-GB"/>
            <a:t>My chosen career</a:t>
          </a:r>
          <a:endParaRPr lang="en-US"/>
        </a:p>
      </dgm:t>
    </dgm:pt>
    <dgm:pt modelId="{B0E398E5-F2CC-4A09-AE98-9B1D85B342CE}" type="parTrans" cxnId="{6E4B6FEE-5D7A-4A32-AA72-34664ACD943B}">
      <dgm:prSet/>
      <dgm:spPr/>
      <dgm:t>
        <a:bodyPr/>
        <a:lstStyle/>
        <a:p>
          <a:endParaRPr lang="en-US"/>
        </a:p>
      </dgm:t>
    </dgm:pt>
    <dgm:pt modelId="{27C26BD8-3207-41BB-9C87-961535CC256F}" type="sibTrans" cxnId="{6E4B6FEE-5D7A-4A32-AA72-34664ACD943B}">
      <dgm:prSet/>
      <dgm:spPr/>
      <dgm:t>
        <a:bodyPr/>
        <a:lstStyle/>
        <a:p>
          <a:endParaRPr lang="en-US"/>
        </a:p>
      </dgm:t>
    </dgm:pt>
    <dgm:pt modelId="{A7A1EBDB-90B2-4DE4-8B1F-B2C9526018BE}">
      <dgm:prSet/>
      <dgm:spPr/>
      <dgm:t>
        <a:bodyPr/>
        <a:lstStyle/>
        <a:p>
          <a:r>
            <a:rPr lang="en-GB"/>
            <a:t>My long-term career goal is to work towards becoming a Registered Manager within a children’s residential home.</a:t>
          </a:r>
          <a:endParaRPr lang="en-US"/>
        </a:p>
      </dgm:t>
    </dgm:pt>
    <dgm:pt modelId="{E9169CC4-C735-4863-A4BB-5D6D2306BAC1}" type="parTrans" cxnId="{6D302FBE-068E-466B-A7BA-5553EBA3A289}">
      <dgm:prSet/>
      <dgm:spPr/>
      <dgm:t>
        <a:bodyPr/>
        <a:lstStyle/>
        <a:p>
          <a:endParaRPr lang="en-US"/>
        </a:p>
      </dgm:t>
    </dgm:pt>
    <dgm:pt modelId="{9B5CBF2F-0AB6-4B7D-9C07-0B8B219F566D}" type="sibTrans" cxnId="{6D302FBE-068E-466B-A7BA-5553EBA3A289}">
      <dgm:prSet/>
      <dgm:spPr/>
      <dgm:t>
        <a:bodyPr/>
        <a:lstStyle/>
        <a:p>
          <a:endParaRPr lang="en-US"/>
        </a:p>
      </dgm:t>
    </dgm:pt>
    <dgm:pt modelId="{967950AC-AAA6-45EA-B4D8-FE987A18E4D7}">
      <dgm:prSet/>
      <dgm:spPr/>
      <dgm:t>
        <a:bodyPr/>
        <a:lstStyle/>
        <a:p>
          <a:r>
            <a:rPr lang="en-GB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/>
        </a:p>
      </dgm:t>
    </dgm:pt>
    <dgm:pt modelId="{FEDE8CE0-EB7B-4A75-944C-872BE6CEE034}" type="parTrans" cxnId="{F5F0BD29-980B-4FB0-8D79-309ECB18AFFF}">
      <dgm:prSet/>
      <dgm:spPr/>
      <dgm:t>
        <a:bodyPr/>
        <a:lstStyle/>
        <a:p>
          <a:endParaRPr lang="en-US"/>
        </a:p>
      </dgm:t>
    </dgm:pt>
    <dgm:pt modelId="{8073C543-505A-46B4-B7C6-CFB86D2712FE}" type="sibTrans" cxnId="{F5F0BD29-980B-4FB0-8D79-309ECB18AFFF}">
      <dgm:prSet/>
      <dgm:spPr/>
      <dgm:t>
        <a:bodyPr/>
        <a:lstStyle/>
        <a:p>
          <a:endParaRPr lang="en-US"/>
        </a:p>
      </dgm:t>
    </dgm:pt>
    <dgm:pt modelId="{72236159-72FA-4833-9AD0-20F83735F608}">
      <dgm:prSet/>
      <dgm:spPr/>
      <dgm:t>
        <a:bodyPr/>
        <a:lstStyle/>
        <a:p>
          <a:r>
            <a:rPr lang="en-GB"/>
            <a:t>As a future manager, I would want to combine direct care with leadership, ensuring that children receive safe, consistent and child-centred support.</a:t>
          </a:r>
          <a:endParaRPr lang="en-US"/>
        </a:p>
      </dgm:t>
    </dgm:pt>
    <dgm:pt modelId="{41041EE3-FBB4-489C-A2C3-A1ACD9857C22}" type="parTrans" cxnId="{E8789E37-7872-46D3-A4F4-B3CE1E3AC92A}">
      <dgm:prSet/>
      <dgm:spPr/>
      <dgm:t>
        <a:bodyPr/>
        <a:lstStyle/>
        <a:p>
          <a:endParaRPr lang="en-US"/>
        </a:p>
      </dgm:t>
    </dgm:pt>
    <dgm:pt modelId="{7E5BE88C-B56D-47AC-B2F6-AF12CAADCA55}" type="sibTrans" cxnId="{E8789E37-7872-46D3-A4F4-B3CE1E3AC92A}">
      <dgm:prSet/>
      <dgm:spPr/>
      <dgm:t>
        <a:bodyPr/>
        <a:lstStyle/>
        <a:p>
          <a:endParaRPr lang="en-US"/>
        </a:p>
      </dgm:t>
    </dgm:pt>
    <dgm:pt modelId="{C143951D-0233-427B-A931-7A41F15F79F7}" type="pres">
      <dgm:prSet presAssocID="{227F6B80-ABEB-4C2B-B12C-AD33B93410EE}" presName="linear" presStyleCnt="0">
        <dgm:presLayoutVars>
          <dgm:animLvl val="lvl"/>
          <dgm:resizeHandles val="exact"/>
        </dgm:presLayoutVars>
      </dgm:prSet>
      <dgm:spPr/>
    </dgm:pt>
    <dgm:pt modelId="{4A91D1E4-84F9-410D-A420-23991454BFF1}" type="pres">
      <dgm:prSet presAssocID="{8E7823DD-ED1C-4203-A240-51E32F1148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18C9DC-D29A-4962-81DB-52C0614DFF56}" type="pres">
      <dgm:prSet presAssocID="{27C26BD8-3207-41BB-9C87-961535CC256F}" presName="spacer" presStyleCnt="0"/>
      <dgm:spPr/>
    </dgm:pt>
    <dgm:pt modelId="{9B60DE7F-F8F5-474C-A7EE-E19B82A68DC0}" type="pres">
      <dgm:prSet presAssocID="{A7A1EBDB-90B2-4DE4-8B1F-B2C9526018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E7C014-00FC-41B9-9648-D88037EC22FB}" type="pres">
      <dgm:prSet presAssocID="{9B5CBF2F-0AB6-4B7D-9C07-0B8B219F566D}" presName="spacer" presStyleCnt="0"/>
      <dgm:spPr/>
    </dgm:pt>
    <dgm:pt modelId="{1AFFA460-333B-42EB-9393-92CEA87785E8}" type="pres">
      <dgm:prSet presAssocID="{967950AC-AAA6-45EA-B4D8-FE987A18E4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1EB70D-A2D3-4E6C-9558-00467A51476E}" type="pres">
      <dgm:prSet presAssocID="{8073C543-505A-46B4-B7C6-CFB86D2712FE}" presName="spacer" presStyleCnt="0"/>
      <dgm:spPr/>
    </dgm:pt>
    <dgm:pt modelId="{1CD79717-35CA-4097-BC59-235C3EE680ED}" type="pres">
      <dgm:prSet presAssocID="{72236159-72FA-4833-9AD0-20F83735F6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8AE60B-4C45-455B-BD5C-29BDC24785B7}" type="presOf" srcId="{8E7823DD-ED1C-4203-A240-51E32F1148E6}" destId="{4A91D1E4-84F9-410D-A420-23991454BFF1}" srcOrd="0" destOrd="0" presId="urn:microsoft.com/office/officeart/2005/8/layout/vList2"/>
    <dgm:cxn modelId="{F5F0BD29-980B-4FB0-8D79-309ECB18AFFF}" srcId="{227F6B80-ABEB-4C2B-B12C-AD33B93410EE}" destId="{967950AC-AAA6-45EA-B4D8-FE987A18E4D7}" srcOrd="2" destOrd="0" parTransId="{FEDE8CE0-EB7B-4A75-944C-872BE6CEE034}" sibTransId="{8073C543-505A-46B4-B7C6-CFB86D2712FE}"/>
    <dgm:cxn modelId="{A9952B2C-5006-48CB-9B36-76406412DB55}" type="presOf" srcId="{72236159-72FA-4833-9AD0-20F83735F608}" destId="{1CD79717-35CA-4097-BC59-235C3EE680ED}" srcOrd="0" destOrd="0" presId="urn:microsoft.com/office/officeart/2005/8/layout/vList2"/>
    <dgm:cxn modelId="{E8789E37-7872-46D3-A4F4-B3CE1E3AC92A}" srcId="{227F6B80-ABEB-4C2B-B12C-AD33B93410EE}" destId="{72236159-72FA-4833-9AD0-20F83735F608}" srcOrd="3" destOrd="0" parTransId="{41041EE3-FBB4-489C-A2C3-A1ACD9857C22}" sibTransId="{7E5BE88C-B56D-47AC-B2F6-AF12CAADCA55}"/>
    <dgm:cxn modelId="{45347BAB-FE92-453C-AA6E-E82E0BBA71E2}" type="presOf" srcId="{967950AC-AAA6-45EA-B4D8-FE987A18E4D7}" destId="{1AFFA460-333B-42EB-9393-92CEA87785E8}" srcOrd="0" destOrd="0" presId="urn:microsoft.com/office/officeart/2005/8/layout/vList2"/>
    <dgm:cxn modelId="{6D302FBE-068E-466B-A7BA-5553EBA3A289}" srcId="{227F6B80-ABEB-4C2B-B12C-AD33B93410EE}" destId="{A7A1EBDB-90B2-4DE4-8B1F-B2C9526018BE}" srcOrd="1" destOrd="0" parTransId="{E9169CC4-C735-4863-A4BB-5D6D2306BAC1}" sibTransId="{9B5CBF2F-0AB6-4B7D-9C07-0B8B219F566D}"/>
    <dgm:cxn modelId="{709944ED-DDF9-4CE8-B898-32DEAC753C93}" type="presOf" srcId="{227F6B80-ABEB-4C2B-B12C-AD33B93410EE}" destId="{C143951D-0233-427B-A931-7A41F15F79F7}" srcOrd="0" destOrd="0" presId="urn:microsoft.com/office/officeart/2005/8/layout/vList2"/>
    <dgm:cxn modelId="{6E4B6FEE-5D7A-4A32-AA72-34664ACD943B}" srcId="{227F6B80-ABEB-4C2B-B12C-AD33B93410EE}" destId="{8E7823DD-ED1C-4203-A240-51E32F1148E6}" srcOrd="0" destOrd="0" parTransId="{B0E398E5-F2CC-4A09-AE98-9B1D85B342CE}" sibTransId="{27C26BD8-3207-41BB-9C87-961535CC256F}"/>
    <dgm:cxn modelId="{9BA414FC-A86D-47F4-8A89-93F3827183F0}" type="presOf" srcId="{A7A1EBDB-90B2-4DE4-8B1F-B2C9526018BE}" destId="{9B60DE7F-F8F5-474C-A7EE-E19B82A68DC0}" srcOrd="0" destOrd="0" presId="urn:microsoft.com/office/officeart/2005/8/layout/vList2"/>
    <dgm:cxn modelId="{1B93D7B5-C7C1-46A9-8A7D-E77F1B22CFDD}" type="presParOf" srcId="{C143951D-0233-427B-A931-7A41F15F79F7}" destId="{4A91D1E4-84F9-410D-A420-23991454BFF1}" srcOrd="0" destOrd="0" presId="urn:microsoft.com/office/officeart/2005/8/layout/vList2"/>
    <dgm:cxn modelId="{F4D9CC69-30A4-4246-8821-166B4DA4BCC2}" type="presParOf" srcId="{C143951D-0233-427B-A931-7A41F15F79F7}" destId="{B218C9DC-D29A-4962-81DB-52C0614DFF56}" srcOrd="1" destOrd="0" presId="urn:microsoft.com/office/officeart/2005/8/layout/vList2"/>
    <dgm:cxn modelId="{E1A3973B-36FB-46ED-9D9E-0AB2F8B02355}" type="presParOf" srcId="{C143951D-0233-427B-A931-7A41F15F79F7}" destId="{9B60DE7F-F8F5-474C-A7EE-E19B82A68DC0}" srcOrd="2" destOrd="0" presId="urn:microsoft.com/office/officeart/2005/8/layout/vList2"/>
    <dgm:cxn modelId="{77094B13-86CF-4B11-AAE8-66E58EFBF266}" type="presParOf" srcId="{C143951D-0233-427B-A931-7A41F15F79F7}" destId="{BBE7C014-00FC-41B9-9648-D88037EC22FB}" srcOrd="3" destOrd="0" presId="urn:microsoft.com/office/officeart/2005/8/layout/vList2"/>
    <dgm:cxn modelId="{B97453F4-BAC0-4155-9BD9-05EF9CB34E9A}" type="presParOf" srcId="{C143951D-0233-427B-A931-7A41F15F79F7}" destId="{1AFFA460-333B-42EB-9393-92CEA87785E8}" srcOrd="4" destOrd="0" presId="urn:microsoft.com/office/officeart/2005/8/layout/vList2"/>
    <dgm:cxn modelId="{48515E2F-54AD-4779-B415-ACED2B129071}" type="presParOf" srcId="{C143951D-0233-427B-A931-7A41F15F79F7}" destId="{3D1EB70D-A2D3-4E6C-9558-00467A51476E}" srcOrd="5" destOrd="0" presId="urn:microsoft.com/office/officeart/2005/8/layout/vList2"/>
    <dgm:cxn modelId="{49299049-2F6F-4A43-A284-426DEF6439DF}" type="presParOf" srcId="{C143951D-0233-427B-A931-7A41F15F79F7}" destId="{1CD79717-35CA-4097-BC59-235C3EE680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00E093-489A-4D3F-80C3-F523D237DB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4688E-CC40-4F0E-83BF-2CCF6E960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believe my personal qualities give me a strong foundation for a career supporting children and young people. However, I understand that empathy alone is not enough to become a successful manager.</a:t>
          </a:r>
          <a:endParaRPr lang="en-US"/>
        </a:p>
      </dgm:t>
    </dgm:pt>
    <dgm:pt modelId="{508D2598-6214-4608-8F42-CE018174B6C2}" type="parTrans" cxnId="{9CEF3450-673D-4256-9BB5-754CA0631D0D}">
      <dgm:prSet/>
      <dgm:spPr/>
      <dgm:t>
        <a:bodyPr/>
        <a:lstStyle/>
        <a:p>
          <a:endParaRPr lang="en-US"/>
        </a:p>
      </dgm:t>
    </dgm:pt>
    <dgm:pt modelId="{91EB2ED3-5F1D-4821-AC16-96A074E182D9}" type="sibTrans" cxnId="{9CEF3450-673D-4256-9BB5-754CA0631D0D}">
      <dgm:prSet/>
      <dgm:spPr/>
      <dgm:t>
        <a:bodyPr/>
        <a:lstStyle/>
        <a:p>
          <a:endParaRPr lang="en-US"/>
        </a:p>
      </dgm:t>
    </dgm:pt>
    <dgm:pt modelId="{632371BF-A807-4636-93D6-DDB3AC4140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need to combine my personal strengths with experience, professional knowledge, qualifications, leadership skills and continued development.</a:t>
          </a:r>
          <a:endParaRPr lang="en-US"/>
        </a:p>
      </dgm:t>
    </dgm:pt>
    <dgm:pt modelId="{9AAA0541-1DC8-4745-B1E3-A0B48F802D2C}" type="parTrans" cxnId="{686D103E-DEAF-44AE-B59B-E67DE69EF40E}">
      <dgm:prSet/>
      <dgm:spPr/>
      <dgm:t>
        <a:bodyPr/>
        <a:lstStyle/>
        <a:p>
          <a:endParaRPr lang="en-US"/>
        </a:p>
      </dgm:t>
    </dgm:pt>
    <dgm:pt modelId="{C89C1887-0E9E-4914-A6BC-E07CE6825130}" type="sibTrans" cxnId="{686D103E-DEAF-44AE-B59B-E67DE69EF40E}">
      <dgm:prSet/>
      <dgm:spPr/>
      <dgm:t>
        <a:bodyPr/>
        <a:lstStyle/>
        <a:p>
          <a:endParaRPr lang="en-US"/>
        </a:p>
      </dgm:t>
    </dgm:pt>
    <dgm:pt modelId="{FEE45939-4B85-485F-B686-E90ABC91DD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long-term aim is to become a manager who not only leads a staff team effectively but also ensures that every child feels safe, respected, listened to and supported.</a:t>
          </a:r>
          <a:endParaRPr lang="en-US"/>
        </a:p>
      </dgm:t>
    </dgm:pt>
    <dgm:pt modelId="{422AB44D-0213-4EE9-A106-A2746CD2298A}" type="parTrans" cxnId="{F6B34F61-80C1-42F3-A118-1EDF0315FD41}">
      <dgm:prSet/>
      <dgm:spPr/>
      <dgm:t>
        <a:bodyPr/>
        <a:lstStyle/>
        <a:p>
          <a:endParaRPr lang="en-US"/>
        </a:p>
      </dgm:t>
    </dgm:pt>
    <dgm:pt modelId="{EAFEA4CF-A57F-4735-8B02-4303204645E4}" type="sibTrans" cxnId="{F6B34F61-80C1-42F3-A118-1EDF0315FD41}">
      <dgm:prSet/>
      <dgm:spPr/>
      <dgm:t>
        <a:bodyPr/>
        <a:lstStyle/>
        <a:p>
          <a:endParaRPr lang="en-US"/>
        </a:p>
      </dgm:t>
    </dgm:pt>
    <dgm:pt modelId="{BB6C306A-296A-48D8-8A86-A42C52C13738}" type="pres">
      <dgm:prSet presAssocID="{E000E093-489A-4D3F-80C3-F523D237DBCB}" presName="root" presStyleCnt="0">
        <dgm:presLayoutVars>
          <dgm:dir/>
          <dgm:resizeHandles val="exact"/>
        </dgm:presLayoutVars>
      </dgm:prSet>
      <dgm:spPr/>
    </dgm:pt>
    <dgm:pt modelId="{89233CD2-4535-4AEA-A9D5-C71B9C26EFD6}" type="pres">
      <dgm:prSet presAssocID="{8074688E-CC40-4F0E-83BF-2CCF6E960092}" presName="compNode" presStyleCnt="0"/>
      <dgm:spPr/>
    </dgm:pt>
    <dgm:pt modelId="{3B6270C4-35E6-4E11-B5E9-263FC6EB2E19}" type="pres">
      <dgm:prSet presAssocID="{8074688E-CC40-4F0E-83BF-2CCF6E960092}" presName="bgRect" presStyleLbl="bgShp" presStyleIdx="0" presStyleCnt="3"/>
      <dgm:spPr/>
    </dgm:pt>
    <dgm:pt modelId="{31834BC0-E583-4CBE-998B-711E5A553468}" type="pres">
      <dgm:prSet presAssocID="{8074688E-CC40-4F0E-83BF-2CCF6E96009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4F3EDCA-1D2A-4617-89BE-EF540DDA9220}" type="pres">
      <dgm:prSet presAssocID="{8074688E-CC40-4F0E-83BF-2CCF6E960092}" presName="spaceRect" presStyleCnt="0"/>
      <dgm:spPr/>
    </dgm:pt>
    <dgm:pt modelId="{F49F8AE9-A686-4E46-95AB-D6601A9E11F8}" type="pres">
      <dgm:prSet presAssocID="{8074688E-CC40-4F0E-83BF-2CCF6E960092}" presName="parTx" presStyleLbl="revTx" presStyleIdx="0" presStyleCnt="3">
        <dgm:presLayoutVars>
          <dgm:chMax val="0"/>
          <dgm:chPref val="0"/>
        </dgm:presLayoutVars>
      </dgm:prSet>
      <dgm:spPr/>
    </dgm:pt>
    <dgm:pt modelId="{75027A65-0EBF-4C11-B8D2-38014A255F2E}" type="pres">
      <dgm:prSet presAssocID="{91EB2ED3-5F1D-4821-AC16-96A074E182D9}" presName="sibTrans" presStyleCnt="0"/>
      <dgm:spPr/>
    </dgm:pt>
    <dgm:pt modelId="{DE9536AF-4F9E-48B1-9F80-87F08BD4FCB5}" type="pres">
      <dgm:prSet presAssocID="{632371BF-A807-4636-93D6-DDB3AC414008}" presName="compNode" presStyleCnt="0"/>
      <dgm:spPr/>
    </dgm:pt>
    <dgm:pt modelId="{1799C978-57D7-4BBD-8425-C32544C3ED54}" type="pres">
      <dgm:prSet presAssocID="{632371BF-A807-4636-93D6-DDB3AC414008}" presName="bgRect" presStyleLbl="bgShp" presStyleIdx="1" presStyleCnt="3"/>
      <dgm:spPr/>
    </dgm:pt>
    <dgm:pt modelId="{925E8A10-F9B7-4C1B-B9EC-5C8470DAA931}" type="pres">
      <dgm:prSet presAssocID="{632371BF-A807-4636-93D6-DDB3AC41400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C174B36-0278-42C7-8FF1-98510D47F596}" type="pres">
      <dgm:prSet presAssocID="{632371BF-A807-4636-93D6-DDB3AC414008}" presName="spaceRect" presStyleCnt="0"/>
      <dgm:spPr/>
    </dgm:pt>
    <dgm:pt modelId="{9CBC6BB7-F8AB-41EA-9EB1-959030B14695}" type="pres">
      <dgm:prSet presAssocID="{632371BF-A807-4636-93D6-DDB3AC414008}" presName="parTx" presStyleLbl="revTx" presStyleIdx="1" presStyleCnt="3">
        <dgm:presLayoutVars>
          <dgm:chMax val="0"/>
          <dgm:chPref val="0"/>
        </dgm:presLayoutVars>
      </dgm:prSet>
      <dgm:spPr/>
    </dgm:pt>
    <dgm:pt modelId="{639E6452-13CA-48EA-AC8C-E34E5A5BBA69}" type="pres">
      <dgm:prSet presAssocID="{C89C1887-0E9E-4914-A6BC-E07CE6825130}" presName="sibTrans" presStyleCnt="0"/>
      <dgm:spPr/>
    </dgm:pt>
    <dgm:pt modelId="{6E1048E9-9F37-4A56-9A5D-1750EE517935}" type="pres">
      <dgm:prSet presAssocID="{FEE45939-4B85-485F-B686-E90ABC91DD70}" presName="compNode" presStyleCnt="0"/>
      <dgm:spPr/>
    </dgm:pt>
    <dgm:pt modelId="{AA47F641-9A6F-46D6-A622-62D48586F8CB}" type="pres">
      <dgm:prSet presAssocID="{FEE45939-4B85-485F-B686-E90ABC91DD70}" presName="bgRect" presStyleLbl="bgShp" presStyleIdx="2" presStyleCnt="3"/>
      <dgm:spPr/>
    </dgm:pt>
    <dgm:pt modelId="{81E0708A-F9A2-4573-A41F-FAB77E580FD3}" type="pres">
      <dgm:prSet presAssocID="{FEE45939-4B85-485F-B686-E90ABC91DD7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C28E0B98-9813-4944-994A-55781AC1702B}" type="pres">
      <dgm:prSet presAssocID="{FEE45939-4B85-485F-B686-E90ABC91DD70}" presName="spaceRect" presStyleCnt="0"/>
      <dgm:spPr/>
    </dgm:pt>
    <dgm:pt modelId="{DD400136-7EFE-4C60-8C06-135DCB250690}" type="pres">
      <dgm:prSet presAssocID="{FEE45939-4B85-485F-B686-E90ABC91DD7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B9533B-0D76-45F8-AB54-5C1862F215F9}" type="presOf" srcId="{632371BF-A807-4636-93D6-DDB3AC414008}" destId="{9CBC6BB7-F8AB-41EA-9EB1-959030B14695}" srcOrd="0" destOrd="0" presId="urn:microsoft.com/office/officeart/2018/2/layout/IconVerticalSolidList"/>
    <dgm:cxn modelId="{686D103E-DEAF-44AE-B59B-E67DE69EF40E}" srcId="{E000E093-489A-4D3F-80C3-F523D237DBCB}" destId="{632371BF-A807-4636-93D6-DDB3AC414008}" srcOrd="1" destOrd="0" parTransId="{9AAA0541-1DC8-4745-B1E3-A0B48F802D2C}" sibTransId="{C89C1887-0E9E-4914-A6BC-E07CE6825130}"/>
    <dgm:cxn modelId="{A229323F-B16F-429C-9519-E76672D05326}" type="presOf" srcId="{E000E093-489A-4D3F-80C3-F523D237DBCB}" destId="{BB6C306A-296A-48D8-8A86-A42C52C13738}" srcOrd="0" destOrd="0" presId="urn:microsoft.com/office/officeart/2018/2/layout/IconVerticalSolidList"/>
    <dgm:cxn modelId="{A43AEA5C-6AAE-4DFB-8673-8A2C13E8736A}" type="presOf" srcId="{FEE45939-4B85-485F-B686-E90ABC91DD70}" destId="{DD400136-7EFE-4C60-8C06-135DCB250690}" srcOrd="0" destOrd="0" presId="urn:microsoft.com/office/officeart/2018/2/layout/IconVerticalSolidList"/>
    <dgm:cxn modelId="{8BE5515D-EE08-48EE-A671-D7DA0CB6DFB4}" type="presOf" srcId="{8074688E-CC40-4F0E-83BF-2CCF6E960092}" destId="{F49F8AE9-A686-4E46-95AB-D6601A9E11F8}" srcOrd="0" destOrd="0" presId="urn:microsoft.com/office/officeart/2018/2/layout/IconVerticalSolidList"/>
    <dgm:cxn modelId="{F6B34F61-80C1-42F3-A118-1EDF0315FD41}" srcId="{E000E093-489A-4D3F-80C3-F523D237DBCB}" destId="{FEE45939-4B85-485F-B686-E90ABC91DD70}" srcOrd="2" destOrd="0" parTransId="{422AB44D-0213-4EE9-A106-A2746CD2298A}" sibTransId="{EAFEA4CF-A57F-4735-8B02-4303204645E4}"/>
    <dgm:cxn modelId="{9CEF3450-673D-4256-9BB5-754CA0631D0D}" srcId="{E000E093-489A-4D3F-80C3-F523D237DBCB}" destId="{8074688E-CC40-4F0E-83BF-2CCF6E960092}" srcOrd="0" destOrd="0" parTransId="{508D2598-6214-4608-8F42-CE018174B6C2}" sibTransId="{91EB2ED3-5F1D-4821-AC16-96A074E182D9}"/>
    <dgm:cxn modelId="{72FD3691-F078-423A-8F09-2F2FCC30966A}" type="presParOf" srcId="{BB6C306A-296A-48D8-8A86-A42C52C13738}" destId="{89233CD2-4535-4AEA-A9D5-C71B9C26EFD6}" srcOrd="0" destOrd="0" presId="urn:microsoft.com/office/officeart/2018/2/layout/IconVerticalSolidList"/>
    <dgm:cxn modelId="{6142A064-13DE-4F11-9CFF-F9DF3FBDE03A}" type="presParOf" srcId="{89233CD2-4535-4AEA-A9D5-C71B9C26EFD6}" destId="{3B6270C4-35E6-4E11-B5E9-263FC6EB2E19}" srcOrd="0" destOrd="0" presId="urn:microsoft.com/office/officeart/2018/2/layout/IconVerticalSolidList"/>
    <dgm:cxn modelId="{12538916-01DE-4182-BCE2-E3F66BAF69CB}" type="presParOf" srcId="{89233CD2-4535-4AEA-A9D5-C71B9C26EFD6}" destId="{31834BC0-E583-4CBE-998B-711E5A553468}" srcOrd="1" destOrd="0" presId="urn:microsoft.com/office/officeart/2018/2/layout/IconVerticalSolidList"/>
    <dgm:cxn modelId="{8DE38505-15A5-439A-80D9-4E9DA0E7DC00}" type="presParOf" srcId="{89233CD2-4535-4AEA-A9D5-C71B9C26EFD6}" destId="{B4F3EDCA-1D2A-4617-89BE-EF540DDA9220}" srcOrd="2" destOrd="0" presId="urn:microsoft.com/office/officeart/2018/2/layout/IconVerticalSolidList"/>
    <dgm:cxn modelId="{762C57DD-C834-4C5C-8A35-F6183C2F456A}" type="presParOf" srcId="{89233CD2-4535-4AEA-A9D5-C71B9C26EFD6}" destId="{F49F8AE9-A686-4E46-95AB-D6601A9E11F8}" srcOrd="3" destOrd="0" presId="urn:microsoft.com/office/officeart/2018/2/layout/IconVerticalSolidList"/>
    <dgm:cxn modelId="{E799AC6E-87C7-4B3B-8F7F-CFBDF1162E7C}" type="presParOf" srcId="{BB6C306A-296A-48D8-8A86-A42C52C13738}" destId="{75027A65-0EBF-4C11-B8D2-38014A255F2E}" srcOrd="1" destOrd="0" presId="urn:microsoft.com/office/officeart/2018/2/layout/IconVerticalSolidList"/>
    <dgm:cxn modelId="{60A6B21A-917B-4DA2-8C70-9BFC2D606667}" type="presParOf" srcId="{BB6C306A-296A-48D8-8A86-A42C52C13738}" destId="{DE9536AF-4F9E-48B1-9F80-87F08BD4FCB5}" srcOrd="2" destOrd="0" presId="urn:microsoft.com/office/officeart/2018/2/layout/IconVerticalSolidList"/>
    <dgm:cxn modelId="{67C4E9FC-881A-4AA6-9523-54D1D7A67A9D}" type="presParOf" srcId="{DE9536AF-4F9E-48B1-9F80-87F08BD4FCB5}" destId="{1799C978-57D7-4BBD-8425-C32544C3ED54}" srcOrd="0" destOrd="0" presId="urn:microsoft.com/office/officeart/2018/2/layout/IconVerticalSolidList"/>
    <dgm:cxn modelId="{2F8C3ED0-289E-4E68-B9F1-ABAF672E4CFE}" type="presParOf" srcId="{DE9536AF-4F9E-48B1-9F80-87F08BD4FCB5}" destId="{925E8A10-F9B7-4C1B-B9EC-5C8470DAA931}" srcOrd="1" destOrd="0" presId="urn:microsoft.com/office/officeart/2018/2/layout/IconVerticalSolidList"/>
    <dgm:cxn modelId="{4C3E1B7F-D34E-4FB9-B296-CF7997C0B4A1}" type="presParOf" srcId="{DE9536AF-4F9E-48B1-9F80-87F08BD4FCB5}" destId="{0C174B36-0278-42C7-8FF1-98510D47F596}" srcOrd="2" destOrd="0" presId="urn:microsoft.com/office/officeart/2018/2/layout/IconVerticalSolidList"/>
    <dgm:cxn modelId="{C7AC122E-D8BB-49E1-A27B-471B13B61E46}" type="presParOf" srcId="{DE9536AF-4F9E-48B1-9F80-87F08BD4FCB5}" destId="{9CBC6BB7-F8AB-41EA-9EB1-959030B14695}" srcOrd="3" destOrd="0" presId="urn:microsoft.com/office/officeart/2018/2/layout/IconVerticalSolidList"/>
    <dgm:cxn modelId="{B7CC8984-0037-407E-AF4A-6AB36B751C12}" type="presParOf" srcId="{BB6C306A-296A-48D8-8A86-A42C52C13738}" destId="{639E6452-13CA-48EA-AC8C-E34E5A5BBA69}" srcOrd="3" destOrd="0" presId="urn:microsoft.com/office/officeart/2018/2/layout/IconVerticalSolidList"/>
    <dgm:cxn modelId="{9A8989BC-3B29-4617-8BF7-9E5E17566AEB}" type="presParOf" srcId="{BB6C306A-296A-48D8-8A86-A42C52C13738}" destId="{6E1048E9-9F37-4A56-9A5D-1750EE517935}" srcOrd="4" destOrd="0" presId="urn:microsoft.com/office/officeart/2018/2/layout/IconVerticalSolidList"/>
    <dgm:cxn modelId="{3F0FEB98-51E8-4B64-B36B-0882D45F474F}" type="presParOf" srcId="{6E1048E9-9F37-4A56-9A5D-1750EE517935}" destId="{AA47F641-9A6F-46D6-A622-62D48586F8CB}" srcOrd="0" destOrd="0" presId="urn:microsoft.com/office/officeart/2018/2/layout/IconVerticalSolidList"/>
    <dgm:cxn modelId="{FF8004C5-8350-40BD-8803-44E6C5E36938}" type="presParOf" srcId="{6E1048E9-9F37-4A56-9A5D-1750EE517935}" destId="{81E0708A-F9A2-4573-A41F-FAB77E580FD3}" srcOrd="1" destOrd="0" presId="urn:microsoft.com/office/officeart/2018/2/layout/IconVerticalSolidList"/>
    <dgm:cxn modelId="{202E014E-5E80-4DCA-9E76-82D13A8356B8}" type="presParOf" srcId="{6E1048E9-9F37-4A56-9A5D-1750EE517935}" destId="{C28E0B98-9813-4944-994A-55781AC1702B}" srcOrd="2" destOrd="0" presId="urn:microsoft.com/office/officeart/2018/2/layout/IconVerticalSolidList"/>
    <dgm:cxn modelId="{08F556BD-BB21-4C99-BAEF-58D34E90DC48}" type="presParOf" srcId="{6E1048E9-9F37-4A56-9A5D-1750EE517935}" destId="{DD400136-7EFE-4C60-8C06-135DCB2506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1D1E4-84F9-410D-A420-23991454BFF1}">
      <dsp:nvSpPr>
        <dsp:cNvPr id="0" name=""/>
        <dsp:cNvSpPr/>
      </dsp:nvSpPr>
      <dsp:spPr>
        <a:xfrm>
          <a:off x="0" y="2695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chosen career</a:t>
          </a:r>
          <a:endParaRPr lang="en-US" sz="1800" kern="1200"/>
        </a:p>
      </dsp:txBody>
      <dsp:txXfrm>
        <a:off x="49335" y="76288"/>
        <a:ext cx="10416930" cy="911963"/>
      </dsp:txXfrm>
    </dsp:sp>
    <dsp:sp modelId="{9B60DE7F-F8F5-474C-A7EE-E19B82A68DC0}">
      <dsp:nvSpPr>
        <dsp:cNvPr id="0" name=""/>
        <dsp:cNvSpPr/>
      </dsp:nvSpPr>
      <dsp:spPr>
        <a:xfrm>
          <a:off x="0" y="1089426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long-term career goal is to work towards becoming a Registered Manager within a children’s residential home.</a:t>
          </a:r>
          <a:endParaRPr lang="en-US" sz="1800" kern="1200"/>
        </a:p>
      </dsp:txBody>
      <dsp:txXfrm>
        <a:off x="49335" y="1138761"/>
        <a:ext cx="10416930" cy="911963"/>
      </dsp:txXfrm>
    </dsp:sp>
    <dsp:sp modelId="{1AFFA460-333B-42EB-9393-92CEA87785E8}">
      <dsp:nvSpPr>
        <dsp:cNvPr id="0" name=""/>
        <dsp:cNvSpPr/>
      </dsp:nvSpPr>
      <dsp:spPr>
        <a:xfrm>
          <a:off x="0" y="2151900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 sz="1800" kern="1200"/>
        </a:p>
      </dsp:txBody>
      <dsp:txXfrm>
        <a:off x="49335" y="2201235"/>
        <a:ext cx="10416930" cy="911963"/>
      </dsp:txXfrm>
    </dsp:sp>
    <dsp:sp modelId="{1CD79717-35CA-4097-BC59-235C3EE680ED}">
      <dsp:nvSpPr>
        <dsp:cNvPr id="0" name=""/>
        <dsp:cNvSpPr/>
      </dsp:nvSpPr>
      <dsp:spPr>
        <a:xfrm>
          <a:off x="0" y="321437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 a future manager, I would want to combine direct care with leadership, ensuring that children receive safe, consistent and child-centred support.</a:t>
          </a:r>
          <a:endParaRPr lang="en-US" sz="1800" kern="1200"/>
        </a:p>
      </dsp:txBody>
      <dsp:txXfrm>
        <a:off x="49335" y="3263708"/>
        <a:ext cx="10416930" cy="911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270C4-35E6-4E11-B5E9-263FC6EB2E1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34BC0-E583-4CBE-998B-711E5A55346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F8AE9-A686-4E46-95AB-D6601A9E11F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believe my personal qualities give me a strong foundation for a career supporting children and young people. However, I understand that empathy alone is not enough to become a successful manager.</a:t>
          </a:r>
          <a:endParaRPr lang="en-US" sz="2100" kern="1200"/>
        </a:p>
      </dsp:txBody>
      <dsp:txXfrm>
        <a:off x="1435590" y="531"/>
        <a:ext cx="9080009" cy="1242935"/>
      </dsp:txXfrm>
    </dsp:sp>
    <dsp:sp modelId="{1799C978-57D7-4BBD-8425-C32544C3ED5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E8A10-F9B7-4C1B-B9EC-5C8470DAA93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6BB7-F8AB-41EA-9EB1-959030B14695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need to combine my personal strengths with experience, professional knowledge, qualifications, leadership skills and continued development.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AA47F641-9A6F-46D6-A622-62D48586F8CB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0708A-F9A2-4573-A41F-FAB77E580FD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00136-7EFE-4C60-8C06-135DCB25069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My long-term aim is to become a manager who not only leads a staff team effectively but also ensures that every child feels safe, respected, listened to and supported.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Manager.aspx" TargetMode="External"/><Relationship Id="rId2" Type="http://schemas.openxmlformats.org/officeDocument/2006/relationships/hyperlink" Target="https://learning.nspcc.org.uk/children-and-families-at-risk/children-in-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si/2015/5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Name-Angy Carolan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Student id-2509406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 code- LCHS4009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Lecturer- wafa Nasir</a:t>
            </a:r>
            <a:b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34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Module- Professional Development within Health &amp; Social Care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E3F40-3F95-ADA7-8467-F984ACF68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My Career Goal</a:t>
            </a:r>
          </a:p>
        </p:txBody>
      </p:sp>
      <p:sp>
        <p:nvSpPr>
          <p:cNvPr id="4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3953C62-4E81-38D8-7DEA-A239253C77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075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65A2C-D9D4-D550-2EB2-9FDC63EB8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Current Job Advert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F9E3600-B216-0F21-C839-D8301C91E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649" y="816"/>
            <a:ext cx="6410624" cy="6858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Live job advert: Registered Manager – Children’s Residential Home</a:t>
            </a: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Location: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Sutton Coldfield, Birmingham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Salary: £60,000–£65,000 per year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Contract: Full-time, permanent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Advert posted: 15 September 2026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Closing date: 15 October 2026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The advertised role requires: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within children's residential 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Previous supervisory or management experience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the Children’s Homes Regulations 2015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safeguarding and safer-care practice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leading and developing staff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Strong communication and organisational skills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Confidence managing conflict and challenging situations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 care plans and risk assessments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Leadership and resilience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Ideally, a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Level 5 Diploma in Leadership and Management for Residential Childcare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Designated Safeguarding Lead Level 3 qualification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Source: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UK Government Find a Job – Registered Manager, Children’s Residential Home.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 believe these qualities are particularly important in residential childcare because children may have experienced trauma, instability or difficult relationships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(NSPCC, 2026).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178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9A15FBEA-5FB6-CA61-6412-4FCC84D922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5605" r="-2" b="-2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B2989F-DB10-8789-2409-A86DC4A16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Strengths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2A689-1113-8BC6-43CA-A68A72F8F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Strengths</a:t>
            </a:r>
          </a:p>
          <a:p>
            <a:r>
              <a:rPr lang="en-GB" sz="1800">
                <a:solidFill>
                  <a:srgbClr val="FFFFFF"/>
                </a:solidFill>
              </a:rPr>
              <a:t>Empathy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have a naturally empathetic approach and want to understand children's feelings, experiences and individual needs.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Compassion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want children to feel listened to, valued and supported rather than judged.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Non-judgemental attitude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understand that challenging behaviour may communicate an underlying need or emotion.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Commitment to children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I genuinely want to make a positive difference to children's lives.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Communication and relationship-building</a:t>
            </a:r>
          </a:p>
          <a:p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My caring personality can help me build trusting relationships with children, colleagues and other professionals.</a:t>
            </a:r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606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5A645-459B-0F2A-247B-4FB73C532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marL="228600" indent="-228600" algn="r">
              <a:spcBef>
                <a:spcPts val="1000"/>
              </a:spcBef>
            </a:pPr>
            <a:r>
              <a:rPr lang="en-GB" sz="4000" b="1" dirty="0">
                <a:solidFill>
                  <a:srgbClr val="FFFFFF"/>
                </a:solidFill>
                <a:latin typeface="Aptos"/>
              </a:rPr>
              <a:t>My Weaknesses </a:t>
            </a:r>
            <a:br>
              <a:rPr lang="en-GB" sz="4000" b="1" dirty="0">
                <a:solidFill>
                  <a:srgbClr val="FFFFFF"/>
                </a:solidFill>
                <a:latin typeface="Aptos"/>
              </a:rPr>
            </a:br>
            <a:r>
              <a:rPr lang="en-GB" sz="4000" b="1" dirty="0">
                <a:solidFill>
                  <a:srgbClr val="FFFFFF"/>
                </a:solidFill>
                <a:latin typeface="Aptos"/>
              </a:rPr>
              <a:t>Areas for Development</a:t>
            </a:r>
            <a:endParaRPr lang="en-US" sz="4000" b="1" dirty="0">
              <a:solidFill>
                <a:srgbClr val="FFFFFF"/>
              </a:solidFill>
              <a:latin typeface="Aptos"/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C10F7F-09F0-117A-BBB1-FC28EC835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/>
              <a:t>Areas I need to develop</a:t>
            </a:r>
            <a:endParaRPr lang="en-US" sz="1400"/>
          </a:p>
          <a:p>
            <a:r>
              <a:rPr lang="en-GB" sz="1400"/>
              <a:t>Limited management experience</a:t>
            </a:r>
          </a:p>
          <a:p>
            <a:r>
              <a:rPr lang="en-GB" sz="1400">
                <a:ea typeface="+mn-lt"/>
                <a:cs typeface="+mn-lt"/>
              </a:rPr>
              <a:t>I am aiming towards management, so I need to build practical experience of supervising and leading staff.</a:t>
            </a:r>
            <a:endParaRPr lang="en-GB" sz="1400"/>
          </a:p>
          <a:p>
            <a:r>
              <a:rPr lang="en-GB" sz="1400"/>
              <a:t>Developing professional knowledge</a:t>
            </a:r>
          </a:p>
          <a:p>
            <a:r>
              <a:rPr lang="en-GB" sz="1400">
                <a:ea typeface="+mn-lt"/>
                <a:cs typeface="+mn-lt"/>
              </a:rPr>
              <a:t>I need to increase my knowledge of safeguarding, regulations, policies, care planning and risk assessment.</a:t>
            </a:r>
            <a:endParaRPr lang="en-GB" sz="1400"/>
          </a:p>
          <a:p>
            <a:r>
              <a:rPr lang="en-GB" sz="1400"/>
              <a:t>Qualifications</a:t>
            </a:r>
          </a:p>
          <a:p>
            <a:r>
              <a:rPr lang="en-GB" sz="1400">
                <a:ea typeface="+mn-lt"/>
                <a:cs typeface="+mn-lt"/>
              </a:rPr>
              <a:t>I need to identify and complete the qualifications required for progression into management, including the Level 5 Diploma in Leadership and Management for Residential Childcare when appropriate.</a:t>
            </a:r>
            <a:endParaRPr lang="en-GB" sz="1400"/>
          </a:p>
          <a:p>
            <a:r>
              <a:rPr lang="en-GB" sz="1400"/>
              <a:t>Confidence and leadership</a:t>
            </a:r>
          </a:p>
          <a:p>
            <a:r>
              <a:rPr lang="en-GB" sz="1400">
                <a:ea typeface="+mn-lt"/>
                <a:cs typeface="+mn-lt"/>
              </a:rPr>
              <a:t>As I develop professionally, I need to become confident making decisions, giving constructive feedback and dealing with difficult situations.</a:t>
            </a:r>
            <a:endParaRPr lang="en-GB" sz="1400"/>
          </a:p>
          <a:p>
            <a:r>
              <a:rPr lang="en-GB" sz="1400"/>
              <a:t>Balancing empathy with professional boundaries</a:t>
            </a:r>
          </a:p>
          <a:p>
            <a:r>
              <a:rPr lang="en-GB" sz="1400">
                <a:ea typeface="+mn-lt"/>
                <a:cs typeface="+mn-lt"/>
              </a:rPr>
              <a:t>My caring nature is a strength, but I must ensure that professional boundaries are always maintained.</a:t>
            </a:r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55546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2016E-19E0-9961-A033-BBE032550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baseline="0">
                <a:solidFill>
                  <a:srgbClr val="FFFFFF"/>
                </a:solidFill>
                <a:latin typeface="Aptos"/>
                <a:ea typeface="Arial"/>
                <a:cs typeface="Arial"/>
              </a:rPr>
              <a:t>Threats and How I Can Manage Them</a:t>
            </a:r>
            <a:r>
              <a:rPr lang="en-US" b="1">
                <a:solidFill>
                  <a:srgbClr val="FFFFFF"/>
                </a:solidFill>
                <a:latin typeface="Aptos"/>
                <a:ea typeface="Arial"/>
                <a:cs typeface="Arial"/>
              </a:rPr>
              <a:t>​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F4ABC19-8E92-1AB3-BD4D-09F587983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300"/>
          </a:p>
          <a:p>
            <a:r>
              <a:rPr lang="en-GB" sz="1300" dirty="0"/>
              <a:t>Emotional pressure</a:t>
            </a:r>
          </a:p>
          <a:p>
            <a:r>
              <a:rPr lang="en-GB" sz="1300" dirty="0">
                <a:ea typeface="+mn-lt"/>
                <a:cs typeface="+mn-lt"/>
              </a:rPr>
              <a:t>Residential childcare can involve challenging and emotionally difficult situations.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Use supervision, reflective practice, training and support from colleagues.</a:t>
            </a:r>
            <a:endParaRPr lang="en-GB" sz="1300" dirty="0"/>
          </a:p>
          <a:p>
            <a:r>
              <a:rPr lang="en-GB" sz="1300" dirty="0"/>
              <a:t>Stress and burnout</a:t>
            </a:r>
          </a:p>
          <a:p>
            <a:r>
              <a:rPr lang="en-GB" sz="1300" dirty="0">
                <a:ea typeface="+mn-lt"/>
                <a:cs typeface="+mn-lt"/>
              </a:rPr>
              <a:t>Working with children with complex needs can be demanding.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Maintain professional boundaries, use appropriate support and develop healthy ways of managing stress.</a:t>
            </a:r>
            <a:endParaRPr lang="en-GB" sz="1300" dirty="0"/>
          </a:p>
          <a:p>
            <a:r>
              <a:rPr lang="en-GB" sz="1300" dirty="0"/>
              <a:t>Lack of experience</a:t>
            </a:r>
          </a:p>
          <a:p>
            <a:r>
              <a:rPr lang="en-GB" sz="1300" dirty="0">
                <a:ea typeface="+mn-lt"/>
                <a:cs typeface="+mn-lt"/>
              </a:rPr>
              <a:t>Management positions require significant experience.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ea typeface="+mn-lt"/>
                <a:cs typeface="+mn-lt"/>
              </a:rPr>
              <a:t>Gain experience gradually and actively seek opportunities to take responsibility and develop leadership skills.</a:t>
            </a:r>
            <a:endParaRPr lang="en-GB" sz="1300" dirty="0"/>
          </a:p>
          <a:p>
            <a:r>
              <a:rPr lang="en-GB" sz="1300" dirty="0"/>
              <a:t>Regulations and responsibility</a:t>
            </a:r>
          </a:p>
          <a:p>
            <a:r>
              <a:rPr lang="en-GB" sz="1300" dirty="0">
                <a:ea typeface="+mn-lt"/>
                <a:cs typeface="+mn-lt"/>
              </a:rPr>
              <a:t>Managers have significant responsibilities for safeguarding, staff and the quality of care.(UK Government, 2015).</a:t>
            </a:r>
            <a:endParaRPr lang="en-GB" sz="1300"/>
          </a:p>
          <a:p>
            <a:r>
              <a:rPr lang="en-GB" sz="1300" dirty="0">
                <a:ea typeface="+mn-lt"/>
                <a:cs typeface="+mn-lt"/>
              </a:rPr>
              <a:t>How I can manage this:</a:t>
            </a:r>
            <a:endParaRPr lang="en-GB" sz="1300" dirty="0"/>
          </a:p>
          <a:p>
            <a:r>
              <a:rPr lang="en-GB" sz="1300" dirty="0">
                <a:ea typeface="+mn-lt"/>
                <a:cs typeface="+mn-lt"/>
              </a:rPr>
              <a:t>Keep my knowledge up to date and undertake relevant training and qualifications.</a:t>
            </a:r>
            <a:endParaRPr lang="en-GB" sz="1300" dirty="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676100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A72F3-F622-6FD0-163A-C7C4653E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704779"/>
          </a:xfrm>
        </p:spPr>
        <p:txBody>
          <a:bodyPr anchor="b">
            <a:normAutofit/>
          </a:bodyPr>
          <a:lstStyle/>
          <a:p>
            <a:r>
              <a:rPr lang="en-GB" sz="2800" dirty="0"/>
              <a:t>How my strengths can achieve my goal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BCA9AC69-D0E7-E126-6FFC-813B2FFA14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69" r="23566" b="-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5C925-CF25-E79B-7C6B-E8D71784C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159" y="1139492"/>
            <a:ext cx="7516316" cy="55542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My Personal Development Strategy</a:t>
            </a:r>
          </a:p>
          <a:p>
            <a:r>
              <a:rPr lang="en-GB" sz="1400" dirty="0"/>
              <a:t>My empathy</a:t>
            </a:r>
          </a:p>
          <a:p>
            <a:r>
              <a:rPr lang="en-GB" sz="1400" dirty="0"/>
              <a:t> Use it to understand children's individual needs.</a:t>
            </a:r>
          </a:p>
          <a:p>
            <a:r>
              <a:rPr lang="en-GB" sz="1400" dirty="0"/>
              <a:t>My compassion</a:t>
            </a:r>
          </a:p>
          <a:p>
            <a:r>
              <a:rPr lang="en-GB" sz="1400" dirty="0"/>
              <a:t> Use it to create supportive and respectful relationships.</a:t>
            </a:r>
          </a:p>
          <a:p>
            <a:r>
              <a:rPr lang="en-GB" sz="1400" dirty="0"/>
              <a:t>My non-judgemental approach</a:t>
            </a:r>
          </a:p>
          <a:p>
            <a:r>
              <a:rPr lang="en-GB" sz="1400" dirty="0"/>
              <a:t> Use it to respond positively to challenging behaviour.</a:t>
            </a:r>
          </a:p>
          <a:p>
            <a:r>
              <a:rPr lang="en-GB" sz="1400" dirty="0"/>
              <a:t>My commitment</a:t>
            </a:r>
          </a:p>
          <a:p>
            <a:r>
              <a:rPr lang="en-GB" sz="1400" dirty="0"/>
              <a:t> Use it to continue learning and developing professionally.</a:t>
            </a:r>
          </a:p>
          <a:p>
            <a:r>
              <a:rPr lang="en-GB" sz="1400" dirty="0"/>
              <a:t>My communication skills</a:t>
            </a:r>
          </a:p>
          <a:p>
            <a:r>
              <a:rPr lang="en-GB" sz="1400" dirty="0"/>
              <a:t> Use them to build relationships with children, families, colleagues and other professionals.</a:t>
            </a:r>
          </a:p>
          <a:p>
            <a:r>
              <a:rPr lang="en-GB" sz="1400" dirty="0"/>
              <a:t>My goal</a:t>
            </a:r>
          </a:p>
          <a:p>
            <a:r>
              <a:rPr lang="en-GB" sz="1400" dirty="0"/>
              <a:t>Develop my experience + qualifications + leadership skills = progression towards Registered Manager</a:t>
            </a:r>
          </a:p>
          <a:p>
            <a:r>
              <a:rPr lang="en-GB" sz="1400" dirty="0"/>
              <a:t>Ofsted states that a registered manager must have appropriate experience, qualifications and skills. A manager must also have worked for at least 2 years in a position relevant to residential care of children and at least 1 year supervising and managing staff in a care role, subject to the relevant requirements. </a:t>
            </a:r>
            <a:r>
              <a:rPr lang="en-GB" sz="1400" dirty="0">
                <a:ea typeface="+mn-lt"/>
                <a:cs typeface="+mn-lt"/>
              </a:rPr>
              <a:t>(Skills for Care, 2026).</a:t>
            </a:r>
          </a:p>
        </p:txBody>
      </p:sp>
    </p:spTree>
    <p:extLst>
      <p:ext uri="{BB962C8B-B14F-4D97-AF65-F5344CB8AC3E}">
        <p14:creationId xmlns:p14="http://schemas.microsoft.com/office/powerpoint/2010/main" val="3040017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D42E5-D39E-7D05-DA16-69B8D373B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491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SWOT Analysis</a:t>
            </a:r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4DDEF05-BBFF-BDB8-4692-BD938061935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35013981"/>
              </p:ext>
            </p:extLst>
          </p:nvPr>
        </p:nvGraphicFramePr>
        <p:xfrm>
          <a:off x="839788" y="2505075"/>
          <a:ext cx="5157786" cy="3566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78893">
                  <a:extLst>
                    <a:ext uri="{9D8B030D-6E8A-4147-A177-3AD203B41FA5}">
                      <a16:colId xmlns:a16="http://schemas.microsoft.com/office/drawing/2014/main" val="184226757"/>
                    </a:ext>
                  </a:extLst>
                </a:gridCol>
                <a:gridCol w="2578893">
                  <a:extLst>
                    <a:ext uri="{9D8B030D-6E8A-4147-A177-3AD203B41FA5}">
                      <a16:colId xmlns:a16="http://schemas.microsoft.com/office/drawing/2014/main" val="42751048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Strengths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Weaknesses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0198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Empathetic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Limited management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6122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Compassionate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professional knowledge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4086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Non-judgemental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further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80163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leadership confidence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85010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Committed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to maintain professional boundaries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3247409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B8AF107-4445-79B9-4432-2EF0D60BCEC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744825013"/>
              </p:ext>
            </p:extLst>
          </p:nvPr>
        </p:nvGraphicFramePr>
        <p:xfrm>
          <a:off x="6172200" y="2505075"/>
          <a:ext cx="5183188" cy="35774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48308932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38600805"/>
                    </a:ext>
                  </a:extLst>
                </a:gridCol>
              </a:tblGrid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Opportunities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Threats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833983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Residential childcare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Emotional pressure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148201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Training and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Stress/burnout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7291660"/>
                  </a:ext>
                </a:extLst>
              </a:tr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Career progression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Lack of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0805085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Mentoring and supervision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Regulatory responsibilities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7672279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Leadership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Challenging situations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67642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7382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17A4-4BE2-047D-CE1D-5337EEC9C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AEB33D-5C50-7A70-CDE6-930FF79398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9147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6B5CC-ACFF-A62D-2BC3-6CD2E313B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2124-F502-EEBF-8F3B-319AE68E7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NSPCC (2026) </a:t>
            </a:r>
            <a:r>
              <a:rPr lang="en-GB" i="1" dirty="0"/>
              <a:t>Children in care (looked after children).</a:t>
            </a:r>
            <a:r>
              <a:rPr lang="en-GB" dirty="0"/>
              <a:t> NSPCC Learning. Available at: </a:t>
            </a:r>
            <a:r>
              <a:rPr lang="en-GB" dirty="0">
                <a:hlinkClick r:id="rId2"/>
              </a:rPr>
              <a:t>https://learning.nspcc.org.uk/children-and-families-at-risk/children-in-care</a:t>
            </a:r>
            <a:r>
              <a:rPr lang="en-GB" dirty="0"/>
              <a:t> (Accessed: 21 September 2026).</a:t>
            </a:r>
            <a:endParaRPr lang="en-US"/>
          </a:p>
          <a:p>
            <a:pPr marL="0" indent="0">
              <a:buNone/>
            </a:pPr>
            <a:r>
              <a:rPr lang="en-GB" dirty="0"/>
              <a:t>Skills for Care (2026) </a:t>
            </a:r>
            <a:r>
              <a:rPr lang="en-GB" i="1" dirty="0"/>
              <a:t>Manager.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https://www.skillsforcare.org.uk/Careers-in-care/Job-roles/Roles/Manager.aspx</a:t>
            </a:r>
            <a:r>
              <a:rPr lang="en-GB" dirty="0"/>
              <a:t> (Accessed: 21 September 2026).</a:t>
            </a:r>
          </a:p>
          <a:p>
            <a:pPr marL="0" indent="0">
              <a:buNone/>
            </a:pPr>
            <a:r>
              <a:rPr lang="en-GB" dirty="0"/>
              <a:t>UK Government (2015) </a:t>
            </a:r>
            <a:r>
              <a:rPr lang="en-GB" i="1" dirty="0"/>
              <a:t>The Children’s Homes (England) Regulations 2015.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https://www.legislation.gov.uk/uksi/2015/541</a:t>
            </a:r>
            <a:r>
              <a:rPr lang="en-GB" dirty="0"/>
              <a:t> (Accessed: 21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1086996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Name-Angy Carolan Student id-2509406 module code- LCHS4009 Lecturer- wafa Nasir Module- Professional Development within Health &amp; Social Care</vt:lpstr>
      <vt:lpstr>My Career Goal</vt:lpstr>
      <vt:lpstr>Current Job Advert</vt:lpstr>
      <vt:lpstr>My Strengths</vt:lpstr>
      <vt:lpstr>My Weaknesses  Areas for Development </vt:lpstr>
      <vt:lpstr>Threats and How I Can Manage Them​</vt:lpstr>
      <vt:lpstr>How my strengths can achieve my goal</vt:lpstr>
      <vt:lpstr>SWOT Analysis</vt:lpstr>
      <vt:lpstr>Conclusion</vt:lpstr>
      <vt:lpstr>Harvard references 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169</cp:revision>
  <dcterms:created xsi:type="dcterms:W3CDTF">2026-09-21T09:18:58Z</dcterms:created>
  <dcterms:modified xsi:type="dcterms:W3CDTF">2026-09-21T09:59:06Z</dcterms:modified>
</cp:coreProperties>
</file>