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61A0C5-BE6E-7F44-9CFE-134991279D35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93C8C5-5044-254B-B688-355950FC62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927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aim of the presentation and explain that Bowlby's Attachment Theory will be applied to Isaac's case.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Isaac's background and observed behaviours from the case study.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Define attachment, secure base and internal working model.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Apply each concept directly to Isaac rather than describing the theory alone.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both biological and environmental factors influence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each intervention supports attachment and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Provide a balanced evaluation with strengths and limitations.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the key messages and recommendations.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these references in your assignment.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8">
            <a:extLst>
              <a:ext uri="{FF2B5EF4-FFF2-40B4-BE49-F238E27FC236}">
                <a16:creationId xmlns:a16="http://schemas.microsoft.com/office/drawing/2014/main" id="{BABB0C04-61A4-C2D5-2868-37D8415143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88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55" name="Picture 1" descr="A close-up of a sign&#10;&#10;AI-generated content may be incorrect.">
            <a:extLst>
              <a:ext uri="{FF2B5EF4-FFF2-40B4-BE49-F238E27FC236}">
                <a16:creationId xmlns:a16="http://schemas.microsoft.com/office/drawing/2014/main" id="{0D24FF2A-80BC-2FBE-26CA-7D1E6B3F7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626991" cy="1612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9">
            <a:extLst>
              <a:ext uri="{FF2B5EF4-FFF2-40B4-BE49-F238E27FC236}">
                <a16:creationId xmlns:a16="http://schemas.microsoft.com/office/drawing/2014/main" id="{C7BB7B92-2F61-43D3-EDCA-4E56A45F10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612484"/>
            <a:ext cx="13273548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Name: MOHAMED MOULDI LARBI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Student ID: 2515164 </a:t>
            </a:r>
            <a:endParaRPr kumimoji="0" lang="en-GB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Module Code: LCHS4010</a:t>
            </a:r>
            <a:endParaRPr kumimoji="0" lang="en-GB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Module: Psychology in Health and Social Care</a:t>
            </a:r>
            <a:endParaRPr kumimoji="0" lang="en-GB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Lecturer: Shepherd Ziko</a:t>
            </a:r>
            <a:endParaRPr kumimoji="0" lang="en-GB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Submitted on: 13/07/2026</a:t>
            </a:r>
            <a:endParaRPr kumimoji="0" lang="en-US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411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112344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rPr lang="en-US" dirty="0"/>
              <a:t>Understanding Isaac's Development Through Bowlby's Attachment Theory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1022554"/>
            <a:ext cx="10830232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lang="en-GB" dirty="0"/>
              <a:t>A</a:t>
            </a:r>
            <a:r>
              <a:rPr dirty="0"/>
              <a:t> Multi-Agency Early Help Approach</a:t>
            </a:r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289855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dirty="0"/>
              <a:t>  </a:t>
            </a:r>
            <a:r>
              <a:rPr dirty="0"/>
              <a:t>Case Study: Isaac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914400"/>
            <a:ext cx="4352923" cy="32008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rPr dirty="0"/>
              <a:t>Background</a:t>
            </a:r>
          </a:p>
          <a:p>
            <a:r>
              <a:rPr dirty="0"/>
              <a:t>• 4 years old</a:t>
            </a:r>
            <a:r>
              <a:rPr lang="en-US" dirty="0"/>
              <a:t> child</a:t>
            </a:r>
            <a:endParaRPr dirty="0"/>
          </a:p>
          <a:p>
            <a:r>
              <a:rPr dirty="0"/>
              <a:t>• Lives with single mother</a:t>
            </a:r>
          </a:p>
          <a:p>
            <a:r>
              <a:rPr dirty="0"/>
              <a:t>• Mother experienced post-natal depression</a:t>
            </a:r>
          </a:p>
          <a:p>
            <a:r>
              <a:rPr dirty="0"/>
              <a:t>• Recent move to London</a:t>
            </a:r>
          </a:p>
          <a:p>
            <a:endParaRPr dirty="0"/>
          </a:p>
          <a:p>
            <a:r>
              <a:rPr dirty="0"/>
              <a:t>Observed behaviors</a:t>
            </a:r>
          </a:p>
          <a:p>
            <a:r>
              <a:rPr dirty="0"/>
              <a:t>• Separation </a:t>
            </a:r>
            <a:r>
              <a:rPr lang="en-US" dirty="0"/>
              <a:t>and </a:t>
            </a:r>
            <a:r>
              <a:rPr dirty="0"/>
              <a:t>anxiety</a:t>
            </a:r>
          </a:p>
          <a:p>
            <a:r>
              <a:rPr dirty="0"/>
              <a:t>• Withdrawn in play</a:t>
            </a:r>
          </a:p>
          <a:p>
            <a:r>
              <a:rPr dirty="0"/>
              <a:t>• Language delay</a:t>
            </a:r>
          </a:p>
          <a:p>
            <a:r>
              <a:rPr dirty="0"/>
              <a:t>• behavior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Bowlby's Attachment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914400"/>
            <a:ext cx="10789920" cy="5303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t>Key ideas</a:t>
            </a:r>
          </a:p>
          <a:p>
            <a:r>
              <a:t>• Attachment is an emotional bond.</a:t>
            </a:r>
          </a:p>
          <a:p>
            <a:r>
              <a:t>• Sensitive caregiving promotes secure attachment.</a:t>
            </a:r>
          </a:p>
          <a:p>
            <a:r>
              <a:t>• Secure base supports exploration.</a:t>
            </a:r>
          </a:p>
          <a:p>
            <a:r>
              <a:t>• Internal working model shapes future relationships.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458779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dirty="0"/>
              <a:t>  </a:t>
            </a:r>
            <a:r>
              <a:rPr dirty="0"/>
              <a:t>Applying the Theory to Isaac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914400"/>
            <a:ext cx="11309443" cy="9848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rPr dirty="0"/>
              <a:t>Mother's mental health disrupted childcare and relocation may have reduced consistency of care.</a:t>
            </a:r>
          </a:p>
          <a:p>
            <a:endParaRPr dirty="0"/>
          </a:p>
          <a:p>
            <a:r>
              <a:rPr dirty="0"/>
              <a:t>These experiences may help explain Isaac's separation anxiety, social withdrawal and clinginess.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32019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dirty="0"/>
              <a:t>  </a:t>
            </a:r>
            <a:r>
              <a:rPr dirty="0"/>
              <a:t>Nature vs Nurture</a:t>
            </a:r>
            <a:r>
              <a:rPr lang="en-US" dirty="0"/>
              <a:t>  </a:t>
            </a:r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640080" y="914400"/>
            <a:ext cx="10789920" cy="5303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t>Nature:</a:t>
            </a:r>
          </a:p>
          <a:p>
            <a:r>
              <a:t>• Temperament</a:t>
            </a:r>
          </a:p>
          <a:p>
            <a:r>
              <a:t>• Genetics</a:t>
            </a:r>
          </a:p>
          <a:p>
            <a:endParaRPr/>
          </a:p>
          <a:p>
            <a:r>
              <a:t>Nurture:</a:t>
            </a:r>
          </a:p>
          <a:p>
            <a:r>
              <a:t>• Parenting</a:t>
            </a:r>
          </a:p>
          <a:p>
            <a:r>
              <a:t>• Childcare changes</a:t>
            </a:r>
          </a:p>
          <a:p>
            <a:r>
              <a:t>• Home environment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235352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dirty="0"/>
              <a:t>   </a:t>
            </a:r>
            <a:r>
              <a:rPr dirty="0"/>
              <a:t>Support Plan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914400"/>
            <a:ext cx="10789920" cy="5303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t>Early Years:</a:t>
            </a:r>
          </a:p>
          <a:p>
            <a:r>
              <a:t>• Key person</a:t>
            </a:r>
          </a:p>
          <a:p>
            <a:r>
              <a:t>• Predictable routines</a:t>
            </a:r>
          </a:p>
          <a:p>
            <a:r>
              <a:t>• Small-group play</a:t>
            </a:r>
          </a:p>
          <a:p>
            <a:endParaRPr/>
          </a:p>
          <a:p>
            <a:r>
              <a:t>Multi-agency:</a:t>
            </a:r>
          </a:p>
          <a:p>
            <a:r>
              <a:t>• Speech &amp; Language Therapist</a:t>
            </a:r>
          </a:p>
          <a:p>
            <a:r>
              <a:t>• Health Visitor</a:t>
            </a:r>
          </a:p>
          <a:p>
            <a:r>
              <a:t>• GP</a:t>
            </a:r>
          </a:p>
          <a:p>
            <a:r>
              <a:t>• Family Support Worker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310777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dirty="0"/>
              <a:t>  </a:t>
            </a:r>
            <a:r>
              <a:rPr dirty="0"/>
              <a:t>Critical Evaluation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914400"/>
            <a:ext cx="10789920" cy="5303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t>Strengths</a:t>
            </a:r>
          </a:p>
          <a:p>
            <a:r>
              <a:t>• Strong research base</a:t>
            </a:r>
          </a:p>
          <a:p>
            <a:r>
              <a:t>• Practical value</a:t>
            </a:r>
          </a:p>
          <a:p>
            <a:endParaRPr/>
          </a:p>
          <a:p>
            <a:r>
              <a:t>Limitations</a:t>
            </a:r>
          </a:p>
          <a:p>
            <a:r>
              <a:t>• Overemphasises the mother</a:t>
            </a:r>
          </a:p>
          <a:p>
            <a:r>
              <a:t>• Cultural differences</a:t>
            </a:r>
          </a:p>
          <a:p>
            <a:r>
              <a:t>• Other factors also influence development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19704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dirty="0"/>
              <a:t>  </a:t>
            </a:r>
            <a:r>
              <a:rPr dirty="0"/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914400"/>
            <a:ext cx="10789920" cy="5303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t>• Bowlby's theory helps explain Isaac's behaviour.</a:t>
            </a:r>
          </a:p>
          <a:p>
            <a:r>
              <a:t>• Early intervention can strengthen attachment.</a:t>
            </a:r>
          </a:p>
          <a:p>
            <a:r>
              <a:t>• Multi-agency working supports positive outcomes.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198426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dirty="0"/>
              <a:t>  </a:t>
            </a:r>
            <a:r>
              <a:rPr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914400"/>
            <a:ext cx="10789920" cy="5303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t>Ainsworth et al. (1978) Patterns of Attachment.</a:t>
            </a:r>
          </a:p>
          <a:p>
            <a:r>
              <a:t>Berk (2023) Development Through the Lifespan.</a:t>
            </a:r>
          </a:p>
          <a:p>
            <a:r>
              <a:t>Bowlby (1969) Attachment and Loss.</a:t>
            </a:r>
          </a:p>
          <a:p>
            <a:r>
              <a:t>Department for Education (2024) EYFS Framework.</a:t>
            </a:r>
          </a:p>
          <a:p>
            <a:r>
              <a:t>NICE (2023) Antenatal and Postnatal Mental Health.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393</Words>
  <Application>Microsoft Office PowerPoint</Application>
  <PresentationFormat>Custom</PresentationFormat>
  <Paragraphs>98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Mohamed Larbi</dc:creator>
  <cp:keywords/>
  <dc:description>generated using python-pptx</dc:description>
  <cp:lastModifiedBy>Mohamed Larbi</cp:lastModifiedBy>
  <cp:revision>4</cp:revision>
  <dcterms:created xsi:type="dcterms:W3CDTF">2013-01-27T09:14:16Z</dcterms:created>
  <dcterms:modified xsi:type="dcterms:W3CDTF">2026-07-13T17:34:41Z</dcterms:modified>
  <cp:category/>
</cp:coreProperties>
</file>