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4013" r:id="rId2"/>
    <p:sldMasterId id="2147484028" r:id="rId3"/>
    <p:sldMasterId id="2147484035" r:id="rId4"/>
  </p:sldMasterIdLst>
  <p:notesMasterIdLst>
    <p:notesMasterId r:id="rId70"/>
  </p:notesMasterIdLst>
  <p:sldIdLst>
    <p:sldId id="327" r:id="rId5"/>
    <p:sldId id="370" r:id="rId6"/>
    <p:sldId id="424" r:id="rId7"/>
    <p:sldId id="421" r:id="rId8"/>
    <p:sldId id="422" r:id="rId9"/>
    <p:sldId id="423" r:id="rId10"/>
    <p:sldId id="425" r:id="rId11"/>
    <p:sldId id="426" r:id="rId12"/>
    <p:sldId id="427" r:id="rId13"/>
    <p:sldId id="428" r:id="rId14"/>
    <p:sldId id="429" r:id="rId15"/>
    <p:sldId id="430" r:id="rId16"/>
    <p:sldId id="431" r:id="rId17"/>
    <p:sldId id="432" r:id="rId18"/>
    <p:sldId id="433" r:id="rId19"/>
    <p:sldId id="438" r:id="rId20"/>
    <p:sldId id="434" r:id="rId21"/>
    <p:sldId id="435" r:id="rId22"/>
    <p:sldId id="445" r:id="rId23"/>
    <p:sldId id="448" r:id="rId24"/>
    <p:sldId id="446" r:id="rId25"/>
    <p:sldId id="447" r:id="rId26"/>
    <p:sldId id="436" r:id="rId27"/>
    <p:sldId id="437" r:id="rId28"/>
    <p:sldId id="417" r:id="rId29"/>
    <p:sldId id="449" r:id="rId30"/>
    <p:sldId id="452" r:id="rId31"/>
    <p:sldId id="451" r:id="rId32"/>
    <p:sldId id="453" r:id="rId33"/>
    <p:sldId id="450" r:id="rId34"/>
    <p:sldId id="439" r:id="rId35"/>
    <p:sldId id="440" r:id="rId36"/>
    <p:sldId id="441" r:id="rId37"/>
    <p:sldId id="442" r:id="rId38"/>
    <p:sldId id="443" r:id="rId39"/>
    <p:sldId id="444" r:id="rId40"/>
    <p:sldId id="369" r:id="rId41"/>
    <p:sldId id="392" r:id="rId42"/>
    <p:sldId id="374" r:id="rId43"/>
    <p:sldId id="372" r:id="rId44"/>
    <p:sldId id="375" r:id="rId45"/>
    <p:sldId id="376" r:id="rId46"/>
    <p:sldId id="378" r:id="rId47"/>
    <p:sldId id="381" r:id="rId48"/>
    <p:sldId id="380" r:id="rId49"/>
    <p:sldId id="382" r:id="rId50"/>
    <p:sldId id="383" r:id="rId51"/>
    <p:sldId id="384" r:id="rId52"/>
    <p:sldId id="385" r:id="rId53"/>
    <p:sldId id="386" r:id="rId54"/>
    <p:sldId id="377" r:id="rId55"/>
    <p:sldId id="394" r:id="rId56"/>
    <p:sldId id="356" r:id="rId57"/>
    <p:sldId id="395" r:id="rId58"/>
    <p:sldId id="396" r:id="rId59"/>
    <p:sldId id="397" r:id="rId60"/>
    <p:sldId id="398" r:id="rId61"/>
    <p:sldId id="399" r:id="rId62"/>
    <p:sldId id="400" r:id="rId63"/>
    <p:sldId id="373" r:id="rId64"/>
    <p:sldId id="367" r:id="rId65"/>
    <p:sldId id="388" r:id="rId66"/>
    <p:sldId id="389" r:id="rId67"/>
    <p:sldId id="390" r:id="rId68"/>
    <p:sldId id="391" r:id="rId6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3E6A3C-D9FF-1F28-3EC0-A4C67D674EC7}" v="2" dt="2026-03-02T14:00:02.130"/>
    <p1510:client id="{F5375795-6845-4152-B432-9E78B0FBDF6B}" v="181" dt="2026-03-02T13:48:53.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5B3E6A3C-D9FF-1F28-3EC0-A4C67D674EC7}"/>
    <pc:docChg chg="modSld">
      <pc:chgData name="Deborah Jenkins" userId="S::deborah.jenkins@uwtsd.ac.uk::3cd02ba5-e528-4585-978d-4fde2b47730a" providerId="AD" clId="Web-{5B3E6A3C-D9FF-1F28-3EC0-A4C67D674EC7}" dt="2026-03-02T14:00:02.130" v="1" actId="1076"/>
      <pc:docMkLst>
        <pc:docMk/>
      </pc:docMkLst>
      <pc:sldChg chg="modSp">
        <pc:chgData name="Deborah Jenkins" userId="S::deborah.jenkins@uwtsd.ac.uk::3cd02ba5-e528-4585-978d-4fde2b47730a" providerId="AD" clId="Web-{5B3E6A3C-D9FF-1F28-3EC0-A4C67D674EC7}" dt="2026-03-02T14:00:02.130" v="1" actId="1076"/>
        <pc:sldMkLst>
          <pc:docMk/>
          <pc:sldMk cId="0" sldId="327"/>
        </pc:sldMkLst>
        <pc:spChg chg="mod">
          <ac:chgData name="Deborah Jenkins" userId="S::deborah.jenkins@uwtsd.ac.uk::3cd02ba5-e528-4585-978d-4fde2b47730a" providerId="AD" clId="Web-{5B3E6A3C-D9FF-1F28-3EC0-A4C67D674EC7}" dt="2026-03-02T14:00:02.130" v="1" actId="1076"/>
          <ac:spMkLst>
            <pc:docMk/>
            <pc:sldMk cId="0" sldId="327"/>
            <ac:spMk id="4099" creationId="{3EB60942-64CD-C111-6ADE-73A2642D61E5}"/>
          </ac:spMkLst>
        </pc:spChg>
      </pc:sldChg>
    </pc:docChg>
  </pc:docChgLst>
  <pc:docChgLst>
    <pc:chgData name="Deborah Jenkins" userId="3cd02ba5-e528-4585-978d-4fde2b47730a" providerId="ADAL" clId="{6F0D011B-CFA3-4DC1-A459-B9C4128C9CBB}"/>
    <pc:docChg chg="undo custSel addSld modSld sldOrd">
      <pc:chgData name="Deborah Jenkins" userId="3cd02ba5-e528-4585-978d-4fde2b47730a" providerId="ADAL" clId="{6F0D011B-CFA3-4DC1-A459-B9C4128C9CBB}" dt="2026-03-02T13:48:53.898" v="492" actId="2710"/>
      <pc:docMkLst>
        <pc:docMk/>
      </pc:docMkLst>
      <pc:sldChg chg="modSp">
        <pc:chgData name="Deborah Jenkins" userId="3cd02ba5-e528-4585-978d-4fde2b47730a" providerId="ADAL" clId="{6F0D011B-CFA3-4DC1-A459-B9C4128C9CBB}" dt="2026-03-02T12:30:29.389" v="1" actId="1076"/>
        <pc:sldMkLst>
          <pc:docMk/>
          <pc:sldMk cId="0" sldId="422"/>
        </pc:sldMkLst>
        <pc:spChg chg="mod">
          <ac:chgData name="Deborah Jenkins" userId="3cd02ba5-e528-4585-978d-4fde2b47730a" providerId="ADAL" clId="{6F0D011B-CFA3-4DC1-A459-B9C4128C9CBB}" dt="2026-03-02T12:30:26.972" v="0" actId="1076"/>
          <ac:spMkLst>
            <pc:docMk/>
            <pc:sldMk cId="0" sldId="422"/>
            <ac:spMk id="58372" creationId="{DDF9D512-B979-D98B-C143-D782F076C44E}"/>
          </ac:spMkLst>
        </pc:spChg>
        <pc:spChg chg="mod">
          <ac:chgData name="Deborah Jenkins" userId="3cd02ba5-e528-4585-978d-4fde2b47730a" providerId="ADAL" clId="{6F0D011B-CFA3-4DC1-A459-B9C4128C9CBB}" dt="2026-03-02T12:30:29.389" v="1" actId="1076"/>
          <ac:spMkLst>
            <pc:docMk/>
            <pc:sldMk cId="0" sldId="422"/>
            <ac:spMk id="58373" creationId="{81322A81-5833-C71C-2470-B0AF7556CAB9}"/>
          </ac:spMkLst>
        </pc:spChg>
      </pc:sldChg>
      <pc:sldChg chg="addSp modSp mod modAnim">
        <pc:chgData name="Deborah Jenkins" userId="3cd02ba5-e528-4585-978d-4fde2b47730a" providerId="ADAL" clId="{6F0D011B-CFA3-4DC1-A459-B9C4128C9CBB}" dt="2026-03-02T13:40:22.828" v="421" actId="14100"/>
        <pc:sldMkLst>
          <pc:docMk/>
          <pc:sldMk cId="2580649259" sldId="425"/>
        </pc:sldMkLst>
        <pc:spChg chg="mod">
          <ac:chgData name="Deborah Jenkins" userId="3cd02ba5-e528-4585-978d-4fde2b47730a" providerId="ADAL" clId="{6F0D011B-CFA3-4DC1-A459-B9C4128C9CBB}" dt="2026-03-02T13:39:50.613" v="411" actId="404"/>
          <ac:spMkLst>
            <pc:docMk/>
            <pc:sldMk cId="2580649259" sldId="425"/>
            <ac:spMk id="2" creationId="{66B06012-8EBC-1160-EBED-DE0DDA7619AB}"/>
          </ac:spMkLst>
        </pc:spChg>
        <pc:spChg chg="mod">
          <ac:chgData name="Deborah Jenkins" userId="3cd02ba5-e528-4585-978d-4fde2b47730a" providerId="ADAL" clId="{6F0D011B-CFA3-4DC1-A459-B9C4128C9CBB}" dt="2026-03-02T13:40:12.575" v="419" actId="5793"/>
          <ac:spMkLst>
            <pc:docMk/>
            <pc:sldMk cId="2580649259" sldId="425"/>
            <ac:spMk id="3" creationId="{F4BB8D64-6E4F-4167-BC6A-093A2A4F81B7}"/>
          </ac:spMkLst>
        </pc:spChg>
        <pc:picChg chg="add mod">
          <ac:chgData name="Deborah Jenkins" userId="3cd02ba5-e528-4585-978d-4fde2b47730a" providerId="ADAL" clId="{6F0D011B-CFA3-4DC1-A459-B9C4128C9CBB}" dt="2026-03-02T13:40:22.828" v="421" actId="14100"/>
          <ac:picMkLst>
            <pc:docMk/>
            <pc:sldMk cId="2580649259" sldId="425"/>
            <ac:picMk id="4" creationId="{479CA194-D5E3-B390-C6D6-303D88604F2E}"/>
          </ac:picMkLst>
        </pc:picChg>
      </pc:sldChg>
      <pc:sldChg chg="addSp modSp mod">
        <pc:chgData name="Deborah Jenkins" userId="3cd02ba5-e528-4585-978d-4fde2b47730a" providerId="ADAL" clId="{6F0D011B-CFA3-4DC1-A459-B9C4128C9CBB}" dt="2026-03-02T13:40:36.909" v="424" actId="20577"/>
        <pc:sldMkLst>
          <pc:docMk/>
          <pc:sldMk cId="1234383367" sldId="426"/>
        </pc:sldMkLst>
        <pc:spChg chg="mod">
          <ac:chgData name="Deborah Jenkins" userId="3cd02ba5-e528-4585-978d-4fde2b47730a" providerId="ADAL" clId="{6F0D011B-CFA3-4DC1-A459-B9C4128C9CBB}" dt="2026-03-02T13:40:29.200" v="422" actId="1076"/>
          <ac:spMkLst>
            <pc:docMk/>
            <pc:sldMk cId="1234383367" sldId="426"/>
            <ac:spMk id="2" creationId="{11FFE2EE-A5C9-BCDB-EED3-FA795111851E}"/>
          </ac:spMkLst>
        </pc:spChg>
        <pc:spChg chg="mod">
          <ac:chgData name="Deborah Jenkins" userId="3cd02ba5-e528-4585-978d-4fde2b47730a" providerId="ADAL" clId="{6F0D011B-CFA3-4DC1-A459-B9C4128C9CBB}" dt="2026-03-02T13:40:36.909" v="424" actId="20577"/>
          <ac:spMkLst>
            <pc:docMk/>
            <pc:sldMk cId="1234383367" sldId="426"/>
            <ac:spMk id="3" creationId="{F97053AB-B538-A06E-4DAF-F26AE35E33E7}"/>
          </ac:spMkLst>
        </pc:spChg>
        <pc:picChg chg="add mod">
          <ac:chgData name="Deborah Jenkins" userId="3cd02ba5-e528-4585-978d-4fde2b47730a" providerId="ADAL" clId="{6F0D011B-CFA3-4DC1-A459-B9C4128C9CBB}" dt="2026-03-02T12:32:16.744" v="8" actId="1076"/>
          <ac:picMkLst>
            <pc:docMk/>
            <pc:sldMk cId="1234383367" sldId="426"/>
            <ac:picMk id="4" creationId="{7F364B9D-587C-2BB4-409B-21A51781D342}"/>
          </ac:picMkLst>
        </pc:picChg>
      </pc:sldChg>
      <pc:sldChg chg="addSp modSp mod modAnim">
        <pc:chgData name="Deborah Jenkins" userId="3cd02ba5-e528-4585-978d-4fde2b47730a" providerId="ADAL" clId="{6F0D011B-CFA3-4DC1-A459-B9C4128C9CBB}" dt="2026-03-02T13:41:01.253" v="428" actId="14100"/>
        <pc:sldMkLst>
          <pc:docMk/>
          <pc:sldMk cId="1127645803" sldId="427"/>
        </pc:sldMkLst>
        <pc:spChg chg="mod">
          <ac:chgData name="Deborah Jenkins" userId="3cd02ba5-e528-4585-978d-4fde2b47730a" providerId="ADAL" clId="{6F0D011B-CFA3-4DC1-A459-B9C4128C9CBB}" dt="2026-03-02T13:40:53.074" v="426" actId="403"/>
          <ac:spMkLst>
            <pc:docMk/>
            <pc:sldMk cId="1127645803" sldId="427"/>
            <ac:spMk id="3" creationId="{46DE00C3-AFBF-723D-8C53-F971A1E37A74}"/>
          </ac:spMkLst>
        </pc:spChg>
        <pc:picChg chg="add mod">
          <ac:chgData name="Deborah Jenkins" userId="3cd02ba5-e528-4585-978d-4fde2b47730a" providerId="ADAL" clId="{6F0D011B-CFA3-4DC1-A459-B9C4128C9CBB}" dt="2026-03-02T13:41:01.253" v="428" actId="14100"/>
          <ac:picMkLst>
            <pc:docMk/>
            <pc:sldMk cId="1127645803" sldId="427"/>
            <ac:picMk id="4" creationId="{811D2375-8AB7-8668-D724-38D3BF3F183A}"/>
          </ac:picMkLst>
        </pc:picChg>
      </pc:sldChg>
      <pc:sldChg chg="addSp modSp mod">
        <pc:chgData name="Deborah Jenkins" userId="3cd02ba5-e528-4585-978d-4fde2b47730a" providerId="ADAL" clId="{6F0D011B-CFA3-4DC1-A459-B9C4128C9CBB}" dt="2026-03-02T13:41:17.121" v="432" actId="113"/>
        <pc:sldMkLst>
          <pc:docMk/>
          <pc:sldMk cId="2047267400" sldId="428"/>
        </pc:sldMkLst>
        <pc:spChg chg="mod">
          <ac:chgData name="Deborah Jenkins" userId="3cd02ba5-e528-4585-978d-4fde2b47730a" providerId="ADAL" clId="{6F0D011B-CFA3-4DC1-A459-B9C4128C9CBB}" dt="2026-03-02T13:41:07.626" v="430" actId="1076"/>
          <ac:spMkLst>
            <pc:docMk/>
            <pc:sldMk cId="2047267400" sldId="428"/>
            <ac:spMk id="2" creationId="{40ADA364-22C1-847E-E22F-5ABE17410CCA}"/>
          </ac:spMkLst>
        </pc:spChg>
        <pc:spChg chg="mod">
          <ac:chgData name="Deborah Jenkins" userId="3cd02ba5-e528-4585-978d-4fde2b47730a" providerId="ADAL" clId="{6F0D011B-CFA3-4DC1-A459-B9C4128C9CBB}" dt="2026-03-02T13:41:17.121" v="432" actId="113"/>
          <ac:spMkLst>
            <pc:docMk/>
            <pc:sldMk cId="2047267400" sldId="428"/>
            <ac:spMk id="3" creationId="{130A390C-910A-E10D-30EB-566832D59773}"/>
          </ac:spMkLst>
        </pc:spChg>
        <pc:picChg chg="add mod">
          <ac:chgData name="Deborah Jenkins" userId="3cd02ba5-e528-4585-978d-4fde2b47730a" providerId="ADAL" clId="{6F0D011B-CFA3-4DC1-A459-B9C4128C9CBB}" dt="2026-03-02T13:41:11.338" v="431" actId="14100"/>
          <ac:picMkLst>
            <pc:docMk/>
            <pc:sldMk cId="2047267400" sldId="428"/>
            <ac:picMk id="4" creationId="{3FEC651C-6853-5DC7-882E-7CA5EED867CB}"/>
          </ac:picMkLst>
        </pc:picChg>
      </pc:sldChg>
      <pc:sldChg chg="addSp modSp mod">
        <pc:chgData name="Deborah Jenkins" userId="3cd02ba5-e528-4585-978d-4fde2b47730a" providerId="ADAL" clId="{6F0D011B-CFA3-4DC1-A459-B9C4128C9CBB}" dt="2026-03-02T13:41:23.960" v="433" actId="113"/>
        <pc:sldMkLst>
          <pc:docMk/>
          <pc:sldMk cId="1548064712" sldId="429"/>
        </pc:sldMkLst>
        <pc:spChg chg="mod">
          <ac:chgData name="Deborah Jenkins" userId="3cd02ba5-e528-4585-978d-4fde2b47730a" providerId="ADAL" clId="{6F0D011B-CFA3-4DC1-A459-B9C4128C9CBB}" dt="2026-03-02T13:41:23.960" v="433" actId="113"/>
          <ac:spMkLst>
            <pc:docMk/>
            <pc:sldMk cId="1548064712" sldId="429"/>
            <ac:spMk id="3" creationId="{2BB25841-C871-F3D8-DD4C-ED8417D7BC06}"/>
          </ac:spMkLst>
        </pc:spChg>
        <pc:picChg chg="add mod">
          <ac:chgData name="Deborah Jenkins" userId="3cd02ba5-e528-4585-978d-4fde2b47730a" providerId="ADAL" clId="{6F0D011B-CFA3-4DC1-A459-B9C4128C9CBB}" dt="2026-03-02T12:34:42.555" v="27" actId="1076"/>
          <ac:picMkLst>
            <pc:docMk/>
            <pc:sldMk cId="1548064712" sldId="429"/>
            <ac:picMk id="4" creationId="{E03C61D3-EBAF-3ED4-24E4-E273A979AA6D}"/>
          </ac:picMkLst>
        </pc:picChg>
      </pc:sldChg>
      <pc:sldChg chg="addSp modSp mod">
        <pc:chgData name="Deborah Jenkins" userId="3cd02ba5-e528-4585-978d-4fde2b47730a" providerId="ADAL" clId="{6F0D011B-CFA3-4DC1-A459-B9C4128C9CBB}" dt="2026-03-02T12:35:12.532" v="29" actId="1076"/>
        <pc:sldMkLst>
          <pc:docMk/>
          <pc:sldMk cId="3471515798" sldId="430"/>
        </pc:sldMkLst>
        <pc:picChg chg="add mod">
          <ac:chgData name="Deborah Jenkins" userId="3cd02ba5-e528-4585-978d-4fde2b47730a" providerId="ADAL" clId="{6F0D011B-CFA3-4DC1-A459-B9C4128C9CBB}" dt="2026-03-02T12:35:12.532" v="29" actId="1076"/>
          <ac:picMkLst>
            <pc:docMk/>
            <pc:sldMk cId="3471515798" sldId="430"/>
            <ac:picMk id="4" creationId="{625C26D1-E8F3-A929-3295-74F95EA35297}"/>
          </ac:picMkLst>
        </pc:picChg>
      </pc:sldChg>
      <pc:sldChg chg="addSp modSp mod modClrScheme chgLayout">
        <pc:chgData name="Deborah Jenkins" userId="3cd02ba5-e528-4585-978d-4fde2b47730a" providerId="ADAL" clId="{6F0D011B-CFA3-4DC1-A459-B9C4128C9CBB}" dt="2026-03-02T13:41:39.042" v="437" actId="14100"/>
        <pc:sldMkLst>
          <pc:docMk/>
          <pc:sldMk cId="3871331111" sldId="431"/>
        </pc:sldMkLst>
        <pc:spChg chg="mod">
          <ac:chgData name="Deborah Jenkins" userId="3cd02ba5-e528-4585-978d-4fde2b47730a" providerId="ADAL" clId="{6F0D011B-CFA3-4DC1-A459-B9C4128C9CBB}" dt="2026-03-02T12:35:55.451" v="31" actId="26606"/>
          <ac:spMkLst>
            <pc:docMk/>
            <pc:sldMk cId="3871331111" sldId="431"/>
            <ac:spMk id="2" creationId="{5F3BB2C4-8A2F-7FB6-8FB6-3BECF946F848}"/>
          </ac:spMkLst>
        </pc:spChg>
        <pc:spChg chg="mod">
          <ac:chgData name="Deborah Jenkins" userId="3cd02ba5-e528-4585-978d-4fde2b47730a" providerId="ADAL" clId="{6F0D011B-CFA3-4DC1-A459-B9C4128C9CBB}" dt="2026-03-02T13:41:39.042" v="437" actId="14100"/>
          <ac:spMkLst>
            <pc:docMk/>
            <pc:sldMk cId="3871331111" sldId="431"/>
            <ac:spMk id="3" creationId="{7B4DDF2E-0875-F369-7218-7CD4439D99C8}"/>
          </ac:spMkLst>
        </pc:spChg>
        <pc:picChg chg="add mod">
          <ac:chgData name="Deborah Jenkins" userId="3cd02ba5-e528-4585-978d-4fde2b47730a" providerId="ADAL" clId="{6F0D011B-CFA3-4DC1-A459-B9C4128C9CBB}" dt="2026-03-02T13:41:28.761" v="434" actId="1076"/>
          <ac:picMkLst>
            <pc:docMk/>
            <pc:sldMk cId="3871331111" sldId="431"/>
            <ac:picMk id="4" creationId="{6C49B22A-348A-D349-4F3C-89B971C0FB2E}"/>
          </ac:picMkLst>
        </pc:picChg>
      </pc:sldChg>
      <pc:sldChg chg="modSp mod modAnim">
        <pc:chgData name="Deborah Jenkins" userId="3cd02ba5-e528-4585-978d-4fde2b47730a" providerId="ADAL" clId="{6F0D011B-CFA3-4DC1-A459-B9C4128C9CBB}" dt="2026-03-02T13:42:11.547" v="443" actId="2710"/>
        <pc:sldMkLst>
          <pc:docMk/>
          <pc:sldMk cId="316576899" sldId="432"/>
        </pc:sldMkLst>
        <pc:spChg chg="mod">
          <ac:chgData name="Deborah Jenkins" userId="3cd02ba5-e528-4585-978d-4fde2b47730a" providerId="ADAL" clId="{6F0D011B-CFA3-4DC1-A459-B9C4128C9CBB}" dt="2026-03-02T13:42:11.547" v="443" actId="2710"/>
          <ac:spMkLst>
            <pc:docMk/>
            <pc:sldMk cId="316576899" sldId="432"/>
            <ac:spMk id="3" creationId="{FBCFBFA0-3754-6AA4-AF64-420709F79F10}"/>
          </ac:spMkLst>
        </pc:spChg>
        <pc:spChg chg="mod">
          <ac:chgData name="Deborah Jenkins" userId="3cd02ba5-e528-4585-978d-4fde2b47730a" providerId="ADAL" clId="{6F0D011B-CFA3-4DC1-A459-B9C4128C9CBB}" dt="2026-03-02T13:42:02.654" v="442" actId="2710"/>
          <ac:spMkLst>
            <pc:docMk/>
            <pc:sldMk cId="316576899" sldId="432"/>
            <ac:spMk id="7" creationId="{05FD202E-39FF-94DC-4543-CCA20B42FDA5}"/>
          </ac:spMkLst>
        </pc:spChg>
      </pc:sldChg>
      <pc:sldChg chg="addSp modSp mod">
        <pc:chgData name="Deborah Jenkins" userId="3cd02ba5-e528-4585-978d-4fde2b47730a" providerId="ADAL" clId="{6F0D011B-CFA3-4DC1-A459-B9C4128C9CBB}" dt="2026-03-02T13:43:26.499" v="454" actId="1076"/>
        <pc:sldMkLst>
          <pc:docMk/>
          <pc:sldMk cId="2121887795" sldId="433"/>
        </pc:sldMkLst>
        <pc:spChg chg="mod">
          <ac:chgData name="Deborah Jenkins" userId="3cd02ba5-e528-4585-978d-4fde2b47730a" providerId="ADAL" clId="{6F0D011B-CFA3-4DC1-A459-B9C4128C9CBB}" dt="2026-03-02T13:42:31.818" v="448" actId="113"/>
          <ac:spMkLst>
            <pc:docMk/>
            <pc:sldMk cId="2121887795" sldId="433"/>
            <ac:spMk id="3" creationId="{38ECA93C-05E5-D4A2-3AFB-3C79ADE8DB8D}"/>
          </ac:spMkLst>
        </pc:spChg>
        <pc:picChg chg="add mod">
          <ac:chgData name="Deborah Jenkins" userId="3cd02ba5-e528-4585-978d-4fde2b47730a" providerId="ADAL" clId="{6F0D011B-CFA3-4DC1-A459-B9C4128C9CBB}" dt="2026-03-02T13:43:25.393" v="453" actId="14100"/>
          <ac:picMkLst>
            <pc:docMk/>
            <pc:sldMk cId="2121887795" sldId="433"/>
            <ac:picMk id="5" creationId="{E42F9C5D-E53B-7A2D-6CC0-A874C1E404D0}"/>
          </ac:picMkLst>
        </pc:picChg>
        <pc:picChg chg="add mod">
          <ac:chgData name="Deborah Jenkins" userId="3cd02ba5-e528-4585-978d-4fde2b47730a" providerId="ADAL" clId="{6F0D011B-CFA3-4DC1-A459-B9C4128C9CBB}" dt="2026-03-02T13:43:26.499" v="454" actId="1076"/>
          <ac:picMkLst>
            <pc:docMk/>
            <pc:sldMk cId="2121887795" sldId="433"/>
            <ac:picMk id="6" creationId="{305373B8-4B0D-532B-9494-F66AA69E0B17}"/>
          </ac:picMkLst>
        </pc:picChg>
      </pc:sldChg>
      <pc:sldChg chg="modSp mod modAnim">
        <pc:chgData name="Deborah Jenkins" userId="3cd02ba5-e528-4585-978d-4fde2b47730a" providerId="ADAL" clId="{6F0D011B-CFA3-4DC1-A459-B9C4128C9CBB}" dt="2026-03-02T13:44:16.797" v="464" actId="12"/>
        <pc:sldMkLst>
          <pc:docMk/>
          <pc:sldMk cId="529271149" sldId="434"/>
        </pc:sldMkLst>
        <pc:spChg chg="mod">
          <ac:chgData name="Deborah Jenkins" userId="3cd02ba5-e528-4585-978d-4fde2b47730a" providerId="ADAL" clId="{6F0D011B-CFA3-4DC1-A459-B9C4128C9CBB}" dt="2026-03-02T13:44:03.548" v="460" actId="12"/>
          <ac:spMkLst>
            <pc:docMk/>
            <pc:sldMk cId="529271149" sldId="434"/>
            <ac:spMk id="3" creationId="{6E1B67E7-FA1B-D258-6A27-93AA37E2BC6A}"/>
          </ac:spMkLst>
        </pc:spChg>
        <pc:spChg chg="mod">
          <ac:chgData name="Deborah Jenkins" userId="3cd02ba5-e528-4585-978d-4fde2b47730a" providerId="ADAL" clId="{6F0D011B-CFA3-4DC1-A459-B9C4128C9CBB}" dt="2026-03-02T13:44:16.797" v="464" actId="12"/>
          <ac:spMkLst>
            <pc:docMk/>
            <pc:sldMk cId="529271149" sldId="434"/>
            <ac:spMk id="7" creationId="{5F354D0F-BD31-01B6-1831-40ED456DD88B}"/>
          </ac:spMkLst>
        </pc:spChg>
      </pc:sldChg>
      <pc:sldChg chg="addSp modSp mod ord">
        <pc:chgData name="Deborah Jenkins" userId="3cd02ba5-e528-4585-978d-4fde2b47730a" providerId="ADAL" clId="{6F0D011B-CFA3-4DC1-A459-B9C4128C9CBB}" dt="2026-03-02T13:45:00.438" v="470" actId="1076"/>
        <pc:sldMkLst>
          <pc:docMk/>
          <pc:sldMk cId="2292507089" sldId="435"/>
        </pc:sldMkLst>
        <pc:spChg chg="mod">
          <ac:chgData name="Deborah Jenkins" userId="3cd02ba5-e528-4585-978d-4fde2b47730a" providerId="ADAL" clId="{6F0D011B-CFA3-4DC1-A459-B9C4128C9CBB}" dt="2026-03-02T13:06:43.336" v="203" actId="20577"/>
          <ac:spMkLst>
            <pc:docMk/>
            <pc:sldMk cId="2292507089" sldId="435"/>
            <ac:spMk id="3" creationId="{9FADFD44-38A0-0774-9A8B-8E3260ACDD88}"/>
          </ac:spMkLst>
        </pc:spChg>
        <pc:picChg chg="add mod">
          <ac:chgData name="Deborah Jenkins" userId="3cd02ba5-e528-4585-978d-4fde2b47730a" providerId="ADAL" clId="{6F0D011B-CFA3-4DC1-A459-B9C4128C9CBB}" dt="2026-03-02T13:45:00.438" v="470" actId="1076"/>
          <ac:picMkLst>
            <pc:docMk/>
            <pc:sldMk cId="2292507089" sldId="435"/>
            <ac:picMk id="5" creationId="{62F4FA05-368F-D559-014D-956FE6E18290}"/>
          </ac:picMkLst>
        </pc:picChg>
      </pc:sldChg>
      <pc:sldChg chg="modSp mod">
        <pc:chgData name="Deborah Jenkins" userId="3cd02ba5-e528-4585-978d-4fde2b47730a" providerId="ADAL" clId="{6F0D011B-CFA3-4DC1-A459-B9C4128C9CBB}" dt="2026-03-02T13:08:30.247" v="229" actId="1076"/>
        <pc:sldMkLst>
          <pc:docMk/>
          <pc:sldMk cId="1956531431" sldId="436"/>
        </pc:sldMkLst>
        <pc:spChg chg="mod">
          <ac:chgData name="Deborah Jenkins" userId="3cd02ba5-e528-4585-978d-4fde2b47730a" providerId="ADAL" clId="{6F0D011B-CFA3-4DC1-A459-B9C4128C9CBB}" dt="2026-03-02T13:08:27.611" v="228" actId="1076"/>
          <ac:spMkLst>
            <pc:docMk/>
            <pc:sldMk cId="1956531431" sldId="436"/>
            <ac:spMk id="7" creationId="{D18E3D15-2D67-557F-A33C-96B1A2035C90}"/>
          </ac:spMkLst>
        </pc:spChg>
        <pc:picChg chg="mod">
          <ac:chgData name="Deborah Jenkins" userId="3cd02ba5-e528-4585-978d-4fde2b47730a" providerId="ADAL" clId="{6F0D011B-CFA3-4DC1-A459-B9C4128C9CBB}" dt="2026-03-02T13:08:30.247" v="229" actId="1076"/>
          <ac:picMkLst>
            <pc:docMk/>
            <pc:sldMk cId="1956531431" sldId="436"/>
            <ac:picMk id="8" creationId="{A18F04D6-2944-9247-9E55-6C5D77DEE410}"/>
          </ac:picMkLst>
        </pc:picChg>
      </pc:sldChg>
      <pc:sldChg chg="modSp mod ord">
        <pc:chgData name="Deborah Jenkins" userId="3cd02ba5-e528-4585-978d-4fde2b47730a" providerId="ADAL" clId="{6F0D011B-CFA3-4DC1-A459-B9C4128C9CBB}" dt="2026-03-02T13:43:39.612" v="456" actId="113"/>
        <pc:sldMkLst>
          <pc:docMk/>
          <pc:sldMk cId="4233309733" sldId="438"/>
        </pc:sldMkLst>
        <pc:spChg chg="mod">
          <ac:chgData name="Deborah Jenkins" userId="3cd02ba5-e528-4585-978d-4fde2b47730a" providerId="ADAL" clId="{6F0D011B-CFA3-4DC1-A459-B9C4128C9CBB}" dt="2026-03-02T13:43:39.612" v="456" actId="113"/>
          <ac:spMkLst>
            <pc:docMk/>
            <pc:sldMk cId="4233309733" sldId="438"/>
            <ac:spMk id="3" creationId="{E2212494-D331-6987-7B73-B418D513C6FD}"/>
          </ac:spMkLst>
        </pc:spChg>
      </pc:sldChg>
      <pc:sldChg chg="addSp modSp new mod ord modAnim">
        <pc:chgData name="Deborah Jenkins" userId="3cd02ba5-e528-4585-978d-4fde2b47730a" providerId="ADAL" clId="{6F0D011B-CFA3-4DC1-A459-B9C4128C9CBB}" dt="2026-03-02T13:46:53.791" v="483" actId="1076"/>
        <pc:sldMkLst>
          <pc:docMk/>
          <pc:sldMk cId="3467204259" sldId="445"/>
        </pc:sldMkLst>
        <pc:spChg chg="mod">
          <ac:chgData name="Deborah Jenkins" userId="3cd02ba5-e528-4585-978d-4fde2b47730a" providerId="ADAL" clId="{6F0D011B-CFA3-4DC1-A459-B9C4128C9CBB}" dt="2026-03-02T13:46:44.409" v="481" actId="1076"/>
          <ac:spMkLst>
            <pc:docMk/>
            <pc:sldMk cId="3467204259" sldId="445"/>
            <ac:spMk id="2" creationId="{915E29DA-808C-CA94-4803-C4D168151DEE}"/>
          </ac:spMkLst>
        </pc:spChg>
        <pc:spChg chg="mod">
          <ac:chgData name="Deborah Jenkins" userId="3cd02ba5-e528-4585-978d-4fde2b47730a" providerId="ADAL" clId="{6F0D011B-CFA3-4DC1-A459-B9C4128C9CBB}" dt="2026-03-02T13:46:51.399" v="482" actId="14100"/>
          <ac:spMkLst>
            <pc:docMk/>
            <pc:sldMk cId="3467204259" sldId="445"/>
            <ac:spMk id="3" creationId="{58FE73C9-F4EF-2B22-D1AC-841164D0153A}"/>
          </ac:spMkLst>
        </pc:spChg>
        <pc:picChg chg="add mod ord">
          <ac:chgData name="Deborah Jenkins" userId="3cd02ba5-e528-4585-978d-4fde2b47730a" providerId="ADAL" clId="{6F0D011B-CFA3-4DC1-A459-B9C4128C9CBB}" dt="2026-03-02T13:46:53.791" v="483" actId="1076"/>
          <ac:picMkLst>
            <pc:docMk/>
            <pc:sldMk cId="3467204259" sldId="445"/>
            <ac:picMk id="4" creationId="{68708ED3-2800-689D-7708-0670D1AD8538}"/>
          </ac:picMkLst>
        </pc:picChg>
      </pc:sldChg>
      <pc:sldChg chg="modSp new mod modAnim">
        <pc:chgData name="Deborah Jenkins" userId="3cd02ba5-e528-4585-978d-4fde2b47730a" providerId="ADAL" clId="{6F0D011B-CFA3-4DC1-A459-B9C4128C9CBB}" dt="2026-03-02T13:48:53.898" v="492" actId="2710"/>
        <pc:sldMkLst>
          <pc:docMk/>
          <pc:sldMk cId="2506910158" sldId="446"/>
        </pc:sldMkLst>
        <pc:spChg chg="mod">
          <ac:chgData name="Deborah Jenkins" userId="3cd02ba5-e528-4585-978d-4fde2b47730a" providerId="ADAL" clId="{6F0D011B-CFA3-4DC1-A459-B9C4128C9CBB}" dt="2026-03-02T12:41:51.244" v="95" actId="20577"/>
          <ac:spMkLst>
            <pc:docMk/>
            <pc:sldMk cId="2506910158" sldId="446"/>
            <ac:spMk id="2" creationId="{9071CE91-D420-96F0-425A-32A2DF9D7FEF}"/>
          </ac:spMkLst>
        </pc:spChg>
        <pc:spChg chg="mod">
          <ac:chgData name="Deborah Jenkins" userId="3cd02ba5-e528-4585-978d-4fde2b47730a" providerId="ADAL" clId="{6F0D011B-CFA3-4DC1-A459-B9C4128C9CBB}" dt="2026-03-02T13:48:53.898" v="492" actId="2710"/>
          <ac:spMkLst>
            <pc:docMk/>
            <pc:sldMk cId="2506910158" sldId="446"/>
            <ac:spMk id="3" creationId="{05246E4F-6BA1-6481-F0CA-D763EAB6E845}"/>
          </ac:spMkLst>
        </pc:spChg>
      </pc:sldChg>
      <pc:sldChg chg="modSp new mod">
        <pc:chgData name="Deborah Jenkins" userId="3cd02ba5-e528-4585-978d-4fde2b47730a" providerId="ADAL" clId="{6F0D011B-CFA3-4DC1-A459-B9C4128C9CBB}" dt="2026-03-02T13:08:16.353" v="226" actId="113"/>
        <pc:sldMkLst>
          <pc:docMk/>
          <pc:sldMk cId="589948728" sldId="447"/>
        </pc:sldMkLst>
        <pc:spChg chg="mod">
          <ac:chgData name="Deborah Jenkins" userId="3cd02ba5-e528-4585-978d-4fde2b47730a" providerId="ADAL" clId="{6F0D011B-CFA3-4DC1-A459-B9C4128C9CBB}" dt="2026-03-02T12:44:04.353" v="104" actId="1076"/>
          <ac:spMkLst>
            <pc:docMk/>
            <pc:sldMk cId="589948728" sldId="447"/>
            <ac:spMk id="2" creationId="{D1DE0A25-272D-24C0-7776-653C56CB3083}"/>
          </ac:spMkLst>
        </pc:spChg>
        <pc:spChg chg="mod">
          <ac:chgData name="Deborah Jenkins" userId="3cd02ba5-e528-4585-978d-4fde2b47730a" providerId="ADAL" clId="{6F0D011B-CFA3-4DC1-A459-B9C4128C9CBB}" dt="2026-03-02T13:08:16.353" v="226" actId="113"/>
          <ac:spMkLst>
            <pc:docMk/>
            <pc:sldMk cId="589948728" sldId="447"/>
            <ac:spMk id="3" creationId="{5661A2A3-784F-EE98-E57A-E1BF26C9111D}"/>
          </ac:spMkLst>
        </pc:spChg>
      </pc:sldChg>
      <pc:sldChg chg="addSp modSp new mod modAnim">
        <pc:chgData name="Deborah Jenkins" userId="3cd02ba5-e528-4585-978d-4fde2b47730a" providerId="ADAL" clId="{6F0D011B-CFA3-4DC1-A459-B9C4128C9CBB}" dt="2026-03-02T13:48:29.458" v="489" actId="113"/>
        <pc:sldMkLst>
          <pc:docMk/>
          <pc:sldMk cId="1590478503" sldId="448"/>
        </pc:sldMkLst>
        <pc:spChg chg="mod">
          <ac:chgData name="Deborah Jenkins" userId="3cd02ba5-e528-4585-978d-4fde2b47730a" providerId="ADAL" clId="{6F0D011B-CFA3-4DC1-A459-B9C4128C9CBB}" dt="2026-03-02T13:04:15.055" v="137" actId="14100"/>
          <ac:spMkLst>
            <pc:docMk/>
            <pc:sldMk cId="1590478503" sldId="448"/>
            <ac:spMk id="2" creationId="{A907D17E-A59A-9C72-3AEF-AAAF4613DE51}"/>
          </ac:spMkLst>
        </pc:spChg>
        <pc:spChg chg="mod">
          <ac:chgData name="Deborah Jenkins" userId="3cd02ba5-e528-4585-978d-4fde2b47730a" providerId="ADAL" clId="{6F0D011B-CFA3-4DC1-A459-B9C4128C9CBB}" dt="2026-03-02T13:48:29.458" v="489" actId="113"/>
          <ac:spMkLst>
            <pc:docMk/>
            <pc:sldMk cId="1590478503" sldId="448"/>
            <ac:spMk id="3" creationId="{AC9010CB-DFD9-4A5E-5EB6-A08FDA590B6F}"/>
          </ac:spMkLst>
        </pc:spChg>
        <pc:picChg chg="add mod">
          <ac:chgData name="Deborah Jenkins" userId="3cd02ba5-e528-4585-978d-4fde2b47730a" providerId="ADAL" clId="{6F0D011B-CFA3-4DC1-A459-B9C4128C9CBB}" dt="2026-03-02T13:48:07.850" v="486" actId="1076"/>
          <ac:picMkLst>
            <pc:docMk/>
            <pc:sldMk cId="1590478503" sldId="448"/>
            <ac:picMk id="4" creationId="{8D0C743F-5211-3600-322F-985FF3E9A7AE}"/>
          </ac:picMkLst>
        </pc:picChg>
      </pc:sldChg>
      <pc:sldChg chg="addSp delSp modSp new mod modAnim">
        <pc:chgData name="Deborah Jenkins" userId="3cd02ba5-e528-4585-978d-4fde2b47730a" providerId="ADAL" clId="{6F0D011B-CFA3-4DC1-A459-B9C4128C9CBB}" dt="2026-03-02T13:16:35.915" v="290" actId="6549"/>
        <pc:sldMkLst>
          <pc:docMk/>
          <pc:sldMk cId="3918212801" sldId="449"/>
        </pc:sldMkLst>
        <pc:spChg chg="mod">
          <ac:chgData name="Deborah Jenkins" userId="3cd02ba5-e528-4585-978d-4fde2b47730a" providerId="ADAL" clId="{6F0D011B-CFA3-4DC1-A459-B9C4128C9CBB}" dt="2026-03-02T13:13:47.097" v="266" actId="121"/>
          <ac:spMkLst>
            <pc:docMk/>
            <pc:sldMk cId="3918212801" sldId="449"/>
            <ac:spMk id="2" creationId="{EC700E18-CEA6-A738-1918-FFBB5557C97D}"/>
          </ac:spMkLst>
        </pc:spChg>
        <pc:spChg chg="del">
          <ac:chgData name="Deborah Jenkins" userId="3cd02ba5-e528-4585-978d-4fde2b47730a" providerId="ADAL" clId="{6F0D011B-CFA3-4DC1-A459-B9C4128C9CBB}" dt="2026-03-02T13:09:58.770" v="233"/>
          <ac:spMkLst>
            <pc:docMk/>
            <pc:sldMk cId="3918212801" sldId="449"/>
            <ac:spMk id="3" creationId="{8BFB8C41-A23E-E25B-FAEB-DA52E483166A}"/>
          </ac:spMkLst>
        </pc:spChg>
        <pc:spChg chg="add mod">
          <ac:chgData name="Deborah Jenkins" userId="3cd02ba5-e528-4585-978d-4fde2b47730a" providerId="ADAL" clId="{6F0D011B-CFA3-4DC1-A459-B9C4128C9CBB}" dt="2026-03-02T13:16:35.915" v="290" actId="6549"/>
          <ac:spMkLst>
            <pc:docMk/>
            <pc:sldMk cId="3918212801" sldId="449"/>
            <ac:spMk id="4" creationId="{3E6754B5-72D2-C565-C259-4FA11E64F257}"/>
          </ac:spMkLst>
        </pc:spChg>
      </pc:sldChg>
      <pc:sldChg chg="addSp delSp modSp new mod modAnim">
        <pc:chgData name="Deborah Jenkins" userId="3cd02ba5-e528-4585-978d-4fde2b47730a" providerId="ADAL" clId="{6F0D011B-CFA3-4DC1-A459-B9C4128C9CBB}" dt="2026-03-02T13:39:17.548" v="410"/>
        <pc:sldMkLst>
          <pc:docMk/>
          <pc:sldMk cId="1615798083" sldId="450"/>
        </pc:sldMkLst>
        <pc:spChg chg="mod">
          <ac:chgData name="Deborah Jenkins" userId="3cd02ba5-e528-4585-978d-4fde2b47730a" providerId="ADAL" clId="{6F0D011B-CFA3-4DC1-A459-B9C4128C9CBB}" dt="2026-03-02T13:37:12.113" v="387" actId="1076"/>
          <ac:spMkLst>
            <pc:docMk/>
            <pc:sldMk cId="1615798083" sldId="450"/>
            <ac:spMk id="2" creationId="{CCCA8BBA-3E53-11A7-EAE4-16C1AA127F52}"/>
          </ac:spMkLst>
        </pc:spChg>
        <pc:spChg chg="mod">
          <ac:chgData name="Deborah Jenkins" userId="3cd02ba5-e528-4585-978d-4fde2b47730a" providerId="ADAL" clId="{6F0D011B-CFA3-4DC1-A459-B9C4128C9CBB}" dt="2026-03-02T13:38:54.601" v="406" actId="1076"/>
          <ac:spMkLst>
            <pc:docMk/>
            <pc:sldMk cId="1615798083" sldId="450"/>
            <ac:spMk id="3" creationId="{CB0F38DF-AB0C-75B8-3A66-CBAB0AF481C9}"/>
          </ac:spMkLst>
        </pc:spChg>
        <pc:spChg chg="add del">
          <ac:chgData name="Deborah Jenkins" userId="3cd02ba5-e528-4585-978d-4fde2b47730a" providerId="ADAL" clId="{6F0D011B-CFA3-4DC1-A459-B9C4128C9CBB}" dt="2026-03-02T13:38:17.643" v="400" actId="22"/>
          <ac:spMkLst>
            <pc:docMk/>
            <pc:sldMk cId="1615798083" sldId="450"/>
            <ac:spMk id="5" creationId="{35469198-0293-7190-336A-9C5C751FAAA5}"/>
          </ac:spMkLst>
        </pc:spChg>
        <pc:spChg chg="add mod">
          <ac:chgData name="Deborah Jenkins" userId="3cd02ba5-e528-4585-978d-4fde2b47730a" providerId="ADAL" clId="{6F0D011B-CFA3-4DC1-A459-B9C4128C9CBB}" dt="2026-03-02T13:38:40.227" v="404" actId="1076"/>
          <ac:spMkLst>
            <pc:docMk/>
            <pc:sldMk cId="1615798083" sldId="450"/>
            <ac:spMk id="7" creationId="{C6878D92-9697-68FB-09BF-1A59A16E275D}"/>
          </ac:spMkLst>
        </pc:spChg>
      </pc:sldChg>
      <pc:sldChg chg="addSp delSp modSp new mod modAnim">
        <pc:chgData name="Deborah Jenkins" userId="3cd02ba5-e528-4585-978d-4fde2b47730a" providerId="ADAL" clId="{6F0D011B-CFA3-4DC1-A459-B9C4128C9CBB}" dt="2026-03-02T13:20:41.119" v="333"/>
        <pc:sldMkLst>
          <pc:docMk/>
          <pc:sldMk cId="848424323" sldId="451"/>
        </pc:sldMkLst>
        <pc:spChg chg="mod">
          <ac:chgData name="Deborah Jenkins" userId="3cd02ba5-e528-4585-978d-4fde2b47730a" providerId="ADAL" clId="{6F0D011B-CFA3-4DC1-A459-B9C4128C9CBB}" dt="2026-03-02T13:20:27.026" v="331" actId="14100"/>
          <ac:spMkLst>
            <pc:docMk/>
            <pc:sldMk cId="848424323" sldId="451"/>
            <ac:spMk id="2" creationId="{131600C6-F2C1-8984-BC73-2F29E971AF61}"/>
          </ac:spMkLst>
        </pc:spChg>
        <pc:spChg chg="mod">
          <ac:chgData name="Deborah Jenkins" userId="3cd02ba5-e528-4585-978d-4fde2b47730a" providerId="ADAL" clId="{6F0D011B-CFA3-4DC1-A459-B9C4128C9CBB}" dt="2026-03-02T13:20:12.365" v="330" actId="1076"/>
          <ac:spMkLst>
            <pc:docMk/>
            <pc:sldMk cId="848424323" sldId="451"/>
            <ac:spMk id="3" creationId="{D335D588-19D4-424E-6A99-6CEA55484011}"/>
          </ac:spMkLst>
        </pc:spChg>
        <pc:spChg chg="add del">
          <ac:chgData name="Deborah Jenkins" userId="3cd02ba5-e528-4585-978d-4fde2b47730a" providerId="ADAL" clId="{6F0D011B-CFA3-4DC1-A459-B9C4128C9CBB}" dt="2026-03-02T13:19:06.714" v="320" actId="22"/>
          <ac:spMkLst>
            <pc:docMk/>
            <pc:sldMk cId="848424323" sldId="451"/>
            <ac:spMk id="5" creationId="{FDC069CD-2F60-E751-DB79-0D629A567CF2}"/>
          </ac:spMkLst>
        </pc:spChg>
        <pc:spChg chg="add mod">
          <ac:chgData name="Deborah Jenkins" userId="3cd02ba5-e528-4585-978d-4fde2b47730a" providerId="ADAL" clId="{6F0D011B-CFA3-4DC1-A459-B9C4128C9CBB}" dt="2026-03-02T13:20:06.259" v="329" actId="404"/>
          <ac:spMkLst>
            <pc:docMk/>
            <pc:sldMk cId="848424323" sldId="451"/>
            <ac:spMk id="7" creationId="{8DAB4CE7-9CAA-BD68-2532-D47AFFA9A7F3}"/>
          </ac:spMkLst>
        </pc:spChg>
      </pc:sldChg>
      <pc:sldChg chg="delSp modSp new mod modAnim">
        <pc:chgData name="Deborah Jenkins" userId="3cd02ba5-e528-4585-978d-4fde2b47730a" providerId="ADAL" clId="{6F0D011B-CFA3-4DC1-A459-B9C4128C9CBB}" dt="2026-03-02T13:18:01.710" v="312"/>
        <pc:sldMkLst>
          <pc:docMk/>
          <pc:sldMk cId="2075324524" sldId="452"/>
        </pc:sldMkLst>
        <pc:spChg chg="del">
          <ac:chgData name="Deborah Jenkins" userId="3cd02ba5-e528-4585-978d-4fde2b47730a" providerId="ADAL" clId="{6F0D011B-CFA3-4DC1-A459-B9C4128C9CBB}" dt="2026-03-02T13:17:25.371" v="302" actId="478"/>
          <ac:spMkLst>
            <pc:docMk/>
            <pc:sldMk cId="2075324524" sldId="452"/>
            <ac:spMk id="2" creationId="{ED8A29CB-4D00-CAB2-35E6-38E90272A662}"/>
          </ac:spMkLst>
        </pc:spChg>
        <pc:spChg chg="mod">
          <ac:chgData name="Deborah Jenkins" userId="3cd02ba5-e528-4585-978d-4fde2b47730a" providerId="ADAL" clId="{6F0D011B-CFA3-4DC1-A459-B9C4128C9CBB}" dt="2026-03-02T13:17:45.267" v="308" actId="5793"/>
          <ac:spMkLst>
            <pc:docMk/>
            <pc:sldMk cId="2075324524" sldId="452"/>
            <ac:spMk id="3" creationId="{655D3C15-FE50-4AA3-6F39-6C123B094223}"/>
          </ac:spMkLst>
        </pc:spChg>
      </pc:sldChg>
      <pc:sldChg chg="addSp delSp modSp new mod modAnim">
        <pc:chgData name="Deborah Jenkins" userId="3cd02ba5-e528-4585-978d-4fde2b47730a" providerId="ADAL" clId="{6F0D011B-CFA3-4DC1-A459-B9C4128C9CBB}" dt="2026-03-02T13:36:02.588" v="380"/>
        <pc:sldMkLst>
          <pc:docMk/>
          <pc:sldMk cId="2481746667" sldId="453"/>
        </pc:sldMkLst>
        <pc:spChg chg="mod">
          <ac:chgData name="Deborah Jenkins" userId="3cd02ba5-e528-4585-978d-4fde2b47730a" providerId="ADAL" clId="{6F0D011B-CFA3-4DC1-A459-B9C4128C9CBB}" dt="2026-03-02T13:29:01.454" v="346" actId="1076"/>
          <ac:spMkLst>
            <pc:docMk/>
            <pc:sldMk cId="2481746667" sldId="453"/>
            <ac:spMk id="2" creationId="{92BBCBA6-23B1-370D-E5CF-34D153398CF5}"/>
          </ac:spMkLst>
        </pc:spChg>
        <pc:spChg chg="mod">
          <ac:chgData name="Deborah Jenkins" userId="3cd02ba5-e528-4585-978d-4fde2b47730a" providerId="ADAL" clId="{6F0D011B-CFA3-4DC1-A459-B9C4128C9CBB}" dt="2026-03-02T13:35:09.465" v="373" actId="14100"/>
          <ac:spMkLst>
            <pc:docMk/>
            <pc:sldMk cId="2481746667" sldId="453"/>
            <ac:spMk id="3" creationId="{DFABFAF6-BDA3-AF51-AF34-833E173D8F67}"/>
          </ac:spMkLst>
        </pc:spChg>
        <pc:spChg chg="add del">
          <ac:chgData name="Deborah Jenkins" userId="3cd02ba5-e528-4585-978d-4fde2b47730a" providerId="ADAL" clId="{6F0D011B-CFA3-4DC1-A459-B9C4128C9CBB}" dt="2026-03-02T13:31:13.543" v="358" actId="22"/>
          <ac:spMkLst>
            <pc:docMk/>
            <pc:sldMk cId="2481746667" sldId="453"/>
            <ac:spMk id="5" creationId="{F033E808-9DD8-F59F-3233-4CBA45A3C925}"/>
          </ac:spMkLst>
        </pc:spChg>
        <pc:spChg chg="add mod">
          <ac:chgData name="Deborah Jenkins" userId="3cd02ba5-e528-4585-978d-4fde2b47730a" providerId="ADAL" clId="{6F0D011B-CFA3-4DC1-A459-B9C4128C9CBB}" dt="2026-03-02T13:35:16.022" v="374" actId="14100"/>
          <ac:spMkLst>
            <pc:docMk/>
            <pc:sldMk cId="2481746667" sldId="453"/>
            <ac:spMk id="7" creationId="{92703454-280D-C94C-7FAF-0695A4F2255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AE9D10D-F7BB-D8AF-8B07-1BA15C91B9A6}"/>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099" name="Rectangle 3">
            <a:extLst>
              <a:ext uri="{FF2B5EF4-FFF2-40B4-BE49-F238E27FC236}">
                <a16:creationId xmlns:a16="http://schemas.microsoft.com/office/drawing/2014/main" id="{F89AECBA-23B4-9B29-C1CC-C16A8204B91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18436" name="Rectangle 4">
            <a:extLst>
              <a:ext uri="{FF2B5EF4-FFF2-40B4-BE49-F238E27FC236}">
                <a16:creationId xmlns:a16="http://schemas.microsoft.com/office/drawing/2014/main" id="{CACB394D-4B5E-DF21-302E-56F3C0706290}"/>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5976FE60-7441-63FA-F7BE-BDACAD7B4AB9}"/>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9684FFFB-1ADE-3398-5DDF-6F32817C9708}"/>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103" name="Rectangle 7">
            <a:extLst>
              <a:ext uri="{FF2B5EF4-FFF2-40B4-BE49-F238E27FC236}">
                <a16:creationId xmlns:a16="http://schemas.microsoft.com/office/drawing/2014/main" id="{F58A5225-4AA6-1FF6-25D3-976D3FFB558C}"/>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C3281C7E-1E57-4E02-9298-58A40381DD2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CF535DA5-CE60-66B5-F65C-F2DDBF336C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0FD909A-9B46-40E4-AD69-53F7F2F7A642}" type="slidenum">
              <a:rPr lang="en-GB" altLang="en-US" smtClean="0"/>
              <a:pPr>
                <a:spcBef>
                  <a:spcPct val="0"/>
                </a:spcBef>
              </a:pPr>
              <a:t>1</a:t>
            </a:fld>
            <a:endParaRPr lang="en-GB" altLang="en-US"/>
          </a:p>
        </p:txBody>
      </p:sp>
      <p:sp>
        <p:nvSpPr>
          <p:cNvPr id="20483" name="Rectangle 2">
            <a:extLst>
              <a:ext uri="{FF2B5EF4-FFF2-40B4-BE49-F238E27FC236}">
                <a16:creationId xmlns:a16="http://schemas.microsoft.com/office/drawing/2014/main" id="{B0A94691-F415-8DC9-C830-F4A13594632A}"/>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EDD25C5A-00CB-6888-0739-55C0ED9EED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62D7F6E9-3CC2-6F91-AA2F-E20F0B6142E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C52ECF3-6DBD-4DE0-B75E-2749484C5699}" type="slidenum">
              <a:rPr lang="en-GB" altLang="en-US" smtClean="0"/>
              <a:pPr>
                <a:spcBef>
                  <a:spcPct val="0"/>
                </a:spcBef>
              </a:pPr>
              <a:t>2</a:t>
            </a:fld>
            <a:endParaRPr lang="en-GB" altLang="en-US"/>
          </a:p>
        </p:txBody>
      </p:sp>
      <p:sp>
        <p:nvSpPr>
          <p:cNvPr id="22531" name="Rectangle 2">
            <a:extLst>
              <a:ext uri="{FF2B5EF4-FFF2-40B4-BE49-F238E27FC236}">
                <a16:creationId xmlns:a16="http://schemas.microsoft.com/office/drawing/2014/main" id="{AC4B4507-CD2F-9710-E54E-AEFFE92EBC08}"/>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54570F87-FD62-BBD7-6A25-C49549B994C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14</a:t>
            </a:fld>
            <a:endParaRPr lang="en-US" altLang="en-US"/>
          </a:p>
        </p:txBody>
      </p:sp>
    </p:spTree>
    <p:extLst>
      <p:ext uri="{BB962C8B-B14F-4D97-AF65-F5344CB8AC3E}">
        <p14:creationId xmlns:p14="http://schemas.microsoft.com/office/powerpoint/2010/main" val="2573623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15</a:t>
            </a:fld>
            <a:endParaRPr lang="en-US" altLang="en-US"/>
          </a:p>
        </p:txBody>
      </p:sp>
    </p:spTree>
    <p:extLst>
      <p:ext uri="{BB962C8B-B14F-4D97-AF65-F5344CB8AC3E}">
        <p14:creationId xmlns:p14="http://schemas.microsoft.com/office/powerpoint/2010/main" val="2648671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16</a:t>
            </a:fld>
            <a:endParaRPr lang="en-US" altLang="en-US"/>
          </a:p>
        </p:txBody>
      </p:sp>
    </p:spTree>
    <p:extLst>
      <p:ext uri="{BB962C8B-B14F-4D97-AF65-F5344CB8AC3E}">
        <p14:creationId xmlns:p14="http://schemas.microsoft.com/office/powerpoint/2010/main" val="3158565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17</a:t>
            </a:fld>
            <a:endParaRPr lang="en-US" altLang="en-US"/>
          </a:p>
        </p:txBody>
      </p:sp>
    </p:spTree>
    <p:extLst>
      <p:ext uri="{BB962C8B-B14F-4D97-AF65-F5344CB8AC3E}">
        <p14:creationId xmlns:p14="http://schemas.microsoft.com/office/powerpoint/2010/main" val="1665530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19</a:t>
            </a:fld>
            <a:endParaRPr lang="en-US" altLang="en-US"/>
          </a:p>
        </p:txBody>
      </p:sp>
    </p:spTree>
    <p:extLst>
      <p:ext uri="{BB962C8B-B14F-4D97-AF65-F5344CB8AC3E}">
        <p14:creationId xmlns:p14="http://schemas.microsoft.com/office/powerpoint/2010/main" val="25920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21</a:t>
            </a:fld>
            <a:endParaRPr lang="en-US" altLang="en-US"/>
          </a:p>
        </p:txBody>
      </p:sp>
    </p:spTree>
    <p:extLst>
      <p:ext uri="{BB962C8B-B14F-4D97-AF65-F5344CB8AC3E}">
        <p14:creationId xmlns:p14="http://schemas.microsoft.com/office/powerpoint/2010/main" val="2978269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28</a:t>
            </a:fld>
            <a:endParaRPr lang="en-US" altLang="en-US"/>
          </a:p>
        </p:txBody>
      </p:sp>
    </p:spTree>
    <p:extLst>
      <p:ext uri="{BB962C8B-B14F-4D97-AF65-F5344CB8AC3E}">
        <p14:creationId xmlns:p14="http://schemas.microsoft.com/office/powerpoint/2010/main" val="2579316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29</a:t>
            </a:fld>
            <a:endParaRPr lang="en-US" altLang="en-US"/>
          </a:p>
        </p:txBody>
      </p:sp>
    </p:spTree>
    <p:extLst>
      <p:ext uri="{BB962C8B-B14F-4D97-AF65-F5344CB8AC3E}">
        <p14:creationId xmlns:p14="http://schemas.microsoft.com/office/powerpoint/2010/main" val="1351810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30</a:t>
            </a:fld>
            <a:endParaRPr lang="en-US" altLang="en-US"/>
          </a:p>
        </p:txBody>
      </p:sp>
    </p:spTree>
    <p:extLst>
      <p:ext uri="{BB962C8B-B14F-4D97-AF65-F5344CB8AC3E}">
        <p14:creationId xmlns:p14="http://schemas.microsoft.com/office/powerpoint/2010/main" val="1570728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31</a:t>
            </a:fld>
            <a:endParaRPr lang="en-US" altLang="en-US"/>
          </a:p>
        </p:txBody>
      </p:sp>
    </p:spTree>
    <p:extLst>
      <p:ext uri="{BB962C8B-B14F-4D97-AF65-F5344CB8AC3E}">
        <p14:creationId xmlns:p14="http://schemas.microsoft.com/office/powerpoint/2010/main" val="3810538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3281C7E-1E57-4E02-9298-58A40381DD2F}" type="slidenum">
              <a:rPr lang="en-US" altLang="en-US" smtClean="0"/>
              <a:pPr>
                <a:defRPr/>
              </a:pPr>
              <a:t>34</a:t>
            </a:fld>
            <a:endParaRPr lang="en-US" altLang="en-US"/>
          </a:p>
        </p:txBody>
      </p:sp>
    </p:spTree>
    <p:extLst>
      <p:ext uri="{BB962C8B-B14F-4D97-AF65-F5344CB8AC3E}">
        <p14:creationId xmlns:p14="http://schemas.microsoft.com/office/powerpoint/2010/main" val="4173564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2FCCB5F4-4EB0-AF87-D5FC-FF11B81B37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9E2F4EB-5313-456B-AF98-FDD07A9511BC}" type="slidenum">
              <a:rPr lang="en-GB" altLang="en-US" smtClean="0"/>
              <a:pPr>
                <a:spcBef>
                  <a:spcPct val="0"/>
                </a:spcBef>
              </a:pPr>
              <a:t>39</a:t>
            </a:fld>
            <a:endParaRPr lang="en-GB" altLang="en-US"/>
          </a:p>
        </p:txBody>
      </p:sp>
      <p:sp>
        <p:nvSpPr>
          <p:cNvPr id="26627" name="Rectangle 2">
            <a:extLst>
              <a:ext uri="{FF2B5EF4-FFF2-40B4-BE49-F238E27FC236}">
                <a16:creationId xmlns:a16="http://schemas.microsoft.com/office/drawing/2014/main" id="{3D840354-501E-0B5E-E5D4-355C5AC63B14}"/>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59768C05-A5D6-9301-55D7-A7528F8C77B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68C5DAFC-C369-3072-84A0-D374372F5B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7D821DB-F698-4C4E-9F57-16E3A4C8FF7A}" type="slidenum">
              <a:rPr lang="en-GB" altLang="en-US" smtClean="0"/>
              <a:pPr>
                <a:spcBef>
                  <a:spcPct val="0"/>
                </a:spcBef>
              </a:pPr>
              <a:t>40</a:t>
            </a:fld>
            <a:endParaRPr lang="en-GB" altLang="en-US"/>
          </a:p>
        </p:txBody>
      </p:sp>
      <p:sp>
        <p:nvSpPr>
          <p:cNvPr id="28675" name="Rectangle 2">
            <a:extLst>
              <a:ext uri="{FF2B5EF4-FFF2-40B4-BE49-F238E27FC236}">
                <a16:creationId xmlns:a16="http://schemas.microsoft.com/office/drawing/2014/main" id="{63EC2696-A5BA-CA42-6F27-2F302F1FABCD}"/>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113B09B1-826E-164E-E642-AEB8B0136D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5AB99CD-75CD-FE12-5EBF-61ACCBD4DE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786B3AD-CD2B-495A-9DE1-66C3D3F8F681}" type="slidenum">
              <a:rPr lang="en-GB" altLang="en-US" smtClean="0"/>
              <a:pPr>
                <a:spcBef>
                  <a:spcPct val="0"/>
                </a:spcBef>
              </a:pPr>
              <a:t>41</a:t>
            </a:fld>
            <a:endParaRPr lang="en-GB" altLang="en-US"/>
          </a:p>
        </p:txBody>
      </p:sp>
      <p:sp>
        <p:nvSpPr>
          <p:cNvPr id="30723" name="Rectangle 2">
            <a:extLst>
              <a:ext uri="{FF2B5EF4-FFF2-40B4-BE49-F238E27FC236}">
                <a16:creationId xmlns:a16="http://schemas.microsoft.com/office/drawing/2014/main" id="{AAF5409D-EB24-0895-2C53-4F34A96C07E0}"/>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5216DB7D-D048-5346-4F54-4A7DE3D46B1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F0A196B2-9562-4E44-F49D-84DC7DA20A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BF32E45-D92D-45F2-8815-DF2291F6601F}" type="slidenum">
              <a:rPr lang="en-GB" altLang="en-US" smtClean="0"/>
              <a:pPr>
                <a:spcBef>
                  <a:spcPct val="0"/>
                </a:spcBef>
              </a:pPr>
              <a:t>42</a:t>
            </a:fld>
            <a:endParaRPr lang="en-GB" altLang="en-US"/>
          </a:p>
        </p:txBody>
      </p:sp>
      <p:sp>
        <p:nvSpPr>
          <p:cNvPr id="32771" name="Rectangle 2">
            <a:extLst>
              <a:ext uri="{FF2B5EF4-FFF2-40B4-BE49-F238E27FC236}">
                <a16:creationId xmlns:a16="http://schemas.microsoft.com/office/drawing/2014/main" id="{BD06041F-7473-7087-CFAB-1F6896002D07}"/>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47BCED91-26FB-DA88-6647-E5093CA89E7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EB4DCBBA-5F09-6365-4516-6E8397B225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35F0F25-F3A3-4B31-AD85-E6C67CB48ECD}" type="slidenum">
              <a:rPr lang="en-GB" altLang="en-US" smtClean="0"/>
              <a:pPr>
                <a:spcBef>
                  <a:spcPct val="0"/>
                </a:spcBef>
              </a:pPr>
              <a:t>43</a:t>
            </a:fld>
            <a:endParaRPr lang="en-GB" altLang="en-US"/>
          </a:p>
        </p:txBody>
      </p:sp>
      <p:sp>
        <p:nvSpPr>
          <p:cNvPr id="34819" name="Rectangle 2">
            <a:extLst>
              <a:ext uri="{FF2B5EF4-FFF2-40B4-BE49-F238E27FC236}">
                <a16:creationId xmlns:a16="http://schemas.microsoft.com/office/drawing/2014/main" id="{C6FF94A3-00F8-E8B4-AC9D-07B69CCD3637}"/>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BEF048F9-557B-E0FF-2E52-D8CA01412D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1">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C0A62AE-1309-1BFF-CD27-20EA7CAA7FD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E3C25E9-00C5-413B-B20E-FE32224A90BF}" type="slidenum">
              <a:rPr lang="en-GB" altLang="en-US" smtClean="0"/>
              <a:pPr>
                <a:spcBef>
                  <a:spcPct val="0"/>
                </a:spcBef>
              </a:pPr>
              <a:t>44</a:t>
            </a:fld>
            <a:endParaRPr lang="en-GB" altLang="en-US"/>
          </a:p>
        </p:txBody>
      </p:sp>
      <p:sp>
        <p:nvSpPr>
          <p:cNvPr id="36867" name="Rectangle 2">
            <a:extLst>
              <a:ext uri="{FF2B5EF4-FFF2-40B4-BE49-F238E27FC236}">
                <a16:creationId xmlns:a16="http://schemas.microsoft.com/office/drawing/2014/main" id="{680D950F-A0ED-414C-A7AC-F87CD3549214}"/>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6E86D531-FCAE-F76E-3C20-D2A50892489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3E71A947-4727-0E33-FA33-B5C511F681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D9ADB3D-A3B1-4305-A04C-462B4C31A57C}" type="slidenum">
              <a:rPr lang="en-GB" altLang="en-US" smtClean="0"/>
              <a:pPr>
                <a:spcBef>
                  <a:spcPct val="0"/>
                </a:spcBef>
              </a:pPr>
              <a:t>45</a:t>
            </a:fld>
            <a:endParaRPr lang="en-GB" altLang="en-US"/>
          </a:p>
        </p:txBody>
      </p:sp>
      <p:sp>
        <p:nvSpPr>
          <p:cNvPr id="38915" name="Rectangle 2">
            <a:extLst>
              <a:ext uri="{FF2B5EF4-FFF2-40B4-BE49-F238E27FC236}">
                <a16:creationId xmlns:a16="http://schemas.microsoft.com/office/drawing/2014/main" id="{23A70A9C-1355-A5BF-84B3-2F6609DCBEAD}"/>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9035CDB4-8FF2-D002-356D-7604A155A3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411A96A4-FFB4-0146-FF7F-CFFDFBE4A3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7322A6-705D-4D10-BEAD-91DC4AF64BAC}" type="slidenum">
              <a:rPr lang="en-GB" altLang="en-US" smtClean="0"/>
              <a:pPr>
                <a:spcBef>
                  <a:spcPct val="0"/>
                </a:spcBef>
              </a:pPr>
              <a:t>46</a:t>
            </a:fld>
            <a:endParaRPr lang="en-GB" altLang="en-US"/>
          </a:p>
        </p:txBody>
      </p:sp>
      <p:sp>
        <p:nvSpPr>
          <p:cNvPr id="40963" name="Rectangle 2">
            <a:extLst>
              <a:ext uri="{FF2B5EF4-FFF2-40B4-BE49-F238E27FC236}">
                <a16:creationId xmlns:a16="http://schemas.microsoft.com/office/drawing/2014/main" id="{90ADCAD0-598F-9222-A409-BE5AB2B86CEF}"/>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CDD655CB-3A5B-8294-B410-8B60DF530E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50F8F95-484A-0C58-0A83-06125E3F30D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DD14FDC-BB8E-4E0C-9AAD-490E3F262778}" type="slidenum">
              <a:rPr lang="en-GB" altLang="en-US" smtClean="0"/>
              <a:pPr>
                <a:spcBef>
                  <a:spcPct val="0"/>
                </a:spcBef>
              </a:pPr>
              <a:t>47</a:t>
            </a:fld>
            <a:endParaRPr lang="en-GB" altLang="en-US"/>
          </a:p>
        </p:txBody>
      </p:sp>
      <p:sp>
        <p:nvSpPr>
          <p:cNvPr id="43011" name="Rectangle 2">
            <a:extLst>
              <a:ext uri="{FF2B5EF4-FFF2-40B4-BE49-F238E27FC236}">
                <a16:creationId xmlns:a16="http://schemas.microsoft.com/office/drawing/2014/main" id="{1038E1A7-F20F-A3B2-6DDC-5F5FCA42BEB2}"/>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4F4F7E0C-069B-23A5-3B68-A738A0D7ADC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F4661829-AA25-12EE-72B2-8B9B6BFA9BD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DB3F552-AFB7-4598-9E86-C11DB0823E7E}" type="slidenum">
              <a:rPr lang="en-GB" altLang="en-US" smtClean="0"/>
              <a:pPr>
                <a:spcBef>
                  <a:spcPct val="0"/>
                </a:spcBef>
              </a:pPr>
              <a:t>48</a:t>
            </a:fld>
            <a:endParaRPr lang="en-GB" altLang="en-US"/>
          </a:p>
        </p:txBody>
      </p:sp>
      <p:sp>
        <p:nvSpPr>
          <p:cNvPr id="45059" name="Rectangle 2">
            <a:extLst>
              <a:ext uri="{FF2B5EF4-FFF2-40B4-BE49-F238E27FC236}">
                <a16:creationId xmlns:a16="http://schemas.microsoft.com/office/drawing/2014/main" id="{94E2A4BC-75DF-FA79-518B-06400D01E05C}"/>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3B7C4F58-0445-28F2-1A48-08EA270750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0EA4173C-1669-3DEC-8DE0-77B9E7EC56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42FBBC8-5588-4D8C-B0F3-AB11F3C1A005}" type="slidenum">
              <a:rPr lang="en-GB" altLang="en-US" smtClean="0"/>
              <a:pPr>
                <a:spcBef>
                  <a:spcPct val="0"/>
                </a:spcBef>
              </a:pPr>
              <a:t>49</a:t>
            </a:fld>
            <a:endParaRPr lang="en-GB" altLang="en-US"/>
          </a:p>
        </p:txBody>
      </p:sp>
      <p:sp>
        <p:nvSpPr>
          <p:cNvPr id="47107" name="Rectangle 2">
            <a:extLst>
              <a:ext uri="{FF2B5EF4-FFF2-40B4-BE49-F238E27FC236}">
                <a16:creationId xmlns:a16="http://schemas.microsoft.com/office/drawing/2014/main" id="{C179F12A-C6D3-A11C-26E0-33005605ABF0}"/>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C69AE421-4722-0DED-7404-97E4B285BB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52B1B219-C558-BFFB-68DD-C4271C5508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8EF8070-B91E-4708-A633-C278390441F9}" type="slidenum">
              <a:rPr lang="en-GB" altLang="en-US" smtClean="0"/>
              <a:pPr>
                <a:spcBef>
                  <a:spcPct val="0"/>
                </a:spcBef>
              </a:pPr>
              <a:t>50</a:t>
            </a:fld>
            <a:endParaRPr lang="en-GB" altLang="en-US"/>
          </a:p>
        </p:txBody>
      </p:sp>
      <p:sp>
        <p:nvSpPr>
          <p:cNvPr id="49155" name="Rectangle 2">
            <a:extLst>
              <a:ext uri="{FF2B5EF4-FFF2-40B4-BE49-F238E27FC236}">
                <a16:creationId xmlns:a16="http://schemas.microsoft.com/office/drawing/2014/main" id="{265BC2EB-FEAE-5DA5-83D5-3F6362EA0F16}"/>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674AF8EC-0ECB-6E2B-9DBE-B507B30627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77F5FB64-426D-6D6B-9032-4E2C7989C5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0193920-E797-4A39-B5A4-8C795A459B37}" type="slidenum">
              <a:rPr lang="en-GB" altLang="en-US" smtClean="0"/>
              <a:pPr>
                <a:spcBef>
                  <a:spcPct val="0"/>
                </a:spcBef>
              </a:pPr>
              <a:t>53</a:t>
            </a:fld>
            <a:endParaRPr lang="en-GB" altLang="en-US"/>
          </a:p>
        </p:txBody>
      </p:sp>
      <p:sp>
        <p:nvSpPr>
          <p:cNvPr id="53251" name="Rectangle 2">
            <a:extLst>
              <a:ext uri="{FF2B5EF4-FFF2-40B4-BE49-F238E27FC236}">
                <a16:creationId xmlns:a16="http://schemas.microsoft.com/office/drawing/2014/main" id="{33187D18-F48D-72D6-8AA5-8D45572790A9}"/>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B48E691A-E408-630A-F417-0CBAA0392D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C9C9A51A-CEDA-12A3-0E55-75C6F26509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8457BC1-1BA9-437F-8FB9-23F5CCF18326}" type="slidenum">
              <a:rPr lang="en-GB" altLang="en-US" smtClean="0"/>
              <a:pPr>
                <a:spcBef>
                  <a:spcPct val="0"/>
                </a:spcBef>
              </a:pPr>
              <a:t>60</a:t>
            </a:fld>
            <a:endParaRPr lang="en-GB" altLang="en-US"/>
          </a:p>
        </p:txBody>
      </p:sp>
      <p:sp>
        <p:nvSpPr>
          <p:cNvPr id="61443" name="Rectangle 2">
            <a:extLst>
              <a:ext uri="{FF2B5EF4-FFF2-40B4-BE49-F238E27FC236}">
                <a16:creationId xmlns:a16="http://schemas.microsoft.com/office/drawing/2014/main" id="{D80F6F36-134A-58F0-22A6-ADF266E45DEA}"/>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D6032870-FC3B-5098-4F7E-7A88DA4B7E8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AF34D435-0090-7A3B-9946-E43F9716231D}"/>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6A4EF8EC-46AA-F01D-9AD8-912FD45247A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Queen Elizabeth Olympic Park in 2030 See http://www.londonlegacy.co.uk/news-and-resources/press-centre-images/</a:t>
            </a:r>
          </a:p>
          <a:p>
            <a:pPr eaLnBrk="1" hangingPunct="1"/>
            <a:endParaRPr lang="en-GB"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F56EEF2A-756A-B840-A1EB-A1A4FE5B06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C7B46DA-E7D5-4412-A077-4E237021BDF1}" type="slidenum">
              <a:rPr lang="en-US" altLang="en-US" smtClean="0"/>
              <a:pPr>
                <a:spcBef>
                  <a:spcPct val="0"/>
                </a:spcBef>
              </a:pPr>
              <a:t>61</a:t>
            </a:fld>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AB1F85A6-F965-B369-9709-68D0DDF2FD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FBA1191-0392-4DA3-A56D-30C1EBF8C1D0}" type="slidenum">
              <a:rPr lang="en-GB" altLang="en-US" smtClean="0"/>
              <a:pPr>
                <a:spcBef>
                  <a:spcPct val="0"/>
                </a:spcBef>
              </a:pPr>
              <a:t>64</a:t>
            </a:fld>
            <a:endParaRPr lang="en-GB" altLang="en-US"/>
          </a:p>
        </p:txBody>
      </p:sp>
      <p:sp>
        <p:nvSpPr>
          <p:cNvPr id="67587" name="Rectangle 2">
            <a:extLst>
              <a:ext uri="{FF2B5EF4-FFF2-40B4-BE49-F238E27FC236}">
                <a16:creationId xmlns:a16="http://schemas.microsoft.com/office/drawing/2014/main" id="{28B2A48F-CAAD-F03B-8420-76FE055C8B00}"/>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78428A93-E7A5-1182-EE39-D635EB25041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D2DD16F2-74A6-7AC1-1033-7820C3B9C9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ABD86B7-3460-46FE-8F8C-096DA6E0ED1E}" type="slidenum">
              <a:rPr lang="en-GB" altLang="en-US" smtClean="0"/>
              <a:pPr>
                <a:spcBef>
                  <a:spcPct val="0"/>
                </a:spcBef>
              </a:pPr>
              <a:t>65</a:t>
            </a:fld>
            <a:endParaRPr lang="en-GB" altLang="en-US"/>
          </a:p>
        </p:txBody>
      </p:sp>
      <p:sp>
        <p:nvSpPr>
          <p:cNvPr id="69635" name="Rectangle 2">
            <a:extLst>
              <a:ext uri="{FF2B5EF4-FFF2-40B4-BE49-F238E27FC236}">
                <a16:creationId xmlns:a16="http://schemas.microsoft.com/office/drawing/2014/main" id="{D66835AD-2421-ABE5-4B1A-08C6E84D0718}"/>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562C882B-5658-94B5-F5F4-55B3D4DD0A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B13EB1BE-6CE0-A3AE-2816-754BC966FD85}"/>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B95D8D4A-DBC1-703B-C2E0-2CC1E9BA5DBC}"/>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CC8BA828-CF2C-3A98-A216-87F353DC3B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baseline="0">
                <a:latin typeface="Arial" pitchFamily="34" charset="0"/>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baseline="0">
                <a:solidFill>
                  <a:schemeClr val="bg2"/>
                </a:solidFill>
                <a:latin typeface="Arial" pitchFamily="34" charset="0"/>
              </a:defRPr>
            </a:lvl1pPr>
          </a:lstStyle>
          <a:p>
            <a:r>
              <a:rPr lang="en-US"/>
              <a:t>Click to edit Master subtitle style</a:t>
            </a:r>
          </a:p>
        </p:txBody>
      </p:sp>
      <p:sp>
        <p:nvSpPr>
          <p:cNvPr id="5" name="Rectangle 7">
            <a:extLst>
              <a:ext uri="{FF2B5EF4-FFF2-40B4-BE49-F238E27FC236}">
                <a16:creationId xmlns:a16="http://schemas.microsoft.com/office/drawing/2014/main" id="{CC74588B-9C09-9459-805D-AE7505F6C6B1}"/>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6" name="Rectangle 8">
            <a:extLst>
              <a:ext uri="{FF2B5EF4-FFF2-40B4-BE49-F238E27FC236}">
                <a16:creationId xmlns:a16="http://schemas.microsoft.com/office/drawing/2014/main" id="{897548FF-7A64-41AB-6840-7386BCA8882D}"/>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7" name="Rectangle 9">
            <a:extLst>
              <a:ext uri="{FF2B5EF4-FFF2-40B4-BE49-F238E27FC236}">
                <a16:creationId xmlns:a16="http://schemas.microsoft.com/office/drawing/2014/main" id="{8F245CB3-2754-DAA6-A3FA-9F3EDACA8DA3}"/>
              </a:ext>
            </a:extLst>
          </p:cNvPr>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pPr>
              <a:defRPr/>
            </a:pPr>
            <a:fld id="{817C28E4-D3AF-4451-9159-204E3CCC4955}" type="slidenum">
              <a:rPr lang="en-US" altLang="en-US"/>
              <a:pPr>
                <a:defRPr/>
              </a:pPr>
              <a:t>‹#›</a:t>
            </a:fld>
            <a:endParaRPr lang="en-US" altLang="en-US"/>
          </a:p>
        </p:txBody>
      </p:sp>
    </p:spTree>
    <p:extLst>
      <p:ext uri="{BB962C8B-B14F-4D97-AF65-F5344CB8AC3E}">
        <p14:creationId xmlns:p14="http://schemas.microsoft.com/office/powerpoint/2010/main" val="3719408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atin typeface="Arial" pitchFamily="34" charset="0"/>
              </a:defRPr>
            </a:lvl1pPr>
          </a:lstStyle>
          <a:p>
            <a:r>
              <a:rPr lang="en-US"/>
              <a:t>Click to edit Master title style</a:t>
            </a:r>
            <a:endParaRPr lang="en-GB"/>
          </a:p>
        </p:txBody>
      </p:sp>
      <p:sp>
        <p:nvSpPr>
          <p:cNvPr id="3" name="Content Placeholder 2"/>
          <p:cNvSpPr>
            <a:spLocks noGrp="1"/>
          </p:cNvSpPr>
          <p:nvPr>
            <p:ph idx="1"/>
          </p:nvPr>
        </p:nvSpPr>
        <p:spPr/>
        <p:txBody>
          <a:bodyPr/>
          <a:lstStyle>
            <a:lvl1pPr>
              <a:defRPr baseline="0">
                <a:latin typeface="Arial" pitchFamily="34" charset="0"/>
              </a:defRPr>
            </a:lvl1pPr>
            <a:lvl2pPr>
              <a:defRPr baseline="0">
                <a:latin typeface="Arial" pitchFamily="34" charset="0"/>
              </a:defRPr>
            </a:lvl2pPr>
            <a:lvl3pPr>
              <a:defRPr baseline="0">
                <a:latin typeface="Arial" pitchFamily="34" charset="0"/>
              </a:defRPr>
            </a:lvl3pPr>
            <a:lvl4pPr>
              <a:defRPr baseline="0">
                <a:latin typeface="Arial" pitchFamily="34" charset="0"/>
              </a:defRPr>
            </a:lvl4pPr>
            <a:lvl5pPr>
              <a:defRPr baseline="0">
                <a:latin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7837C50D-908E-DF64-9FAD-1843F05EF60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3317976B-2C0A-1153-D9E9-2690CEDB01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4E7C2C5A-66BD-C8A0-369A-D70693F2CCA1}"/>
              </a:ext>
            </a:extLst>
          </p:cNvPr>
          <p:cNvSpPr>
            <a:spLocks noGrp="1" noChangeArrowheads="1"/>
          </p:cNvSpPr>
          <p:nvPr>
            <p:ph type="sldNum" sz="quarter" idx="12"/>
          </p:nvPr>
        </p:nvSpPr>
        <p:spPr>
          <a:ln/>
        </p:spPr>
        <p:txBody>
          <a:bodyPr/>
          <a:lstStyle>
            <a:lvl1pPr>
              <a:defRPr/>
            </a:lvl1pPr>
          </a:lstStyle>
          <a:p>
            <a:pPr>
              <a:defRPr/>
            </a:pPr>
            <a:fld id="{B3DBBC5A-925C-4A70-82DF-FCAF45758164}" type="slidenum">
              <a:rPr lang="en-US" altLang="en-US"/>
              <a:pPr>
                <a:defRPr/>
              </a:pPr>
              <a:t>‹#›</a:t>
            </a:fld>
            <a:endParaRPr lang="en-US" altLang="en-US"/>
          </a:p>
        </p:txBody>
      </p:sp>
    </p:spTree>
    <p:extLst>
      <p:ext uri="{BB962C8B-B14F-4D97-AF65-F5344CB8AC3E}">
        <p14:creationId xmlns:p14="http://schemas.microsoft.com/office/powerpoint/2010/main" val="247365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547953B2-6583-1826-B28A-4D806907700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C79D6F6C-999C-87FB-7A0F-9DBC01DFB63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370AA692-985C-EA7B-75CE-8856A7ECD20A}"/>
              </a:ext>
            </a:extLst>
          </p:cNvPr>
          <p:cNvSpPr>
            <a:spLocks noGrp="1" noChangeArrowheads="1"/>
          </p:cNvSpPr>
          <p:nvPr>
            <p:ph type="sldNum" sz="quarter" idx="12"/>
          </p:nvPr>
        </p:nvSpPr>
        <p:spPr>
          <a:ln/>
        </p:spPr>
        <p:txBody>
          <a:bodyPr/>
          <a:lstStyle>
            <a:lvl1pPr>
              <a:defRPr/>
            </a:lvl1pPr>
          </a:lstStyle>
          <a:p>
            <a:pPr>
              <a:defRPr/>
            </a:pPr>
            <a:fld id="{7F535273-42AE-48F6-B675-B7C935E674E5}" type="slidenum">
              <a:rPr lang="en-US" altLang="en-US"/>
              <a:pPr>
                <a:defRPr/>
              </a:pPr>
              <a:t>‹#›</a:t>
            </a:fld>
            <a:endParaRPr lang="en-US" altLang="en-US"/>
          </a:p>
        </p:txBody>
      </p:sp>
    </p:spTree>
    <p:extLst>
      <p:ext uri="{BB962C8B-B14F-4D97-AF65-F5344CB8AC3E}">
        <p14:creationId xmlns:p14="http://schemas.microsoft.com/office/powerpoint/2010/main" val="2564811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C596EECA-F980-385B-A6D9-BC993468E32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B7D19B1F-F51B-E2B1-0EC1-7502F97C679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07D14FA6-00DB-2B43-0069-798F1924F3CB}"/>
              </a:ext>
            </a:extLst>
          </p:cNvPr>
          <p:cNvSpPr>
            <a:spLocks noGrp="1" noChangeArrowheads="1"/>
          </p:cNvSpPr>
          <p:nvPr>
            <p:ph type="sldNum" sz="quarter" idx="12"/>
          </p:nvPr>
        </p:nvSpPr>
        <p:spPr>
          <a:ln/>
        </p:spPr>
        <p:txBody>
          <a:bodyPr/>
          <a:lstStyle>
            <a:lvl1pPr>
              <a:defRPr/>
            </a:lvl1pPr>
          </a:lstStyle>
          <a:p>
            <a:pPr>
              <a:defRPr/>
            </a:pPr>
            <a:fld id="{304F1BD3-7E01-46C3-844B-00D5266F94E7}" type="slidenum">
              <a:rPr lang="en-US" altLang="en-US"/>
              <a:pPr>
                <a:defRPr/>
              </a:pPr>
              <a:t>‹#›</a:t>
            </a:fld>
            <a:endParaRPr lang="en-US" altLang="en-US"/>
          </a:p>
        </p:txBody>
      </p:sp>
    </p:spTree>
    <p:extLst>
      <p:ext uri="{BB962C8B-B14F-4D97-AF65-F5344CB8AC3E}">
        <p14:creationId xmlns:p14="http://schemas.microsoft.com/office/powerpoint/2010/main" val="376701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33D81846-AFDE-77F6-065E-63C2244772FB}"/>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907569F1-42E0-ECE1-6B9E-D1471ED145E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9DBB69DE-8E8E-3F19-0B65-93726347FB6D}"/>
              </a:ext>
            </a:extLst>
          </p:cNvPr>
          <p:cNvSpPr>
            <a:spLocks noGrp="1" noChangeArrowheads="1"/>
          </p:cNvSpPr>
          <p:nvPr>
            <p:ph type="sldNum" sz="quarter" idx="12"/>
          </p:nvPr>
        </p:nvSpPr>
        <p:spPr>
          <a:ln/>
        </p:spPr>
        <p:txBody>
          <a:bodyPr/>
          <a:lstStyle>
            <a:lvl1pPr>
              <a:defRPr/>
            </a:lvl1pPr>
          </a:lstStyle>
          <a:p>
            <a:pPr>
              <a:defRPr/>
            </a:pPr>
            <a:fld id="{928EEB85-34EB-4B66-BDB7-7120BDF34C2B}" type="slidenum">
              <a:rPr lang="en-US" altLang="en-US"/>
              <a:pPr>
                <a:defRPr/>
              </a:pPr>
              <a:t>‹#›</a:t>
            </a:fld>
            <a:endParaRPr lang="en-US" altLang="en-US"/>
          </a:p>
        </p:txBody>
      </p:sp>
    </p:spTree>
    <p:extLst>
      <p:ext uri="{BB962C8B-B14F-4D97-AF65-F5344CB8AC3E}">
        <p14:creationId xmlns:p14="http://schemas.microsoft.com/office/powerpoint/2010/main" val="2681151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F400F50-D8F8-94F4-5B98-5653C2BAE03C}"/>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02CB9716-025F-9925-DFCE-855BEE9998B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11E5FE36-DE73-8C94-3654-6AAE31DF6B59}"/>
              </a:ext>
            </a:extLst>
          </p:cNvPr>
          <p:cNvSpPr>
            <a:spLocks noGrp="1" noChangeArrowheads="1"/>
          </p:cNvSpPr>
          <p:nvPr>
            <p:ph type="sldNum" sz="quarter" idx="12"/>
          </p:nvPr>
        </p:nvSpPr>
        <p:spPr>
          <a:ln/>
        </p:spPr>
        <p:txBody>
          <a:bodyPr/>
          <a:lstStyle>
            <a:lvl1pPr>
              <a:defRPr/>
            </a:lvl1pPr>
          </a:lstStyle>
          <a:p>
            <a:pPr>
              <a:defRPr/>
            </a:pPr>
            <a:fld id="{E8B0AC77-BA1C-4980-B385-33A46338163C}" type="slidenum">
              <a:rPr lang="en-US" altLang="en-US"/>
              <a:pPr>
                <a:defRPr/>
              </a:pPr>
              <a:t>‹#›</a:t>
            </a:fld>
            <a:endParaRPr lang="en-US" altLang="en-US"/>
          </a:p>
        </p:txBody>
      </p:sp>
    </p:spTree>
    <p:extLst>
      <p:ext uri="{BB962C8B-B14F-4D97-AF65-F5344CB8AC3E}">
        <p14:creationId xmlns:p14="http://schemas.microsoft.com/office/powerpoint/2010/main" val="61972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09BDFB4-1B8D-296F-D614-FAD4F4045141}"/>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D7F30F6E-9A43-77EC-EBEE-738ADF0BCB5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7EA3BCE2-7479-3E96-6B8C-076DC1835DB6}"/>
              </a:ext>
            </a:extLst>
          </p:cNvPr>
          <p:cNvSpPr>
            <a:spLocks noGrp="1" noChangeArrowheads="1"/>
          </p:cNvSpPr>
          <p:nvPr>
            <p:ph type="sldNum" sz="quarter" idx="12"/>
          </p:nvPr>
        </p:nvSpPr>
        <p:spPr>
          <a:ln/>
        </p:spPr>
        <p:txBody>
          <a:bodyPr/>
          <a:lstStyle>
            <a:lvl1pPr>
              <a:defRPr/>
            </a:lvl1pPr>
          </a:lstStyle>
          <a:p>
            <a:pPr>
              <a:defRPr/>
            </a:pPr>
            <a:fld id="{A5393780-0C22-4BED-B2A3-F081C8A6333C}" type="slidenum">
              <a:rPr lang="en-US" altLang="en-US"/>
              <a:pPr>
                <a:defRPr/>
              </a:pPr>
              <a:t>‹#›</a:t>
            </a:fld>
            <a:endParaRPr lang="en-US" altLang="en-US"/>
          </a:p>
        </p:txBody>
      </p:sp>
    </p:spTree>
    <p:extLst>
      <p:ext uri="{BB962C8B-B14F-4D97-AF65-F5344CB8AC3E}">
        <p14:creationId xmlns:p14="http://schemas.microsoft.com/office/powerpoint/2010/main" val="3327811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15A6916B-DAF3-1A2F-672F-9EE27384D828}"/>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2217D3FD-D326-6B54-16DE-B8383670AA6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304E6EF4-9B2B-A60D-E1C9-332534113667}"/>
              </a:ext>
            </a:extLst>
          </p:cNvPr>
          <p:cNvSpPr>
            <a:spLocks noGrp="1" noChangeArrowheads="1"/>
          </p:cNvSpPr>
          <p:nvPr>
            <p:ph type="sldNum" sz="quarter" idx="12"/>
          </p:nvPr>
        </p:nvSpPr>
        <p:spPr>
          <a:ln/>
        </p:spPr>
        <p:txBody>
          <a:bodyPr/>
          <a:lstStyle>
            <a:lvl1pPr>
              <a:defRPr/>
            </a:lvl1pPr>
          </a:lstStyle>
          <a:p>
            <a:pPr>
              <a:defRPr/>
            </a:pPr>
            <a:fld id="{F242343F-737F-49A5-B0B2-3BA3C57A4728}" type="slidenum">
              <a:rPr lang="en-US" altLang="en-US"/>
              <a:pPr>
                <a:defRPr/>
              </a:pPr>
              <a:t>‹#›</a:t>
            </a:fld>
            <a:endParaRPr lang="en-US" altLang="en-US"/>
          </a:p>
        </p:txBody>
      </p:sp>
    </p:spTree>
    <p:extLst>
      <p:ext uri="{BB962C8B-B14F-4D97-AF65-F5344CB8AC3E}">
        <p14:creationId xmlns:p14="http://schemas.microsoft.com/office/powerpoint/2010/main" val="1322414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887CF153-8801-844A-2E39-09567EE6FC5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BAB9B0A9-95C9-3EDC-1653-C0DB785040A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39CC5DBD-C51E-6FA0-5284-6F9958109DA4}"/>
              </a:ext>
            </a:extLst>
          </p:cNvPr>
          <p:cNvSpPr>
            <a:spLocks noGrp="1" noChangeArrowheads="1"/>
          </p:cNvSpPr>
          <p:nvPr>
            <p:ph type="sldNum" sz="quarter" idx="12"/>
          </p:nvPr>
        </p:nvSpPr>
        <p:spPr>
          <a:ln/>
        </p:spPr>
        <p:txBody>
          <a:bodyPr/>
          <a:lstStyle>
            <a:lvl1pPr>
              <a:defRPr/>
            </a:lvl1pPr>
          </a:lstStyle>
          <a:p>
            <a:pPr>
              <a:defRPr/>
            </a:pPr>
            <a:fld id="{264D3D3C-833A-4304-AA10-E43930F54706}" type="slidenum">
              <a:rPr lang="en-US" altLang="en-US"/>
              <a:pPr>
                <a:defRPr/>
              </a:pPr>
              <a:t>‹#›</a:t>
            </a:fld>
            <a:endParaRPr lang="en-US" altLang="en-US"/>
          </a:p>
        </p:txBody>
      </p:sp>
    </p:spTree>
    <p:extLst>
      <p:ext uri="{BB962C8B-B14F-4D97-AF65-F5344CB8AC3E}">
        <p14:creationId xmlns:p14="http://schemas.microsoft.com/office/powerpoint/2010/main" val="1990527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F5519A09-7910-7AD1-A2D6-FBF6F2EDADB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1F24EE56-54CE-C186-D1CE-4A0857CA695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239C77BD-8CAE-95DB-5731-5CD01BB76E04}"/>
              </a:ext>
            </a:extLst>
          </p:cNvPr>
          <p:cNvSpPr>
            <a:spLocks noGrp="1" noChangeArrowheads="1"/>
          </p:cNvSpPr>
          <p:nvPr>
            <p:ph type="sldNum" sz="quarter" idx="12"/>
          </p:nvPr>
        </p:nvSpPr>
        <p:spPr>
          <a:ln/>
        </p:spPr>
        <p:txBody>
          <a:bodyPr/>
          <a:lstStyle>
            <a:lvl1pPr>
              <a:defRPr/>
            </a:lvl1pPr>
          </a:lstStyle>
          <a:p>
            <a:pPr>
              <a:defRPr/>
            </a:pPr>
            <a:fld id="{6628C894-4C8F-4A9C-A99C-30C6AC357B31}" type="slidenum">
              <a:rPr lang="en-US" altLang="en-US"/>
              <a:pPr>
                <a:defRPr/>
              </a:pPr>
              <a:t>‹#›</a:t>
            </a:fld>
            <a:endParaRPr lang="en-US" altLang="en-US"/>
          </a:p>
        </p:txBody>
      </p:sp>
    </p:spTree>
    <p:extLst>
      <p:ext uri="{BB962C8B-B14F-4D97-AF65-F5344CB8AC3E}">
        <p14:creationId xmlns:p14="http://schemas.microsoft.com/office/powerpoint/2010/main" val="918709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DCAB578B-87F2-E635-C9D7-53BCFB80B40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C07ADEB5-F07F-81BD-AC92-F0A04023A07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7E4AD02E-708C-CEA7-3D3C-BC30FA3CAA6B}"/>
              </a:ext>
            </a:extLst>
          </p:cNvPr>
          <p:cNvSpPr>
            <a:spLocks noGrp="1" noChangeArrowheads="1"/>
          </p:cNvSpPr>
          <p:nvPr>
            <p:ph type="sldNum" sz="quarter" idx="12"/>
          </p:nvPr>
        </p:nvSpPr>
        <p:spPr>
          <a:ln/>
        </p:spPr>
        <p:txBody>
          <a:bodyPr/>
          <a:lstStyle>
            <a:lvl1pPr>
              <a:defRPr/>
            </a:lvl1pPr>
          </a:lstStyle>
          <a:p>
            <a:pPr>
              <a:defRPr/>
            </a:pPr>
            <a:fld id="{58EF6B62-0F62-4267-8FA1-67688EFE5BB5}" type="slidenum">
              <a:rPr lang="en-US" altLang="en-US"/>
              <a:pPr>
                <a:defRPr/>
              </a:pPr>
              <a:t>‹#›</a:t>
            </a:fld>
            <a:endParaRPr lang="en-US" altLang="en-US"/>
          </a:p>
        </p:txBody>
      </p:sp>
    </p:spTree>
    <p:extLst>
      <p:ext uri="{BB962C8B-B14F-4D97-AF65-F5344CB8AC3E}">
        <p14:creationId xmlns:p14="http://schemas.microsoft.com/office/powerpoint/2010/main" val="31824098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827584" y="1600200"/>
            <a:ext cx="7859216" cy="4525963"/>
          </a:xfrm>
        </p:spPr>
        <p:txBody>
          <a:bodyPr/>
          <a:lstStyle>
            <a:lvl1pPr marL="342900" indent="-342900">
              <a:buFont typeface="Arial" panose="020B0604020202020204" pitchFamily="34" charset="0"/>
              <a:buChar char="•"/>
              <a:defRPr/>
            </a:lvl1pPr>
          </a:lstStyle>
          <a:p>
            <a:pPr lvl="0"/>
            <a:endParaRPr lang="en-GB" noProof="0"/>
          </a:p>
        </p:txBody>
      </p:sp>
      <p:sp>
        <p:nvSpPr>
          <p:cNvPr id="4" name="Date Placeholder 3">
            <a:extLst>
              <a:ext uri="{FF2B5EF4-FFF2-40B4-BE49-F238E27FC236}">
                <a16:creationId xmlns:a16="http://schemas.microsoft.com/office/drawing/2014/main" id="{06629C92-97BB-7C4D-0889-96BC0F37F6FA}"/>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0A75C95-1B5D-787A-E238-8C2589447B25}"/>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E397C0A-36F1-2552-55A0-0D7EC81B9581}"/>
              </a:ext>
            </a:extLst>
          </p:cNvPr>
          <p:cNvSpPr>
            <a:spLocks noGrp="1"/>
          </p:cNvSpPr>
          <p:nvPr>
            <p:ph type="sldNum" sz="quarter" idx="12"/>
          </p:nvPr>
        </p:nvSpPr>
        <p:spPr>
          <a:xfrm>
            <a:off x="6553200" y="6245225"/>
            <a:ext cx="2133600" cy="476250"/>
          </a:xfrm>
        </p:spPr>
        <p:txBody>
          <a:bodyPr/>
          <a:lstStyle>
            <a:lvl1pPr>
              <a:defRPr/>
            </a:lvl1pPr>
          </a:lstStyle>
          <a:p>
            <a:pPr>
              <a:defRPr/>
            </a:pPr>
            <a:fld id="{454B0DAC-4CD8-4C09-976E-598AB4B27A70}" type="slidenum">
              <a:rPr lang="en-GB" altLang="en-US"/>
              <a:pPr>
                <a:defRPr/>
              </a:pPr>
              <a:t>‹#›</a:t>
            </a:fld>
            <a:endParaRPr lang="en-GB" altLang="en-US"/>
          </a:p>
        </p:txBody>
      </p:sp>
    </p:spTree>
    <p:extLst>
      <p:ext uri="{BB962C8B-B14F-4D97-AF65-F5344CB8AC3E}">
        <p14:creationId xmlns:p14="http://schemas.microsoft.com/office/powerpoint/2010/main" val="2124651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E769C365-6380-DD3B-78EA-6628354722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45051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D80E0177-07C2-9983-81CB-D6401E797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9908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186D962-EE34-1948-38AE-D3B438FA97D4}"/>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68C013AF-6028-1E47-97A2-C5BE7FA2FE7C}"/>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62648E03-2519-7ACA-6391-1B50890CA6F6}"/>
              </a:ext>
            </a:extLst>
          </p:cNvPr>
          <p:cNvSpPr>
            <a:spLocks noGrp="1"/>
          </p:cNvSpPr>
          <p:nvPr>
            <p:ph type="sldNum" sz="quarter" idx="12"/>
          </p:nvPr>
        </p:nvSpPr>
        <p:spPr/>
        <p:txBody>
          <a:bodyPr/>
          <a:lstStyle>
            <a:lvl1pPr>
              <a:defRPr/>
            </a:lvl1pPr>
          </a:lstStyle>
          <a:p>
            <a:pPr>
              <a:defRPr/>
            </a:pPr>
            <a:fld id="{F17900B1-F014-46A8-9563-B88236DC4A5C}" type="slidenum">
              <a:rPr lang="en-US" altLang="en-US"/>
              <a:pPr>
                <a:defRPr/>
              </a:pPr>
              <a:t>‹#›</a:t>
            </a:fld>
            <a:endParaRPr lang="en-US" altLang="en-US"/>
          </a:p>
        </p:txBody>
      </p:sp>
    </p:spTree>
    <p:extLst>
      <p:ext uri="{BB962C8B-B14F-4D97-AF65-F5344CB8AC3E}">
        <p14:creationId xmlns:p14="http://schemas.microsoft.com/office/powerpoint/2010/main" val="41218618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1E5994EB-8053-BFF9-4C58-F811EAD6835E}"/>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436B56B4-1EB1-BC85-39D2-296C1B3615F3}"/>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A067759-3321-236C-EB41-B1E4D0C39542}"/>
              </a:ext>
            </a:extLst>
          </p:cNvPr>
          <p:cNvSpPr>
            <a:spLocks noGrp="1"/>
          </p:cNvSpPr>
          <p:nvPr>
            <p:ph type="sldNum" sz="quarter" idx="12"/>
          </p:nvPr>
        </p:nvSpPr>
        <p:spPr/>
        <p:txBody>
          <a:bodyPr/>
          <a:lstStyle>
            <a:lvl1pPr>
              <a:defRPr/>
            </a:lvl1pPr>
          </a:lstStyle>
          <a:p>
            <a:pPr>
              <a:defRPr/>
            </a:pPr>
            <a:fld id="{CCF89FFF-ADCC-42B1-B65B-E56E450F335D}" type="slidenum">
              <a:rPr lang="en-US" altLang="en-US"/>
              <a:pPr>
                <a:defRPr/>
              </a:pPr>
              <a:t>‹#›</a:t>
            </a:fld>
            <a:endParaRPr lang="en-US" altLang="en-US"/>
          </a:p>
        </p:txBody>
      </p:sp>
    </p:spTree>
    <p:extLst>
      <p:ext uri="{BB962C8B-B14F-4D97-AF65-F5344CB8AC3E}">
        <p14:creationId xmlns:p14="http://schemas.microsoft.com/office/powerpoint/2010/main" val="2952549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57B09C3D-52AA-1A6A-A29C-61D0DDCE94F2}"/>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8F8194AD-0E04-EA5A-762D-FB45738C3613}"/>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99E5E07A-DC83-C0CC-DDAB-271419B55C2E}"/>
              </a:ext>
            </a:extLst>
          </p:cNvPr>
          <p:cNvSpPr>
            <a:spLocks noGrp="1"/>
          </p:cNvSpPr>
          <p:nvPr>
            <p:ph type="sldNum" sz="quarter" idx="12"/>
          </p:nvPr>
        </p:nvSpPr>
        <p:spPr/>
        <p:txBody>
          <a:bodyPr/>
          <a:lstStyle>
            <a:lvl1pPr>
              <a:defRPr/>
            </a:lvl1pPr>
          </a:lstStyle>
          <a:p>
            <a:pPr>
              <a:defRPr/>
            </a:pPr>
            <a:fld id="{E5D565E9-E63A-4FD7-BD9F-6FD35322B6ED}" type="slidenum">
              <a:rPr lang="en-US" altLang="en-US"/>
              <a:pPr>
                <a:defRPr/>
              </a:pPr>
              <a:t>‹#›</a:t>
            </a:fld>
            <a:endParaRPr lang="en-US" altLang="en-US"/>
          </a:p>
        </p:txBody>
      </p:sp>
    </p:spTree>
    <p:extLst>
      <p:ext uri="{BB962C8B-B14F-4D97-AF65-F5344CB8AC3E}">
        <p14:creationId xmlns:p14="http://schemas.microsoft.com/office/powerpoint/2010/main" val="2419041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E5438A84-52F1-A253-8C18-1E47E00B62AD}"/>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E73B1FF2-0B8D-9E40-8EFD-9BE763667164}"/>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58B33C9-9DCD-7339-7E07-A233428CBDD8}"/>
              </a:ext>
            </a:extLst>
          </p:cNvPr>
          <p:cNvSpPr>
            <a:spLocks noGrp="1"/>
          </p:cNvSpPr>
          <p:nvPr>
            <p:ph type="sldNum" sz="quarter" idx="12"/>
          </p:nvPr>
        </p:nvSpPr>
        <p:spPr/>
        <p:txBody>
          <a:bodyPr/>
          <a:lstStyle>
            <a:lvl1pPr>
              <a:defRPr/>
            </a:lvl1pPr>
          </a:lstStyle>
          <a:p>
            <a:pPr>
              <a:defRPr/>
            </a:pPr>
            <a:fld id="{55E438CE-2E35-47B9-A243-BE1508EDA963}" type="slidenum">
              <a:rPr lang="en-US" altLang="en-US"/>
              <a:pPr>
                <a:defRPr/>
              </a:pPr>
              <a:t>‹#›</a:t>
            </a:fld>
            <a:endParaRPr lang="en-US" altLang="en-US"/>
          </a:p>
        </p:txBody>
      </p:sp>
    </p:spTree>
    <p:extLst>
      <p:ext uri="{BB962C8B-B14F-4D97-AF65-F5344CB8AC3E}">
        <p14:creationId xmlns:p14="http://schemas.microsoft.com/office/powerpoint/2010/main" val="21809005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2C1C941-ADD4-D83E-F970-0C6EA69956C8}"/>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97C3D65F-CB5F-5D0E-EE2E-1BEF3D9CA042}"/>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0E540D4A-A745-2641-4192-F4904B0A7C63}"/>
              </a:ext>
            </a:extLst>
          </p:cNvPr>
          <p:cNvSpPr>
            <a:spLocks noGrp="1"/>
          </p:cNvSpPr>
          <p:nvPr>
            <p:ph type="sldNum" sz="quarter" idx="12"/>
          </p:nvPr>
        </p:nvSpPr>
        <p:spPr/>
        <p:txBody>
          <a:bodyPr/>
          <a:lstStyle>
            <a:lvl1pPr>
              <a:defRPr/>
            </a:lvl1pPr>
          </a:lstStyle>
          <a:p>
            <a:pPr>
              <a:defRPr/>
            </a:pPr>
            <a:fld id="{E24C9125-D510-476F-B0A4-A2A100EF3BED}" type="slidenum">
              <a:rPr lang="en-US" altLang="en-US"/>
              <a:pPr>
                <a:defRPr/>
              </a:pPr>
              <a:t>‹#›</a:t>
            </a:fld>
            <a:endParaRPr lang="en-US" altLang="en-US"/>
          </a:p>
        </p:txBody>
      </p:sp>
    </p:spTree>
    <p:extLst>
      <p:ext uri="{BB962C8B-B14F-4D97-AF65-F5344CB8AC3E}">
        <p14:creationId xmlns:p14="http://schemas.microsoft.com/office/powerpoint/2010/main" val="18039087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C71BA5BD-D855-A7AB-C758-882D4F434432}"/>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FA7E1677-A469-6B6A-2E82-37C72BF7AB2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F8DD022-D82F-4B47-D3EF-CE107EDAD03F}"/>
              </a:ext>
            </a:extLst>
          </p:cNvPr>
          <p:cNvSpPr>
            <a:spLocks noGrp="1"/>
          </p:cNvSpPr>
          <p:nvPr>
            <p:ph type="sldNum" sz="quarter" idx="12"/>
          </p:nvPr>
        </p:nvSpPr>
        <p:spPr/>
        <p:txBody>
          <a:bodyPr/>
          <a:lstStyle>
            <a:lvl1pPr>
              <a:defRPr/>
            </a:lvl1pPr>
          </a:lstStyle>
          <a:p>
            <a:pPr>
              <a:defRPr/>
            </a:pPr>
            <a:fld id="{D51E0FDF-2BA0-442A-B505-247EB706C8A2}" type="slidenum">
              <a:rPr lang="en-US" altLang="en-US"/>
              <a:pPr>
                <a:defRPr/>
              </a:pPr>
              <a:t>‹#›</a:t>
            </a:fld>
            <a:endParaRPr lang="en-US" altLang="en-US"/>
          </a:p>
        </p:txBody>
      </p:sp>
    </p:spTree>
    <p:extLst>
      <p:ext uri="{BB962C8B-B14F-4D97-AF65-F5344CB8AC3E}">
        <p14:creationId xmlns:p14="http://schemas.microsoft.com/office/powerpoint/2010/main" val="4888118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7D508A22-C698-E9A6-163E-B63668D3BC38}"/>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A1F5D331-B69E-8F5E-0DA6-29BCFCD438B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7CA5D6F1-AC34-6825-121C-348ECD5A127B}"/>
              </a:ext>
            </a:extLst>
          </p:cNvPr>
          <p:cNvSpPr>
            <a:spLocks noGrp="1"/>
          </p:cNvSpPr>
          <p:nvPr>
            <p:ph type="sldNum" sz="quarter" idx="12"/>
          </p:nvPr>
        </p:nvSpPr>
        <p:spPr/>
        <p:txBody>
          <a:bodyPr/>
          <a:lstStyle>
            <a:lvl1pPr>
              <a:defRPr/>
            </a:lvl1pPr>
          </a:lstStyle>
          <a:p>
            <a:pPr>
              <a:defRPr/>
            </a:pPr>
            <a:fld id="{8B6A9E1B-9251-4030-88AD-44E4EBF6BB7F}" type="slidenum">
              <a:rPr lang="en-US" altLang="en-US"/>
              <a:pPr>
                <a:defRPr/>
              </a:pPr>
              <a:t>‹#›</a:t>
            </a:fld>
            <a:endParaRPr lang="en-US" altLang="en-US"/>
          </a:p>
        </p:txBody>
      </p:sp>
    </p:spTree>
    <p:extLst>
      <p:ext uri="{BB962C8B-B14F-4D97-AF65-F5344CB8AC3E}">
        <p14:creationId xmlns:p14="http://schemas.microsoft.com/office/powerpoint/2010/main" val="17558463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D689ED-89D7-5C35-212F-1A2A3CBF0A69}"/>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6D48DE09-FA65-3310-7869-80455B0A240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D514752-4322-77B5-16C2-2B5C555511DC}"/>
              </a:ext>
            </a:extLst>
          </p:cNvPr>
          <p:cNvSpPr>
            <a:spLocks noGrp="1"/>
          </p:cNvSpPr>
          <p:nvPr>
            <p:ph type="sldNum" sz="quarter" idx="12"/>
          </p:nvPr>
        </p:nvSpPr>
        <p:spPr/>
        <p:txBody>
          <a:bodyPr/>
          <a:lstStyle>
            <a:lvl1pPr>
              <a:defRPr/>
            </a:lvl1pPr>
          </a:lstStyle>
          <a:p>
            <a:pPr>
              <a:defRPr/>
            </a:pPr>
            <a:fld id="{17CA57DD-E4CE-4D83-BB41-331B560D9581}" type="slidenum">
              <a:rPr lang="en-US" altLang="en-US"/>
              <a:pPr>
                <a:defRPr/>
              </a:pPr>
              <a:t>‹#›</a:t>
            </a:fld>
            <a:endParaRPr lang="en-US" altLang="en-US"/>
          </a:p>
        </p:txBody>
      </p:sp>
    </p:spTree>
    <p:extLst>
      <p:ext uri="{BB962C8B-B14F-4D97-AF65-F5344CB8AC3E}">
        <p14:creationId xmlns:p14="http://schemas.microsoft.com/office/powerpoint/2010/main" val="16330673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673036-5B09-26D4-9002-2A6C0016C48B}"/>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1B3EFC-B23C-5F08-2314-3182F40DA49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3509095-E778-E6ED-952B-36902622B8EE}"/>
              </a:ext>
            </a:extLst>
          </p:cNvPr>
          <p:cNvSpPr>
            <a:spLocks noGrp="1"/>
          </p:cNvSpPr>
          <p:nvPr>
            <p:ph type="sldNum" sz="quarter" idx="12"/>
          </p:nvPr>
        </p:nvSpPr>
        <p:spPr/>
        <p:txBody>
          <a:bodyPr/>
          <a:lstStyle>
            <a:lvl1pPr>
              <a:defRPr/>
            </a:lvl1pPr>
          </a:lstStyle>
          <a:p>
            <a:pPr>
              <a:defRPr/>
            </a:pPr>
            <a:fld id="{1EF2DD6D-A980-42C6-97C1-F60CAB7D4478}" type="slidenum">
              <a:rPr lang="en-US" altLang="en-US"/>
              <a:pPr>
                <a:defRPr/>
              </a:pPr>
              <a:t>‹#›</a:t>
            </a:fld>
            <a:endParaRPr lang="en-US" altLang="en-US"/>
          </a:p>
        </p:txBody>
      </p:sp>
    </p:spTree>
    <p:extLst>
      <p:ext uri="{BB962C8B-B14F-4D97-AF65-F5344CB8AC3E}">
        <p14:creationId xmlns:p14="http://schemas.microsoft.com/office/powerpoint/2010/main" val="4418113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825038" y="4455621"/>
            <a:ext cx="7543800" cy="1143000"/>
          </a:xfrm>
        </p:spPr>
        <p:txBody>
          <a:bodyPr>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a:extLst>
              <a:ext uri="{FF2B5EF4-FFF2-40B4-BE49-F238E27FC236}">
                <a16:creationId xmlns:a16="http://schemas.microsoft.com/office/drawing/2014/main" id="{56B040CC-BDB2-2F21-12EE-FEAA7824E773}"/>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E7714DC3-540F-7F2C-7D41-7BF3892463E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8F9AE78-F4F4-184A-D5D5-214C3B4F0824}"/>
              </a:ext>
            </a:extLst>
          </p:cNvPr>
          <p:cNvSpPr>
            <a:spLocks noGrp="1"/>
          </p:cNvSpPr>
          <p:nvPr>
            <p:ph type="sldNum" sz="quarter" idx="12"/>
          </p:nvPr>
        </p:nvSpPr>
        <p:spPr/>
        <p:txBody>
          <a:bodyPr/>
          <a:lstStyle>
            <a:lvl1pPr>
              <a:defRPr/>
            </a:lvl1pPr>
          </a:lstStyle>
          <a:p>
            <a:pPr>
              <a:defRPr/>
            </a:pPr>
            <a:fld id="{D28A00A7-E89A-4598-A21E-F412B08C7738}" type="slidenum">
              <a:rPr lang="en-US" altLang="en-US"/>
              <a:pPr>
                <a:defRPr/>
              </a:pPr>
              <a:t>‹#›</a:t>
            </a:fld>
            <a:endParaRPr lang="en-US" altLang="en-US"/>
          </a:p>
        </p:txBody>
      </p:sp>
    </p:spTree>
    <p:extLst>
      <p:ext uri="{BB962C8B-B14F-4D97-AF65-F5344CB8AC3E}">
        <p14:creationId xmlns:p14="http://schemas.microsoft.com/office/powerpoint/2010/main" val="14799774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52E670-DAF4-6A31-D156-24F4D4799821}"/>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FDAA50E1-DB6D-49FC-36D4-894E075B0A5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39ABCE2-CB37-1042-4797-FA3EB2447A23}"/>
              </a:ext>
            </a:extLst>
          </p:cNvPr>
          <p:cNvSpPr>
            <a:spLocks noGrp="1"/>
          </p:cNvSpPr>
          <p:nvPr>
            <p:ph type="sldNum" sz="quarter" idx="12"/>
          </p:nvPr>
        </p:nvSpPr>
        <p:spPr/>
        <p:txBody>
          <a:bodyPr/>
          <a:lstStyle>
            <a:lvl1pPr>
              <a:defRPr/>
            </a:lvl1pPr>
          </a:lstStyle>
          <a:p>
            <a:pPr>
              <a:defRPr/>
            </a:pPr>
            <a:fld id="{528927A5-37E9-4053-BBEA-50185E02B606}" type="slidenum">
              <a:rPr lang="en-US" altLang="en-US"/>
              <a:pPr>
                <a:defRPr/>
              </a:pPr>
              <a:t>‹#›</a:t>
            </a:fld>
            <a:endParaRPr lang="en-US" altLang="en-US"/>
          </a:p>
        </p:txBody>
      </p:sp>
    </p:spTree>
    <p:extLst>
      <p:ext uri="{BB962C8B-B14F-4D97-AF65-F5344CB8AC3E}">
        <p14:creationId xmlns:p14="http://schemas.microsoft.com/office/powerpoint/2010/main" val="5527863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827584" y="1600200"/>
            <a:ext cx="7859216" cy="4525963"/>
          </a:xfrm>
        </p:spPr>
        <p:txBody>
          <a:bodyPr rtlCol="0">
            <a:normAutofit/>
          </a:bodyPr>
          <a:lstStyle>
            <a:lvl1pPr marL="342900" indent="-342900">
              <a:buFont typeface="Arial" panose="020B0604020202020204" pitchFamily="34" charset="0"/>
              <a:buChar char="•"/>
              <a:defRPr/>
            </a:lvl1pPr>
          </a:lstStyle>
          <a:p>
            <a:pPr lvl="0"/>
            <a:endParaRPr lang="en-GB" noProof="0"/>
          </a:p>
        </p:txBody>
      </p:sp>
      <p:sp>
        <p:nvSpPr>
          <p:cNvPr id="4" name="Date Placeholder 3">
            <a:extLst>
              <a:ext uri="{FF2B5EF4-FFF2-40B4-BE49-F238E27FC236}">
                <a16:creationId xmlns:a16="http://schemas.microsoft.com/office/drawing/2014/main" id="{C8485916-F8A2-74B1-D22E-6D0FB7720CBD}"/>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1DA1687-B2A0-84E8-5E2B-738D24489635}"/>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5621682-E8EC-027E-2E88-371FD7627DCF}"/>
              </a:ext>
            </a:extLst>
          </p:cNvPr>
          <p:cNvSpPr>
            <a:spLocks noGrp="1"/>
          </p:cNvSpPr>
          <p:nvPr>
            <p:ph type="sldNum" sz="quarter" idx="12"/>
          </p:nvPr>
        </p:nvSpPr>
        <p:spPr>
          <a:xfrm>
            <a:off x="6553200" y="6245225"/>
            <a:ext cx="2133600" cy="476250"/>
          </a:xfrm>
        </p:spPr>
        <p:txBody>
          <a:bodyPr/>
          <a:lstStyle>
            <a:lvl1pPr>
              <a:defRPr/>
            </a:lvl1pPr>
          </a:lstStyle>
          <a:p>
            <a:pPr>
              <a:defRPr/>
            </a:pPr>
            <a:fld id="{9D72F452-C34A-44A9-8160-0968707DF482}" type="slidenum">
              <a:rPr lang="en-GB" altLang="en-US"/>
              <a:pPr>
                <a:defRPr/>
              </a:pPr>
              <a:t>‹#›</a:t>
            </a:fld>
            <a:endParaRPr lang="en-GB" altLang="en-US"/>
          </a:p>
        </p:txBody>
      </p:sp>
    </p:spTree>
    <p:extLst>
      <p:ext uri="{BB962C8B-B14F-4D97-AF65-F5344CB8AC3E}">
        <p14:creationId xmlns:p14="http://schemas.microsoft.com/office/powerpoint/2010/main" val="36506607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273453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43297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8362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97552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715077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457199"/>
            <a:ext cx="4629150"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720056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827584" y="1600200"/>
            <a:ext cx="7859216" cy="4525963"/>
          </a:xfrm>
        </p:spPr>
        <p:txBody>
          <a:bodyPr rtlCol="0">
            <a:normAutofit/>
          </a:bodyPr>
          <a:lstStyle>
            <a:lvl1pPr marL="342900" indent="-342900">
              <a:buFont typeface="Arial" panose="020B0604020202020204" pitchFamily="34" charset="0"/>
              <a:buChar char="•"/>
              <a:defRPr/>
            </a:lvl1pPr>
          </a:lstStyle>
          <a:p>
            <a:pPr lvl="0"/>
            <a:endParaRPr lang="en-GB" noProof="0"/>
          </a:p>
        </p:txBody>
      </p:sp>
      <p:sp>
        <p:nvSpPr>
          <p:cNvPr id="4" name="Date Placeholder 3">
            <a:extLst>
              <a:ext uri="{FF2B5EF4-FFF2-40B4-BE49-F238E27FC236}">
                <a16:creationId xmlns:a16="http://schemas.microsoft.com/office/drawing/2014/main" id="{C8485916-F8A2-74B1-D22E-6D0FB7720CBD}"/>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1DA1687-B2A0-84E8-5E2B-738D24489635}"/>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5621682-E8EC-027E-2E88-371FD7627DCF}"/>
              </a:ext>
            </a:extLst>
          </p:cNvPr>
          <p:cNvSpPr>
            <a:spLocks noGrp="1"/>
          </p:cNvSpPr>
          <p:nvPr>
            <p:ph type="sldNum" sz="quarter" idx="12"/>
          </p:nvPr>
        </p:nvSpPr>
        <p:spPr>
          <a:xfrm>
            <a:off x="6553200" y="6245225"/>
            <a:ext cx="2133600" cy="476250"/>
          </a:xfrm>
        </p:spPr>
        <p:txBody>
          <a:bodyPr/>
          <a:lstStyle>
            <a:lvl1pPr>
              <a:defRPr/>
            </a:lvl1pPr>
          </a:lstStyle>
          <a:p>
            <a:pPr>
              <a:defRPr/>
            </a:pPr>
            <a:fld id="{9D72F452-C34A-44A9-8160-0968707DF482}" type="slidenum">
              <a:rPr lang="en-GB" altLang="en-US"/>
              <a:pPr>
                <a:defRPr/>
              </a:pPr>
              <a:t>‹#›</a:t>
            </a:fld>
            <a:endParaRPr lang="en-GB" altLang="en-US"/>
          </a:p>
        </p:txBody>
      </p:sp>
    </p:spTree>
    <p:extLst>
      <p:ext uri="{BB962C8B-B14F-4D97-AF65-F5344CB8AC3E}">
        <p14:creationId xmlns:p14="http://schemas.microsoft.com/office/powerpoint/2010/main" val="2383422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0854031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79335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4A0B2D17-032D-8134-8B99-14E633773601}"/>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937DF61C-B2CA-7B56-5F18-8F680265B465}"/>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295A670E-AC1B-F0CD-C6C2-BD56C85CF58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B083C6B9-9A18-98CA-329D-CE31B8A00FB0}"/>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a:extLst>
              <a:ext uri="{FF2B5EF4-FFF2-40B4-BE49-F238E27FC236}">
                <a16:creationId xmlns:a16="http://schemas.microsoft.com/office/drawing/2014/main" id="{47149CD0-09A0-618A-F63E-F62F93523622}"/>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61127D1F-54F6-2193-EFCF-E6FA77F85E01}"/>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FE9EB9ED-E6B7-A6B6-911A-747007C24EDB}"/>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cs typeface="+mn-cs"/>
              </a:defRPr>
            </a:lvl1pPr>
          </a:lstStyle>
          <a:p>
            <a:pPr>
              <a:defRPr/>
            </a:pPr>
            <a:endParaRPr lang="en-US"/>
          </a:p>
        </p:txBody>
      </p:sp>
      <p:sp>
        <p:nvSpPr>
          <p:cNvPr id="6153" name="Rectangle 9">
            <a:extLst>
              <a:ext uri="{FF2B5EF4-FFF2-40B4-BE49-F238E27FC236}">
                <a16:creationId xmlns:a16="http://schemas.microsoft.com/office/drawing/2014/main" id="{2587EA32-5C34-BE10-840F-3B6888A791BB}"/>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cs typeface="+mn-cs"/>
              </a:defRPr>
            </a:lvl1pPr>
          </a:lstStyle>
          <a:p>
            <a:pPr>
              <a:defRPr/>
            </a:pPr>
            <a:endParaRPr lang="en-US"/>
          </a:p>
        </p:txBody>
      </p:sp>
      <p:sp>
        <p:nvSpPr>
          <p:cNvPr id="6154" name="Rectangle 10">
            <a:extLst>
              <a:ext uri="{FF2B5EF4-FFF2-40B4-BE49-F238E27FC236}">
                <a16:creationId xmlns:a16="http://schemas.microsoft.com/office/drawing/2014/main" id="{39E7B550-E827-646B-4ECB-A8CF8AB7A513}"/>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solidFill>
                  <a:schemeClr val="bg2"/>
                </a:solidFill>
                <a:latin typeface="Times New Roman" panose="02020603050405020304" pitchFamily="18" charset="0"/>
              </a:defRPr>
            </a:lvl1pPr>
          </a:lstStyle>
          <a:p>
            <a:pPr>
              <a:defRPr/>
            </a:pPr>
            <a:fld id="{909633EB-985D-47A2-8C49-E4AC0F46642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072" r:id="rId1"/>
    <p:sldLayoutId id="2147484051" r:id="rId2"/>
    <p:sldLayoutId id="2147484052" r:id="rId3"/>
    <p:sldLayoutId id="2147484053" r:id="rId4"/>
    <p:sldLayoutId id="2147484054" r:id="rId5"/>
    <p:sldLayoutId id="2147484055" r:id="rId6"/>
    <p:sldLayoutId id="2147484056" r:id="rId7"/>
    <p:sldLayoutId id="2147484057" r:id="rId8"/>
    <p:sldLayoutId id="2147484058" r:id="rId9"/>
    <p:sldLayoutId id="2147484059" r:id="rId10"/>
    <p:sldLayoutId id="2147484060" r:id="rId11"/>
    <p:sldLayoutId id="2147484073" r:id="rId12"/>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15329DF0-A34C-B820-DCA8-D4222F2CBE68}"/>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a:extLst>
              <a:ext uri="{FF2B5EF4-FFF2-40B4-BE49-F238E27FC236}">
                <a16:creationId xmlns:a16="http://schemas.microsoft.com/office/drawing/2014/main" id="{ADB88B3A-287C-FFF6-4317-16054A716B22}"/>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F63AA254-4F7B-8BE4-24F9-D958E6F8699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4D130E6D-79E1-0BD8-F154-C6CD72F14CCD}"/>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E7B6A688-6E8D-C1A0-4E59-324BF7C672B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6B64521E-BC6E-470A-B13C-E5D706282A51}" type="slidenum">
              <a:rPr lang="en-US" altLang="en-US"/>
              <a:pPr>
                <a:defRPr/>
              </a:pPr>
              <a:t>‹#›</a:t>
            </a:fld>
            <a:endParaRPr lang="en-US" altLang="en-US"/>
          </a:p>
        </p:txBody>
      </p:sp>
      <p:pic>
        <p:nvPicPr>
          <p:cNvPr id="2055" name="Picture 6">
            <a:extLst>
              <a:ext uri="{FF2B5EF4-FFF2-40B4-BE49-F238E27FC236}">
                <a16:creationId xmlns:a16="http://schemas.microsoft.com/office/drawing/2014/main" id="{D1D5E106-B659-D467-0459-32B902D3C310}"/>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74" r:id="rId1"/>
    <p:sldLayoutId id="2147484075" r:id="rId2"/>
    <p:sldLayoutId id="2147484061" r:id="rId3"/>
    <p:sldLayoutId id="2147484062" r:id="rId4"/>
    <p:sldLayoutId id="2147484063" r:id="rId5"/>
    <p:sldLayoutId id="2147484064" r:id="rId6"/>
    <p:sldLayoutId id="2147484065" r:id="rId7"/>
    <p:sldLayoutId id="2147484066" r:id="rId8"/>
    <p:sldLayoutId id="2147484067" r:id="rId9"/>
    <p:sldLayoutId id="2147484068" r:id="rId10"/>
    <p:sldLayoutId id="2147484069" r:id="rId11"/>
    <p:sldLayoutId id="2147484076" r:id="rId12"/>
    <p:sldLayoutId id="2147484077" r:id="rId13"/>
    <p:sldLayoutId id="2147484078" r:id="rId14"/>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A5D1484C-3848-1101-4A5E-38266D3E7A24}"/>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075" name="Text Placeholder 2">
            <a:extLst>
              <a:ext uri="{FF2B5EF4-FFF2-40B4-BE49-F238E27FC236}">
                <a16:creationId xmlns:a16="http://schemas.microsoft.com/office/drawing/2014/main" id="{10A78989-15F4-09B3-D6B4-6D30E69E0AEF}"/>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E812BED-0F2D-2618-73D8-46F60E6849B0}"/>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smtClean="0">
                <a:solidFill>
                  <a:schemeClr val="tx1">
                    <a:tint val="75000"/>
                  </a:schemeClr>
                </a:solidFill>
              </a:defRPr>
            </a:lvl1pPr>
          </a:lstStyle>
          <a:p>
            <a:pPr>
              <a:defRPr/>
            </a:pPr>
            <a:fld id="{DE1159A2-0AD8-41D6-8C9C-EB9EFBA80647}" type="datetimeFigureOut">
              <a:rPr lang="en-US"/>
              <a:pPr>
                <a:defRPr/>
              </a:pPr>
              <a:t>3/2/2026</a:t>
            </a:fld>
            <a:endParaRPr lang="en-US"/>
          </a:p>
        </p:txBody>
      </p:sp>
      <p:sp>
        <p:nvSpPr>
          <p:cNvPr id="5" name="Footer Placeholder 4">
            <a:extLst>
              <a:ext uri="{FF2B5EF4-FFF2-40B4-BE49-F238E27FC236}">
                <a16:creationId xmlns:a16="http://schemas.microsoft.com/office/drawing/2014/main" id="{FF140AE2-526D-2750-282F-587DBF1DA275}"/>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4A70C0A9-0F32-6E94-36C5-954C4B8F12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5A740618-E232-45BC-ACBE-EAFAA89F1234}" type="slidenum">
              <a:rPr lang="en-US"/>
              <a:pPr>
                <a:defRPr/>
              </a:pPr>
              <a:t>‹#›</a:t>
            </a:fld>
            <a:endParaRPr lang="en-US"/>
          </a:p>
        </p:txBody>
      </p:sp>
      <p:pic>
        <p:nvPicPr>
          <p:cNvPr id="3079" name="Picture 7" descr="A picture containing text, screenshot, businesscard, design&#10;&#10;Description automatically generated">
            <a:extLst>
              <a:ext uri="{FF2B5EF4-FFF2-40B4-BE49-F238E27FC236}">
                <a16:creationId xmlns:a16="http://schemas.microsoft.com/office/drawing/2014/main" id="{9774A73F-2D14-7EEF-64F9-972AE1C7E6D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098" name="Picture 3" descr="A blue background with white text&#10;&#10;Description automatically generated with medium confidence">
            <a:extLst>
              <a:ext uri="{FF2B5EF4-FFF2-40B4-BE49-F238E27FC236}">
                <a16:creationId xmlns:a16="http://schemas.microsoft.com/office/drawing/2014/main" id="{CF30EE34-1D54-BDA0-9245-9CDBF70AFD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70" r:id="rId1"/>
    <p:sldLayoutId id="2147484071" r:id="rId2"/>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hyperlink" Target="https://pix4free.org/photo/4600/jurisdiction.html" TargetMode="External"/><Relationship Id="rId2" Type="http://schemas.openxmlformats.org/officeDocument/2006/relationships/image" Target="../media/image8.jpeg"/><Relationship Id="rId1" Type="http://schemas.openxmlformats.org/officeDocument/2006/relationships/slideLayout" Target="../slideLayouts/slideLayout28.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2" Type="http://schemas.openxmlformats.org/officeDocument/2006/relationships/hyperlink" Target="http://www.eventscotland.org/assets/181" TargetMode="Externa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hyperlink" Target="http://www.eventscotland.org/development/our-key-publications/event-management-a-practical-guide/" TargetMode="External"/><Relationship Id="rId2" Type="http://schemas.openxmlformats.org/officeDocument/2006/relationships/hyperlink" Target="http://www.hse.gov.uk/event-safety/incidents-and-emergencies.htm" TargetMode="External"/><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3" Type="http://schemas.openxmlformats.org/officeDocument/2006/relationships/hyperlink" Target="http://www.gameslegacy.com/" TargetMode="External"/><Relationship Id="rId2" Type="http://schemas.openxmlformats.org/officeDocument/2006/relationships/notesSlide" Target="../notesSlides/notesSlide20.xml"/><Relationship Id="rId1" Type="http://schemas.openxmlformats.org/officeDocument/2006/relationships/slideLayout" Target="../slideLayouts/slideLayout28.xml"/><Relationship Id="rId4" Type="http://schemas.openxmlformats.org/officeDocument/2006/relationships/hyperlink" Target="http://www.statistics.gov.uk/"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8.xml"/></Relationships>
</file>

<file path=ppt/slides/_rels/slide4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8.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www.embok.org/" TargetMode="External"/><Relationship Id="rId1" Type="http://schemas.openxmlformats.org/officeDocument/2006/relationships/slideLayout" Target="../slideLayouts/slideLayout28.xml"/></Relationships>
</file>

<file path=ppt/slides/_rels/slide5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5.xml.rels><?xml version="1.0" encoding="UTF-8" standalone="yes"?>
<Relationships xmlns="http://schemas.openxmlformats.org/package/2006/relationships"><Relationship Id="rId2" Type="http://schemas.openxmlformats.org/officeDocument/2006/relationships/hyperlink" Target="https://events.org/events101/How-To-Identify-Events-Target-Audience--" TargetMode="External"/><Relationship Id="rId1" Type="http://schemas.openxmlformats.org/officeDocument/2006/relationships/slideLayout" Target="../slideLayouts/slideLayout2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8.xml.rels><?xml version="1.0" encoding="UTF-8" standalone="yes"?>
<Relationships xmlns="http://schemas.openxmlformats.org/package/2006/relationships"><Relationship Id="rId2" Type="http://schemas.openxmlformats.org/officeDocument/2006/relationships/hyperlink" Target="https://events.org/events101/What-to-Consider-Creating-Event-Budget-" TargetMode="External"/><Relationship Id="rId1" Type="http://schemas.openxmlformats.org/officeDocument/2006/relationships/slideLayout" Target="../slideLayouts/slideLayout28.xml"/></Relationships>
</file>

<file path=ppt/slides/_rels/slide59.xml.rels><?xml version="1.0" encoding="UTF-8" standalone="yes"?>
<Relationships xmlns="http://schemas.openxmlformats.org/package/2006/relationships"><Relationship Id="rId2" Type="http://schemas.openxmlformats.org/officeDocument/2006/relationships/hyperlink" Target="https://events.org/events101/How-to-Promote-Events-On-Social-Media-" TargetMode="External"/><Relationship Id="rId1" Type="http://schemas.openxmlformats.org/officeDocument/2006/relationships/slideLayout" Target="../slideLayouts/slideLayout28.xml"/></Relationships>
</file>

<file path=ppt/slides/_rels/slide60.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27.xml"/><Relationship Id="rId1" Type="http://schemas.openxmlformats.org/officeDocument/2006/relationships/slideLayout" Target="../slideLayouts/slideLayout28.xml"/></Relationships>
</file>

<file path=ppt/slides/_rels/slide6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27.xml"/></Relationships>
</file>

<file path=ppt/slides/_rels/slide62.xml.rels><?xml version="1.0" encoding="UTF-8" standalone="yes"?>
<Relationships xmlns="http://schemas.openxmlformats.org/package/2006/relationships"><Relationship Id="rId3" Type="http://schemas.openxmlformats.org/officeDocument/2006/relationships/hyperlink" Target="http://www.olympic.org/Documents/Reference_documents_Factsheets/London_2012_Facts_and_Figures-eng.pdf" TargetMode="External"/><Relationship Id="rId2" Type="http://schemas.openxmlformats.org/officeDocument/2006/relationships/hyperlink" Target="http://www.londonlegacy.co.uk/news-and-resources/key-facts-and-figures/" TargetMode="External"/><Relationship Id="rId1" Type="http://schemas.openxmlformats.org/officeDocument/2006/relationships/slideLayout" Target="../slideLayouts/slideLayout28.xml"/></Relationships>
</file>

<file path=ppt/slides/_rels/slide6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8.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8.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4229EF8B-E21F-2CB3-6E04-EB33C7F02DFB}"/>
              </a:ext>
            </a:extLst>
          </p:cNvPr>
          <p:cNvSpPr>
            <a:spLocks noGrp="1" noChangeArrowheads="1"/>
          </p:cNvSpPr>
          <p:nvPr>
            <p:ph type="ctrTitle"/>
          </p:nvPr>
        </p:nvSpPr>
        <p:spPr>
          <a:xfrm>
            <a:off x="822325" y="758825"/>
            <a:ext cx="7543800" cy="941983"/>
          </a:xfrm>
        </p:spPr>
        <p:txBody>
          <a:bodyPr rtlCol="0">
            <a:normAutofit/>
          </a:bodyPr>
          <a:lstStyle/>
          <a:p>
            <a:pPr fontAlgn="auto">
              <a:spcAft>
                <a:spcPts val="0"/>
              </a:spcAft>
              <a:defRPr/>
            </a:pPr>
            <a:r>
              <a:rPr lang="en-GB" altLang="en-US" sz="5400">
                <a:solidFill>
                  <a:schemeClr val="tx1"/>
                </a:solidFill>
              </a:rPr>
              <a:t>Live Events Project</a:t>
            </a:r>
            <a:endParaRPr lang="en-GB" altLang="en-US" sz="5400" b="1">
              <a:solidFill>
                <a:schemeClr val="tx1"/>
              </a:solidFill>
            </a:endParaRPr>
          </a:p>
        </p:txBody>
      </p:sp>
      <p:sp>
        <p:nvSpPr>
          <p:cNvPr id="4099" name="Rectangle 3">
            <a:extLst>
              <a:ext uri="{FF2B5EF4-FFF2-40B4-BE49-F238E27FC236}">
                <a16:creationId xmlns:a16="http://schemas.microsoft.com/office/drawing/2014/main" id="{3EB60942-64CD-C111-6ADE-73A2642D61E5}"/>
              </a:ext>
            </a:extLst>
          </p:cNvPr>
          <p:cNvSpPr>
            <a:spLocks noGrp="1" noChangeArrowheads="1"/>
          </p:cNvSpPr>
          <p:nvPr>
            <p:ph type="subTitle" idx="1"/>
          </p:nvPr>
        </p:nvSpPr>
        <p:spPr>
          <a:xfrm>
            <a:off x="1035050" y="1641221"/>
            <a:ext cx="7543800" cy="1143000"/>
          </a:xfrm>
        </p:spPr>
        <p:txBody>
          <a:bodyPr rtlCol="0">
            <a:normAutofit fontScale="77500" lnSpcReduction="20000"/>
          </a:bodyPr>
          <a:lstStyle/>
          <a:p>
            <a:pPr fontAlgn="auto">
              <a:spcAft>
                <a:spcPts val="0"/>
              </a:spcAft>
              <a:buFont typeface="Monotype Sorts"/>
              <a:buNone/>
              <a:defRPr/>
            </a:pPr>
            <a:endParaRPr lang="en-GB" altLang="en-US" sz="1400" b="1">
              <a:solidFill>
                <a:srgbClr val="000066"/>
              </a:solidFill>
            </a:endParaRPr>
          </a:p>
          <a:p>
            <a:pPr fontAlgn="auto">
              <a:spcAft>
                <a:spcPts val="0"/>
              </a:spcAft>
              <a:buFont typeface="Monotype Sorts"/>
              <a:buNone/>
              <a:defRPr/>
            </a:pPr>
            <a:endParaRPr lang="en-GB" altLang="en-US" sz="3600">
              <a:solidFill>
                <a:schemeClr val="tx1"/>
              </a:solidFill>
            </a:endParaRPr>
          </a:p>
          <a:p>
            <a:pPr fontAlgn="auto">
              <a:spcAft>
                <a:spcPts val="0"/>
              </a:spcAft>
              <a:buFont typeface="Monotype Sorts"/>
              <a:buNone/>
              <a:defRPr/>
            </a:pPr>
            <a:r>
              <a:rPr lang="en-GB" altLang="en-US" sz="3600">
                <a:solidFill>
                  <a:schemeClr val="tx1"/>
                </a:solidFill>
              </a:rPr>
              <a:t>Event evaluation, Legacy</a:t>
            </a:r>
            <a:endParaRPr lang="en-US" altLang="en-US" sz="3600">
              <a:solidFill>
                <a:schemeClr val="tx1"/>
              </a:solidFill>
            </a:endParaRPr>
          </a:p>
        </p:txBody>
      </p:sp>
      <p:pic>
        <p:nvPicPr>
          <p:cNvPr id="19460" name="Picture 1">
            <a:extLst>
              <a:ext uri="{FF2B5EF4-FFF2-40B4-BE49-F238E27FC236}">
                <a16:creationId xmlns:a16="http://schemas.microsoft.com/office/drawing/2014/main" id="{AE5ED235-46C5-7FB0-3572-5ED1C495F3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2781300"/>
            <a:ext cx="6078538"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84240E7-3EC7-A16E-9BFE-4CB50A606639}"/>
              </a:ext>
            </a:extLst>
          </p:cNvPr>
          <p:cNvSpPr>
            <a:spLocks noGrp="1" noChangeArrowheads="1"/>
          </p:cNvSpPr>
          <p:nvPr>
            <p:ph type="title"/>
          </p:nvPr>
        </p:nvSpPr>
        <p:spPr>
          <a:xfrm>
            <a:off x="1692275" y="630238"/>
            <a:ext cx="5627688" cy="1143000"/>
          </a:xfrm>
        </p:spPr>
        <p:txBody>
          <a:bodyPr/>
          <a:lstStyle/>
          <a:p>
            <a:r>
              <a:rPr lang="en-GB" altLang="en-US" b="1">
                <a:solidFill>
                  <a:srgbClr val="000066"/>
                </a:solidFill>
              </a:rPr>
              <a:t>Lecture Objectives</a:t>
            </a:r>
          </a:p>
        </p:txBody>
      </p:sp>
      <p:sp>
        <p:nvSpPr>
          <p:cNvPr id="21507" name="Rectangle 3">
            <a:extLst>
              <a:ext uri="{FF2B5EF4-FFF2-40B4-BE49-F238E27FC236}">
                <a16:creationId xmlns:a16="http://schemas.microsoft.com/office/drawing/2014/main" id="{8B6B6CC4-7FD1-ADF2-AFD6-42BA3485C969}"/>
              </a:ext>
            </a:extLst>
          </p:cNvPr>
          <p:cNvSpPr>
            <a:spLocks noGrp="1" noChangeArrowheads="1"/>
          </p:cNvSpPr>
          <p:nvPr>
            <p:ph idx="1"/>
          </p:nvPr>
        </p:nvSpPr>
        <p:spPr>
          <a:xfrm>
            <a:off x="1116013" y="2276475"/>
            <a:ext cx="7750175" cy="3240088"/>
          </a:xfrm>
        </p:spPr>
        <p:txBody>
          <a:bodyPr/>
          <a:lstStyle/>
          <a:p>
            <a:r>
              <a:rPr lang="en-GB" altLang="en-US">
                <a:solidFill>
                  <a:srgbClr val="000066"/>
                </a:solidFill>
              </a:rPr>
              <a:t>Legal requirements </a:t>
            </a:r>
          </a:p>
          <a:p>
            <a:r>
              <a:rPr lang="en-GB" altLang="en-US">
                <a:solidFill>
                  <a:srgbClr val="000066"/>
                </a:solidFill>
              </a:rPr>
              <a:t>Understand the different methods of evaluation </a:t>
            </a:r>
          </a:p>
          <a:p>
            <a:r>
              <a:rPr lang="en-GB" altLang="en-US">
                <a:solidFill>
                  <a:srgbClr val="000066"/>
                </a:solidFill>
              </a:rPr>
              <a:t>Apply profitability assessment measurements</a:t>
            </a:r>
          </a:p>
          <a:p>
            <a:r>
              <a:rPr lang="en-GB" altLang="en-US">
                <a:solidFill>
                  <a:srgbClr val="000066"/>
                </a:solidFill>
              </a:rPr>
              <a:t>Appreciate the language of legacy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06C3CE9E-AADA-CAAC-D88E-0E3E1B004487}"/>
              </a:ext>
            </a:extLst>
          </p:cNvPr>
          <p:cNvSpPr>
            <a:spLocks noGrp="1" noChangeArrowheads="1"/>
          </p:cNvSpPr>
          <p:nvPr>
            <p:ph type="title"/>
          </p:nvPr>
        </p:nvSpPr>
        <p:spPr/>
        <p:txBody>
          <a:bodyPr/>
          <a:lstStyle/>
          <a:p>
            <a:r>
              <a:rPr lang="en-GB" altLang="en-US"/>
              <a:t>Task	</a:t>
            </a:r>
          </a:p>
        </p:txBody>
      </p:sp>
      <p:sp>
        <p:nvSpPr>
          <p:cNvPr id="56323" name="Content Placeholder 2">
            <a:extLst>
              <a:ext uri="{FF2B5EF4-FFF2-40B4-BE49-F238E27FC236}">
                <a16:creationId xmlns:a16="http://schemas.microsoft.com/office/drawing/2014/main" id="{F4EB4A99-38A2-D582-1BA8-45959AB07AC8}"/>
              </a:ext>
            </a:extLst>
          </p:cNvPr>
          <p:cNvSpPr>
            <a:spLocks noGrp="1" noChangeArrowheads="1"/>
          </p:cNvSpPr>
          <p:nvPr>
            <p:ph idx="1"/>
          </p:nvPr>
        </p:nvSpPr>
        <p:spPr/>
        <p:txBody>
          <a:bodyPr>
            <a:normAutofit/>
          </a:bodyPr>
          <a:lstStyle/>
          <a:p>
            <a:r>
              <a:rPr lang="en-GB" altLang="en-US" sz="2800"/>
              <a:t>What legal issues might effect the planning for your event?</a:t>
            </a:r>
          </a:p>
          <a:p>
            <a:endParaRPr lang="en-GB" altLang="en-US" sz="2800"/>
          </a:p>
          <a:p>
            <a:r>
              <a:rPr lang="en-GB" altLang="en-US" sz="2800"/>
              <a:t>Think of as many areas of the event as you can.</a:t>
            </a:r>
          </a:p>
        </p:txBody>
      </p:sp>
      <p:pic>
        <p:nvPicPr>
          <p:cNvPr id="3" name="Picture 2" descr="A gavel and a gavel on a court hearing form">
            <a:extLst>
              <a:ext uri="{FF2B5EF4-FFF2-40B4-BE49-F238E27FC236}">
                <a16:creationId xmlns:a16="http://schemas.microsoft.com/office/drawing/2014/main" id="{89417B9A-10F0-0A22-9418-C244ED0181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3717032"/>
            <a:ext cx="2808312" cy="1872208"/>
          </a:xfrm>
          <a:prstGeom prst="rect">
            <a:avLst/>
          </a:prstGeom>
        </p:spPr>
      </p:pic>
      <p:sp>
        <p:nvSpPr>
          <p:cNvPr id="4" name="TextBox 3">
            <a:extLst>
              <a:ext uri="{FF2B5EF4-FFF2-40B4-BE49-F238E27FC236}">
                <a16:creationId xmlns:a16="http://schemas.microsoft.com/office/drawing/2014/main" id="{D2ED3CDF-EA2F-7C8D-EE45-9EC4FF8E96BB}"/>
              </a:ext>
            </a:extLst>
          </p:cNvPr>
          <p:cNvSpPr txBox="1"/>
          <p:nvPr/>
        </p:nvSpPr>
        <p:spPr>
          <a:xfrm>
            <a:off x="0" y="6477000"/>
            <a:ext cx="9144000" cy="230832"/>
          </a:xfrm>
          <a:prstGeom prst="rect">
            <a:avLst/>
          </a:prstGeom>
          <a:noFill/>
        </p:spPr>
        <p:txBody>
          <a:bodyPr wrap="square" rtlCol="0">
            <a:spAutoFit/>
          </a:bodyPr>
          <a:lstStyle/>
          <a:p>
            <a:r>
              <a:rPr lang="en-GB" sz="900">
                <a:hlinkClick r:id="rId3" tooltip="https://pix4free.org/photo/4600/jurisdiction.html"/>
              </a:rPr>
              <a:t>This Photo</a:t>
            </a:r>
            <a:r>
              <a:rPr lang="en-GB" sz="900"/>
              <a:t> by Unknown Author is licensed under </a:t>
            </a:r>
            <a:r>
              <a:rPr lang="en-GB" sz="900">
                <a:hlinkClick r:id="rId4" tooltip="https://creativecommons.org/licenses/by-sa/3.0/"/>
              </a:rPr>
              <a:t>CC BY-SA</a:t>
            </a:r>
            <a:endParaRPr lang="en-GB" sz="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1DBF380C-1CCD-BEA0-3B27-4F27642B79A0}"/>
              </a:ext>
            </a:extLst>
          </p:cNvPr>
          <p:cNvSpPr txBox="1">
            <a:spLocks noChangeArrowheads="1"/>
          </p:cNvSpPr>
          <p:nvPr/>
        </p:nvSpPr>
        <p:spPr bwMode="auto">
          <a:xfrm>
            <a:off x="755650" y="1522413"/>
            <a:ext cx="8208963"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nSpc>
                <a:spcPct val="80000"/>
              </a:lnSpc>
              <a:buClrTx/>
              <a:buSzTx/>
              <a:buFont typeface="Arial" panose="020B0604020202020204" pitchFamily="34" charset="0"/>
              <a:buNone/>
            </a:pPr>
            <a:endParaRPr kumimoji="0" lang="en-GB" altLang="en-US" sz="1800" b="0"/>
          </a:p>
        </p:txBody>
      </p:sp>
      <p:sp>
        <p:nvSpPr>
          <p:cNvPr id="57347" name="Title 1">
            <a:extLst>
              <a:ext uri="{FF2B5EF4-FFF2-40B4-BE49-F238E27FC236}">
                <a16:creationId xmlns:a16="http://schemas.microsoft.com/office/drawing/2014/main" id="{60931CB4-8DD2-8561-339A-858DF05B2AE4}"/>
              </a:ext>
            </a:extLst>
          </p:cNvPr>
          <p:cNvSpPr>
            <a:spLocks noGrp="1" noChangeArrowheads="1"/>
          </p:cNvSpPr>
          <p:nvPr>
            <p:ph type="title"/>
          </p:nvPr>
        </p:nvSpPr>
        <p:spPr>
          <a:xfrm>
            <a:off x="107504" y="442748"/>
            <a:ext cx="7772400" cy="552450"/>
          </a:xfrm>
        </p:spPr>
        <p:txBody>
          <a:bodyPr>
            <a:noAutofit/>
          </a:bodyPr>
          <a:lstStyle/>
          <a:p>
            <a:r>
              <a:rPr lang="en-GB" altLang="en-US" sz="3600"/>
              <a:t>Key acts of legislation</a:t>
            </a:r>
          </a:p>
        </p:txBody>
      </p:sp>
      <p:sp>
        <p:nvSpPr>
          <p:cNvPr id="57348" name="Content Placeholder 2">
            <a:extLst>
              <a:ext uri="{FF2B5EF4-FFF2-40B4-BE49-F238E27FC236}">
                <a16:creationId xmlns:a16="http://schemas.microsoft.com/office/drawing/2014/main" id="{5E90C956-4783-B832-ABDA-5E838950071D}"/>
              </a:ext>
            </a:extLst>
          </p:cNvPr>
          <p:cNvSpPr>
            <a:spLocks noGrp="1" noChangeArrowheads="1"/>
          </p:cNvSpPr>
          <p:nvPr>
            <p:ph idx="1"/>
          </p:nvPr>
        </p:nvSpPr>
        <p:spPr>
          <a:xfrm>
            <a:off x="107504" y="1166019"/>
            <a:ext cx="9073008" cy="4525962"/>
          </a:xfrm>
        </p:spPr>
        <p:txBody>
          <a:bodyPr>
            <a:normAutofit fontScale="70000" lnSpcReduction="20000"/>
          </a:bodyPr>
          <a:lstStyle/>
          <a:p>
            <a:pPr>
              <a:lnSpc>
                <a:spcPct val="80000"/>
              </a:lnSpc>
              <a:buClrTx/>
              <a:buSzTx/>
            </a:pPr>
            <a:r>
              <a:rPr kumimoji="0" lang="en-GB" altLang="en-US" sz="2100" b="0"/>
              <a:t>General Data Protection Regulation (GDPR)</a:t>
            </a:r>
          </a:p>
          <a:p>
            <a:pPr>
              <a:lnSpc>
                <a:spcPct val="80000"/>
              </a:lnSpc>
              <a:buClrTx/>
              <a:buSzTx/>
            </a:pPr>
            <a:r>
              <a:rPr kumimoji="0" lang="en-GB" altLang="en-US" sz="2100" b="0"/>
              <a:t>The Equality Act (2010)</a:t>
            </a:r>
          </a:p>
          <a:p>
            <a:pPr>
              <a:lnSpc>
                <a:spcPct val="80000"/>
              </a:lnSpc>
              <a:buClrTx/>
              <a:buSzTx/>
            </a:pPr>
            <a:r>
              <a:rPr kumimoji="0" lang="en-GB" altLang="en-US" sz="2100" b="0"/>
              <a:t>Health and Safety at Work Act (1974)</a:t>
            </a:r>
          </a:p>
          <a:p>
            <a:pPr>
              <a:lnSpc>
                <a:spcPct val="80000"/>
              </a:lnSpc>
              <a:buClrTx/>
              <a:buSzTx/>
            </a:pPr>
            <a:r>
              <a:rPr kumimoji="0" lang="en-GB" altLang="en-US" sz="2100" b="0"/>
              <a:t>Management of Health and Safety at Work Regulations (1999)</a:t>
            </a:r>
          </a:p>
          <a:p>
            <a:pPr>
              <a:lnSpc>
                <a:spcPct val="80000"/>
              </a:lnSpc>
              <a:buClrTx/>
              <a:buSzTx/>
            </a:pPr>
            <a:r>
              <a:rPr kumimoji="0" lang="en-GB" altLang="en-US" sz="2100" b="0"/>
              <a:t>Control of Substances Hazardous to health COSHH (2005)</a:t>
            </a:r>
          </a:p>
          <a:p>
            <a:pPr>
              <a:lnSpc>
                <a:spcPct val="80000"/>
              </a:lnSpc>
              <a:buClrTx/>
              <a:buSzTx/>
            </a:pPr>
            <a:r>
              <a:rPr kumimoji="0" lang="en-GB" altLang="en-US" sz="2100" b="0"/>
              <a:t>Working Time Regulations (1998)</a:t>
            </a:r>
          </a:p>
          <a:p>
            <a:pPr>
              <a:lnSpc>
                <a:spcPct val="80000"/>
              </a:lnSpc>
              <a:buClrTx/>
              <a:buSzTx/>
            </a:pPr>
            <a:r>
              <a:rPr kumimoji="0" lang="en-GB" altLang="en-US" sz="2100" b="0"/>
              <a:t>Control of Noise at Work Regulations (2005)</a:t>
            </a:r>
          </a:p>
          <a:p>
            <a:pPr>
              <a:lnSpc>
                <a:spcPct val="80000"/>
              </a:lnSpc>
              <a:buClrTx/>
              <a:buSzTx/>
            </a:pPr>
            <a:r>
              <a:rPr kumimoji="0" lang="en-GB" altLang="en-US" sz="2100" b="0"/>
              <a:t>Fire Safety and Safety of Places of Sport Act (1987)</a:t>
            </a:r>
          </a:p>
          <a:p>
            <a:pPr>
              <a:lnSpc>
                <a:spcPct val="80000"/>
              </a:lnSpc>
              <a:buClrTx/>
              <a:buSzTx/>
            </a:pPr>
            <a:r>
              <a:rPr kumimoji="0" lang="en-GB" altLang="en-US" sz="2100" b="0"/>
              <a:t>Electricity at Work regulations (1989)</a:t>
            </a:r>
          </a:p>
          <a:p>
            <a:pPr>
              <a:lnSpc>
                <a:spcPct val="80000"/>
              </a:lnSpc>
              <a:buClrTx/>
              <a:buSzTx/>
            </a:pPr>
            <a:r>
              <a:rPr kumimoji="0" lang="en-GB" altLang="en-US" sz="2100" b="0"/>
              <a:t>Health and safety-First Aid Regulations (1981)</a:t>
            </a:r>
          </a:p>
          <a:p>
            <a:pPr>
              <a:lnSpc>
                <a:spcPct val="80000"/>
              </a:lnSpc>
              <a:buClrTx/>
              <a:buSzTx/>
            </a:pPr>
            <a:r>
              <a:rPr kumimoji="0" lang="en-GB" altLang="en-US" sz="2100" b="0"/>
              <a:t>Safety at Sports Grounds Act (1975)</a:t>
            </a:r>
          </a:p>
          <a:p>
            <a:pPr>
              <a:lnSpc>
                <a:spcPct val="80000"/>
              </a:lnSpc>
              <a:buClrTx/>
              <a:buSzTx/>
            </a:pPr>
            <a:r>
              <a:rPr kumimoji="0" lang="en-GB" altLang="en-US" sz="2100" b="0"/>
              <a:t>Working at Height Regulations (2005)</a:t>
            </a:r>
          </a:p>
          <a:p>
            <a:pPr>
              <a:lnSpc>
                <a:spcPct val="80000"/>
              </a:lnSpc>
              <a:buClrTx/>
              <a:buSzTx/>
            </a:pPr>
            <a:r>
              <a:rPr kumimoji="0" lang="en-GB" altLang="en-US" sz="2100" b="0"/>
              <a:t>Personal Protective Equipment at Work Regulations (2002)</a:t>
            </a:r>
          </a:p>
          <a:p>
            <a:pPr>
              <a:lnSpc>
                <a:spcPct val="80000"/>
              </a:lnSpc>
              <a:buClrTx/>
              <a:buSzTx/>
            </a:pPr>
            <a:r>
              <a:rPr kumimoji="0" lang="en-GB" altLang="en-US" sz="2100" b="0"/>
              <a:t>Occupiers Liability Act (1957 and 1984)</a:t>
            </a:r>
          </a:p>
          <a:p>
            <a:pPr>
              <a:lnSpc>
                <a:spcPct val="80000"/>
              </a:lnSpc>
              <a:buClrTx/>
              <a:buSzTx/>
            </a:pPr>
            <a:r>
              <a:rPr kumimoji="0" lang="en-GB" altLang="en-US" sz="2100" b="0"/>
              <a:t>Children Act (1989)</a:t>
            </a:r>
          </a:p>
          <a:p>
            <a:pPr>
              <a:lnSpc>
                <a:spcPct val="80000"/>
              </a:lnSpc>
              <a:buClrTx/>
              <a:buSzTx/>
            </a:pPr>
            <a:r>
              <a:rPr kumimoji="0" lang="en-GB" altLang="en-US" sz="2100" b="0"/>
              <a:t>Young Person’s Safety Act (1995)</a:t>
            </a:r>
          </a:p>
          <a:p>
            <a:pPr>
              <a:lnSpc>
                <a:spcPct val="80000"/>
              </a:lnSpc>
              <a:buClrTx/>
              <a:buSzTx/>
            </a:pPr>
            <a:r>
              <a:rPr kumimoji="0" lang="en-GB" altLang="en-US" sz="2100" b="0"/>
              <a:t>Reporting of Injuries Diseases and Dangerous Occurrences Regulations RIDDOR (1995)</a:t>
            </a:r>
          </a:p>
          <a:p>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A8DE5005-1114-AFCC-3159-4B770C89A47A}"/>
              </a:ext>
            </a:extLst>
          </p:cNvPr>
          <p:cNvSpPr txBox="1">
            <a:spLocks noChangeArrowheads="1"/>
          </p:cNvSpPr>
          <p:nvPr/>
        </p:nvSpPr>
        <p:spPr bwMode="auto">
          <a:xfrm>
            <a:off x="755650" y="1557338"/>
            <a:ext cx="8137525"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nSpc>
                <a:spcPct val="80000"/>
              </a:lnSpc>
              <a:buClrTx/>
              <a:buSzTx/>
              <a:buFontTx/>
              <a:buNone/>
            </a:pPr>
            <a:endParaRPr kumimoji="0" lang="en-GB" altLang="en-US" sz="2400" b="0"/>
          </a:p>
        </p:txBody>
      </p:sp>
      <p:sp>
        <p:nvSpPr>
          <p:cNvPr id="4" name="Rectangle 3">
            <a:extLst>
              <a:ext uri="{FF2B5EF4-FFF2-40B4-BE49-F238E27FC236}">
                <a16:creationId xmlns:a16="http://schemas.microsoft.com/office/drawing/2014/main" id="{DCAAC95B-603A-6A58-1841-1AE4DEE497E0}"/>
              </a:ext>
            </a:extLst>
          </p:cNvPr>
          <p:cNvSpPr txBox="1">
            <a:spLocks noChangeArrowheads="1"/>
          </p:cNvSpPr>
          <p:nvPr/>
        </p:nvSpPr>
        <p:spPr bwMode="auto">
          <a:xfrm>
            <a:off x="755650" y="2708275"/>
            <a:ext cx="8137525" cy="367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nSpc>
                <a:spcPct val="80000"/>
              </a:lnSpc>
              <a:buClrTx/>
              <a:buSzTx/>
              <a:buFontTx/>
              <a:buNone/>
            </a:pPr>
            <a:endParaRPr kumimoji="0" lang="en-GB" altLang="en-US" sz="2400" b="0"/>
          </a:p>
        </p:txBody>
      </p:sp>
      <p:sp>
        <p:nvSpPr>
          <p:cNvPr id="58372" name="Title 1">
            <a:extLst>
              <a:ext uri="{FF2B5EF4-FFF2-40B4-BE49-F238E27FC236}">
                <a16:creationId xmlns:a16="http://schemas.microsoft.com/office/drawing/2014/main" id="{DDF9D512-B979-D98B-C143-D782F076C44E}"/>
              </a:ext>
            </a:extLst>
          </p:cNvPr>
          <p:cNvSpPr>
            <a:spLocks noGrp="1" noChangeArrowheads="1"/>
          </p:cNvSpPr>
          <p:nvPr>
            <p:ph type="title"/>
          </p:nvPr>
        </p:nvSpPr>
        <p:spPr>
          <a:xfrm>
            <a:off x="28997" y="44624"/>
            <a:ext cx="5775325" cy="1143000"/>
          </a:xfrm>
        </p:spPr>
        <p:txBody>
          <a:bodyPr/>
          <a:lstStyle/>
          <a:p>
            <a:r>
              <a:rPr lang="en-GB" altLang="en-US"/>
              <a:t>Legal requirements</a:t>
            </a:r>
          </a:p>
        </p:txBody>
      </p:sp>
      <p:sp>
        <p:nvSpPr>
          <p:cNvPr id="58373" name="Content Placeholder 2">
            <a:extLst>
              <a:ext uri="{FF2B5EF4-FFF2-40B4-BE49-F238E27FC236}">
                <a16:creationId xmlns:a16="http://schemas.microsoft.com/office/drawing/2014/main" id="{81322A81-5833-C71C-2470-B0AF7556CAB9}"/>
              </a:ext>
            </a:extLst>
          </p:cNvPr>
          <p:cNvSpPr>
            <a:spLocks noGrp="1" noChangeArrowheads="1"/>
          </p:cNvSpPr>
          <p:nvPr>
            <p:ph idx="1"/>
          </p:nvPr>
        </p:nvSpPr>
        <p:spPr>
          <a:xfrm>
            <a:off x="107504" y="1052736"/>
            <a:ext cx="7886700" cy="4351338"/>
          </a:xfrm>
        </p:spPr>
        <p:txBody>
          <a:bodyPr>
            <a:normAutofit fontScale="92500"/>
          </a:bodyPr>
          <a:lstStyle/>
          <a:p>
            <a:pPr>
              <a:lnSpc>
                <a:spcPct val="100000"/>
              </a:lnSpc>
            </a:pPr>
            <a:r>
              <a:rPr lang="en-GB" altLang="en-US" sz="2400" b="0"/>
              <a:t>Risk Assessment is a legal requirement under the Management of Health and Safety at Work Regulations 1999 (MHASAWR 1999)</a:t>
            </a:r>
          </a:p>
          <a:p>
            <a:pPr>
              <a:lnSpc>
                <a:spcPct val="100000"/>
              </a:lnSpc>
            </a:pPr>
            <a:r>
              <a:rPr lang="en-GB" altLang="en-US" sz="2400" b="0"/>
              <a:t>It requires every employer to make suitable and sufficient assessment of:</a:t>
            </a:r>
          </a:p>
          <a:p>
            <a:pPr lvl="1">
              <a:lnSpc>
                <a:spcPct val="100000"/>
              </a:lnSpc>
            </a:pPr>
            <a:r>
              <a:rPr lang="en-GB" altLang="en-US" sz="2400" b="0"/>
              <a:t>The risks to the health and safety of their employees to which they are exposed whilst they are at work</a:t>
            </a:r>
          </a:p>
          <a:p>
            <a:pPr lvl="1">
              <a:lnSpc>
                <a:spcPct val="100000"/>
              </a:lnSpc>
            </a:pPr>
            <a:r>
              <a:rPr lang="en-GB" altLang="en-US" sz="2400" b="0"/>
              <a:t>The risks to the health and safety of persons not in their employment arising out of or in connection with the conduct by the employer of their undertaking</a:t>
            </a:r>
          </a:p>
          <a:p>
            <a:pPr lvl="1">
              <a:lnSpc>
                <a:spcPct val="100000"/>
              </a:lnSpc>
            </a:pPr>
            <a:r>
              <a:rPr lang="en-GB" altLang="en-US" sz="2400" b="0"/>
              <a:t>Failure to meet these requirements can result in prosecution, fines and imprisonment.</a:t>
            </a:r>
          </a:p>
          <a:p>
            <a:pPr>
              <a:lnSpc>
                <a:spcPct val="80000"/>
              </a:lnSpc>
            </a:pPr>
            <a:endParaRPr kumimoji="0" lang="en-GB" altLang="en-US" sz="2800" b="0"/>
          </a:p>
          <a:p>
            <a:endParaRPr lang="en-GB" altLang="en-US" sz="2800" b="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2000"/>
                                        <p:tgtEl>
                                          <p:spTgt spid="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amond(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7D4413EC-9B40-6556-E273-88E8C9CE0034}"/>
              </a:ext>
            </a:extLst>
          </p:cNvPr>
          <p:cNvSpPr>
            <a:spLocks noGrp="1" noChangeArrowheads="1"/>
          </p:cNvSpPr>
          <p:nvPr>
            <p:ph type="title"/>
          </p:nvPr>
        </p:nvSpPr>
        <p:spPr/>
        <p:txBody>
          <a:bodyPr/>
          <a:lstStyle/>
          <a:p>
            <a:r>
              <a:rPr lang="en-GB" altLang="en-US"/>
              <a:t>Key Legislation</a:t>
            </a:r>
          </a:p>
        </p:txBody>
      </p:sp>
      <p:sp>
        <p:nvSpPr>
          <p:cNvPr id="59395" name="Content Placeholder 2">
            <a:extLst>
              <a:ext uri="{FF2B5EF4-FFF2-40B4-BE49-F238E27FC236}">
                <a16:creationId xmlns:a16="http://schemas.microsoft.com/office/drawing/2014/main" id="{3D364D90-6AA3-4754-B034-20B0ABE09798}"/>
              </a:ext>
            </a:extLst>
          </p:cNvPr>
          <p:cNvSpPr>
            <a:spLocks noGrp="1" noChangeArrowheads="1"/>
          </p:cNvSpPr>
          <p:nvPr>
            <p:ph idx="1"/>
          </p:nvPr>
        </p:nvSpPr>
        <p:spPr/>
        <p:txBody>
          <a:bodyPr/>
          <a:lstStyle/>
          <a:p>
            <a:r>
              <a:rPr lang="en-GB" altLang="en-US" sz="2800"/>
              <a:t>GDPR</a:t>
            </a:r>
          </a:p>
          <a:p>
            <a:r>
              <a:rPr lang="en-GB" altLang="en-US" sz="2800"/>
              <a:t>The Equality Act (2010)</a:t>
            </a:r>
          </a:p>
          <a:p>
            <a:r>
              <a:rPr lang="en-GB" altLang="en-US" sz="2800"/>
              <a:t>Health and Safety at Work Act (1974)</a:t>
            </a:r>
          </a:p>
          <a:p>
            <a:r>
              <a:rPr lang="en-GB" altLang="en-US" sz="2800">
                <a:hlinkClick r:id="rId2"/>
              </a:rPr>
              <a:t>http://www.eventscotland.org/assets/181</a:t>
            </a:r>
            <a:endParaRPr lang="en-GB" altLang="en-US" sz="2800"/>
          </a:p>
          <a:p>
            <a:endParaRPr lang="en-GB" altLang="en-US" sz="2800"/>
          </a:p>
          <a:p>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06012-8EBC-1160-EBED-DE0DDA7619AB}"/>
              </a:ext>
            </a:extLst>
          </p:cNvPr>
          <p:cNvSpPr>
            <a:spLocks noGrp="1"/>
          </p:cNvSpPr>
          <p:nvPr>
            <p:ph type="title"/>
          </p:nvPr>
        </p:nvSpPr>
        <p:spPr>
          <a:xfrm>
            <a:off x="-21284" y="101922"/>
            <a:ext cx="7886700" cy="1325563"/>
          </a:xfrm>
        </p:spPr>
        <p:txBody>
          <a:bodyPr/>
          <a:lstStyle/>
          <a:p>
            <a:r>
              <a:rPr lang="en-GB" sz="3200" b="1"/>
              <a:t>Key UK Legal Considerations for Event Management</a:t>
            </a:r>
            <a:br>
              <a:rPr lang="en-GB" b="1"/>
            </a:br>
            <a:endParaRPr lang="en-GB"/>
          </a:p>
        </p:txBody>
      </p:sp>
      <p:sp>
        <p:nvSpPr>
          <p:cNvPr id="3" name="Content Placeholder 2">
            <a:extLst>
              <a:ext uri="{FF2B5EF4-FFF2-40B4-BE49-F238E27FC236}">
                <a16:creationId xmlns:a16="http://schemas.microsoft.com/office/drawing/2014/main" id="{F4BB8D64-6E4F-4167-BC6A-093A2A4F81B7}"/>
              </a:ext>
            </a:extLst>
          </p:cNvPr>
          <p:cNvSpPr>
            <a:spLocks noGrp="1"/>
          </p:cNvSpPr>
          <p:nvPr>
            <p:ph idx="1"/>
          </p:nvPr>
        </p:nvSpPr>
        <p:spPr>
          <a:xfrm>
            <a:off x="35496" y="1121904"/>
            <a:ext cx="6821685" cy="4824536"/>
          </a:xfrm>
        </p:spPr>
        <p:txBody>
          <a:bodyPr/>
          <a:lstStyle/>
          <a:p>
            <a:pPr marL="0" indent="0">
              <a:buNone/>
            </a:pPr>
            <a:r>
              <a:rPr lang="en-GB" sz="2400"/>
              <a:t>Event managers in the UK operate under multiple areas of law. </a:t>
            </a:r>
          </a:p>
          <a:p>
            <a:pPr marL="0" indent="0">
              <a:buNone/>
            </a:pPr>
            <a:r>
              <a:rPr lang="en-GB" sz="2400"/>
              <a:t>These fall broadly into:</a:t>
            </a:r>
          </a:p>
          <a:p>
            <a:pPr marL="0" indent="0">
              <a:buNone/>
            </a:pPr>
            <a:r>
              <a:rPr lang="en-GB" sz="2400" b="1"/>
              <a:t>Health &amp; Safety Law</a:t>
            </a:r>
          </a:p>
          <a:p>
            <a:pPr marL="0" indent="0">
              <a:buNone/>
            </a:pPr>
            <a:r>
              <a:rPr lang="en-GB" sz="2400" b="1"/>
              <a:t>Main Legislation:</a:t>
            </a:r>
          </a:p>
          <a:p>
            <a:r>
              <a:rPr lang="en-GB" sz="2400"/>
              <a:t>Health and Safety at Work etc. Act 1974</a:t>
            </a:r>
          </a:p>
          <a:p>
            <a:r>
              <a:rPr lang="en-GB" sz="2400"/>
              <a:t>Management of Health and Safety at Work Regulations 1999</a:t>
            </a:r>
          </a:p>
          <a:p>
            <a:r>
              <a:rPr lang="en-GB" sz="2400"/>
              <a:t>Occupiers' Liability Act 1957</a:t>
            </a:r>
          </a:p>
          <a:p>
            <a:r>
              <a:rPr lang="en-GB" sz="2400"/>
              <a:t>Occupiers' Liability Act 1984</a:t>
            </a:r>
          </a:p>
          <a:p>
            <a:endParaRPr lang="en-GB"/>
          </a:p>
        </p:txBody>
      </p:sp>
      <p:pic>
        <p:nvPicPr>
          <p:cNvPr id="4" name="Picture 3">
            <a:extLst>
              <a:ext uri="{FF2B5EF4-FFF2-40B4-BE49-F238E27FC236}">
                <a16:creationId xmlns:a16="http://schemas.microsoft.com/office/drawing/2014/main" id="{479CA194-D5E3-B390-C6D6-303D88604F2E}"/>
              </a:ext>
            </a:extLst>
          </p:cNvPr>
          <p:cNvPicPr>
            <a:picLocks noChangeAspect="1"/>
          </p:cNvPicPr>
          <p:nvPr/>
        </p:nvPicPr>
        <p:blipFill>
          <a:blip r:embed="rId2"/>
          <a:stretch>
            <a:fillRect/>
          </a:stretch>
        </p:blipFill>
        <p:spPr>
          <a:xfrm>
            <a:off x="6523805" y="1417963"/>
            <a:ext cx="2440683" cy="3373509"/>
          </a:xfrm>
          <a:prstGeom prst="rect">
            <a:avLst/>
          </a:prstGeom>
        </p:spPr>
      </p:pic>
    </p:spTree>
    <p:extLst>
      <p:ext uri="{BB962C8B-B14F-4D97-AF65-F5344CB8AC3E}">
        <p14:creationId xmlns:p14="http://schemas.microsoft.com/office/powerpoint/2010/main" val="2580649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FE2EE-A5C9-BCDB-EED3-FA795111851E}"/>
              </a:ext>
            </a:extLst>
          </p:cNvPr>
          <p:cNvSpPr>
            <a:spLocks noGrp="1"/>
          </p:cNvSpPr>
          <p:nvPr>
            <p:ph type="title"/>
          </p:nvPr>
        </p:nvSpPr>
        <p:spPr>
          <a:xfrm>
            <a:off x="35496" y="61599"/>
            <a:ext cx="7886700" cy="1325563"/>
          </a:xfrm>
        </p:spPr>
        <p:txBody>
          <a:bodyPr/>
          <a:lstStyle/>
          <a:p>
            <a:r>
              <a:rPr lang="en-GB"/>
              <a:t>Event management </a:t>
            </a:r>
          </a:p>
        </p:txBody>
      </p:sp>
      <p:sp>
        <p:nvSpPr>
          <p:cNvPr id="3" name="Content Placeholder 2">
            <a:extLst>
              <a:ext uri="{FF2B5EF4-FFF2-40B4-BE49-F238E27FC236}">
                <a16:creationId xmlns:a16="http://schemas.microsoft.com/office/drawing/2014/main" id="{F97053AB-B538-A06E-4DAF-F26AE35E33E7}"/>
              </a:ext>
            </a:extLst>
          </p:cNvPr>
          <p:cNvSpPr>
            <a:spLocks noGrp="1"/>
          </p:cNvSpPr>
          <p:nvPr>
            <p:ph idx="1"/>
          </p:nvPr>
        </p:nvSpPr>
        <p:spPr>
          <a:xfrm>
            <a:off x="43383" y="1387162"/>
            <a:ext cx="7886700" cy="3640897"/>
          </a:xfrm>
        </p:spPr>
        <p:txBody>
          <a:bodyPr/>
          <a:lstStyle/>
          <a:p>
            <a:pPr marL="0" indent="0">
              <a:buNone/>
            </a:pPr>
            <a:r>
              <a:rPr lang="en-GB" b="1"/>
              <a:t>What it means for event managers:</a:t>
            </a:r>
          </a:p>
          <a:p>
            <a:pPr marL="0" indent="0">
              <a:buNone/>
            </a:pPr>
            <a:endParaRPr lang="en-GB" b="1"/>
          </a:p>
          <a:p>
            <a:r>
              <a:rPr lang="en-GB"/>
              <a:t>Duty of care to staff, contractors, and attendees</a:t>
            </a:r>
          </a:p>
          <a:p>
            <a:r>
              <a:rPr lang="en-GB"/>
              <a:t>Mandatory risk assessments</a:t>
            </a:r>
          </a:p>
          <a:p>
            <a:r>
              <a:rPr lang="en-GB"/>
              <a:t>Emergency planning</a:t>
            </a:r>
          </a:p>
          <a:p>
            <a:r>
              <a:rPr lang="en-GB"/>
              <a:t>Competent staff and contractors</a:t>
            </a:r>
          </a:p>
          <a:p>
            <a:r>
              <a:rPr lang="en-GB"/>
              <a:t>Crowd management planning</a:t>
            </a:r>
          </a:p>
          <a:p>
            <a:endParaRPr lang="en-GB"/>
          </a:p>
        </p:txBody>
      </p:sp>
      <p:pic>
        <p:nvPicPr>
          <p:cNvPr id="4" name="Picture 3">
            <a:extLst>
              <a:ext uri="{FF2B5EF4-FFF2-40B4-BE49-F238E27FC236}">
                <a16:creationId xmlns:a16="http://schemas.microsoft.com/office/drawing/2014/main" id="{7F364B9D-587C-2BB4-409B-21A51781D342}"/>
              </a:ext>
            </a:extLst>
          </p:cNvPr>
          <p:cNvPicPr>
            <a:picLocks noChangeAspect="1"/>
          </p:cNvPicPr>
          <p:nvPr/>
        </p:nvPicPr>
        <p:blipFill>
          <a:blip r:embed="rId2"/>
          <a:stretch>
            <a:fillRect/>
          </a:stretch>
        </p:blipFill>
        <p:spPr>
          <a:xfrm>
            <a:off x="6084168" y="3284984"/>
            <a:ext cx="2619375" cy="1743075"/>
          </a:xfrm>
          <a:prstGeom prst="rect">
            <a:avLst/>
          </a:prstGeom>
        </p:spPr>
      </p:pic>
    </p:spTree>
    <p:extLst>
      <p:ext uri="{BB962C8B-B14F-4D97-AF65-F5344CB8AC3E}">
        <p14:creationId xmlns:p14="http://schemas.microsoft.com/office/powerpoint/2010/main" val="1234383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EE498-0976-2FC0-8695-84A81680BC07}"/>
              </a:ext>
            </a:extLst>
          </p:cNvPr>
          <p:cNvSpPr>
            <a:spLocks noGrp="1"/>
          </p:cNvSpPr>
          <p:nvPr>
            <p:ph type="title"/>
          </p:nvPr>
        </p:nvSpPr>
        <p:spPr>
          <a:xfrm>
            <a:off x="628650" y="365125"/>
            <a:ext cx="7886700" cy="471587"/>
          </a:xfrm>
        </p:spPr>
        <p:txBody>
          <a:bodyPr/>
          <a:lstStyle/>
          <a:p>
            <a:r>
              <a:rPr lang="en-GB" sz="3600" b="1"/>
              <a:t>Licensing Law (Critical for Events)</a:t>
            </a:r>
            <a:br>
              <a:rPr lang="en-GB" sz="3600" b="1"/>
            </a:br>
            <a:endParaRPr lang="en-GB" sz="3600"/>
          </a:p>
        </p:txBody>
      </p:sp>
      <p:sp>
        <p:nvSpPr>
          <p:cNvPr id="3" name="Content Placeholder 2">
            <a:extLst>
              <a:ext uri="{FF2B5EF4-FFF2-40B4-BE49-F238E27FC236}">
                <a16:creationId xmlns:a16="http://schemas.microsoft.com/office/drawing/2014/main" id="{46DE00C3-AFBF-723D-8C53-F971A1E37A74}"/>
              </a:ext>
            </a:extLst>
          </p:cNvPr>
          <p:cNvSpPr>
            <a:spLocks noGrp="1"/>
          </p:cNvSpPr>
          <p:nvPr>
            <p:ph idx="1"/>
          </p:nvPr>
        </p:nvSpPr>
        <p:spPr>
          <a:xfrm>
            <a:off x="107504" y="836712"/>
            <a:ext cx="7886700" cy="6912768"/>
          </a:xfrm>
        </p:spPr>
        <p:txBody>
          <a:bodyPr/>
          <a:lstStyle/>
          <a:p>
            <a:pPr marL="0" indent="0">
              <a:buNone/>
            </a:pPr>
            <a:r>
              <a:rPr lang="en-GB" sz="2400" b="1"/>
              <a:t>The core legislation </a:t>
            </a:r>
            <a:r>
              <a:rPr lang="en-GB" sz="2400"/>
              <a:t>is:</a:t>
            </a:r>
            <a:endParaRPr lang="en-GB" sz="2000"/>
          </a:p>
          <a:p>
            <a:r>
              <a:rPr lang="en-GB" sz="2000"/>
              <a:t>Licensing Act 2003</a:t>
            </a:r>
          </a:p>
          <a:p>
            <a:r>
              <a:rPr lang="en-GB" sz="2000"/>
              <a:t>This regulates:</a:t>
            </a:r>
          </a:p>
          <a:p>
            <a:r>
              <a:rPr lang="en-GB" sz="2000"/>
              <a:t>Sale of alcohol</a:t>
            </a:r>
          </a:p>
          <a:p>
            <a:r>
              <a:rPr lang="en-GB" sz="2000"/>
              <a:t>Regulated entertainment (live music, DJs, theatre, dance, films)</a:t>
            </a:r>
          </a:p>
          <a:p>
            <a:r>
              <a:rPr lang="en-GB" sz="2000"/>
              <a:t>Late-night refreshment</a:t>
            </a:r>
          </a:p>
          <a:p>
            <a:pPr marL="0" indent="0">
              <a:buNone/>
            </a:pPr>
            <a:r>
              <a:rPr lang="en-GB" sz="2400" b="1"/>
              <a:t>Types of Licences:</a:t>
            </a:r>
          </a:p>
          <a:p>
            <a:r>
              <a:rPr lang="en-GB" sz="2000" b="1"/>
              <a:t>Premises Licence</a:t>
            </a:r>
            <a:endParaRPr lang="en-GB" sz="2000"/>
          </a:p>
          <a:p>
            <a:r>
              <a:rPr lang="en-GB" sz="2000" b="1"/>
              <a:t>Temporary Event Notice (TEN)</a:t>
            </a:r>
            <a:endParaRPr lang="en-GB" sz="2000"/>
          </a:p>
          <a:p>
            <a:r>
              <a:rPr lang="en-GB" sz="2000"/>
              <a:t>Personal Licence (for alcohol sales)</a:t>
            </a:r>
          </a:p>
          <a:p>
            <a:r>
              <a:rPr lang="en-GB" sz="2000"/>
              <a:t> Example:</a:t>
            </a:r>
            <a:br>
              <a:rPr lang="en-GB" sz="2000"/>
            </a:br>
            <a:r>
              <a:rPr lang="en-GB" sz="2000"/>
              <a:t>A pop-up event in a village hall selling alcohol likely requires a </a:t>
            </a:r>
            <a:r>
              <a:rPr lang="en-GB" sz="2000" b="1"/>
              <a:t>TEN</a:t>
            </a:r>
            <a:r>
              <a:rPr lang="en-GB" sz="2000"/>
              <a:t> if no existing premises licence covers it.</a:t>
            </a:r>
          </a:p>
          <a:p>
            <a:endParaRPr lang="en-GB"/>
          </a:p>
        </p:txBody>
      </p:sp>
      <p:pic>
        <p:nvPicPr>
          <p:cNvPr id="4" name="Picture 3">
            <a:extLst>
              <a:ext uri="{FF2B5EF4-FFF2-40B4-BE49-F238E27FC236}">
                <a16:creationId xmlns:a16="http://schemas.microsoft.com/office/drawing/2014/main" id="{811D2375-8AB7-8668-D724-38D3BF3F183A}"/>
              </a:ext>
            </a:extLst>
          </p:cNvPr>
          <p:cNvPicPr>
            <a:picLocks noChangeAspect="1"/>
          </p:cNvPicPr>
          <p:nvPr/>
        </p:nvPicPr>
        <p:blipFill>
          <a:blip r:embed="rId2"/>
          <a:stretch>
            <a:fillRect/>
          </a:stretch>
        </p:blipFill>
        <p:spPr>
          <a:xfrm>
            <a:off x="6228184" y="2899453"/>
            <a:ext cx="2736304" cy="2113723"/>
          </a:xfrm>
          <a:prstGeom prst="rect">
            <a:avLst/>
          </a:prstGeom>
        </p:spPr>
      </p:pic>
    </p:spTree>
    <p:extLst>
      <p:ext uri="{BB962C8B-B14F-4D97-AF65-F5344CB8AC3E}">
        <p14:creationId xmlns:p14="http://schemas.microsoft.com/office/powerpoint/2010/main" val="112764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DA364-22C1-847E-E22F-5ABE17410CCA}"/>
              </a:ext>
            </a:extLst>
          </p:cNvPr>
          <p:cNvSpPr>
            <a:spLocks noGrp="1"/>
          </p:cNvSpPr>
          <p:nvPr>
            <p:ph type="title"/>
          </p:nvPr>
        </p:nvSpPr>
        <p:spPr>
          <a:xfrm>
            <a:off x="35496" y="64696"/>
            <a:ext cx="7886700" cy="1325563"/>
          </a:xfrm>
        </p:spPr>
        <p:txBody>
          <a:bodyPr/>
          <a:lstStyle/>
          <a:p>
            <a:r>
              <a:rPr lang="en-GB" b="1"/>
              <a:t>Local Authority Permissions</a:t>
            </a:r>
            <a:br>
              <a:rPr lang="en-GB" b="1"/>
            </a:br>
            <a:endParaRPr lang="en-GB"/>
          </a:p>
        </p:txBody>
      </p:sp>
      <p:sp>
        <p:nvSpPr>
          <p:cNvPr id="3" name="Content Placeholder 2">
            <a:extLst>
              <a:ext uri="{FF2B5EF4-FFF2-40B4-BE49-F238E27FC236}">
                <a16:creationId xmlns:a16="http://schemas.microsoft.com/office/drawing/2014/main" id="{130A390C-910A-E10D-30EB-566832D59773}"/>
              </a:ext>
            </a:extLst>
          </p:cNvPr>
          <p:cNvSpPr>
            <a:spLocks noGrp="1"/>
          </p:cNvSpPr>
          <p:nvPr>
            <p:ph idx="1"/>
          </p:nvPr>
        </p:nvSpPr>
        <p:spPr>
          <a:xfrm>
            <a:off x="179069" y="1677234"/>
            <a:ext cx="7886700" cy="3640897"/>
          </a:xfrm>
        </p:spPr>
        <p:txBody>
          <a:bodyPr/>
          <a:lstStyle/>
          <a:p>
            <a:pPr marL="0" indent="0">
              <a:buNone/>
            </a:pPr>
            <a:r>
              <a:rPr lang="en-GB" sz="2400" b="1"/>
              <a:t>Depending on the event</a:t>
            </a:r>
            <a:r>
              <a:rPr lang="en-GB" sz="2400"/>
              <a:t>:</a:t>
            </a:r>
          </a:p>
          <a:p>
            <a:pPr marL="0" indent="0">
              <a:buNone/>
            </a:pPr>
            <a:endParaRPr lang="en-GB" sz="2400"/>
          </a:p>
          <a:p>
            <a:r>
              <a:rPr lang="en-GB" sz="2400"/>
              <a:t>Street trading consent</a:t>
            </a:r>
          </a:p>
          <a:p>
            <a:r>
              <a:rPr lang="en-GB" sz="2400"/>
              <a:t>Road closures (via local council)</a:t>
            </a:r>
          </a:p>
          <a:p>
            <a:r>
              <a:rPr lang="en-GB" sz="2400"/>
              <a:t>Land use permission (private vs public land)</a:t>
            </a:r>
          </a:p>
          <a:p>
            <a:r>
              <a:rPr lang="en-GB" sz="2400"/>
              <a:t>Planning permission (for large structures)</a:t>
            </a:r>
          </a:p>
          <a:p>
            <a:r>
              <a:rPr lang="en-GB" sz="2400"/>
              <a:t>Councils are central stakeholders.</a:t>
            </a:r>
          </a:p>
          <a:p>
            <a:endParaRPr lang="en-GB"/>
          </a:p>
        </p:txBody>
      </p:sp>
      <p:pic>
        <p:nvPicPr>
          <p:cNvPr id="4" name="Picture 3">
            <a:extLst>
              <a:ext uri="{FF2B5EF4-FFF2-40B4-BE49-F238E27FC236}">
                <a16:creationId xmlns:a16="http://schemas.microsoft.com/office/drawing/2014/main" id="{3FEC651C-6853-5DC7-882E-7CA5EED867CB}"/>
              </a:ext>
            </a:extLst>
          </p:cNvPr>
          <p:cNvPicPr>
            <a:picLocks noChangeAspect="1"/>
          </p:cNvPicPr>
          <p:nvPr/>
        </p:nvPicPr>
        <p:blipFill>
          <a:blip r:embed="rId2"/>
          <a:stretch>
            <a:fillRect/>
          </a:stretch>
        </p:blipFill>
        <p:spPr>
          <a:xfrm>
            <a:off x="5436096" y="909911"/>
            <a:ext cx="3549774" cy="2281997"/>
          </a:xfrm>
          <a:prstGeom prst="rect">
            <a:avLst/>
          </a:prstGeom>
        </p:spPr>
      </p:pic>
    </p:spTree>
    <p:extLst>
      <p:ext uri="{BB962C8B-B14F-4D97-AF65-F5344CB8AC3E}">
        <p14:creationId xmlns:p14="http://schemas.microsoft.com/office/powerpoint/2010/main" val="2047267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83AA-9FE5-ABEA-ABD3-1B8FF7719E7C}"/>
              </a:ext>
            </a:extLst>
          </p:cNvPr>
          <p:cNvSpPr>
            <a:spLocks noGrp="1"/>
          </p:cNvSpPr>
          <p:nvPr>
            <p:ph type="title"/>
          </p:nvPr>
        </p:nvSpPr>
        <p:spPr>
          <a:xfrm>
            <a:off x="0" y="65915"/>
            <a:ext cx="7886700" cy="986821"/>
          </a:xfrm>
        </p:spPr>
        <p:txBody>
          <a:bodyPr/>
          <a:lstStyle/>
          <a:p>
            <a:r>
              <a:rPr lang="en-GB" sz="3600" b="1"/>
              <a:t>Insurance Requirements</a:t>
            </a:r>
            <a:br>
              <a:rPr lang="en-GB" sz="3600" b="1"/>
            </a:br>
            <a:endParaRPr lang="en-GB" sz="3600"/>
          </a:p>
        </p:txBody>
      </p:sp>
      <p:sp>
        <p:nvSpPr>
          <p:cNvPr id="3" name="Content Placeholder 2">
            <a:extLst>
              <a:ext uri="{FF2B5EF4-FFF2-40B4-BE49-F238E27FC236}">
                <a16:creationId xmlns:a16="http://schemas.microsoft.com/office/drawing/2014/main" id="{2BB25841-C871-F3D8-DD4C-ED8417D7BC06}"/>
              </a:ext>
            </a:extLst>
          </p:cNvPr>
          <p:cNvSpPr>
            <a:spLocks noGrp="1"/>
          </p:cNvSpPr>
          <p:nvPr>
            <p:ph idx="1"/>
          </p:nvPr>
        </p:nvSpPr>
        <p:spPr>
          <a:xfrm>
            <a:off x="179512" y="836712"/>
            <a:ext cx="7886700" cy="4752528"/>
          </a:xfrm>
        </p:spPr>
        <p:txBody>
          <a:bodyPr/>
          <a:lstStyle/>
          <a:p>
            <a:pPr marL="0" indent="0">
              <a:buNone/>
            </a:pPr>
            <a:r>
              <a:rPr lang="en-GB" b="1"/>
              <a:t>Typical policies</a:t>
            </a:r>
            <a:r>
              <a:rPr lang="en-GB"/>
              <a:t>:</a:t>
            </a:r>
          </a:p>
          <a:p>
            <a:r>
              <a:rPr lang="en-GB" sz="2400"/>
              <a:t>Public Liability Insurance</a:t>
            </a:r>
          </a:p>
          <a:p>
            <a:r>
              <a:rPr lang="en-GB" sz="2400"/>
              <a:t>Employer’s Liability Insurance (legal requirement if employing staff)</a:t>
            </a:r>
          </a:p>
          <a:p>
            <a:r>
              <a:rPr lang="en-GB" sz="2400"/>
              <a:t>Event Cancellation Insurance</a:t>
            </a:r>
          </a:p>
          <a:p>
            <a:r>
              <a:rPr lang="en-GB" sz="2400"/>
              <a:t>Professional Indemnity Insurance</a:t>
            </a:r>
          </a:p>
          <a:p>
            <a:pPr marL="0" indent="0">
              <a:buNone/>
            </a:pPr>
            <a:endParaRPr lang="en-GB" sz="2400"/>
          </a:p>
          <a:p>
            <a:pPr marL="0" indent="0">
              <a:buNone/>
            </a:pPr>
            <a:r>
              <a:rPr lang="en-GB" sz="2400" b="1"/>
              <a:t>Example:</a:t>
            </a:r>
          </a:p>
          <a:p>
            <a:r>
              <a:rPr lang="en-GB" sz="2400"/>
              <a:t> Many venues require minimum £5–10 million public liability cover.</a:t>
            </a:r>
          </a:p>
          <a:p>
            <a:endParaRPr lang="en-GB"/>
          </a:p>
        </p:txBody>
      </p:sp>
      <p:pic>
        <p:nvPicPr>
          <p:cNvPr id="4" name="Picture 3">
            <a:extLst>
              <a:ext uri="{FF2B5EF4-FFF2-40B4-BE49-F238E27FC236}">
                <a16:creationId xmlns:a16="http://schemas.microsoft.com/office/drawing/2014/main" id="{E03C61D3-EBAF-3ED4-24E4-E273A979AA6D}"/>
              </a:ext>
            </a:extLst>
          </p:cNvPr>
          <p:cNvPicPr>
            <a:picLocks noChangeAspect="1"/>
          </p:cNvPicPr>
          <p:nvPr/>
        </p:nvPicPr>
        <p:blipFill>
          <a:blip r:embed="rId2"/>
          <a:stretch>
            <a:fillRect/>
          </a:stretch>
        </p:blipFill>
        <p:spPr>
          <a:xfrm>
            <a:off x="6012160" y="2341438"/>
            <a:ext cx="2619375" cy="1743075"/>
          </a:xfrm>
          <a:prstGeom prst="rect">
            <a:avLst/>
          </a:prstGeom>
        </p:spPr>
      </p:pic>
    </p:spTree>
    <p:extLst>
      <p:ext uri="{BB962C8B-B14F-4D97-AF65-F5344CB8AC3E}">
        <p14:creationId xmlns:p14="http://schemas.microsoft.com/office/powerpoint/2010/main" val="1548064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BB8CB-6D43-66FB-3AE6-5BC9871FC133}"/>
              </a:ext>
            </a:extLst>
          </p:cNvPr>
          <p:cNvSpPr>
            <a:spLocks noGrp="1"/>
          </p:cNvSpPr>
          <p:nvPr>
            <p:ph type="title"/>
          </p:nvPr>
        </p:nvSpPr>
        <p:spPr>
          <a:xfrm>
            <a:off x="107504" y="116632"/>
            <a:ext cx="7886700" cy="759619"/>
          </a:xfrm>
        </p:spPr>
        <p:txBody>
          <a:bodyPr/>
          <a:lstStyle/>
          <a:p>
            <a:r>
              <a:rPr lang="en-GB" sz="3600" b="1"/>
              <a:t>Data Protection</a:t>
            </a:r>
            <a:br>
              <a:rPr lang="en-GB" b="1"/>
            </a:br>
            <a:endParaRPr lang="en-GB"/>
          </a:p>
        </p:txBody>
      </p:sp>
      <p:sp>
        <p:nvSpPr>
          <p:cNvPr id="3" name="Content Placeholder 2">
            <a:extLst>
              <a:ext uri="{FF2B5EF4-FFF2-40B4-BE49-F238E27FC236}">
                <a16:creationId xmlns:a16="http://schemas.microsoft.com/office/drawing/2014/main" id="{C60BD9BE-BA1B-5DE0-99D5-3679756AA95F}"/>
              </a:ext>
            </a:extLst>
          </p:cNvPr>
          <p:cNvSpPr>
            <a:spLocks noGrp="1"/>
          </p:cNvSpPr>
          <p:nvPr>
            <p:ph idx="1"/>
          </p:nvPr>
        </p:nvSpPr>
        <p:spPr>
          <a:xfrm>
            <a:off x="112001" y="496441"/>
            <a:ext cx="7886700" cy="5452839"/>
          </a:xfrm>
        </p:spPr>
        <p:txBody>
          <a:bodyPr/>
          <a:lstStyle/>
          <a:p>
            <a:r>
              <a:rPr lang="en-GB" sz="2400"/>
              <a:t>UK General Data Protection Regulation</a:t>
            </a:r>
          </a:p>
          <a:p>
            <a:pPr marL="0" indent="0">
              <a:buNone/>
            </a:pPr>
            <a:r>
              <a:rPr lang="en-GB" sz="2400"/>
              <a:t>Data Protection Act 2018: Applies when:</a:t>
            </a:r>
          </a:p>
          <a:p>
            <a:r>
              <a:rPr lang="en-GB" sz="2400"/>
              <a:t>Selling tickets</a:t>
            </a:r>
          </a:p>
          <a:p>
            <a:r>
              <a:rPr lang="en-GB" sz="2400"/>
              <a:t>Collecting email addresses</a:t>
            </a:r>
          </a:p>
          <a:p>
            <a:r>
              <a:rPr lang="en-GB" sz="2400"/>
              <a:t>Using event photography</a:t>
            </a:r>
          </a:p>
          <a:p>
            <a:r>
              <a:rPr lang="en-GB" sz="2400"/>
              <a:t>Facial recognition / 360° immersive tech (relevant to your teaching area)</a:t>
            </a:r>
          </a:p>
          <a:p>
            <a:pPr marL="0" indent="0">
              <a:buNone/>
            </a:pPr>
            <a:r>
              <a:rPr lang="en-GB" sz="2400"/>
              <a:t>Understand:</a:t>
            </a:r>
          </a:p>
          <a:p>
            <a:r>
              <a:rPr lang="en-GB" sz="2400"/>
              <a:t>Lawful basis for processing data</a:t>
            </a:r>
          </a:p>
          <a:p>
            <a:r>
              <a:rPr lang="en-GB" sz="2400"/>
              <a:t>Consent</a:t>
            </a:r>
          </a:p>
          <a:p>
            <a:r>
              <a:rPr lang="en-GB" sz="2400"/>
              <a:t>Data storage and retention</a:t>
            </a:r>
          </a:p>
          <a:p>
            <a:endParaRPr lang="en-GB"/>
          </a:p>
        </p:txBody>
      </p:sp>
      <p:pic>
        <p:nvPicPr>
          <p:cNvPr id="4" name="Picture 3">
            <a:extLst>
              <a:ext uri="{FF2B5EF4-FFF2-40B4-BE49-F238E27FC236}">
                <a16:creationId xmlns:a16="http://schemas.microsoft.com/office/drawing/2014/main" id="{625C26D1-E8F3-A929-3295-74F95EA35297}"/>
              </a:ext>
            </a:extLst>
          </p:cNvPr>
          <p:cNvPicPr>
            <a:picLocks noChangeAspect="1"/>
          </p:cNvPicPr>
          <p:nvPr/>
        </p:nvPicPr>
        <p:blipFill>
          <a:blip r:embed="rId2"/>
          <a:stretch>
            <a:fillRect/>
          </a:stretch>
        </p:blipFill>
        <p:spPr>
          <a:xfrm>
            <a:off x="5796136" y="4077072"/>
            <a:ext cx="2619375" cy="1743075"/>
          </a:xfrm>
          <a:prstGeom prst="rect">
            <a:avLst/>
          </a:prstGeom>
        </p:spPr>
      </p:pic>
    </p:spTree>
    <p:extLst>
      <p:ext uri="{BB962C8B-B14F-4D97-AF65-F5344CB8AC3E}">
        <p14:creationId xmlns:p14="http://schemas.microsoft.com/office/powerpoint/2010/main" val="3471515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BB2C4-8A2F-7FB6-8FB6-3BECF946F848}"/>
              </a:ext>
            </a:extLst>
          </p:cNvPr>
          <p:cNvSpPr>
            <a:spLocks noGrp="1"/>
          </p:cNvSpPr>
          <p:nvPr>
            <p:ph type="title"/>
          </p:nvPr>
        </p:nvSpPr>
        <p:spPr>
          <a:xfrm>
            <a:off x="628650" y="365125"/>
            <a:ext cx="7886700" cy="1325563"/>
          </a:xfrm>
        </p:spPr>
        <p:txBody>
          <a:bodyPr wrap="square" anchor="ctr">
            <a:normAutofit/>
          </a:bodyPr>
          <a:lstStyle/>
          <a:p>
            <a:r>
              <a:rPr lang="en-GB" b="1"/>
              <a:t>Equality &amp; Accessibility</a:t>
            </a:r>
            <a:br>
              <a:rPr lang="en-GB" b="1"/>
            </a:br>
            <a:endParaRPr lang="en-GB"/>
          </a:p>
        </p:txBody>
      </p:sp>
      <p:sp>
        <p:nvSpPr>
          <p:cNvPr id="3" name="Content Placeholder 2">
            <a:extLst>
              <a:ext uri="{FF2B5EF4-FFF2-40B4-BE49-F238E27FC236}">
                <a16:creationId xmlns:a16="http://schemas.microsoft.com/office/drawing/2014/main" id="{7B4DDF2E-0875-F369-7218-7CD4439D99C8}"/>
              </a:ext>
            </a:extLst>
          </p:cNvPr>
          <p:cNvSpPr>
            <a:spLocks noGrp="1"/>
          </p:cNvSpPr>
          <p:nvPr>
            <p:ph sz="half" idx="1"/>
          </p:nvPr>
        </p:nvSpPr>
        <p:spPr>
          <a:xfrm>
            <a:off x="107504" y="1340768"/>
            <a:ext cx="5904656" cy="4294719"/>
          </a:xfrm>
        </p:spPr>
        <p:txBody>
          <a:bodyPr wrap="square" anchor="t">
            <a:normAutofit fontScale="92500" lnSpcReduction="10000"/>
          </a:bodyPr>
          <a:lstStyle/>
          <a:p>
            <a:pPr marL="0" indent="0">
              <a:buNone/>
            </a:pPr>
            <a:r>
              <a:rPr lang="en-GB" sz="2600" b="1"/>
              <a:t>Equality Act 2010</a:t>
            </a:r>
          </a:p>
          <a:p>
            <a:r>
              <a:rPr lang="en-GB" sz="2600"/>
              <a:t>Event organisers must:</a:t>
            </a:r>
          </a:p>
          <a:p>
            <a:r>
              <a:rPr lang="en-GB" sz="2600"/>
              <a:t>Make reasonable adjustments</a:t>
            </a:r>
          </a:p>
          <a:p>
            <a:r>
              <a:rPr lang="en-GB" sz="2600"/>
              <a:t>Ensure accessibility</a:t>
            </a:r>
          </a:p>
          <a:p>
            <a:r>
              <a:rPr lang="en-GB" sz="2600"/>
              <a:t>Avoid discrimination</a:t>
            </a:r>
          </a:p>
          <a:p>
            <a:pPr marL="0" indent="0">
              <a:buNone/>
            </a:pPr>
            <a:endParaRPr lang="en-GB" sz="2600"/>
          </a:p>
          <a:p>
            <a:endParaRPr lang="en-GB" sz="2600"/>
          </a:p>
          <a:p>
            <a:pPr marL="0" indent="0">
              <a:buNone/>
            </a:pPr>
            <a:r>
              <a:rPr lang="en-GB" sz="2600" b="1"/>
              <a:t>Good discussion</a:t>
            </a:r>
            <a:r>
              <a:rPr lang="en-GB" sz="2600"/>
              <a:t>:</a:t>
            </a:r>
          </a:p>
          <a:p>
            <a:r>
              <a:rPr lang="en-GB" sz="2600"/>
              <a:t> “Is an outdoor rural festival truly accessible?”</a:t>
            </a:r>
          </a:p>
          <a:p>
            <a:endParaRPr lang="en-GB" sz="1800"/>
          </a:p>
        </p:txBody>
      </p:sp>
      <p:pic>
        <p:nvPicPr>
          <p:cNvPr id="4" name="Picture 3" descr="A group of colorful circles with icons&#10;&#10;AI-generated content may be incorrect.">
            <a:extLst>
              <a:ext uri="{FF2B5EF4-FFF2-40B4-BE49-F238E27FC236}">
                <a16:creationId xmlns:a16="http://schemas.microsoft.com/office/drawing/2014/main" id="{6C49B22A-348A-D349-4F3C-89B971C0FB2E}"/>
              </a:ext>
            </a:extLst>
          </p:cNvPr>
          <p:cNvPicPr>
            <a:picLocks noChangeAspect="1"/>
          </p:cNvPicPr>
          <p:nvPr/>
        </p:nvPicPr>
        <p:blipFill>
          <a:blip r:embed="rId2"/>
          <a:stretch>
            <a:fillRect/>
          </a:stretch>
        </p:blipFill>
        <p:spPr>
          <a:xfrm>
            <a:off x="5076056" y="2132856"/>
            <a:ext cx="3867150" cy="2358960"/>
          </a:xfrm>
          <a:prstGeom prst="rect">
            <a:avLst/>
          </a:prstGeom>
          <a:noFill/>
        </p:spPr>
      </p:pic>
    </p:spTree>
    <p:extLst>
      <p:ext uri="{BB962C8B-B14F-4D97-AF65-F5344CB8AC3E}">
        <p14:creationId xmlns:p14="http://schemas.microsoft.com/office/powerpoint/2010/main" val="3871331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57DAE-CA60-DF92-6486-E635FCBD1C1D}"/>
              </a:ext>
            </a:extLst>
          </p:cNvPr>
          <p:cNvSpPr>
            <a:spLocks noGrp="1"/>
          </p:cNvSpPr>
          <p:nvPr>
            <p:ph type="title"/>
          </p:nvPr>
        </p:nvSpPr>
        <p:spPr>
          <a:xfrm>
            <a:off x="107504" y="0"/>
            <a:ext cx="7886700" cy="1325563"/>
          </a:xfrm>
        </p:spPr>
        <p:txBody>
          <a:bodyPr/>
          <a:lstStyle/>
          <a:p>
            <a:r>
              <a:rPr lang="en-GB" sz="3600" b="1"/>
              <a:t>Licence Agreements in Event Management</a:t>
            </a:r>
            <a:br>
              <a:rPr lang="en-GB" b="1"/>
            </a:br>
            <a:endParaRPr lang="en-GB"/>
          </a:p>
        </p:txBody>
      </p:sp>
      <p:sp>
        <p:nvSpPr>
          <p:cNvPr id="3" name="Content Placeholder 2">
            <a:extLst>
              <a:ext uri="{FF2B5EF4-FFF2-40B4-BE49-F238E27FC236}">
                <a16:creationId xmlns:a16="http://schemas.microsoft.com/office/drawing/2014/main" id="{FBCFBFA0-3754-6AA4-AF64-420709F79F10}"/>
              </a:ext>
            </a:extLst>
          </p:cNvPr>
          <p:cNvSpPr>
            <a:spLocks noGrp="1"/>
          </p:cNvSpPr>
          <p:nvPr>
            <p:ph idx="1"/>
          </p:nvPr>
        </p:nvSpPr>
        <p:spPr>
          <a:xfrm>
            <a:off x="35496" y="980728"/>
            <a:ext cx="5544616" cy="4536504"/>
          </a:xfrm>
        </p:spPr>
        <p:txBody>
          <a:bodyPr/>
          <a:lstStyle/>
          <a:p>
            <a:pPr marL="0" indent="0">
              <a:buNone/>
            </a:pPr>
            <a:r>
              <a:rPr lang="en-GB" sz="2400"/>
              <a:t>Licence agreements give </a:t>
            </a:r>
            <a:r>
              <a:rPr lang="en-GB" sz="2400" b="1"/>
              <a:t>permission to use something without owning it</a:t>
            </a:r>
            <a:r>
              <a:rPr lang="en-GB" sz="2400"/>
              <a:t>.</a:t>
            </a:r>
          </a:p>
          <a:p>
            <a:r>
              <a:rPr lang="en-GB" sz="2400"/>
              <a:t>Common examples:</a:t>
            </a:r>
          </a:p>
          <a:p>
            <a:r>
              <a:rPr lang="en-GB" sz="2400" b="1"/>
              <a:t>A. Venue Hire Licence</a:t>
            </a:r>
          </a:p>
          <a:p>
            <a:pPr>
              <a:lnSpc>
                <a:spcPct val="100000"/>
              </a:lnSpc>
            </a:pPr>
            <a:r>
              <a:rPr lang="en-GB" sz="2400"/>
              <a:t>Use of premises</a:t>
            </a:r>
          </a:p>
          <a:p>
            <a:pPr>
              <a:lnSpc>
                <a:spcPct val="100000"/>
              </a:lnSpc>
            </a:pPr>
            <a:r>
              <a:rPr lang="en-GB" sz="2400"/>
              <a:t>Dates and times</a:t>
            </a:r>
          </a:p>
          <a:p>
            <a:pPr>
              <a:lnSpc>
                <a:spcPct val="100000"/>
              </a:lnSpc>
            </a:pPr>
            <a:r>
              <a:rPr lang="en-GB" sz="2400"/>
              <a:t>Damage clauses</a:t>
            </a:r>
          </a:p>
          <a:p>
            <a:pPr>
              <a:lnSpc>
                <a:spcPct val="100000"/>
              </a:lnSpc>
            </a:pPr>
            <a:r>
              <a:rPr lang="en-GB" sz="2400"/>
              <a:t>Indemnity clauses</a:t>
            </a:r>
          </a:p>
          <a:p>
            <a:pPr>
              <a:lnSpc>
                <a:spcPct val="100000"/>
              </a:lnSpc>
            </a:pPr>
            <a:r>
              <a:rPr lang="en-GB" sz="2400"/>
              <a:t>Force majeure</a:t>
            </a:r>
          </a:p>
          <a:p>
            <a:endParaRPr lang="en-GB"/>
          </a:p>
        </p:txBody>
      </p:sp>
      <p:sp>
        <p:nvSpPr>
          <p:cNvPr id="7" name="TextBox 6">
            <a:extLst>
              <a:ext uri="{FF2B5EF4-FFF2-40B4-BE49-F238E27FC236}">
                <a16:creationId xmlns:a16="http://schemas.microsoft.com/office/drawing/2014/main" id="{05FD202E-39FF-94DC-4543-CCA20B42FDA5}"/>
              </a:ext>
            </a:extLst>
          </p:cNvPr>
          <p:cNvSpPr txBox="1"/>
          <p:nvPr/>
        </p:nvSpPr>
        <p:spPr>
          <a:xfrm>
            <a:off x="4644008" y="1988840"/>
            <a:ext cx="4248472" cy="2835841"/>
          </a:xfrm>
          <a:prstGeom prst="rect">
            <a:avLst/>
          </a:prstGeom>
          <a:noFill/>
        </p:spPr>
        <p:txBody>
          <a:bodyPr wrap="square">
            <a:spAutoFit/>
          </a:bodyPr>
          <a:lstStyle/>
          <a:p>
            <a:pPr>
              <a:buNone/>
            </a:pPr>
            <a:r>
              <a:rPr lang="en-GB" b="1"/>
              <a:t>B. </a:t>
            </a:r>
            <a:r>
              <a:rPr lang="en-GB" sz="2000" b="1"/>
              <a:t>Entertainment Licensing</a:t>
            </a:r>
            <a:endParaRPr lang="en-GB" b="1"/>
          </a:p>
          <a:p>
            <a:pPr>
              <a:buNone/>
            </a:pPr>
            <a:endParaRPr lang="en-GB" b="1"/>
          </a:p>
          <a:p>
            <a:pPr>
              <a:lnSpc>
                <a:spcPct val="150000"/>
              </a:lnSpc>
              <a:buFont typeface="Arial" panose="020B0604020202020204" pitchFamily="34" charset="0"/>
              <a:buChar char="•"/>
            </a:pPr>
            <a:r>
              <a:rPr lang="en-GB" sz="2400">
                <a:latin typeface="Calibri" panose="020F0502020204030204" pitchFamily="34" charset="0"/>
                <a:ea typeface="Calibri" panose="020F0502020204030204" pitchFamily="34" charset="0"/>
                <a:cs typeface="Calibri" panose="020F0502020204030204" pitchFamily="34" charset="0"/>
              </a:rPr>
              <a:t>PRS/PPL music licences (if not covered by venue)</a:t>
            </a:r>
          </a:p>
          <a:p>
            <a:pPr>
              <a:lnSpc>
                <a:spcPct val="150000"/>
              </a:lnSpc>
              <a:buFont typeface="Arial" panose="020B0604020202020204" pitchFamily="34" charset="0"/>
              <a:buChar char="•"/>
            </a:pPr>
            <a:r>
              <a:rPr lang="en-GB" sz="2400">
                <a:latin typeface="Calibri" panose="020F0502020204030204" pitchFamily="34" charset="0"/>
                <a:ea typeface="Calibri" panose="020F0502020204030204" pitchFamily="34" charset="0"/>
                <a:cs typeface="Calibri" panose="020F0502020204030204" pitchFamily="34" charset="0"/>
              </a:rPr>
              <a:t>Film screening rights</a:t>
            </a:r>
          </a:p>
          <a:p>
            <a:pPr>
              <a:lnSpc>
                <a:spcPct val="150000"/>
              </a:lnSpc>
              <a:buFont typeface="Arial" panose="020B0604020202020204" pitchFamily="34" charset="0"/>
              <a:buChar char="•"/>
            </a:pPr>
            <a:r>
              <a:rPr lang="en-GB" sz="2400">
                <a:latin typeface="Calibri" panose="020F0502020204030204" pitchFamily="34" charset="0"/>
                <a:ea typeface="Calibri" panose="020F0502020204030204" pitchFamily="34" charset="0"/>
                <a:cs typeface="Calibri" panose="020F0502020204030204" pitchFamily="34" charset="0"/>
              </a:rPr>
              <a:t>Performance rights</a:t>
            </a:r>
          </a:p>
        </p:txBody>
      </p:sp>
    </p:spTree>
    <p:extLst>
      <p:ext uri="{BB962C8B-B14F-4D97-AF65-F5344CB8AC3E}">
        <p14:creationId xmlns:p14="http://schemas.microsoft.com/office/powerpoint/2010/main" val="31657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4D934-46C2-6511-E765-1089AD207DFC}"/>
              </a:ext>
            </a:extLst>
          </p:cNvPr>
          <p:cNvSpPr>
            <a:spLocks noGrp="1"/>
          </p:cNvSpPr>
          <p:nvPr>
            <p:ph type="title"/>
          </p:nvPr>
        </p:nvSpPr>
        <p:spPr>
          <a:xfrm>
            <a:off x="107504" y="72206"/>
            <a:ext cx="7886700" cy="1325563"/>
          </a:xfrm>
        </p:spPr>
        <p:txBody>
          <a:bodyPr/>
          <a:lstStyle/>
          <a:p>
            <a:r>
              <a:rPr lang="en-GB" sz="4000"/>
              <a:t>License</a:t>
            </a:r>
          </a:p>
        </p:txBody>
      </p:sp>
      <p:sp>
        <p:nvSpPr>
          <p:cNvPr id="3" name="Content Placeholder 2">
            <a:extLst>
              <a:ext uri="{FF2B5EF4-FFF2-40B4-BE49-F238E27FC236}">
                <a16:creationId xmlns:a16="http://schemas.microsoft.com/office/drawing/2014/main" id="{38ECA93C-05E5-D4A2-3AFB-3C79ADE8DB8D}"/>
              </a:ext>
            </a:extLst>
          </p:cNvPr>
          <p:cNvSpPr>
            <a:spLocks noGrp="1"/>
          </p:cNvSpPr>
          <p:nvPr>
            <p:ph idx="1"/>
          </p:nvPr>
        </p:nvSpPr>
        <p:spPr>
          <a:xfrm>
            <a:off x="179512" y="1397769"/>
            <a:ext cx="7886700" cy="3640897"/>
          </a:xfrm>
        </p:spPr>
        <p:txBody>
          <a:bodyPr/>
          <a:lstStyle/>
          <a:p>
            <a:pPr marL="0" indent="0">
              <a:buNone/>
            </a:pPr>
            <a:r>
              <a:rPr lang="en-GB" sz="2400" b="1"/>
              <a:t>Land Use Licence</a:t>
            </a:r>
          </a:p>
          <a:p>
            <a:r>
              <a:rPr lang="en-GB" sz="2400"/>
              <a:t>For:</a:t>
            </a:r>
          </a:p>
          <a:p>
            <a:r>
              <a:rPr lang="en-GB" sz="2400"/>
              <a:t>Parks</a:t>
            </a:r>
          </a:p>
          <a:p>
            <a:r>
              <a:rPr lang="en-GB" sz="2400"/>
              <a:t>Beaches</a:t>
            </a:r>
          </a:p>
          <a:p>
            <a:r>
              <a:rPr lang="en-GB" sz="2400"/>
              <a:t>Heritage sites</a:t>
            </a:r>
          </a:p>
          <a:p>
            <a:pPr marL="0" indent="0">
              <a:buNone/>
            </a:pPr>
            <a:r>
              <a:rPr lang="en-GB" sz="2400" b="1"/>
              <a:t>Often includes</a:t>
            </a:r>
            <a:r>
              <a:rPr lang="en-GB" sz="2400"/>
              <a:t>:</a:t>
            </a:r>
          </a:p>
          <a:p>
            <a:r>
              <a:rPr lang="en-GB" sz="2400"/>
              <a:t>Environmental protection clauses</a:t>
            </a:r>
          </a:p>
          <a:p>
            <a:r>
              <a:rPr lang="en-GB" sz="2400"/>
              <a:t>Noise restrictions</a:t>
            </a:r>
          </a:p>
          <a:p>
            <a:r>
              <a:rPr lang="en-GB" sz="2400"/>
              <a:t>Restoration obligations</a:t>
            </a:r>
          </a:p>
          <a:p>
            <a:endParaRPr lang="en-GB"/>
          </a:p>
        </p:txBody>
      </p:sp>
      <p:pic>
        <p:nvPicPr>
          <p:cNvPr id="5" name="Picture 4" descr="A black and yellow sign with white text">
            <a:extLst>
              <a:ext uri="{FF2B5EF4-FFF2-40B4-BE49-F238E27FC236}">
                <a16:creationId xmlns:a16="http://schemas.microsoft.com/office/drawing/2014/main" id="{E42F9C5D-E53B-7A2D-6CC0-A874C1E404D0}"/>
              </a:ext>
            </a:extLst>
          </p:cNvPr>
          <p:cNvPicPr>
            <a:picLocks noChangeAspect="1"/>
          </p:cNvPicPr>
          <p:nvPr/>
        </p:nvPicPr>
        <p:blipFill>
          <a:blip r:embed="rId3"/>
          <a:stretch>
            <a:fillRect/>
          </a:stretch>
        </p:blipFill>
        <p:spPr>
          <a:xfrm>
            <a:off x="5148064" y="1144992"/>
            <a:ext cx="3309943" cy="1452588"/>
          </a:xfrm>
          <a:prstGeom prst="rect">
            <a:avLst/>
          </a:prstGeom>
        </p:spPr>
      </p:pic>
      <p:pic>
        <p:nvPicPr>
          <p:cNvPr id="6" name="Picture 5">
            <a:extLst>
              <a:ext uri="{FF2B5EF4-FFF2-40B4-BE49-F238E27FC236}">
                <a16:creationId xmlns:a16="http://schemas.microsoft.com/office/drawing/2014/main" id="{305373B8-4B0D-532B-9494-F66AA69E0B17}"/>
              </a:ext>
            </a:extLst>
          </p:cNvPr>
          <p:cNvPicPr>
            <a:picLocks noChangeAspect="1"/>
          </p:cNvPicPr>
          <p:nvPr/>
        </p:nvPicPr>
        <p:blipFill>
          <a:blip r:embed="rId4"/>
          <a:stretch>
            <a:fillRect/>
          </a:stretch>
        </p:blipFill>
        <p:spPr>
          <a:xfrm>
            <a:off x="5508104" y="2778258"/>
            <a:ext cx="2964326" cy="2964326"/>
          </a:xfrm>
          <a:prstGeom prst="rect">
            <a:avLst/>
          </a:prstGeom>
        </p:spPr>
      </p:pic>
    </p:spTree>
    <p:extLst>
      <p:ext uri="{BB962C8B-B14F-4D97-AF65-F5344CB8AC3E}">
        <p14:creationId xmlns:p14="http://schemas.microsoft.com/office/powerpoint/2010/main" val="212188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E3586-CA05-F86C-2E52-88C487B21743}"/>
              </a:ext>
            </a:extLst>
          </p:cNvPr>
          <p:cNvSpPr>
            <a:spLocks noGrp="1"/>
          </p:cNvSpPr>
          <p:nvPr>
            <p:ph type="title"/>
          </p:nvPr>
        </p:nvSpPr>
        <p:spPr>
          <a:xfrm>
            <a:off x="179512" y="116632"/>
            <a:ext cx="7886700" cy="1325563"/>
          </a:xfrm>
        </p:spPr>
        <p:txBody>
          <a:bodyPr/>
          <a:lstStyle/>
          <a:p>
            <a:r>
              <a:rPr lang="en-GB"/>
              <a:t>TASK</a:t>
            </a:r>
          </a:p>
        </p:txBody>
      </p:sp>
      <p:sp>
        <p:nvSpPr>
          <p:cNvPr id="3" name="Content Placeholder 2">
            <a:extLst>
              <a:ext uri="{FF2B5EF4-FFF2-40B4-BE49-F238E27FC236}">
                <a16:creationId xmlns:a16="http://schemas.microsoft.com/office/drawing/2014/main" id="{E2212494-D331-6987-7B73-B418D513C6FD}"/>
              </a:ext>
            </a:extLst>
          </p:cNvPr>
          <p:cNvSpPr>
            <a:spLocks noGrp="1"/>
          </p:cNvSpPr>
          <p:nvPr>
            <p:ph idx="1"/>
          </p:nvPr>
        </p:nvSpPr>
        <p:spPr>
          <a:xfrm>
            <a:off x="395536" y="1556792"/>
            <a:ext cx="5040560" cy="3640897"/>
          </a:xfrm>
        </p:spPr>
        <p:txBody>
          <a:bodyPr/>
          <a:lstStyle/>
          <a:p>
            <a:pPr marL="0" indent="0">
              <a:buNone/>
            </a:pPr>
            <a:r>
              <a:rPr lang="en-GB" sz="2400" b="1"/>
              <a:t>Events and immersive tech </a:t>
            </a:r>
            <a:r>
              <a:rPr lang="en-GB" sz="2400"/>
              <a:t>and modernisation, explore:</a:t>
            </a:r>
          </a:p>
          <a:p>
            <a:r>
              <a:rPr lang="en-GB" sz="2400"/>
              <a:t>Legal implications of virtual / hybrid events</a:t>
            </a:r>
          </a:p>
          <a:p>
            <a:r>
              <a:rPr lang="en-GB" sz="2400"/>
              <a:t>Streaming rights and IP ownership</a:t>
            </a:r>
          </a:p>
          <a:p>
            <a:r>
              <a:rPr lang="en-GB" sz="2400"/>
              <a:t>AI-generated promotional content</a:t>
            </a:r>
          </a:p>
          <a:p>
            <a:r>
              <a:rPr lang="en-GB" sz="2400"/>
              <a:t>Drone filming permissions (CAA compliance)</a:t>
            </a:r>
          </a:p>
          <a:p>
            <a:r>
              <a:rPr lang="en-GB" sz="2400"/>
              <a:t>Facial recognition at events</a:t>
            </a:r>
          </a:p>
          <a:p>
            <a:endParaRPr lang="en-GB"/>
          </a:p>
        </p:txBody>
      </p:sp>
      <p:pic>
        <p:nvPicPr>
          <p:cNvPr id="4" name="Picture 3">
            <a:extLst>
              <a:ext uri="{FF2B5EF4-FFF2-40B4-BE49-F238E27FC236}">
                <a16:creationId xmlns:a16="http://schemas.microsoft.com/office/drawing/2014/main" id="{FEEFD9B5-77DE-552A-776A-CE7BA666CBF5}"/>
              </a:ext>
            </a:extLst>
          </p:cNvPr>
          <p:cNvPicPr>
            <a:picLocks noChangeAspect="1"/>
          </p:cNvPicPr>
          <p:nvPr/>
        </p:nvPicPr>
        <p:blipFill>
          <a:blip r:embed="rId3"/>
          <a:stretch>
            <a:fillRect/>
          </a:stretch>
        </p:blipFill>
        <p:spPr>
          <a:xfrm>
            <a:off x="5870310" y="2996952"/>
            <a:ext cx="3160303" cy="2101602"/>
          </a:xfrm>
          <a:prstGeom prst="rect">
            <a:avLst/>
          </a:prstGeom>
        </p:spPr>
      </p:pic>
    </p:spTree>
    <p:extLst>
      <p:ext uri="{BB962C8B-B14F-4D97-AF65-F5344CB8AC3E}">
        <p14:creationId xmlns:p14="http://schemas.microsoft.com/office/powerpoint/2010/main" val="4233309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75F60-9F1B-31BF-D463-5F76750E9392}"/>
              </a:ext>
            </a:extLst>
          </p:cNvPr>
          <p:cNvSpPr>
            <a:spLocks noGrp="1"/>
          </p:cNvSpPr>
          <p:nvPr>
            <p:ph type="title"/>
          </p:nvPr>
        </p:nvSpPr>
        <p:spPr>
          <a:xfrm>
            <a:off x="0" y="65915"/>
            <a:ext cx="7886700" cy="1325563"/>
          </a:xfrm>
        </p:spPr>
        <p:txBody>
          <a:bodyPr/>
          <a:lstStyle/>
          <a:p>
            <a:r>
              <a:rPr lang="en-GB" sz="3600" b="1"/>
              <a:t>Contracts in Event Management</a:t>
            </a:r>
            <a:br>
              <a:rPr lang="en-GB" sz="3600" b="1"/>
            </a:br>
            <a:endParaRPr lang="en-GB" sz="3600"/>
          </a:p>
        </p:txBody>
      </p:sp>
      <p:sp>
        <p:nvSpPr>
          <p:cNvPr id="3" name="Content Placeholder 2">
            <a:extLst>
              <a:ext uri="{FF2B5EF4-FFF2-40B4-BE49-F238E27FC236}">
                <a16:creationId xmlns:a16="http://schemas.microsoft.com/office/drawing/2014/main" id="{6E1B67E7-FA1B-D258-6A27-93AA37E2BC6A}"/>
              </a:ext>
            </a:extLst>
          </p:cNvPr>
          <p:cNvSpPr>
            <a:spLocks noGrp="1"/>
          </p:cNvSpPr>
          <p:nvPr>
            <p:ph idx="1"/>
          </p:nvPr>
        </p:nvSpPr>
        <p:spPr>
          <a:xfrm>
            <a:off x="9792" y="1383775"/>
            <a:ext cx="4392488" cy="3640897"/>
          </a:xfrm>
        </p:spPr>
        <p:txBody>
          <a:bodyPr/>
          <a:lstStyle/>
          <a:p>
            <a:pPr marL="0" indent="0">
              <a:buNone/>
            </a:pPr>
            <a:r>
              <a:rPr lang="en-GB" sz="2400" b="1"/>
              <a:t>Contracts are legally binding agreements. </a:t>
            </a:r>
          </a:p>
          <a:p>
            <a:pPr marL="0" indent="0">
              <a:buNone/>
            </a:pPr>
            <a:r>
              <a:rPr lang="en-GB" sz="2400"/>
              <a:t>Core elements:</a:t>
            </a:r>
          </a:p>
          <a:p>
            <a:pPr>
              <a:buFont typeface="Wingdings" panose="05000000000000000000" pitchFamily="2" charset="2"/>
              <a:buChar char="ü"/>
            </a:pPr>
            <a:r>
              <a:rPr lang="en-GB" sz="2400"/>
              <a:t>Offer</a:t>
            </a:r>
          </a:p>
          <a:p>
            <a:pPr>
              <a:buFont typeface="Wingdings" panose="05000000000000000000" pitchFamily="2" charset="2"/>
              <a:buChar char="ü"/>
            </a:pPr>
            <a:r>
              <a:rPr lang="en-GB" sz="2400"/>
              <a:t>Acceptance</a:t>
            </a:r>
          </a:p>
          <a:p>
            <a:pPr>
              <a:buFont typeface="Wingdings" panose="05000000000000000000" pitchFamily="2" charset="2"/>
              <a:buChar char="ü"/>
            </a:pPr>
            <a:r>
              <a:rPr lang="en-GB" sz="2400"/>
              <a:t>Consideration</a:t>
            </a:r>
          </a:p>
          <a:p>
            <a:pPr>
              <a:buFont typeface="Wingdings" panose="05000000000000000000" pitchFamily="2" charset="2"/>
              <a:buChar char="ü"/>
            </a:pPr>
            <a:r>
              <a:rPr lang="en-GB" sz="2400"/>
              <a:t>Intention to create legal relations</a:t>
            </a:r>
          </a:p>
          <a:p>
            <a:pPr>
              <a:buFont typeface="Wingdings" panose="05000000000000000000" pitchFamily="2" charset="2"/>
              <a:buChar char="ü"/>
            </a:pPr>
            <a:r>
              <a:rPr lang="en-GB" sz="2400"/>
              <a:t>Capacity</a:t>
            </a:r>
          </a:p>
          <a:p>
            <a:endParaRPr lang="en-GB"/>
          </a:p>
        </p:txBody>
      </p:sp>
      <p:sp>
        <p:nvSpPr>
          <p:cNvPr id="7" name="TextBox 6">
            <a:extLst>
              <a:ext uri="{FF2B5EF4-FFF2-40B4-BE49-F238E27FC236}">
                <a16:creationId xmlns:a16="http://schemas.microsoft.com/office/drawing/2014/main" id="{5F354D0F-BD31-01B6-1831-40ED456DD88B}"/>
              </a:ext>
            </a:extLst>
          </p:cNvPr>
          <p:cNvSpPr txBox="1"/>
          <p:nvPr/>
        </p:nvSpPr>
        <p:spPr>
          <a:xfrm>
            <a:off x="4283968" y="981125"/>
            <a:ext cx="4752528" cy="4467057"/>
          </a:xfrm>
          <a:prstGeom prst="rect">
            <a:avLst/>
          </a:prstGeom>
          <a:noFill/>
        </p:spPr>
        <p:txBody>
          <a:bodyPr wrap="square">
            <a:spAutoFit/>
          </a:bodyPr>
          <a:lstStyle/>
          <a:p>
            <a:pPr marL="457200" indent="-457200">
              <a:buAutoNum type="alphaUcPeriod"/>
            </a:pPr>
            <a:r>
              <a:rPr lang="en-GB" sz="2400" b="1">
                <a:latin typeface="+mn-lt"/>
              </a:rPr>
              <a:t>Key Event Contracts</a:t>
            </a:r>
          </a:p>
          <a:p>
            <a:endParaRPr lang="en-GB" sz="2400" b="1">
              <a:latin typeface="+mn-lt"/>
            </a:endParaRPr>
          </a:p>
          <a:p>
            <a:pPr>
              <a:buNone/>
            </a:pPr>
            <a:r>
              <a:rPr lang="en-GB" sz="2400" b="1">
                <a:latin typeface="+mn-lt"/>
              </a:rPr>
              <a:t> Supplier Contracts -</a:t>
            </a:r>
          </a:p>
          <a:p>
            <a:pPr>
              <a:buNone/>
            </a:pPr>
            <a:r>
              <a:rPr lang="en-GB" sz="2400">
                <a:latin typeface="+mn-lt"/>
              </a:rPr>
              <a:t>Caterers, AV, staging, security, décor.</a:t>
            </a:r>
          </a:p>
          <a:p>
            <a:pPr>
              <a:buNone/>
            </a:pPr>
            <a:endParaRPr lang="en-GB" sz="2400">
              <a:latin typeface="+mn-lt"/>
            </a:endParaRPr>
          </a:p>
          <a:p>
            <a:pPr>
              <a:buNone/>
            </a:pPr>
            <a:r>
              <a:rPr lang="en-GB" sz="2400">
                <a:latin typeface="+mn-lt"/>
              </a:rPr>
              <a:t>Must include:</a:t>
            </a:r>
          </a:p>
          <a:p>
            <a:pPr marL="342900" indent="-342900">
              <a:lnSpc>
                <a:spcPct val="150000"/>
              </a:lnSpc>
              <a:buFont typeface="Wingdings" panose="05000000000000000000" pitchFamily="2" charset="2"/>
              <a:buChar char="ü"/>
            </a:pPr>
            <a:r>
              <a:rPr lang="en-GB" sz="2400">
                <a:latin typeface="+mn-lt"/>
              </a:rPr>
              <a:t>Scope of services</a:t>
            </a:r>
          </a:p>
          <a:p>
            <a:pPr marL="342900" indent="-342900">
              <a:lnSpc>
                <a:spcPct val="150000"/>
              </a:lnSpc>
              <a:buFont typeface="Wingdings" panose="05000000000000000000" pitchFamily="2" charset="2"/>
              <a:buChar char="ü"/>
            </a:pPr>
            <a:r>
              <a:rPr lang="en-GB" sz="2400">
                <a:latin typeface="+mn-lt"/>
              </a:rPr>
              <a:t>Payment terms</a:t>
            </a:r>
          </a:p>
          <a:p>
            <a:pPr marL="342900" indent="-342900">
              <a:lnSpc>
                <a:spcPct val="150000"/>
              </a:lnSpc>
              <a:buFont typeface="Wingdings" panose="05000000000000000000" pitchFamily="2" charset="2"/>
              <a:buChar char="ü"/>
            </a:pPr>
            <a:r>
              <a:rPr lang="en-GB" sz="2400">
                <a:latin typeface="+mn-lt"/>
              </a:rPr>
              <a:t>Cancellation terms</a:t>
            </a:r>
          </a:p>
          <a:p>
            <a:pPr marL="342900" indent="-342900">
              <a:lnSpc>
                <a:spcPct val="150000"/>
              </a:lnSpc>
              <a:buFont typeface="Wingdings" panose="05000000000000000000" pitchFamily="2" charset="2"/>
              <a:buChar char="ü"/>
            </a:pPr>
            <a:r>
              <a:rPr lang="en-GB" sz="2400">
                <a:latin typeface="+mn-lt"/>
              </a:rPr>
              <a:t>Liability limits</a:t>
            </a:r>
          </a:p>
        </p:txBody>
      </p:sp>
    </p:spTree>
    <p:extLst>
      <p:ext uri="{BB962C8B-B14F-4D97-AF65-F5344CB8AC3E}">
        <p14:creationId xmlns:p14="http://schemas.microsoft.com/office/powerpoint/2010/main" val="52927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8" end="8"/>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1FC3-1FEB-2C18-034C-34A66B381714}"/>
              </a:ext>
            </a:extLst>
          </p:cNvPr>
          <p:cNvSpPr>
            <a:spLocks noGrp="1"/>
          </p:cNvSpPr>
          <p:nvPr>
            <p:ph type="title"/>
          </p:nvPr>
        </p:nvSpPr>
        <p:spPr>
          <a:xfrm>
            <a:off x="35496" y="0"/>
            <a:ext cx="7886700" cy="1325563"/>
          </a:xfrm>
        </p:spPr>
        <p:txBody>
          <a:bodyPr/>
          <a:lstStyle/>
          <a:p>
            <a:r>
              <a:rPr lang="en-GB" sz="3600" b="1"/>
              <a:t>Artist/Performer Contracts</a:t>
            </a:r>
            <a:br>
              <a:rPr lang="en-GB" b="1"/>
            </a:br>
            <a:endParaRPr lang="en-GB"/>
          </a:p>
        </p:txBody>
      </p:sp>
      <p:sp>
        <p:nvSpPr>
          <p:cNvPr id="3" name="Content Placeholder 2">
            <a:extLst>
              <a:ext uri="{FF2B5EF4-FFF2-40B4-BE49-F238E27FC236}">
                <a16:creationId xmlns:a16="http://schemas.microsoft.com/office/drawing/2014/main" id="{9FADFD44-38A0-0774-9A8B-8E3260ACDD88}"/>
              </a:ext>
            </a:extLst>
          </p:cNvPr>
          <p:cNvSpPr>
            <a:spLocks noGrp="1"/>
          </p:cNvSpPr>
          <p:nvPr>
            <p:ph idx="1"/>
          </p:nvPr>
        </p:nvSpPr>
        <p:spPr>
          <a:xfrm>
            <a:off x="179512" y="1124744"/>
            <a:ext cx="7886700" cy="3640897"/>
          </a:xfrm>
        </p:spPr>
        <p:txBody>
          <a:bodyPr/>
          <a:lstStyle/>
          <a:p>
            <a:r>
              <a:rPr lang="en-GB" sz="2400" b="1"/>
              <a:t>Artist/Performer Contracts</a:t>
            </a:r>
          </a:p>
          <a:p>
            <a:pPr marL="0" indent="0">
              <a:buNone/>
            </a:pPr>
            <a:r>
              <a:rPr lang="en-GB" sz="2400"/>
              <a:t>Includes:</a:t>
            </a:r>
          </a:p>
          <a:p>
            <a:r>
              <a:rPr lang="en-GB" sz="2400"/>
              <a:t>Technical rider</a:t>
            </a:r>
          </a:p>
          <a:p>
            <a:r>
              <a:rPr lang="en-GB" sz="2400"/>
              <a:t>Hospitality rider</a:t>
            </a:r>
          </a:p>
          <a:p>
            <a:r>
              <a:rPr lang="en-GB" sz="2400"/>
              <a:t>Exclusivity clause</a:t>
            </a:r>
          </a:p>
          <a:p>
            <a:r>
              <a:rPr lang="en-GB" sz="2400"/>
              <a:t>Cancellation clause</a:t>
            </a:r>
          </a:p>
          <a:p>
            <a:r>
              <a:rPr lang="en-GB" sz="2400"/>
              <a:t>Force majeure</a:t>
            </a:r>
          </a:p>
          <a:p>
            <a:endParaRPr lang="en-GB" sz="2400"/>
          </a:p>
          <a:p>
            <a:pPr marL="0" indent="0">
              <a:buNone/>
            </a:pPr>
            <a:r>
              <a:rPr lang="en-GB" sz="2400"/>
              <a:t> </a:t>
            </a:r>
            <a:endParaRPr lang="en-GB"/>
          </a:p>
        </p:txBody>
      </p:sp>
      <p:pic>
        <p:nvPicPr>
          <p:cNvPr id="5" name="Picture 4" descr="A close-up of a contact form&#10;&#10;AI-generated content may be incorrect.">
            <a:extLst>
              <a:ext uri="{FF2B5EF4-FFF2-40B4-BE49-F238E27FC236}">
                <a16:creationId xmlns:a16="http://schemas.microsoft.com/office/drawing/2014/main" id="{62F4FA05-368F-D559-014D-956FE6E18290}"/>
              </a:ext>
            </a:extLst>
          </p:cNvPr>
          <p:cNvPicPr>
            <a:picLocks noChangeAspect="1"/>
          </p:cNvPicPr>
          <p:nvPr/>
        </p:nvPicPr>
        <p:blipFill>
          <a:blip r:embed="rId2"/>
          <a:stretch>
            <a:fillRect/>
          </a:stretch>
        </p:blipFill>
        <p:spPr>
          <a:xfrm>
            <a:off x="5436096" y="1077952"/>
            <a:ext cx="3155200" cy="3977680"/>
          </a:xfrm>
          <a:prstGeom prst="rect">
            <a:avLst/>
          </a:prstGeom>
        </p:spPr>
      </p:pic>
    </p:spTree>
    <p:extLst>
      <p:ext uri="{BB962C8B-B14F-4D97-AF65-F5344CB8AC3E}">
        <p14:creationId xmlns:p14="http://schemas.microsoft.com/office/powerpoint/2010/main" val="2292507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708ED3-2800-689D-7708-0670D1AD8538}"/>
              </a:ext>
            </a:extLst>
          </p:cNvPr>
          <p:cNvPicPr>
            <a:picLocks noChangeAspect="1"/>
          </p:cNvPicPr>
          <p:nvPr/>
        </p:nvPicPr>
        <p:blipFill>
          <a:blip r:embed="rId3"/>
          <a:stretch>
            <a:fillRect/>
          </a:stretch>
        </p:blipFill>
        <p:spPr>
          <a:xfrm>
            <a:off x="5472187" y="1800232"/>
            <a:ext cx="3671813" cy="3122440"/>
          </a:xfrm>
          <a:prstGeom prst="ellipse">
            <a:avLst/>
          </a:prstGeom>
          <a:ln>
            <a:noFill/>
          </a:ln>
          <a:effectLst>
            <a:softEdge rad="112500"/>
          </a:effectLst>
        </p:spPr>
      </p:pic>
      <p:sp>
        <p:nvSpPr>
          <p:cNvPr id="2" name="Title 1">
            <a:extLst>
              <a:ext uri="{FF2B5EF4-FFF2-40B4-BE49-F238E27FC236}">
                <a16:creationId xmlns:a16="http://schemas.microsoft.com/office/drawing/2014/main" id="{915E29DA-808C-CA94-4803-C4D168151DEE}"/>
              </a:ext>
            </a:extLst>
          </p:cNvPr>
          <p:cNvSpPr>
            <a:spLocks noGrp="1"/>
          </p:cNvSpPr>
          <p:nvPr>
            <p:ph type="title"/>
          </p:nvPr>
        </p:nvSpPr>
        <p:spPr>
          <a:xfrm>
            <a:off x="0" y="9594"/>
            <a:ext cx="7886700" cy="1325563"/>
          </a:xfrm>
        </p:spPr>
        <p:txBody>
          <a:bodyPr/>
          <a:lstStyle/>
          <a:p>
            <a:r>
              <a:rPr lang="en-GB"/>
              <a:t>Contract</a:t>
            </a:r>
          </a:p>
        </p:txBody>
      </p:sp>
      <p:sp>
        <p:nvSpPr>
          <p:cNvPr id="3" name="Content Placeholder 2">
            <a:extLst>
              <a:ext uri="{FF2B5EF4-FFF2-40B4-BE49-F238E27FC236}">
                <a16:creationId xmlns:a16="http://schemas.microsoft.com/office/drawing/2014/main" id="{58FE73C9-F4EF-2B22-D1AC-841164D0153A}"/>
              </a:ext>
            </a:extLst>
          </p:cNvPr>
          <p:cNvSpPr>
            <a:spLocks noGrp="1"/>
          </p:cNvSpPr>
          <p:nvPr>
            <p:ph idx="1"/>
          </p:nvPr>
        </p:nvSpPr>
        <p:spPr>
          <a:xfrm>
            <a:off x="108099" y="1268760"/>
            <a:ext cx="6696149" cy="3640897"/>
          </a:xfrm>
        </p:spPr>
        <p:txBody>
          <a:bodyPr/>
          <a:lstStyle/>
          <a:p>
            <a:pPr>
              <a:lnSpc>
                <a:spcPct val="100000"/>
              </a:lnSpc>
            </a:pPr>
            <a:r>
              <a:rPr lang="en-GB" sz="2000"/>
              <a:t>What happens if a headline act pulls out 24 hours before an event, it can create </a:t>
            </a:r>
            <a:r>
              <a:rPr lang="en-GB" sz="2000" b="1"/>
              <a:t>operational, financial, legal, and reputational challenges</a:t>
            </a:r>
            <a:r>
              <a:rPr lang="en-GB" sz="2000"/>
              <a:t>. </a:t>
            </a:r>
          </a:p>
          <a:p>
            <a:pPr>
              <a:lnSpc>
                <a:spcPct val="100000"/>
              </a:lnSpc>
            </a:pPr>
            <a:r>
              <a:rPr lang="en-GB" sz="2000"/>
              <a:t>What happens next depends on contracts, insurance, audience expectations, and how quickly organisers respond.</a:t>
            </a:r>
          </a:p>
          <a:p>
            <a:pPr marL="0" indent="0">
              <a:buNone/>
            </a:pPr>
            <a:endParaRPr lang="en-GB" sz="2000"/>
          </a:p>
          <a:p>
            <a:pPr marL="0" indent="0">
              <a:lnSpc>
                <a:spcPct val="100000"/>
              </a:lnSpc>
              <a:buNone/>
            </a:pPr>
            <a:r>
              <a:rPr lang="en-GB" sz="2000" b="1"/>
              <a:t>Financial Implications</a:t>
            </a:r>
          </a:p>
          <a:p>
            <a:pPr>
              <a:lnSpc>
                <a:spcPct val="100000"/>
              </a:lnSpc>
            </a:pPr>
            <a:r>
              <a:rPr lang="en-GB" sz="2000" b="1"/>
              <a:t>Artist Fee</a:t>
            </a:r>
          </a:p>
          <a:p>
            <a:pPr>
              <a:lnSpc>
                <a:spcPct val="100000"/>
              </a:lnSpc>
            </a:pPr>
            <a:r>
              <a:rPr lang="en-GB" sz="2000"/>
              <a:t>If the cancellation is:</a:t>
            </a:r>
          </a:p>
          <a:p>
            <a:pPr>
              <a:lnSpc>
                <a:spcPct val="100000"/>
              </a:lnSpc>
            </a:pPr>
            <a:r>
              <a:rPr lang="en-GB" sz="2000" b="1"/>
              <a:t>Force majeure (e.g., serious illness)</a:t>
            </a:r>
            <a:r>
              <a:rPr lang="en-GB" sz="2000"/>
              <a:t> → usually no penalty</a:t>
            </a:r>
          </a:p>
          <a:p>
            <a:pPr>
              <a:lnSpc>
                <a:spcPct val="100000"/>
              </a:lnSpc>
            </a:pPr>
            <a:r>
              <a:rPr lang="en-GB" sz="2000" b="1"/>
              <a:t>Without valid contractual reason</a:t>
            </a:r>
            <a:r>
              <a:rPr lang="en-GB" sz="2000"/>
              <a:t> → the artist may owe damages</a:t>
            </a:r>
          </a:p>
        </p:txBody>
      </p:sp>
    </p:spTree>
    <p:extLst>
      <p:ext uri="{BB962C8B-B14F-4D97-AF65-F5344CB8AC3E}">
        <p14:creationId xmlns:p14="http://schemas.microsoft.com/office/powerpoint/2010/main" val="346720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7D17E-A59A-9C72-3AEF-AAAF4613DE51}"/>
              </a:ext>
            </a:extLst>
          </p:cNvPr>
          <p:cNvSpPr>
            <a:spLocks noGrp="1"/>
          </p:cNvSpPr>
          <p:nvPr>
            <p:ph type="title"/>
          </p:nvPr>
        </p:nvSpPr>
        <p:spPr>
          <a:xfrm>
            <a:off x="107504" y="1"/>
            <a:ext cx="7886700" cy="1124744"/>
          </a:xfrm>
        </p:spPr>
        <p:txBody>
          <a:bodyPr/>
          <a:lstStyle/>
          <a:p>
            <a:r>
              <a:rPr lang="en-GB" sz="3600" b="1"/>
              <a:t>Replacement Options</a:t>
            </a:r>
            <a:br>
              <a:rPr lang="en-GB" b="1"/>
            </a:br>
            <a:endParaRPr lang="en-GB"/>
          </a:p>
        </p:txBody>
      </p:sp>
      <p:sp>
        <p:nvSpPr>
          <p:cNvPr id="3" name="Content Placeholder 2">
            <a:extLst>
              <a:ext uri="{FF2B5EF4-FFF2-40B4-BE49-F238E27FC236}">
                <a16:creationId xmlns:a16="http://schemas.microsoft.com/office/drawing/2014/main" id="{AC9010CB-DFD9-4A5E-5EB6-A08FDA590B6F}"/>
              </a:ext>
            </a:extLst>
          </p:cNvPr>
          <p:cNvSpPr>
            <a:spLocks noGrp="1"/>
          </p:cNvSpPr>
          <p:nvPr>
            <p:ph idx="1"/>
          </p:nvPr>
        </p:nvSpPr>
        <p:spPr>
          <a:xfrm>
            <a:off x="179512" y="585813"/>
            <a:ext cx="7886700" cy="5472608"/>
          </a:xfrm>
        </p:spPr>
        <p:txBody>
          <a:bodyPr/>
          <a:lstStyle/>
          <a:p>
            <a:pPr marL="0" indent="0">
              <a:buNone/>
            </a:pPr>
            <a:r>
              <a:rPr lang="en-GB" sz="2000" b="1"/>
              <a:t>Organisers may:</a:t>
            </a:r>
          </a:p>
          <a:p>
            <a:r>
              <a:rPr lang="en-GB" sz="2000"/>
              <a:t>Promote a sub-headliner</a:t>
            </a:r>
          </a:p>
          <a:p>
            <a:r>
              <a:rPr lang="en-GB" sz="2000"/>
              <a:t>Book a last-minute substitute</a:t>
            </a:r>
          </a:p>
          <a:p>
            <a:r>
              <a:rPr lang="en-GB" sz="2000"/>
              <a:t>Extend other performances</a:t>
            </a:r>
          </a:p>
          <a:p>
            <a:r>
              <a:rPr lang="en-GB" sz="2000"/>
              <a:t>Add surprise collaborations</a:t>
            </a:r>
          </a:p>
          <a:p>
            <a:pPr marL="0" indent="0">
              <a:lnSpc>
                <a:spcPct val="100000"/>
              </a:lnSpc>
              <a:buNone/>
            </a:pPr>
            <a:r>
              <a:rPr lang="en-GB" sz="2000" b="1"/>
              <a:t>Example Scenarios : </a:t>
            </a:r>
            <a:r>
              <a:rPr lang="en-GB" sz="2000"/>
              <a:t>If a major artist like </a:t>
            </a:r>
            <a:r>
              <a:rPr lang="en-GB" sz="2000" b="1"/>
              <a:t>Taylor Swift</a:t>
            </a:r>
            <a:r>
              <a:rPr lang="en-GB" sz="2000"/>
              <a:t> pulled out of a stadium show, organisers would likely:</a:t>
            </a:r>
          </a:p>
          <a:p>
            <a:r>
              <a:rPr lang="en-GB" sz="2000"/>
              <a:t>Offer refunds</a:t>
            </a:r>
          </a:p>
          <a:p>
            <a:r>
              <a:rPr lang="en-GB" sz="2000"/>
              <a:t>Attempt a high-profile replacement</a:t>
            </a:r>
          </a:p>
          <a:p>
            <a:r>
              <a:rPr lang="en-GB" sz="2000"/>
              <a:t>Face significant media coverage</a:t>
            </a:r>
          </a:p>
          <a:p>
            <a:pPr>
              <a:lnSpc>
                <a:spcPct val="100000"/>
              </a:lnSpc>
            </a:pPr>
            <a:r>
              <a:rPr lang="en-GB" sz="2000"/>
              <a:t>At a festival like </a:t>
            </a:r>
            <a:r>
              <a:rPr lang="en-GB" sz="2000" b="1"/>
              <a:t>Glastonbury Festival</a:t>
            </a:r>
            <a:r>
              <a:rPr lang="en-GB" sz="2000"/>
              <a:t>, the depth of the lineup often cushions the impact because audiences attend for the overall experience, not one act alone.</a:t>
            </a:r>
          </a:p>
          <a:p>
            <a:endParaRPr lang="en-GB"/>
          </a:p>
        </p:txBody>
      </p:sp>
      <p:pic>
        <p:nvPicPr>
          <p:cNvPr id="4" name="Picture 3">
            <a:extLst>
              <a:ext uri="{FF2B5EF4-FFF2-40B4-BE49-F238E27FC236}">
                <a16:creationId xmlns:a16="http://schemas.microsoft.com/office/drawing/2014/main" id="{8D0C743F-5211-3600-322F-985FF3E9A7AE}"/>
              </a:ext>
            </a:extLst>
          </p:cNvPr>
          <p:cNvPicPr>
            <a:picLocks noChangeAspect="1"/>
          </p:cNvPicPr>
          <p:nvPr/>
        </p:nvPicPr>
        <p:blipFill>
          <a:blip r:embed="rId2"/>
          <a:stretch>
            <a:fillRect/>
          </a:stretch>
        </p:blipFill>
        <p:spPr>
          <a:xfrm>
            <a:off x="5302462" y="562373"/>
            <a:ext cx="2857500" cy="16002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59047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1CE91-D420-96F0-425A-32A2DF9D7FEF}"/>
              </a:ext>
            </a:extLst>
          </p:cNvPr>
          <p:cNvSpPr>
            <a:spLocks noGrp="1"/>
          </p:cNvSpPr>
          <p:nvPr>
            <p:ph type="title"/>
          </p:nvPr>
        </p:nvSpPr>
        <p:spPr>
          <a:xfrm>
            <a:off x="107504" y="116632"/>
            <a:ext cx="7886700" cy="687611"/>
          </a:xfrm>
        </p:spPr>
        <p:txBody>
          <a:bodyPr/>
          <a:lstStyle/>
          <a:p>
            <a:br>
              <a:rPr lang="en-GB" sz="3600" b="1"/>
            </a:br>
            <a:r>
              <a:rPr lang="en-GB" sz="3600" b="1"/>
              <a:t>Refund Pressure</a:t>
            </a:r>
            <a:br>
              <a:rPr lang="en-GB" b="1"/>
            </a:br>
            <a:endParaRPr lang="en-GB"/>
          </a:p>
        </p:txBody>
      </p:sp>
      <p:sp>
        <p:nvSpPr>
          <p:cNvPr id="3" name="Content Placeholder 2">
            <a:extLst>
              <a:ext uri="{FF2B5EF4-FFF2-40B4-BE49-F238E27FC236}">
                <a16:creationId xmlns:a16="http://schemas.microsoft.com/office/drawing/2014/main" id="{05246E4F-6BA1-6481-F0CA-D763EAB6E845}"/>
              </a:ext>
            </a:extLst>
          </p:cNvPr>
          <p:cNvSpPr>
            <a:spLocks noGrp="1"/>
          </p:cNvSpPr>
          <p:nvPr>
            <p:ph idx="1"/>
          </p:nvPr>
        </p:nvSpPr>
        <p:spPr>
          <a:xfrm>
            <a:off x="107504" y="804242"/>
            <a:ext cx="7886700" cy="5217045"/>
          </a:xfrm>
        </p:spPr>
        <p:txBody>
          <a:bodyPr/>
          <a:lstStyle/>
          <a:p>
            <a:pPr marL="0" indent="0">
              <a:buNone/>
            </a:pPr>
            <a:r>
              <a:rPr lang="en-GB" sz="2400"/>
              <a:t>Customers may:</a:t>
            </a:r>
          </a:p>
          <a:p>
            <a:r>
              <a:rPr lang="en-GB" sz="2400"/>
              <a:t>Demand partial refunds</a:t>
            </a:r>
          </a:p>
          <a:p>
            <a:r>
              <a:rPr lang="en-GB" sz="2400"/>
              <a:t>Request full refunds if the headliner was the primary draw</a:t>
            </a:r>
          </a:p>
          <a:p>
            <a:pPr>
              <a:lnSpc>
                <a:spcPct val="100000"/>
              </a:lnSpc>
            </a:pPr>
            <a:r>
              <a:rPr lang="en-GB" sz="2400"/>
              <a:t>Some jurisdictions legally require refunds if the event is considered “materially changed.”</a:t>
            </a:r>
          </a:p>
          <a:p>
            <a:pPr>
              <a:lnSpc>
                <a:spcPct val="100000"/>
              </a:lnSpc>
            </a:pPr>
            <a:endParaRPr lang="en-GB" sz="2400"/>
          </a:p>
          <a:p>
            <a:pPr marL="0" indent="0">
              <a:buNone/>
            </a:pPr>
            <a:r>
              <a:rPr lang="en-GB" sz="2400" b="1"/>
              <a:t>Additional Costs</a:t>
            </a:r>
          </a:p>
          <a:p>
            <a:r>
              <a:rPr lang="en-GB" sz="2400"/>
              <a:t>Booking a last-minute replacement (often higher fee)</a:t>
            </a:r>
          </a:p>
          <a:p>
            <a:r>
              <a:rPr lang="en-GB" sz="2400"/>
              <a:t>Extra marketing/communications</a:t>
            </a:r>
          </a:p>
          <a:p>
            <a:r>
              <a:rPr lang="en-GB" sz="2400"/>
              <a:t>Potential sponsor compensation</a:t>
            </a:r>
          </a:p>
          <a:p>
            <a:endParaRPr lang="en-GB"/>
          </a:p>
        </p:txBody>
      </p:sp>
    </p:spTree>
    <p:extLst>
      <p:ext uri="{BB962C8B-B14F-4D97-AF65-F5344CB8AC3E}">
        <p14:creationId xmlns:p14="http://schemas.microsoft.com/office/powerpoint/2010/main" val="250691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E0A25-272D-24C0-7776-653C56CB3083}"/>
              </a:ext>
            </a:extLst>
          </p:cNvPr>
          <p:cNvSpPr>
            <a:spLocks noGrp="1"/>
          </p:cNvSpPr>
          <p:nvPr>
            <p:ph type="title"/>
          </p:nvPr>
        </p:nvSpPr>
        <p:spPr>
          <a:xfrm>
            <a:off x="107504" y="65915"/>
            <a:ext cx="7886700" cy="1325563"/>
          </a:xfrm>
        </p:spPr>
        <p:txBody>
          <a:bodyPr/>
          <a:lstStyle/>
          <a:p>
            <a:r>
              <a:rPr lang="en-GB" sz="3200" b="1"/>
              <a:t>Communication Strategy (Critical for Reputation)</a:t>
            </a:r>
            <a:br>
              <a:rPr lang="en-GB" b="1"/>
            </a:br>
            <a:endParaRPr lang="en-GB"/>
          </a:p>
        </p:txBody>
      </p:sp>
      <p:sp>
        <p:nvSpPr>
          <p:cNvPr id="3" name="Content Placeholder 2">
            <a:extLst>
              <a:ext uri="{FF2B5EF4-FFF2-40B4-BE49-F238E27FC236}">
                <a16:creationId xmlns:a16="http://schemas.microsoft.com/office/drawing/2014/main" id="{5661A2A3-784F-EE98-E57A-E1BF26C9111D}"/>
              </a:ext>
            </a:extLst>
          </p:cNvPr>
          <p:cNvSpPr>
            <a:spLocks noGrp="1"/>
          </p:cNvSpPr>
          <p:nvPr>
            <p:ph idx="1"/>
          </p:nvPr>
        </p:nvSpPr>
        <p:spPr>
          <a:xfrm>
            <a:off x="91728" y="908720"/>
            <a:ext cx="7886700" cy="5112568"/>
          </a:xfrm>
        </p:spPr>
        <p:txBody>
          <a:bodyPr/>
          <a:lstStyle/>
          <a:p>
            <a:pPr marL="0" indent="0">
              <a:buNone/>
            </a:pPr>
            <a:r>
              <a:rPr lang="en-GB" sz="2400"/>
              <a:t>The way organisers communicate can determine whether it becomes:</a:t>
            </a:r>
          </a:p>
          <a:p>
            <a:pPr marL="0" indent="0">
              <a:buNone/>
            </a:pPr>
            <a:r>
              <a:rPr lang="en-GB" sz="2400"/>
              <a:t>A PR disaster </a:t>
            </a:r>
            <a:r>
              <a:rPr lang="en-GB" sz="2400" b="1"/>
              <a:t>OR</a:t>
            </a:r>
            <a:r>
              <a:rPr lang="en-GB" sz="2400"/>
              <a:t> A moment of transparency and professionalism.</a:t>
            </a:r>
          </a:p>
          <a:p>
            <a:pPr marL="0" indent="0">
              <a:buNone/>
            </a:pPr>
            <a:endParaRPr lang="en-GB" sz="2400"/>
          </a:p>
          <a:p>
            <a:pPr marL="0" indent="0">
              <a:buNone/>
            </a:pPr>
            <a:r>
              <a:rPr lang="en-GB" sz="2400" b="1"/>
              <a:t>Best practice:</a:t>
            </a:r>
          </a:p>
          <a:p>
            <a:r>
              <a:rPr lang="en-GB" sz="2400"/>
              <a:t>Announce quickly and honestly</a:t>
            </a:r>
          </a:p>
          <a:p>
            <a:r>
              <a:rPr lang="en-GB" sz="2400"/>
              <a:t>Avoid blaming language</a:t>
            </a:r>
          </a:p>
          <a:p>
            <a:r>
              <a:rPr lang="en-GB" sz="2400"/>
              <a:t>Offer clear options (refunds, replacements, upgrades)</a:t>
            </a:r>
          </a:p>
          <a:p>
            <a:r>
              <a:rPr lang="en-GB" sz="2400"/>
              <a:t>Show empathy toward disappointed fans</a:t>
            </a:r>
          </a:p>
          <a:p>
            <a:r>
              <a:rPr lang="en-GB" sz="2400"/>
              <a:t>Social media response management becomes intense within minutes.</a:t>
            </a:r>
          </a:p>
          <a:p>
            <a:endParaRPr lang="en-GB"/>
          </a:p>
        </p:txBody>
      </p:sp>
    </p:spTree>
    <p:extLst>
      <p:ext uri="{BB962C8B-B14F-4D97-AF65-F5344CB8AC3E}">
        <p14:creationId xmlns:p14="http://schemas.microsoft.com/office/powerpoint/2010/main" val="589948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18F04D6-2944-9247-9E55-6C5D77DEE410}"/>
              </a:ext>
            </a:extLst>
          </p:cNvPr>
          <p:cNvPicPr>
            <a:picLocks noChangeAspect="1"/>
          </p:cNvPicPr>
          <p:nvPr/>
        </p:nvPicPr>
        <p:blipFill>
          <a:blip r:embed="rId2"/>
          <a:stretch>
            <a:fillRect/>
          </a:stretch>
        </p:blipFill>
        <p:spPr>
          <a:xfrm>
            <a:off x="6469969" y="2132856"/>
            <a:ext cx="2602320" cy="3810140"/>
          </a:xfrm>
          <a:prstGeom prst="rect">
            <a:avLst/>
          </a:prstGeom>
        </p:spPr>
      </p:pic>
      <p:sp>
        <p:nvSpPr>
          <p:cNvPr id="2" name="Title 1">
            <a:extLst>
              <a:ext uri="{FF2B5EF4-FFF2-40B4-BE49-F238E27FC236}">
                <a16:creationId xmlns:a16="http://schemas.microsoft.com/office/drawing/2014/main" id="{1B7DF353-08F6-7599-E1DF-25E2D7AB0524}"/>
              </a:ext>
            </a:extLst>
          </p:cNvPr>
          <p:cNvSpPr>
            <a:spLocks noGrp="1"/>
          </p:cNvSpPr>
          <p:nvPr>
            <p:ph type="title"/>
          </p:nvPr>
        </p:nvSpPr>
        <p:spPr>
          <a:xfrm>
            <a:off x="107504" y="50908"/>
            <a:ext cx="7886700" cy="1325563"/>
          </a:xfrm>
        </p:spPr>
        <p:txBody>
          <a:bodyPr/>
          <a:lstStyle/>
          <a:p>
            <a:r>
              <a:rPr lang="en-GB" sz="3600" b="1"/>
              <a:t>Venue Contracts</a:t>
            </a:r>
            <a:br>
              <a:rPr lang="en-GB" b="1"/>
            </a:br>
            <a:endParaRPr lang="en-GB"/>
          </a:p>
        </p:txBody>
      </p:sp>
      <p:sp>
        <p:nvSpPr>
          <p:cNvPr id="3" name="Content Placeholder 2">
            <a:extLst>
              <a:ext uri="{FF2B5EF4-FFF2-40B4-BE49-F238E27FC236}">
                <a16:creationId xmlns:a16="http://schemas.microsoft.com/office/drawing/2014/main" id="{F547A2E5-C3F5-313A-3DB9-8E97118243AE}"/>
              </a:ext>
            </a:extLst>
          </p:cNvPr>
          <p:cNvSpPr>
            <a:spLocks noGrp="1"/>
          </p:cNvSpPr>
          <p:nvPr>
            <p:ph idx="1"/>
          </p:nvPr>
        </p:nvSpPr>
        <p:spPr>
          <a:xfrm>
            <a:off x="71711" y="1340768"/>
            <a:ext cx="4798020" cy="3640897"/>
          </a:xfrm>
        </p:spPr>
        <p:txBody>
          <a:bodyPr/>
          <a:lstStyle/>
          <a:p>
            <a:pPr marL="0" indent="0">
              <a:buNone/>
            </a:pPr>
            <a:r>
              <a:rPr lang="en-GB" sz="2400"/>
              <a:t>Often heavily weighted in favour of the venue.</a:t>
            </a:r>
          </a:p>
          <a:p>
            <a:r>
              <a:rPr lang="en-GB" sz="2400"/>
              <a:t>Watch for:</a:t>
            </a:r>
          </a:p>
          <a:p>
            <a:r>
              <a:rPr lang="en-GB" sz="2400"/>
              <a:t>Minimum spend clauses</a:t>
            </a:r>
          </a:p>
          <a:p>
            <a:r>
              <a:rPr lang="en-GB" sz="2400"/>
              <a:t>Corkage fees</a:t>
            </a:r>
          </a:p>
          <a:p>
            <a:r>
              <a:rPr lang="en-GB" sz="2400"/>
              <a:t>Security requirements</a:t>
            </a:r>
          </a:p>
          <a:p>
            <a:r>
              <a:rPr lang="en-GB" sz="2400"/>
              <a:t>Indemnity provisions</a:t>
            </a:r>
          </a:p>
          <a:p>
            <a:r>
              <a:rPr lang="en-GB" sz="2400"/>
              <a:t>Termination rights</a:t>
            </a:r>
          </a:p>
          <a:p>
            <a:endParaRPr lang="en-GB"/>
          </a:p>
        </p:txBody>
      </p:sp>
      <p:sp>
        <p:nvSpPr>
          <p:cNvPr id="7" name="TextBox 6">
            <a:extLst>
              <a:ext uri="{FF2B5EF4-FFF2-40B4-BE49-F238E27FC236}">
                <a16:creationId xmlns:a16="http://schemas.microsoft.com/office/drawing/2014/main" id="{D18E3D15-2D67-557F-A33C-96B1A2035C90}"/>
              </a:ext>
            </a:extLst>
          </p:cNvPr>
          <p:cNvSpPr txBox="1"/>
          <p:nvPr/>
        </p:nvSpPr>
        <p:spPr>
          <a:xfrm>
            <a:off x="4383498" y="1905506"/>
            <a:ext cx="3600400" cy="3046988"/>
          </a:xfrm>
          <a:prstGeom prst="rect">
            <a:avLst/>
          </a:prstGeom>
          <a:noFill/>
        </p:spPr>
        <p:txBody>
          <a:bodyPr wrap="square">
            <a:spAutoFit/>
          </a:bodyPr>
          <a:lstStyle/>
          <a:p>
            <a:pPr>
              <a:buNone/>
            </a:pPr>
            <a:r>
              <a:rPr lang="en-GB" sz="2400" b="1">
                <a:latin typeface="+mn-lt"/>
              </a:rPr>
              <a:t>Sponsorship Agreements</a:t>
            </a:r>
          </a:p>
          <a:p>
            <a:pPr>
              <a:buNone/>
            </a:pPr>
            <a:r>
              <a:rPr lang="en-GB" sz="2400">
                <a:latin typeface="+mn-lt"/>
              </a:rPr>
              <a:t>Includes:</a:t>
            </a:r>
          </a:p>
          <a:p>
            <a:pPr>
              <a:buNone/>
            </a:pPr>
            <a:endParaRPr lang="en-GB" sz="2400">
              <a:latin typeface="+mn-lt"/>
            </a:endParaRPr>
          </a:p>
          <a:p>
            <a:pPr>
              <a:buFont typeface="Arial" panose="020B0604020202020204" pitchFamily="34" charset="0"/>
              <a:buChar char="•"/>
            </a:pPr>
            <a:r>
              <a:rPr lang="en-GB" sz="2400">
                <a:latin typeface="+mn-lt"/>
              </a:rPr>
              <a:t>Branding rights</a:t>
            </a:r>
          </a:p>
          <a:p>
            <a:pPr>
              <a:buFont typeface="Arial" panose="020B0604020202020204" pitchFamily="34" charset="0"/>
              <a:buChar char="•"/>
            </a:pPr>
            <a:r>
              <a:rPr lang="en-GB" sz="2400">
                <a:latin typeface="+mn-lt"/>
              </a:rPr>
              <a:t>Deliverables</a:t>
            </a:r>
          </a:p>
          <a:p>
            <a:pPr>
              <a:buFont typeface="Arial" panose="020B0604020202020204" pitchFamily="34" charset="0"/>
              <a:buChar char="•"/>
            </a:pPr>
            <a:r>
              <a:rPr lang="en-GB" sz="2400">
                <a:latin typeface="+mn-lt"/>
              </a:rPr>
              <a:t>Exclusivity</a:t>
            </a:r>
          </a:p>
          <a:p>
            <a:pPr>
              <a:buFont typeface="Arial" panose="020B0604020202020204" pitchFamily="34" charset="0"/>
              <a:buChar char="•"/>
            </a:pPr>
            <a:r>
              <a:rPr lang="en-GB" sz="2400">
                <a:latin typeface="+mn-lt"/>
              </a:rPr>
              <a:t>KPI expectations</a:t>
            </a:r>
          </a:p>
          <a:p>
            <a:pPr>
              <a:buFont typeface="Arial" panose="020B0604020202020204" pitchFamily="34" charset="0"/>
              <a:buChar char="•"/>
            </a:pPr>
            <a:r>
              <a:rPr lang="en-GB" sz="2400">
                <a:latin typeface="+mn-lt"/>
              </a:rPr>
              <a:t>Moral clauses</a:t>
            </a:r>
            <a:endParaRPr lang="en-GB">
              <a:latin typeface="+mn-lt"/>
            </a:endParaRPr>
          </a:p>
        </p:txBody>
      </p:sp>
    </p:spTree>
    <p:extLst>
      <p:ext uri="{BB962C8B-B14F-4D97-AF65-F5344CB8AC3E}">
        <p14:creationId xmlns:p14="http://schemas.microsoft.com/office/powerpoint/2010/main" val="195653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CB1B9-E0F1-F865-E1C6-57586B39BE10}"/>
              </a:ext>
            </a:extLst>
          </p:cNvPr>
          <p:cNvSpPr>
            <a:spLocks noGrp="1"/>
          </p:cNvSpPr>
          <p:nvPr>
            <p:ph type="title"/>
          </p:nvPr>
        </p:nvSpPr>
        <p:spPr>
          <a:xfrm>
            <a:off x="11063" y="65915"/>
            <a:ext cx="7886700" cy="842805"/>
          </a:xfrm>
        </p:spPr>
        <p:txBody>
          <a:bodyPr/>
          <a:lstStyle/>
          <a:p>
            <a:r>
              <a:rPr lang="en-GB" sz="3600" b="1"/>
              <a:t>Risk Allocation &amp; Liability</a:t>
            </a:r>
            <a:br>
              <a:rPr lang="en-GB" sz="3600" b="1"/>
            </a:br>
            <a:endParaRPr lang="en-GB" sz="3600"/>
          </a:p>
        </p:txBody>
      </p:sp>
      <p:sp>
        <p:nvSpPr>
          <p:cNvPr id="3" name="Content Placeholder 2">
            <a:extLst>
              <a:ext uri="{FF2B5EF4-FFF2-40B4-BE49-F238E27FC236}">
                <a16:creationId xmlns:a16="http://schemas.microsoft.com/office/drawing/2014/main" id="{8D621CC0-8611-0008-252C-2C8BDFA3B84A}"/>
              </a:ext>
            </a:extLst>
          </p:cNvPr>
          <p:cNvSpPr>
            <a:spLocks noGrp="1"/>
          </p:cNvSpPr>
          <p:nvPr>
            <p:ph idx="1"/>
          </p:nvPr>
        </p:nvSpPr>
        <p:spPr>
          <a:xfrm>
            <a:off x="35496" y="764704"/>
            <a:ext cx="4176464" cy="3640897"/>
          </a:xfrm>
        </p:spPr>
        <p:txBody>
          <a:bodyPr/>
          <a:lstStyle/>
          <a:p>
            <a:r>
              <a:rPr lang="en-GB" sz="2400"/>
              <a:t>Modern event contracts are largely about </a:t>
            </a:r>
            <a:r>
              <a:rPr lang="en-GB" sz="2400" b="1"/>
              <a:t>risk allocation</a:t>
            </a:r>
            <a:r>
              <a:rPr lang="en-GB" sz="2400"/>
              <a:t>.</a:t>
            </a:r>
          </a:p>
          <a:p>
            <a:r>
              <a:rPr lang="en-GB" sz="2400"/>
              <a:t>Important clauses:</a:t>
            </a:r>
          </a:p>
          <a:p>
            <a:r>
              <a:rPr lang="en-GB" sz="2400"/>
              <a:t>Indemnity</a:t>
            </a:r>
          </a:p>
          <a:p>
            <a:r>
              <a:rPr lang="en-GB" sz="2400"/>
              <a:t>Limitation of liability</a:t>
            </a:r>
          </a:p>
          <a:p>
            <a:r>
              <a:rPr lang="en-GB" sz="2400"/>
              <a:t>Force majeure</a:t>
            </a:r>
          </a:p>
          <a:p>
            <a:r>
              <a:rPr lang="en-GB" sz="2400"/>
              <a:t>Termination</a:t>
            </a:r>
          </a:p>
          <a:p>
            <a:r>
              <a:rPr lang="en-GB" sz="2400"/>
              <a:t>Insurance requirements</a:t>
            </a:r>
          </a:p>
          <a:p>
            <a:r>
              <a:rPr lang="en-GB" sz="2400"/>
              <a:t>Dispute resolution (often English law &amp; jurisdiction)</a:t>
            </a:r>
          </a:p>
          <a:p>
            <a:endParaRPr lang="en-GB"/>
          </a:p>
        </p:txBody>
      </p:sp>
      <p:sp>
        <p:nvSpPr>
          <p:cNvPr id="7" name="TextBox 6">
            <a:extLst>
              <a:ext uri="{FF2B5EF4-FFF2-40B4-BE49-F238E27FC236}">
                <a16:creationId xmlns:a16="http://schemas.microsoft.com/office/drawing/2014/main" id="{F074A4F0-0F69-474D-0E2C-4B5FD641500A}"/>
              </a:ext>
            </a:extLst>
          </p:cNvPr>
          <p:cNvSpPr txBox="1"/>
          <p:nvPr/>
        </p:nvSpPr>
        <p:spPr>
          <a:xfrm>
            <a:off x="4614889" y="836712"/>
            <a:ext cx="4657724" cy="4524315"/>
          </a:xfrm>
          <a:prstGeom prst="rect">
            <a:avLst/>
          </a:prstGeom>
          <a:noFill/>
        </p:spPr>
        <p:txBody>
          <a:bodyPr wrap="square">
            <a:spAutoFit/>
          </a:bodyPr>
          <a:lstStyle/>
          <a:p>
            <a:pPr>
              <a:buNone/>
            </a:pPr>
            <a:r>
              <a:rPr lang="en-GB" sz="2400" b="1">
                <a:latin typeface="+mn-lt"/>
              </a:rPr>
              <a:t>Ethical &amp; Reputational Considerations</a:t>
            </a:r>
          </a:p>
          <a:p>
            <a:pPr>
              <a:buNone/>
            </a:pPr>
            <a:endParaRPr lang="en-GB" sz="2400" b="1">
              <a:latin typeface="+mn-lt"/>
            </a:endParaRPr>
          </a:p>
          <a:p>
            <a:pPr>
              <a:buNone/>
            </a:pPr>
            <a:r>
              <a:rPr lang="en-GB" sz="2400">
                <a:latin typeface="+mn-lt"/>
              </a:rPr>
              <a:t>Beyond strict law:</a:t>
            </a:r>
          </a:p>
          <a:p>
            <a:pPr>
              <a:buFont typeface="Arial" panose="020B0604020202020204" pitchFamily="34" charset="0"/>
              <a:buChar char="•"/>
            </a:pPr>
            <a:r>
              <a:rPr lang="en-GB" sz="2400">
                <a:latin typeface="+mn-lt"/>
              </a:rPr>
              <a:t>Sustainability compliance</a:t>
            </a:r>
          </a:p>
          <a:p>
            <a:pPr>
              <a:buFont typeface="Arial" panose="020B0604020202020204" pitchFamily="34" charset="0"/>
              <a:buChar char="•"/>
            </a:pPr>
            <a:r>
              <a:rPr lang="en-GB" sz="2400">
                <a:latin typeface="+mn-lt"/>
              </a:rPr>
              <a:t>ESG expectations</a:t>
            </a:r>
          </a:p>
          <a:p>
            <a:pPr>
              <a:buFont typeface="Arial" panose="020B0604020202020204" pitchFamily="34" charset="0"/>
              <a:buChar char="•"/>
            </a:pPr>
            <a:r>
              <a:rPr lang="en-GB" sz="2400">
                <a:latin typeface="+mn-lt"/>
              </a:rPr>
              <a:t>Crowd safety culture</a:t>
            </a:r>
          </a:p>
          <a:p>
            <a:pPr>
              <a:buFont typeface="Arial" panose="020B0604020202020204" pitchFamily="34" charset="0"/>
              <a:buChar char="•"/>
            </a:pPr>
            <a:r>
              <a:rPr lang="en-GB" sz="2400">
                <a:latin typeface="+mn-lt"/>
              </a:rPr>
              <a:t>Social media liability</a:t>
            </a:r>
          </a:p>
          <a:p>
            <a:pPr>
              <a:buFont typeface="Arial" panose="020B0604020202020204" pitchFamily="34" charset="0"/>
              <a:buChar char="•"/>
            </a:pPr>
            <a:r>
              <a:rPr lang="en-GB" sz="2400">
                <a:latin typeface="+mn-lt"/>
              </a:rPr>
              <a:t>Reputational risk</a:t>
            </a:r>
          </a:p>
          <a:p>
            <a:pPr>
              <a:buNone/>
            </a:pPr>
            <a:r>
              <a:rPr lang="en-GB" sz="2400">
                <a:latin typeface="+mn-lt"/>
              </a:rPr>
              <a:t>Recent UK crowd disasters are often discussed in relation to:</a:t>
            </a:r>
          </a:p>
          <a:p>
            <a:pPr>
              <a:buFont typeface="Arial" panose="020B0604020202020204" pitchFamily="34" charset="0"/>
              <a:buChar char="•"/>
            </a:pPr>
            <a:r>
              <a:rPr lang="en-GB" sz="2400">
                <a:latin typeface="+mn-lt"/>
              </a:rPr>
              <a:t>Hillsborough disaster</a:t>
            </a:r>
          </a:p>
        </p:txBody>
      </p:sp>
    </p:spTree>
    <p:extLst>
      <p:ext uri="{BB962C8B-B14F-4D97-AF65-F5344CB8AC3E}">
        <p14:creationId xmlns:p14="http://schemas.microsoft.com/office/powerpoint/2010/main" val="4161029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7" end="7"/>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8" end="8"/>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35DFC286-965C-01FB-A727-895171039DAE}"/>
              </a:ext>
            </a:extLst>
          </p:cNvPr>
          <p:cNvSpPr>
            <a:spLocks noGrp="1" noChangeArrowheads="1"/>
          </p:cNvSpPr>
          <p:nvPr>
            <p:ph type="title"/>
          </p:nvPr>
        </p:nvSpPr>
        <p:spPr/>
        <p:txBody>
          <a:bodyPr/>
          <a:lstStyle/>
          <a:p>
            <a:r>
              <a:rPr lang="en-GB" altLang="en-US"/>
              <a:t>For further guidance</a:t>
            </a:r>
          </a:p>
        </p:txBody>
      </p:sp>
      <p:sp>
        <p:nvSpPr>
          <p:cNvPr id="60419" name="Content Placeholder 2">
            <a:extLst>
              <a:ext uri="{FF2B5EF4-FFF2-40B4-BE49-F238E27FC236}">
                <a16:creationId xmlns:a16="http://schemas.microsoft.com/office/drawing/2014/main" id="{793F82D7-3718-C0A4-64F9-267E9E34CAB4}"/>
              </a:ext>
            </a:extLst>
          </p:cNvPr>
          <p:cNvSpPr>
            <a:spLocks noGrp="1" noChangeArrowheads="1"/>
          </p:cNvSpPr>
          <p:nvPr>
            <p:ph idx="1"/>
          </p:nvPr>
        </p:nvSpPr>
        <p:spPr/>
        <p:txBody>
          <a:bodyPr/>
          <a:lstStyle/>
          <a:p>
            <a:pPr eaLnBrk="1" hangingPunct="1"/>
            <a:r>
              <a:rPr lang="en-US" altLang="en-US" sz="2800" b="0"/>
              <a:t>Event Risk Management</a:t>
            </a:r>
          </a:p>
          <a:p>
            <a:pPr eaLnBrk="1" hangingPunct="1"/>
            <a:r>
              <a:rPr lang="en-US" altLang="en-US" sz="2800" b="0"/>
              <a:t>See the HSE website for guidance </a:t>
            </a:r>
            <a:r>
              <a:rPr lang="en-US" altLang="en-US" sz="2800" b="0">
                <a:hlinkClick r:id="rId2"/>
              </a:rPr>
              <a:t>http://www.hse.gov.uk/event-safety/incidents-and-emergencies.htm</a:t>
            </a:r>
            <a:endParaRPr lang="en-US" altLang="en-US" sz="2800" b="0"/>
          </a:p>
          <a:p>
            <a:pPr eaLnBrk="1" hangingPunct="1"/>
            <a:r>
              <a:rPr lang="en-US" altLang="en-US" sz="2800" b="0">
                <a:hlinkClick r:id="rId3"/>
              </a:rPr>
              <a:t>http://www.eventscotland.org/development/our-key-publications/event-management-a-practical-guide/</a:t>
            </a:r>
            <a:endParaRPr lang="en-US" altLang="en-US" sz="2800" b="0"/>
          </a:p>
          <a:p>
            <a:pPr eaLnBrk="1" hangingPunct="1"/>
            <a:r>
              <a:rPr lang="en-US" altLang="en-US" sz="2800" b="0"/>
              <a:t>The Purple guide</a:t>
            </a:r>
          </a:p>
          <a:p>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00E18-CEA6-A738-1918-FFBB5557C97D}"/>
              </a:ext>
            </a:extLst>
          </p:cNvPr>
          <p:cNvSpPr>
            <a:spLocks noGrp="1"/>
          </p:cNvSpPr>
          <p:nvPr>
            <p:ph type="title"/>
          </p:nvPr>
        </p:nvSpPr>
        <p:spPr>
          <a:xfrm>
            <a:off x="-108520" y="0"/>
            <a:ext cx="7886700" cy="513259"/>
          </a:xfrm>
        </p:spPr>
        <p:txBody>
          <a:bodyPr/>
          <a:lstStyle/>
          <a:p>
            <a:pPr algn="r"/>
            <a:r>
              <a:rPr lang="en-GB" sz="2800" b="1"/>
              <a:t>Task 2</a:t>
            </a:r>
          </a:p>
        </p:txBody>
      </p:sp>
      <p:sp>
        <p:nvSpPr>
          <p:cNvPr id="4" name="Rectangle 1">
            <a:extLst>
              <a:ext uri="{FF2B5EF4-FFF2-40B4-BE49-F238E27FC236}">
                <a16:creationId xmlns:a16="http://schemas.microsoft.com/office/drawing/2014/main" id="{3E6754B5-72D2-C565-C259-4FA11E64F257}"/>
              </a:ext>
            </a:extLst>
          </p:cNvPr>
          <p:cNvSpPr>
            <a:spLocks noGrp="1" noChangeArrowheads="1"/>
          </p:cNvSpPr>
          <p:nvPr>
            <p:ph idx="1"/>
          </p:nvPr>
        </p:nvSpPr>
        <p:spPr bwMode="auto">
          <a:xfrm>
            <a:off x="0" y="446820"/>
            <a:ext cx="9144000" cy="6005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a:ln>
                  <a:noFill/>
                </a:ln>
                <a:solidFill>
                  <a:schemeClr val="tx1"/>
                </a:solidFill>
                <a:effectLst/>
                <a:cs typeface="Arial" panose="020B0604020202020204" pitchFamily="34" charset="0"/>
              </a:rPr>
              <a:t>Crisis management - </a:t>
            </a:r>
            <a:r>
              <a:rPr lang="en-GB" sz="2000" b="1"/>
              <a:t>Immediate Response</a:t>
            </a:r>
          </a:p>
          <a:p>
            <a:r>
              <a:rPr lang="en-GB" sz="2000"/>
              <a:t>Who has decision-making authority in the first 60 minutes?</a:t>
            </a:r>
          </a:p>
          <a:p>
            <a:r>
              <a:rPr lang="en-GB" sz="2000"/>
              <a:t>What information must be verified before acting?</a:t>
            </a:r>
          </a:p>
          <a:p>
            <a:r>
              <a:rPr lang="en-GB" sz="2000"/>
              <a:t>When do you move from internal review to public statement?</a:t>
            </a:r>
          </a:p>
          <a:p>
            <a:r>
              <a:rPr lang="en-GB" sz="2000"/>
              <a:t>What is the threshold for cancelling vs proceeding?</a:t>
            </a:r>
          </a:p>
          <a:p>
            <a:r>
              <a:rPr lang="en-GB" sz="2000" b="1"/>
              <a:t>Leadership &amp; Governance</a:t>
            </a:r>
          </a:p>
          <a:p>
            <a:r>
              <a:rPr lang="en-GB" sz="2000"/>
              <a:t>Should the Festival Director or Board make the final call?</a:t>
            </a:r>
          </a:p>
          <a:p>
            <a:r>
              <a:rPr lang="en-GB" sz="2000"/>
              <a:t>How do you prevent emotional decision-making under pressure?</a:t>
            </a:r>
          </a:p>
          <a:p>
            <a:r>
              <a:rPr lang="en-GB" sz="2000"/>
              <a:t>What does “command and control” look like in a live event crisis?</a:t>
            </a:r>
          </a:p>
          <a:p>
            <a:r>
              <a:rPr lang="en-GB" sz="2000" b="1"/>
              <a:t>Operational Stability</a:t>
            </a:r>
          </a:p>
          <a:p>
            <a:r>
              <a:rPr lang="en-GB" sz="2000"/>
              <a:t>Crowd behaviour risks if headliner is cancelled</a:t>
            </a:r>
          </a:p>
          <a:p>
            <a:r>
              <a:rPr lang="en-GB" sz="2000"/>
              <a:t>Security implications if audiences leave early</a:t>
            </a:r>
          </a:p>
          <a:p>
            <a:r>
              <a:rPr lang="en-GB" sz="2000"/>
              <a:t>Bar/merch revenue forecasting impact / Staff morale and crew communication</a:t>
            </a:r>
          </a:p>
          <a:p>
            <a:pPr marL="0" marR="0" lvl="0" indent="0" algn="l" defTabSz="914400" rtl="0" eaLnBrk="0" fontAlgn="base" latinLnBrk="0" hangingPunct="0">
              <a:lnSpc>
                <a:spcPct val="150000"/>
              </a:lnSpc>
              <a:spcBef>
                <a:spcPct val="0"/>
              </a:spcBef>
              <a:spcAft>
                <a:spcPct val="0"/>
              </a:spcAft>
              <a:buClrTx/>
              <a:buSzTx/>
              <a:buFontTx/>
              <a:buChar char="•"/>
              <a:tabLst/>
            </a:pPr>
            <a:endParaRPr kumimoji="0" lang="en-US" altLang="en-US" sz="2400" b="0" i="0" u="none" strike="noStrike" cap="none" normalizeH="0" baseline="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3918212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5D3C15-FE50-4AA3-6F39-6C123B094223}"/>
              </a:ext>
            </a:extLst>
          </p:cNvPr>
          <p:cNvSpPr>
            <a:spLocks noGrp="1"/>
          </p:cNvSpPr>
          <p:nvPr>
            <p:ph idx="1"/>
          </p:nvPr>
        </p:nvSpPr>
        <p:spPr>
          <a:xfrm>
            <a:off x="35496" y="620688"/>
            <a:ext cx="7886700" cy="5400600"/>
          </a:xfrm>
        </p:spPr>
        <p:txBody>
          <a:bodyPr/>
          <a:lstStyle/>
          <a:p>
            <a:pPr marL="0" indent="0">
              <a:buNone/>
            </a:pPr>
            <a:r>
              <a:rPr lang="en-GB" sz="2400" b="1"/>
              <a:t>Reputation Strategy</a:t>
            </a:r>
          </a:p>
          <a:p>
            <a:r>
              <a:rPr lang="en-GB" sz="2400"/>
              <a:t>Is long-term brand trust more valuable than short-term revenue?</a:t>
            </a:r>
          </a:p>
          <a:p>
            <a:r>
              <a:rPr lang="en-GB" sz="2400"/>
              <a:t>Does transparency reduce or increase backlash?</a:t>
            </a:r>
          </a:p>
          <a:p>
            <a:r>
              <a:rPr lang="en-GB" sz="2400"/>
              <a:t>How do you manage media escalation?</a:t>
            </a:r>
          </a:p>
          <a:p>
            <a:endParaRPr lang="en-GB" sz="2400"/>
          </a:p>
          <a:p>
            <a:pPr marL="0" indent="0">
              <a:buNone/>
            </a:pPr>
            <a:r>
              <a:rPr lang="en-GB" sz="2400" b="1"/>
              <a:t>Ethical Considerations</a:t>
            </a:r>
          </a:p>
          <a:p>
            <a:r>
              <a:rPr lang="en-GB" sz="2400"/>
              <a:t>Is it ethical to proceed without offering refunds?</a:t>
            </a:r>
          </a:p>
          <a:p>
            <a:r>
              <a:rPr lang="en-GB" sz="2400"/>
              <a:t>Should loyalty customers be treated differently?</a:t>
            </a:r>
          </a:p>
          <a:p>
            <a:r>
              <a:rPr lang="en-GB" sz="2400"/>
              <a:t>How do you balance shareholder vs audience interests?</a:t>
            </a:r>
          </a:p>
          <a:p>
            <a:endParaRPr lang="en-GB"/>
          </a:p>
        </p:txBody>
      </p:sp>
    </p:spTree>
    <p:extLst>
      <p:ext uri="{BB962C8B-B14F-4D97-AF65-F5344CB8AC3E}">
        <p14:creationId xmlns:p14="http://schemas.microsoft.com/office/powerpoint/2010/main" val="207532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600C6-F2C1-8984-BC73-2F29E971AF61}"/>
              </a:ext>
            </a:extLst>
          </p:cNvPr>
          <p:cNvSpPr>
            <a:spLocks noGrp="1"/>
          </p:cNvSpPr>
          <p:nvPr>
            <p:ph type="title"/>
          </p:nvPr>
        </p:nvSpPr>
        <p:spPr>
          <a:xfrm>
            <a:off x="35496" y="58329"/>
            <a:ext cx="9108504" cy="1325563"/>
          </a:xfrm>
        </p:spPr>
        <p:txBody>
          <a:bodyPr/>
          <a:lstStyle/>
          <a:p>
            <a:pPr algn="r"/>
            <a:r>
              <a:rPr lang="en-US" altLang="en-US" sz="3600" b="1">
                <a:cs typeface="Arial" panose="020B0604020202020204" pitchFamily="34" charset="0"/>
              </a:rPr>
              <a:t>Contract analysis</a:t>
            </a:r>
            <a:br>
              <a:rPr lang="en-US" altLang="en-US">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D335D588-19D4-424E-6A99-6CEA55484011}"/>
              </a:ext>
            </a:extLst>
          </p:cNvPr>
          <p:cNvSpPr>
            <a:spLocks noGrp="1"/>
          </p:cNvSpPr>
          <p:nvPr>
            <p:ph idx="1"/>
          </p:nvPr>
        </p:nvSpPr>
        <p:spPr>
          <a:xfrm>
            <a:off x="35496" y="562739"/>
            <a:ext cx="4896544" cy="5300178"/>
          </a:xfrm>
        </p:spPr>
        <p:txBody>
          <a:bodyPr/>
          <a:lstStyle/>
          <a:p>
            <a:pPr marL="0" indent="0">
              <a:buNone/>
            </a:pPr>
            <a:r>
              <a:rPr lang="en-GB" sz="1800" b="1"/>
              <a:t>Cancellation Clauses</a:t>
            </a:r>
          </a:p>
          <a:p>
            <a:r>
              <a:rPr lang="en-GB" sz="1800"/>
              <a:t>Does illness qualify automatically?</a:t>
            </a:r>
          </a:p>
          <a:p>
            <a:r>
              <a:rPr lang="en-GB" sz="1800"/>
              <a:t>Is medical certification required?</a:t>
            </a:r>
          </a:p>
          <a:p>
            <a:r>
              <a:rPr lang="en-GB" sz="1800"/>
              <a:t>Are there time-based penalties (e.g., within 48 hours)?</a:t>
            </a:r>
          </a:p>
          <a:p>
            <a:pPr marL="0" indent="0">
              <a:buNone/>
            </a:pPr>
            <a:r>
              <a:rPr lang="en-GB" sz="1800" b="1"/>
              <a:t>Force Majeure</a:t>
            </a:r>
          </a:p>
          <a:p>
            <a:r>
              <a:rPr lang="en-GB" sz="1800"/>
              <a:t>Does this situation legally qualify?</a:t>
            </a:r>
          </a:p>
          <a:p>
            <a:r>
              <a:rPr lang="en-GB" sz="1800"/>
              <a:t>Who carries the burden of proof?</a:t>
            </a:r>
          </a:p>
          <a:p>
            <a:r>
              <a:rPr lang="en-GB" sz="1800"/>
              <a:t>How might wording ambiguity create disputes?</a:t>
            </a:r>
          </a:p>
          <a:p>
            <a:pPr marL="0" indent="0">
              <a:buNone/>
            </a:pPr>
            <a:r>
              <a:rPr lang="en-GB" sz="1800" b="1"/>
              <a:t>Financial Liability</a:t>
            </a:r>
          </a:p>
          <a:p>
            <a:r>
              <a:rPr lang="en-GB" sz="1800"/>
              <a:t>Is the artist required to repay deposit?</a:t>
            </a:r>
          </a:p>
          <a:p>
            <a:r>
              <a:rPr lang="en-GB" sz="1800"/>
              <a:t>Are travel/accommodation costs recoverable?</a:t>
            </a:r>
          </a:p>
          <a:p>
            <a:r>
              <a:rPr lang="en-GB" sz="1800"/>
              <a:t>Is there a “best endeavours” replacement clause?</a:t>
            </a:r>
          </a:p>
          <a:p>
            <a:endParaRPr lang="en-GB"/>
          </a:p>
        </p:txBody>
      </p:sp>
      <p:sp>
        <p:nvSpPr>
          <p:cNvPr id="7" name="TextBox 6">
            <a:extLst>
              <a:ext uri="{FF2B5EF4-FFF2-40B4-BE49-F238E27FC236}">
                <a16:creationId xmlns:a16="http://schemas.microsoft.com/office/drawing/2014/main" id="{8DAB4CE7-9CAA-BD68-2532-D47AFFA9A7F3}"/>
              </a:ext>
            </a:extLst>
          </p:cNvPr>
          <p:cNvSpPr txBox="1"/>
          <p:nvPr/>
        </p:nvSpPr>
        <p:spPr>
          <a:xfrm>
            <a:off x="4737262" y="836712"/>
            <a:ext cx="4572000" cy="4204356"/>
          </a:xfrm>
          <a:prstGeom prst="rect">
            <a:avLst/>
          </a:prstGeom>
          <a:noFill/>
        </p:spPr>
        <p:txBody>
          <a:bodyPr wrap="square">
            <a:spAutoFit/>
          </a:bodyPr>
          <a:lstStyle/>
          <a:p>
            <a:pPr>
              <a:lnSpc>
                <a:spcPct val="150000"/>
              </a:lnSpc>
              <a:buNone/>
            </a:pPr>
            <a:r>
              <a:rPr lang="en-GB" b="1">
                <a:latin typeface="+mn-lt"/>
              </a:rPr>
              <a:t>Billing &amp; Material Change</a:t>
            </a:r>
          </a:p>
          <a:p>
            <a:pPr>
              <a:lnSpc>
                <a:spcPct val="150000"/>
              </a:lnSpc>
              <a:buFont typeface="Arial" panose="020B0604020202020204" pitchFamily="34" charset="0"/>
              <a:buChar char="•"/>
            </a:pPr>
            <a:r>
              <a:rPr lang="en-GB">
                <a:latin typeface="+mn-lt"/>
              </a:rPr>
              <a:t>Is the headliner contractually defined as “essential”?</a:t>
            </a:r>
          </a:p>
          <a:p>
            <a:pPr>
              <a:lnSpc>
                <a:spcPct val="150000"/>
              </a:lnSpc>
              <a:buFont typeface="Arial" panose="020B0604020202020204" pitchFamily="34" charset="0"/>
              <a:buChar char="•"/>
            </a:pPr>
            <a:r>
              <a:rPr lang="en-GB">
                <a:latin typeface="+mn-lt"/>
              </a:rPr>
              <a:t>At what point does lineup change become “misrepresentation”?</a:t>
            </a:r>
          </a:p>
          <a:p>
            <a:pPr>
              <a:lnSpc>
                <a:spcPct val="150000"/>
              </a:lnSpc>
              <a:buFont typeface="Arial" panose="020B0604020202020204" pitchFamily="34" charset="0"/>
              <a:buChar char="•"/>
            </a:pPr>
            <a:r>
              <a:rPr lang="en-GB">
                <a:latin typeface="+mn-lt"/>
              </a:rPr>
              <a:t>Do ticket T&amp;Cs protect the organiser?</a:t>
            </a:r>
          </a:p>
          <a:p>
            <a:pPr>
              <a:lnSpc>
                <a:spcPct val="150000"/>
              </a:lnSpc>
              <a:buNone/>
            </a:pPr>
            <a:r>
              <a:rPr lang="en-GB" b="1">
                <a:latin typeface="+mn-lt"/>
              </a:rPr>
              <a:t>Risk Allocation</a:t>
            </a:r>
          </a:p>
          <a:p>
            <a:pPr>
              <a:lnSpc>
                <a:spcPct val="150000"/>
              </a:lnSpc>
              <a:buFont typeface="Arial" panose="020B0604020202020204" pitchFamily="34" charset="0"/>
              <a:buChar char="•"/>
            </a:pPr>
            <a:r>
              <a:rPr lang="en-GB">
                <a:latin typeface="+mn-lt"/>
              </a:rPr>
              <a:t>Who absorbs reputational loss?</a:t>
            </a:r>
          </a:p>
          <a:p>
            <a:pPr>
              <a:lnSpc>
                <a:spcPct val="150000"/>
              </a:lnSpc>
              <a:buFont typeface="Arial" panose="020B0604020202020204" pitchFamily="34" charset="0"/>
              <a:buChar char="•"/>
            </a:pPr>
            <a:r>
              <a:rPr lang="en-GB">
                <a:latin typeface="+mn-lt"/>
              </a:rPr>
              <a:t>Are agents involved in negotiations?</a:t>
            </a:r>
          </a:p>
          <a:p>
            <a:pPr>
              <a:lnSpc>
                <a:spcPct val="150000"/>
              </a:lnSpc>
              <a:buFont typeface="Arial" panose="020B0604020202020204" pitchFamily="34" charset="0"/>
              <a:buChar char="•"/>
            </a:pPr>
            <a:r>
              <a:rPr lang="en-GB">
                <a:latin typeface="+mn-lt"/>
              </a:rPr>
              <a:t>What leverage exists in future bookings?</a:t>
            </a:r>
            <a:endParaRPr lang="en-GB" sz="1600">
              <a:latin typeface="+mn-lt"/>
            </a:endParaRPr>
          </a:p>
        </p:txBody>
      </p:sp>
    </p:spTree>
    <p:extLst>
      <p:ext uri="{BB962C8B-B14F-4D97-AF65-F5344CB8AC3E}">
        <p14:creationId xmlns:p14="http://schemas.microsoft.com/office/powerpoint/2010/main" val="84842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CBA6-23B1-370D-E5CF-34D153398CF5}"/>
              </a:ext>
            </a:extLst>
          </p:cNvPr>
          <p:cNvSpPr>
            <a:spLocks noGrp="1"/>
          </p:cNvSpPr>
          <p:nvPr>
            <p:ph type="title"/>
          </p:nvPr>
        </p:nvSpPr>
        <p:spPr>
          <a:xfrm>
            <a:off x="107504" y="44624"/>
            <a:ext cx="7886700" cy="327571"/>
          </a:xfrm>
        </p:spPr>
        <p:txBody>
          <a:bodyPr/>
          <a:lstStyle/>
          <a:p>
            <a:pPr lvl="0" eaLnBrk="0" hangingPunct="0">
              <a:lnSpc>
                <a:spcPct val="150000"/>
              </a:lnSpc>
            </a:pPr>
            <a:r>
              <a:rPr lang="en-US" altLang="en-US" sz="3200" b="1">
                <a:cs typeface="Arial" panose="020B0604020202020204" pitchFamily="34" charset="0"/>
              </a:rPr>
              <a:t>Social media response planning </a:t>
            </a:r>
          </a:p>
        </p:txBody>
      </p:sp>
      <p:sp>
        <p:nvSpPr>
          <p:cNvPr id="3" name="Content Placeholder 2">
            <a:extLst>
              <a:ext uri="{FF2B5EF4-FFF2-40B4-BE49-F238E27FC236}">
                <a16:creationId xmlns:a16="http://schemas.microsoft.com/office/drawing/2014/main" id="{DFABFAF6-BDA3-AF51-AF34-833E173D8F67}"/>
              </a:ext>
            </a:extLst>
          </p:cNvPr>
          <p:cNvSpPr>
            <a:spLocks noGrp="1"/>
          </p:cNvSpPr>
          <p:nvPr>
            <p:ph idx="1"/>
          </p:nvPr>
        </p:nvSpPr>
        <p:spPr>
          <a:xfrm>
            <a:off x="179512" y="692696"/>
            <a:ext cx="4320480" cy="4968552"/>
          </a:xfrm>
        </p:spPr>
        <p:txBody>
          <a:bodyPr/>
          <a:lstStyle/>
          <a:p>
            <a:pPr marL="0" indent="0">
              <a:buNone/>
            </a:pPr>
            <a:r>
              <a:rPr lang="en-GB" sz="1800" b="1"/>
              <a:t>Timing</a:t>
            </a:r>
          </a:p>
          <a:p>
            <a:r>
              <a:rPr lang="en-GB" sz="1800"/>
              <a:t>Announce immediately or wait with replacement secured?</a:t>
            </a:r>
          </a:p>
          <a:p>
            <a:r>
              <a:rPr lang="en-GB" sz="1800"/>
              <a:t>What happens if news leaks first?</a:t>
            </a:r>
          </a:p>
          <a:p>
            <a:r>
              <a:rPr lang="en-GB" sz="1800"/>
              <a:t>How do you control narrative speed?</a:t>
            </a:r>
          </a:p>
          <a:p>
            <a:pPr marL="0" indent="0">
              <a:buNone/>
            </a:pPr>
            <a:r>
              <a:rPr lang="en-GB" sz="1800" b="1"/>
              <a:t>Tone &amp; Messaging</a:t>
            </a:r>
          </a:p>
          <a:p>
            <a:r>
              <a:rPr lang="en-GB" sz="1800"/>
              <a:t>Empathetic vs corporate?</a:t>
            </a:r>
          </a:p>
          <a:p>
            <a:r>
              <a:rPr lang="en-GB" sz="1800"/>
              <a:t>How much detail is too much?</a:t>
            </a:r>
          </a:p>
          <a:p>
            <a:r>
              <a:rPr lang="en-GB" sz="1800"/>
              <a:t>Should you include the artist’s statement?</a:t>
            </a:r>
          </a:p>
          <a:p>
            <a:pPr marL="0" indent="0">
              <a:buNone/>
            </a:pPr>
            <a:r>
              <a:rPr lang="en-GB" sz="1800" b="1"/>
              <a:t>Platform Strategy</a:t>
            </a:r>
          </a:p>
          <a:p>
            <a:r>
              <a:rPr lang="en-GB" sz="1800"/>
              <a:t>Same message across all platforms?</a:t>
            </a:r>
          </a:p>
          <a:p>
            <a:r>
              <a:rPr lang="en-GB" sz="1800"/>
              <a:t>Tailored messaging for Instagram vs X vs TikTok?</a:t>
            </a:r>
          </a:p>
          <a:p>
            <a:r>
              <a:rPr lang="en-GB" sz="1800"/>
              <a:t>Disable comments or keep open?</a:t>
            </a:r>
          </a:p>
          <a:p>
            <a:endParaRPr lang="en-GB"/>
          </a:p>
        </p:txBody>
      </p:sp>
      <p:sp>
        <p:nvSpPr>
          <p:cNvPr id="7" name="TextBox 6">
            <a:extLst>
              <a:ext uri="{FF2B5EF4-FFF2-40B4-BE49-F238E27FC236}">
                <a16:creationId xmlns:a16="http://schemas.microsoft.com/office/drawing/2014/main" id="{92703454-280D-C94C-7FAF-0695A4F22559}"/>
              </a:ext>
            </a:extLst>
          </p:cNvPr>
          <p:cNvSpPr txBox="1"/>
          <p:nvPr/>
        </p:nvSpPr>
        <p:spPr>
          <a:xfrm>
            <a:off x="4860032" y="672963"/>
            <a:ext cx="4283968" cy="4896853"/>
          </a:xfrm>
          <a:prstGeom prst="rect">
            <a:avLst/>
          </a:prstGeom>
          <a:noFill/>
        </p:spPr>
        <p:txBody>
          <a:bodyPr wrap="square">
            <a:spAutoFit/>
          </a:bodyPr>
          <a:lstStyle/>
          <a:p>
            <a:pPr>
              <a:buNone/>
            </a:pPr>
            <a:r>
              <a:rPr lang="en-GB" b="1">
                <a:latin typeface="+mn-lt"/>
              </a:rPr>
              <a:t>Audience Reaction Management</a:t>
            </a:r>
          </a:p>
          <a:p>
            <a:pPr>
              <a:lnSpc>
                <a:spcPct val="150000"/>
              </a:lnSpc>
              <a:buFont typeface="Arial" panose="020B0604020202020204" pitchFamily="34" charset="0"/>
              <a:buChar char="•"/>
            </a:pPr>
            <a:r>
              <a:rPr lang="en-GB" sz="1600">
                <a:latin typeface="+mn-lt"/>
              </a:rPr>
              <a:t>Pre-prepared FAQ responses?</a:t>
            </a:r>
          </a:p>
          <a:p>
            <a:pPr>
              <a:lnSpc>
                <a:spcPct val="150000"/>
              </a:lnSpc>
              <a:buFont typeface="Arial" panose="020B0604020202020204" pitchFamily="34" charset="0"/>
              <a:buChar char="•"/>
            </a:pPr>
            <a:r>
              <a:rPr lang="en-GB" sz="1600">
                <a:latin typeface="+mn-lt"/>
              </a:rPr>
              <a:t>Who monitors sentiment?</a:t>
            </a:r>
          </a:p>
          <a:p>
            <a:pPr>
              <a:lnSpc>
                <a:spcPct val="150000"/>
              </a:lnSpc>
              <a:buFont typeface="Arial" panose="020B0604020202020204" pitchFamily="34" charset="0"/>
              <a:buChar char="•"/>
            </a:pPr>
            <a:r>
              <a:rPr lang="en-GB" sz="1600">
                <a:latin typeface="+mn-lt"/>
              </a:rPr>
              <a:t>When does criticism become reputational crisis?</a:t>
            </a:r>
          </a:p>
          <a:p>
            <a:pPr>
              <a:lnSpc>
                <a:spcPct val="150000"/>
              </a:lnSpc>
              <a:buNone/>
            </a:pPr>
            <a:r>
              <a:rPr lang="en-GB" b="1">
                <a:latin typeface="+mn-lt"/>
              </a:rPr>
              <a:t>Influencer &amp; Sponsor Communication</a:t>
            </a:r>
          </a:p>
          <a:p>
            <a:pPr>
              <a:lnSpc>
                <a:spcPct val="150000"/>
              </a:lnSpc>
              <a:buFont typeface="Arial" panose="020B0604020202020204" pitchFamily="34" charset="0"/>
              <a:buChar char="•"/>
            </a:pPr>
            <a:r>
              <a:rPr lang="en-GB" sz="1600">
                <a:latin typeface="+mn-lt"/>
              </a:rPr>
              <a:t>Brief sponsors before public release?</a:t>
            </a:r>
          </a:p>
          <a:p>
            <a:pPr>
              <a:lnSpc>
                <a:spcPct val="150000"/>
              </a:lnSpc>
              <a:buFont typeface="Arial" panose="020B0604020202020204" pitchFamily="34" charset="0"/>
              <a:buChar char="•"/>
            </a:pPr>
            <a:r>
              <a:rPr lang="en-GB" sz="1600">
                <a:latin typeface="+mn-lt"/>
              </a:rPr>
              <a:t>Engage fan influencers to support messaging?</a:t>
            </a:r>
          </a:p>
          <a:p>
            <a:pPr>
              <a:lnSpc>
                <a:spcPct val="150000"/>
              </a:lnSpc>
              <a:buFont typeface="Arial" panose="020B0604020202020204" pitchFamily="34" charset="0"/>
              <a:buChar char="•"/>
            </a:pPr>
            <a:r>
              <a:rPr lang="en-GB" sz="1600">
                <a:latin typeface="+mn-lt"/>
              </a:rPr>
              <a:t>Offer exclusive behind-the-scenes reassurance?</a:t>
            </a:r>
          </a:p>
          <a:p>
            <a:pPr>
              <a:lnSpc>
                <a:spcPct val="150000"/>
              </a:lnSpc>
              <a:buNone/>
            </a:pPr>
            <a:r>
              <a:rPr lang="en-GB" b="1">
                <a:latin typeface="+mn-lt"/>
              </a:rPr>
              <a:t>Escalation Risks</a:t>
            </a:r>
          </a:p>
          <a:p>
            <a:pPr>
              <a:lnSpc>
                <a:spcPct val="150000"/>
              </a:lnSpc>
              <a:buFont typeface="Arial" panose="020B0604020202020204" pitchFamily="34" charset="0"/>
              <a:buChar char="•"/>
            </a:pPr>
            <a:r>
              <a:rPr lang="en-GB" sz="1600">
                <a:latin typeface="+mn-lt"/>
              </a:rPr>
              <a:t>Trending hashtag backlash</a:t>
            </a:r>
          </a:p>
          <a:p>
            <a:pPr>
              <a:lnSpc>
                <a:spcPct val="150000"/>
              </a:lnSpc>
              <a:buFont typeface="Arial" panose="020B0604020202020204" pitchFamily="34" charset="0"/>
              <a:buChar char="•"/>
            </a:pPr>
            <a:r>
              <a:rPr lang="en-GB" sz="1600">
                <a:latin typeface="+mn-lt"/>
              </a:rPr>
              <a:t>Media framing narrative negatively</a:t>
            </a:r>
          </a:p>
          <a:p>
            <a:pPr>
              <a:lnSpc>
                <a:spcPct val="150000"/>
              </a:lnSpc>
              <a:buFont typeface="Arial" panose="020B0604020202020204" pitchFamily="34" charset="0"/>
              <a:buChar char="•"/>
            </a:pPr>
            <a:r>
              <a:rPr lang="en-GB" sz="1600">
                <a:latin typeface="+mn-lt"/>
              </a:rPr>
              <a:t>Comparison to past failures (e.g., referencing high-profile festival crises</a:t>
            </a:r>
            <a:r>
              <a:rPr lang="en-GB">
                <a:latin typeface="+mn-lt"/>
              </a:rPr>
              <a:t>)</a:t>
            </a:r>
          </a:p>
        </p:txBody>
      </p:sp>
    </p:spTree>
    <p:extLst>
      <p:ext uri="{BB962C8B-B14F-4D97-AF65-F5344CB8AC3E}">
        <p14:creationId xmlns:p14="http://schemas.microsoft.com/office/powerpoint/2010/main" val="248174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A8BBA-3E53-11A7-EAE4-16C1AA127F52}"/>
              </a:ext>
            </a:extLst>
          </p:cNvPr>
          <p:cNvSpPr>
            <a:spLocks noGrp="1"/>
          </p:cNvSpPr>
          <p:nvPr>
            <p:ph type="title"/>
          </p:nvPr>
        </p:nvSpPr>
        <p:spPr>
          <a:xfrm>
            <a:off x="35496" y="44624"/>
            <a:ext cx="7886700" cy="975643"/>
          </a:xfrm>
        </p:spPr>
        <p:txBody>
          <a:bodyPr/>
          <a:lstStyle/>
          <a:p>
            <a:r>
              <a:rPr lang="en-US" altLang="en-US" sz="3600" b="1">
                <a:cs typeface="Arial" panose="020B0604020202020204" pitchFamily="34" charset="0"/>
              </a:rPr>
              <a:t>Insurance discussions</a:t>
            </a:r>
            <a:br>
              <a:rPr lang="en-US" altLang="en-US">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CB0F38DF-AB0C-75B8-3A66-CBAB0AF481C9}"/>
              </a:ext>
            </a:extLst>
          </p:cNvPr>
          <p:cNvSpPr>
            <a:spLocks noGrp="1"/>
          </p:cNvSpPr>
          <p:nvPr>
            <p:ph idx="1"/>
          </p:nvPr>
        </p:nvSpPr>
        <p:spPr>
          <a:xfrm>
            <a:off x="96577" y="688484"/>
            <a:ext cx="4392488" cy="5481032"/>
          </a:xfrm>
        </p:spPr>
        <p:txBody>
          <a:bodyPr/>
          <a:lstStyle/>
          <a:p>
            <a:pPr marL="0" indent="0">
              <a:buNone/>
            </a:pPr>
            <a:r>
              <a:rPr lang="en-GB" sz="1800" b="1"/>
              <a:t>Policy Scope</a:t>
            </a:r>
          </a:p>
          <a:p>
            <a:r>
              <a:rPr lang="en-GB" sz="1800"/>
              <a:t>Is artist illness covered?</a:t>
            </a:r>
          </a:p>
          <a:p>
            <a:r>
              <a:rPr lang="en-GB" sz="1800"/>
              <a:t>Is cancellation required for payout?</a:t>
            </a:r>
          </a:p>
          <a:p>
            <a:r>
              <a:rPr lang="en-GB" sz="1800"/>
              <a:t>Does “material alteration” trigger coverage?</a:t>
            </a:r>
          </a:p>
          <a:p>
            <a:pPr marL="0" indent="0">
              <a:buNone/>
            </a:pPr>
            <a:r>
              <a:rPr lang="en-GB" sz="1800" b="1"/>
              <a:t>Financial Thresholds</a:t>
            </a:r>
          </a:p>
          <a:p>
            <a:r>
              <a:rPr lang="en-GB" sz="1800"/>
              <a:t>What is the excess/deductible?</a:t>
            </a:r>
          </a:p>
          <a:p>
            <a:r>
              <a:rPr lang="en-GB" sz="1800"/>
              <a:t>What percentage of loss is recoverable?</a:t>
            </a:r>
          </a:p>
          <a:p>
            <a:r>
              <a:rPr lang="en-GB" sz="1800"/>
              <a:t>Does coverage include lost profit or only costs?</a:t>
            </a:r>
          </a:p>
          <a:p>
            <a:pPr marL="0" indent="0">
              <a:buNone/>
            </a:pPr>
            <a:r>
              <a:rPr lang="en-GB" sz="1800" b="1"/>
              <a:t>Documentation Requirements</a:t>
            </a:r>
          </a:p>
          <a:p>
            <a:r>
              <a:rPr lang="en-GB" sz="1800"/>
              <a:t>Medical certification standards</a:t>
            </a:r>
          </a:p>
          <a:p>
            <a:r>
              <a:rPr lang="en-GB" sz="1800"/>
              <a:t>Evidence of mitigation efforts</a:t>
            </a:r>
          </a:p>
          <a:p>
            <a:r>
              <a:rPr lang="en-GB" sz="1800"/>
              <a:t>Timeline compliance for claims</a:t>
            </a:r>
          </a:p>
          <a:p>
            <a:endParaRPr lang="en-GB"/>
          </a:p>
        </p:txBody>
      </p:sp>
      <p:sp>
        <p:nvSpPr>
          <p:cNvPr id="7" name="TextBox 6">
            <a:extLst>
              <a:ext uri="{FF2B5EF4-FFF2-40B4-BE49-F238E27FC236}">
                <a16:creationId xmlns:a16="http://schemas.microsoft.com/office/drawing/2014/main" id="{C6878D92-9697-68FB-09BF-1A59A16E275D}"/>
              </a:ext>
            </a:extLst>
          </p:cNvPr>
          <p:cNvSpPr txBox="1"/>
          <p:nvPr/>
        </p:nvSpPr>
        <p:spPr>
          <a:xfrm>
            <a:off x="4550146" y="908720"/>
            <a:ext cx="4646428" cy="3788858"/>
          </a:xfrm>
          <a:prstGeom prst="rect">
            <a:avLst/>
          </a:prstGeom>
          <a:noFill/>
        </p:spPr>
        <p:txBody>
          <a:bodyPr wrap="square">
            <a:spAutoFit/>
          </a:bodyPr>
          <a:lstStyle/>
          <a:p>
            <a:pPr>
              <a:lnSpc>
                <a:spcPct val="150000"/>
              </a:lnSpc>
              <a:buNone/>
            </a:pPr>
            <a:r>
              <a:rPr lang="en-GB" b="1">
                <a:latin typeface="+mn-lt"/>
              </a:rPr>
              <a:t>Replacement Costs</a:t>
            </a:r>
          </a:p>
          <a:p>
            <a:pPr>
              <a:lnSpc>
                <a:spcPct val="150000"/>
              </a:lnSpc>
              <a:buFont typeface="Arial" panose="020B0604020202020204" pitchFamily="34" charset="0"/>
              <a:buChar char="•"/>
            </a:pPr>
            <a:r>
              <a:rPr lang="en-GB">
                <a:latin typeface="+mn-lt"/>
              </a:rPr>
              <a:t>Does insurance cover emergency replacement fees?</a:t>
            </a:r>
          </a:p>
          <a:p>
            <a:pPr>
              <a:lnSpc>
                <a:spcPct val="150000"/>
              </a:lnSpc>
              <a:buFont typeface="Arial" panose="020B0604020202020204" pitchFamily="34" charset="0"/>
              <a:buChar char="•"/>
            </a:pPr>
            <a:r>
              <a:rPr lang="en-GB">
                <a:latin typeface="+mn-lt"/>
              </a:rPr>
              <a:t>Are marketing reprints covered?</a:t>
            </a:r>
          </a:p>
          <a:p>
            <a:pPr>
              <a:lnSpc>
                <a:spcPct val="150000"/>
              </a:lnSpc>
              <a:buFont typeface="Arial" panose="020B0604020202020204" pitchFamily="34" charset="0"/>
              <a:buChar char="•"/>
            </a:pPr>
            <a:r>
              <a:rPr lang="en-GB">
                <a:latin typeface="+mn-lt"/>
              </a:rPr>
              <a:t>Does it include reputational PR support?</a:t>
            </a:r>
          </a:p>
          <a:p>
            <a:pPr>
              <a:lnSpc>
                <a:spcPct val="150000"/>
              </a:lnSpc>
              <a:buNone/>
            </a:pPr>
            <a:r>
              <a:rPr lang="en-GB" b="1">
                <a:latin typeface="+mn-lt"/>
              </a:rPr>
              <a:t>Grey Areas</a:t>
            </a:r>
          </a:p>
          <a:p>
            <a:pPr>
              <a:lnSpc>
                <a:spcPct val="150000"/>
              </a:lnSpc>
              <a:buFont typeface="Arial" panose="020B0604020202020204" pitchFamily="34" charset="0"/>
              <a:buChar char="•"/>
            </a:pPr>
            <a:r>
              <a:rPr lang="en-GB">
                <a:latin typeface="+mn-lt"/>
              </a:rPr>
              <a:t>Partial refunds vs full cancellation</a:t>
            </a:r>
          </a:p>
          <a:p>
            <a:pPr>
              <a:lnSpc>
                <a:spcPct val="150000"/>
              </a:lnSpc>
              <a:buFont typeface="Arial" panose="020B0604020202020204" pitchFamily="34" charset="0"/>
              <a:buChar char="•"/>
            </a:pPr>
            <a:r>
              <a:rPr lang="en-GB">
                <a:latin typeface="+mn-lt"/>
              </a:rPr>
              <a:t>Weather + artist withdrawal combined risk</a:t>
            </a:r>
          </a:p>
          <a:p>
            <a:pPr>
              <a:lnSpc>
                <a:spcPct val="150000"/>
              </a:lnSpc>
              <a:buFont typeface="Arial" panose="020B0604020202020204" pitchFamily="34" charset="0"/>
              <a:buChar char="•"/>
            </a:pPr>
            <a:r>
              <a:rPr lang="en-GB">
                <a:latin typeface="+mn-lt"/>
              </a:rPr>
              <a:t>Policy exclusions buried in fine print</a:t>
            </a:r>
          </a:p>
        </p:txBody>
      </p:sp>
    </p:spTree>
    <p:extLst>
      <p:ext uri="{BB962C8B-B14F-4D97-AF65-F5344CB8AC3E}">
        <p14:creationId xmlns:p14="http://schemas.microsoft.com/office/powerpoint/2010/main" val="161579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2" end="2"/>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4" end="4"/>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7">
                                            <p:txEl>
                                              <p:pRg st="5" end="5"/>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8D638-5229-D02B-0E0B-1A06A712FB8F}"/>
              </a:ext>
            </a:extLst>
          </p:cNvPr>
          <p:cNvSpPr>
            <a:spLocks noGrp="1"/>
          </p:cNvSpPr>
          <p:nvPr>
            <p:ph type="title"/>
          </p:nvPr>
        </p:nvSpPr>
        <p:spPr/>
        <p:txBody>
          <a:bodyPr/>
          <a:lstStyle/>
          <a:p>
            <a:r>
              <a:rPr lang="en-GB"/>
              <a:t>The Purple Guide Book </a:t>
            </a:r>
          </a:p>
        </p:txBody>
      </p:sp>
      <p:sp>
        <p:nvSpPr>
          <p:cNvPr id="3" name="Content Placeholder 2">
            <a:extLst>
              <a:ext uri="{FF2B5EF4-FFF2-40B4-BE49-F238E27FC236}">
                <a16:creationId xmlns:a16="http://schemas.microsoft.com/office/drawing/2014/main" id="{0CA285BE-D2C3-2EC7-A6DF-2AA8744FDFF8}"/>
              </a:ext>
            </a:extLst>
          </p:cNvPr>
          <p:cNvSpPr>
            <a:spLocks noGrp="1"/>
          </p:cNvSpPr>
          <p:nvPr>
            <p:ph idx="1"/>
          </p:nvPr>
        </p:nvSpPr>
        <p:spPr>
          <a:xfrm>
            <a:off x="628650" y="1825625"/>
            <a:ext cx="6319614" cy="3640897"/>
          </a:xfrm>
        </p:spPr>
        <p:txBody>
          <a:bodyPr/>
          <a:lstStyle/>
          <a:p>
            <a:r>
              <a:rPr lang="en-GB" sz="2000" b="1"/>
              <a:t>The Purple Guide</a:t>
            </a:r>
            <a:r>
              <a:rPr lang="en-GB" sz="2000"/>
              <a:t> sits directly underneath those duties in practical terms. It’s the </a:t>
            </a:r>
            <a:r>
              <a:rPr lang="en-GB" sz="2000" i="1"/>
              <a:t>operational interpretation</a:t>
            </a:r>
            <a:r>
              <a:rPr lang="en-GB" sz="2000"/>
              <a:t> of UK event safety law.</a:t>
            </a:r>
          </a:p>
          <a:p>
            <a:r>
              <a:rPr lang="en-GB" sz="2000"/>
              <a:t>The guide is organised into chapters covering </a:t>
            </a:r>
            <a:r>
              <a:rPr lang="en-GB" sz="2000" b="1"/>
              <a:t>key aspects </a:t>
            </a:r>
            <a:r>
              <a:rPr lang="en-GB" sz="2000"/>
              <a:t>of live event safety: crowd management, temporary structures, electrical systems, fire safety, medical provision, and welfare.</a:t>
            </a:r>
          </a:p>
          <a:p>
            <a:r>
              <a:rPr lang="en-GB" sz="2000"/>
              <a:t> Each section </a:t>
            </a:r>
            <a:r>
              <a:rPr lang="en-GB" sz="2000" b="1"/>
              <a:t>integrates legal duties under the Health and Safety at Work etc. Act 1974 </a:t>
            </a:r>
            <a:r>
              <a:rPr lang="en-GB" sz="2000"/>
              <a:t>and related regulations with practical examples and risk management templates.</a:t>
            </a:r>
          </a:p>
        </p:txBody>
      </p:sp>
      <p:pic>
        <p:nvPicPr>
          <p:cNvPr id="4" name="Picture 3">
            <a:extLst>
              <a:ext uri="{FF2B5EF4-FFF2-40B4-BE49-F238E27FC236}">
                <a16:creationId xmlns:a16="http://schemas.microsoft.com/office/drawing/2014/main" id="{9E78AE4A-15ED-FF0F-EF9C-ACF484AEF75C}"/>
              </a:ext>
            </a:extLst>
          </p:cNvPr>
          <p:cNvPicPr>
            <a:picLocks noChangeAspect="1"/>
          </p:cNvPicPr>
          <p:nvPr/>
        </p:nvPicPr>
        <p:blipFill>
          <a:blip r:embed="rId3"/>
          <a:stretch>
            <a:fillRect/>
          </a:stretch>
        </p:blipFill>
        <p:spPr>
          <a:xfrm>
            <a:off x="7224307" y="1916832"/>
            <a:ext cx="1886322" cy="2664296"/>
          </a:xfrm>
          <a:prstGeom prst="rect">
            <a:avLst/>
          </a:prstGeom>
        </p:spPr>
      </p:pic>
    </p:spTree>
    <p:extLst>
      <p:ext uri="{BB962C8B-B14F-4D97-AF65-F5344CB8AC3E}">
        <p14:creationId xmlns:p14="http://schemas.microsoft.com/office/powerpoint/2010/main" val="1618130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36DB-9A35-9D47-80DF-D097C2A558E6}"/>
              </a:ext>
            </a:extLst>
          </p:cNvPr>
          <p:cNvSpPr>
            <a:spLocks noGrp="1"/>
          </p:cNvSpPr>
          <p:nvPr>
            <p:ph type="title"/>
          </p:nvPr>
        </p:nvSpPr>
        <p:spPr>
          <a:xfrm>
            <a:off x="628650" y="365125"/>
            <a:ext cx="7886700" cy="903635"/>
          </a:xfrm>
        </p:spPr>
        <p:txBody>
          <a:bodyPr/>
          <a:lstStyle/>
          <a:p>
            <a:r>
              <a:rPr lang="en-GB" sz="3600" b="1"/>
              <a:t>What Is The Purple Guide?</a:t>
            </a:r>
            <a:br>
              <a:rPr lang="en-GB" sz="3600" b="1"/>
            </a:br>
            <a:endParaRPr lang="en-GB" sz="3600"/>
          </a:p>
        </p:txBody>
      </p:sp>
      <p:sp>
        <p:nvSpPr>
          <p:cNvPr id="3" name="Content Placeholder 2">
            <a:extLst>
              <a:ext uri="{FF2B5EF4-FFF2-40B4-BE49-F238E27FC236}">
                <a16:creationId xmlns:a16="http://schemas.microsoft.com/office/drawing/2014/main" id="{8C006DA9-88C9-1F71-4672-22096B2D2851}"/>
              </a:ext>
            </a:extLst>
          </p:cNvPr>
          <p:cNvSpPr>
            <a:spLocks noGrp="1"/>
          </p:cNvSpPr>
          <p:nvPr>
            <p:ph idx="1"/>
          </p:nvPr>
        </p:nvSpPr>
        <p:spPr>
          <a:xfrm>
            <a:off x="628650" y="1052736"/>
            <a:ext cx="8407846" cy="5400600"/>
          </a:xfrm>
        </p:spPr>
        <p:txBody>
          <a:bodyPr/>
          <a:lstStyle/>
          <a:p>
            <a:r>
              <a:rPr lang="en-GB" sz="2400"/>
              <a:t>The Purple Guide is the </a:t>
            </a:r>
            <a:r>
              <a:rPr lang="en-GB" sz="2400" b="1"/>
              <a:t>industry-recognised UK guidance document</a:t>
            </a:r>
            <a:r>
              <a:rPr lang="en-GB" sz="2400"/>
              <a:t> for planning and delivering safe events.</a:t>
            </a:r>
          </a:p>
          <a:p>
            <a:r>
              <a:rPr lang="en-GB" sz="2400"/>
              <a:t>It is not legislation.</a:t>
            </a:r>
          </a:p>
          <a:p>
            <a:pPr marL="0" indent="0">
              <a:buNone/>
            </a:pPr>
            <a:br>
              <a:rPr lang="en-GB" sz="2400"/>
            </a:br>
            <a:r>
              <a:rPr lang="en-GB" sz="2400"/>
              <a:t>But it is:</a:t>
            </a:r>
          </a:p>
          <a:p>
            <a:r>
              <a:rPr lang="en-GB" sz="2400"/>
              <a:t>Widely used by local authorities</a:t>
            </a:r>
          </a:p>
          <a:p>
            <a:r>
              <a:rPr lang="en-GB" sz="2400"/>
              <a:t>Referenced in Safety Advisory Groups (SAGs)</a:t>
            </a:r>
          </a:p>
          <a:p>
            <a:r>
              <a:rPr lang="en-GB" sz="2400"/>
              <a:t>Considered evidence of good practice</a:t>
            </a:r>
          </a:p>
          <a:p>
            <a:r>
              <a:rPr lang="en-GB" sz="2400"/>
              <a:t>Used in court to assess whether organisers acted reasonably</a:t>
            </a:r>
          </a:p>
          <a:p>
            <a:r>
              <a:rPr lang="en-GB" sz="2400"/>
              <a:t>In practice, if something goes wrong and you ignored Purple Guide principles, you would struggle to defend your position.</a:t>
            </a:r>
          </a:p>
          <a:p>
            <a:endParaRPr lang="en-GB"/>
          </a:p>
        </p:txBody>
      </p:sp>
    </p:spTree>
    <p:extLst>
      <p:ext uri="{BB962C8B-B14F-4D97-AF65-F5344CB8AC3E}">
        <p14:creationId xmlns:p14="http://schemas.microsoft.com/office/powerpoint/2010/main" val="26753401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EEF95-269F-8D13-681D-70E3F6D7CF82}"/>
              </a:ext>
            </a:extLst>
          </p:cNvPr>
          <p:cNvSpPr>
            <a:spLocks noGrp="1"/>
          </p:cNvSpPr>
          <p:nvPr>
            <p:ph type="title"/>
          </p:nvPr>
        </p:nvSpPr>
        <p:spPr>
          <a:xfrm>
            <a:off x="628650" y="365125"/>
            <a:ext cx="7886700" cy="543595"/>
          </a:xfrm>
        </p:spPr>
        <p:txBody>
          <a:bodyPr/>
          <a:lstStyle/>
          <a:p>
            <a:r>
              <a:rPr lang="en-GB" sz="3600" b="1"/>
              <a:t>Duty of Care</a:t>
            </a:r>
            <a:br>
              <a:rPr lang="en-GB" b="1"/>
            </a:br>
            <a:endParaRPr lang="en-GB"/>
          </a:p>
        </p:txBody>
      </p:sp>
      <p:sp>
        <p:nvSpPr>
          <p:cNvPr id="3" name="Content Placeholder 2">
            <a:extLst>
              <a:ext uri="{FF2B5EF4-FFF2-40B4-BE49-F238E27FC236}">
                <a16:creationId xmlns:a16="http://schemas.microsoft.com/office/drawing/2014/main" id="{1E097FA6-27EE-1BDA-C220-0AC9A1F95BB7}"/>
              </a:ext>
            </a:extLst>
          </p:cNvPr>
          <p:cNvSpPr>
            <a:spLocks noGrp="1"/>
          </p:cNvSpPr>
          <p:nvPr>
            <p:ph idx="1"/>
          </p:nvPr>
        </p:nvSpPr>
        <p:spPr>
          <a:xfrm>
            <a:off x="179512" y="636922"/>
            <a:ext cx="7886700" cy="3640897"/>
          </a:xfrm>
        </p:spPr>
        <p:txBody>
          <a:bodyPr/>
          <a:lstStyle/>
          <a:p>
            <a:r>
              <a:rPr lang="en-GB" sz="2000"/>
              <a:t>Linked to:</a:t>
            </a:r>
          </a:p>
          <a:p>
            <a:r>
              <a:rPr lang="en-GB" sz="2000"/>
              <a:t>Health and Safety at Work etc. Act 1974</a:t>
            </a:r>
          </a:p>
          <a:p>
            <a:r>
              <a:rPr lang="en-GB" sz="2000"/>
              <a:t>Occupiers' Liability Act 1957</a:t>
            </a:r>
          </a:p>
          <a:p>
            <a:pPr marL="0" indent="0">
              <a:buNone/>
            </a:pPr>
            <a:r>
              <a:rPr lang="en-GB" sz="2000" b="1"/>
              <a:t>Purple Guide explains:</a:t>
            </a:r>
          </a:p>
          <a:p>
            <a:r>
              <a:rPr lang="en-GB" sz="2000"/>
              <a:t>Safe site design</a:t>
            </a:r>
          </a:p>
          <a:p>
            <a:r>
              <a:rPr lang="en-GB" sz="2000"/>
              <a:t>Welfare provision</a:t>
            </a:r>
          </a:p>
          <a:p>
            <a:r>
              <a:rPr lang="en-GB" sz="2000"/>
              <a:t>Sanitation ratios</a:t>
            </a:r>
          </a:p>
          <a:p>
            <a:r>
              <a:rPr lang="en-GB" sz="2000"/>
              <a:t>Medical cover levels</a:t>
            </a:r>
          </a:p>
          <a:p>
            <a:r>
              <a:rPr lang="en-GB" sz="2000"/>
              <a:t>Barrier systems</a:t>
            </a:r>
          </a:p>
          <a:p>
            <a:r>
              <a:rPr lang="en-GB" sz="2000"/>
              <a:t>Safe ingress/egress</a:t>
            </a:r>
          </a:p>
          <a:p>
            <a:r>
              <a:rPr lang="en-GB" sz="2000"/>
              <a:t>It translates “</a:t>
            </a:r>
            <a:r>
              <a:rPr lang="en-GB" sz="2000" b="1"/>
              <a:t>duty of care” into measurable standards.</a:t>
            </a:r>
          </a:p>
          <a:p>
            <a:endParaRPr lang="en-GB"/>
          </a:p>
        </p:txBody>
      </p:sp>
    </p:spTree>
    <p:extLst>
      <p:ext uri="{BB962C8B-B14F-4D97-AF65-F5344CB8AC3E}">
        <p14:creationId xmlns:p14="http://schemas.microsoft.com/office/powerpoint/2010/main" val="12129361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98D54-75E3-4FDD-7392-5489171A039E}"/>
              </a:ext>
            </a:extLst>
          </p:cNvPr>
          <p:cNvSpPr>
            <a:spLocks noGrp="1"/>
          </p:cNvSpPr>
          <p:nvPr>
            <p:ph type="title"/>
          </p:nvPr>
        </p:nvSpPr>
        <p:spPr>
          <a:xfrm>
            <a:off x="0" y="65915"/>
            <a:ext cx="7886700" cy="1325563"/>
          </a:xfrm>
        </p:spPr>
        <p:txBody>
          <a:bodyPr/>
          <a:lstStyle/>
          <a:p>
            <a:r>
              <a:rPr lang="en-GB" sz="4000" b="1"/>
              <a:t>Risk Assessments</a:t>
            </a:r>
            <a:br>
              <a:rPr lang="en-GB" b="1"/>
            </a:br>
            <a:endParaRPr lang="en-GB"/>
          </a:p>
        </p:txBody>
      </p:sp>
      <p:sp>
        <p:nvSpPr>
          <p:cNvPr id="3" name="Content Placeholder 2">
            <a:extLst>
              <a:ext uri="{FF2B5EF4-FFF2-40B4-BE49-F238E27FC236}">
                <a16:creationId xmlns:a16="http://schemas.microsoft.com/office/drawing/2014/main" id="{786E3287-6709-3D73-CF9E-BEE4DD4A222C}"/>
              </a:ext>
            </a:extLst>
          </p:cNvPr>
          <p:cNvSpPr>
            <a:spLocks noGrp="1"/>
          </p:cNvSpPr>
          <p:nvPr>
            <p:ph idx="1"/>
          </p:nvPr>
        </p:nvSpPr>
        <p:spPr>
          <a:xfrm>
            <a:off x="107504" y="764704"/>
            <a:ext cx="7886700" cy="4968552"/>
          </a:xfrm>
        </p:spPr>
        <p:txBody>
          <a:bodyPr/>
          <a:lstStyle/>
          <a:p>
            <a:r>
              <a:rPr lang="en-GB" sz="2200"/>
              <a:t>Linked to:</a:t>
            </a:r>
          </a:p>
          <a:p>
            <a:r>
              <a:rPr lang="en-GB" sz="2200" b="1"/>
              <a:t>Management of Health and Safety at Work Regulations 1999</a:t>
            </a:r>
          </a:p>
          <a:p>
            <a:pPr marL="0" indent="0">
              <a:buNone/>
            </a:pPr>
            <a:r>
              <a:rPr lang="en-GB" sz="2200"/>
              <a:t>Purple Guide provides guidance on:</a:t>
            </a:r>
          </a:p>
          <a:p>
            <a:r>
              <a:rPr lang="en-GB" sz="2200"/>
              <a:t>Structured risk assessment process</a:t>
            </a:r>
          </a:p>
          <a:p>
            <a:r>
              <a:rPr lang="en-GB" sz="2200"/>
              <a:t>Dynamic risk assessment during live events</a:t>
            </a:r>
          </a:p>
          <a:p>
            <a:r>
              <a:rPr lang="en-GB" sz="2200"/>
              <a:t>Weather monitoring</a:t>
            </a:r>
          </a:p>
          <a:p>
            <a:r>
              <a:rPr lang="en-GB" sz="2200"/>
              <a:t>Crowd density calculations</a:t>
            </a:r>
          </a:p>
          <a:p>
            <a:r>
              <a:rPr lang="en-GB" sz="2200"/>
              <a:t>Temporary structure safety</a:t>
            </a:r>
          </a:p>
          <a:p>
            <a:r>
              <a:rPr lang="en-GB" sz="2200"/>
              <a:t>It moves beyond “fill in a risk form” into </a:t>
            </a:r>
            <a:r>
              <a:rPr lang="en-GB" sz="2200" i="1"/>
              <a:t>event-specific hazard analysis</a:t>
            </a:r>
            <a:r>
              <a:rPr lang="en-GB" sz="2200"/>
              <a:t>.</a:t>
            </a:r>
          </a:p>
          <a:p>
            <a:endParaRPr lang="en-GB"/>
          </a:p>
        </p:txBody>
      </p:sp>
    </p:spTree>
    <p:extLst>
      <p:ext uri="{BB962C8B-B14F-4D97-AF65-F5344CB8AC3E}">
        <p14:creationId xmlns:p14="http://schemas.microsoft.com/office/powerpoint/2010/main" val="87923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9B778-BD5F-74D3-8BB7-D6E0775C8655}"/>
              </a:ext>
            </a:extLst>
          </p:cNvPr>
          <p:cNvSpPr>
            <a:spLocks noGrp="1"/>
          </p:cNvSpPr>
          <p:nvPr>
            <p:ph type="title"/>
          </p:nvPr>
        </p:nvSpPr>
        <p:spPr>
          <a:xfrm>
            <a:off x="35496" y="0"/>
            <a:ext cx="7886700" cy="1325563"/>
          </a:xfrm>
        </p:spPr>
        <p:txBody>
          <a:bodyPr/>
          <a:lstStyle/>
          <a:p>
            <a:r>
              <a:rPr lang="en-GB" sz="3600" b="1"/>
              <a:t>Emergency Planning</a:t>
            </a:r>
            <a:br>
              <a:rPr lang="en-GB" sz="3600" b="1"/>
            </a:br>
            <a:endParaRPr lang="en-GB" sz="3600"/>
          </a:p>
        </p:txBody>
      </p:sp>
      <p:sp>
        <p:nvSpPr>
          <p:cNvPr id="3" name="Content Placeholder 2">
            <a:extLst>
              <a:ext uri="{FF2B5EF4-FFF2-40B4-BE49-F238E27FC236}">
                <a16:creationId xmlns:a16="http://schemas.microsoft.com/office/drawing/2014/main" id="{5AB45968-F1CA-DDC3-5A2B-E38307D6EE3F}"/>
              </a:ext>
            </a:extLst>
          </p:cNvPr>
          <p:cNvSpPr>
            <a:spLocks noGrp="1"/>
          </p:cNvSpPr>
          <p:nvPr>
            <p:ph idx="1"/>
          </p:nvPr>
        </p:nvSpPr>
        <p:spPr>
          <a:xfrm>
            <a:off x="179512" y="764704"/>
            <a:ext cx="7886700" cy="5040560"/>
          </a:xfrm>
        </p:spPr>
        <p:txBody>
          <a:bodyPr/>
          <a:lstStyle/>
          <a:p>
            <a:pPr marL="0" indent="0">
              <a:buNone/>
            </a:pPr>
            <a:r>
              <a:rPr lang="en-GB" sz="2400"/>
              <a:t>Purple Guide covers:</a:t>
            </a:r>
          </a:p>
          <a:p>
            <a:r>
              <a:rPr lang="en-GB" sz="2400"/>
              <a:t>Major incident planning</a:t>
            </a:r>
          </a:p>
          <a:p>
            <a:r>
              <a:rPr lang="en-GB" sz="2400"/>
              <a:t>Multi-agency liaison (Police, Fire, Ambulance)</a:t>
            </a:r>
          </a:p>
          <a:p>
            <a:r>
              <a:rPr lang="en-GB" sz="2400"/>
              <a:t>Evacuation modelling</a:t>
            </a:r>
          </a:p>
          <a:p>
            <a:r>
              <a:rPr lang="en-GB" sz="2400"/>
              <a:t>Control room operations</a:t>
            </a:r>
          </a:p>
          <a:p>
            <a:r>
              <a:rPr lang="en-GB" sz="2400"/>
              <a:t>Communication chains</a:t>
            </a:r>
          </a:p>
          <a:p>
            <a:r>
              <a:rPr lang="en-GB" sz="2400"/>
              <a:t>This is where event management becomes inter-agency risk management.</a:t>
            </a:r>
          </a:p>
          <a:p>
            <a:pPr marL="0" indent="0">
              <a:buNone/>
            </a:pPr>
            <a:r>
              <a:rPr lang="en-GB" sz="2400"/>
              <a:t>Discussion:</a:t>
            </a:r>
          </a:p>
          <a:p>
            <a:r>
              <a:rPr lang="en-GB" sz="2400"/>
              <a:t>Who has authority to stop an event — the organiser, police, or local authority?</a:t>
            </a:r>
          </a:p>
          <a:p>
            <a:endParaRPr lang="en-GB"/>
          </a:p>
        </p:txBody>
      </p:sp>
    </p:spTree>
    <p:extLst>
      <p:ext uri="{BB962C8B-B14F-4D97-AF65-F5344CB8AC3E}">
        <p14:creationId xmlns:p14="http://schemas.microsoft.com/office/powerpoint/2010/main" val="121054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8F9BE-D6A0-3E37-F289-83E950FDF5E4}"/>
              </a:ext>
            </a:extLst>
          </p:cNvPr>
          <p:cNvSpPr>
            <a:spLocks noGrp="1"/>
          </p:cNvSpPr>
          <p:nvPr>
            <p:ph type="title"/>
          </p:nvPr>
        </p:nvSpPr>
        <p:spPr>
          <a:xfrm>
            <a:off x="-23614" y="31858"/>
            <a:ext cx="7886700" cy="1325563"/>
          </a:xfrm>
        </p:spPr>
        <p:txBody>
          <a:bodyPr/>
          <a:lstStyle/>
          <a:p>
            <a:r>
              <a:rPr lang="en-GB" sz="3600" b="1"/>
              <a:t>Competent Staff &amp; Contractors</a:t>
            </a:r>
            <a:br>
              <a:rPr lang="en-GB" b="1"/>
            </a:br>
            <a:endParaRPr lang="en-GB"/>
          </a:p>
        </p:txBody>
      </p:sp>
      <p:sp>
        <p:nvSpPr>
          <p:cNvPr id="3" name="Content Placeholder 2">
            <a:extLst>
              <a:ext uri="{FF2B5EF4-FFF2-40B4-BE49-F238E27FC236}">
                <a16:creationId xmlns:a16="http://schemas.microsoft.com/office/drawing/2014/main" id="{388528D6-A50E-B214-5A81-6C38CF022D97}"/>
              </a:ext>
            </a:extLst>
          </p:cNvPr>
          <p:cNvSpPr>
            <a:spLocks noGrp="1"/>
          </p:cNvSpPr>
          <p:nvPr>
            <p:ph idx="1"/>
          </p:nvPr>
        </p:nvSpPr>
        <p:spPr>
          <a:xfrm>
            <a:off x="179512" y="1052736"/>
            <a:ext cx="4464496" cy="3640897"/>
          </a:xfrm>
        </p:spPr>
        <p:txBody>
          <a:bodyPr/>
          <a:lstStyle/>
          <a:p>
            <a:pPr marL="0" indent="0">
              <a:buNone/>
            </a:pPr>
            <a:r>
              <a:rPr lang="en-GB" sz="2400"/>
              <a:t>Purple Guide stresses:</a:t>
            </a:r>
          </a:p>
          <a:p>
            <a:r>
              <a:rPr lang="en-GB" sz="2400"/>
              <a:t>Qualified structural engineers for stages</a:t>
            </a:r>
          </a:p>
          <a:p>
            <a:r>
              <a:rPr lang="en-GB" sz="2400"/>
              <a:t>Trained crowd safety managers</a:t>
            </a:r>
          </a:p>
          <a:p>
            <a:r>
              <a:rPr lang="en-GB" sz="2400"/>
              <a:t>Accredited security (SIA licensed)</a:t>
            </a:r>
          </a:p>
          <a:p>
            <a:r>
              <a:rPr lang="en-GB" sz="2400"/>
              <a:t>Experienced medical providers</a:t>
            </a:r>
          </a:p>
          <a:p>
            <a:r>
              <a:rPr lang="en-GB" sz="2400"/>
              <a:t>Competence is key to legal defensibility.</a:t>
            </a:r>
          </a:p>
          <a:p>
            <a:endParaRPr lang="en-GB"/>
          </a:p>
        </p:txBody>
      </p:sp>
      <p:sp>
        <p:nvSpPr>
          <p:cNvPr id="7" name="TextBox 6">
            <a:extLst>
              <a:ext uri="{FF2B5EF4-FFF2-40B4-BE49-F238E27FC236}">
                <a16:creationId xmlns:a16="http://schemas.microsoft.com/office/drawing/2014/main" id="{B990830A-FCE7-58F4-CBB0-92A4FFBE5F35}"/>
              </a:ext>
            </a:extLst>
          </p:cNvPr>
          <p:cNvSpPr txBox="1"/>
          <p:nvPr/>
        </p:nvSpPr>
        <p:spPr>
          <a:xfrm>
            <a:off x="4860032" y="980728"/>
            <a:ext cx="4176464" cy="3970318"/>
          </a:xfrm>
          <a:prstGeom prst="rect">
            <a:avLst/>
          </a:prstGeom>
          <a:noFill/>
        </p:spPr>
        <p:txBody>
          <a:bodyPr wrap="square">
            <a:spAutoFit/>
          </a:bodyPr>
          <a:lstStyle/>
          <a:p>
            <a:pPr>
              <a:buNone/>
            </a:pPr>
            <a:r>
              <a:rPr lang="en-GB" sz="2100" b="1">
                <a:latin typeface="+mn-lt"/>
              </a:rPr>
              <a:t>Crowd Management Planning</a:t>
            </a:r>
          </a:p>
          <a:p>
            <a:pPr>
              <a:buNone/>
            </a:pPr>
            <a:r>
              <a:rPr lang="en-GB" sz="2100">
                <a:latin typeface="+mn-lt"/>
              </a:rPr>
              <a:t>One of the strongest sections.</a:t>
            </a:r>
          </a:p>
          <a:p>
            <a:pPr>
              <a:buNone/>
            </a:pPr>
            <a:r>
              <a:rPr lang="en-GB" sz="2100">
                <a:latin typeface="+mn-lt"/>
              </a:rPr>
              <a:t>It covers:</a:t>
            </a:r>
          </a:p>
          <a:p>
            <a:pPr>
              <a:buFont typeface="Arial" panose="020B0604020202020204" pitchFamily="34" charset="0"/>
              <a:buChar char="•"/>
            </a:pPr>
            <a:r>
              <a:rPr lang="en-GB" sz="2100">
                <a:latin typeface="+mn-lt"/>
              </a:rPr>
              <a:t>Crowd psychology</a:t>
            </a:r>
          </a:p>
          <a:p>
            <a:pPr>
              <a:buFont typeface="Arial" panose="020B0604020202020204" pitchFamily="34" charset="0"/>
              <a:buChar char="•"/>
            </a:pPr>
            <a:r>
              <a:rPr lang="en-GB" sz="2100">
                <a:latin typeface="+mn-lt"/>
              </a:rPr>
              <a:t>Density thresholds (people per m²)</a:t>
            </a:r>
          </a:p>
          <a:p>
            <a:pPr>
              <a:buFont typeface="Arial" panose="020B0604020202020204" pitchFamily="34" charset="0"/>
              <a:buChar char="•"/>
            </a:pPr>
            <a:r>
              <a:rPr lang="en-GB" sz="2100">
                <a:latin typeface="+mn-lt"/>
              </a:rPr>
              <a:t>Flow rates</a:t>
            </a:r>
          </a:p>
          <a:p>
            <a:pPr>
              <a:buFont typeface="Arial" panose="020B0604020202020204" pitchFamily="34" charset="0"/>
              <a:buChar char="•"/>
            </a:pPr>
            <a:r>
              <a:rPr lang="en-GB" sz="2100">
                <a:latin typeface="+mn-lt"/>
              </a:rPr>
              <a:t>Barrier design</a:t>
            </a:r>
          </a:p>
          <a:p>
            <a:pPr>
              <a:buFont typeface="Arial" panose="020B0604020202020204" pitchFamily="34" charset="0"/>
              <a:buChar char="•"/>
            </a:pPr>
            <a:r>
              <a:rPr lang="en-GB" sz="2100">
                <a:latin typeface="+mn-lt"/>
              </a:rPr>
              <a:t>Front-of-stage risk</a:t>
            </a:r>
          </a:p>
          <a:p>
            <a:pPr>
              <a:buFont typeface="Arial" panose="020B0604020202020204" pitchFamily="34" charset="0"/>
              <a:buChar char="•"/>
            </a:pPr>
            <a:r>
              <a:rPr lang="en-GB" sz="2100">
                <a:latin typeface="+mn-lt"/>
              </a:rPr>
              <a:t>Queue management</a:t>
            </a:r>
          </a:p>
          <a:p>
            <a:pPr>
              <a:buFont typeface="Arial" panose="020B0604020202020204" pitchFamily="34" charset="0"/>
              <a:buChar char="•"/>
            </a:pPr>
            <a:endParaRPr lang="en-GB" sz="2100">
              <a:latin typeface="+mn-lt"/>
            </a:endParaRPr>
          </a:p>
          <a:p>
            <a:pPr>
              <a:buNone/>
            </a:pPr>
            <a:r>
              <a:rPr lang="en-GB" sz="2100">
                <a:latin typeface="+mn-lt"/>
              </a:rPr>
              <a:t>historically to lessons learned from:</a:t>
            </a:r>
          </a:p>
          <a:p>
            <a:pPr>
              <a:buFont typeface="Arial" panose="020B0604020202020204" pitchFamily="34" charset="0"/>
              <a:buChar char="•"/>
            </a:pPr>
            <a:r>
              <a:rPr lang="en-GB" sz="2100">
                <a:latin typeface="+mn-lt"/>
              </a:rPr>
              <a:t>Hillsborough disaster</a:t>
            </a:r>
          </a:p>
        </p:txBody>
      </p:sp>
    </p:spTree>
    <p:extLst>
      <p:ext uri="{BB962C8B-B14F-4D97-AF65-F5344CB8AC3E}">
        <p14:creationId xmlns:p14="http://schemas.microsoft.com/office/powerpoint/2010/main" val="1348756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D9BFFBBF-8CBD-1C18-3DFA-7E2621A778EF}"/>
              </a:ext>
            </a:extLst>
          </p:cNvPr>
          <p:cNvSpPr>
            <a:spLocks noGrp="1" noChangeArrowheads="1"/>
          </p:cNvSpPr>
          <p:nvPr>
            <p:ph type="title"/>
          </p:nvPr>
        </p:nvSpPr>
        <p:spPr/>
        <p:txBody>
          <a:bodyPr/>
          <a:lstStyle/>
          <a:p>
            <a:r>
              <a:rPr lang="en-GB" altLang="en-US">
                <a:solidFill>
                  <a:srgbClr val="002060"/>
                </a:solidFill>
              </a:rPr>
              <a:t>Look at what you’ve achieved!…</a:t>
            </a:r>
          </a:p>
        </p:txBody>
      </p:sp>
      <p:sp>
        <p:nvSpPr>
          <p:cNvPr id="23555" name="Content Placeholder 2">
            <a:extLst>
              <a:ext uri="{FF2B5EF4-FFF2-40B4-BE49-F238E27FC236}">
                <a16:creationId xmlns:a16="http://schemas.microsoft.com/office/drawing/2014/main" id="{6A4FDC88-0E12-7160-674B-AF9C8E6BFF8D}"/>
              </a:ext>
            </a:extLst>
          </p:cNvPr>
          <p:cNvSpPr>
            <a:spLocks noGrp="1" noChangeArrowheads="1"/>
          </p:cNvSpPr>
          <p:nvPr>
            <p:ph idx="1"/>
          </p:nvPr>
        </p:nvSpPr>
        <p:spPr/>
        <p:txBody>
          <a:bodyPr/>
          <a:lstStyle/>
          <a:p>
            <a:pPr lvl="1"/>
            <a:r>
              <a:rPr lang="en-GB" altLang="en-US">
                <a:solidFill>
                  <a:srgbClr val="002060"/>
                </a:solidFill>
              </a:rPr>
              <a:t>a feasible event concept and programme</a:t>
            </a:r>
          </a:p>
          <a:p>
            <a:pPr lvl="1"/>
            <a:r>
              <a:rPr lang="en-GB" altLang="en-US">
                <a:solidFill>
                  <a:srgbClr val="002060"/>
                </a:solidFill>
              </a:rPr>
              <a:t>a clear aim and objectives</a:t>
            </a:r>
          </a:p>
          <a:p>
            <a:pPr lvl="1"/>
            <a:r>
              <a:rPr lang="en-GB" altLang="en-US">
                <a:solidFill>
                  <a:srgbClr val="002060"/>
                </a:solidFill>
              </a:rPr>
              <a:t>a project plan for the lead time to your event – WBS and Gantt Chart.</a:t>
            </a:r>
          </a:p>
          <a:p>
            <a:pPr lvl="1"/>
            <a:r>
              <a:rPr lang="en-GB" altLang="en-US">
                <a:solidFill>
                  <a:srgbClr val="002060"/>
                </a:solidFill>
              </a:rPr>
              <a:t>a marketing plan which includes who you’re marketing your event to and why</a:t>
            </a:r>
          </a:p>
          <a:p>
            <a:pPr lvl="1"/>
            <a:r>
              <a:rPr lang="en-GB" altLang="en-US">
                <a:solidFill>
                  <a:srgbClr val="002060"/>
                </a:solidFill>
              </a:rPr>
              <a:t>an event budget – items of income/expenditure and cash flow consideration</a:t>
            </a:r>
          </a:p>
          <a:p>
            <a:pPr lvl="1"/>
            <a:r>
              <a:rPr lang="en-GB" altLang="en-US">
                <a:solidFill>
                  <a:srgbClr val="002060"/>
                </a:solidFill>
              </a:rPr>
              <a:t>a risk management and contingency plan</a:t>
            </a:r>
          </a:p>
          <a:p>
            <a:pPr lvl="1"/>
            <a:r>
              <a:rPr lang="en-GB" altLang="en-US">
                <a:solidFill>
                  <a:srgbClr val="002060"/>
                </a:solidFill>
              </a:rPr>
              <a:t>a running order for ‘on the day’ logistics</a:t>
            </a:r>
          </a:p>
          <a:p>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0AA6A5E-CE3F-8C62-22D4-B297807FF2C0}"/>
              </a:ext>
            </a:extLst>
          </p:cNvPr>
          <p:cNvSpPr>
            <a:spLocks noGrp="1"/>
          </p:cNvSpPr>
          <p:nvPr>
            <p:ph type="title"/>
          </p:nvPr>
        </p:nvSpPr>
        <p:spPr/>
        <p:txBody>
          <a:bodyPr rtlCol="0">
            <a:normAutofit/>
          </a:bodyPr>
          <a:lstStyle/>
          <a:p>
            <a:pPr fontAlgn="auto">
              <a:spcAft>
                <a:spcPts val="0"/>
              </a:spcAft>
              <a:defRPr/>
            </a:pPr>
            <a:r>
              <a:rPr lang="en-GB" altLang="en-US">
                <a:solidFill>
                  <a:schemeClr val="tx1">
                    <a:lumMod val="75000"/>
                    <a:lumOff val="25000"/>
                  </a:schemeClr>
                </a:solidFill>
              </a:rPr>
              <a:t>Evaluation</a:t>
            </a:r>
          </a:p>
        </p:txBody>
      </p:sp>
      <p:sp>
        <p:nvSpPr>
          <p:cNvPr id="24579" name="Content Placeholder 2">
            <a:extLst>
              <a:ext uri="{FF2B5EF4-FFF2-40B4-BE49-F238E27FC236}">
                <a16:creationId xmlns:a16="http://schemas.microsoft.com/office/drawing/2014/main" id="{1543E02F-12D4-2228-1A3E-7A4FB5524505}"/>
              </a:ext>
            </a:extLst>
          </p:cNvPr>
          <p:cNvSpPr>
            <a:spLocks noGrp="1" noChangeArrowheads="1"/>
          </p:cNvSpPr>
          <p:nvPr>
            <p:ph idx="1"/>
          </p:nvPr>
        </p:nvSpPr>
        <p:spPr/>
        <p:txBody>
          <a:bodyPr/>
          <a:lstStyle/>
          <a:p>
            <a:pPr marL="0" indent="0" algn="ctr">
              <a:buFont typeface="Monotype Sorts"/>
              <a:buNone/>
            </a:pPr>
            <a:r>
              <a:rPr lang="en-GB" altLang="en-US" sz="6600"/>
              <a:t>How will your event measure up against the plans???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B3A6AC7-BEB3-1158-5D51-97084897A01F}"/>
              </a:ext>
            </a:extLst>
          </p:cNvPr>
          <p:cNvSpPr>
            <a:spLocks noGrp="1" noChangeArrowheads="1"/>
          </p:cNvSpPr>
          <p:nvPr>
            <p:ph type="title"/>
          </p:nvPr>
        </p:nvSpPr>
        <p:spPr>
          <a:xfrm>
            <a:off x="0" y="107950"/>
            <a:ext cx="9144000" cy="1143000"/>
          </a:xfrm>
        </p:spPr>
        <p:txBody>
          <a:bodyPr/>
          <a:lstStyle/>
          <a:p>
            <a:r>
              <a:rPr lang="en-GB" altLang="en-US" b="1">
                <a:solidFill>
                  <a:srgbClr val="000066"/>
                </a:solidFill>
              </a:rPr>
              <a:t>What is Event Evaluation?</a:t>
            </a:r>
          </a:p>
        </p:txBody>
      </p:sp>
      <p:sp>
        <p:nvSpPr>
          <p:cNvPr id="25603" name="Rectangle 3">
            <a:extLst>
              <a:ext uri="{FF2B5EF4-FFF2-40B4-BE49-F238E27FC236}">
                <a16:creationId xmlns:a16="http://schemas.microsoft.com/office/drawing/2014/main" id="{AB6D9193-E107-39F5-5C7D-515B8A6385B8}"/>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b="1">
              <a:solidFill>
                <a:srgbClr val="000066"/>
              </a:solidFill>
            </a:endParaRPr>
          </a:p>
          <a:p>
            <a:pPr marL="0" indent="0" algn="r">
              <a:buFontTx/>
              <a:buNone/>
            </a:pPr>
            <a:endParaRPr lang="en-GB" altLang="en-US" b="1">
              <a:solidFill>
                <a:srgbClr val="000066"/>
              </a:solidFill>
            </a:endParaRPr>
          </a:p>
          <a:p>
            <a:pPr marL="0" indent="0" algn="r">
              <a:buFontTx/>
              <a:buNone/>
            </a:pPr>
            <a:endParaRPr lang="en-GB" altLang="en-US" sz="1600" b="1"/>
          </a:p>
          <a:p>
            <a:pPr marL="0" indent="0" algn="r">
              <a:buFontTx/>
              <a:buNone/>
            </a:pPr>
            <a:endParaRPr lang="en-GB" altLang="en-US" sz="1600" b="1"/>
          </a:p>
        </p:txBody>
      </p:sp>
      <p:sp>
        <p:nvSpPr>
          <p:cNvPr id="25604" name="Rectangle 6">
            <a:extLst>
              <a:ext uri="{FF2B5EF4-FFF2-40B4-BE49-F238E27FC236}">
                <a16:creationId xmlns:a16="http://schemas.microsoft.com/office/drawing/2014/main" id="{C7631518-3843-A7B7-3FF7-6D38CED6B917}"/>
              </a:ext>
            </a:extLst>
          </p:cNvPr>
          <p:cNvSpPr>
            <a:spLocks noChangeArrowheads="1"/>
          </p:cNvSpPr>
          <p:nvPr/>
        </p:nvSpPr>
        <p:spPr bwMode="auto">
          <a:xfrm>
            <a:off x="107950" y="1412875"/>
            <a:ext cx="8353425"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tabLst>
                <a:tab pos="987425" algn="l"/>
              </a:tabLst>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tabLst>
                <a:tab pos="987425" algn="l"/>
              </a:tabLst>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tabLst>
                <a:tab pos="987425" algn="l"/>
              </a:tabLst>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tabLst>
                <a:tab pos="987425" algn="l"/>
              </a:tabLst>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tabLst>
                <a:tab pos="987425" algn="l"/>
              </a:tabLst>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9pPr>
          </a:lstStyle>
          <a:p>
            <a:pPr eaLnBrk="1" hangingPunct="1">
              <a:lnSpc>
                <a:spcPct val="80000"/>
              </a:lnSpc>
              <a:spcBef>
                <a:spcPct val="20000"/>
              </a:spcBef>
              <a:buFontTx/>
              <a:buNone/>
            </a:pPr>
            <a:r>
              <a:rPr lang="en-GB" altLang="en-US" sz="3200">
                <a:solidFill>
                  <a:srgbClr val="000066"/>
                </a:solidFill>
                <a:latin typeface="Arial" panose="020B0604020202020204" pitchFamily="34" charset="0"/>
              </a:rPr>
              <a:t>“	“T</a:t>
            </a:r>
            <a:r>
              <a:rPr lang="en-GB" altLang="en-US" sz="2400">
                <a:solidFill>
                  <a:srgbClr val="000066"/>
                </a:solidFill>
                <a:latin typeface="Arial" panose="020B0604020202020204" pitchFamily="34" charset="0"/>
              </a:rPr>
              <a:t>he need to learn about the environment surrounding the organisation and the intended outcomes of the event, to be aware of the unintended outcomes of the event, and to consider ways that management can improve it for the future.”</a:t>
            </a:r>
          </a:p>
          <a:p>
            <a:pPr algn="r" eaLnBrk="1" hangingPunct="1">
              <a:lnSpc>
                <a:spcPct val="80000"/>
              </a:lnSpc>
              <a:spcBef>
                <a:spcPct val="20000"/>
              </a:spcBef>
              <a:buFontTx/>
              <a:buNone/>
            </a:pPr>
            <a:r>
              <a:rPr lang="en-GB" altLang="en-US" sz="2400" b="1">
                <a:solidFill>
                  <a:srgbClr val="000066"/>
                </a:solidFill>
                <a:latin typeface="Arial" panose="020B0604020202020204" pitchFamily="34" charset="0"/>
              </a:rPr>
              <a:t>Getz (2010)</a:t>
            </a:r>
          </a:p>
          <a:p>
            <a:pPr eaLnBrk="1" hangingPunct="1">
              <a:lnSpc>
                <a:spcPct val="80000"/>
              </a:lnSpc>
              <a:spcBef>
                <a:spcPct val="20000"/>
              </a:spcBef>
              <a:buFontTx/>
              <a:buNone/>
            </a:pPr>
            <a:r>
              <a:rPr lang="en-GB" altLang="en-US" sz="3200" b="1">
                <a:solidFill>
                  <a:srgbClr val="000066"/>
                </a:solidFill>
                <a:latin typeface="Arial" panose="020B0604020202020204" pitchFamily="34" charset="0"/>
              </a:rPr>
              <a:t>      </a:t>
            </a:r>
            <a:r>
              <a:rPr lang="en-GB" altLang="en-US" b="1">
                <a:solidFill>
                  <a:srgbClr val="000066"/>
                </a:solidFill>
                <a:latin typeface="Arial" panose="020B0604020202020204" pitchFamily="34" charset="0"/>
              </a:rPr>
              <a:t>Enables:</a:t>
            </a:r>
          </a:p>
          <a:p>
            <a:pPr eaLnBrk="1" hangingPunct="1">
              <a:lnSpc>
                <a:spcPct val="80000"/>
              </a:lnSpc>
              <a:spcBef>
                <a:spcPct val="20000"/>
              </a:spcBef>
              <a:buFontTx/>
              <a:buNone/>
            </a:pPr>
            <a:r>
              <a:rPr lang="en-GB" altLang="en-US" b="1">
                <a:solidFill>
                  <a:srgbClr val="000066"/>
                </a:solidFill>
                <a:latin typeface="Arial" panose="020B0604020202020204" pitchFamily="34" charset="0"/>
              </a:rPr>
              <a:t>	   </a:t>
            </a:r>
            <a:r>
              <a:rPr lang="en-GB" altLang="en-US">
                <a:solidFill>
                  <a:srgbClr val="000066"/>
                </a:solidFill>
                <a:latin typeface="Arial" panose="020B0604020202020204" pitchFamily="34" charset="0"/>
              </a:rPr>
              <a:t>-</a:t>
            </a:r>
            <a:r>
              <a:rPr lang="en-GB" altLang="en-US" b="1">
                <a:solidFill>
                  <a:srgbClr val="000066"/>
                </a:solidFill>
                <a:latin typeface="Arial" panose="020B0604020202020204" pitchFamily="34" charset="0"/>
              </a:rPr>
              <a:t> </a:t>
            </a:r>
            <a:r>
              <a:rPr lang="en-GB" altLang="en-US">
                <a:solidFill>
                  <a:srgbClr val="000066"/>
                </a:solidFill>
                <a:latin typeface="Arial" panose="020B0604020202020204" pitchFamily="34" charset="0"/>
              </a:rPr>
              <a:t>Event profiles to be created</a:t>
            </a:r>
          </a:p>
          <a:p>
            <a:pPr eaLnBrk="1" hangingPunct="1">
              <a:lnSpc>
                <a:spcPct val="80000"/>
              </a:lnSpc>
              <a:spcBef>
                <a:spcPct val="20000"/>
              </a:spcBef>
              <a:buFontTx/>
              <a:buNone/>
            </a:pPr>
            <a:r>
              <a:rPr lang="en-GB" altLang="en-US">
                <a:solidFill>
                  <a:srgbClr val="000066"/>
                </a:solidFill>
                <a:latin typeface="Arial" panose="020B0604020202020204" pitchFamily="34" charset="0"/>
              </a:rPr>
              <a:t>	   - Feedback to be provided to stakeholders</a:t>
            </a:r>
          </a:p>
          <a:p>
            <a:pPr eaLnBrk="1" hangingPunct="1">
              <a:lnSpc>
                <a:spcPct val="80000"/>
              </a:lnSpc>
              <a:spcBef>
                <a:spcPct val="20000"/>
              </a:spcBef>
              <a:buFontTx/>
              <a:buNone/>
            </a:pPr>
            <a:r>
              <a:rPr lang="en-GB" altLang="en-US">
                <a:solidFill>
                  <a:srgbClr val="000066"/>
                </a:solidFill>
                <a:latin typeface="Arial" panose="020B0604020202020204" pitchFamily="34" charset="0"/>
              </a:rPr>
              <a:t>	   - Provides a tool for analysis and improvement</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7">
            <a:extLst>
              <a:ext uri="{FF2B5EF4-FFF2-40B4-BE49-F238E27FC236}">
                <a16:creationId xmlns:a16="http://schemas.microsoft.com/office/drawing/2014/main" id="{DD79F082-E9EA-279B-D536-38CE6AFFF9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260350"/>
            <a:ext cx="7416800" cy="657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651" name="Rectangle 4">
            <a:extLst>
              <a:ext uri="{FF2B5EF4-FFF2-40B4-BE49-F238E27FC236}">
                <a16:creationId xmlns:a16="http://schemas.microsoft.com/office/drawing/2014/main" id="{07A2B165-28EC-D08E-D35A-94475ECEB6F0}"/>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US" altLang="en-US" sz="3200">
              <a:solidFill>
                <a:srgbClr val="000066"/>
              </a:solidFill>
              <a:latin typeface="Arial" panose="020B0604020202020204" pitchFamily="34" charset="0"/>
            </a:endParaRPr>
          </a:p>
        </p:txBody>
      </p:sp>
      <p:sp>
        <p:nvSpPr>
          <p:cNvPr id="27652" name="Rectangle 5">
            <a:extLst>
              <a:ext uri="{FF2B5EF4-FFF2-40B4-BE49-F238E27FC236}">
                <a16:creationId xmlns:a16="http://schemas.microsoft.com/office/drawing/2014/main" id="{819821B9-2AB1-0570-0CA3-76E92804412D}"/>
              </a:ext>
            </a:extLst>
          </p:cNvPr>
          <p:cNvSpPr>
            <a:spLocks noChangeArrowheads="1"/>
          </p:cNvSpPr>
          <p:nvPr/>
        </p:nvSpPr>
        <p:spPr bwMode="auto">
          <a:xfrm>
            <a:off x="395288" y="1125538"/>
            <a:ext cx="8686800" cy="115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None/>
            </a:pPr>
            <a:endParaRPr lang="en-GB" altLang="en-US" sz="3200">
              <a:solidFill>
                <a:srgbClr val="000066"/>
              </a:solidFill>
              <a:latin typeface="Arial" panose="020B060402020202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AE43875-1C40-EA46-B442-4925BDBF783A}"/>
              </a:ext>
            </a:extLst>
          </p:cNvPr>
          <p:cNvSpPr>
            <a:spLocks noGrp="1" noChangeArrowheads="1"/>
          </p:cNvSpPr>
          <p:nvPr>
            <p:ph type="title"/>
          </p:nvPr>
        </p:nvSpPr>
        <p:spPr>
          <a:xfrm>
            <a:off x="0" y="17463"/>
            <a:ext cx="7886700" cy="1325562"/>
          </a:xfrm>
        </p:spPr>
        <p:txBody>
          <a:bodyPr/>
          <a:lstStyle/>
          <a:p>
            <a:r>
              <a:rPr lang="en-GB" altLang="en-US" b="1">
                <a:solidFill>
                  <a:srgbClr val="000066"/>
                </a:solidFill>
                <a:cs typeface="Arial" panose="020B0604020202020204" pitchFamily="34" charset="0"/>
              </a:rPr>
              <a:t>Evaluation…</a:t>
            </a:r>
          </a:p>
        </p:txBody>
      </p:sp>
      <p:sp>
        <p:nvSpPr>
          <p:cNvPr id="12291" name="Content Placeholder 2">
            <a:extLst>
              <a:ext uri="{FF2B5EF4-FFF2-40B4-BE49-F238E27FC236}">
                <a16:creationId xmlns:a16="http://schemas.microsoft.com/office/drawing/2014/main" id="{B81F040A-C683-6B77-D5E0-109BAFC628A3}"/>
              </a:ext>
            </a:extLst>
          </p:cNvPr>
          <p:cNvSpPr>
            <a:spLocks noGrp="1"/>
          </p:cNvSpPr>
          <p:nvPr>
            <p:ph idx="1"/>
          </p:nvPr>
        </p:nvSpPr>
        <p:spPr>
          <a:xfrm>
            <a:off x="107950" y="1252538"/>
            <a:ext cx="7886700" cy="4352925"/>
          </a:xfrm>
        </p:spPr>
        <p:txBody>
          <a:bodyPr rtlCol="0">
            <a:normAutofit/>
          </a:bodyPr>
          <a:lstStyle/>
          <a:p>
            <a:pPr marL="91440" indent="-91440" fontAlgn="auto">
              <a:spcBef>
                <a:spcPct val="50000"/>
              </a:spcBef>
              <a:spcAft>
                <a:spcPts val="0"/>
              </a:spcAft>
              <a:defRPr/>
            </a:pPr>
            <a:r>
              <a:rPr lang="en-GB" altLang="en-US">
                <a:solidFill>
                  <a:srgbClr val="000066"/>
                </a:solidFill>
                <a:cs typeface="Arial" panose="020B0604020202020204" pitchFamily="34" charset="0"/>
              </a:rPr>
              <a:t>Aids credibility</a:t>
            </a:r>
          </a:p>
          <a:p>
            <a:pPr marL="91440" indent="-91440" fontAlgn="auto">
              <a:spcBef>
                <a:spcPct val="50000"/>
              </a:spcBef>
              <a:spcAft>
                <a:spcPts val="0"/>
              </a:spcAft>
              <a:defRPr/>
            </a:pPr>
            <a:r>
              <a:rPr lang="en-GB" altLang="en-US">
                <a:solidFill>
                  <a:srgbClr val="000066"/>
                </a:solidFill>
                <a:cs typeface="Arial" panose="020B0604020202020204" pitchFamily="34" charset="0"/>
              </a:rPr>
              <a:t>Establishes outcomes</a:t>
            </a:r>
          </a:p>
          <a:p>
            <a:pPr marL="91440" indent="-91440" fontAlgn="auto">
              <a:spcBef>
                <a:spcPct val="50000"/>
              </a:spcBef>
              <a:spcAft>
                <a:spcPts val="0"/>
              </a:spcAft>
              <a:defRPr/>
            </a:pPr>
            <a:r>
              <a:rPr lang="en-GB" altLang="en-US">
                <a:solidFill>
                  <a:srgbClr val="000066"/>
                </a:solidFill>
                <a:cs typeface="Arial" panose="020B0604020202020204" pitchFamily="34" charset="0"/>
              </a:rPr>
              <a:t>Acknowledges benefits</a:t>
            </a:r>
          </a:p>
          <a:p>
            <a:pPr marL="91440" indent="-91440" fontAlgn="auto">
              <a:spcBef>
                <a:spcPct val="50000"/>
              </a:spcBef>
              <a:spcAft>
                <a:spcPts val="0"/>
              </a:spcAft>
              <a:defRPr/>
            </a:pPr>
            <a:r>
              <a:rPr lang="en-GB" altLang="en-US">
                <a:solidFill>
                  <a:srgbClr val="000066"/>
                </a:solidFill>
                <a:cs typeface="Arial" panose="020B0604020202020204" pitchFamily="34" charset="0"/>
              </a:rPr>
              <a:t>Accepts limitations</a:t>
            </a:r>
          </a:p>
          <a:p>
            <a:pPr marL="91440" indent="-91440" fontAlgn="auto">
              <a:spcBef>
                <a:spcPct val="50000"/>
              </a:spcBef>
              <a:spcAft>
                <a:spcPts val="0"/>
              </a:spcAft>
              <a:defRPr/>
            </a:pPr>
            <a:r>
              <a:rPr lang="en-GB" altLang="en-US">
                <a:solidFill>
                  <a:srgbClr val="000066"/>
                </a:solidFill>
                <a:cs typeface="Arial" panose="020B0604020202020204" pitchFamily="34" charset="0"/>
              </a:rPr>
              <a:t>Insights are gained</a:t>
            </a:r>
          </a:p>
          <a:p>
            <a:pPr marL="91440" indent="-91440" fontAlgn="auto">
              <a:spcBef>
                <a:spcPct val="50000"/>
              </a:spcBef>
              <a:spcAft>
                <a:spcPts val="0"/>
              </a:spcAft>
              <a:defRPr/>
            </a:pPr>
            <a:r>
              <a:rPr lang="en-GB" altLang="en-US">
                <a:solidFill>
                  <a:srgbClr val="000066"/>
                </a:solidFill>
                <a:cs typeface="Arial" panose="020B0604020202020204" pitchFamily="34" charset="0"/>
              </a:rPr>
              <a:t>Lessons are learnt</a:t>
            </a:r>
          </a:p>
          <a:p>
            <a:pPr marL="91440" indent="-91440" fontAlgn="auto">
              <a:spcBef>
                <a:spcPct val="50000"/>
              </a:spcBef>
              <a:spcAft>
                <a:spcPts val="0"/>
              </a:spcAft>
              <a:defRPr/>
            </a:pPr>
            <a:r>
              <a:rPr lang="en-GB" altLang="en-US">
                <a:solidFill>
                  <a:srgbClr val="000066"/>
                </a:solidFill>
                <a:cs typeface="Arial" panose="020B0604020202020204" pitchFamily="34" charset="0"/>
              </a:rPr>
              <a:t>Events are perfected</a:t>
            </a:r>
          </a:p>
          <a:p>
            <a:pPr marL="91440" indent="-91440" fontAlgn="auto">
              <a:spcAft>
                <a:spcPts val="0"/>
              </a:spcAft>
              <a:defRPr/>
            </a:pPr>
            <a:endParaRPr lang="en-GB" altLang="en-US">
              <a:solidFill>
                <a:schemeClr val="tx1">
                  <a:lumMod val="75000"/>
                  <a:lumOff val="25000"/>
                </a:schemeClr>
              </a:solidFil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84345A1-4F9E-37BF-2756-CF1478C77F0C}"/>
              </a:ext>
            </a:extLst>
          </p:cNvPr>
          <p:cNvSpPr>
            <a:spLocks noGrp="1" noChangeArrowheads="1"/>
          </p:cNvSpPr>
          <p:nvPr>
            <p:ph type="title"/>
          </p:nvPr>
        </p:nvSpPr>
        <p:spPr>
          <a:xfrm>
            <a:off x="179388" y="115888"/>
            <a:ext cx="7740650" cy="1143000"/>
          </a:xfrm>
        </p:spPr>
        <p:txBody>
          <a:bodyPr/>
          <a:lstStyle/>
          <a:p>
            <a:r>
              <a:rPr lang="en-GB" altLang="en-US" b="1">
                <a:solidFill>
                  <a:srgbClr val="000066"/>
                </a:solidFill>
              </a:rPr>
              <a:t>Why Evaluate Events?</a:t>
            </a:r>
          </a:p>
        </p:txBody>
      </p:sp>
      <p:sp>
        <p:nvSpPr>
          <p:cNvPr id="31747" name="Rectangle 4">
            <a:extLst>
              <a:ext uri="{FF2B5EF4-FFF2-40B4-BE49-F238E27FC236}">
                <a16:creationId xmlns:a16="http://schemas.microsoft.com/office/drawing/2014/main" id="{7E321518-CE24-261A-E23F-B368B79707DD}"/>
              </a:ext>
            </a:extLst>
          </p:cNvPr>
          <p:cNvSpPr>
            <a:spLocks noChangeArrowheads="1"/>
          </p:cNvSpPr>
          <p:nvPr/>
        </p:nvSpPr>
        <p:spPr bwMode="auto">
          <a:xfrm>
            <a:off x="250825" y="981075"/>
            <a:ext cx="8497888"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GB" altLang="en-US">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determine the success of the event in relation to its objectives</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enable feedback and improvement</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report to stakeholders e.g. host organisation, government, sponsors, media</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ensure the future and reputation of the event </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contribute to overall data on events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82113E9E-EC17-BD0E-6DB0-064C36185202}"/>
              </a:ext>
            </a:extLst>
          </p:cNvPr>
          <p:cNvSpPr>
            <a:spLocks noChangeArrowheads="1"/>
          </p:cNvSpPr>
          <p:nvPr/>
        </p:nvSpPr>
        <p:spPr bwMode="auto">
          <a:xfrm>
            <a:off x="250825" y="1557338"/>
            <a:ext cx="8172450" cy="2376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6575" indent="-536575">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spcAft>
                <a:spcPct val="50000"/>
              </a:spcAft>
              <a:buFontTx/>
              <a:buChar char="•"/>
            </a:pPr>
            <a:r>
              <a:rPr lang="en-GB" altLang="en-US" b="1" u="sng">
                <a:solidFill>
                  <a:srgbClr val="000066"/>
                </a:solidFill>
                <a:latin typeface="Arial" panose="020B0604020202020204" pitchFamily="34" charset="0"/>
              </a:rPr>
              <a:t>BEFORE</a:t>
            </a:r>
            <a:r>
              <a:rPr lang="en-GB" altLang="en-US" b="1">
                <a:solidFill>
                  <a:srgbClr val="000066"/>
                </a:solidFill>
                <a:latin typeface="Arial" panose="020B0604020202020204" pitchFamily="34" charset="0"/>
              </a:rPr>
              <a:t> the event - feasibility studies</a:t>
            </a:r>
          </a:p>
          <a:p>
            <a:pPr eaLnBrk="1" hangingPunct="1">
              <a:lnSpc>
                <a:spcPct val="100000"/>
              </a:lnSpc>
              <a:spcBef>
                <a:spcPct val="20000"/>
              </a:spcBef>
              <a:spcAft>
                <a:spcPct val="50000"/>
              </a:spcAft>
              <a:buFontTx/>
              <a:buChar char="•"/>
            </a:pPr>
            <a:r>
              <a:rPr lang="en-GB" altLang="en-US" b="1" u="sng">
                <a:solidFill>
                  <a:srgbClr val="000066"/>
                </a:solidFill>
                <a:latin typeface="Arial" panose="020B0604020202020204" pitchFamily="34" charset="0"/>
              </a:rPr>
              <a:t>DURING</a:t>
            </a:r>
            <a:r>
              <a:rPr lang="en-GB" altLang="en-US" b="1">
                <a:solidFill>
                  <a:srgbClr val="000066"/>
                </a:solidFill>
                <a:latin typeface="Arial" panose="020B0604020202020204" pitchFamily="34" charset="0"/>
              </a:rPr>
              <a:t> the event - monitoring and control </a:t>
            </a:r>
          </a:p>
          <a:p>
            <a:pPr eaLnBrk="1" hangingPunct="1">
              <a:lnSpc>
                <a:spcPct val="100000"/>
              </a:lnSpc>
              <a:spcBef>
                <a:spcPct val="20000"/>
              </a:spcBef>
              <a:spcAft>
                <a:spcPct val="50000"/>
              </a:spcAft>
              <a:buFontTx/>
              <a:buChar char="•"/>
            </a:pPr>
            <a:r>
              <a:rPr lang="en-GB" altLang="en-US" b="1" u="sng">
                <a:solidFill>
                  <a:srgbClr val="000066"/>
                </a:solidFill>
                <a:latin typeface="Arial" panose="020B0604020202020204" pitchFamily="34" charset="0"/>
              </a:rPr>
              <a:t>AFTER</a:t>
            </a:r>
            <a:r>
              <a:rPr lang="en-GB" altLang="en-US" b="1">
                <a:solidFill>
                  <a:srgbClr val="000066"/>
                </a:solidFill>
                <a:latin typeface="Arial" panose="020B0604020202020204" pitchFamily="34" charset="0"/>
              </a:rPr>
              <a:t>  the event - event impact studies and reports</a:t>
            </a:r>
          </a:p>
          <a:p>
            <a:pPr eaLnBrk="1" hangingPunct="1">
              <a:lnSpc>
                <a:spcPct val="100000"/>
              </a:lnSpc>
              <a:spcBef>
                <a:spcPct val="20000"/>
              </a:spcBef>
              <a:spcAft>
                <a:spcPct val="50000"/>
              </a:spcAft>
              <a:buFontTx/>
              <a:buChar char="•"/>
            </a:pPr>
            <a:r>
              <a:rPr lang="en-GB" altLang="en-US" b="1">
                <a:solidFill>
                  <a:srgbClr val="000066"/>
                </a:solidFill>
                <a:latin typeface="Arial" panose="020B0604020202020204" pitchFamily="34" charset="0"/>
              </a:rPr>
              <a:t>This last phase is more commonly thought of as event evaluation</a:t>
            </a:r>
          </a:p>
          <a:p>
            <a:pPr eaLnBrk="1" hangingPunct="1">
              <a:lnSpc>
                <a:spcPct val="100000"/>
              </a:lnSpc>
              <a:spcBef>
                <a:spcPct val="20000"/>
              </a:spcBef>
              <a:spcAft>
                <a:spcPct val="50000"/>
              </a:spcAft>
              <a:buFontTx/>
              <a:buChar char="•"/>
            </a:pPr>
            <a:endParaRPr lang="en-GB" altLang="en-US" b="1">
              <a:solidFill>
                <a:srgbClr val="000066"/>
              </a:solidFill>
              <a:latin typeface="Arial" panose="020B0604020202020204" pitchFamily="34" charset="0"/>
            </a:endParaRPr>
          </a:p>
        </p:txBody>
      </p:sp>
      <p:sp>
        <p:nvSpPr>
          <p:cNvPr id="33795" name="Rectangle 8">
            <a:extLst>
              <a:ext uri="{FF2B5EF4-FFF2-40B4-BE49-F238E27FC236}">
                <a16:creationId xmlns:a16="http://schemas.microsoft.com/office/drawing/2014/main" id="{C5C93E51-161C-0E01-843A-BAD90106861B}"/>
              </a:ext>
            </a:extLst>
          </p:cNvPr>
          <p:cNvSpPr>
            <a:spLocks noGrp="1" noChangeArrowheads="1"/>
          </p:cNvSpPr>
          <p:nvPr>
            <p:ph type="title"/>
          </p:nvPr>
        </p:nvSpPr>
        <p:spPr>
          <a:xfrm>
            <a:off x="1042988" y="549275"/>
            <a:ext cx="8101012" cy="792163"/>
          </a:xfrm>
        </p:spPr>
        <p:txBody>
          <a:bodyPr/>
          <a:lstStyle/>
          <a:p>
            <a:r>
              <a:rPr lang="en-GB" altLang="en-US" b="1">
                <a:solidFill>
                  <a:srgbClr val="000066"/>
                </a:solidFill>
              </a:rPr>
              <a:t>Forms of Event Evaluation</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6746868-0733-AEFD-6A4E-62599BE08561}"/>
              </a:ext>
            </a:extLst>
          </p:cNvPr>
          <p:cNvSpPr>
            <a:spLocks noGrp="1" noChangeArrowheads="1"/>
          </p:cNvSpPr>
          <p:nvPr>
            <p:ph type="title"/>
          </p:nvPr>
        </p:nvSpPr>
        <p:spPr>
          <a:xfrm>
            <a:off x="755650" y="333375"/>
            <a:ext cx="8388350" cy="1143000"/>
          </a:xfrm>
        </p:spPr>
        <p:txBody>
          <a:bodyPr/>
          <a:lstStyle/>
          <a:p>
            <a:r>
              <a:rPr lang="en-GB" altLang="en-US" b="1">
                <a:solidFill>
                  <a:srgbClr val="000066"/>
                </a:solidFill>
              </a:rPr>
              <a:t>Types of Research - Primary</a:t>
            </a:r>
          </a:p>
        </p:txBody>
      </p:sp>
      <p:sp>
        <p:nvSpPr>
          <p:cNvPr id="35843" name="Rectangle 4">
            <a:extLst>
              <a:ext uri="{FF2B5EF4-FFF2-40B4-BE49-F238E27FC236}">
                <a16:creationId xmlns:a16="http://schemas.microsoft.com/office/drawing/2014/main" id="{116CD29F-7719-AA29-2A9C-0E4DAC0D4438}"/>
              </a:ext>
            </a:extLst>
          </p:cNvPr>
          <p:cNvSpPr>
            <a:spLocks noChangeArrowheads="1"/>
          </p:cNvSpPr>
          <p:nvPr/>
        </p:nvSpPr>
        <p:spPr bwMode="auto">
          <a:xfrm>
            <a:off x="395288" y="1457325"/>
            <a:ext cx="7894637"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609600" indent="-6096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1076325" indent="-5334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a:solidFill>
                  <a:srgbClr val="000066"/>
                </a:solidFill>
                <a:latin typeface="Arial" panose="020B0604020202020204" pitchFamily="34" charset="0"/>
              </a:rPr>
              <a:t>Original research undertaken directly in relation to a project / event</a:t>
            </a:r>
          </a:p>
          <a:p>
            <a:pPr eaLnBrk="1" hangingPunct="1">
              <a:lnSpc>
                <a:spcPct val="100000"/>
              </a:lnSpc>
              <a:spcBef>
                <a:spcPct val="20000"/>
              </a:spcBef>
              <a:buFontTx/>
              <a:buChar char="•"/>
            </a:pPr>
            <a:endParaRPr lang="en-GB" altLang="en-US">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Evaluation methods include:</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Data collection</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Observation (Staff and stakeholder)</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Feedback meetings</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Questionnaires and surveys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FD5863FF-583F-D2BE-6A33-D7383783BF6A}"/>
              </a:ext>
            </a:extLst>
          </p:cNvPr>
          <p:cNvSpPr>
            <a:spLocks noGrp="1" noChangeArrowheads="1"/>
          </p:cNvSpPr>
          <p:nvPr>
            <p:ph type="title"/>
          </p:nvPr>
        </p:nvSpPr>
        <p:spPr>
          <a:xfrm>
            <a:off x="107950" y="115888"/>
            <a:ext cx="8172450" cy="1143000"/>
          </a:xfrm>
        </p:spPr>
        <p:txBody>
          <a:bodyPr/>
          <a:lstStyle/>
          <a:p>
            <a:r>
              <a:rPr lang="en-GB" altLang="en-US" b="1">
                <a:solidFill>
                  <a:srgbClr val="000066"/>
                </a:solidFill>
              </a:rPr>
              <a:t>Types of Research - Secondary</a:t>
            </a:r>
          </a:p>
        </p:txBody>
      </p:sp>
      <p:sp>
        <p:nvSpPr>
          <p:cNvPr id="37891" name="Rectangle 5">
            <a:extLst>
              <a:ext uri="{FF2B5EF4-FFF2-40B4-BE49-F238E27FC236}">
                <a16:creationId xmlns:a16="http://schemas.microsoft.com/office/drawing/2014/main" id="{67ABC837-AB86-DE8F-9EFC-3229AFD2F184}"/>
              </a:ext>
            </a:extLst>
          </p:cNvPr>
          <p:cNvSpPr>
            <a:spLocks noChangeArrowheads="1"/>
          </p:cNvSpPr>
          <p:nvPr/>
        </p:nvSpPr>
        <p:spPr bwMode="auto">
          <a:xfrm>
            <a:off x="128588" y="1258888"/>
            <a:ext cx="8764587"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a:solidFill>
                  <a:srgbClr val="000066"/>
                </a:solidFill>
                <a:latin typeface="Arial" panose="020B0604020202020204" pitchFamily="34" charset="0"/>
              </a:rPr>
              <a:t>Undertaken by external organisations or agencies </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Is not conducted specifically for the purpose of the event but may be of considerable value and assistance to the event manager</a:t>
            </a:r>
          </a:p>
          <a:p>
            <a:pPr eaLnBrk="1" hangingPunct="1">
              <a:lnSpc>
                <a:spcPct val="100000"/>
              </a:lnSpc>
              <a:spcBef>
                <a:spcPct val="20000"/>
              </a:spcBef>
              <a:buFontTx/>
              <a:buNone/>
            </a:pPr>
            <a:r>
              <a:rPr lang="en-GB" altLang="en-US">
                <a:solidFill>
                  <a:srgbClr val="000066"/>
                </a:solidFill>
                <a:latin typeface="Arial" panose="020B0604020202020204" pitchFamily="34" charset="0"/>
              </a:rPr>
              <a:t>	Includes:</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Research reports from previous events e.g.</a:t>
            </a:r>
            <a:r>
              <a:rPr lang="en-GB" altLang="en-US" sz="3200">
                <a:solidFill>
                  <a:srgbClr val="000066"/>
                </a:solidFill>
                <a:latin typeface="Arial" panose="020B0604020202020204" pitchFamily="34" charset="0"/>
              </a:rPr>
              <a:t> </a:t>
            </a:r>
            <a:r>
              <a:rPr lang="en-GB" altLang="en-US" sz="2400">
                <a:solidFill>
                  <a:srgbClr val="000066"/>
                </a:solidFill>
                <a:latin typeface="Arial" panose="020B0604020202020204" pitchFamily="34" charset="0"/>
                <a:hlinkClick r:id="rId3"/>
              </a:rPr>
              <a:t>http://www.gameslegacy.com</a:t>
            </a:r>
            <a:endParaRPr lang="en-GB" altLang="en-US" sz="2400">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Research bureaux e.g. </a:t>
            </a:r>
            <a:r>
              <a:rPr lang="en-GB" altLang="en-US" sz="2400">
                <a:solidFill>
                  <a:srgbClr val="000066"/>
                </a:solidFill>
                <a:latin typeface="Arial" panose="020B0604020202020204" pitchFamily="34" charset="0"/>
                <a:hlinkClick r:id="rId4"/>
              </a:rPr>
              <a:t>http://www.statistics.gov.uk/</a:t>
            </a:r>
            <a:endParaRPr lang="en-GB" altLang="en-US" sz="2400">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Web searches and journal databases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C45A0D8-BF91-91A5-9C9F-0477CEA050E1}"/>
              </a:ext>
            </a:extLst>
          </p:cNvPr>
          <p:cNvSpPr>
            <a:spLocks noGrp="1" noChangeArrowheads="1"/>
          </p:cNvSpPr>
          <p:nvPr>
            <p:ph type="title"/>
          </p:nvPr>
        </p:nvSpPr>
        <p:spPr>
          <a:xfrm>
            <a:off x="971550" y="404813"/>
            <a:ext cx="8172450" cy="1143000"/>
          </a:xfrm>
        </p:spPr>
        <p:txBody>
          <a:bodyPr/>
          <a:lstStyle/>
          <a:p>
            <a:r>
              <a:rPr lang="en-GB" altLang="en-US" sz="4000" b="1">
                <a:solidFill>
                  <a:srgbClr val="000066"/>
                </a:solidFill>
              </a:rPr>
              <a:t>Data Sources for Evaluation</a:t>
            </a:r>
          </a:p>
        </p:txBody>
      </p:sp>
      <p:sp>
        <p:nvSpPr>
          <p:cNvPr id="39939" name="Rectangle 3">
            <a:extLst>
              <a:ext uri="{FF2B5EF4-FFF2-40B4-BE49-F238E27FC236}">
                <a16:creationId xmlns:a16="http://schemas.microsoft.com/office/drawing/2014/main" id="{FE0B7698-CDF5-C15E-FE1B-7770EB3C876C}"/>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b="1">
              <a:solidFill>
                <a:srgbClr val="000066"/>
              </a:solidFill>
            </a:endParaRPr>
          </a:p>
          <a:p>
            <a:pPr marL="0" indent="0" algn="r">
              <a:buFontTx/>
              <a:buNone/>
            </a:pPr>
            <a:endParaRPr lang="en-GB" altLang="en-US" b="1">
              <a:solidFill>
                <a:srgbClr val="000066"/>
              </a:solidFill>
            </a:endParaRPr>
          </a:p>
          <a:p>
            <a:pPr marL="0" indent="0" algn="r">
              <a:buFontTx/>
              <a:buNone/>
            </a:pPr>
            <a:endParaRPr lang="en-GB" altLang="en-US" sz="1600" b="1"/>
          </a:p>
          <a:p>
            <a:pPr marL="0" indent="0" algn="r">
              <a:buFontTx/>
              <a:buNone/>
            </a:pPr>
            <a:endParaRPr lang="en-GB" altLang="en-US" sz="1600" b="1"/>
          </a:p>
        </p:txBody>
      </p:sp>
      <p:pic>
        <p:nvPicPr>
          <p:cNvPr id="39940" name="Picture 4">
            <a:extLst>
              <a:ext uri="{FF2B5EF4-FFF2-40B4-BE49-F238E27FC236}">
                <a16:creationId xmlns:a16="http://schemas.microsoft.com/office/drawing/2014/main" id="{08FB2019-6A7F-2FCA-CABE-A0506F67E0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54"/>
          <a:stretch>
            <a:fillRect/>
          </a:stretch>
        </p:blipFill>
        <p:spPr bwMode="auto">
          <a:xfrm>
            <a:off x="200025" y="1341438"/>
            <a:ext cx="8764588" cy="475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645D0A1-ABE9-3369-346E-9DAEB6DFC06D}"/>
              </a:ext>
            </a:extLst>
          </p:cNvPr>
          <p:cNvSpPr>
            <a:spLocks noGrp="1" noChangeArrowheads="1"/>
          </p:cNvSpPr>
          <p:nvPr>
            <p:ph type="title"/>
          </p:nvPr>
        </p:nvSpPr>
        <p:spPr>
          <a:xfrm>
            <a:off x="971550" y="630238"/>
            <a:ext cx="8172450" cy="1143000"/>
          </a:xfrm>
        </p:spPr>
        <p:txBody>
          <a:bodyPr/>
          <a:lstStyle/>
          <a:p>
            <a:r>
              <a:rPr lang="en-GB" altLang="en-US" sz="4000" b="1">
                <a:solidFill>
                  <a:srgbClr val="000066"/>
                </a:solidFill>
              </a:rPr>
              <a:t>Data Sources for Evaluation</a:t>
            </a:r>
          </a:p>
        </p:txBody>
      </p:sp>
      <p:pic>
        <p:nvPicPr>
          <p:cNvPr id="41987" name="Picture 4">
            <a:extLst>
              <a:ext uri="{FF2B5EF4-FFF2-40B4-BE49-F238E27FC236}">
                <a16:creationId xmlns:a16="http://schemas.microsoft.com/office/drawing/2014/main" id="{33485097-EB5A-28A0-D981-B9DED5AD87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00" y="1882775"/>
            <a:ext cx="8791575" cy="3249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a:extLst>
              <a:ext uri="{FF2B5EF4-FFF2-40B4-BE49-F238E27FC236}">
                <a16:creationId xmlns:a16="http://schemas.microsoft.com/office/drawing/2014/main" id="{45FED621-95D2-811D-2D8B-956F84D85A40}"/>
              </a:ext>
            </a:extLst>
          </p:cNvPr>
          <p:cNvSpPr>
            <a:spLocks noChangeArrowheads="1"/>
          </p:cNvSpPr>
          <p:nvPr/>
        </p:nvSpPr>
        <p:spPr bwMode="auto">
          <a:xfrm>
            <a:off x="107950" y="836613"/>
            <a:ext cx="8785225" cy="496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a:solidFill>
                  <a:srgbClr val="000066"/>
                </a:solidFill>
                <a:latin typeface="Arial" panose="020B0604020202020204" pitchFamily="34" charset="0"/>
              </a:rPr>
              <a:t>Staff – use forms / checklists to evaluate event aspects including performance quality, audience reaction, crowd flow and adequacy of catering and toilet facilities </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Security staff – crowd behaviour, any instances, disturbances or injuries, CCTV footage</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Other key players / stakeholders include: venue owners, councils, sponsors, vendors, police, first aid staff</a:t>
            </a:r>
          </a:p>
        </p:txBody>
      </p:sp>
      <p:sp>
        <p:nvSpPr>
          <p:cNvPr id="44035" name="Rectangle 5">
            <a:extLst>
              <a:ext uri="{FF2B5EF4-FFF2-40B4-BE49-F238E27FC236}">
                <a16:creationId xmlns:a16="http://schemas.microsoft.com/office/drawing/2014/main" id="{154FF5B9-0F59-54CD-919C-3C30226E9283}"/>
              </a:ext>
            </a:extLst>
          </p:cNvPr>
          <p:cNvSpPr>
            <a:spLocks noGrp="1" noChangeArrowheads="1"/>
          </p:cNvSpPr>
          <p:nvPr>
            <p:ph type="title"/>
          </p:nvPr>
        </p:nvSpPr>
        <p:spPr>
          <a:xfrm>
            <a:off x="0" y="0"/>
            <a:ext cx="9144000" cy="1143000"/>
          </a:xfrm>
        </p:spPr>
        <p:txBody>
          <a:bodyPr/>
          <a:lstStyle/>
          <a:p>
            <a:pPr marL="449263"/>
            <a:r>
              <a:rPr lang="en-GB" altLang="en-US" b="1">
                <a:solidFill>
                  <a:srgbClr val="000066"/>
                </a:solidFill>
              </a:rPr>
              <a:t>	Observation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3">
            <a:extLst>
              <a:ext uri="{FF2B5EF4-FFF2-40B4-BE49-F238E27FC236}">
                <a16:creationId xmlns:a16="http://schemas.microsoft.com/office/drawing/2014/main" id="{8531560F-920A-ABF1-8B62-405417B97024}"/>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US" altLang="en-US" sz="3200">
              <a:solidFill>
                <a:srgbClr val="000066"/>
              </a:solidFill>
              <a:latin typeface="Arial" panose="020B0604020202020204" pitchFamily="34" charset="0"/>
            </a:endParaRPr>
          </a:p>
        </p:txBody>
      </p:sp>
      <p:sp>
        <p:nvSpPr>
          <p:cNvPr id="46083" name="Rectangle 9">
            <a:extLst>
              <a:ext uri="{FF2B5EF4-FFF2-40B4-BE49-F238E27FC236}">
                <a16:creationId xmlns:a16="http://schemas.microsoft.com/office/drawing/2014/main" id="{3BB8F45C-36BF-B1A2-67F9-5982EF54DDEF}"/>
              </a:ext>
            </a:extLst>
          </p:cNvPr>
          <p:cNvSpPr>
            <a:spLocks noGrp="1" noChangeArrowheads="1"/>
          </p:cNvSpPr>
          <p:nvPr>
            <p:ph type="title"/>
          </p:nvPr>
        </p:nvSpPr>
        <p:spPr>
          <a:xfrm>
            <a:off x="-49213" y="58738"/>
            <a:ext cx="9144001" cy="1143000"/>
          </a:xfrm>
        </p:spPr>
        <p:txBody>
          <a:bodyPr/>
          <a:lstStyle/>
          <a:p>
            <a:pPr marL="449263"/>
            <a:r>
              <a:rPr lang="en-GB" altLang="en-US" b="1">
                <a:solidFill>
                  <a:srgbClr val="000066"/>
                </a:solidFill>
              </a:rPr>
              <a:t>	Feedback Meetings</a:t>
            </a:r>
          </a:p>
        </p:txBody>
      </p:sp>
      <p:sp>
        <p:nvSpPr>
          <p:cNvPr id="46084" name="Rectangle 10">
            <a:extLst>
              <a:ext uri="{FF2B5EF4-FFF2-40B4-BE49-F238E27FC236}">
                <a16:creationId xmlns:a16="http://schemas.microsoft.com/office/drawing/2014/main" id="{F0BE67B2-FC46-6E6A-A78B-908F759CD162}"/>
              </a:ext>
            </a:extLst>
          </p:cNvPr>
          <p:cNvSpPr>
            <a:spLocks noChangeArrowheads="1"/>
          </p:cNvSpPr>
          <p:nvPr/>
        </p:nvSpPr>
        <p:spPr bwMode="auto">
          <a:xfrm>
            <a:off x="174625" y="1328738"/>
            <a:ext cx="8255000"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All stakeholders should be present             </a:t>
            </a:r>
            <a:r>
              <a:rPr lang="en-GB" altLang="en-US" sz="2400">
                <a:solidFill>
                  <a:srgbClr val="000066"/>
                </a:solidFill>
                <a:latin typeface="Arial" panose="020B0604020202020204" pitchFamily="34" charset="0"/>
              </a:rPr>
              <a:t>e.g. host organisation (employer), host community, sponsors, media, co-workers, participants and spectators</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All comments should be                    accepted</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All constructive criticism                           should be taken seriously!</a:t>
            </a:r>
          </a:p>
          <a:p>
            <a:pPr eaLnBrk="1" hangingPunct="1">
              <a:lnSpc>
                <a:spcPct val="100000"/>
              </a:lnSpc>
              <a:spcBef>
                <a:spcPct val="20000"/>
              </a:spcBef>
              <a:buFontTx/>
              <a:buNone/>
            </a:pPr>
            <a:endParaRPr lang="en-GB" altLang="en-US" sz="3200">
              <a:solidFill>
                <a:srgbClr val="000066"/>
              </a:solidFill>
              <a:latin typeface="Arial" panose="020B0604020202020204" pitchFamily="34" charset="0"/>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22F1DFAF-B285-8576-123C-E7B9F9937190}"/>
              </a:ext>
            </a:extLst>
          </p:cNvPr>
          <p:cNvSpPr>
            <a:spLocks noGrp="1" noChangeArrowheads="1"/>
          </p:cNvSpPr>
          <p:nvPr>
            <p:ph type="title"/>
          </p:nvPr>
        </p:nvSpPr>
        <p:spPr>
          <a:xfrm>
            <a:off x="0" y="333375"/>
            <a:ext cx="9144000" cy="1143000"/>
          </a:xfrm>
        </p:spPr>
        <p:txBody>
          <a:bodyPr/>
          <a:lstStyle/>
          <a:p>
            <a:r>
              <a:rPr lang="en-GB" altLang="en-US" b="1">
                <a:solidFill>
                  <a:srgbClr val="000066"/>
                </a:solidFill>
              </a:rPr>
              <a:t>	Questionnaires and Surveys</a:t>
            </a:r>
          </a:p>
        </p:txBody>
      </p:sp>
      <p:sp>
        <p:nvSpPr>
          <p:cNvPr id="48131" name="Rectangle 3">
            <a:extLst>
              <a:ext uri="{FF2B5EF4-FFF2-40B4-BE49-F238E27FC236}">
                <a16:creationId xmlns:a16="http://schemas.microsoft.com/office/drawing/2014/main" id="{E11484DC-050C-632D-636C-B5FA8CEA54F3}"/>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US" altLang="en-US" sz="3200">
              <a:solidFill>
                <a:srgbClr val="000066"/>
              </a:solidFill>
              <a:latin typeface="Arial" panose="020B0604020202020204" pitchFamily="34" charset="0"/>
            </a:endParaRPr>
          </a:p>
        </p:txBody>
      </p:sp>
      <p:sp>
        <p:nvSpPr>
          <p:cNvPr id="48132" name="Rectangle 4">
            <a:extLst>
              <a:ext uri="{FF2B5EF4-FFF2-40B4-BE49-F238E27FC236}">
                <a16:creationId xmlns:a16="http://schemas.microsoft.com/office/drawing/2014/main" id="{689058DA-729F-4CF8-F2F3-9833836E8FD5}"/>
              </a:ext>
            </a:extLst>
          </p:cNvPr>
          <p:cNvSpPr>
            <a:spLocks noChangeArrowheads="1"/>
          </p:cNvSpPr>
          <p:nvPr/>
        </p:nvSpPr>
        <p:spPr bwMode="auto">
          <a:xfrm>
            <a:off x="971550" y="1700213"/>
            <a:ext cx="8399463"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1336675" indent="-5334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Qualitative and quantitative data captured</a:t>
            </a:r>
          </a:p>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May be conducted:</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Face to face</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By phone </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Online</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By post</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FC2E507-3E55-AAEF-E730-11FB85AE5084}"/>
              </a:ext>
            </a:extLst>
          </p:cNvPr>
          <p:cNvSpPr>
            <a:spLocks noGrp="1" noChangeArrowheads="1"/>
          </p:cNvSpPr>
          <p:nvPr>
            <p:ph type="title"/>
          </p:nvPr>
        </p:nvSpPr>
        <p:spPr>
          <a:xfrm>
            <a:off x="0" y="-160338"/>
            <a:ext cx="7886700" cy="1325563"/>
          </a:xfrm>
        </p:spPr>
        <p:txBody>
          <a:bodyPr/>
          <a:lstStyle/>
          <a:p>
            <a:r>
              <a:rPr lang="en-GB" altLang="en-US" b="1">
                <a:solidFill>
                  <a:srgbClr val="002060"/>
                </a:solidFill>
              </a:rPr>
              <a:t>EMBOK</a:t>
            </a:r>
          </a:p>
        </p:txBody>
      </p:sp>
      <p:sp>
        <p:nvSpPr>
          <p:cNvPr id="50179" name="Content Placeholder 2">
            <a:extLst>
              <a:ext uri="{FF2B5EF4-FFF2-40B4-BE49-F238E27FC236}">
                <a16:creationId xmlns:a16="http://schemas.microsoft.com/office/drawing/2014/main" id="{36BBE3C8-1BD0-B96D-A1FC-2C7A5C9A550D}"/>
              </a:ext>
            </a:extLst>
          </p:cNvPr>
          <p:cNvSpPr>
            <a:spLocks noGrp="1" noChangeArrowheads="1"/>
          </p:cNvSpPr>
          <p:nvPr>
            <p:ph idx="1"/>
          </p:nvPr>
        </p:nvSpPr>
        <p:spPr>
          <a:xfrm>
            <a:off x="107950" y="1052513"/>
            <a:ext cx="7886700" cy="4351337"/>
          </a:xfrm>
        </p:spPr>
        <p:txBody>
          <a:bodyPr/>
          <a:lstStyle/>
          <a:p>
            <a:r>
              <a:rPr lang="en-GB" altLang="en-US">
                <a:solidFill>
                  <a:srgbClr val="002060"/>
                </a:solidFill>
              </a:rPr>
              <a:t>There is an area of research dedicated to event evaluation</a:t>
            </a:r>
          </a:p>
          <a:p>
            <a:r>
              <a:rPr lang="en-GB" altLang="en-US">
                <a:solidFill>
                  <a:srgbClr val="9F9F9F"/>
                </a:solidFill>
                <a:latin typeface="Helvetica" panose="020B0604020202020204" pitchFamily="34" charset="0"/>
              </a:rPr>
              <a:t>(</a:t>
            </a:r>
            <a:r>
              <a:rPr lang="en-GB" altLang="en-US" b="1">
                <a:solidFill>
                  <a:srgbClr val="9F9F9F"/>
                </a:solidFill>
              </a:rPr>
              <a:t>Event Management Body of Knowledge)</a:t>
            </a:r>
          </a:p>
          <a:p>
            <a:endParaRPr lang="en-GB" altLang="en-US" b="1">
              <a:solidFill>
                <a:srgbClr val="002060"/>
              </a:solidFill>
            </a:endParaRPr>
          </a:p>
          <a:p>
            <a:endParaRPr lang="en-GB" altLang="en-US">
              <a:solidFill>
                <a:srgbClr val="002060"/>
              </a:solidFill>
            </a:endParaRPr>
          </a:p>
          <a:p>
            <a:r>
              <a:rPr lang="en-GB" altLang="en-US">
                <a:solidFill>
                  <a:srgbClr val="002060"/>
                </a:solidFill>
                <a:hlinkClick r:id="rId2"/>
              </a:rPr>
              <a:t>www.embok.org</a:t>
            </a:r>
            <a:endParaRPr lang="en-GB" altLang="en-US">
              <a:solidFill>
                <a:srgbClr val="002060"/>
              </a:solidFill>
            </a:endParaRPr>
          </a:p>
          <a:p>
            <a:endParaRPr lang="en-GB" altLang="en-US">
              <a:solidFill>
                <a:srgbClr val="002060"/>
              </a:solidFill>
            </a:endParaRPr>
          </a:p>
        </p:txBody>
      </p:sp>
      <p:pic>
        <p:nvPicPr>
          <p:cNvPr id="50180" name="Picture 1">
            <a:extLst>
              <a:ext uri="{FF2B5EF4-FFF2-40B4-BE49-F238E27FC236}">
                <a16:creationId xmlns:a16="http://schemas.microsoft.com/office/drawing/2014/main" id="{96921ED1-AC46-057F-4CD8-894C9F69A6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27813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97D8-9476-5517-0839-24445A59EC83}"/>
              </a:ext>
            </a:extLst>
          </p:cNvPr>
          <p:cNvSpPr>
            <a:spLocks noGrp="1"/>
          </p:cNvSpPr>
          <p:nvPr>
            <p:ph type="title"/>
          </p:nvPr>
        </p:nvSpPr>
        <p:spPr>
          <a:xfrm>
            <a:off x="28575" y="115888"/>
            <a:ext cx="8264525" cy="1325562"/>
          </a:xfrm>
        </p:spPr>
        <p:txBody>
          <a:bodyPr rtlCol="0">
            <a:normAutofit fontScale="90000"/>
          </a:bodyPr>
          <a:lstStyle/>
          <a:p>
            <a:pPr fontAlgn="auto">
              <a:spcAft>
                <a:spcPts val="0"/>
              </a:spcAft>
              <a:defRPr/>
            </a:pPr>
            <a:r>
              <a:rPr lang="en-GB" sz="3600" b="1">
                <a:solidFill>
                  <a:srgbClr val="2D3540"/>
                </a:solidFill>
              </a:rPr>
              <a:t>Evaluating Event Success: What to Measure And When</a:t>
            </a:r>
            <a:br>
              <a:rPr lang="en-GB">
                <a:solidFill>
                  <a:srgbClr val="2D3540"/>
                </a:solidFill>
                <a:latin typeface="proxima-soft"/>
              </a:rPr>
            </a:br>
            <a:endParaRPr lang="en-GB"/>
          </a:p>
        </p:txBody>
      </p:sp>
      <p:pic>
        <p:nvPicPr>
          <p:cNvPr id="51203" name="Content Placeholder 3">
            <a:extLst>
              <a:ext uri="{FF2B5EF4-FFF2-40B4-BE49-F238E27FC236}">
                <a16:creationId xmlns:a16="http://schemas.microsoft.com/office/drawing/2014/main" id="{B5E37662-5A80-D122-5C98-A203567154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95513" y="620713"/>
            <a:ext cx="5616575" cy="6121400"/>
          </a:xfr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329F9090-2BF2-B221-DB5F-552DB2757108}"/>
              </a:ext>
            </a:extLst>
          </p:cNvPr>
          <p:cNvSpPr>
            <a:spLocks noGrp="1" noChangeArrowheads="1"/>
          </p:cNvSpPr>
          <p:nvPr>
            <p:ph type="title"/>
          </p:nvPr>
        </p:nvSpPr>
        <p:spPr>
          <a:xfrm>
            <a:off x="179388" y="115888"/>
            <a:ext cx="8243887" cy="1143000"/>
          </a:xfrm>
        </p:spPr>
        <p:txBody>
          <a:bodyPr/>
          <a:lstStyle/>
          <a:p>
            <a:r>
              <a:rPr lang="en-GB" altLang="en-US" b="1">
                <a:solidFill>
                  <a:srgbClr val="000066"/>
                </a:solidFill>
              </a:rPr>
              <a:t>Limitations of Evaluation</a:t>
            </a:r>
          </a:p>
        </p:txBody>
      </p:sp>
      <p:sp>
        <p:nvSpPr>
          <p:cNvPr id="52227" name="Rectangle 4">
            <a:extLst>
              <a:ext uri="{FF2B5EF4-FFF2-40B4-BE49-F238E27FC236}">
                <a16:creationId xmlns:a16="http://schemas.microsoft.com/office/drawing/2014/main" id="{ACD4D45E-9BF0-094D-3DFD-295DDA6912E1}"/>
              </a:ext>
            </a:extLst>
          </p:cNvPr>
          <p:cNvSpPr>
            <a:spLocks noChangeArrowheads="1"/>
          </p:cNvSpPr>
          <p:nvPr/>
        </p:nvSpPr>
        <p:spPr bwMode="auto">
          <a:xfrm>
            <a:off x="250825" y="1484313"/>
            <a:ext cx="7821613"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Inability to make use of the process i.e. good intentions to follow up action points raised but then forgotten</a:t>
            </a:r>
          </a:p>
          <a:p>
            <a:pPr eaLnBrk="1" hangingPunct="1">
              <a:lnSpc>
                <a:spcPct val="100000"/>
              </a:lnSpc>
              <a:spcBef>
                <a:spcPct val="20000"/>
              </a:spcBef>
              <a:buFontTx/>
              <a:buChar char="•"/>
            </a:pPr>
            <a:endParaRPr lang="en-GB" altLang="en-US" sz="3200">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Should be an iterative process which takes place, before, during and after the event and reported on to feed into the event planning in the future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96BE894-1CF7-1D17-82C8-F4002CEA6638}"/>
              </a:ext>
            </a:extLst>
          </p:cNvPr>
          <p:cNvSpPr>
            <a:spLocks noGrp="1" noChangeArrowheads="1"/>
          </p:cNvSpPr>
          <p:nvPr>
            <p:ph type="title"/>
          </p:nvPr>
        </p:nvSpPr>
        <p:spPr>
          <a:xfrm>
            <a:off x="179388" y="17463"/>
            <a:ext cx="7886700" cy="1325562"/>
          </a:xfrm>
        </p:spPr>
        <p:txBody>
          <a:bodyPr/>
          <a:lstStyle/>
          <a:p>
            <a:r>
              <a:rPr lang="en-GB" altLang="en-US">
                <a:solidFill>
                  <a:srgbClr val="474747"/>
                </a:solidFill>
                <a:latin typeface="Google Sans"/>
              </a:rPr>
              <a:t>Event operations management model </a:t>
            </a:r>
            <a:endParaRPr lang="en-GB" altLang="en-US"/>
          </a:p>
        </p:txBody>
      </p:sp>
      <p:sp>
        <p:nvSpPr>
          <p:cNvPr id="3" name="Content Placeholder 2">
            <a:extLst>
              <a:ext uri="{FF2B5EF4-FFF2-40B4-BE49-F238E27FC236}">
                <a16:creationId xmlns:a16="http://schemas.microsoft.com/office/drawing/2014/main" id="{0BC3F85F-B9BA-BD84-D702-EA868AE038B2}"/>
              </a:ext>
            </a:extLst>
          </p:cNvPr>
          <p:cNvSpPr>
            <a:spLocks noGrp="1"/>
          </p:cNvSpPr>
          <p:nvPr>
            <p:ph idx="1"/>
          </p:nvPr>
        </p:nvSpPr>
        <p:spPr>
          <a:xfrm>
            <a:off x="179388" y="1412875"/>
            <a:ext cx="7886700" cy="4351338"/>
          </a:xfrm>
        </p:spPr>
        <p:txBody>
          <a:bodyPr rtlCol="0">
            <a:normAutofit lnSpcReduction="10000"/>
          </a:bodyPr>
          <a:lstStyle/>
          <a:p>
            <a:pPr fontAlgn="auto">
              <a:spcAft>
                <a:spcPts val="0"/>
              </a:spcAft>
              <a:defRPr/>
            </a:pPr>
            <a:r>
              <a:rPr lang="en-GB">
                <a:solidFill>
                  <a:srgbClr val="474747"/>
                </a:solidFill>
                <a:latin typeface="Google Sans"/>
              </a:rPr>
              <a:t>The event operations management model </a:t>
            </a:r>
            <a:r>
              <a:rPr lang="en-GB">
                <a:solidFill>
                  <a:srgbClr val="040C28"/>
                </a:solidFill>
                <a:latin typeface="Google Sans"/>
              </a:rPr>
              <a:t>seeks to explore all the elements and issues that an event manager should be aware of as the event is con</a:t>
            </a:r>
          </a:p>
          <a:p>
            <a:pPr fontAlgn="auto">
              <a:spcAft>
                <a:spcPts val="0"/>
              </a:spcAft>
              <a:defRPr/>
            </a:pPr>
            <a:r>
              <a:rPr lang="en-GB">
                <a:solidFill>
                  <a:srgbClr val="1F1F1F"/>
                </a:solidFill>
                <a:latin typeface="Google Sans"/>
              </a:rPr>
              <a:t>What are </a:t>
            </a:r>
            <a:r>
              <a:rPr lang="en-GB" b="1">
                <a:solidFill>
                  <a:srgbClr val="1F1F1F"/>
                </a:solidFill>
                <a:latin typeface="Google Sans"/>
              </a:rPr>
              <a:t>the 4 C's of event management</a:t>
            </a:r>
            <a:r>
              <a:rPr lang="en-GB">
                <a:solidFill>
                  <a:srgbClr val="1F1F1F"/>
                </a:solidFill>
                <a:latin typeface="Google Sans"/>
              </a:rPr>
              <a:t>?</a:t>
            </a:r>
            <a:endParaRPr lang="en-GB">
              <a:solidFill>
                <a:srgbClr val="1F1F1F"/>
              </a:solidFill>
              <a:latin typeface="Arial" panose="020B0604020202020204" pitchFamily="34" charset="0"/>
            </a:endParaRPr>
          </a:p>
          <a:p>
            <a:pPr fontAlgn="auto">
              <a:spcAft>
                <a:spcPts val="0"/>
              </a:spcAft>
              <a:defRPr/>
            </a:pPr>
            <a:r>
              <a:rPr lang="en-GB">
                <a:solidFill>
                  <a:srgbClr val="1F1F1F"/>
                </a:solidFill>
                <a:latin typeface="Google Sans"/>
              </a:rPr>
              <a:t>It is a powerful tool that allows businesses and organizations to </a:t>
            </a:r>
            <a:r>
              <a:rPr lang="en-GB" b="1">
                <a:solidFill>
                  <a:srgbClr val="1F1F1F"/>
                </a:solidFill>
                <a:latin typeface="Google Sans"/>
              </a:rPr>
              <a:t>create a memorable experience </a:t>
            </a:r>
            <a:r>
              <a:rPr lang="en-GB">
                <a:solidFill>
                  <a:srgbClr val="1F1F1F"/>
                </a:solidFill>
                <a:latin typeface="Google Sans"/>
              </a:rPr>
              <a:t>for attendees while achieving their marketing goals. The </a:t>
            </a:r>
            <a:r>
              <a:rPr lang="en-GB" b="1">
                <a:solidFill>
                  <a:srgbClr val="1F1F1F"/>
                </a:solidFill>
                <a:latin typeface="Google Sans"/>
              </a:rPr>
              <a:t>four C's of event marketing - </a:t>
            </a:r>
            <a:r>
              <a:rPr lang="en-GB" b="1">
                <a:solidFill>
                  <a:srgbClr val="040C28"/>
                </a:solidFill>
                <a:latin typeface="Google Sans"/>
              </a:rPr>
              <a:t>Concept, Coordination, Control, and Culmination</a:t>
            </a:r>
            <a:r>
              <a:rPr lang="en-GB" b="1">
                <a:solidFill>
                  <a:srgbClr val="1F1F1F"/>
                </a:solidFill>
                <a:latin typeface="Google Sans"/>
              </a:rPr>
              <a:t> </a:t>
            </a:r>
            <a:r>
              <a:rPr lang="en-GB">
                <a:solidFill>
                  <a:srgbClr val="1F1F1F"/>
                </a:solidFill>
                <a:latin typeface="Google Sans"/>
              </a:rPr>
              <a:t>- are essential components that contribute to the success of an event.</a:t>
            </a:r>
            <a:endParaRPr lang="en-GB">
              <a:solidFill>
                <a:srgbClr val="1F1F1F"/>
              </a:solidFill>
              <a:latin typeface="Arial" panose="020B0604020202020204" pitchFamily="34" charset="0"/>
            </a:endParaRPr>
          </a:p>
          <a:p>
            <a:pPr fontAlgn="auto">
              <a:spcAft>
                <a:spcPts val="0"/>
              </a:spcAft>
              <a:defRPr/>
            </a:pPr>
            <a:endParaRPr lang="en-GB"/>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57C76-E727-7DDE-4EBA-EC39B0E71A5C}"/>
              </a:ext>
            </a:extLst>
          </p:cNvPr>
          <p:cNvSpPr>
            <a:spLocks noGrp="1"/>
          </p:cNvSpPr>
          <p:nvPr>
            <p:ph type="title"/>
          </p:nvPr>
        </p:nvSpPr>
        <p:spPr>
          <a:xfrm>
            <a:off x="107950" y="188913"/>
            <a:ext cx="7886700" cy="758825"/>
          </a:xfrm>
        </p:spPr>
        <p:txBody>
          <a:bodyPr rtlCol="0">
            <a:normAutofit fontScale="90000"/>
          </a:bodyPr>
          <a:lstStyle/>
          <a:p>
            <a:pPr fontAlgn="auto">
              <a:spcAft>
                <a:spcPts val="0"/>
              </a:spcAft>
              <a:defRPr/>
            </a:pPr>
            <a:r>
              <a:rPr lang="en-GB" sz="3600">
                <a:solidFill>
                  <a:srgbClr val="0E101A"/>
                </a:solidFill>
                <a:latin typeface="system-ui"/>
              </a:rPr>
              <a:t>Event Concept</a:t>
            </a:r>
            <a:br>
              <a:rPr lang="en-GB">
                <a:solidFill>
                  <a:srgbClr val="0E101A"/>
                </a:solidFill>
                <a:latin typeface="system-ui"/>
              </a:rPr>
            </a:br>
            <a:endParaRPr lang="en-GB"/>
          </a:p>
        </p:txBody>
      </p:sp>
      <p:sp>
        <p:nvSpPr>
          <p:cNvPr id="3" name="Content Placeholder 2">
            <a:extLst>
              <a:ext uri="{FF2B5EF4-FFF2-40B4-BE49-F238E27FC236}">
                <a16:creationId xmlns:a16="http://schemas.microsoft.com/office/drawing/2014/main" id="{5DF741BC-4B97-DAD0-13D6-575828FCA2F1}"/>
              </a:ext>
            </a:extLst>
          </p:cNvPr>
          <p:cNvSpPr>
            <a:spLocks noGrp="1"/>
          </p:cNvSpPr>
          <p:nvPr>
            <p:ph idx="1"/>
          </p:nvPr>
        </p:nvSpPr>
        <p:spPr>
          <a:xfrm>
            <a:off x="107950" y="765175"/>
            <a:ext cx="8712200" cy="5184775"/>
          </a:xfrm>
        </p:spPr>
        <p:txBody>
          <a:bodyPr rtlCol="0">
            <a:normAutofit fontScale="32500" lnSpcReduction="20000"/>
          </a:bodyPr>
          <a:lstStyle/>
          <a:p>
            <a:pPr fontAlgn="auto">
              <a:lnSpc>
                <a:spcPct val="120000"/>
              </a:lnSpc>
              <a:spcBef>
                <a:spcPts val="0"/>
              </a:spcBef>
              <a:spcAft>
                <a:spcPts val="0"/>
              </a:spcAft>
              <a:defRPr/>
            </a:pPr>
            <a:r>
              <a:rPr lang="en-GB" sz="6400">
                <a:solidFill>
                  <a:srgbClr val="0E101A"/>
                </a:solidFill>
              </a:rPr>
              <a:t> It sets the stage for all subsequent </a:t>
            </a:r>
            <a:r>
              <a:rPr lang="en-GB" sz="6400" b="1">
                <a:solidFill>
                  <a:srgbClr val="0E101A"/>
                </a:solidFill>
              </a:rPr>
              <a:t>decisions and actions </a:t>
            </a:r>
            <a:r>
              <a:rPr lang="en-GB" sz="6400">
                <a:solidFill>
                  <a:srgbClr val="0E101A"/>
                </a:solidFill>
              </a:rPr>
              <a:t>throughout the planning process. A strong and unique event concept not only captures the essence and objective of the event but also intrigues and engages the </a:t>
            </a:r>
            <a:r>
              <a:rPr lang="en-GB" sz="6400">
                <a:solidFill>
                  <a:srgbClr val="0D6EFD"/>
                </a:solidFill>
                <a:hlinkClick r:id="rId2"/>
              </a:rPr>
              <a:t>target audience</a:t>
            </a:r>
            <a:r>
              <a:rPr lang="en-GB" sz="6400">
                <a:solidFill>
                  <a:srgbClr val="0E101A"/>
                </a:solidFill>
              </a:rPr>
              <a:t>.</a:t>
            </a:r>
          </a:p>
          <a:p>
            <a:pPr fontAlgn="auto">
              <a:lnSpc>
                <a:spcPct val="120000"/>
              </a:lnSpc>
              <a:spcBef>
                <a:spcPts val="0"/>
              </a:spcBef>
              <a:spcAft>
                <a:spcPts val="0"/>
              </a:spcAft>
              <a:defRPr/>
            </a:pPr>
            <a:r>
              <a:rPr lang="en-GB" sz="6400">
                <a:solidFill>
                  <a:srgbClr val="0E101A"/>
                </a:solidFill>
              </a:rPr>
              <a:t>A well-crafted event concept involves </a:t>
            </a:r>
            <a:r>
              <a:rPr lang="en-GB" sz="6400" b="1">
                <a:solidFill>
                  <a:srgbClr val="0E101A"/>
                </a:solidFill>
              </a:rPr>
              <a:t>several vital components </a:t>
            </a:r>
            <a:r>
              <a:rPr lang="en-GB" sz="6400">
                <a:solidFill>
                  <a:srgbClr val="0E101A"/>
                </a:solidFill>
              </a:rPr>
              <a:t>.It requires understanding of the target audience. Who are they? What are their interests, preferences, and motivations? By gaining insight into the demographics, psychographics, and behaviour of potential attendees, event marketers can tailor the concept to resonate with their desires and expectations.</a:t>
            </a:r>
          </a:p>
          <a:p>
            <a:pPr fontAlgn="auto">
              <a:lnSpc>
                <a:spcPct val="120000"/>
              </a:lnSpc>
              <a:spcBef>
                <a:spcPts val="0"/>
              </a:spcBef>
              <a:spcAft>
                <a:spcPts val="0"/>
              </a:spcAft>
              <a:defRPr/>
            </a:pPr>
            <a:r>
              <a:rPr lang="en-GB" sz="6400">
                <a:solidFill>
                  <a:srgbClr val="0E101A"/>
                </a:solidFill>
              </a:rPr>
              <a:t>Determining the event's purpose. Is it a corporate event aiming to foster networking and business opportunities? Or is it a retail event focused on promoting and selling products? Understanding the purpose helps shape the overall theme and approach of the event, ensuring a cohesive and impactful experience.</a:t>
            </a:r>
          </a:p>
          <a:p>
            <a:pPr fontAlgn="auto">
              <a:spcAft>
                <a:spcPts val="0"/>
              </a:spcAft>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FE2F7-6217-E617-5507-1C97065F43CA}"/>
              </a:ext>
            </a:extLst>
          </p:cNvPr>
          <p:cNvSpPr>
            <a:spLocks noGrp="1"/>
          </p:cNvSpPr>
          <p:nvPr>
            <p:ph type="title"/>
          </p:nvPr>
        </p:nvSpPr>
        <p:spPr>
          <a:xfrm>
            <a:off x="628650" y="365125"/>
            <a:ext cx="7886700" cy="542925"/>
          </a:xfrm>
        </p:spPr>
        <p:txBody>
          <a:bodyPr rtlCol="0">
            <a:normAutofit fontScale="90000"/>
          </a:bodyPr>
          <a:lstStyle/>
          <a:p>
            <a:pPr fontAlgn="auto">
              <a:spcAft>
                <a:spcPts val="0"/>
              </a:spcAft>
              <a:defRPr/>
            </a:pPr>
            <a:r>
              <a:rPr lang="en-GB" sz="3600">
                <a:solidFill>
                  <a:srgbClr val="0E101A"/>
                </a:solidFill>
                <a:latin typeface="system-ui"/>
              </a:rPr>
              <a:t>Event Concept</a:t>
            </a:r>
            <a:endParaRPr lang="en-GB" sz="3600"/>
          </a:p>
        </p:txBody>
      </p:sp>
      <p:sp>
        <p:nvSpPr>
          <p:cNvPr id="3" name="Content Placeholder 2">
            <a:extLst>
              <a:ext uri="{FF2B5EF4-FFF2-40B4-BE49-F238E27FC236}">
                <a16:creationId xmlns:a16="http://schemas.microsoft.com/office/drawing/2014/main" id="{83FFEEC1-709D-3F6D-D26B-DC4590DC990E}"/>
              </a:ext>
            </a:extLst>
          </p:cNvPr>
          <p:cNvSpPr>
            <a:spLocks noGrp="1"/>
          </p:cNvSpPr>
          <p:nvPr>
            <p:ph idx="1"/>
          </p:nvPr>
        </p:nvSpPr>
        <p:spPr>
          <a:xfrm>
            <a:off x="250825" y="1125538"/>
            <a:ext cx="8713788" cy="4606925"/>
          </a:xfrm>
        </p:spPr>
        <p:txBody>
          <a:bodyPr rtlCol="0">
            <a:normAutofit fontScale="55000" lnSpcReduction="20000"/>
          </a:bodyPr>
          <a:lstStyle/>
          <a:p>
            <a:pPr fontAlgn="auto">
              <a:lnSpc>
                <a:spcPct val="120000"/>
              </a:lnSpc>
              <a:spcBef>
                <a:spcPts val="0"/>
              </a:spcBef>
              <a:spcAft>
                <a:spcPts val="0"/>
              </a:spcAft>
              <a:defRPr/>
            </a:pPr>
            <a:r>
              <a:rPr lang="en-GB" sz="3800">
                <a:solidFill>
                  <a:srgbClr val="0E101A"/>
                </a:solidFill>
              </a:rPr>
              <a:t>The theme serves as the thread that ties everything together, from decorations and branding to activities and speakers. It should be aligned with the event's objectives and resonate with the target audience. </a:t>
            </a:r>
            <a:r>
              <a:rPr lang="en-GB" sz="3800" b="1">
                <a:solidFill>
                  <a:srgbClr val="0E101A"/>
                </a:solidFill>
              </a:rPr>
              <a:t>A memorable and unique theme can differentiate the event </a:t>
            </a:r>
            <a:r>
              <a:rPr lang="en-GB" sz="3800">
                <a:solidFill>
                  <a:srgbClr val="0E101A"/>
                </a:solidFill>
              </a:rPr>
              <a:t>from competitors and create a </a:t>
            </a:r>
            <a:r>
              <a:rPr lang="en-GB" sz="3800" b="1">
                <a:solidFill>
                  <a:srgbClr val="0E101A"/>
                </a:solidFill>
              </a:rPr>
              <a:t>buzz</a:t>
            </a:r>
            <a:r>
              <a:rPr lang="en-GB" sz="3800">
                <a:solidFill>
                  <a:srgbClr val="0E101A"/>
                </a:solidFill>
              </a:rPr>
              <a:t> among potential attendees.</a:t>
            </a:r>
          </a:p>
          <a:p>
            <a:pPr fontAlgn="auto">
              <a:lnSpc>
                <a:spcPct val="120000"/>
              </a:lnSpc>
              <a:spcBef>
                <a:spcPts val="0"/>
              </a:spcBef>
              <a:spcAft>
                <a:spcPts val="0"/>
              </a:spcAft>
              <a:defRPr/>
            </a:pPr>
            <a:r>
              <a:rPr lang="en-GB" sz="3600">
                <a:solidFill>
                  <a:srgbClr val="0E101A"/>
                </a:solidFill>
              </a:rPr>
              <a:t>The event concept is not only about coming up with ideas; it requires careful consideration of </a:t>
            </a:r>
            <a:r>
              <a:rPr lang="en-GB" sz="3600" b="1">
                <a:solidFill>
                  <a:srgbClr val="0E101A"/>
                </a:solidFill>
              </a:rPr>
              <a:t>feasibility and practicality. </a:t>
            </a:r>
            <a:r>
              <a:rPr lang="en-GB" sz="3600">
                <a:solidFill>
                  <a:srgbClr val="0E101A"/>
                </a:solidFill>
              </a:rPr>
              <a:t>Event organizers need to </a:t>
            </a:r>
            <a:r>
              <a:rPr lang="en-GB" sz="3600" b="1">
                <a:solidFill>
                  <a:srgbClr val="0E101A"/>
                </a:solidFill>
              </a:rPr>
              <a:t>assess factors </a:t>
            </a:r>
            <a:r>
              <a:rPr lang="en-GB" sz="3600">
                <a:solidFill>
                  <a:srgbClr val="0E101A"/>
                </a:solidFill>
              </a:rPr>
              <a:t>such as budget, resources, and venue availability to ensure that the concept can be executed effectively.</a:t>
            </a:r>
          </a:p>
          <a:p>
            <a:pPr fontAlgn="auto">
              <a:lnSpc>
                <a:spcPct val="120000"/>
              </a:lnSpc>
              <a:spcBef>
                <a:spcPts val="0"/>
              </a:spcBef>
              <a:spcAft>
                <a:spcPts val="0"/>
              </a:spcAft>
              <a:defRPr/>
            </a:pPr>
            <a:r>
              <a:rPr lang="en-GB" sz="3600">
                <a:solidFill>
                  <a:srgbClr val="0E101A"/>
                </a:solidFill>
              </a:rPr>
              <a:t>event concept is the </a:t>
            </a:r>
            <a:r>
              <a:rPr lang="en-GB" sz="3600" b="1">
                <a:solidFill>
                  <a:srgbClr val="0E101A"/>
                </a:solidFill>
              </a:rPr>
              <a:t>foundation of successful event marketing</a:t>
            </a:r>
            <a:r>
              <a:rPr lang="en-GB" sz="3600">
                <a:solidFill>
                  <a:srgbClr val="0E101A"/>
                </a:solidFill>
              </a:rPr>
              <a:t>. It involves identifying the target audience, determining the event's purpose, and developing a compelling theme that captures the essence and objective. A well-crafted event concept sets the stage for a memorable and impactful event that resonates with attendees and differentiates from competitors.</a:t>
            </a:r>
          </a:p>
          <a:p>
            <a:pPr fontAlgn="auto">
              <a:spcAft>
                <a:spcPts val="0"/>
              </a:spcAft>
              <a:defRPr/>
            </a:pPr>
            <a:endParaRPr lang="en-GB"/>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4B599-31B1-D6BD-1314-2C7ED91139B7}"/>
              </a:ext>
            </a:extLst>
          </p:cNvPr>
          <p:cNvSpPr>
            <a:spLocks noGrp="1"/>
          </p:cNvSpPr>
          <p:nvPr>
            <p:ph type="title"/>
          </p:nvPr>
        </p:nvSpPr>
        <p:spPr>
          <a:xfrm>
            <a:off x="107950" y="115888"/>
            <a:ext cx="7886700" cy="760412"/>
          </a:xfrm>
        </p:spPr>
        <p:txBody>
          <a:bodyPr rtlCol="0">
            <a:normAutofit fontScale="90000"/>
          </a:bodyPr>
          <a:lstStyle/>
          <a:p>
            <a:pPr fontAlgn="auto">
              <a:spcAft>
                <a:spcPts val="0"/>
              </a:spcAft>
              <a:defRPr/>
            </a:pPr>
            <a:r>
              <a:rPr lang="en-GB" sz="3600" b="1">
                <a:solidFill>
                  <a:srgbClr val="0E101A"/>
                </a:solidFill>
              </a:rPr>
              <a:t>Coordination</a:t>
            </a:r>
            <a:br>
              <a:rPr lang="en-GB">
                <a:solidFill>
                  <a:srgbClr val="0E101A"/>
                </a:solidFill>
                <a:latin typeface="system-ui"/>
              </a:rPr>
            </a:br>
            <a:endParaRPr lang="en-GB"/>
          </a:p>
        </p:txBody>
      </p:sp>
      <p:sp>
        <p:nvSpPr>
          <p:cNvPr id="3" name="Content Placeholder 2">
            <a:extLst>
              <a:ext uri="{FF2B5EF4-FFF2-40B4-BE49-F238E27FC236}">
                <a16:creationId xmlns:a16="http://schemas.microsoft.com/office/drawing/2014/main" id="{EFE37460-6C8F-68EA-C7E8-E55961A8146F}"/>
              </a:ext>
            </a:extLst>
          </p:cNvPr>
          <p:cNvSpPr>
            <a:spLocks noGrp="1"/>
          </p:cNvSpPr>
          <p:nvPr>
            <p:ph idx="1"/>
          </p:nvPr>
        </p:nvSpPr>
        <p:spPr>
          <a:xfrm>
            <a:off x="34925" y="620713"/>
            <a:ext cx="9001125" cy="5556250"/>
          </a:xfrm>
        </p:spPr>
        <p:txBody>
          <a:bodyPr rtlCol="0">
            <a:normAutofit fontScale="25000" lnSpcReduction="20000"/>
          </a:bodyPr>
          <a:lstStyle/>
          <a:p>
            <a:pPr marL="0" indent="0" fontAlgn="auto">
              <a:lnSpc>
                <a:spcPct val="120000"/>
              </a:lnSpc>
              <a:spcBef>
                <a:spcPts val="0"/>
              </a:spcBef>
              <a:spcAft>
                <a:spcPts val="0"/>
              </a:spcAft>
              <a:buFont typeface="Arial" panose="020B0604020202020204" pitchFamily="34" charset="0"/>
              <a:buNone/>
              <a:defRPr/>
            </a:pPr>
            <a:br>
              <a:rPr lang="en-GB"/>
            </a:br>
            <a:r>
              <a:rPr lang="en-GB" sz="7200">
                <a:solidFill>
                  <a:srgbClr val="0E101A"/>
                </a:solidFill>
              </a:rPr>
              <a:t>One key aspect of coordination in </a:t>
            </a:r>
            <a:r>
              <a:rPr lang="en-GB" sz="7200" b="1">
                <a:solidFill>
                  <a:srgbClr val="0E101A"/>
                </a:solidFill>
              </a:rPr>
              <a:t>event marketing </a:t>
            </a:r>
            <a:r>
              <a:rPr lang="en-GB" sz="7200">
                <a:solidFill>
                  <a:srgbClr val="0E101A"/>
                </a:solidFill>
              </a:rPr>
              <a:t>is team collaboration. .Must communicate effectively, share ideas, and collaborate on tasks and timelines. This coordination ensures that all event elements, from promotional materials to the actual event program, are cohesive and aligned.</a:t>
            </a:r>
          </a:p>
          <a:p>
            <a:pPr marL="0" indent="0" fontAlgn="auto">
              <a:lnSpc>
                <a:spcPct val="120000"/>
              </a:lnSpc>
              <a:spcBef>
                <a:spcPts val="0"/>
              </a:spcBef>
              <a:spcAft>
                <a:spcPts val="0"/>
              </a:spcAft>
              <a:buFont typeface="Arial" panose="020B0604020202020204" pitchFamily="34" charset="0"/>
              <a:buNone/>
              <a:defRPr/>
            </a:pPr>
            <a:r>
              <a:rPr lang="en-GB" sz="7200">
                <a:solidFill>
                  <a:srgbClr val="0E101A"/>
                </a:solidFill>
              </a:rPr>
              <a:t>Managing and coordinating various event </a:t>
            </a:r>
            <a:r>
              <a:rPr lang="en-GB" sz="7200" b="1">
                <a:solidFill>
                  <a:srgbClr val="0E101A"/>
                </a:solidFill>
              </a:rPr>
              <a:t>suppliers and vendors</a:t>
            </a:r>
            <a:r>
              <a:rPr lang="en-GB" sz="7200">
                <a:solidFill>
                  <a:srgbClr val="0E101A"/>
                </a:solidFill>
              </a:rPr>
              <a:t>. </a:t>
            </a:r>
            <a:r>
              <a:rPr lang="en-GB" sz="7200" err="1">
                <a:solidFill>
                  <a:srgbClr val="0E101A"/>
                </a:solidFill>
              </a:rPr>
              <a:t>ncludes</a:t>
            </a:r>
            <a:r>
              <a:rPr lang="en-GB" sz="7200">
                <a:solidFill>
                  <a:srgbClr val="0E101A"/>
                </a:solidFill>
              </a:rPr>
              <a:t> working with different suppliers, such as caterers, audiovisual providers, and event decorators. Corresponding with these external parties involves sharing </a:t>
            </a:r>
            <a:r>
              <a:rPr lang="en-GB" sz="7200" b="1">
                <a:solidFill>
                  <a:srgbClr val="0E101A"/>
                </a:solidFill>
              </a:rPr>
              <a:t>detailed requirements, negotiating contracts, and ensuring that all suppliers are on the same page regarding timelines and deliverables</a:t>
            </a:r>
            <a:r>
              <a:rPr lang="en-GB" sz="7200">
                <a:solidFill>
                  <a:srgbClr val="0E101A"/>
                </a:solidFill>
              </a:rPr>
              <a:t>. </a:t>
            </a:r>
          </a:p>
          <a:p>
            <a:pPr marL="0" indent="0" fontAlgn="auto">
              <a:lnSpc>
                <a:spcPct val="120000"/>
              </a:lnSpc>
              <a:spcBef>
                <a:spcPts val="0"/>
              </a:spcBef>
              <a:spcAft>
                <a:spcPts val="0"/>
              </a:spcAft>
              <a:buFont typeface="Arial" panose="020B0604020202020204" pitchFamily="34" charset="0"/>
              <a:buNone/>
              <a:defRPr/>
            </a:pPr>
            <a:r>
              <a:rPr lang="en-GB" sz="7200">
                <a:solidFill>
                  <a:srgbClr val="0E101A"/>
                </a:solidFill>
              </a:rPr>
              <a:t>Managing event </a:t>
            </a:r>
            <a:r>
              <a:rPr lang="en-GB" sz="7200" b="1">
                <a:solidFill>
                  <a:srgbClr val="0E101A"/>
                </a:solidFill>
              </a:rPr>
              <a:t>logistics</a:t>
            </a:r>
            <a:r>
              <a:rPr lang="en-GB" sz="7200">
                <a:solidFill>
                  <a:srgbClr val="0E101A"/>
                </a:solidFill>
              </a:rPr>
              <a:t>. From venue selection and setup to transportation and equipment rentals, numerous logistical elements must be coordinated to ensure a </a:t>
            </a:r>
            <a:r>
              <a:rPr lang="en-GB" sz="7200" b="1">
                <a:solidFill>
                  <a:srgbClr val="0E101A"/>
                </a:solidFill>
              </a:rPr>
              <a:t>seamless event experience</a:t>
            </a:r>
            <a:r>
              <a:rPr lang="en-GB" sz="7200">
                <a:solidFill>
                  <a:srgbClr val="0E101A"/>
                </a:solidFill>
              </a:rPr>
              <a:t> for attendees. Event marketers must work closely with logistics teams to plan and execute these aspects effectively. </a:t>
            </a:r>
          </a:p>
          <a:p>
            <a:pPr marL="0" indent="0" fontAlgn="auto">
              <a:lnSpc>
                <a:spcPct val="120000"/>
              </a:lnSpc>
              <a:spcBef>
                <a:spcPts val="0"/>
              </a:spcBef>
              <a:spcAft>
                <a:spcPts val="0"/>
              </a:spcAft>
              <a:buFont typeface="Arial" panose="020B0604020202020204" pitchFamily="34" charset="0"/>
              <a:buNone/>
              <a:defRPr/>
            </a:pPr>
            <a:r>
              <a:rPr lang="en-GB" sz="7200">
                <a:solidFill>
                  <a:srgbClr val="0E101A"/>
                </a:solidFill>
              </a:rPr>
              <a:t>Coordination with </a:t>
            </a:r>
            <a:r>
              <a:rPr lang="en-GB" sz="7200" b="1">
                <a:solidFill>
                  <a:srgbClr val="0E101A"/>
                </a:solidFill>
              </a:rPr>
              <a:t>external stakeholders</a:t>
            </a:r>
            <a:r>
              <a:rPr lang="en-GB" sz="7200">
                <a:solidFill>
                  <a:srgbClr val="0E101A"/>
                </a:solidFill>
              </a:rPr>
              <a:t>, such as sponsors, partners, and industry influencers. These stakeholders play a crucial role in the event's success and must be involved and engaged throughout the planning and execution process. </a:t>
            </a:r>
          </a:p>
          <a:p>
            <a:pPr marL="0" indent="0" fontAlgn="auto">
              <a:lnSpc>
                <a:spcPct val="120000"/>
              </a:lnSpc>
              <a:spcBef>
                <a:spcPts val="0"/>
              </a:spcBef>
              <a:spcAft>
                <a:spcPts val="0"/>
              </a:spcAft>
              <a:buFont typeface="Arial" panose="020B0604020202020204" pitchFamily="34" charset="0"/>
              <a:buNone/>
              <a:defRPr/>
            </a:pPr>
            <a:r>
              <a:rPr lang="en-GB" sz="7200">
                <a:solidFill>
                  <a:srgbClr val="0E101A"/>
                </a:solidFill>
              </a:rPr>
              <a:t> It involves </a:t>
            </a:r>
            <a:r>
              <a:rPr lang="en-GB" sz="7200" b="1">
                <a:solidFill>
                  <a:srgbClr val="0E101A"/>
                </a:solidFill>
              </a:rPr>
              <a:t>effective team collaboration, coordination with suppliers and vendors, management of event logistics, and engagement with external stakeholders</a:t>
            </a:r>
            <a:r>
              <a:rPr lang="en-GB" sz="7200">
                <a:solidFill>
                  <a:srgbClr val="0E101A"/>
                </a:solidFill>
              </a:rPr>
              <a:t>. </a:t>
            </a:r>
          </a:p>
          <a:p>
            <a:pPr fontAlgn="auto">
              <a:spcAft>
                <a:spcPts val="0"/>
              </a:spcAft>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71CE0-971E-BA52-D1D2-111420E5AD20}"/>
              </a:ext>
            </a:extLst>
          </p:cNvPr>
          <p:cNvSpPr>
            <a:spLocks noGrp="1"/>
          </p:cNvSpPr>
          <p:nvPr>
            <p:ph type="title"/>
          </p:nvPr>
        </p:nvSpPr>
        <p:spPr>
          <a:xfrm>
            <a:off x="23813" y="49213"/>
            <a:ext cx="7886700" cy="1003300"/>
          </a:xfrm>
        </p:spPr>
        <p:txBody>
          <a:bodyPr rtlCol="0">
            <a:normAutofit fontScale="90000"/>
          </a:bodyPr>
          <a:lstStyle/>
          <a:p>
            <a:pPr fontAlgn="auto">
              <a:spcAft>
                <a:spcPts val="0"/>
              </a:spcAft>
              <a:defRPr/>
            </a:pPr>
            <a:r>
              <a:rPr lang="en-GB" sz="3600" b="1">
                <a:solidFill>
                  <a:srgbClr val="0E101A"/>
                </a:solidFill>
              </a:rPr>
              <a:t>Control</a:t>
            </a:r>
            <a:br>
              <a:rPr lang="en-GB">
                <a:solidFill>
                  <a:srgbClr val="0E101A"/>
                </a:solidFill>
                <a:latin typeface="system-ui"/>
              </a:rPr>
            </a:br>
            <a:endParaRPr lang="en-GB"/>
          </a:p>
        </p:txBody>
      </p:sp>
      <p:sp>
        <p:nvSpPr>
          <p:cNvPr id="3" name="Content Placeholder 2">
            <a:extLst>
              <a:ext uri="{FF2B5EF4-FFF2-40B4-BE49-F238E27FC236}">
                <a16:creationId xmlns:a16="http://schemas.microsoft.com/office/drawing/2014/main" id="{37973D37-161A-EF86-A0FC-CF836AFA3411}"/>
              </a:ext>
            </a:extLst>
          </p:cNvPr>
          <p:cNvSpPr>
            <a:spLocks noGrp="1"/>
          </p:cNvSpPr>
          <p:nvPr>
            <p:ph idx="1"/>
          </p:nvPr>
        </p:nvSpPr>
        <p:spPr>
          <a:xfrm>
            <a:off x="23813" y="765175"/>
            <a:ext cx="9096375" cy="5411788"/>
          </a:xfrm>
        </p:spPr>
        <p:txBody>
          <a:bodyPr rtlCol="0">
            <a:normAutofit fontScale="40000" lnSpcReduction="20000"/>
          </a:bodyPr>
          <a:lstStyle/>
          <a:p>
            <a:pPr fontAlgn="auto">
              <a:lnSpc>
                <a:spcPct val="120000"/>
              </a:lnSpc>
              <a:spcBef>
                <a:spcPts val="0"/>
              </a:spcBef>
              <a:spcAft>
                <a:spcPts val="0"/>
              </a:spcAft>
              <a:defRPr/>
            </a:pPr>
            <a:br>
              <a:rPr lang="en-GB"/>
            </a:br>
            <a:r>
              <a:rPr lang="en-GB" sz="4000">
                <a:solidFill>
                  <a:srgbClr val="0E101A"/>
                </a:solidFill>
              </a:rPr>
              <a:t>One important aspect of control is maintaining control over the </a:t>
            </a:r>
            <a:r>
              <a:rPr lang="en-GB" sz="4000">
                <a:solidFill>
                  <a:srgbClr val="0D6EFD"/>
                </a:solidFill>
                <a:hlinkClick r:id="rId2"/>
              </a:rPr>
              <a:t>event budget</a:t>
            </a:r>
            <a:r>
              <a:rPr lang="en-GB" sz="4000">
                <a:solidFill>
                  <a:srgbClr val="0E101A"/>
                </a:solidFill>
              </a:rPr>
              <a:t>. Events can be costly, and effective control over the budget is crucial to ensure that expenses are managed efficiently and that the event stays within financial constraints. This involves </a:t>
            </a:r>
            <a:r>
              <a:rPr lang="en-GB" sz="4000" b="1">
                <a:solidFill>
                  <a:srgbClr val="0E101A"/>
                </a:solidFill>
              </a:rPr>
              <a:t>careful monitoring </a:t>
            </a:r>
            <a:r>
              <a:rPr lang="en-GB" sz="4000">
                <a:solidFill>
                  <a:srgbClr val="0E101A"/>
                </a:solidFill>
              </a:rPr>
              <a:t>of expenses, tracking costs, and making strategic decisions to allocate funds most effectively. By maintaining control over the budget, ensure that the event is financially viable and maximize the return on investment.</a:t>
            </a:r>
          </a:p>
          <a:p>
            <a:pPr fontAlgn="auto">
              <a:lnSpc>
                <a:spcPct val="120000"/>
              </a:lnSpc>
              <a:spcBef>
                <a:spcPts val="0"/>
              </a:spcBef>
              <a:spcAft>
                <a:spcPts val="0"/>
              </a:spcAft>
              <a:defRPr/>
            </a:pPr>
            <a:r>
              <a:rPr lang="en-GB" sz="4000">
                <a:solidFill>
                  <a:srgbClr val="0E101A"/>
                </a:solidFill>
              </a:rPr>
              <a:t>Control also entails having control over the </a:t>
            </a:r>
            <a:r>
              <a:rPr lang="en-GB" sz="4000" b="1">
                <a:solidFill>
                  <a:srgbClr val="0E101A"/>
                </a:solidFill>
              </a:rPr>
              <a:t>event details</a:t>
            </a:r>
            <a:r>
              <a:rPr lang="en-GB" sz="4000">
                <a:solidFill>
                  <a:srgbClr val="0E101A"/>
                </a:solidFill>
              </a:rPr>
              <a:t>. This includes everything from the event program to the event promotion and logistics. Event marketers must have a clear understanding of what needs to be done when it needs to be done, and who is responsible for each task. This involves creating a detailed event plan and timeline, assigning tasks to team members, and closely monitoring progress and performance. event marketers can ensure that all aspects of the event run smoothly and according to plan.</a:t>
            </a:r>
          </a:p>
          <a:p>
            <a:pPr fontAlgn="auto">
              <a:lnSpc>
                <a:spcPct val="120000"/>
              </a:lnSpc>
              <a:spcBef>
                <a:spcPts val="0"/>
              </a:spcBef>
              <a:spcAft>
                <a:spcPts val="0"/>
              </a:spcAft>
              <a:defRPr/>
            </a:pPr>
            <a:r>
              <a:rPr lang="en-GB" sz="4000">
                <a:solidFill>
                  <a:srgbClr val="0E101A"/>
                </a:solidFill>
              </a:rPr>
              <a:t>Control extends to the </a:t>
            </a:r>
            <a:r>
              <a:rPr lang="en-GB" sz="4000" b="1">
                <a:solidFill>
                  <a:srgbClr val="0E101A"/>
                </a:solidFill>
              </a:rPr>
              <a:t>coordination of event staff and teams</a:t>
            </a:r>
            <a:r>
              <a:rPr lang="en-GB" sz="4000">
                <a:solidFill>
                  <a:srgbClr val="0E101A"/>
                </a:solidFill>
              </a:rPr>
              <a:t>. Event marketers need to have control over the event team and ensure that all members are working together effectively. This involves effective communication, strong leadership, and clear direction. </a:t>
            </a:r>
            <a:br>
              <a:rPr lang="en-GB" sz="4000"/>
            </a:br>
            <a:r>
              <a:rPr lang="en-GB" sz="4000">
                <a:solidFill>
                  <a:srgbClr val="0E101A"/>
                </a:solidFill>
              </a:rPr>
              <a:t>By maintaining control over the budget, event details, and event staff, event marketers can ensure that the event runs smoothly, meets the desired objectives, and delivers a memorable experience for attendees. </a:t>
            </a:r>
          </a:p>
          <a:p>
            <a:pPr fontAlgn="auto">
              <a:lnSpc>
                <a:spcPct val="120000"/>
              </a:lnSpc>
              <a:spcBef>
                <a:spcPts val="0"/>
              </a:spcBef>
              <a:spcAft>
                <a:spcPts val="0"/>
              </a:spcAft>
              <a:defRPr/>
            </a:pPr>
            <a:r>
              <a:rPr lang="en-GB" sz="4000">
                <a:solidFill>
                  <a:srgbClr val="0E101A"/>
                </a:solidFill>
              </a:rPr>
              <a:t>With adequate control, event marketers can mitigate risks, manage resources efficiently, and create successful and impactful events.</a:t>
            </a:r>
          </a:p>
          <a:p>
            <a:pPr fontAlgn="auto">
              <a:spcAft>
                <a:spcPts val="0"/>
              </a:spcAft>
              <a:defRPr/>
            </a:pPr>
            <a:endParaRPr lang="en-GB"/>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EE096-FA09-D2A3-6D8E-F34F6BE704D6}"/>
              </a:ext>
            </a:extLst>
          </p:cNvPr>
          <p:cNvSpPr>
            <a:spLocks noGrp="1"/>
          </p:cNvSpPr>
          <p:nvPr>
            <p:ph type="title"/>
          </p:nvPr>
        </p:nvSpPr>
        <p:spPr>
          <a:xfrm>
            <a:off x="0" y="17463"/>
            <a:ext cx="7886700" cy="663575"/>
          </a:xfrm>
        </p:spPr>
        <p:txBody>
          <a:bodyPr rtlCol="0">
            <a:normAutofit fontScale="90000"/>
          </a:bodyPr>
          <a:lstStyle/>
          <a:p>
            <a:pPr fontAlgn="auto">
              <a:spcAft>
                <a:spcPts val="0"/>
              </a:spcAft>
              <a:defRPr/>
            </a:pPr>
            <a:br>
              <a:rPr lang="en-GB" sz="3200" b="1">
                <a:solidFill>
                  <a:srgbClr val="0E101A"/>
                </a:solidFill>
              </a:rPr>
            </a:br>
            <a:r>
              <a:rPr lang="en-GB" sz="3200" b="1">
                <a:solidFill>
                  <a:srgbClr val="0E101A"/>
                </a:solidFill>
              </a:rPr>
              <a:t>Culmination</a:t>
            </a:r>
            <a:br>
              <a:rPr lang="en-GB">
                <a:solidFill>
                  <a:srgbClr val="0E101A"/>
                </a:solidFill>
                <a:latin typeface="system-ui"/>
              </a:rPr>
            </a:br>
            <a:endParaRPr lang="en-GB"/>
          </a:p>
        </p:txBody>
      </p:sp>
      <p:sp>
        <p:nvSpPr>
          <p:cNvPr id="3" name="Content Placeholder 2">
            <a:extLst>
              <a:ext uri="{FF2B5EF4-FFF2-40B4-BE49-F238E27FC236}">
                <a16:creationId xmlns:a16="http://schemas.microsoft.com/office/drawing/2014/main" id="{40DEC931-9780-D2E3-F46D-569282429E8C}"/>
              </a:ext>
            </a:extLst>
          </p:cNvPr>
          <p:cNvSpPr>
            <a:spLocks noGrp="1"/>
          </p:cNvSpPr>
          <p:nvPr>
            <p:ph idx="1"/>
          </p:nvPr>
        </p:nvSpPr>
        <p:spPr>
          <a:xfrm>
            <a:off x="0" y="620713"/>
            <a:ext cx="7886700" cy="5111750"/>
          </a:xfrm>
        </p:spPr>
        <p:txBody>
          <a:bodyPr rtlCol="0">
            <a:noAutofit/>
          </a:bodyPr>
          <a:lstStyle/>
          <a:p>
            <a:pPr fontAlgn="auto">
              <a:lnSpc>
                <a:spcPct val="120000"/>
              </a:lnSpc>
              <a:spcBef>
                <a:spcPts val="0"/>
              </a:spcBef>
              <a:spcAft>
                <a:spcPts val="0"/>
              </a:spcAft>
              <a:defRPr/>
            </a:pPr>
            <a:r>
              <a:rPr lang="en-GB" sz="1600">
                <a:solidFill>
                  <a:srgbClr val="0E101A"/>
                </a:solidFill>
              </a:rPr>
              <a:t>"culmination," which refers to the final stage of an event. Culmination is where all the planning, strategizing, and execution come together to create a memorable experience for attendees. It is the moment when all the hard work pays off, and the event achieves its ultimate goal.</a:t>
            </a:r>
          </a:p>
          <a:p>
            <a:pPr fontAlgn="auto">
              <a:lnSpc>
                <a:spcPct val="120000"/>
              </a:lnSpc>
              <a:spcBef>
                <a:spcPts val="0"/>
              </a:spcBef>
              <a:spcAft>
                <a:spcPts val="0"/>
              </a:spcAft>
              <a:defRPr/>
            </a:pPr>
            <a:r>
              <a:rPr lang="en-GB" sz="1600">
                <a:solidFill>
                  <a:srgbClr val="0E101A"/>
                </a:solidFill>
              </a:rPr>
              <a:t>This involves managing the event program, coordinating with vendors and suppliers, and overseeing the event logistics. Event planners must be proactive and adaptable, making quick decisions and adjustments to control the event.</a:t>
            </a:r>
          </a:p>
          <a:p>
            <a:pPr fontAlgn="auto">
              <a:lnSpc>
                <a:spcPct val="120000"/>
              </a:lnSpc>
              <a:spcBef>
                <a:spcPts val="0"/>
              </a:spcBef>
              <a:spcAft>
                <a:spcPts val="0"/>
              </a:spcAft>
              <a:defRPr/>
            </a:pPr>
            <a:r>
              <a:rPr lang="en-GB" sz="1600">
                <a:solidFill>
                  <a:srgbClr val="0E101A"/>
                </a:solidFill>
              </a:rPr>
              <a:t>One crucial aspect of culmination is </a:t>
            </a:r>
            <a:r>
              <a:rPr lang="en-GB" sz="1600" b="1">
                <a:solidFill>
                  <a:srgbClr val="0E101A"/>
                </a:solidFill>
              </a:rPr>
              <a:t>the evaluation and feedback from attendees</a:t>
            </a:r>
            <a:r>
              <a:rPr lang="en-GB" sz="1600">
                <a:solidFill>
                  <a:srgbClr val="0E101A"/>
                </a:solidFill>
              </a:rPr>
              <a:t>. Event marketers strive to create an </a:t>
            </a:r>
            <a:r>
              <a:rPr lang="en-GB" sz="1600" b="1">
                <a:solidFill>
                  <a:srgbClr val="0E101A"/>
                </a:solidFill>
              </a:rPr>
              <a:t>unforgettable experience for attendees, and their feedback is essential for measuring the success</a:t>
            </a:r>
            <a:r>
              <a:rPr lang="en-GB" sz="1600">
                <a:solidFill>
                  <a:srgbClr val="0E101A"/>
                </a:solidFill>
              </a:rPr>
              <a:t> of the event. By collecting feedback, event planners can gain insights into areas of improvement and identify what worked well. This information can then enhance future events and refine the event planning process.</a:t>
            </a:r>
          </a:p>
          <a:p>
            <a:pPr fontAlgn="auto">
              <a:lnSpc>
                <a:spcPct val="120000"/>
              </a:lnSpc>
              <a:spcBef>
                <a:spcPts val="0"/>
              </a:spcBef>
              <a:spcAft>
                <a:spcPts val="0"/>
              </a:spcAft>
              <a:defRPr/>
            </a:pPr>
            <a:r>
              <a:rPr lang="en-GB" sz="1600">
                <a:solidFill>
                  <a:srgbClr val="0E101A"/>
                </a:solidFill>
              </a:rPr>
              <a:t>post-event activities capitalise on the momentum created during the event and continue </a:t>
            </a:r>
            <a:r>
              <a:rPr lang="en-GB" sz="1600" b="1">
                <a:solidFill>
                  <a:srgbClr val="0E101A"/>
                </a:solidFill>
              </a:rPr>
              <a:t>engaging with attendees afterward</a:t>
            </a:r>
            <a:r>
              <a:rPr lang="en-GB" sz="1600">
                <a:solidFill>
                  <a:srgbClr val="0E101A"/>
                </a:solidFill>
              </a:rPr>
              <a:t>. This can be through post-event surveys, follow-up emails, or </a:t>
            </a:r>
            <a:r>
              <a:rPr lang="en-GB" sz="1600">
                <a:solidFill>
                  <a:srgbClr val="0D6EFD"/>
                </a:solidFill>
                <a:hlinkClick r:id="rId2"/>
              </a:rPr>
              <a:t>social media</a:t>
            </a:r>
            <a:r>
              <a:rPr lang="en-GB" sz="1600">
                <a:solidFill>
                  <a:srgbClr val="0E101A"/>
                </a:solidFill>
              </a:rPr>
              <a:t> engagement. By maintaining communication with attendees, event planners can build lasting relationships and create a loyal community.</a:t>
            </a:r>
          </a:p>
          <a:p>
            <a:pPr marL="0" indent="0" fontAlgn="auto">
              <a:lnSpc>
                <a:spcPct val="120000"/>
              </a:lnSpc>
              <a:spcBef>
                <a:spcPts val="0"/>
              </a:spcBef>
              <a:spcAft>
                <a:spcPts val="0"/>
              </a:spcAft>
              <a:buFont typeface="Arial" panose="020B0604020202020204" pitchFamily="34" charset="0"/>
              <a:buNone/>
              <a:defRPr/>
            </a:pPr>
            <a:br>
              <a:rPr lang="en-GB" sz="1600"/>
            </a:br>
            <a:r>
              <a:rPr lang="en-GB" sz="1600">
                <a:solidFill>
                  <a:srgbClr val="0E101A"/>
                </a:solidFill>
              </a:rPr>
              <a:t>Furthermore, the culmination stage is an opportunity to </a:t>
            </a:r>
            <a:r>
              <a:rPr lang="en-GB" sz="1600" err="1">
                <a:solidFill>
                  <a:srgbClr val="0E101A"/>
                </a:solidFill>
              </a:rPr>
              <a:t>analyze</a:t>
            </a:r>
            <a:r>
              <a:rPr lang="en-GB" sz="1600">
                <a:solidFill>
                  <a:srgbClr val="0E101A"/>
                </a:solidFill>
              </a:rPr>
              <a:t> the event's overall success, both from a financial and marketing perspective. Event marketers evaluate the return on investment, assess the effectiveness of the event marketing strategy, and measure the event's impact on brand awareness and customer engagement. This evaluation helps in refining future event marketing strategies and planning processes.</a:t>
            </a:r>
          </a:p>
          <a:p>
            <a:pPr fontAlgn="auto">
              <a:lnSpc>
                <a:spcPct val="120000"/>
              </a:lnSpc>
              <a:spcBef>
                <a:spcPts val="0"/>
              </a:spcBef>
              <a:spcAft>
                <a:spcPts val="0"/>
              </a:spcAft>
              <a:defRPr/>
            </a:pPr>
            <a:br>
              <a:rPr lang="en-GB" sz="1600"/>
            </a:br>
            <a:r>
              <a:rPr lang="en-GB" sz="1600">
                <a:solidFill>
                  <a:srgbClr val="0E101A"/>
                </a:solidFill>
              </a:rPr>
              <a:t>In conclusion, culmination is the final stage of event marketing, where all aspects of the event come together to create a memorable experience for attendees. Event marketers ensure that the event runs smoothly, collect feedback from attendees, engage in post-event activities, and </a:t>
            </a:r>
            <a:r>
              <a:rPr lang="en-GB" sz="1600" err="1">
                <a:solidFill>
                  <a:srgbClr val="0E101A"/>
                </a:solidFill>
              </a:rPr>
              <a:t>analyze</a:t>
            </a:r>
            <a:r>
              <a:rPr lang="en-GB" sz="1600">
                <a:solidFill>
                  <a:srgbClr val="0E101A"/>
                </a:solidFill>
              </a:rPr>
              <a:t> the overall success of the event. By effectively managing the culmination stage, event planners can maximize the impact of their events and drive future success.</a:t>
            </a:r>
          </a:p>
          <a:p>
            <a:pPr fontAlgn="auto">
              <a:lnSpc>
                <a:spcPct val="120000"/>
              </a:lnSpc>
              <a:spcAft>
                <a:spcPts val="0"/>
              </a:spcAft>
              <a:defRPr/>
            </a:pPr>
            <a:br>
              <a:rPr lang="en-GB" sz="1600"/>
            </a:br>
            <a:endParaRPr lang="en-GB" sz="16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0418" name="Group 7">
            <a:extLst>
              <a:ext uri="{FF2B5EF4-FFF2-40B4-BE49-F238E27FC236}">
                <a16:creationId xmlns:a16="http://schemas.microsoft.com/office/drawing/2014/main" id="{447A7615-3695-2A73-F0AE-02F759EEC501}"/>
              </a:ext>
            </a:extLst>
          </p:cNvPr>
          <p:cNvGrpSpPr>
            <a:grpSpLocks/>
          </p:cNvGrpSpPr>
          <p:nvPr/>
        </p:nvGrpSpPr>
        <p:grpSpPr bwMode="auto">
          <a:xfrm rot="60000">
            <a:off x="-34925" y="1125538"/>
            <a:ext cx="9144000" cy="5661025"/>
            <a:chOff x="204" y="845"/>
            <a:chExt cx="5307" cy="3265"/>
          </a:xfrm>
        </p:grpSpPr>
        <p:pic>
          <p:nvPicPr>
            <p:cNvPr id="60421" name="Picture 8">
              <a:extLst>
                <a:ext uri="{FF2B5EF4-FFF2-40B4-BE49-F238E27FC236}">
                  <a16:creationId xmlns:a16="http://schemas.microsoft.com/office/drawing/2014/main" id="{52E6B246-CE7B-4C7E-98E2-AC5AD5A80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23" t="6100" r="5121" b="4300"/>
            <a:stretch>
              <a:fillRect/>
            </a:stretch>
          </p:blipFill>
          <p:spPr bwMode="auto">
            <a:xfrm rot="10800000">
              <a:off x="295" y="1026"/>
              <a:ext cx="5216" cy="3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0422" name="Text Box 9">
              <a:extLst>
                <a:ext uri="{FF2B5EF4-FFF2-40B4-BE49-F238E27FC236}">
                  <a16:creationId xmlns:a16="http://schemas.microsoft.com/office/drawing/2014/main" id="{6D2D67DA-3CE3-5A98-1724-5257C84F3B8C}"/>
                </a:ext>
              </a:extLst>
            </p:cNvPr>
            <p:cNvSpPr txBox="1">
              <a:spLocks noChangeArrowheads="1"/>
            </p:cNvSpPr>
            <p:nvPr/>
          </p:nvSpPr>
          <p:spPr bwMode="auto">
            <a:xfrm>
              <a:off x="204" y="845"/>
              <a:ext cx="952" cy="2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endParaRPr lang="en-US" altLang="en-US" sz="1800">
                <a:latin typeface="Arial" panose="020B0604020202020204" pitchFamily="34" charset="0"/>
              </a:endParaRPr>
            </a:p>
          </p:txBody>
        </p:sp>
      </p:grpSp>
      <p:sp>
        <p:nvSpPr>
          <p:cNvPr id="60419" name="Rectangle 2">
            <a:extLst>
              <a:ext uri="{FF2B5EF4-FFF2-40B4-BE49-F238E27FC236}">
                <a16:creationId xmlns:a16="http://schemas.microsoft.com/office/drawing/2014/main" id="{4BBB7A12-22CF-7ABA-2C3B-C035FB71AA34}"/>
              </a:ext>
            </a:extLst>
          </p:cNvPr>
          <p:cNvSpPr>
            <a:spLocks noGrp="1" noChangeArrowheads="1"/>
          </p:cNvSpPr>
          <p:nvPr>
            <p:ph type="title"/>
          </p:nvPr>
        </p:nvSpPr>
        <p:spPr>
          <a:xfrm>
            <a:off x="831850" y="166688"/>
            <a:ext cx="9144000" cy="1143000"/>
          </a:xfrm>
        </p:spPr>
        <p:txBody>
          <a:bodyPr/>
          <a:lstStyle/>
          <a:p>
            <a:r>
              <a:rPr lang="en-GB" altLang="en-US" sz="4000">
                <a:solidFill>
                  <a:srgbClr val="000066"/>
                </a:solidFill>
              </a:rPr>
              <a:t>Event Operations Management Model</a:t>
            </a:r>
          </a:p>
        </p:txBody>
      </p:sp>
      <p:sp>
        <p:nvSpPr>
          <p:cNvPr id="60420" name="Oval 10">
            <a:extLst>
              <a:ext uri="{FF2B5EF4-FFF2-40B4-BE49-F238E27FC236}">
                <a16:creationId xmlns:a16="http://schemas.microsoft.com/office/drawing/2014/main" id="{33668E44-F310-F899-2762-E22607F9F0D4}"/>
              </a:ext>
            </a:extLst>
          </p:cNvPr>
          <p:cNvSpPr>
            <a:spLocks noChangeArrowheads="1"/>
          </p:cNvSpPr>
          <p:nvPr/>
        </p:nvSpPr>
        <p:spPr bwMode="auto">
          <a:xfrm>
            <a:off x="5940425" y="1557338"/>
            <a:ext cx="3203575" cy="4608512"/>
          </a:xfrm>
          <a:prstGeom prst="ellipse">
            <a:avLst/>
          </a:prstGeom>
          <a:noFill/>
          <a:ln w="635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5">
            <a:extLst>
              <a:ext uri="{FF2B5EF4-FFF2-40B4-BE49-F238E27FC236}">
                <a16:creationId xmlns:a16="http://schemas.microsoft.com/office/drawing/2014/main" id="{B38388E7-FBA0-E783-B4E8-F97FB885A3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15888"/>
            <a:ext cx="8081963" cy="590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2467" name="TextBox 2">
            <a:extLst>
              <a:ext uri="{FF2B5EF4-FFF2-40B4-BE49-F238E27FC236}">
                <a16:creationId xmlns:a16="http://schemas.microsoft.com/office/drawing/2014/main" id="{94C41939-4A93-E520-11BC-EB564ECEEBCB}"/>
              </a:ext>
            </a:extLst>
          </p:cNvPr>
          <p:cNvSpPr txBox="1">
            <a:spLocks noChangeArrowheads="1"/>
          </p:cNvSpPr>
          <p:nvPr/>
        </p:nvSpPr>
        <p:spPr bwMode="auto">
          <a:xfrm>
            <a:off x="539750" y="6092825"/>
            <a:ext cx="7848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Queen Elizabeth Olympic Park in 2030 http://www.londonlegacy.co.uk/news-and-resources/press-centre-images/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2352ACF2-F3C0-5CB6-0AFA-76EC21AEF832}"/>
              </a:ext>
            </a:extLst>
          </p:cNvPr>
          <p:cNvSpPr>
            <a:spLocks noGrp="1" noChangeArrowheads="1"/>
          </p:cNvSpPr>
          <p:nvPr>
            <p:ph type="title"/>
          </p:nvPr>
        </p:nvSpPr>
        <p:spPr>
          <a:xfrm>
            <a:off x="179388" y="87313"/>
            <a:ext cx="7886700" cy="1325562"/>
          </a:xfrm>
        </p:spPr>
        <p:txBody>
          <a:bodyPr/>
          <a:lstStyle/>
          <a:p>
            <a:r>
              <a:rPr lang="en-GB" altLang="en-US">
                <a:solidFill>
                  <a:srgbClr val="002060"/>
                </a:solidFill>
              </a:rPr>
              <a:t>Legacy – London 2012 Case</a:t>
            </a:r>
          </a:p>
        </p:txBody>
      </p:sp>
      <p:sp>
        <p:nvSpPr>
          <p:cNvPr id="49155" name="Content Placeholder 2">
            <a:extLst>
              <a:ext uri="{FF2B5EF4-FFF2-40B4-BE49-F238E27FC236}">
                <a16:creationId xmlns:a16="http://schemas.microsoft.com/office/drawing/2014/main" id="{23C60A0E-6AD8-96A4-50A2-963498C71F59}"/>
              </a:ext>
            </a:extLst>
          </p:cNvPr>
          <p:cNvSpPr>
            <a:spLocks noGrp="1" noChangeArrowheads="1"/>
          </p:cNvSpPr>
          <p:nvPr>
            <p:ph idx="1"/>
          </p:nvPr>
        </p:nvSpPr>
        <p:spPr>
          <a:xfrm>
            <a:off x="179388" y="1412875"/>
            <a:ext cx="7886700" cy="4351338"/>
          </a:xfrm>
        </p:spPr>
        <p:txBody>
          <a:bodyPr rtlCol="0">
            <a:normAutofit lnSpcReduction="10000"/>
          </a:bodyPr>
          <a:lstStyle/>
          <a:p>
            <a:pPr fontAlgn="auto">
              <a:spcAft>
                <a:spcPts val="0"/>
              </a:spcAft>
              <a:defRPr/>
            </a:pPr>
            <a:r>
              <a:rPr lang="en-GB" altLang="en-US">
                <a:solidFill>
                  <a:srgbClr val="002060"/>
                </a:solidFill>
                <a:hlinkClick r:id="rId2"/>
              </a:rPr>
              <a:t>Read…</a:t>
            </a:r>
          </a:p>
          <a:p>
            <a:pPr fontAlgn="auto">
              <a:spcAft>
                <a:spcPts val="0"/>
              </a:spcAft>
              <a:defRPr/>
            </a:pPr>
            <a:r>
              <a:rPr lang="en-GB" altLang="en-US">
                <a:solidFill>
                  <a:srgbClr val="002060"/>
                </a:solidFill>
                <a:hlinkClick r:id="rId2"/>
              </a:rPr>
              <a:t>http://www.londonlegacy.co.uk/news-and-resources/key-facts-and-figures/</a:t>
            </a:r>
            <a:endParaRPr lang="en-GB" altLang="en-US">
              <a:solidFill>
                <a:srgbClr val="002060"/>
              </a:solidFill>
            </a:endParaRPr>
          </a:p>
          <a:p>
            <a:pPr fontAlgn="auto">
              <a:spcAft>
                <a:spcPts val="0"/>
              </a:spcAft>
              <a:defRPr/>
            </a:pPr>
            <a:r>
              <a:rPr lang="en-GB" altLang="en-US">
                <a:solidFill>
                  <a:srgbClr val="002060"/>
                </a:solidFill>
                <a:hlinkClick r:id="rId3"/>
              </a:rPr>
              <a:t>http://www.olympic.org/Documents/Reference_documents_Factsheets/London_2012_Facts_and_Figures-eng.pdf</a:t>
            </a:r>
            <a:endParaRPr lang="en-GB" altLang="en-US">
              <a:solidFill>
                <a:srgbClr val="002060"/>
              </a:solidFill>
            </a:endParaRPr>
          </a:p>
          <a:p>
            <a:pPr fontAlgn="auto">
              <a:spcAft>
                <a:spcPts val="0"/>
              </a:spcAft>
              <a:defRPr/>
            </a:pPr>
            <a:r>
              <a:rPr lang="en-GB" altLang="en-US">
                <a:solidFill>
                  <a:srgbClr val="002060"/>
                </a:solidFill>
              </a:rPr>
              <a:t>Economic</a:t>
            </a:r>
          </a:p>
          <a:p>
            <a:pPr fontAlgn="auto">
              <a:spcAft>
                <a:spcPts val="0"/>
              </a:spcAft>
              <a:defRPr/>
            </a:pPr>
            <a:r>
              <a:rPr lang="en-GB" altLang="en-US">
                <a:solidFill>
                  <a:srgbClr val="002060"/>
                </a:solidFill>
              </a:rPr>
              <a:t>Social</a:t>
            </a:r>
          </a:p>
          <a:p>
            <a:pPr fontAlgn="auto">
              <a:spcAft>
                <a:spcPts val="0"/>
              </a:spcAft>
              <a:defRPr/>
            </a:pPr>
            <a:r>
              <a:rPr lang="en-GB" altLang="en-US">
                <a:solidFill>
                  <a:srgbClr val="002060"/>
                </a:solidFill>
              </a:rPr>
              <a:t>Environmental</a:t>
            </a:r>
          </a:p>
          <a:p>
            <a:pPr fontAlgn="auto">
              <a:spcAft>
                <a:spcPts val="0"/>
              </a:spcAft>
              <a:defRPr/>
            </a:pPr>
            <a:r>
              <a:rPr lang="en-GB" altLang="en-US">
                <a:solidFill>
                  <a:srgbClr val="002060"/>
                </a:solidFill>
              </a:rPr>
              <a:t>Developmental</a:t>
            </a:r>
          </a:p>
          <a:p>
            <a:pPr fontAlgn="auto">
              <a:spcAft>
                <a:spcPts val="0"/>
              </a:spcAft>
              <a:defRPr/>
            </a:pPr>
            <a:endParaRPr lang="en-GB" altLang="en-US"/>
          </a:p>
          <a:p>
            <a:pPr fontAlgn="auto">
              <a:spcAft>
                <a:spcPts val="0"/>
              </a:spcAft>
              <a:defRPr/>
            </a:pPr>
            <a:endParaRPr lang="en-GB" altLang="en-US"/>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EF53D8AF-B724-6066-63CD-BE9CA4B92948}"/>
              </a:ext>
            </a:extLst>
          </p:cNvPr>
          <p:cNvSpPr>
            <a:spLocks noGrp="1"/>
          </p:cNvSpPr>
          <p:nvPr>
            <p:ph type="title"/>
          </p:nvPr>
        </p:nvSpPr>
        <p:spPr/>
        <p:txBody>
          <a:bodyPr rtlCol="0">
            <a:normAutofit/>
          </a:bodyPr>
          <a:lstStyle/>
          <a:p>
            <a:pPr fontAlgn="auto">
              <a:spcAft>
                <a:spcPts val="0"/>
              </a:spcAft>
              <a:defRPr/>
            </a:pPr>
            <a:endParaRPr lang="en-GB" altLang="en-US">
              <a:solidFill>
                <a:schemeClr val="tx1">
                  <a:lumMod val="75000"/>
                  <a:lumOff val="25000"/>
                </a:schemeClr>
              </a:solidFill>
            </a:endParaRPr>
          </a:p>
        </p:txBody>
      </p:sp>
      <p:sp>
        <p:nvSpPr>
          <p:cNvPr id="65539" name="Content Placeholder 2">
            <a:extLst>
              <a:ext uri="{FF2B5EF4-FFF2-40B4-BE49-F238E27FC236}">
                <a16:creationId xmlns:a16="http://schemas.microsoft.com/office/drawing/2014/main" id="{88821A47-8172-29B5-5561-5B53C9D972C4}"/>
              </a:ext>
            </a:extLst>
          </p:cNvPr>
          <p:cNvSpPr>
            <a:spLocks noGrp="1" noChangeArrowheads="1"/>
          </p:cNvSpPr>
          <p:nvPr>
            <p:ph idx="1"/>
          </p:nvPr>
        </p:nvSpPr>
        <p:spPr/>
        <p:txBody>
          <a:bodyPr/>
          <a:lstStyle/>
          <a:p>
            <a:endParaRPr lang="en-GB" altLang="en-US"/>
          </a:p>
        </p:txBody>
      </p:sp>
      <p:pic>
        <p:nvPicPr>
          <p:cNvPr id="65540" name="Picture 2">
            <a:extLst>
              <a:ext uri="{FF2B5EF4-FFF2-40B4-BE49-F238E27FC236}">
                <a16:creationId xmlns:a16="http://schemas.microsoft.com/office/drawing/2014/main" id="{FEB86CA9-ADE0-B52F-720A-AF877113B2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502" b="11011"/>
          <a:stretch>
            <a:fillRect/>
          </a:stretch>
        </p:blipFill>
        <p:spPr bwMode="auto">
          <a:xfrm>
            <a:off x="-142875" y="-26988"/>
            <a:ext cx="9286875" cy="790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A86EC7DD-9EA8-700B-256B-086E1446C743}"/>
              </a:ext>
            </a:extLst>
          </p:cNvPr>
          <p:cNvSpPr>
            <a:spLocks noGrp="1" noChangeArrowheads="1"/>
          </p:cNvSpPr>
          <p:nvPr>
            <p:ph type="title"/>
          </p:nvPr>
        </p:nvSpPr>
        <p:spPr>
          <a:xfrm>
            <a:off x="107950" y="73025"/>
            <a:ext cx="8316913" cy="1143000"/>
          </a:xfrm>
        </p:spPr>
        <p:txBody>
          <a:bodyPr/>
          <a:lstStyle/>
          <a:p>
            <a:r>
              <a:rPr lang="en-GB" altLang="en-US" b="1">
                <a:solidFill>
                  <a:srgbClr val="000066"/>
                </a:solidFill>
              </a:rPr>
              <a:t>Summary</a:t>
            </a:r>
          </a:p>
        </p:txBody>
      </p:sp>
      <p:sp>
        <p:nvSpPr>
          <p:cNvPr id="66563" name="Rectangle 3">
            <a:extLst>
              <a:ext uri="{FF2B5EF4-FFF2-40B4-BE49-F238E27FC236}">
                <a16:creationId xmlns:a16="http://schemas.microsoft.com/office/drawing/2014/main" id="{13D5E256-3CE9-0547-806C-949416238913}"/>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b="1">
              <a:solidFill>
                <a:srgbClr val="000066"/>
              </a:solidFill>
            </a:endParaRPr>
          </a:p>
          <a:p>
            <a:pPr marL="0" indent="0" algn="r">
              <a:buFontTx/>
              <a:buNone/>
            </a:pPr>
            <a:endParaRPr lang="en-GB" altLang="en-US" b="1">
              <a:solidFill>
                <a:srgbClr val="000066"/>
              </a:solidFill>
            </a:endParaRPr>
          </a:p>
          <a:p>
            <a:pPr marL="0" indent="0" algn="r">
              <a:buFontTx/>
              <a:buNone/>
            </a:pPr>
            <a:endParaRPr lang="en-GB" altLang="en-US" sz="1600" b="1"/>
          </a:p>
          <a:p>
            <a:pPr marL="0" indent="0" algn="r">
              <a:buFontTx/>
              <a:buNone/>
            </a:pPr>
            <a:endParaRPr lang="en-GB" altLang="en-US" sz="1600" b="1"/>
          </a:p>
        </p:txBody>
      </p:sp>
      <p:sp>
        <p:nvSpPr>
          <p:cNvPr id="66564" name="Rectangle 4">
            <a:extLst>
              <a:ext uri="{FF2B5EF4-FFF2-40B4-BE49-F238E27FC236}">
                <a16:creationId xmlns:a16="http://schemas.microsoft.com/office/drawing/2014/main" id="{420D9DCC-85B3-77B7-17B6-E978CD0490A1}"/>
              </a:ext>
            </a:extLst>
          </p:cNvPr>
          <p:cNvSpPr>
            <a:spLocks noChangeArrowheads="1"/>
          </p:cNvSpPr>
          <p:nvPr/>
        </p:nvSpPr>
        <p:spPr bwMode="auto">
          <a:xfrm>
            <a:off x="220663" y="1412875"/>
            <a:ext cx="7894637"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Take the opportunity to evaluate and learn for the future</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Evaluation is a necessary process and key to running better events in future</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Evaluation should feed into a closing report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9F549126-EC32-C29A-07D5-2E0D96AD3DDD}"/>
              </a:ext>
            </a:extLst>
          </p:cNvPr>
          <p:cNvSpPr>
            <a:spLocks noGrp="1" noChangeArrowheads="1"/>
          </p:cNvSpPr>
          <p:nvPr>
            <p:ph type="title"/>
          </p:nvPr>
        </p:nvSpPr>
        <p:spPr>
          <a:xfrm>
            <a:off x="1116013" y="333375"/>
            <a:ext cx="7570787" cy="1143000"/>
          </a:xfrm>
        </p:spPr>
        <p:txBody>
          <a:bodyPr/>
          <a:lstStyle/>
          <a:p>
            <a:r>
              <a:rPr lang="en-GB" altLang="en-US" b="1">
                <a:solidFill>
                  <a:srgbClr val="000066"/>
                </a:solidFill>
              </a:rPr>
              <a:t>References</a:t>
            </a:r>
          </a:p>
        </p:txBody>
      </p:sp>
      <p:sp>
        <p:nvSpPr>
          <p:cNvPr id="68611" name="Rectangle 19">
            <a:extLst>
              <a:ext uri="{FF2B5EF4-FFF2-40B4-BE49-F238E27FC236}">
                <a16:creationId xmlns:a16="http://schemas.microsoft.com/office/drawing/2014/main" id="{C942E128-50FA-3F5F-1170-CCCC3816D15E}"/>
              </a:ext>
            </a:extLst>
          </p:cNvPr>
          <p:cNvSpPr>
            <a:spLocks noChangeArrowheads="1"/>
          </p:cNvSpPr>
          <p:nvPr/>
        </p:nvSpPr>
        <p:spPr bwMode="auto">
          <a:xfrm>
            <a:off x="900113" y="1557338"/>
            <a:ext cx="7558087" cy="515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Tum, J, Norton, P, and Nevan-Wright, J. (2006) </a:t>
            </a:r>
            <a:r>
              <a:rPr lang="en-GB" altLang="en-US" sz="2000" i="1">
                <a:solidFill>
                  <a:srgbClr val="000066"/>
                </a:solidFill>
                <a:latin typeface="Arial" panose="020B0604020202020204" pitchFamily="34" charset="0"/>
              </a:rPr>
              <a:t>‘Management of Event Operations’</a:t>
            </a:r>
            <a:r>
              <a:rPr lang="en-GB" altLang="en-US" sz="2000">
                <a:solidFill>
                  <a:srgbClr val="000066"/>
                </a:solidFill>
                <a:latin typeface="Arial" panose="020B0604020202020204" pitchFamily="34" charset="0"/>
              </a:rPr>
              <a:t> Oxford: Butterworth-Heinemann</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Bowdin, G. et al (2001) </a:t>
            </a:r>
            <a:r>
              <a:rPr lang="en-GB" altLang="en-US" sz="2000" i="1">
                <a:solidFill>
                  <a:srgbClr val="000066"/>
                </a:solidFill>
                <a:latin typeface="Arial" panose="020B0604020202020204" pitchFamily="34" charset="0"/>
              </a:rPr>
              <a:t>‘Events Management’ </a:t>
            </a:r>
            <a:r>
              <a:rPr lang="en-GB" altLang="en-US" sz="2000">
                <a:solidFill>
                  <a:srgbClr val="000066"/>
                </a:solidFill>
                <a:latin typeface="Arial" panose="020B0604020202020204" pitchFamily="34" charset="0"/>
              </a:rPr>
              <a:t>Oxford: Butterworth-Heinemann</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Shone, A. and Parry, B. (2004) </a:t>
            </a:r>
            <a:r>
              <a:rPr lang="en-GB" altLang="en-US" sz="2000" i="1">
                <a:solidFill>
                  <a:srgbClr val="000066"/>
                </a:solidFill>
                <a:latin typeface="Arial" panose="020B0604020202020204" pitchFamily="34" charset="0"/>
              </a:rPr>
              <a:t>‘Successful Event Management, a Practical Handbook’</a:t>
            </a:r>
            <a:r>
              <a:rPr lang="en-GB" altLang="en-US" sz="2000">
                <a:solidFill>
                  <a:srgbClr val="000066"/>
                </a:solidFill>
                <a:latin typeface="Arial" panose="020B0604020202020204" pitchFamily="34" charset="0"/>
              </a:rPr>
              <a:t> London: Thomson</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https://events.org/events101/The-Four-C's-of-Event-Marketing</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Getz, D. (2005) </a:t>
            </a:r>
            <a:r>
              <a:rPr lang="en-GB" altLang="en-US" sz="2000" i="1">
                <a:solidFill>
                  <a:srgbClr val="000066"/>
                </a:solidFill>
                <a:latin typeface="Arial" panose="020B0604020202020204" pitchFamily="34" charset="0"/>
              </a:rPr>
              <a:t>‘Event Management and Event Tourism’</a:t>
            </a:r>
            <a:r>
              <a:rPr lang="en-GB" altLang="en-US" sz="2000">
                <a:solidFill>
                  <a:srgbClr val="000066"/>
                </a:solidFill>
                <a:latin typeface="Arial" panose="020B0604020202020204" pitchFamily="34" charset="0"/>
              </a:rPr>
              <a:t> Cognizant: New York</a:t>
            </a:r>
          </a:p>
          <a:p>
            <a:pPr eaLnBrk="1" hangingPunct="1">
              <a:lnSpc>
                <a:spcPct val="100000"/>
              </a:lnSpc>
              <a:spcBef>
                <a:spcPct val="20000"/>
              </a:spcBef>
              <a:buFontTx/>
              <a:buChar char="•"/>
            </a:pPr>
            <a:endParaRPr lang="en-GB" altLang="en-US" sz="2000">
              <a:solidFill>
                <a:srgbClr val="000066"/>
              </a:solidFill>
              <a:latin typeface="Arial" panose="020B0604020202020204" pitchFamily="34" charset="0"/>
            </a:endParaRPr>
          </a:p>
          <a:p>
            <a:pPr eaLnBrk="1" hangingPunct="1">
              <a:lnSpc>
                <a:spcPct val="100000"/>
              </a:lnSpc>
              <a:spcBef>
                <a:spcPct val="20000"/>
              </a:spcBef>
              <a:buFontTx/>
              <a:buNone/>
            </a:pPr>
            <a:endParaRPr lang="en-GB" altLang="en-US" sz="3200">
              <a:solidFill>
                <a:srgbClr val="000066"/>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(4:3)</PresentationFormat>
  <Slides>65</Slides>
  <Notes>30</Notes>
  <HiddenSlides>0</HiddenSlides>
  <ScaleCrop>false</ScaleCrop>
  <HeadingPairs>
    <vt:vector size="4" baseType="variant">
      <vt:variant>
        <vt:lpstr>Theme</vt:lpstr>
      </vt:variant>
      <vt:variant>
        <vt:i4>4</vt:i4>
      </vt:variant>
      <vt:variant>
        <vt:lpstr>Slide Titles</vt:lpstr>
      </vt:variant>
      <vt:variant>
        <vt:i4>65</vt:i4>
      </vt:variant>
    </vt:vector>
  </HeadingPairs>
  <TitlesOfParts>
    <vt:vector size="69" baseType="lpstr">
      <vt:lpstr>Notebook</vt:lpstr>
      <vt:lpstr>AccessTheme1</vt:lpstr>
      <vt:lpstr>Accessible 2</vt:lpstr>
      <vt:lpstr>Sub Title 1</vt:lpstr>
      <vt:lpstr>Live Events Project</vt:lpstr>
      <vt:lpstr>Lecture Objectives</vt:lpstr>
      <vt:lpstr>Task </vt:lpstr>
      <vt:lpstr>Key acts of legislation</vt:lpstr>
      <vt:lpstr>Legal requirements</vt:lpstr>
      <vt:lpstr>Key Legislation</vt:lpstr>
      <vt:lpstr>Key UK Legal Considerations for Event Management </vt:lpstr>
      <vt:lpstr>Event management </vt:lpstr>
      <vt:lpstr>Licensing Law (Critical for Events) </vt:lpstr>
      <vt:lpstr>Local Authority Permissions </vt:lpstr>
      <vt:lpstr>Insurance Requirements </vt:lpstr>
      <vt:lpstr>Data Protection </vt:lpstr>
      <vt:lpstr>Equality &amp; Accessibility </vt:lpstr>
      <vt:lpstr>Licence Agreements in Event Management </vt:lpstr>
      <vt:lpstr>License</vt:lpstr>
      <vt:lpstr>TASK</vt:lpstr>
      <vt:lpstr>Contracts in Event Management </vt:lpstr>
      <vt:lpstr>Artist/Performer Contracts </vt:lpstr>
      <vt:lpstr>Contract</vt:lpstr>
      <vt:lpstr>Replacement Options </vt:lpstr>
      <vt:lpstr> Refund Pressure </vt:lpstr>
      <vt:lpstr>Communication Strategy (Critical for Reputation) </vt:lpstr>
      <vt:lpstr>Venue Contracts </vt:lpstr>
      <vt:lpstr>Risk Allocation &amp; Liability </vt:lpstr>
      <vt:lpstr>For further guidance</vt:lpstr>
      <vt:lpstr>Task 2</vt:lpstr>
      <vt:lpstr>PowerPoint Presentation</vt:lpstr>
      <vt:lpstr>Contract analysis </vt:lpstr>
      <vt:lpstr>Social media response planning </vt:lpstr>
      <vt:lpstr>Insurance discussions </vt:lpstr>
      <vt:lpstr>The Purple Guide Book </vt:lpstr>
      <vt:lpstr>What Is The Purple Guide? </vt:lpstr>
      <vt:lpstr>Duty of Care </vt:lpstr>
      <vt:lpstr>Risk Assessments </vt:lpstr>
      <vt:lpstr>Emergency Planning </vt:lpstr>
      <vt:lpstr>Competent Staff &amp; Contractors </vt:lpstr>
      <vt:lpstr>Look at what you’ve achieved!…</vt:lpstr>
      <vt:lpstr>Evaluation</vt:lpstr>
      <vt:lpstr>What is Event Evaluation?</vt:lpstr>
      <vt:lpstr>PowerPoint Presentation</vt:lpstr>
      <vt:lpstr>Evaluation…</vt:lpstr>
      <vt:lpstr>Why Evaluate Events?</vt:lpstr>
      <vt:lpstr>Forms of Event Evaluation</vt:lpstr>
      <vt:lpstr>Types of Research - Primary</vt:lpstr>
      <vt:lpstr>Types of Research - Secondary</vt:lpstr>
      <vt:lpstr>Data Sources for Evaluation</vt:lpstr>
      <vt:lpstr>Data Sources for Evaluation</vt:lpstr>
      <vt:lpstr> Observation</vt:lpstr>
      <vt:lpstr> Feedback Meetings</vt:lpstr>
      <vt:lpstr> Questionnaires and Surveys</vt:lpstr>
      <vt:lpstr>EMBOK</vt:lpstr>
      <vt:lpstr>Evaluating Event Success: What to Measure And When </vt:lpstr>
      <vt:lpstr>Limitations of Evaluation</vt:lpstr>
      <vt:lpstr>Event operations management model </vt:lpstr>
      <vt:lpstr>Event Concept </vt:lpstr>
      <vt:lpstr>Event Concept</vt:lpstr>
      <vt:lpstr>Coordination </vt:lpstr>
      <vt:lpstr>Control </vt:lpstr>
      <vt:lpstr> Culmination </vt:lpstr>
      <vt:lpstr>Event Operations Management Model</vt:lpstr>
      <vt:lpstr>PowerPoint Presentation</vt:lpstr>
      <vt:lpstr>Legacy – London 2012 Case</vt:lpstr>
      <vt:lpstr>PowerPoint Presentation</vt:lpstr>
      <vt:lpstr>Summary</vt:lpstr>
      <vt:lpstr>References</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revision>1</cp:revision>
  <dcterms:created xsi:type="dcterms:W3CDTF">2009-02-04T10:04:29Z</dcterms:created>
  <dcterms:modified xsi:type="dcterms:W3CDTF">2026-03-02T14:00:43Z</dcterms:modified>
</cp:coreProperties>
</file>