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77" d="100"/>
          <a:sy n="77" d="100"/>
        </p:scale>
        <p:origin x="-1362" y="-33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diagrams/_rels/data11.xml.rels><?xml version="1.0" encoding="UTF-8" standalone="yes"?>
<Relationships xmlns="http://schemas.openxmlformats.org/package/2006/relationships"><Relationship Id="rId1" Type="http://schemas.openxmlformats.org/officeDocument/2006/relationships/image" Target="../media/image2.jpeg"/></Relationships>
</file>

<file path=ppt/diagrams/_rels/drawing11.xml.rels><?xml version="1.0" encoding="UTF-8" standalone="yes"?>
<Relationships xmlns="http://schemas.openxmlformats.org/package/2006/relationships"><Relationship Id="rId1" Type="http://schemas.openxmlformats.org/officeDocument/2006/relationships/image" Target="../media/image2.jpeg"/></Relationships>
</file>

<file path=ppt/diagrams/colors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A0AD825-584F-4CBE-822C-E2C089E4880B}" type="doc">
      <dgm:prSet loTypeId="urn:microsoft.com/office/officeart/2005/8/layout/vList2" loCatId="list" qsTypeId="urn:microsoft.com/office/officeart/2005/8/quickstyle/simple3" qsCatId="simple" csTypeId="urn:microsoft.com/office/officeart/2005/8/colors/accent6_2" csCatId="accent6"/>
      <dgm:spPr/>
      <dgm:t>
        <a:bodyPr/>
        <a:lstStyle/>
        <a:p>
          <a:endParaRPr lang="en-GB"/>
        </a:p>
      </dgm:t>
    </dgm:pt>
    <dgm:pt modelId="{A3FE8A85-68F2-4A87-A354-BD516686B22F}">
      <dgm:prSet/>
      <dgm:spPr/>
      <dgm:t>
        <a:bodyPr/>
        <a:lstStyle/>
        <a:p>
          <a:pPr rtl="0"/>
          <a:r>
            <a:rPr lang="en-GB" dirty="0" smtClean="0"/>
            <a:t>Underpinning </a:t>
          </a:r>
          <a:endParaRPr lang="en-GB" dirty="0"/>
        </a:p>
      </dgm:t>
    </dgm:pt>
    <dgm:pt modelId="{F181063B-5323-4EEC-9671-B667968BB460}" type="parTrans" cxnId="{75665313-7D3A-4E29-A05E-F06FCEF93D21}">
      <dgm:prSet/>
      <dgm:spPr/>
      <dgm:t>
        <a:bodyPr/>
        <a:lstStyle/>
        <a:p>
          <a:endParaRPr lang="en-GB"/>
        </a:p>
      </dgm:t>
    </dgm:pt>
    <dgm:pt modelId="{55375B9C-BAE6-42A8-AD9C-C9370AF83C1A}" type="sibTrans" cxnId="{75665313-7D3A-4E29-A05E-F06FCEF93D21}">
      <dgm:prSet/>
      <dgm:spPr/>
      <dgm:t>
        <a:bodyPr/>
        <a:lstStyle/>
        <a:p>
          <a:endParaRPr lang="en-GB"/>
        </a:p>
      </dgm:t>
    </dgm:pt>
    <dgm:pt modelId="{54FFD164-EED9-42AD-83EF-989FED4FF835}" type="pres">
      <dgm:prSet presAssocID="{AA0AD825-584F-4CBE-822C-E2C089E4880B}" presName="linear" presStyleCnt="0">
        <dgm:presLayoutVars>
          <dgm:animLvl val="lvl"/>
          <dgm:resizeHandles val="exact"/>
        </dgm:presLayoutVars>
      </dgm:prSet>
      <dgm:spPr/>
      <dgm:t>
        <a:bodyPr/>
        <a:lstStyle/>
        <a:p>
          <a:endParaRPr lang="en-GB"/>
        </a:p>
      </dgm:t>
    </dgm:pt>
    <dgm:pt modelId="{23D16333-6C65-4BAF-921D-B5F207F8757A}" type="pres">
      <dgm:prSet presAssocID="{A3FE8A85-68F2-4A87-A354-BD516686B22F}" presName="parentText" presStyleLbl="node1" presStyleIdx="0" presStyleCnt="1">
        <dgm:presLayoutVars>
          <dgm:chMax val="0"/>
          <dgm:bulletEnabled val="1"/>
        </dgm:presLayoutVars>
      </dgm:prSet>
      <dgm:spPr/>
      <dgm:t>
        <a:bodyPr/>
        <a:lstStyle/>
        <a:p>
          <a:endParaRPr lang="en-GB"/>
        </a:p>
      </dgm:t>
    </dgm:pt>
  </dgm:ptLst>
  <dgm:cxnLst>
    <dgm:cxn modelId="{75665313-7D3A-4E29-A05E-F06FCEF93D21}" srcId="{AA0AD825-584F-4CBE-822C-E2C089E4880B}" destId="{A3FE8A85-68F2-4A87-A354-BD516686B22F}" srcOrd="0" destOrd="0" parTransId="{F181063B-5323-4EEC-9671-B667968BB460}" sibTransId="{55375B9C-BAE6-42A8-AD9C-C9370AF83C1A}"/>
    <dgm:cxn modelId="{A49FAAFC-6B91-4C82-BA1F-F6500316AB42}" type="presOf" srcId="{AA0AD825-584F-4CBE-822C-E2C089E4880B}" destId="{54FFD164-EED9-42AD-83EF-989FED4FF835}" srcOrd="0" destOrd="0" presId="urn:microsoft.com/office/officeart/2005/8/layout/vList2"/>
    <dgm:cxn modelId="{35D4F359-D935-4696-A1D9-0D828961F326}" type="presOf" srcId="{A3FE8A85-68F2-4A87-A354-BD516686B22F}" destId="{23D16333-6C65-4BAF-921D-B5F207F8757A}" srcOrd="0" destOrd="0" presId="urn:microsoft.com/office/officeart/2005/8/layout/vList2"/>
    <dgm:cxn modelId="{94CDF07B-34A3-4C9E-8D74-799604877109}" type="presParOf" srcId="{54FFD164-EED9-42AD-83EF-989FED4FF835}" destId="{23D16333-6C65-4BAF-921D-B5F207F8757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052CAA7-D65C-4B3E-9234-009B2DFA932D}"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GB"/>
        </a:p>
      </dgm:t>
    </dgm:pt>
    <dgm:pt modelId="{00BF8270-FFE2-4B94-A24A-9469A7E15E7F}">
      <dgm:prSet/>
      <dgm:spPr/>
      <dgm:t>
        <a:bodyPr/>
        <a:lstStyle/>
        <a:p>
          <a:pPr rtl="0"/>
          <a:r>
            <a:rPr lang="en-GB" dirty="0" smtClean="0"/>
            <a:t>Carl James</a:t>
          </a:r>
          <a:endParaRPr lang="en-GB" dirty="0"/>
        </a:p>
      </dgm:t>
    </dgm:pt>
    <dgm:pt modelId="{11E19D36-FEEB-41F0-ABA7-26E374F554C3}" type="parTrans" cxnId="{41F8C60A-DBB9-4C7A-A622-BC175FAEFBE3}">
      <dgm:prSet/>
      <dgm:spPr/>
      <dgm:t>
        <a:bodyPr/>
        <a:lstStyle/>
        <a:p>
          <a:endParaRPr lang="en-GB"/>
        </a:p>
      </dgm:t>
    </dgm:pt>
    <dgm:pt modelId="{C3203813-4E87-49DC-A22D-5D24F0C8E39A}" type="sibTrans" cxnId="{41F8C60A-DBB9-4C7A-A622-BC175FAEFBE3}">
      <dgm:prSet/>
      <dgm:spPr/>
      <dgm:t>
        <a:bodyPr/>
        <a:lstStyle/>
        <a:p>
          <a:endParaRPr lang="en-GB"/>
        </a:p>
      </dgm:t>
    </dgm:pt>
    <dgm:pt modelId="{23ECA67B-DAD8-49EB-929E-97D274BD5340}" type="pres">
      <dgm:prSet presAssocID="{5052CAA7-D65C-4B3E-9234-009B2DFA932D}" presName="linear" presStyleCnt="0">
        <dgm:presLayoutVars>
          <dgm:animLvl val="lvl"/>
          <dgm:resizeHandles val="exact"/>
        </dgm:presLayoutVars>
      </dgm:prSet>
      <dgm:spPr/>
      <dgm:t>
        <a:bodyPr/>
        <a:lstStyle/>
        <a:p>
          <a:endParaRPr lang="en-GB"/>
        </a:p>
      </dgm:t>
    </dgm:pt>
    <dgm:pt modelId="{C5527632-A04C-4C66-825A-D9178BDA6C76}" type="pres">
      <dgm:prSet presAssocID="{00BF8270-FFE2-4B94-A24A-9469A7E15E7F}" presName="parentText" presStyleLbl="node1" presStyleIdx="0" presStyleCnt="1" custLinFactNeighborX="501" custLinFactNeighborY="70698">
        <dgm:presLayoutVars>
          <dgm:chMax val="0"/>
          <dgm:bulletEnabled val="1"/>
        </dgm:presLayoutVars>
      </dgm:prSet>
      <dgm:spPr/>
      <dgm:t>
        <a:bodyPr/>
        <a:lstStyle/>
        <a:p>
          <a:endParaRPr lang="en-GB"/>
        </a:p>
      </dgm:t>
    </dgm:pt>
  </dgm:ptLst>
  <dgm:cxnLst>
    <dgm:cxn modelId="{1EF305EA-2D32-4BB6-B157-37454AEC8475}" type="presOf" srcId="{5052CAA7-D65C-4B3E-9234-009B2DFA932D}" destId="{23ECA67B-DAD8-49EB-929E-97D274BD5340}" srcOrd="0" destOrd="0" presId="urn:microsoft.com/office/officeart/2005/8/layout/vList2"/>
    <dgm:cxn modelId="{41F8C60A-DBB9-4C7A-A622-BC175FAEFBE3}" srcId="{5052CAA7-D65C-4B3E-9234-009B2DFA932D}" destId="{00BF8270-FFE2-4B94-A24A-9469A7E15E7F}" srcOrd="0" destOrd="0" parTransId="{11E19D36-FEEB-41F0-ABA7-26E374F554C3}" sibTransId="{C3203813-4E87-49DC-A22D-5D24F0C8E39A}"/>
    <dgm:cxn modelId="{6E426BD3-1F8C-45F2-9160-BCA9737257DF}" type="presOf" srcId="{00BF8270-FFE2-4B94-A24A-9469A7E15E7F}" destId="{C5527632-A04C-4C66-825A-D9178BDA6C76}" srcOrd="0" destOrd="0" presId="urn:microsoft.com/office/officeart/2005/8/layout/vList2"/>
    <dgm:cxn modelId="{BB0023F7-4EF1-4A5B-B89F-804B2D1C103F}" type="presParOf" srcId="{23ECA67B-DAD8-49EB-929E-97D274BD5340}" destId="{C5527632-A04C-4C66-825A-D9178BDA6C76}"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B2EEEC9-745C-49BD-951C-190AFDC58465}"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289D1ABC-34C8-4D4A-85C3-84C78DEE1D0E}">
      <dgm:prSet/>
      <dgm:spPr/>
      <dgm:t>
        <a:bodyPr/>
        <a:lstStyle/>
        <a:p>
          <a:pPr rtl="0"/>
          <a:r>
            <a:rPr lang="en-GB" dirty="0" smtClean="0"/>
            <a:t>Introduction</a:t>
          </a:r>
          <a:endParaRPr lang="en-GB" dirty="0"/>
        </a:p>
      </dgm:t>
    </dgm:pt>
    <dgm:pt modelId="{582327F4-785D-41B2-92FC-83123617ADB7}" type="parTrans" cxnId="{DAF9F8EA-75FD-4729-88A7-C28AE20CBC8E}">
      <dgm:prSet/>
      <dgm:spPr/>
      <dgm:t>
        <a:bodyPr/>
        <a:lstStyle/>
        <a:p>
          <a:endParaRPr lang="en-GB"/>
        </a:p>
      </dgm:t>
    </dgm:pt>
    <dgm:pt modelId="{9834F5F4-A013-40B7-AD5A-AF5894C392F7}" type="sibTrans" cxnId="{DAF9F8EA-75FD-4729-88A7-C28AE20CBC8E}">
      <dgm:prSet/>
      <dgm:spPr/>
      <dgm:t>
        <a:bodyPr/>
        <a:lstStyle/>
        <a:p>
          <a:endParaRPr lang="en-GB"/>
        </a:p>
      </dgm:t>
    </dgm:pt>
    <dgm:pt modelId="{7D59DF34-D33D-432B-A2C7-1ECE98B8B7C2}" type="pres">
      <dgm:prSet presAssocID="{FB2EEEC9-745C-49BD-951C-190AFDC58465}" presName="linear" presStyleCnt="0">
        <dgm:presLayoutVars>
          <dgm:animLvl val="lvl"/>
          <dgm:resizeHandles val="exact"/>
        </dgm:presLayoutVars>
      </dgm:prSet>
      <dgm:spPr/>
      <dgm:t>
        <a:bodyPr/>
        <a:lstStyle/>
        <a:p>
          <a:endParaRPr lang="en-GB"/>
        </a:p>
      </dgm:t>
    </dgm:pt>
    <dgm:pt modelId="{38A4BB60-2AFC-400B-86C4-D0F3553EC2C9}" type="pres">
      <dgm:prSet presAssocID="{289D1ABC-34C8-4D4A-85C3-84C78DEE1D0E}" presName="parentText" presStyleLbl="node1" presStyleIdx="0" presStyleCnt="1">
        <dgm:presLayoutVars>
          <dgm:chMax val="0"/>
          <dgm:bulletEnabled val="1"/>
        </dgm:presLayoutVars>
      </dgm:prSet>
      <dgm:spPr/>
      <dgm:t>
        <a:bodyPr/>
        <a:lstStyle/>
        <a:p>
          <a:endParaRPr lang="en-GB"/>
        </a:p>
      </dgm:t>
    </dgm:pt>
  </dgm:ptLst>
  <dgm:cxnLst>
    <dgm:cxn modelId="{DAF9F8EA-75FD-4729-88A7-C28AE20CBC8E}" srcId="{FB2EEEC9-745C-49BD-951C-190AFDC58465}" destId="{289D1ABC-34C8-4D4A-85C3-84C78DEE1D0E}" srcOrd="0" destOrd="0" parTransId="{582327F4-785D-41B2-92FC-83123617ADB7}" sibTransId="{9834F5F4-A013-40B7-AD5A-AF5894C392F7}"/>
    <dgm:cxn modelId="{319B94DE-7A06-4129-8E73-DF68E1416575}" type="presOf" srcId="{FB2EEEC9-745C-49BD-951C-190AFDC58465}" destId="{7D59DF34-D33D-432B-A2C7-1ECE98B8B7C2}" srcOrd="0" destOrd="0" presId="urn:microsoft.com/office/officeart/2005/8/layout/vList2"/>
    <dgm:cxn modelId="{C78F5E3D-6A8D-47EE-859F-3FEF22EF83E6}" type="presOf" srcId="{289D1ABC-34C8-4D4A-85C3-84C78DEE1D0E}" destId="{38A4BB60-2AFC-400B-86C4-D0F3553EC2C9}" srcOrd="0" destOrd="0" presId="urn:microsoft.com/office/officeart/2005/8/layout/vList2"/>
    <dgm:cxn modelId="{0A15B3FB-DA90-4352-B9F2-069B42351018}" type="presParOf" srcId="{7D59DF34-D33D-432B-A2C7-1ECE98B8B7C2}" destId="{38A4BB60-2AFC-400B-86C4-D0F3553EC2C9}"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E067F3-EB76-48BE-BF7C-A03D00124948}"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GB"/>
        </a:p>
      </dgm:t>
    </dgm:pt>
    <dgm:pt modelId="{CBF7CBB9-6EE4-4D46-AD00-F65520BBB7DA}">
      <dgm:prSet/>
      <dgm:spPr/>
      <dgm:t>
        <a:bodyPr/>
        <a:lstStyle/>
        <a:p>
          <a:pPr rtl="0"/>
          <a:r>
            <a:rPr lang="en-GB" dirty="0" smtClean="0"/>
            <a:t>Underpinning - the main objective of most underpinning work is to transfer the load carried by a foundation from its existing bearing level to a new level at a lower depth.</a:t>
          </a:r>
          <a:endParaRPr lang="en-GB" dirty="0"/>
        </a:p>
      </dgm:t>
    </dgm:pt>
    <dgm:pt modelId="{AB59DD13-459B-4EB9-952F-58F4CFD00233}" type="parTrans" cxnId="{B2497462-DB31-490D-B46F-F3BD2B2BD92E}">
      <dgm:prSet/>
      <dgm:spPr/>
      <dgm:t>
        <a:bodyPr/>
        <a:lstStyle/>
        <a:p>
          <a:endParaRPr lang="en-GB"/>
        </a:p>
      </dgm:t>
    </dgm:pt>
    <dgm:pt modelId="{90C8CA69-0752-4669-A68D-822E01CF6F5B}" type="sibTrans" cxnId="{B2497462-DB31-490D-B46F-F3BD2B2BD92E}">
      <dgm:prSet/>
      <dgm:spPr/>
      <dgm:t>
        <a:bodyPr/>
        <a:lstStyle/>
        <a:p>
          <a:endParaRPr lang="en-GB"/>
        </a:p>
      </dgm:t>
    </dgm:pt>
    <dgm:pt modelId="{BBA7F566-E307-420C-AE95-C5FCACDDD746}">
      <dgm:prSet/>
      <dgm:spPr/>
      <dgm:t>
        <a:bodyPr/>
        <a:lstStyle/>
        <a:p>
          <a:pPr rtl="0"/>
          <a:r>
            <a:rPr lang="en-GB" dirty="0" smtClean="0"/>
            <a:t>Underpinning techniques can also be used to replace an existing weak foundation.</a:t>
          </a:r>
          <a:endParaRPr lang="en-GB" dirty="0"/>
        </a:p>
      </dgm:t>
    </dgm:pt>
    <dgm:pt modelId="{3CBF7284-2A79-4E6A-896F-8EADC5703384}" type="parTrans" cxnId="{66F99AE5-27AA-4C9E-99F9-95D78FE93E32}">
      <dgm:prSet/>
      <dgm:spPr/>
      <dgm:t>
        <a:bodyPr/>
        <a:lstStyle/>
        <a:p>
          <a:endParaRPr lang="en-GB"/>
        </a:p>
      </dgm:t>
    </dgm:pt>
    <dgm:pt modelId="{7D1691C9-2119-42DF-92C7-A2E99F204C90}" type="sibTrans" cxnId="{66F99AE5-27AA-4C9E-99F9-95D78FE93E32}">
      <dgm:prSet/>
      <dgm:spPr/>
      <dgm:t>
        <a:bodyPr/>
        <a:lstStyle/>
        <a:p>
          <a:endParaRPr lang="en-GB"/>
        </a:p>
      </dgm:t>
    </dgm:pt>
    <dgm:pt modelId="{8E8DCAA1-EEA0-4FCB-A2C1-B11114BF5B4D}">
      <dgm:prSet/>
      <dgm:spPr/>
      <dgm:t>
        <a:bodyPr/>
        <a:lstStyle/>
        <a:p>
          <a:pPr rtl="0"/>
          <a:r>
            <a:rPr lang="en-GB" dirty="0" smtClean="0"/>
            <a:t>An underpinning operation may be necessary for one or more of the</a:t>
          </a:r>
          <a:endParaRPr lang="en-GB" dirty="0"/>
        </a:p>
      </dgm:t>
    </dgm:pt>
    <dgm:pt modelId="{6C41E107-CF0D-40E9-A526-84E930D8DF38}" type="parTrans" cxnId="{EC53CC8E-6B5A-4A7C-AC79-3A4A800AD73A}">
      <dgm:prSet/>
      <dgm:spPr/>
      <dgm:t>
        <a:bodyPr/>
        <a:lstStyle/>
        <a:p>
          <a:endParaRPr lang="en-GB"/>
        </a:p>
      </dgm:t>
    </dgm:pt>
    <dgm:pt modelId="{3C2850C9-F307-4840-B77F-0341C41C7F5C}" type="sibTrans" cxnId="{EC53CC8E-6B5A-4A7C-AC79-3A4A800AD73A}">
      <dgm:prSet/>
      <dgm:spPr/>
      <dgm:t>
        <a:bodyPr/>
        <a:lstStyle/>
        <a:p>
          <a:endParaRPr lang="en-GB"/>
        </a:p>
      </dgm:t>
    </dgm:pt>
    <dgm:pt modelId="{E909A57E-B23B-4199-B5A4-AA31A079598B}">
      <dgm:prSet/>
      <dgm:spPr/>
      <dgm:t>
        <a:bodyPr/>
        <a:lstStyle/>
        <a:p>
          <a:pPr rtl="0"/>
          <a:r>
            <a:rPr lang="en-GB" dirty="0" smtClean="0"/>
            <a:t>following reasons:-</a:t>
          </a:r>
          <a:endParaRPr lang="en-GB" dirty="0"/>
        </a:p>
      </dgm:t>
    </dgm:pt>
    <dgm:pt modelId="{0994AE2B-AFEE-4035-84BA-61CAC78111E0}" type="parTrans" cxnId="{F576B31E-A4F9-4533-B47B-E4C71ACE0C3E}">
      <dgm:prSet/>
      <dgm:spPr/>
      <dgm:t>
        <a:bodyPr/>
        <a:lstStyle/>
        <a:p>
          <a:endParaRPr lang="en-GB"/>
        </a:p>
      </dgm:t>
    </dgm:pt>
    <dgm:pt modelId="{1313A7EF-14F5-4421-8E3F-76EE7E1F94FA}" type="sibTrans" cxnId="{F576B31E-A4F9-4533-B47B-E4C71ACE0C3E}">
      <dgm:prSet/>
      <dgm:spPr/>
      <dgm:t>
        <a:bodyPr/>
        <a:lstStyle/>
        <a:p>
          <a:endParaRPr lang="en-GB"/>
        </a:p>
      </dgm:t>
    </dgm:pt>
    <dgm:pt modelId="{094EC4F2-F3DC-44AA-85D7-1FC8880B2814}" type="pres">
      <dgm:prSet presAssocID="{01E067F3-EB76-48BE-BF7C-A03D00124948}" presName="linear" presStyleCnt="0">
        <dgm:presLayoutVars>
          <dgm:animLvl val="lvl"/>
          <dgm:resizeHandles val="exact"/>
        </dgm:presLayoutVars>
      </dgm:prSet>
      <dgm:spPr/>
      <dgm:t>
        <a:bodyPr/>
        <a:lstStyle/>
        <a:p>
          <a:endParaRPr lang="en-GB"/>
        </a:p>
      </dgm:t>
    </dgm:pt>
    <dgm:pt modelId="{EEA324FE-67A3-4FAC-9470-867756F409D5}" type="pres">
      <dgm:prSet presAssocID="{CBF7CBB9-6EE4-4D46-AD00-F65520BBB7DA}" presName="parentText" presStyleLbl="node1" presStyleIdx="0" presStyleCnt="4" custLinFactNeighborX="126" custLinFactNeighborY="17045">
        <dgm:presLayoutVars>
          <dgm:chMax val="0"/>
          <dgm:bulletEnabled val="1"/>
        </dgm:presLayoutVars>
      </dgm:prSet>
      <dgm:spPr/>
      <dgm:t>
        <a:bodyPr/>
        <a:lstStyle/>
        <a:p>
          <a:endParaRPr lang="en-GB"/>
        </a:p>
      </dgm:t>
    </dgm:pt>
    <dgm:pt modelId="{468CE254-B55C-482F-81A3-118C3B7DA002}" type="pres">
      <dgm:prSet presAssocID="{90C8CA69-0752-4669-A68D-822E01CF6F5B}" presName="spacer" presStyleCnt="0"/>
      <dgm:spPr/>
    </dgm:pt>
    <dgm:pt modelId="{F2027897-56EE-4975-8D64-B7A58E9793DC}" type="pres">
      <dgm:prSet presAssocID="{BBA7F566-E307-420C-AE95-C5FCACDDD746}" presName="parentText" presStyleLbl="node1" presStyleIdx="1" presStyleCnt="4">
        <dgm:presLayoutVars>
          <dgm:chMax val="0"/>
          <dgm:bulletEnabled val="1"/>
        </dgm:presLayoutVars>
      </dgm:prSet>
      <dgm:spPr/>
      <dgm:t>
        <a:bodyPr/>
        <a:lstStyle/>
        <a:p>
          <a:endParaRPr lang="en-GB"/>
        </a:p>
      </dgm:t>
    </dgm:pt>
    <dgm:pt modelId="{6976D987-1576-42E5-B513-FA4AEBEB266D}" type="pres">
      <dgm:prSet presAssocID="{7D1691C9-2119-42DF-92C7-A2E99F204C90}" presName="spacer" presStyleCnt="0"/>
      <dgm:spPr/>
    </dgm:pt>
    <dgm:pt modelId="{0461F1FD-8F89-47A3-BD81-63DB27ADA9CB}" type="pres">
      <dgm:prSet presAssocID="{8E8DCAA1-EEA0-4FCB-A2C1-B11114BF5B4D}" presName="parentText" presStyleLbl="node1" presStyleIdx="2" presStyleCnt="4">
        <dgm:presLayoutVars>
          <dgm:chMax val="0"/>
          <dgm:bulletEnabled val="1"/>
        </dgm:presLayoutVars>
      </dgm:prSet>
      <dgm:spPr/>
      <dgm:t>
        <a:bodyPr/>
        <a:lstStyle/>
        <a:p>
          <a:endParaRPr lang="en-GB"/>
        </a:p>
      </dgm:t>
    </dgm:pt>
    <dgm:pt modelId="{DE027F44-DE86-42FB-9DCE-D2467417C983}" type="pres">
      <dgm:prSet presAssocID="{3C2850C9-F307-4840-B77F-0341C41C7F5C}" presName="spacer" presStyleCnt="0"/>
      <dgm:spPr/>
    </dgm:pt>
    <dgm:pt modelId="{651BE1AB-0E92-44A3-BCB0-041C4C28662A}" type="pres">
      <dgm:prSet presAssocID="{E909A57E-B23B-4199-B5A4-AA31A079598B}" presName="parentText" presStyleLbl="node1" presStyleIdx="3" presStyleCnt="4">
        <dgm:presLayoutVars>
          <dgm:chMax val="0"/>
          <dgm:bulletEnabled val="1"/>
        </dgm:presLayoutVars>
      </dgm:prSet>
      <dgm:spPr/>
      <dgm:t>
        <a:bodyPr/>
        <a:lstStyle/>
        <a:p>
          <a:endParaRPr lang="en-GB"/>
        </a:p>
      </dgm:t>
    </dgm:pt>
  </dgm:ptLst>
  <dgm:cxnLst>
    <dgm:cxn modelId="{F4344657-6203-44F4-BD73-1DEF57E7F1B0}" type="presOf" srcId="{E909A57E-B23B-4199-B5A4-AA31A079598B}" destId="{651BE1AB-0E92-44A3-BCB0-041C4C28662A}" srcOrd="0" destOrd="0" presId="urn:microsoft.com/office/officeart/2005/8/layout/vList2"/>
    <dgm:cxn modelId="{EC53CC8E-6B5A-4A7C-AC79-3A4A800AD73A}" srcId="{01E067F3-EB76-48BE-BF7C-A03D00124948}" destId="{8E8DCAA1-EEA0-4FCB-A2C1-B11114BF5B4D}" srcOrd="2" destOrd="0" parTransId="{6C41E107-CF0D-40E9-A526-84E930D8DF38}" sibTransId="{3C2850C9-F307-4840-B77F-0341C41C7F5C}"/>
    <dgm:cxn modelId="{B2497462-DB31-490D-B46F-F3BD2B2BD92E}" srcId="{01E067F3-EB76-48BE-BF7C-A03D00124948}" destId="{CBF7CBB9-6EE4-4D46-AD00-F65520BBB7DA}" srcOrd="0" destOrd="0" parTransId="{AB59DD13-459B-4EB9-952F-58F4CFD00233}" sibTransId="{90C8CA69-0752-4669-A68D-822E01CF6F5B}"/>
    <dgm:cxn modelId="{DE99D7B2-6B22-4BC1-90C6-786F027223B2}" type="presOf" srcId="{01E067F3-EB76-48BE-BF7C-A03D00124948}" destId="{094EC4F2-F3DC-44AA-85D7-1FC8880B2814}" srcOrd="0" destOrd="0" presId="urn:microsoft.com/office/officeart/2005/8/layout/vList2"/>
    <dgm:cxn modelId="{66F99AE5-27AA-4C9E-99F9-95D78FE93E32}" srcId="{01E067F3-EB76-48BE-BF7C-A03D00124948}" destId="{BBA7F566-E307-420C-AE95-C5FCACDDD746}" srcOrd="1" destOrd="0" parTransId="{3CBF7284-2A79-4E6A-896F-8EADC5703384}" sibTransId="{7D1691C9-2119-42DF-92C7-A2E99F204C90}"/>
    <dgm:cxn modelId="{487AA80F-46A1-4A36-BDC4-0BEDDB49C8A6}" type="presOf" srcId="{CBF7CBB9-6EE4-4D46-AD00-F65520BBB7DA}" destId="{EEA324FE-67A3-4FAC-9470-867756F409D5}" srcOrd="0" destOrd="0" presId="urn:microsoft.com/office/officeart/2005/8/layout/vList2"/>
    <dgm:cxn modelId="{A7C3B5F4-DB7E-4C8C-9660-4B62E8FE4551}" type="presOf" srcId="{BBA7F566-E307-420C-AE95-C5FCACDDD746}" destId="{F2027897-56EE-4975-8D64-B7A58E9793DC}" srcOrd="0" destOrd="0" presId="urn:microsoft.com/office/officeart/2005/8/layout/vList2"/>
    <dgm:cxn modelId="{D28DCA09-15B3-46A7-9DEA-95C897200900}" type="presOf" srcId="{8E8DCAA1-EEA0-4FCB-A2C1-B11114BF5B4D}" destId="{0461F1FD-8F89-47A3-BD81-63DB27ADA9CB}" srcOrd="0" destOrd="0" presId="urn:microsoft.com/office/officeart/2005/8/layout/vList2"/>
    <dgm:cxn modelId="{F576B31E-A4F9-4533-B47B-E4C71ACE0C3E}" srcId="{01E067F3-EB76-48BE-BF7C-A03D00124948}" destId="{E909A57E-B23B-4199-B5A4-AA31A079598B}" srcOrd="3" destOrd="0" parTransId="{0994AE2B-AFEE-4035-84BA-61CAC78111E0}" sibTransId="{1313A7EF-14F5-4421-8E3F-76EE7E1F94FA}"/>
    <dgm:cxn modelId="{9F6CB35D-B057-4710-80E9-564812C7A8FB}" type="presParOf" srcId="{094EC4F2-F3DC-44AA-85D7-1FC8880B2814}" destId="{EEA324FE-67A3-4FAC-9470-867756F409D5}" srcOrd="0" destOrd="0" presId="urn:microsoft.com/office/officeart/2005/8/layout/vList2"/>
    <dgm:cxn modelId="{11833D3F-7D87-4C4C-8453-ED1D45CF4E73}" type="presParOf" srcId="{094EC4F2-F3DC-44AA-85D7-1FC8880B2814}" destId="{468CE254-B55C-482F-81A3-118C3B7DA002}" srcOrd="1" destOrd="0" presId="urn:microsoft.com/office/officeart/2005/8/layout/vList2"/>
    <dgm:cxn modelId="{BFB2300A-8DBE-4E15-972E-D317A12FBD4B}" type="presParOf" srcId="{094EC4F2-F3DC-44AA-85D7-1FC8880B2814}" destId="{F2027897-56EE-4975-8D64-B7A58E9793DC}" srcOrd="2" destOrd="0" presId="urn:microsoft.com/office/officeart/2005/8/layout/vList2"/>
    <dgm:cxn modelId="{6F31E456-AA40-412C-BF85-1325F0511B50}" type="presParOf" srcId="{094EC4F2-F3DC-44AA-85D7-1FC8880B2814}" destId="{6976D987-1576-42E5-B513-FA4AEBEB266D}" srcOrd="3" destOrd="0" presId="urn:microsoft.com/office/officeart/2005/8/layout/vList2"/>
    <dgm:cxn modelId="{4EDFA7D7-4ADE-4073-AF60-8D261F3516A1}" type="presParOf" srcId="{094EC4F2-F3DC-44AA-85D7-1FC8880B2814}" destId="{0461F1FD-8F89-47A3-BD81-63DB27ADA9CB}" srcOrd="4" destOrd="0" presId="urn:microsoft.com/office/officeart/2005/8/layout/vList2"/>
    <dgm:cxn modelId="{F0E57EFF-859D-41E7-856B-E294E99B8E2C}" type="presParOf" srcId="{094EC4F2-F3DC-44AA-85D7-1FC8880B2814}" destId="{DE027F44-DE86-42FB-9DCE-D2467417C983}" srcOrd="5" destOrd="0" presId="urn:microsoft.com/office/officeart/2005/8/layout/vList2"/>
    <dgm:cxn modelId="{A68E71C6-E9F1-4D99-B392-68192D0C6957}" type="presParOf" srcId="{094EC4F2-F3DC-44AA-85D7-1FC8880B2814}" destId="{651BE1AB-0E92-44A3-BCB0-041C4C28662A}" srcOrd="6"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BA34214-C6AD-4E6E-87BD-A641A2E371BD}"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0D7C0FFD-4860-45DD-AE28-9A25F660BF0E}">
      <dgm:prSet/>
      <dgm:spPr/>
      <dgm:t>
        <a:bodyPr/>
        <a:lstStyle/>
        <a:p>
          <a:pPr rtl="0"/>
          <a:r>
            <a:rPr lang="en-GB" dirty="0" smtClean="0"/>
            <a:t>1. Uneven Settlement - this could be caused by uneven loading of the building, unequal resistance of the soil action of tree  roots or cohesive soil settlement.</a:t>
          </a:r>
          <a:endParaRPr lang="en-GB" dirty="0"/>
        </a:p>
      </dgm:t>
    </dgm:pt>
    <dgm:pt modelId="{011735EA-9640-49E1-9EA2-3A6C5A5EFC45}" type="parTrans" cxnId="{64680D43-57B3-42CC-A648-2FAB01428723}">
      <dgm:prSet/>
      <dgm:spPr/>
      <dgm:t>
        <a:bodyPr/>
        <a:lstStyle/>
        <a:p>
          <a:endParaRPr lang="en-GB"/>
        </a:p>
      </dgm:t>
    </dgm:pt>
    <dgm:pt modelId="{EECC91DA-C06B-4F7F-8109-D5F60F0AF088}" type="sibTrans" cxnId="{64680D43-57B3-42CC-A648-2FAB01428723}">
      <dgm:prSet/>
      <dgm:spPr/>
      <dgm:t>
        <a:bodyPr/>
        <a:lstStyle/>
        <a:p>
          <a:endParaRPr lang="en-GB"/>
        </a:p>
      </dgm:t>
    </dgm:pt>
    <dgm:pt modelId="{0914758E-C5D4-43ED-A3DF-75E9E8485913}" type="pres">
      <dgm:prSet presAssocID="{BBA34214-C6AD-4E6E-87BD-A641A2E371BD}" presName="linear" presStyleCnt="0">
        <dgm:presLayoutVars>
          <dgm:animLvl val="lvl"/>
          <dgm:resizeHandles val="exact"/>
        </dgm:presLayoutVars>
      </dgm:prSet>
      <dgm:spPr/>
      <dgm:t>
        <a:bodyPr/>
        <a:lstStyle/>
        <a:p>
          <a:endParaRPr lang="en-GB"/>
        </a:p>
      </dgm:t>
    </dgm:pt>
    <dgm:pt modelId="{54ACFE5D-39E1-401E-9B31-579DE72902AA}" type="pres">
      <dgm:prSet presAssocID="{0D7C0FFD-4860-45DD-AE28-9A25F660BF0E}" presName="parentText" presStyleLbl="node1" presStyleIdx="0" presStyleCnt="1">
        <dgm:presLayoutVars>
          <dgm:chMax val="0"/>
          <dgm:bulletEnabled val="1"/>
        </dgm:presLayoutVars>
      </dgm:prSet>
      <dgm:spPr/>
      <dgm:t>
        <a:bodyPr/>
        <a:lstStyle/>
        <a:p>
          <a:endParaRPr lang="en-GB"/>
        </a:p>
      </dgm:t>
    </dgm:pt>
  </dgm:ptLst>
  <dgm:cxnLst>
    <dgm:cxn modelId="{64680D43-57B3-42CC-A648-2FAB01428723}" srcId="{BBA34214-C6AD-4E6E-87BD-A641A2E371BD}" destId="{0D7C0FFD-4860-45DD-AE28-9A25F660BF0E}" srcOrd="0" destOrd="0" parTransId="{011735EA-9640-49E1-9EA2-3A6C5A5EFC45}" sibTransId="{EECC91DA-C06B-4F7F-8109-D5F60F0AF088}"/>
    <dgm:cxn modelId="{2E211AC0-5D07-4D92-90DC-B274B29B73A3}" type="presOf" srcId="{0D7C0FFD-4860-45DD-AE28-9A25F660BF0E}" destId="{54ACFE5D-39E1-401E-9B31-579DE72902AA}" srcOrd="0" destOrd="0" presId="urn:microsoft.com/office/officeart/2005/8/layout/vList2"/>
    <dgm:cxn modelId="{29C118EC-E96A-4C44-8384-1C5487932799}" type="presOf" srcId="{BBA34214-C6AD-4E6E-87BD-A641A2E371BD}" destId="{0914758E-C5D4-43ED-A3DF-75E9E8485913}" srcOrd="0" destOrd="0" presId="urn:microsoft.com/office/officeart/2005/8/layout/vList2"/>
    <dgm:cxn modelId="{55C2CADB-7D68-4A52-A093-98A875A66736}" type="presParOf" srcId="{0914758E-C5D4-43ED-A3DF-75E9E8485913}" destId="{54ACFE5D-39E1-401E-9B31-579DE72902A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5D68CC7-B80B-43B5-841A-60D49912E001}"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GB"/>
        </a:p>
      </dgm:t>
    </dgm:pt>
    <dgm:pt modelId="{B7431A6F-CFEC-40DC-BA89-E3CDD6EE3CCF}">
      <dgm:prSet/>
      <dgm:spPr/>
      <dgm:t>
        <a:bodyPr/>
        <a:lstStyle/>
        <a:p>
          <a:pPr rtl="0"/>
          <a:r>
            <a:rPr lang="en-GB" dirty="0" smtClean="0"/>
            <a:t>2. Increase in Loading - this could be due to the addition of an extra storey or an increase in imposed loadings such as that which may occur with a change of use.</a:t>
          </a:r>
          <a:endParaRPr lang="en-GB" dirty="0"/>
        </a:p>
      </dgm:t>
    </dgm:pt>
    <dgm:pt modelId="{F3AAA4E5-E4FB-4402-BEAF-D8400B639E4B}" type="parTrans" cxnId="{F102DE2E-A15D-4C40-9597-8A85FDA95961}">
      <dgm:prSet/>
      <dgm:spPr/>
      <dgm:t>
        <a:bodyPr/>
        <a:lstStyle/>
        <a:p>
          <a:endParaRPr lang="en-GB"/>
        </a:p>
      </dgm:t>
    </dgm:pt>
    <dgm:pt modelId="{C693D6E6-F3B9-4DE2-849D-56BCDB3BD2BD}" type="sibTrans" cxnId="{F102DE2E-A15D-4C40-9597-8A85FDA95961}">
      <dgm:prSet/>
      <dgm:spPr/>
      <dgm:t>
        <a:bodyPr/>
        <a:lstStyle/>
        <a:p>
          <a:endParaRPr lang="en-GB"/>
        </a:p>
      </dgm:t>
    </dgm:pt>
    <dgm:pt modelId="{DCBC5958-FE3D-4EBF-B6AA-7D71EBAC17E1}">
      <dgm:prSet/>
      <dgm:spPr/>
      <dgm:t>
        <a:bodyPr/>
        <a:lstStyle/>
        <a:p>
          <a:pPr rtl="0"/>
          <a:r>
            <a:rPr lang="en-GB" dirty="0" smtClean="0"/>
            <a:t>3. Lowering of Adjacent Ground - usually required when constructing a basement adjacent to existing foundations</a:t>
          </a:r>
          <a:endParaRPr lang="en-GB" dirty="0"/>
        </a:p>
      </dgm:t>
    </dgm:pt>
    <dgm:pt modelId="{86F91194-2D04-4D3B-ABDE-03FD4F84AAA5}" type="parTrans" cxnId="{16740EBC-B2B0-4261-8BDA-3D5C9D155694}">
      <dgm:prSet/>
      <dgm:spPr/>
      <dgm:t>
        <a:bodyPr/>
        <a:lstStyle/>
        <a:p>
          <a:endParaRPr lang="en-GB"/>
        </a:p>
      </dgm:t>
    </dgm:pt>
    <dgm:pt modelId="{3424D340-2A27-4DE3-9650-19C291AFA22F}" type="sibTrans" cxnId="{16740EBC-B2B0-4261-8BDA-3D5C9D155694}">
      <dgm:prSet/>
      <dgm:spPr/>
      <dgm:t>
        <a:bodyPr/>
        <a:lstStyle/>
        <a:p>
          <a:endParaRPr lang="en-GB"/>
        </a:p>
      </dgm:t>
    </dgm:pt>
    <dgm:pt modelId="{21BDACA1-24D7-4964-AE61-369819C7ACA3}" type="pres">
      <dgm:prSet presAssocID="{C5D68CC7-B80B-43B5-841A-60D49912E001}" presName="linear" presStyleCnt="0">
        <dgm:presLayoutVars>
          <dgm:animLvl val="lvl"/>
          <dgm:resizeHandles val="exact"/>
        </dgm:presLayoutVars>
      </dgm:prSet>
      <dgm:spPr/>
      <dgm:t>
        <a:bodyPr/>
        <a:lstStyle/>
        <a:p>
          <a:endParaRPr lang="en-GB"/>
        </a:p>
      </dgm:t>
    </dgm:pt>
    <dgm:pt modelId="{3F173ED9-F32B-413A-837C-6A8F17F89B4B}" type="pres">
      <dgm:prSet presAssocID="{B7431A6F-CFEC-40DC-BA89-E3CDD6EE3CCF}" presName="parentText" presStyleLbl="node1" presStyleIdx="0" presStyleCnt="2">
        <dgm:presLayoutVars>
          <dgm:chMax val="0"/>
          <dgm:bulletEnabled val="1"/>
        </dgm:presLayoutVars>
      </dgm:prSet>
      <dgm:spPr/>
      <dgm:t>
        <a:bodyPr/>
        <a:lstStyle/>
        <a:p>
          <a:endParaRPr lang="en-GB"/>
        </a:p>
      </dgm:t>
    </dgm:pt>
    <dgm:pt modelId="{AAC3B7CD-FFF3-4844-9F94-C43234DCD5CD}" type="pres">
      <dgm:prSet presAssocID="{C693D6E6-F3B9-4DE2-849D-56BCDB3BD2BD}" presName="spacer" presStyleCnt="0"/>
      <dgm:spPr/>
    </dgm:pt>
    <dgm:pt modelId="{01B6F92A-A5EE-4626-856F-D2EB2BD3EB43}" type="pres">
      <dgm:prSet presAssocID="{DCBC5958-FE3D-4EBF-B6AA-7D71EBAC17E1}" presName="parentText" presStyleLbl="node1" presStyleIdx="1" presStyleCnt="2">
        <dgm:presLayoutVars>
          <dgm:chMax val="0"/>
          <dgm:bulletEnabled val="1"/>
        </dgm:presLayoutVars>
      </dgm:prSet>
      <dgm:spPr/>
      <dgm:t>
        <a:bodyPr/>
        <a:lstStyle/>
        <a:p>
          <a:endParaRPr lang="en-GB"/>
        </a:p>
      </dgm:t>
    </dgm:pt>
  </dgm:ptLst>
  <dgm:cxnLst>
    <dgm:cxn modelId="{16740EBC-B2B0-4261-8BDA-3D5C9D155694}" srcId="{C5D68CC7-B80B-43B5-841A-60D49912E001}" destId="{DCBC5958-FE3D-4EBF-B6AA-7D71EBAC17E1}" srcOrd="1" destOrd="0" parTransId="{86F91194-2D04-4D3B-ABDE-03FD4F84AAA5}" sibTransId="{3424D340-2A27-4DE3-9650-19C291AFA22F}"/>
    <dgm:cxn modelId="{3C216415-C89F-4AA8-ABC9-3AC0BD863E73}" type="presOf" srcId="{C5D68CC7-B80B-43B5-841A-60D49912E001}" destId="{21BDACA1-24D7-4964-AE61-369819C7ACA3}" srcOrd="0" destOrd="0" presId="urn:microsoft.com/office/officeart/2005/8/layout/vList2"/>
    <dgm:cxn modelId="{F102DE2E-A15D-4C40-9597-8A85FDA95961}" srcId="{C5D68CC7-B80B-43B5-841A-60D49912E001}" destId="{B7431A6F-CFEC-40DC-BA89-E3CDD6EE3CCF}" srcOrd="0" destOrd="0" parTransId="{F3AAA4E5-E4FB-4402-BEAF-D8400B639E4B}" sibTransId="{C693D6E6-F3B9-4DE2-849D-56BCDB3BD2BD}"/>
    <dgm:cxn modelId="{CFD4E662-B8AB-46B3-8D48-020BC161FE52}" type="presOf" srcId="{B7431A6F-CFEC-40DC-BA89-E3CDD6EE3CCF}" destId="{3F173ED9-F32B-413A-837C-6A8F17F89B4B}" srcOrd="0" destOrd="0" presId="urn:microsoft.com/office/officeart/2005/8/layout/vList2"/>
    <dgm:cxn modelId="{3EAD848D-6667-4B00-9D8A-ECA88957F2B3}" type="presOf" srcId="{DCBC5958-FE3D-4EBF-B6AA-7D71EBAC17E1}" destId="{01B6F92A-A5EE-4626-856F-D2EB2BD3EB43}" srcOrd="0" destOrd="0" presId="urn:microsoft.com/office/officeart/2005/8/layout/vList2"/>
    <dgm:cxn modelId="{C33571A9-FE76-4748-90F1-C60A3DD0A916}" type="presParOf" srcId="{21BDACA1-24D7-4964-AE61-369819C7ACA3}" destId="{3F173ED9-F32B-413A-837C-6A8F17F89B4B}" srcOrd="0" destOrd="0" presId="urn:microsoft.com/office/officeart/2005/8/layout/vList2"/>
    <dgm:cxn modelId="{E7379F53-AFCF-4BC2-8C9A-2AE3D94EDDF0}" type="presParOf" srcId="{21BDACA1-24D7-4964-AE61-369819C7ACA3}" destId="{AAC3B7CD-FFF3-4844-9F94-C43234DCD5CD}" srcOrd="1" destOrd="0" presId="urn:microsoft.com/office/officeart/2005/8/layout/vList2"/>
    <dgm:cxn modelId="{0B493882-1702-4B68-9C21-D37AB0FB97E1}" type="presParOf" srcId="{21BDACA1-24D7-4964-AE61-369819C7ACA3}" destId="{01B6F92A-A5EE-4626-856F-D2EB2BD3EB43}"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8653C2AD-010F-4F9D-AF4F-8FC0986100A2}" type="doc">
      <dgm:prSet loTypeId="urn:microsoft.com/office/officeart/2005/8/layout/vList2" loCatId="list" qsTypeId="urn:microsoft.com/office/officeart/2005/8/quickstyle/simple3" qsCatId="simple" csTypeId="urn:microsoft.com/office/officeart/2005/8/colors/accent4_2" csCatId="accent4" phldr="1"/>
      <dgm:spPr/>
      <dgm:t>
        <a:bodyPr/>
        <a:lstStyle/>
        <a:p>
          <a:endParaRPr lang="en-GB"/>
        </a:p>
      </dgm:t>
    </dgm:pt>
    <dgm:pt modelId="{2616EF2A-AEFD-4014-BBA4-20C1B632BA59}">
      <dgm:prSet/>
      <dgm:spPr/>
      <dgm:t>
        <a:bodyPr/>
        <a:lstStyle/>
        <a:p>
          <a:pPr rtl="0"/>
          <a:r>
            <a:rPr lang="en-GB" dirty="0" smtClean="0"/>
            <a:t>General Precautions - before any form of underpinning work is</a:t>
          </a:r>
          <a:br>
            <a:rPr lang="en-GB" dirty="0" smtClean="0"/>
          </a:br>
          <a:r>
            <a:rPr lang="en-GB" dirty="0" smtClean="0"/>
            <a:t>commenced the following precautions should be taken:-</a:t>
          </a:r>
          <a:endParaRPr lang="en-GB" dirty="0"/>
        </a:p>
      </dgm:t>
    </dgm:pt>
    <dgm:pt modelId="{CB81C259-68D8-4EE2-8151-30DBFEE12547}" type="parTrans" cxnId="{7964D669-4F86-43BE-95FB-70E8F13E0E60}">
      <dgm:prSet/>
      <dgm:spPr/>
      <dgm:t>
        <a:bodyPr/>
        <a:lstStyle/>
        <a:p>
          <a:endParaRPr lang="en-GB"/>
        </a:p>
      </dgm:t>
    </dgm:pt>
    <dgm:pt modelId="{18947C01-496F-43B1-B0D2-E72C015831C4}" type="sibTrans" cxnId="{7964D669-4F86-43BE-95FB-70E8F13E0E60}">
      <dgm:prSet/>
      <dgm:spPr/>
      <dgm:t>
        <a:bodyPr/>
        <a:lstStyle/>
        <a:p>
          <a:endParaRPr lang="en-GB"/>
        </a:p>
      </dgm:t>
    </dgm:pt>
    <dgm:pt modelId="{84085C1E-4D5A-4325-A6C2-B3FE858F9572}" type="pres">
      <dgm:prSet presAssocID="{8653C2AD-010F-4F9D-AF4F-8FC0986100A2}" presName="linear" presStyleCnt="0">
        <dgm:presLayoutVars>
          <dgm:animLvl val="lvl"/>
          <dgm:resizeHandles val="exact"/>
        </dgm:presLayoutVars>
      </dgm:prSet>
      <dgm:spPr/>
      <dgm:t>
        <a:bodyPr/>
        <a:lstStyle/>
        <a:p>
          <a:endParaRPr lang="en-GB"/>
        </a:p>
      </dgm:t>
    </dgm:pt>
    <dgm:pt modelId="{C0329902-C96C-4852-B6E9-0961D645AF0F}" type="pres">
      <dgm:prSet presAssocID="{2616EF2A-AEFD-4014-BBA4-20C1B632BA59}" presName="parentText" presStyleLbl="node1" presStyleIdx="0" presStyleCnt="1">
        <dgm:presLayoutVars>
          <dgm:chMax val="0"/>
          <dgm:bulletEnabled val="1"/>
        </dgm:presLayoutVars>
      </dgm:prSet>
      <dgm:spPr/>
      <dgm:t>
        <a:bodyPr/>
        <a:lstStyle/>
        <a:p>
          <a:endParaRPr lang="en-GB"/>
        </a:p>
      </dgm:t>
    </dgm:pt>
  </dgm:ptLst>
  <dgm:cxnLst>
    <dgm:cxn modelId="{7964D669-4F86-43BE-95FB-70E8F13E0E60}" srcId="{8653C2AD-010F-4F9D-AF4F-8FC0986100A2}" destId="{2616EF2A-AEFD-4014-BBA4-20C1B632BA59}" srcOrd="0" destOrd="0" parTransId="{CB81C259-68D8-4EE2-8151-30DBFEE12547}" sibTransId="{18947C01-496F-43B1-B0D2-E72C015831C4}"/>
    <dgm:cxn modelId="{918713DA-7E05-46F2-B73B-5A1FD54CE25C}" type="presOf" srcId="{8653C2AD-010F-4F9D-AF4F-8FC0986100A2}" destId="{84085C1E-4D5A-4325-A6C2-B3FE858F9572}" srcOrd="0" destOrd="0" presId="urn:microsoft.com/office/officeart/2005/8/layout/vList2"/>
    <dgm:cxn modelId="{26741E13-5F43-49DC-B804-4190C05D8628}" type="presOf" srcId="{2616EF2A-AEFD-4014-BBA4-20C1B632BA59}" destId="{C0329902-C96C-4852-B6E9-0961D645AF0F}" srcOrd="0" destOrd="0" presId="urn:microsoft.com/office/officeart/2005/8/layout/vList2"/>
    <dgm:cxn modelId="{EF4CEEE1-4300-4756-B289-2474F0915232}" type="presParOf" srcId="{84085C1E-4D5A-4325-A6C2-B3FE858F9572}" destId="{C0329902-C96C-4852-B6E9-0961D645AF0F}"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A1B8FD0E-1877-43F8-BBEE-04AE46DCF478}" type="doc">
      <dgm:prSet loTypeId="urn:microsoft.com/office/officeart/2005/8/layout/vList2" loCatId="list" qsTypeId="urn:microsoft.com/office/officeart/2005/8/quickstyle/simple3" qsCatId="simple" csTypeId="urn:microsoft.com/office/officeart/2005/8/colors/accent0_3" csCatId="mainScheme"/>
      <dgm:spPr/>
      <dgm:t>
        <a:bodyPr/>
        <a:lstStyle/>
        <a:p>
          <a:endParaRPr lang="en-GB"/>
        </a:p>
      </dgm:t>
    </dgm:pt>
    <dgm:pt modelId="{B49BC346-15AC-4467-B76C-8C67ACDBC043}">
      <dgm:prSet/>
      <dgm:spPr/>
      <dgm:t>
        <a:bodyPr/>
        <a:lstStyle/>
        <a:p>
          <a:pPr rtl="0"/>
          <a:r>
            <a:rPr lang="en-GB" dirty="0" smtClean="0"/>
            <a:t>1. Notify adjoining owners of proposed works giving full details and temporary shoring or tying.</a:t>
          </a:r>
          <a:endParaRPr lang="en-GB" dirty="0"/>
        </a:p>
      </dgm:t>
    </dgm:pt>
    <dgm:pt modelId="{118AE8A5-E195-4FAC-B470-128B5ECFD5E5}" type="parTrans" cxnId="{D703F5E9-57E9-4142-A9E2-B76042F2885E}">
      <dgm:prSet/>
      <dgm:spPr/>
      <dgm:t>
        <a:bodyPr/>
        <a:lstStyle/>
        <a:p>
          <a:endParaRPr lang="en-GB"/>
        </a:p>
      </dgm:t>
    </dgm:pt>
    <dgm:pt modelId="{DA1FECEA-ED44-44A9-A99D-152EDAB7C15B}" type="sibTrans" cxnId="{D703F5E9-57E9-4142-A9E2-B76042F2885E}">
      <dgm:prSet/>
      <dgm:spPr/>
      <dgm:t>
        <a:bodyPr/>
        <a:lstStyle/>
        <a:p>
          <a:endParaRPr lang="en-GB"/>
        </a:p>
      </dgm:t>
    </dgm:pt>
    <dgm:pt modelId="{8192A01C-823D-482E-BF1D-66207D538635}">
      <dgm:prSet/>
      <dgm:spPr/>
      <dgm:t>
        <a:bodyPr/>
        <a:lstStyle/>
        <a:p>
          <a:pPr rtl="0"/>
          <a:r>
            <a:rPr lang="en-GB" dirty="0" smtClean="0"/>
            <a:t>2. Carry out a detailed survey of the site, the building to be underpinned and of any other adjoining or adjacent building or structures. </a:t>
          </a:r>
          <a:endParaRPr lang="en-GB" dirty="0"/>
        </a:p>
      </dgm:t>
    </dgm:pt>
    <dgm:pt modelId="{54F3CC10-C444-47F6-B446-E1E45A4D661D}" type="parTrans" cxnId="{7F36B128-EBA7-464D-A461-62B280BA3844}">
      <dgm:prSet/>
      <dgm:spPr/>
      <dgm:t>
        <a:bodyPr/>
        <a:lstStyle/>
        <a:p>
          <a:endParaRPr lang="en-GB"/>
        </a:p>
      </dgm:t>
    </dgm:pt>
    <dgm:pt modelId="{F0ED7B56-9FC5-474C-BCCB-B85D2286D45A}" type="sibTrans" cxnId="{7F36B128-EBA7-464D-A461-62B280BA3844}">
      <dgm:prSet/>
      <dgm:spPr/>
      <dgm:t>
        <a:bodyPr/>
        <a:lstStyle/>
        <a:p>
          <a:endParaRPr lang="en-GB"/>
        </a:p>
      </dgm:t>
    </dgm:pt>
    <dgm:pt modelId="{E73B2524-0E93-49C8-B82E-F10C1008F622}">
      <dgm:prSet/>
      <dgm:spPr/>
      <dgm:t>
        <a:bodyPr/>
        <a:lstStyle/>
        <a:p>
          <a:pPr rtl="0"/>
          <a:r>
            <a:rPr lang="en-GB" dirty="0" smtClean="0"/>
            <a:t>A careful record of any defects found should be made and where possible agreed with the adjoining owner(s) before being lodged in a safe place.</a:t>
          </a:r>
          <a:endParaRPr lang="en-GB" dirty="0"/>
        </a:p>
      </dgm:t>
    </dgm:pt>
    <dgm:pt modelId="{CCAB1620-37B9-481F-B1A0-BE972EA1AA24}" type="parTrans" cxnId="{13BF5AD2-498B-4192-884C-194BACC625A1}">
      <dgm:prSet/>
      <dgm:spPr/>
      <dgm:t>
        <a:bodyPr/>
        <a:lstStyle/>
        <a:p>
          <a:endParaRPr lang="en-GB"/>
        </a:p>
      </dgm:t>
    </dgm:pt>
    <dgm:pt modelId="{E4D9AA64-AEAE-42E3-BB78-19A3AA797D1A}" type="sibTrans" cxnId="{13BF5AD2-498B-4192-884C-194BACC625A1}">
      <dgm:prSet/>
      <dgm:spPr/>
      <dgm:t>
        <a:bodyPr/>
        <a:lstStyle/>
        <a:p>
          <a:endParaRPr lang="en-GB"/>
        </a:p>
      </dgm:t>
    </dgm:pt>
    <dgm:pt modelId="{368F43AA-DD95-4356-BFB8-A56E08869CB1}" type="pres">
      <dgm:prSet presAssocID="{A1B8FD0E-1877-43F8-BBEE-04AE46DCF478}" presName="linear" presStyleCnt="0">
        <dgm:presLayoutVars>
          <dgm:animLvl val="lvl"/>
          <dgm:resizeHandles val="exact"/>
        </dgm:presLayoutVars>
      </dgm:prSet>
      <dgm:spPr/>
      <dgm:t>
        <a:bodyPr/>
        <a:lstStyle/>
        <a:p>
          <a:endParaRPr lang="en-GB"/>
        </a:p>
      </dgm:t>
    </dgm:pt>
    <dgm:pt modelId="{D1C0A9BD-527C-44FB-9C4C-3A47D4FE31C3}" type="pres">
      <dgm:prSet presAssocID="{B49BC346-15AC-4467-B76C-8C67ACDBC043}" presName="parentText" presStyleLbl="node1" presStyleIdx="0" presStyleCnt="3">
        <dgm:presLayoutVars>
          <dgm:chMax val="0"/>
          <dgm:bulletEnabled val="1"/>
        </dgm:presLayoutVars>
      </dgm:prSet>
      <dgm:spPr/>
      <dgm:t>
        <a:bodyPr/>
        <a:lstStyle/>
        <a:p>
          <a:endParaRPr lang="en-GB"/>
        </a:p>
      </dgm:t>
    </dgm:pt>
    <dgm:pt modelId="{3E4EB680-812C-4FFC-8B9A-1C4AB3E9EF37}" type="pres">
      <dgm:prSet presAssocID="{DA1FECEA-ED44-44A9-A99D-152EDAB7C15B}" presName="spacer" presStyleCnt="0"/>
      <dgm:spPr/>
    </dgm:pt>
    <dgm:pt modelId="{9D75351A-02A1-4083-A399-5A69BC6FEABB}" type="pres">
      <dgm:prSet presAssocID="{8192A01C-823D-482E-BF1D-66207D538635}" presName="parentText" presStyleLbl="node1" presStyleIdx="1" presStyleCnt="3">
        <dgm:presLayoutVars>
          <dgm:chMax val="0"/>
          <dgm:bulletEnabled val="1"/>
        </dgm:presLayoutVars>
      </dgm:prSet>
      <dgm:spPr/>
      <dgm:t>
        <a:bodyPr/>
        <a:lstStyle/>
        <a:p>
          <a:endParaRPr lang="en-GB"/>
        </a:p>
      </dgm:t>
    </dgm:pt>
    <dgm:pt modelId="{9D477262-5437-4D7C-AE95-1E0013DFC57C}" type="pres">
      <dgm:prSet presAssocID="{F0ED7B56-9FC5-474C-BCCB-B85D2286D45A}" presName="spacer" presStyleCnt="0"/>
      <dgm:spPr/>
    </dgm:pt>
    <dgm:pt modelId="{1E55B776-2BB7-4110-9042-97B67BCF514B}" type="pres">
      <dgm:prSet presAssocID="{E73B2524-0E93-49C8-B82E-F10C1008F622}" presName="parentText" presStyleLbl="node1" presStyleIdx="2" presStyleCnt="3">
        <dgm:presLayoutVars>
          <dgm:chMax val="0"/>
          <dgm:bulletEnabled val="1"/>
        </dgm:presLayoutVars>
      </dgm:prSet>
      <dgm:spPr/>
      <dgm:t>
        <a:bodyPr/>
        <a:lstStyle/>
        <a:p>
          <a:endParaRPr lang="en-GB"/>
        </a:p>
      </dgm:t>
    </dgm:pt>
  </dgm:ptLst>
  <dgm:cxnLst>
    <dgm:cxn modelId="{7F36B128-EBA7-464D-A461-62B280BA3844}" srcId="{A1B8FD0E-1877-43F8-BBEE-04AE46DCF478}" destId="{8192A01C-823D-482E-BF1D-66207D538635}" srcOrd="1" destOrd="0" parTransId="{54F3CC10-C444-47F6-B446-E1E45A4D661D}" sibTransId="{F0ED7B56-9FC5-474C-BCCB-B85D2286D45A}"/>
    <dgm:cxn modelId="{13BF5AD2-498B-4192-884C-194BACC625A1}" srcId="{A1B8FD0E-1877-43F8-BBEE-04AE46DCF478}" destId="{E73B2524-0E93-49C8-B82E-F10C1008F622}" srcOrd="2" destOrd="0" parTransId="{CCAB1620-37B9-481F-B1A0-BE972EA1AA24}" sibTransId="{E4D9AA64-AEAE-42E3-BB78-19A3AA797D1A}"/>
    <dgm:cxn modelId="{7C22E973-C276-49B3-9278-AD39B20D7BB3}" type="presOf" srcId="{A1B8FD0E-1877-43F8-BBEE-04AE46DCF478}" destId="{368F43AA-DD95-4356-BFB8-A56E08869CB1}" srcOrd="0" destOrd="0" presId="urn:microsoft.com/office/officeart/2005/8/layout/vList2"/>
    <dgm:cxn modelId="{A62FAD82-7BD4-40DC-845B-88E5CF26590E}" type="presOf" srcId="{8192A01C-823D-482E-BF1D-66207D538635}" destId="{9D75351A-02A1-4083-A399-5A69BC6FEABB}" srcOrd="0" destOrd="0" presId="urn:microsoft.com/office/officeart/2005/8/layout/vList2"/>
    <dgm:cxn modelId="{D703F5E9-57E9-4142-A9E2-B76042F2885E}" srcId="{A1B8FD0E-1877-43F8-BBEE-04AE46DCF478}" destId="{B49BC346-15AC-4467-B76C-8C67ACDBC043}" srcOrd="0" destOrd="0" parTransId="{118AE8A5-E195-4FAC-B470-128B5ECFD5E5}" sibTransId="{DA1FECEA-ED44-44A9-A99D-152EDAB7C15B}"/>
    <dgm:cxn modelId="{21028525-2979-48C3-82FF-8589BFA5915F}" type="presOf" srcId="{E73B2524-0E93-49C8-B82E-F10C1008F622}" destId="{1E55B776-2BB7-4110-9042-97B67BCF514B}" srcOrd="0" destOrd="0" presId="urn:microsoft.com/office/officeart/2005/8/layout/vList2"/>
    <dgm:cxn modelId="{7C323497-D7CE-472F-A987-29F5C7F74797}" type="presOf" srcId="{B49BC346-15AC-4467-B76C-8C67ACDBC043}" destId="{D1C0A9BD-527C-44FB-9C4C-3A47D4FE31C3}" srcOrd="0" destOrd="0" presId="urn:microsoft.com/office/officeart/2005/8/layout/vList2"/>
    <dgm:cxn modelId="{A394B122-5EB4-4BC0-9868-5D1BCA7C1DDC}" type="presParOf" srcId="{368F43AA-DD95-4356-BFB8-A56E08869CB1}" destId="{D1C0A9BD-527C-44FB-9C4C-3A47D4FE31C3}" srcOrd="0" destOrd="0" presId="urn:microsoft.com/office/officeart/2005/8/layout/vList2"/>
    <dgm:cxn modelId="{FB0D420E-CFD0-4EF0-98A4-C6CB7B5A761F}" type="presParOf" srcId="{368F43AA-DD95-4356-BFB8-A56E08869CB1}" destId="{3E4EB680-812C-4FFC-8B9A-1C4AB3E9EF37}" srcOrd="1" destOrd="0" presId="urn:microsoft.com/office/officeart/2005/8/layout/vList2"/>
    <dgm:cxn modelId="{F12C0DA2-55C0-4D12-9977-C4E6C551EFC8}" type="presParOf" srcId="{368F43AA-DD95-4356-BFB8-A56E08869CB1}" destId="{9D75351A-02A1-4083-A399-5A69BC6FEABB}" srcOrd="2" destOrd="0" presId="urn:microsoft.com/office/officeart/2005/8/layout/vList2"/>
    <dgm:cxn modelId="{44188E1C-2D53-46E6-A703-787F9AC88794}" type="presParOf" srcId="{368F43AA-DD95-4356-BFB8-A56E08869CB1}" destId="{9D477262-5437-4D7C-AE95-1E0013DFC57C}" srcOrd="3" destOrd="0" presId="urn:microsoft.com/office/officeart/2005/8/layout/vList2"/>
    <dgm:cxn modelId="{F7F72E3C-3FDF-419D-A1D9-334B18DE97EF}" type="presParOf" srcId="{368F43AA-DD95-4356-BFB8-A56E08869CB1}" destId="{1E55B776-2BB7-4110-9042-97B67BCF514B}"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2F97AFB4-EBF3-46D9-8380-B37257B695C6}"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2189CC0E-C6B8-43FF-8C2E-A31E80EEDF49}">
      <dgm:prSet/>
      <dgm:spPr/>
      <dgm:t>
        <a:bodyPr/>
        <a:lstStyle/>
        <a:p>
          <a:pPr rtl="0"/>
          <a:r>
            <a:rPr lang="en-GB" dirty="0" smtClean="0"/>
            <a:t>3. Indicators or `tell tales' should be fixed over existing cracks so that any subsequent movements can be noted and monitored.</a:t>
          </a:r>
          <a:endParaRPr lang="en-GB" dirty="0"/>
        </a:p>
      </dgm:t>
    </dgm:pt>
    <dgm:pt modelId="{8A16524F-B27D-4EA4-86A9-FC5883489D14}" type="parTrans" cxnId="{B672F31C-5BD0-43AB-9B0B-AA4B74C452EE}">
      <dgm:prSet/>
      <dgm:spPr/>
      <dgm:t>
        <a:bodyPr/>
        <a:lstStyle/>
        <a:p>
          <a:endParaRPr lang="en-GB"/>
        </a:p>
      </dgm:t>
    </dgm:pt>
    <dgm:pt modelId="{28AE2C21-35F3-47B1-B99C-64E51FA8497E}" type="sibTrans" cxnId="{B672F31C-5BD0-43AB-9B0B-AA4B74C452EE}">
      <dgm:prSet/>
      <dgm:spPr/>
      <dgm:t>
        <a:bodyPr/>
        <a:lstStyle/>
        <a:p>
          <a:endParaRPr lang="en-GB"/>
        </a:p>
      </dgm:t>
    </dgm:pt>
    <dgm:pt modelId="{89443D11-0A66-4C31-98F1-6BF2F030A185}">
      <dgm:prSet/>
      <dgm:spPr/>
      <dgm:t>
        <a:bodyPr/>
        <a:lstStyle/>
        <a:p>
          <a:pPr rtl="0"/>
          <a:r>
            <a:rPr lang="en-GB" dirty="0" smtClean="0"/>
            <a:t>4. If settlement is the reason for the underpinning works a thorough investigation should be carried out to establish the cause and any necessary remedial work put in hand before any underpinning works are started.</a:t>
          </a:r>
          <a:endParaRPr lang="en-GB" dirty="0"/>
        </a:p>
      </dgm:t>
    </dgm:pt>
    <dgm:pt modelId="{F719AEA8-EFCD-4803-9C4C-A94C196AEF14}" type="parTrans" cxnId="{44729052-D182-4D13-B4CB-171B0D0FE548}">
      <dgm:prSet/>
      <dgm:spPr/>
      <dgm:t>
        <a:bodyPr/>
        <a:lstStyle/>
        <a:p>
          <a:endParaRPr lang="en-GB"/>
        </a:p>
      </dgm:t>
    </dgm:pt>
    <dgm:pt modelId="{88FB7C88-1091-4931-BFAB-695D95FB6C3A}" type="sibTrans" cxnId="{44729052-D182-4D13-B4CB-171B0D0FE548}">
      <dgm:prSet/>
      <dgm:spPr/>
      <dgm:t>
        <a:bodyPr/>
        <a:lstStyle/>
        <a:p>
          <a:endParaRPr lang="en-GB"/>
        </a:p>
      </dgm:t>
    </dgm:pt>
    <dgm:pt modelId="{98D63C2F-395F-4933-AB34-FF57A84362F8}" type="pres">
      <dgm:prSet presAssocID="{2F97AFB4-EBF3-46D9-8380-B37257B695C6}" presName="linear" presStyleCnt="0">
        <dgm:presLayoutVars>
          <dgm:animLvl val="lvl"/>
          <dgm:resizeHandles val="exact"/>
        </dgm:presLayoutVars>
      </dgm:prSet>
      <dgm:spPr/>
      <dgm:t>
        <a:bodyPr/>
        <a:lstStyle/>
        <a:p>
          <a:endParaRPr lang="en-GB"/>
        </a:p>
      </dgm:t>
    </dgm:pt>
    <dgm:pt modelId="{659C37EF-E45D-44B2-83C8-C8906B8C3F3F}" type="pres">
      <dgm:prSet presAssocID="{2189CC0E-C6B8-43FF-8C2E-A31E80EEDF49}" presName="parentText" presStyleLbl="node1" presStyleIdx="0" presStyleCnt="2" custLinFactY="-11325" custLinFactNeighborX="126" custLinFactNeighborY="-100000">
        <dgm:presLayoutVars>
          <dgm:chMax val="0"/>
          <dgm:bulletEnabled val="1"/>
        </dgm:presLayoutVars>
      </dgm:prSet>
      <dgm:spPr/>
      <dgm:t>
        <a:bodyPr/>
        <a:lstStyle/>
        <a:p>
          <a:endParaRPr lang="en-GB"/>
        </a:p>
      </dgm:t>
    </dgm:pt>
    <dgm:pt modelId="{9AB17455-7FB4-4CB7-9278-9DD5B728E60C}" type="pres">
      <dgm:prSet presAssocID="{28AE2C21-35F3-47B1-B99C-64E51FA8497E}" presName="spacer" presStyleCnt="0"/>
      <dgm:spPr/>
    </dgm:pt>
    <dgm:pt modelId="{93E3ACCC-D6A0-416D-8C96-BFDFCB2FBA5C}" type="pres">
      <dgm:prSet presAssocID="{89443D11-0A66-4C31-98F1-6BF2F030A185}" presName="parentText" presStyleLbl="node1" presStyleIdx="1" presStyleCnt="2">
        <dgm:presLayoutVars>
          <dgm:chMax val="0"/>
          <dgm:bulletEnabled val="1"/>
        </dgm:presLayoutVars>
      </dgm:prSet>
      <dgm:spPr/>
      <dgm:t>
        <a:bodyPr/>
        <a:lstStyle/>
        <a:p>
          <a:endParaRPr lang="en-GB"/>
        </a:p>
      </dgm:t>
    </dgm:pt>
  </dgm:ptLst>
  <dgm:cxnLst>
    <dgm:cxn modelId="{44729052-D182-4D13-B4CB-171B0D0FE548}" srcId="{2F97AFB4-EBF3-46D9-8380-B37257B695C6}" destId="{89443D11-0A66-4C31-98F1-6BF2F030A185}" srcOrd="1" destOrd="0" parTransId="{F719AEA8-EFCD-4803-9C4C-A94C196AEF14}" sibTransId="{88FB7C88-1091-4931-BFAB-695D95FB6C3A}"/>
    <dgm:cxn modelId="{B672F31C-5BD0-43AB-9B0B-AA4B74C452EE}" srcId="{2F97AFB4-EBF3-46D9-8380-B37257B695C6}" destId="{2189CC0E-C6B8-43FF-8C2E-A31E80EEDF49}" srcOrd="0" destOrd="0" parTransId="{8A16524F-B27D-4EA4-86A9-FC5883489D14}" sibTransId="{28AE2C21-35F3-47B1-B99C-64E51FA8497E}"/>
    <dgm:cxn modelId="{77606D29-BCFA-4112-AD2A-60EAF39E3009}" type="presOf" srcId="{89443D11-0A66-4C31-98F1-6BF2F030A185}" destId="{93E3ACCC-D6A0-416D-8C96-BFDFCB2FBA5C}" srcOrd="0" destOrd="0" presId="urn:microsoft.com/office/officeart/2005/8/layout/vList2"/>
    <dgm:cxn modelId="{C9BEBEE8-388D-4C66-BC9C-CE2B37A954A6}" type="presOf" srcId="{2F97AFB4-EBF3-46D9-8380-B37257B695C6}" destId="{98D63C2F-395F-4933-AB34-FF57A84362F8}" srcOrd="0" destOrd="0" presId="urn:microsoft.com/office/officeart/2005/8/layout/vList2"/>
    <dgm:cxn modelId="{8E61A47E-80C3-4FDC-9121-2320DAF8A8DB}" type="presOf" srcId="{2189CC0E-C6B8-43FF-8C2E-A31E80EEDF49}" destId="{659C37EF-E45D-44B2-83C8-C8906B8C3F3F}" srcOrd="0" destOrd="0" presId="urn:microsoft.com/office/officeart/2005/8/layout/vList2"/>
    <dgm:cxn modelId="{01ACCAF4-3B6A-4267-A2E3-4F9CB31C3131}" type="presParOf" srcId="{98D63C2F-395F-4933-AB34-FF57A84362F8}" destId="{659C37EF-E45D-44B2-83C8-C8906B8C3F3F}" srcOrd="0" destOrd="0" presId="urn:microsoft.com/office/officeart/2005/8/layout/vList2"/>
    <dgm:cxn modelId="{41E9F6FD-F03C-4615-AF80-69DD17E4A4DB}" type="presParOf" srcId="{98D63C2F-395F-4933-AB34-FF57A84362F8}" destId="{9AB17455-7FB4-4CB7-9278-9DD5B728E60C}" srcOrd="1" destOrd="0" presId="urn:microsoft.com/office/officeart/2005/8/layout/vList2"/>
    <dgm:cxn modelId="{C8ACF409-A34D-4D05-80FF-E6B53706D131}" type="presParOf" srcId="{98D63C2F-395F-4933-AB34-FF57A84362F8}" destId="{93E3ACCC-D6A0-416D-8C96-BFDFCB2FBA5C}"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637C14A3-E799-48AA-9508-8B9993018BE1}"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GB"/>
        </a:p>
      </dgm:t>
    </dgm:pt>
    <dgm:pt modelId="{4E4E930F-83BE-474E-8106-10B6C0A2C446}">
      <dgm:prSet/>
      <dgm:spPr/>
      <dgm:t>
        <a:bodyPr/>
        <a:lstStyle/>
        <a:p>
          <a:pPr rtl="0"/>
          <a:r>
            <a:rPr lang="en-GB" dirty="0" smtClean="0"/>
            <a:t>5. Before any underpinning work is started the loads on the building to be underpinned should be reduced as much as possible by removing the imposed loads from the floors and installing any props and/or shoring which is required.</a:t>
          </a:r>
          <a:endParaRPr lang="en-GB" dirty="0"/>
        </a:p>
      </dgm:t>
    </dgm:pt>
    <dgm:pt modelId="{CDDCEA7D-4E5B-4B69-A3C0-9CCA99C62C47}" type="parTrans" cxnId="{C702462A-C58D-4BF9-A507-BCBA2A87C5AF}">
      <dgm:prSet/>
      <dgm:spPr/>
      <dgm:t>
        <a:bodyPr/>
        <a:lstStyle/>
        <a:p>
          <a:endParaRPr lang="en-GB"/>
        </a:p>
      </dgm:t>
    </dgm:pt>
    <dgm:pt modelId="{2521E392-F9C1-45AA-8793-3C42942C2432}" type="sibTrans" cxnId="{C702462A-C58D-4BF9-A507-BCBA2A87C5AF}">
      <dgm:prSet/>
      <dgm:spPr/>
      <dgm:t>
        <a:bodyPr/>
        <a:lstStyle/>
        <a:p>
          <a:endParaRPr lang="en-GB"/>
        </a:p>
      </dgm:t>
    </dgm:pt>
    <dgm:pt modelId="{418D9E0A-124C-4747-829A-18F0E197D6E2}" type="pres">
      <dgm:prSet presAssocID="{637C14A3-E799-48AA-9508-8B9993018BE1}" presName="linear" presStyleCnt="0">
        <dgm:presLayoutVars>
          <dgm:animLvl val="lvl"/>
          <dgm:resizeHandles val="exact"/>
        </dgm:presLayoutVars>
      </dgm:prSet>
      <dgm:spPr/>
      <dgm:t>
        <a:bodyPr/>
        <a:lstStyle/>
        <a:p>
          <a:endParaRPr lang="en-GB"/>
        </a:p>
      </dgm:t>
    </dgm:pt>
    <dgm:pt modelId="{45250D26-CEAF-425E-B8C6-E66F2627138A}" type="pres">
      <dgm:prSet presAssocID="{4E4E930F-83BE-474E-8106-10B6C0A2C446}" presName="parentText" presStyleLbl="node1" presStyleIdx="0" presStyleCnt="1">
        <dgm:presLayoutVars>
          <dgm:chMax val="0"/>
          <dgm:bulletEnabled val="1"/>
        </dgm:presLayoutVars>
      </dgm:prSet>
      <dgm:spPr/>
      <dgm:t>
        <a:bodyPr/>
        <a:lstStyle/>
        <a:p>
          <a:endParaRPr lang="en-GB"/>
        </a:p>
      </dgm:t>
    </dgm:pt>
  </dgm:ptLst>
  <dgm:cxnLst>
    <dgm:cxn modelId="{C702462A-C58D-4BF9-A507-BCBA2A87C5AF}" srcId="{637C14A3-E799-48AA-9508-8B9993018BE1}" destId="{4E4E930F-83BE-474E-8106-10B6C0A2C446}" srcOrd="0" destOrd="0" parTransId="{CDDCEA7D-4E5B-4B69-A3C0-9CCA99C62C47}" sibTransId="{2521E392-F9C1-45AA-8793-3C42942C2432}"/>
    <dgm:cxn modelId="{81EFD448-66BC-4C38-B695-EF4FF91A3B6D}" type="presOf" srcId="{4E4E930F-83BE-474E-8106-10B6C0A2C446}" destId="{45250D26-CEAF-425E-B8C6-E66F2627138A}" srcOrd="0" destOrd="0" presId="urn:microsoft.com/office/officeart/2005/8/layout/vList2"/>
    <dgm:cxn modelId="{357C3547-7463-45AE-A282-744C278C7DD8}" type="presOf" srcId="{637C14A3-E799-48AA-9508-8B9993018BE1}" destId="{418D9E0A-124C-4747-829A-18F0E197D6E2}" srcOrd="0" destOrd="0" presId="urn:microsoft.com/office/officeart/2005/8/layout/vList2"/>
    <dgm:cxn modelId="{A31D8A06-7EEA-4950-9A5E-6A38C3B7B305}" type="presParOf" srcId="{418D9E0A-124C-4747-829A-18F0E197D6E2}" destId="{45250D26-CEAF-425E-B8C6-E66F2627138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728B3344-3AD8-4E48-AEFB-BD66B95E2437}" type="doc">
      <dgm:prSet loTypeId="urn:microsoft.com/office/officeart/2005/8/layout/vList3#1" loCatId="list" qsTypeId="urn:microsoft.com/office/officeart/2005/8/quickstyle/simple3" qsCatId="simple" csTypeId="urn:microsoft.com/office/officeart/2005/8/colors/accent2_2" csCatId="accent2" phldr="1"/>
      <dgm:spPr/>
      <dgm:t>
        <a:bodyPr/>
        <a:lstStyle/>
        <a:p>
          <a:endParaRPr lang="en-GB"/>
        </a:p>
      </dgm:t>
    </dgm:pt>
    <dgm:pt modelId="{2FB17198-9533-4E8B-92E7-0ADCE81AE7AA}">
      <dgm:prSet/>
      <dgm:spPr/>
      <dgm:t>
        <a:bodyPr/>
        <a:lstStyle/>
        <a:p>
          <a:pPr rtl="0"/>
          <a:r>
            <a:rPr lang="en-GB" dirty="0" smtClean="0"/>
            <a:t>6. Any services which are in the vicinity of the proposed underpinning works should be identified, traced, carefully exposed, supported and protected as necessary.</a:t>
          </a:r>
          <a:endParaRPr lang="en-GB" dirty="0"/>
        </a:p>
      </dgm:t>
    </dgm:pt>
    <dgm:pt modelId="{FAE7D301-94AC-47BB-A694-F202210110DD}" type="parTrans" cxnId="{9C72442C-E5A9-4517-AE39-E96CD36F1CDB}">
      <dgm:prSet/>
      <dgm:spPr/>
      <dgm:t>
        <a:bodyPr/>
        <a:lstStyle/>
        <a:p>
          <a:endParaRPr lang="en-GB"/>
        </a:p>
      </dgm:t>
    </dgm:pt>
    <dgm:pt modelId="{118BD598-5132-4FF2-8D51-7E664470AE7C}" type="sibTrans" cxnId="{9C72442C-E5A9-4517-AE39-E96CD36F1CDB}">
      <dgm:prSet/>
      <dgm:spPr/>
      <dgm:t>
        <a:bodyPr/>
        <a:lstStyle/>
        <a:p>
          <a:endParaRPr lang="en-GB"/>
        </a:p>
      </dgm:t>
    </dgm:pt>
    <dgm:pt modelId="{B58C4EBE-8975-435D-8F28-0BDED6784ED0}" type="pres">
      <dgm:prSet presAssocID="{728B3344-3AD8-4E48-AEFB-BD66B95E2437}" presName="linearFlow" presStyleCnt="0">
        <dgm:presLayoutVars>
          <dgm:dir/>
          <dgm:resizeHandles val="exact"/>
        </dgm:presLayoutVars>
      </dgm:prSet>
      <dgm:spPr/>
      <dgm:t>
        <a:bodyPr/>
        <a:lstStyle/>
        <a:p>
          <a:endParaRPr lang="en-GB"/>
        </a:p>
      </dgm:t>
    </dgm:pt>
    <dgm:pt modelId="{8377BBE5-CF41-4438-BE39-7A5CFA30C0E4}" type="pres">
      <dgm:prSet presAssocID="{2FB17198-9533-4E8B-92E7-0ADCE81AE7AA}" presName="composite" presStyleCnt="0"/>
      <dgm:spPr/>
    </dgm:pt>
    <dgm:pt modelId="{FB17E7E8-DF9D-4C53-B5D2-49A40D0C6B1F}" type="pres">
      <dgm:prSet presAssocID="{2FB17198-9533-4E8B-92E7-0ADCE81AE7AA}" presName="imgShp" presStyleLbl="fgImgPlace1" presStyleIdx="0" presStyleCnt="1" custScaleX="117907" custScaleY="115079"/>
      <dgm:spPr>
        <a:blipFill rotWithShape="0">
          <a:blip xmlns:r="http://schemas.openxmlformats.org/officeDocument/2006/relationships" r:embed="rId1"/>
          <a:stretch>
            <a:fillRect/>
          </a:stretch>
        </a:blipFill>
      </dgm:spPr>
    </dgm:pt>
    <dgm:pt modelId="{C4965959-69FB-4339-A883-A5F80E9A8CA8}" type="pres">
      <dgm:prSet presAssocID="{2FB17198-9533-4E8B-92E7-0ADCE81AE7AA}" presName="txShp" presStyleLbl="node1" presStyleIdx="0" presStyleCnt="1">
        <dgm:presLayoutVars>
          <dgm:bulletEnabled val="1"/>
        </dgm:presLayoutVars>
      </dgm:prSet>
      <dgm:spPr/>
      <dgm:t>
        <a:bodyPr/>
        <a:lstStyle/>
        <a:p>
          <a:endParaRPr lang="en-GB"/>
        </a:p>
      </dgm:t>
    </dgm:pt>
  </dgm:ptLst>
  <dgm:cxnLst>
    <dgm:cxn modelId="{9C72442C-E5A9-4517-AE39-E96CD36F1CDB}" srcId="{728B3344-3AD8-4E48-AEFB-BD66B95E2437}" destId="{2FB17198-9533-4E8B-92E7-0ADCE81AE7AA}" srcOrd="0" destOrd="0" parTransId="{FAE7D301-94AC-47BB-A694-F202210110DD}" sibTransId="{118BD598-5132-4FF2-8D51-7E664470AE7C}"/>
    <dgm:cxn modelId="{4AAC9978-E3C4-4477-8074-940AFE4A00C9}" type="presOf" srcId="{728B3344-3AD8-4E48-AEFB-BD66B95E2437}" destId="{B58C4EBE-8975-435D-8F28-0BDED6784ED0}" srcOrd="0" destOrd="0" presId="urn:microsoft.com/office/officeart/2005/8/layout/vList3#1"/>
    <dgm:cxn modelId="{F8155EFA-5B78-411A-ACE6-C9FAE75904AA}" type="presOf" srcId="{2FB17198-9533-4E8B-92E7-0ADCE81AE7AA}" destId="{C4965959-69FB-4339-A883-A5F80E9A8CA8}" srcOrd="0" destOrd="0" presId="urn:microsoft.com/office/officeart/2005/8/layout/vList3#1"/>
    <dgm:cxn modelId="{A23380D5-50AA-46E0-8AD1-CE244D80B626}" type="presParOf" srcId="{B58C4EBE-8975-435D-8F28-0BDED6784ED0}" destId="{8377BBE5-CF41-4438-BE39-7A5CFA30C0E4}" srcOrd="0" destOrd="0" presId="urn:microsoft.com/office/officeart/2005/8/layout/vList3#1"/>
    <dgm:cxn modelId="{0EE6BC6A-4019-4EC4-9DB7-BB9C8E38D1A5}" type="presParOf" srcId="{8377BBE5-CF41-4438-BE39-7A5CFA30C0E4}" destId="{FB17E7E8-DF9D-4C53-B5D2-49A40D0C6B1F}" srcOrd="0" destOrd="0" presId="urn:microsoft.com/office/officeart/2005/8/layout/vList3#1"/>
    <dgm:cxn modelId="{2AD4ADDF-DB75-439C-9919-B96CC8945575}" type="presParOf" srcId="{8377BBE5-CF41-4438-BE39-7A5CFA30C0E4}" destId="{C4965959-69FB-4339-A883-A5F80E9A8CA8}" srcOrd="1" destOrd="0" presId="urn:microsoft.com/office/officeart/2005/8/layout/vList3#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7AD19638-C332-4B0A-BB02-905AEED720E3}" type="doc">
      <dgm:prSet loTypeId="urn:microsoft.com/office/officeart/2005/8/layout/lProcess1" loCatId="process" qsTypeId="urn:microsoft.com/office/officeart/2005/8/quickstyle/simple3" qsCatId="simple" csTypeId="urn:microsoft.com/office/officeart/2005/8/colors/accent2_2" csCatId="accent2" phldr="1"/>
      <dgm:spPr/>
      <dgm:t>
        <a:bodyPr/>
        <a:lstStyle/>
        <a:p>
          <a:endParaRPr lang="en-GB"/>
        </a:p>
      </dgm:t>
    </dgm:pt>
    <dgm:pt modelId="{28C80962-30A7-47C7-B3E2-9606F64D4525}">
      <dgm:prSet/>
      <dgm:spPr/>
      <dgm:t>
        <a:bodyPr/>
        <a:lstStyle/>
        <a:p>
          <a:pPr rtl="0"/>
          <a:r>
            <a:rPr lang="en-GB" dirty="0" smtClean="0"/>
            <a:t>Underpinning to Walls - to prevent fracture, damage or settlement of the wall(s) being underpinned the work should always be carried out in short lengths called legs or bays. The length of these bays will depend upon the following factors:-</a:t>
          </a:r>
          <a:endParaRPr lang="en-GB" dirty="0"/>
        </a:p>
      </dgm:t>
    </dgm:pt>
    <dgm:pt modelId="{E06C5200-A6E0-4228-A0EC-011619276CE9}" type="parTrans" cxnId="{79235BAF-06D3-4395-8EA7-51346B99543B}">
      <dgm:prSet/>
      <dgm:spPr/>
      <dgm:t>
        <a:bodyPr/>
        <a:lstStyle/>
        <a:p>
          <a:endParaRPr lang="en-GB"/>
        </a:p>
      </dgm:t>
    </dgm:pt>
    <dgm:pt modelId="{B448D8C7-0F05-468C-A4C1-23BA3E05E6FB}" type="sibTrans" cxnId="{79235BAF-06D3-4395-8EA7-51346B99543B}">
      <dgm:prSet/>
      <dgm:spPr/>
      <dgm:t>
        <a:bodyPr/>
        <a:lstStyle/>
        <a:p>
          <a:endParaRPr lang="en-GB"/>
        </a:p>
      </dgm:t>
    </dgm:pt>
    <dgm:pt modelId="{85AE7A05-D586-4B8E-9B2A-BC9FD4361B0A}" type="pres">
      <dgm:prSet presAssocID="{7AD19638-C332-4B0A-BB02-905AEED720E3}" presName="Name0" presStyleCnt="0">
        <dgm:presLayoutVars>
          <dgm:dir/>
          <dgm:animLvl val="lvl"/>
          <dgm:resizeHandles val="exact"/>
        </dgm:presLayoutVars>
      </dgm:prSet>
      <dgm:spPr/>
      <dgm:t>
        <a:bodyPr/>
        <a:lstStyle/>
        <a:p>
          <a:endParaRPr lang="en-GB"/>
        </a:p>
      </dgm:t>
    </dgm:pt>
    <dgm:pt modelId="{BA112553-0F20-4544-823F-F440AF815FC4}" type="pres">
      <dgm:prSet presAssocID="{28C80962-30A7-47C7-B3E2-9606F64D4525}" presName="vertFlow" presStyleCnt="0"/>
      <dgm:spPr/>
    </dgm:pt>
    <dgm:pt modelId="{1E656853-53BE-457E-99E6-F190958E8A42}" type="pres">
      <dgm:prSet presAssocID="{28C80962-30A7-47C7-B3E2-9606F64D4525}" presName="header" presStyleLbl="node1" presStyleIdx="0" presStyleCnt="1" custLinFactNeighborX="73" custLinFactNeighborY="-62220"/>
      <dgm:spPr/>
      <dgm:t>
        <a:bodyPr/>
        <a:lstStyle/>
        <a:p>
          <a:endParaRPr lang="en-GB"/>
        </a:p>
      </dgm:t>
    </dgm:pt>
  </dgm:ptLst>
  <dgm:cxnLst>
    <dgm:cxn modelId="{D4FD04C5-308D-4E8C-9A75-8BEBEB2D5E7B}" type="presOf" srcId="{28C80962-30A7-47C7-B3E2-9606F64D4525}" destId="{1E656853-53BE-457E-99E6-F190958E8A42}" srcOrd="0" destOrd="0" presId="urn:microsoft.com/office/officeart/2005/8/layout/lProcess1"/>
    <dgm:cxn modelId="{79235BAF-06D3-4395-8EA7-51346B99543B}" srcId="{7AD19638-C332-4B0A-BB02-905AEED720E3}" destId="{28C80962-30A7-47C7-B3E2-9606F64D4525}" srcOrd="0" destOrd="0" parTransId="{E06C5200-A6E0-4228-A0EC-011619276CE9}" sibTransId="{B448D8C7-0F05-468C-A4C1-23BA3E05E6FB}"/>
    <dgm:cxn modelId="{EB978A28-969F-4C3F-9D66-9BE908D1E8E8}" type="presOf" srcId="{7AD19638-C332-4B0A-BB02-905AEED720E3}" destId="{85AE7A05-D586-4B8E-9B2A-BC9FD4361B0A}" srcOrd="0" destOrd="0" presId="urn:microsoft.com/office/officeart/2005/8/layout/lProcess1"/>
    <dgm:cxn modelId="{6A37696B-AA82-4799-B044-2DB5A313C0F4}" type="presParOf" srcId="{85AE7A05-D586-4B8E-9B2A-BC9FD4361B0A}" destId="{BA112553-0F20-4544-823F-F440AF815FC4}" srcOrd="0" destOrd="0" presId="urn:microsoft.com/office/officeart/2005/8/layout/lProcess1"/>
    <dgm:cxn modelId="{BAE97281-F1D2-4698-ADA8-4F2E3CD27E76}" type="presParOf" srcId="{BA112553-0F20-4544-823F-F440AF815FC4}" destId="{1E656853-53BE-457E-99E6-F190958E8A42}" srcOrd="0"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C9D0033D-794B-4AB0-853F-53A51C1A38FA}"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E933F50E-D15B-4E6D-AAA0-EE650653C53A}">
      <dgm:prSet/>
      <dgm:spPr/>
      <dgm:t>
        <a:bodyPr/>
        <a:lstStyle/>
        <a:p>
          <a:pPr rtl="0"/>
          <a:r>
            <a:rPr lang="en-GB" dirty="0" smtClean="0"/>
            <a:t>1. Total length of wall to be underpinned.</a:t>
          </a:r>
          <a:endParaRPr lang="en-GB" dirty="0"/>
        </a:p>
      </dgm:t>
    </dgm:pt>
    <dgm:pt modelId="{6B560ED0-257F-41DD-BCBE-D39D4E3EB98D}" type="parTrans" cxnId="{4490410C-76E7-4A1B-B173-378FD90DF648}">
      <dgm:prSet/>
      <dgm:spPr/>
      <dgm:t>
        <a:bodyPr/>
        <a:lstStyle/>
        <a:p>
          <a:endParaRPr lang="en-GB"/>
        </a:p>
      </dgm:t>
    </dgm:pt>
    <dgm:pt modelId="{4D73271A-F522-4554-8BC8-32B4A7D73B5D}" type="sibTrans" cxnId="{4490410C-76E7-4A1B-B173-378FD90DF648}">
      <dgm:prSet/>
      <dgm:spPr/>
      <dgm:t>
        <a:bodyPr/>
        <a:lstStyle/>
        <a:p>
          <a:endParaRPr lang="en-GB"/>
        </a:p>
      </dgm:t>
    </dgm:pt>
    <dgm:pt modelId="{BFD04B1E-025D-405A-A72E-337B125F0589}">
      <dgm:prSet/>
      <dgm:spPr/>
      <dgm:t>
        <a:bodyPr/>
        <a:lstStyle/>
        <a:p>
          <a:pPr rtl="0"/>
          <a:r>
            <a:rPr lang="en-GB" dirty="0" smtClean="0"/>
            <a:t>2. Wall loading.</a:t>
          </a:r>
          <a:endParaRPr lang="en-GB" dirty="0"/>
        </a:p>
      </dgm:t>
    </dgm:pt>
    <dgm:pt modelId="{F88638C6-0519-495A-8910-49D090FAE5B1}" type="parTrans" cxnId="{F4538CB6-23ED-4523-96E8-ABC88B076BA0}">
      <dgm:prSet/>
      <dgm:spPr/>
      <dgm:t>
        <a:bodyPr/>
        <a:lstStyle/>
        <a:p>
          <a:endParaRPr lang="en-GB"/>
        </a:p>
      </dgm:t>
    </dgm:pt>
    <dgm:pt modelId="{A9B6EC09-7068-4203-9A5B-7812D1B6968D}" type="sibTrans" cxnId="{F4538CB6-23ED-4523-96E8-ABC88B076BA0}">
      <dgm:prSet/>
      <dgm:spPr/>
      <dgm:t>
        <a:bodyPr/>
        <a:lstStyle/>
        <a:p>
          <a:endParaRPr lang="en-GB"/>
        </a:p>
      </dgm:t>
    </dgm:pt>
    <dgm:pt modelId="{9F225C1F-3DF3-4F9B-96DD-B762DFC02701}">
      <dgm:prSet/>
      <dgm:spPr/>
      <dgm:t>
        <a:bodyPr/>
        <a:lstStyle/>
        <a:p>
          <a:pPr rtl="0"/>
          <a:r>
            <a:rPr lang="en-GB" dirty="0" smtClean="0"/>
            <a:t>3. General state of repair and stability of wall and foundation to be underpinned.</a:t>
          </a:r>
          <a:endParaRPr lang="en-GB" dirty="0"/>
        </a:p>
      </dgm:t>
    </dgm:pt>
    <dgm:pt modelId="{3375B5B2-086A-4AC8-AC88-3FF7B9D4D68C}" type="parTrans" cxnId="{EA092DD1-9F3B-483B-A7C8-B6BBEE2EC067}">
      <dgm:prSet/>
      <dgm:spPr/>
      <dgm:t>
        <a:bodyPr/>
        <a:lstStyle/>
        <a:p>
          <a:endParaRPr lang="en-GB"/>
        </a:p>
      </dgm:t>
    </dgm:pt>
    <dgm:pt modelId="{54B2B7E5-113A-4024-8B8B-290F0E593383}" type="sibTrans" cxnId="{EA092DD1-9F3B-483B-A7C8-B6BBEE2EC067}">
      <dgm:prSet/>
      <dgm:spPr/>
      <dgm:t>
        <a:bodyPr/>
        <a:lstStyle/>
        <a:p>
          <a:endParaRPr lang="en-GB"/>
        </a:p>
      </dgm:t>
    </dgm:pt>
    <dgm:pt modelId="{ABCDFE47-21A2-4199-832F-2F3F8547942E}" type="pres">
      <dgm:prSet presAssocID="{C9D0033D-794B-4AB0-853F-53A51C1A38FA}" presName="linear" presStyleCnt="0">
        <dgm:presLayoutVars>
          <dgm:animLvl val="lvl"/>
          <dgm:resizeHandles val="exact"/>
        </dgm:presLayoutVars>
      </dgm:prSet>
      <dgm:spPr/>
      <dgm:t>
        <a:bodyPr/>
        <a:lstStyle/>
        <a:p>
          <a:endParaRPr lang="en-GB"/>
        </a:p>
      </dgm:t>
    </dgm:pt>
    <dgm:pt modelId="{DAF48404-C3EF-4025-9C63-20F3A4B3588D}" type="pres">
      <dgm:prSet presAssocID="{E933F50E-D15B-4E6D-AAA0-EE650653C53A}" presName="parentText" presStyleLbl="node1" presStyleIdx="0" presStyleCnt="3">
        <dgm:presLayoutVars>
          <dgm:chMax val="0"/>
          <dgm:bulletEnabled val="1"/>
        </dgm:presLayoutVars>
      </dgm:prSet>
      <dgm:spPr/>
      <dgm:t>
        <a:bodyPr/>
        <a:lstStyle/>
        <a:p>
          <a:endParaRPr lang="en-GB"/>
        </a:p>
      </dgm:t>
    </dgm:pt>
    <dgm:pt modelId="{72A96CCF-7EA8-4129-8EF6-FDA8DDA16F5B}" type="pres">
      <dgm:prSet presAssocID="{4D73271A-F522-4554-8BC8-32B4A7D73B5D}" presName="spacer" presStyleCnt="0"/>
      <dgm:spPr/>
    </dgm:pt>
    <dgm:pt modelId="{8D13A028-BCD9-48EC-9B2E-4DC9702B24A2}" type="pres">
      <dgm:prSet presAssocID="{BFD04B1E-025D-405A-A72E-337B125F0589}" presName="parentText" presStyleLbl="node1" presStyleIdx="1" presStyleCnt="3">
        <dgm:presLayoutVars>
          <dgm:chMax val="0"/>
          <dgm:bulletEnabled val="1"/>
        </dgm:presLayoutVars>
      </dgm:prSet>
      <dgm:spPr/>
      <dgm:t>
        <a:bodyPr/>
        <a:lstStyle/>
        <a:p>
          <a:endParaRPr lang="en-GB"/>
        </a:p>
      </dgm:t>
    </dgm:pt>
    <dgm:pt modelId="{B0C60621-F681-407E-832A-636FD3898D32}" type="pres">
      <dgm:prSet presAssocID="{A9B6EC09-7068-4203-9A5B-7812D1B6968D}" presName="spacer" presStyleCnt="0"/>
      <dgm:spPr/>
    </dgm:pt>
    <dgm:pt modelId="{5631CCC5-46F3-4E95-9CB9-F599DF1B22C4}" type="pres">
      <dgm:prSet presAssocID="{9F225C1F-3DF3-4F9B-96DD-B762DFC02701}" presName="parentText" presStyleLbl="node1" presStyleIdx="2" presStyleCnt="3">
        <dgm:presLayoutVars>
          <dgm:chMax val="0"/>
          <dgm:bulletEnabled val="1"/>
        </dgm:presLayoutVars>
      </dgm:prSet>
      <dgm:spPr/>
      <dgm:t>
        <a:bodyPr/>
        <a:lstStyle/>
        <a:p>
          <a:endParaRPr lang="en-GB"/>
        </a:p>
      </dgm:t>
    </dgm:pt>
  </dgm:ptLst>
  <dgm:cxnLst>
    <dgm:cxn modelId="{4490410C-76E7-4A1B-B173-378FD90DF648}" srcId="{C9D0033D-794B-4AB0-853F-53A51C1A38FA}" destId="{E933F50E-D15B-4E6D-AAA0-EE650653C53A}" srcOrd="0" destOrd="0" parTransId="{6B560ED0-257F-41DD-BCBE-D39D4E3EB98D}" sibTransId="{4D73271A-F522-4554-8BC8-32B4A7D73B5D}"/>
    <dgm:cxn modelId="{39A87424-7F54-457E-BD96-39DD996AE47A}" type="presOf" srcId="{9F225C1F-3DF3-4F9B-96DD-B762DFC02701}" destId="{5631CCC5-46F3-4E95-9CB9-F599DF1B22C4}" srcOrd="0" destOrd="0" presId="urn:microsoft.com/office/officeart/2005/8/layout/vList2"/>
    <dgm:cxn modelId="{EA092DD1-9F3B-483B-A7C8-B6BBEE2EC067}" srcId="{C9D0033D-794B-4AB0-853F-53A51C1A38FA}" destId="{9F225C1F-3DF3-4F9B-96DD-B762DFC02701}" srcOrd="2" destOrd="0" parTransId="{3375B5B2-086A-4AC8-AC88-3FF7B9D4D68C}" sibTransId="{54B2B7E5-113A-4024-8B8B-290F0E593383}"/>
    <dgm:cxn modelId="{5425935E-6984-4020-BDB8-1D12C8315B4D}" type="presOf" srcId="{C9D0033D-794B-4AB0-853F-53A51C1A38FA}" destId="{ABCDFE47-21A2-4199-832F-2F3F8547942E}" srcOrd="0" destOrd="0" presId="urn:microsoft.com/office/officeart/2005/8/layout/vList2"/>
    <dgm:cxn modelId="{F0FF61B2-98EC-4D04-842A-F8AC34217FBC}" type="presOf" srcId="{E933F50E-D15B-4E6D-AAA0-EE650653C53A}" destId="{DAF48404-C3EF-4025-9C63-20F3A4B3588D}" srcOrd="0" destOrd="0" presId="urn:microsoft.com/office/officeart/2005/8/layout/vList2"/>
    <dgm:cxn modelId="{B852AE25-AA05-49BB-A180-ED8815B92DC7}" type="presOf" srcId="{BFD04B1E-025D-405A-A72E-337B125F0589}" destId="{8D13A028-BCD9-48EC-9B2E-4DC9702B24A2}" srcOrd="0" destOrd="0" presId="urn:microsoft.com/office/officeart/2005/8/layout/vList2"/>
    <dgm:cxn modelId="{F4538CB6-23ED-4523-96E8-ABC88B076BA0}" srcId="{C9D0033D-794B-4AB0-853F-53A51C1A38FA}" destId="{BFD04B1E-025D-405A-A72E-337B125F0589}" srcOrd="1" destOrd="0" parTransId="{F88638C6-0519-495A-8910-49D090FAE5B1}" sibTransId="{A9B6EC09-7068-4203-9A5B-7812D1B6968D}"/>
    <dgm:cxn modelId="{4F911EC3-7496-4731-AB89-B518D8CFC54E}" type="presParOf" srcId="{ABCDFE47-21A2-4199-832F-2F3F8547942E}" destId="{DAF48404-C3EF-4025-9C63-20F3A4B3588D}" srcOrd="0" destOrd="0" presId="urn:microsoft.com/office/officeart/2005/8/layout/vList2"/>
    <dgm:cxn modelId="{C20A84CF-C0F5-4AE1-A18D-1EB4C2847B96}" type="presParOf" srcId="{ABCDFE47-21A2-4199-832F-2F3F8547942E}" destId="{72A96CCF-7EA8-4129-8EF6-FDA8DDA16F5B}" srcOrd="1" destOrd="0" presId="urn:microsoft.com/office/officeart/2005/8/layout/vList2"/>
    <dgm:cxn modelId="{EF1E0FD1-DDAA-4C8B-B39D-50CC21F1EF2C}" type="presParOf" srcId="{ABCDFE47-21A2-4199-832F-2F3F8547942E}" destId="{8D13A028-BCD9-48EC-9B2E-4DC9702B24A2}" srcOrd="2" destOrd="0" presId="urn:microsoft.com/office/officeart/2005/8/layout/vList2"/>
    <dgm:cxn modelId="{E5679A72-133A-4F74-BF46-48C789E75698}" type="presParOf" srcId="{ABCDFE47-21A2-4199-832F-2F3F8547942E}" destId="{B0C60621-F681-407E-832A-636FD3898D32}" srcOrd="3" destOrd="0" presId="urn:microsoft.com/office/officeart/2005/8/layout/vList2"/>
    <dgm:cxn modelId="{19D76D87-1787-483B-97B9-EC1DD81F57E8}" type="presParOf" srcId="{ABCDFE47-21A2-4199-832F-2F3F8547942E}" destId="{5631CCC5-46F3-4E95-9CB9-F599DF1B22C4}"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EF174E49-A5AE-445A-AE07-321BCAEF9B9D}" type="doc">
      <dgm:prSet loTypeId="urn:microsoft.com/office/officeart/2005/8/layout/hProcess9" loCatId="process" qsTypeId="urn:microsoft.com/office/officeart/2005/8/quickstyle/simple3" qsCatId="simple" csTypeId="urn:microsoft.com/office/officeart/2005/8/colors/accent2_2" csCatId="accent2"/>
      <dgm:spPr/>
      <dgm:t>
        <a:bodyPr/>
        <a:lstStyle/>
        <a:p>
          <a:endParaRPr lang="en-GB"/>
        </a:p>
      </dgm:t>
    </dgm:pt>
    <dgm:pt modelId="{2153C745-E9ED-4130-8A34-28CEDBF7B13E}">
      <dgm:prSet/>
      <dgm:spPr/>
      <dgm:t>
        <a:bodyPr/>
        <a:lstStyle/>
        <a:p>
          <a:pPr rtl="0"/>
          <a:r>
            <a:rPr lang="en-GB" dirty="0" smtClean="0"/>
            <a:t>4. Nature of subsoil beneath existing foundation.</a:t>
          </a:r>
          <a:endParaRPr lang="en-GB" dirty="0"/>
        </a:p>
      </dgm:t>
    </dgm:pt>
    <dgm:pt modelId="{4E19BF58-58C4-486E-BA42-F1E563191F4E}" type="parTrans" cxnId="{51F4AC1D-3399-4EE7-B78B-F66082B9CBA6}">
      <dgm:prSet/>
      <dgm:spPr/>
      <dgm:t>
        <a:bodyPr/>
        <a:lstStyle/>
        <a:p>
          <a:endParaRPr lang="en-GB"/>
        </a:p>
      </dgm:t>
    </dgm:pt>
    <dgm:pt modelId="{0D5B4F4E-58AB-41BB-AB83-F450DDD4651D}" type="sibTrans" cxnId="{51F4AC1D-3399-4EE7-B78B-F66082B9CBA6}">
      <dgm:prSet/>
      <dgm:spPr/>
      <dgm:t>
        <a:bodyPr/>
        <a:lstStyle/>
        <a:p>
          <a:endParaRPr lang="en-GB"/>
        </a:p>
      </dgm:t>
    </dgm:pt>
    <dgm:pt modelId="{31261C98-FD0C-4386-960B-F0D7F840415A}">
      <dgm:prSet/>
      <dgm:spPr/>
      <dgm:t>
        <a:bodyPr/>
        <a:lstStyle/>
        <a:p>
          <a:pPr rtl="0"/>
          <a:r>
            <a:rPr lang="en-GB" dirty="0" smtClean="0"/>
            <a:t>5. Estimated spanning ability of existing foundation.</a:t>
          </a:r>
          <a:endParaRPr lang="en-GB" dirty="0"/>
        </a:p>
      </dgm:t>
    </dgm:pt>
    <dgm:pt modelId="{0079448F-9A80-4530-BBF1-CE5672F8BC4F}" type="parTrans" cxnId="{696378EB-AF65-4245-A3D4-C4F84FF53D0D}">
      <dgm:prSet/>
      <dgm:spPr/>
      <dgm:t>
        <a:bodyPr/>
        <a:lstStyle/>
        <a:p>
          <a:endParaRPr lang="en-GB"/>
        </a:p>
      </dgm:t>
    </dgm:pt>
    <dgm:pt modelId="{D60FF78D-C1ED-40A5-B4B4-4B1747D84870}" type="sibTrans" cxnId="{696378EB-AF65-4245-A3D4-C4F84FF53D0D}">
      <dgm:prSet/>
      <dgm:spPr/>
      <dgm:t>
        <a:bodyPr/>
        <a:lstStyle/>
        <a:p>
          <a:endParaRPr lang="en-GB"/>
        </a:p>
      </dgm:t>
    </dgm:pt>
    <dgm:pt modelId="{7646F01C-59AA-483C-811E-C952349666CC}" type="pres">
      <dgm:prSet presAssocID="{EF174E49-A5AE-445A-AE07-321BCAEF9B9D}" presName="CompostProcess" presStyleCnt="0">
        <dgm:presLayoutVars>
          <dgm:dir/>
          <dgm:resizeHandles val="exact"/>
        </dgm:presLayoutVars>
      </dgm:prSet>
      <dgm:spPr/>
      <dgm:t>
        <a:bodyPr/>
        <a:lstStyle/>
        <a:p>
          <a:endParaRPr lang="en-GB"/>
        </a:p>
      </dgm:t>
    </dgm:pt>
    <dgm:pt modelId="{A191367B-7374-4F0F-AC44-F95C0C0644EA}" type="pres">
      <dgm:prSet presAssocID="{EF174E49-A5AE-445A-AE07-321BCAEF9B9D}" presName="arrow" presStyleLbl="bgShp" presStyleIdx="0" presStyleCnt="1"/>
      <dgm:spPr/>
    </dgm:pt>
    <dgm:pt modelId="{FC3926A7-2377-41EF-BD25-B4E8B67C1429}" type="pres">
      <dgm:prSet presAssocID="{EF174E49-A5AE-445A-AE07-321BCAEF9B9D}" presName="linearProcess" presStyleCnt="0"/>
      <dgm:spPr/>
    </dgm:pt>
    <dgm:pt modelId="{A0E2B314-8008-48B1-BCB0-FA431BE326D9}" type="pres">
      <dgm:prSet presAssocID="{2153C745-E9ED-4130-8A34-28CEDBF7B13E}" presName="textNode" presStyleLbl="node1" presStyleIdx="0" presStyleCnt="2">
        <dgm:presLayoutVars>
          <dgm:bulletEnabled val="1"/>
        </dgm:presLayoutVars>
      </dgm:prSet>
      <dgm:spPr/>
      <dgm:t>
        <a:bodyPr/>
        <a:lstStyle/>
        <a:p>
          <a:endParaRPr lang="en-GB"/>
        </a:p>
      </dgm:t>
    </dgm:pt>
    <dgm:pt modelId="{5FB95438-8C0D-43D3-87BE-56003BDFF82A}" type="pres">
      <dgm:prSet presAssocID="{0D5B4F4E-58AB-41BB-AB83-F450DDD4651D}" presName="sibTrans" presStyleCnt="0"/>
      <dgm:spPr/>
    </dgm:pt>
    <dgm:pt modelId="{BB27BCE9-8C9B-4207-850E-A4051ED46266}" type="pres">
      <dgm:prSet presAssocID="{31261C98-FD0C-4386-960B-F0D7F840415A}" presName="textNode" presStyleLbl="node1" presStyleIdx="1" presStyleCnt="2">
        <dgm:presLayoutVars>
          <dgm:bulletEnabled val="1"/>
        </dgm:presLayoutVars>
      </dgm:prSet>
      <dgm:spPr/>
      <dgm:t>
        <a:bodyPr/>
        <a:lstStyle/>
        <a:p>
          <a:endParaRPr lang="en-GB"/>
        </a:p>
      </dgm:t>
    </dgm:pt>
  </dgm:ptLst>
  <dgm:cxnLst>
    <dgm:cxn modelId="{696378EB-AF65-4245-A3D4-C4F84FF53D0D}" srcId="{EF174E49-A5AE-445A-AE07-321BCAEF9B9D}" destId="{31261C98-FD0C-4386-960B-F0D7F840415A}" srcOrd="1" destOrd="0" parTransId="{0079448F-9A80-4530-BBF1-CE5672F8BC4F}" sibTransId="{D60FF78D-C1ED-40A5-B4B4-4B1747D84870}"/>
    <dgm:cxn modelId="{0D69B462-7FAD-41AD-B6B9-B9C41F4E737F}" type="presOf" srcId="{2153C745-E9ED-4130-8A34-28CEDBF7B13E}" destId="{A0E2B314-8008-48B1-BCB0-FA431BE326D9}" srcOrd="0" destOrd="0" presId="urn:microsoft.com/office/officeart/2005/8/layout/hProcess9"/>
    <dgm:cxn modelId="{51F4AC1D-3399-4EE7-B78B-F66082B9CBA6}" srcId="{EF174E49-A5AE-445A-AE07-321BCAEF9B9D}" destId="{2153C745-E9ED-4130-8A34-28CEDBF7B13E}" srcOrd="0" destOrd="0" parTransId="{4E19BF58-58C4-486E-BA42-F1E563191F4E}" sibTransId="{0D5B4F4E-58AB-41BB-AB83-F450DDD4651D}"/>
    <dgm:cxn modelId="{89ACCA43-F50F-487D-AC27-1D7E272FB37A}" type="presOf" srcId="{EF174E49-A5AE-445A-AE07-321BCAEF9B9D}" destId="{7646F01C-59AA-483C-811E-C952349666CC}" srcOrd="0" destOrd="0" presId="urn:microsoft.com/office/officeart/2005/8/layout/hProcess9"/>
    <dgm:cxn modelId="{B1234627-E70E-489C-877B-F6129033DD85}" type="presOf" srcId="{31261C98-FD0C-4386-960B-F0D7F840415A}" destId="{BB27BCE9-8C9B-4207-850E-A4051ED46266}" srcOrd="0" destOrd="0" presId="urn:microsoft.com/office/officeart/2005/8/layout/hProcess9"/>
    <dgm:cxn modelId="{37466ABB-99D1-4533-B3E9-D6A03BB1D4EA}" type="presParOf" srcId="{7646F01C-59AA-483C-811E-C952349666CC}" destId="{A191367B-7374-4F0F-AC44-F95C0C0644EA}" srcOrd="0" destOrd="0" presId="urn:microsoft.com/office/officeart/2005/8/layout/hProcess9"/>
    <dgm:cxn modelId="{A2484B74-EB00-493F-AECE-ED98352A5F6A}" type="presParOf" srcId="{7646F01C-59AA-483C-811E-C952349666CC}" destId="{FC3926A7-2377-41EF-BD25-B4E8B67C1429}" srcOrd="1" destOrd="0" presId="urn:microsoft.com/office/officeart/2005/8/layout/hProcess9"/>
    <dgm:cxn modelId="{748C1241-4032-4490-B637-461D29E81021}" type="presParOf" srcId="{FC3926A7-2377-41EF-BD25-B4E8B67C1429}" destId="{A0E2B314-8008-48B1-BCB0-FA431BE326D9}" srcOrd="0" destOrd="0" presId="urn:microsoft.com/office/officeart/2005/8/layout/hProcess9"/>
    <dgm:cxn modelId="{2CBF04F7-661B-40AD-948D-7569800C4D27}" type="presParOf" srcId="{FC3926A7-2377-41EF-BD25-B4E8B67C1429}" destId="{5FB95438-8C0D-43D3-87BE-56003BDFF82A}" srcOrd="1" destOrd="0" presId="urn:microsoft.com/office/officeart/2005/8/layout/hProcess9"/>
    <dgm:cxn modelId="{0D8CB591-7AAD-48EE-98CC-D5D899C46775}" type="presParOf" srcId="{FC3926A7-2377-41EF-BD25-B4E8B67C1429}" destId="{BB27BCE9-8C9B-4207-850E-A4051ED46266}" srcOrd="2" destOrd="0" presId="urn:microsoft.com/office/officeart/2005/8/layout/hProcess9"/>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16A86892-A59D-4E85-B51C-35A7B7C41B4C}"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87425DDA-5E3C-4A91-AF59-AEB1A4D9D6DE}">
      <dgm:prSet/>
      <dgm:spPr/>
      <dgm:t>
        <a:bodyPr/>
        <a:lstStyle/>
        <a:p>
          <a:pPr rtl="0"/>
          <a:r>
            <a:rPr lang="en-GB" dirty="0" smtClean="0"/>
            <a:t>Generally suitable bay lengths are:-</a:t>
          </a:r>
          <a:endParaRPr lang="en-GB" dirty="0"/>
        </a:p>
      </dgm:t>
    </dgm:pt>
    <dgm:pt modelId="{920F8B57-14C7-412E-B074-2E95A2DC8AA9}" type="parTrans" cxnId="{2A955115-65AC-40E8-81E1-683361D74634}">
      <dgm:prSet/>
      <dgm:spPr/>
      <dgm:t>
        <a:bodyPr/>
        <a:lstStyle/>
        <a:p>
          <a:endParaRPr lang="en-GB"/>
        </a:p>
      </dgm:t>
    </dgm:pt>
    <dgm:pt modelId="{9D54989C-0872-4FE6-9374-9601E66CDDB0}" type="sibTrans" cxnId="{2A955115-65AC-40E8-81E1-683361D74634}">
      <dgm:prSet/>
      <dgm:spPr/>
      <dgm:t>
        <a:bodyPr/>
        <a:lstStyle/>
        <a:p>
          <a:endParaRPr lang="en-GB"/>
        </a:p>
      </dgm:t>
    </dgm:pt>
    <dgm:pt modelId="{D5B4641F-898E-46B7-9B3B-E15B9F502FF4}" type="pres">
      <dgm:prSet presAssocID="{16A86892-A59D-4E85-B51C-35A7B7C41B4C}" presName="linear" presStyleCnt="0">
        <dgm:presLayoutVars>
          <dgm:animLvl val="lvl"/>
          <dgm:resizeHandles val="exact"/>
        </dgm:presLayoutVars>
      </dgm:prSet>
      <dgm:spPr/>
      <dgm:t>
        <a:bodyPr/>
        <a:lstStyle/>
        <a:p>
          <a:endParaRPr lang="en-GB"/>
        </a:p>
      </dgm:t>
    </dgm:pt>
    <dgm:pt modelId="{576A53D4-CE8E-4E5E-82C0-4180931AA4CA}" type="pres">
      <dgm:prSet presAssocID="{87425DDA-5E3C-4A91-AF59-AEB1A4D9D6DE}" presName="parentText" presStyleLbl="node1" presStyleIdx="0" presStyleCnt="1">
        <dgm:presLayoutVars>
          <dgm:chMax val="0"/>
          <dgm:bulletEnabled val="1"/>
        </dgm:presLayoutVars>
      </dgm:prSet>
      <dgm:spPr/>
      <dgm:t>
        <a:bodyPr/>
        <a:lstStyle/>
        <a:p>
          <a:endParaRPr lang="en-GB"/>
        </a:p>
      </dgm:t>
    </dgm:pt>
  </dgm:ptLst>
  <dgm:cxnLst>
    <dgm:cxn modelId="{C87B949B-5E45-4FD3-B5E0-78A5AA764403}" type="presOf" srcId="{87425DDA-5E3C-4A91-AF59-AEB1A4D9D6DE}" destId="{576A53D4-CE8E-4E5E-82C0-4180931AA4CA}" srcOrd="0" destOrd="0" presId="urn:microsoft.com/office/officeart/2005/8/layout/vList2"/>
    <dgm:cxn modelId="{A4BABBE1-1A6B-4FC5-8CBF-D48F14D25EAA}" type="presOf" srcId="{16A86892-A59D-4E85-B51C-35A7B7C41B4C}" destId="{D5B4641F-898E-46B7-9B3B-E15B9F502FF4}" srcOrd="0" destOrd="0" presId="urn:microsoft.com/office/officeart/2005/8/layout/vList2"/>
    <dgm:cxn modelId="{2A955115-65AC-40E8-81E1-683361D74634}" srcId="{16A86892-A59D-4E85-B51C-35A7B7C41B4C}" destId="{87425DDA-5E3C-4A91-AF59-AEB1A4D9D6DE}" srcOrd="0" destOrd="0" parTransId="{920F8B57-14C7-412E-B074-2E95A2DC8AA9}" sibTransId="{9D54989C-0872-4FE6-9374-9601E66CDDB0}"/>
    <dgm:cxn modelId="{3DCD867A-1157-4C48-A3ED-8F52E7843EB0}" type="presParOf" srcId="{D5B4641F-898E-46B7-9B3B-E15B9F502FF4}" destId="{576A53D4-CE8E-4E5E-82C0-4180931AA4C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33425618-2311-4742-9DA7-E708D9635BD5}" type="doc">
      <dgm:prSet loTypeId="urn:microsoft.com/office/officeart/2005/8/layout/hProcess9" loCatId="process" qsTypeId="urn:microsoft.com/office/officeart/2005/8/quickstyle/simple3" qsCatId="simple" csTypeId="urn:microsoft.com/office/officeart/2005/8/colors/accent1_2" csCatId="accent1" phldr="1"/>
      <dgm:spPr/>
      <dgm:t>
        <a:bodyPr/>
        <a:lstStyle/>
        <a:p>
          <a:endParaRPr lang="en-GB"/>
        </a:p>
      </dgm:t>
    </dgm:pt>
    <dgm:pt modelId="{AA2DD907-B30D-4C3E-8EC5-D1CB6D7F36C3}">
      <dgm:prSet/>
      <dgm:spPr/>
      <dgm:t>
        <a:bodyPr/>
        <a:lstStyle/>
        <a:p>
          <a:pPr rtl="0"/>
          <a:r>
            <a:rPr lang="en-GB" dirty="0" smtClean="0"/>
            <a:t>1.000 to 1.500 for mass concrete strip foundations supporting walls of traditional construction.</a:t>
          </a:r>
          <a:endParaRPr lang="en-GB" dirty="0"/>
        </a:p>
      </dgm:t>
    </dgm:pt>
    <dgm:pt modelId="{484271C5-165A-42E8-92C9-089C26C892B1}" type="parTrans" cxnId="{DF589DB0-DA6D-40FA-A2D4-E5CCD2D9C0F0}">
      <dgm:prSet/>
      <dgm:spPr/>
      <dgm:t>
        <a:bodyPr/>
        <a:lstStyle/>
        <a:p>
          <a:endParaRPr lang="en-GB"/>
        </a:p>
      </dgm:t>
    </dgm:pt>
    <dgm:pt modelId="{E7F6E58F-DDFA-4EA1-8638-D77A840549CC}" type="sibTrans" cxnId="{DF589DB0-DA6D-40FA-A2D4-E5CCD2D9C0F0}">
      <dgm:prSet/>
      <dgm:spPr/>
      <dgm:t>
        <a:bodyPr/>
        <a:lstStyle/>
        <a:p>
          <a:endParaRPr lang="en-GB"/>
        </a:p>
      </dgm:t>
    </dgm:pt>
    <dgm:pt modelId="{60F84480-B155-429B-9968-6627C4F779C7}">
      <dgm:prSet/>
      <dgm:spPr/>
      <dgm:t>
        <a:bodyPr/>
        <a:lstStyle/>
        <a:p>
          <a:pPr rtl="0"/>
          <a:r>
            <a:rPr lang="en-GB" dirty="0" smtClean="0"/>
            <a:t>1.500 to 3.000 for reinforced concrete strip foundations supporting walls of moderate loading.</a:t>
          </a:r>
          <a:endParaRPr lang="en-GB" dirty="0"/>
        </a:p>
      </dgm:t>
    </dgm:pt>
    <dgm:pt modelId="{4E981749-390C-4947-B48E-DF6C9FF2FA1F}" type="parTrans" cxnId="{15AE49F7-055D-45DB-9E47-51051547ABCF}">
      <dgm:prSet/>
      <dgm:spPr/>
      <dgm:t>
        <a:bodyPr/>
        <a:lstStyle/>
        <a:p>
          <a:endParaRPr lang="en-GB"/>
        </a:p>
      </dgm:t>
    </dgm:pt>
    <dgm:pt modelId="{F378D336-D0E9-41FE-9175-4CEBBC76618C}" type="sibTrans" cxnId="{15AE49F7-055D-45DB-9E47-51051547ABCF}">
      <dgm:prSet/>
      <dgm:spPr/>
      <dgm:t>
        <a:bodyPr/>
        <a:lstStyle/>
        <a:p>
          <a:endParaRPr lang="en-GB"/>
        </a:p>
      </dgm:t>
    </dgm:pt>
    <dgm:pt modelId="{446922F7-8470-4650-952B-0B1269FF49E4}" type="pres">
      <dgm:prSet presAssocID="{33425618-2311-4742-9DA7-E708D9635BD5}" presName="CompostProcess" presStyleCnt="0">
        <dgm:presLayoutVars>
          <dgm:dir/>
          <dgm:resizeHandles val="exact"/>
        </dgm:presLayoutVars>
      </dgm:prSet>
      <dgm:spPr/>
      <dgm:t>
        <a:bodyPr/>
        <a:lstStyle/>
        <a:p>
          <a:endParaRPr lang="en-GB"/>
        </a:p>
      </dgm:t>
    </dgm:pt>
    <dgm:pt modelId="{FDE27D29-1AE1-4672-91D8-EED8FF49039D}" type="pres">
      <dgm:prSet presAssocID="{33425618-2311-4742-9DA7-E708D9635BD5}" presName="arrow" presStyleLbl="bgShp" presStyleIdx="0" presStyleCnt="1"/>
      <dgm:spPr/>
    </dgm:pt>
    <dgm:pt modelId="{64DC1ECC-1141-4302-BB0B-06433342B166}" type="pres">
      <dgm:prSet presAssocID="{33425618-2311-4742-9DA7-E708D9635BD5}" presName="linearProcess" presStyleCnt="0"/>
      <dgm:spPr/>
    </dgm:pt>
    <dgm:pt modelId="{CC7B0C82-E757-4482-ADA6-C30EB174573D}" type="pres">
      <dgm:prSet presAssocID="{AA2DD907-B30D-4C3E-8EC5-D1CB6D7F36C3}" presName="textNode" presStyleLbl="node1" presStyleIdx="0" presStyleCnt="2">
        <dgm:presLayoutVars>
          <dgm:bulletEnabled val="1"/>
        </dgm:presLayoutVars>
      </dgm:prSet>
      <dgm:spPr/>
      <dgm:t>
        <a:bodyPr/>
        <a:lstStyle/>
        <a:p>
          <a:endParaRPr lang="en-GB"/>
        </a:p>
      </dgm:t>
    </dgm:pt>
    <dgm:pt modelId="{A0691E22-D022-4EC9-B4A8-1209AE7F0FED}" type="pres">
      <dgm:prSet presAssocID="{E7F6E58F-DDFA-4EA1-8638-D77A840549CC}" presName="sibTrans" presStyleCnt="0"/>
      <dgm:spPr/>
    </dgm:pt>
    <dgm:pt modelId="{979CFFC5-B4DF-4DDC-9EBF-78A72029A820}" type="pres">
      <dgm:prSet presAssocID="{60F84480-B155-429B-9968-6627C4F779C7}" presName="textNode" presStyleLbl="node1" presStyleIdx="1" presStyleCnt="2">
        <dgm:presLayoutVars>
          <dgm:bulletEnabled val="1"/>
        </dgm:presLayoutVars>
      </dgm:prSet>
      <dgm:spPr/>
      <dgm:t>
        <a:bodyPr/>
        <a:lstStyle/>
        <a:p>
          <a:endParaRPr lang="en-GB"/>
        </a:p>
      </dgm:t>
    </dgm:pt>
  </dgm:ptLst>
  <dgm:cxnLst>
    <dgm:cxn modelId="{278B8FE0-A921-4934-98C5-98B74AC71887}" type="presOf" srcId="{AA2DD907-B30D-4C3E-8EC5-D1CB6D7F36C3}" destId="{CC7B0C82-E757-4482-ADA6-C30EB174573D}" srcOrd="0" destOrd="0" presId="urn:microsoft.com/office/officeart/2005/8/layout/hProcess9"/>
    <dgm:cxn modelId="{35279CA4-3435-4B0F-88CD-6E6503789422}" type="presOf" srcId="{60F84480-B155-429B-9968-6627C4F779C7}" destId="{979CFFC5-B4DF-4DDC-9EBF-78A72029A820}" srcOrd="0" destOrd="0" presId="urn:microsoft.com/office/officeart/2005/8/layout/hProcess9"/>
    <dgm:cxn modelId="{15AE49F7-055D-45DB-9E47-51051547ABCF}" srcId="{33425618-2311-4742-9DA7-E708D9635BD5}" destId="{60F84480-B155-429B-9968-6627C4F779C7}" srcOrd="1" destOrd="0" parTransId="{4E981749-390C-4947-B48E-DF6C9FF2FA1F}" sibTransId="{F378D336-D0E9-41FE-9175-4CEBBC76618C}"/>
    <dgm:cxn modelId="{B0C1AA4F-CCF8-482E-87CF-D6D2229A0D90}" type="presOf" srcId="{33425618-2311-4742-9DA7-E708D9635BD5}" destId="{446922F7-8470-4650-952B-0B1269FF49E4}" srcOrd="0" destOrd="0" presId="urn:microsoft.com/office/officeart/2005/8/layout/hProcess9"/>
    <dgm:cxn modelId="{DF589DB0-DA6D-40FA-A2D4-E5CCD2D9C0F0}" srcId="{33425618-2311-4742-9DA7-E708D9635BD5}" destId="{AA2DD907-B30D-4C3E-8EC5-D1CB6D7F36C3}" srcOrd="0" destOrd="0" parTransId="{484271C5-165A-42E8-92C9-089C26C892B1}" sibTransId="{E7F6E58F-DDFA-4EA1-8638-D77A840549CC}"/>
    <dgm:cxn modelId="{ED01A803-FDB3-4F91-9457-A09E7FB9EA6A}" type="presParOf" srcId="{446922F7-8470-4650-952B-0B1269FF49E4}" destId="{FDE27D29-1AE1-4672-91D8-EED8FF49039D}" srcOrd="0" destOrd="0" presId="urn:microsoft.com/office/officeart/2005/8/layout/hProcess9"/>
    <dgm:cxn modelId="{D31BC4AE-A254-4220-B1CC-95DBBB26824F}" type="presParOf" srcId="{446922F7-8470-4650-952B-0B1269FF49E4}" destId="{64DC1ECC-1141-4302-BB0B-06433342B166}" srcOrd="1" destOrd="0" presId="urn:microsoft.com/office/officeart/2005/8/layout/hProcess9"/>
    <dgm:cxn modelId="{48524464-58C1-4036-B26B-1764BFC9D5A2}" type="presParOf" srcId="{64DC1ECC-1141-4302-BB0B-06433342B166}" destId="{CC7B0C82-E757-4482-ADA6-C30EB174573D}" srcOrd="0" destOrd="0" presId="urn:microsoft.com/office/officeart/2005/8/layout/hProcess9"/>
    <dgm:cxn modelId="{C88A3A37-B347-4918-B778-D679F0A8E4A6}" type="presParOf" srcId="{64DC1ECC-1141-4302-BB0B-06433342B166}" destId="{A0691E22-D022-4EC9-B4A8-1209AE7F0FED}" srcOrd="1" destOrd="0" presId="urn:microsoft.com/office/officeart/2005/8/layout/hProcess9"/>
    <dgm:cxn modelId="{691AB9A2-802B-4E7E-8021-25F436A930C1}" type="presParOf" srcId="{64DC1ECC-1141-4302-BB0B-06433342B166}" destId="{979CFFC5-B4DF-4DDC-9EBF-78A72029A820}" srcOrd="2" destOrd="0" presId="urn:microsoft.com/office/officeart/2005/8/layout/hProcess9"/>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CD52E586-8C66-4313-B243-1ECFC24C6034}"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7D73813A-76D5-4A37-A846-FF0AC465BB11}">
      <dgm:prSet/>
      <dgm:spPr/>
      <dgm:t>
        <a:bodyPr/>
        <a:lstStyle/>
        <a:p>
          <a:pPr rtl="0"/>
          <a:r>
            <a:rPr lang="en-GB" dirty="0" smtClean="0"/>
            <a:t>In all the cases the total sum of the unsupported lengths of wall should not exceed 25% of the total wall length.</a:t>
          </a:r>
          <a:endParaRPr lang="en-GB" dirty="0"/>
        </a:p>
      </dgm:t>
    </dgm:pt>
    <dgm:pt modelId="{D0E5D288-64B0-4A97-80ED-08CF2B16E9DD}" type="parTrans" cxnId="{957E133A-9229-4145-9266-84E628CA5C2D}">
      <dgm:prSet/>
      <dgm:spPr/>
      <dgm:t>
        <a:bodyPr/>
        <a:lstStyle/>
        <a:p>
          <a:endParaRPr lang="en-GB"/>
        </a:p>
      </dgm:t>
    </dgm:pt>
    <dgm:pt modelId="{8D0FB33E-3097-4EFF-8350-76B6D6A3366E}" type="sibTrans" cxnId="{957E133A-9229-4145-9266-84E628CA5C2D}">
      <dgm:prSet/>
      <dgm:spPr/>
      <dgm:t>
        <a:bodyPr/>
        <a:lstStyle/>
        <a:p>
          <a:endParaRPr lang="en-GB"/>
        </a:p>
      </dgm:t>
    </dgm:pt>
    <dgm:pt modelId="{F65F5E69-7E9A-4B4E-96A6-87710EEE94B7}">
      <dgm:prSet/>
      <dgm:spPr/>
      <dgm:t>
        <a:bodyPr/>
        <a:lstStyle/>
        <a:p>
          <a:pPr rtl="0"/>
          <a:r>
            <a:rPr lang="en-GB" dirty="0" smtClean="0"/>
            <a:t>The sequence of bays should be arranged so that working in adjoining bays is avoided until one leg of underpinning has been completed, pinned and cured sufficiently to support the wall above.</a:t>
          </a:r>
          <a:endParaRPr lang="en-GB" dirty="0"/>
        </a:p>
      </dgm:t>
    </dgm:pt>
    <dgm:pt modelId="{208DFA6F-4929-4A3B-A1AC-85B27BA1BF87}" type="parTrans" cxnId="{1C977D8E-57AF-4A30-8A76-D55315348D79}">
      <dgm:prSet/>
      <dgm:spPr/>
      <dgm:t>
        <a:bodyPr/>
        <a:lstStyle/>
        <a:p>
          <a:endParaRPr lang="en-GB"/>
        </a:p>
      </dgm:t>
    </dgm:pt>
    <dgm:pt modelId="{32FC050F-EA9E-4EAC-A126-2AA9F0CC7D22}" type="sibTrans" cxnId="{1C977D8E-57AF-4A30-8A76-D55315348D79}">
      <dgm:prSet/>
      <dgm:spPr/>
      <dgm:t>
        <a:bodyPr/>
        <a:lstStyle/>
        <a:p>
          <a:endParaRPr lang="en-GB"/>
        </a:p>
      </dgm:t>
    </dgm:pt>
    <dgm:pt modelId="{CF8CC7A1-F1B4-4853-B011-2EEF7FAC1DBF}" type="pres">
      <dgm:prSet presAssocID="{CD52E586-8C66-4313-B243-1ECFC24C6034}" presName="linear" presStyleCnt="0">
        <dgm:presLayoutVars>
          <dgm:animLvl val="lvl"/>
          <dgm:resizeHandles val="exact"/>
        </dgm:presLayoutVars>
      </dgm:prSet>
      <dgm:spPr/>
      <dgm:t>
        <a:bodyPr/>
        <a:lstStyle/>
        <a:p>
          <a:endParaRPr lang="en-GB"/>
        </a:p>
      </dgm:t>
    </dgm:pt>
    <dgm:pt modelId="{5C55CD7C-0FBB-431B-994F-8D98CBB1A8FD}" type="pres">
      <dgm:prSet presAssocID="{7D73813A-76D5-4A37-A846-FF0AC465BB11}" presName="parentText" presStyleLbl="node1" presStyleIdx="0" presStyleCnt="2">
        <dgm:presLayoutVars>
          <dgm:chMax val="0"/>
          <dgm:bulletEnabled val="1"/>
        </dgm:presLayoutVars>
      </dgm:prSet>
      <dgm:spPr/>
      <dgm:t>
        <a:bodyPr/>
        <a:lstStyle/>
        <a:p>
          <a:endParaRPr lang="en-GB"/>
        </a:p>
      </dgm:t>
    </dgm:pt>
    <dgm:pt modelId="{6D74F6A5-67CE-4577-997A-14435BAC74E1}" type="pres">
      <dgm:prSet presAssocID="{8D0FB33E-3097-4EFF-8350-76B6D6A3366E}" presName="spacer" presStyleCnt="0"/>
      <dgm:spPr/>
    </dgm:pt>
    <dgm:pt modelId="{D541795F-F975-4AA6-91DC-E5ABACAF08E6}" type="pres">
      <dgm:prSet presAssocID="{F65F5E69-7E9A-4B4E-96A6-87710EEE94B7}" presName="parentText" presStyleLbl="node1" presStyleIdx="1" presStyleCnt="2">
        <dgm:presLayoutVars>
          <dgm:chMax val="0"/>
          <dgm:bulletEnabled val="1"/>
        </dgm:presLayoutVars>
      </dgm:prSet>
      <dgm:spPr/>
      <dgm:t>
        <a:bodyPr/>
        <a:lstStyle/>
        <a:p>
          <a:endParaRPr lang="en-GB"/>
        </a:p>
      </dgm:t>
    </dgm:pt>
  </dgm:ptLst>
  <dgm:cxnLst>
    <dgm:cxn modelId="{A0E0F8CE-E262-4EE6-B384-DAE08A9A3DA3}" type="presOf" srcId="{CD52E586-8C66-4313-B243-1ECFC24C6034}" destId="{CF8CC7A1-F1B4-4853-B011-2EEF7FAC1DBF}" srcOrd="0" destOrd="0" presId="urn:microsoft.com/office/officeart/2005/8/layout/vList2"/>
    <dgm:cxn modelId="{957E133A-9229-4145-9266-84E628CA5C2D}" srcId="{CD52E586-8C66-4313-B243-1ECFC24C6034}" destId="{7D73813A-76D5-4A37-A846-FF0AC465BB11}" srcOrd="0" destOrd="0" parTransId="{D0E5D288-64B0-4A97-80ED-08CF2B16E9DD}" sibTransId="{8D0FB33E-3097-4EFF-8350-76B6D6A3366E}"/>
    <dgm:cxn modelId="{0A13EF4E-2023-4180-A349-52A2A6CC6274}" type="presOf" srcId="{7D73813A-76D5-4A37-A846-FF0AC465BB11}" destId="{5C55CD7C-0FBB-431B-994F-8D98CBB1A8FD}" srcOrd="0" destOrd="0" presId="urn:microsoft.com/office/officeart/2005/8/layout/vList2"/>
    <dgm:cxn modelId="{61891655-E89A-49A3-9456-FE45D704AC5A}" type="presOf" srcId="{F65F5E69-7E9A-4B4E-96A6-87710EEE94B7}" destId="{D541795F-F975-4AA6-91DC-E5ABACAF08E6}" srcOrd="0" destOrd="0" presId="urn:microsoft.com/office/officeart/2005/8/layout/vList2"/>
    <dgm:cxn modelId="{1C977D8E-57AF-4A30-8A76-D55315348D79}" srcId="{CD52E586-8C66-4313-B243-1ECFC24C6034}" destId="{F65F5E69-7E9A-4B4E-96A6-87710EEE94B7}" srcOrd="1" destOrd="0" parTransId="{208DFA6F-4929-4A3B-A1AC-85B27BA1BF87}" sibTransId="{32FC050F-EA9E-4EAC-A126-2AA9F0CC7D22}"/>
    <dgm:cxn modelId="{6F1D9AB2-CD3D-407B-885C-A98CE783B76C}" type="presParOf" srcId="{CF8CC7A1-F1B4-4853-B011-2EEF7FAC1DBF}" destId="{5C55CD7C-0FBB-431B-994F-8D98CBB1A8FD}" srcOrd="0" destOrd="0" presId="urn:microsoft.com/office/officeart/2005/8/layout/vList2"/>
    <dgm:cxn modelId="{40DF6CEE-7778-4975-8C76-E88CD96FAA65}" type="presParOf" srcId="{CF8CC7A1-F1B4-4853-B011-2EEF7FAC1DBF}" destId="{6D74F6A5-67CE-4577-997A-14435BAC74E1}" srcOrd="1" destOrd="0" presId="urn:microsoft.com/office/officeart/2005/8/layout/vList2"/>
    <dgm:cxn modelId="{D26BF18E-CC43-43E1-B443-E32A2E6CF16D}" type="presParOf" srcId="{CF8CC7A1-F1B4-4853-B011-2EEF7FAC1DBF}" destId="{D541795F-F975-4AA6-91DC-E5ABACAF08E6}"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E31BF8FF-2923-42D4-9CAB-DFAB8133CB90}"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93A0C6CF-E804-49A2-B51D-FC77A92D4E73}">
      <dgm:prSet/>
      <dgm:spPr/>
      <dgm:t>
        <a:bodyPr/>
        <a:lstStyle/>
        <a:p>
          <a:pPr rtl="0"/>
          <a:r>
            <a:rPr lang="en-GB" dirty="0" smtClean="0"/>
            <a:t>Jack Pile Underpinning</a:t>
          </a:r>
          <a:endParaRPr lang="en-GB" dirty="0"/>
        </a:p>
      </dgm:t>
    </dgm:pt>
    <dgm:pt modelId="{627FDE17-37DA-4A25-9588-49F25591B998}" type="parTrans" cxnId="{71FEA008-F74C-4EA7-840C-11943FCBA6B2}">
      <dgm:prSet/>
      <dgm:spPr/>
      <dgm:t>
        <a:bodyPr/>
        <a:lstStyle/>
        <a:p>
          <a:endParaRPr lang="en-GB"/>
        </a:p>
      </dgm:t>
    </dgm:pt>
    <dgm:pt modelId="{2CF7D73B-BACB-4857-B8C0-D5AA67656B19}" type="sibTrans" cxnId="{71FEA008-F74C-4EA7-840C-11943FCBA6B2}">
      <dgm:prSet/>
      <dgm:spPr/>
      <dgm:t>
        <a:bodyPr/>
        <a:lstStyle/>
        <a:p>
          <a:endParaRPr lang="en-GB"/>
        </a:p>
      </dgm:t>
    </dgm:pt>
    <dgm:pt modelId="{CEB4C8B8-7892-4A53-8A94-536D4BA318E9}" type="pres">
      <dgm:prSet presAssocID="{E31BF8FF-2923-42D4-9CAB-DFAB8133CB90}" presName="linear" presStyleCnt="0">
        <dgm:presLayoutVars>
          <dgm:animLvl val="lvl"/>
          <dgm:resizeHandles val="exact"/>
        </dgm:presLayoutVars>
      </dgm:prSet>
      <dgm:spPr/>
      <dgm:t>
        <a:bodyPr/>
        <a:lstStyle/>
        <a:p>
          <a:endParaRPr lang="en-GB"/>
        </a:p>
      </dgm:t>
    </dgm:pt>
    <dgm:pt modelId="{4C36D08E-E6D6-4A44-97DB-577C074B2E75}" type="pres">
      <dgm:prSet presAssocID="{93A0C6CF-E804-49A2-B51D-FC77A92D4E73}" presName="parentText" presStyleLbl="node1" presStyleIdx="0" presStyleCnt="1">
        <dgm:presLayoutVars>
          <dgm:chMax val="0"/>
          <dgm:bulletEnabled val="1"/>
        </dgm:presLayoutVars>
      </dgm:prSet>
      <dgm:spPr/>
      <dgm:t>
        <a:bodyPr/>
        <a:lstStyle/>
        <a:p>
          <a:endParaRPr lang="en-GB"/>
        </a:p>
      </dgm:t>
    </dgm:pt>
  </dgm:ptLst>
  <dgm:cxnLst>
    <dgm:cxn modelId="{71FEA008-F74C-4EA7-840C-11943FCBA6B2}" srcId="{E31BF8FF-2923-42D4-9CAB-DFAB8133CB90}" destId="{93A0C6CF-E804-49A2-B51D-FC77A92D4E73}" srcOrd="0" destOrd="0" parTransId="{627FDE17-37DA-4A25-9588-49F25591B998}" sibTransId="{2CF7D73B-BACB-4857-B8C0-D5AA67656B19}"/>
    <dgm:cxn modelId="{B9020614-6E1D-4181-92DD-7EAA9328974A}" type="presOf" srcId="{E31BF8FF-2923-42D4-9CAB-DFAB8133CB90}" destId="{CEB4C8B8-7892-4A53-8A94-536D4BA318E9}" srcOrd="0" destOrd="0" presId="urn:microsoft.com/office/officeart/2005/8/layout/vList2"/>
    <dgm:cxn modelId="{71878AE2-1276-4823-9B8D-68526C6CE561}" type="presOf" srcId="{93A0C6CF-E804-49A2-B51D-FC77A92D4E73}" destId="{4C36D08E-E6D6-4A44-97DB-577C074B2E75}" srcOrd="0" destOrd="0" presId="urn:microsoft.com/office/officeart/2005/8/layout/vList2"/>
    <dgm:cxn modelId="{37E7CCF8-B40E-4F09-BCE4-461BE9858D00}" type="presParOf" srcId="{CEB4C8B8-7892-4A53-8A94-536D4BA318E9}" destId="{4C36D08E-E6D6-4A44-97DB-577C074B2E75}"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7E6C2655-A7C0-4C2E-97C4-F1AE81C083CE}" type="doc">
      <dgm:prSet loTypeId="urn:microsoft.com/office/officeart/2005/8/layout/vList2" loCatId="list" qsTypeId="urn:microsoft.com/office/officeart/2005/8/quickstyle/simple3" qsCatId="simple" csTypeId="urn:microsoft.com/office/officeart/2005/8/colors/accent6_2" csCatId="accent6" phldr="1"/>
      <dgm:spPr/>
      <dgm:t>
        <a:bodyPr/>
        <a:lstStyle/>
        <a:p>
          <a:endParaRPr lang="en-GB"/>
        </a:p>
      </dgm:t>
    </dgm:pt>
    <dgm:pt modelId="{E289441E-D496-4D1A-BFDE-C6F57FA8B53F}">
      <dgm:prSet/>
      <dgm:spPr/>
      <dgm:t>
        <a:bodyPr/>
        <a:lstStyle/>
        <a:p>
          <a:pPr rtl="0"/>
          <a:r>
            <a:rPr lang="en-GB" dirty="0" smtClean="0"/>
            <a:t>This method can be used when the depth of a suitable bearing capacity subsoil is too deep to make traditional underpinning uneconomic.</a:t>
          </a:r>
          <a:endParaRPr lang="en-GB" dirty="0"/>
        </a:p>
      </dgm:t>
    </dgm:pt>
    <dgm:pt modelId="{5763E2F6-615E-4A14-AFD9-63715D3E35F1}" type="parTrans" cxnId="{13F3DE86-0961-4E1C-B04E-8C98B4934D09}">
      <dgm:prSet/>
      <dgm:spPr/>
      <dgm:t>
        <a:bodyPr/>
        <a:lstStyle/>
        <a:p>
          <a:endParaRPr lang="en-GB"/>
        </a:p>
      </dgm:t>
    </dgm:pt>
    <dgm:pt modelId="{975D647B-58DB-4923-BD8B-626432DB69BC}" type="sibTrans" cxnId="{13F3DE86-0961-4E1C-B04E-8C98B4934D09}">
      <dgm:prSet/>
      <dgm:spPr/>
      <dgm:t>
        <a:bodyPr/>
        <a:lstStyle/>
        <a:p>
          <a:endParaRPr lang="en-GB"/>
        </a:p>
      </dgm:t>
    </dgm:pt>
    <dgm:pt modelId="{A4AA752E-9C00-4FA5-B0EC-5DDA8F1D1E6D}" type="pres">
      <dgm:prSet presAssocID="{7E6C2655-A7C0-4C2E-97C4-F1AE81C083CE}" presName="linear" presStyleCnt="0">
        <dgm:presLayoutVars>
          <dgm:animLvl val="lvl"/>
          <dgm:resizeHandles val="exact"/>
        </dgm:presLayoutVars>
      </dgm:prSet>
      <dgm:spPr/>
      <dgm:t>
        <a:bodyPr/>
        <a:lstStyle/>
        <a:p>
          <a:endParaRPr lang="en-GB"/>
        </a:p>
      </dgm:t>
    </dgm:pt>
    <dgm:pt modelId="{E95B15C7-5988-4B74-A702-007CD59FB601}" type="pres">
      <dgm:prSet presAssocID="{E289441E-D496-4D1A-BFDE-C6F57FA8B53F}" presName="parentText" presStyleLbl="node1" presStyleIdx="0" presStyleCnt="1">
        <dgm:presLayoutVars>
          <dgm:chMax val="0"/>
          <dgm:bulletEnabled val="1"/>
        </dgm:presLayoutVars>
      </dgm:prSet>
      <dgm:spPr/>
      <dgm:t>
        <a:bodyPr/>
        <a:lstStyle/>
        <a:p>
          <a:endParaRPr lang="en-GB"/>
        </a:p>
      </dgm:t>
    </dgm:pt>
  </dgm:ptLst>
  <dgm:cxnLst>
    <dgm:cxn modelId="{13F3DE86-0961-4E1C-B04E-8C98B4934D09}" srcId="{7E6C2655-A7C0-4C2E-97C4-F1AE81C083CE}" destId="{E289441E-D496-4D1A-BFDE-C6F57FA8B53F}" srcOrd="0" destOrd="0" parTransId="{5763E2F6-615E-4A14-AFD9-63715D3E35F1}" sibTransId="{975D647B-58DB-4923-BD8B-626432DB69BC}"/>
    <dgm:cxn modelId="{9C318CA3-80C3-47AF-BCF7-33539ECDD91C}" type="presOf" srcId="{E289441E-D496-4D1A-BFDE-C6F57FA8B53F}" destId="{E95B15C7-5988-4B74-A702-007CD59FB601}" srcOrd="0" destOrd="0" presId="urn:microsoft.com/office/officeart/2005/8/layout/vList2"/>
    <dgm:cxn modelId="{7753783C-A397-4B70-ADAF-DACC725DF6D2}" type="presOf" srcId="{7E6C2655-A7C0-4C2E-97C4-F1AE81C083CE}" destId="{A4AA752E-9C00-4FA5-B0EC-5DDA8F1D1E6D}" srcOrd="0" destOrd="0" presId="urn:microsoft.com/office/officeart/2005/8/layout/vList2"/>
    <dgm:cxn modelId="{3E509A6B-D075-48CB-A323-38ED5EE5A510}" type="presParOf" srcId="{A4AA752E-9C00-4FA5-B0EC-5DDA8F1D1E6D}" destId="{E95B15C7-5988-4B74-A702-007CD59FB601}" srcOrd="0"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8219D396-F743-4266-ACB0-96EAC8ABD534}"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CEC61238-AA1D-4501-8CED-5C4AF37BAE41}">
      <dgm:prSet/>
      <dgm:spPr/>
      <dgm:t>
        <a:bodyPr/>
        <a:lstStyle/>
        <a:p>
          <a:pPr rtl="0"/>
          <a:r>
            <a:rPr lang="en-GB" dirty="0" smtClean="0"/>
            <a:t>Jack pile underpinning is quiet, vibration free and flexible since the pile depth can be adjusted to suit subsoil conditions encountered. </a:t>
          </a:r>
          <a:endParaRPr lang="en-GB" dirty="0"/>
        </a:p>
      </dgm:t>
    </dgm:pt>
    <dgm:pt modelId="{16412B04-78E6-4823-B8C3-B9129B02E6F3}" type="parTrans" cxnId="{2F0D3A74-980F-4180-A5D9-EF798C025966}">
      <dgm:prSet/>
      <dgm:spPr/>
      <dgm:t>
        <a:bodyPr/>
        <a:lstStyle/>
        <a:p>
          <a:endParaRPr lang="en-GB"/>
        </a:p>
      </dgm:t>
    </dgm:pt>
    <dgm:pt modelId="{C1A6D851-9F5A-42F1-9CE8-03FE7369405A}" type="sibTrans" cxnId="{2F0D3A74-980F-4180-A5D9-EF798C025966}">
      <dgm:prSet/>
      <dgm:spPr/>
      <dgm:t>
        <a:bodyPr/>
        <a:lstStyle/>
        <a:p>
          <a:endParaRPr lang="en-GB"/>
        </a:p>
      </dgm:t>
    </dgm:pt>
    <dgm:pt modelId="{39C40547-F7A8-4941-89BE-A902E0838E92}">
      <dgm:prSet/>
      <dgm:spPr/>
      <dgm:t>
        <a:bodyPr/>
        <a:lstStyle/>
        <a:p>
          <a:pPr rtl="0"/>
          <a:r>
            <a:rPr lang="en-GB" dirty="0" smtClean="0"/>
            <a:t>The existing foundations must be in a good condition since they will have to span over the heads of the pile caps which are cast onto the jack pile heads after the hydraulic jacks have been removed.</a:t>
          </a:r>
          <a:endParaRPr lang="en-GB" dirty="0"/>
        </a:p>
      </dgm:t>
    </dgm:pt>
    <dgm:pt modelId="{16EF9184-B3B9-4F9A-A8C0-0109E06D2886}" type="parTrans" cxnId="{53EBA651-73D4-4F81-9F6C-BD0D437C0DBB}">
      <dgm:prSet/>
      <dgm:spPr/>
      <dgm:t>
        <a:bodyPr/>
        <a:lstStyle/>
        <a:p>
          <a:endParaRPr lang="en-GB"/>
        </a:p>
      </dgm:t>
    </dgm:pt>
    <dgm:pt modelId="{DC1B8BC3-1A2D-4478-B780-7C54F73F6CC5}" type="sibTrans" cxnId="{53EBA651-73D4-4F81-9F6C-BD0D437C0DBB}">
      <dgm:prSet/>
      <dgm:spPr/>
      <dgm:t>
        <a:bodyPr/>
        <a:lstStyle/>
        <a:p>
          <a:endParaRPr lang="en-GB"/>
        </a:p>
      </dgm:t>
    </dgm:pt>
    <dgm:pt modelId="{46C1B786-B02C-4F86-A106-B3A5C9A6D23B}" type="pres">
      <dgm:prSet presAssocID="{8219D396-F743-4266-ACB0-96EAC8ABD534}" presName="linear" presStyleCnt="0">
        <dgm:presLayoutVars>
          <dgm:animLvl val="lvl"/>
          <dgm:resizeHandles val="exact"/>
        </dgm:presLayoutVars>
      </dgm:prSet>
      <dgm:spPr/>
      <dgm:t>
        <a:bodyPr/>
        <a:lstStyle/>
        <a:p>
          <a:endParaRPr lang="en-GB"/>
        </a:p>
      </dgm:t>
    </dgm:pt>
    <dgm:pt modelId="{99B6CE0F-398A-4085-B395-B0B9CA4E5AE3}" type="pres">
      <dgm:prSet presAssocID="{CEC61238-AA1D-4501-8CED-5C4AF37BAE41}" presName="parentText" presStyleLbl="node1" presStyleIdx="0" presStyleCnt="2" custLinFactY="-32681" custLinFactNeighborX="126" custLinFactNeighborY="-100000">
        <dgm:presLayoutVars>
          <dgm:chMax val="0"/>
          <dgm:bulletEnabled val="1"/>
        </dgm:presLayoutVars>
      </dgm:prSet>
      <dgm:spPr/>
      <dgm:t>
        <a:bodyPr/>
        <a:lstStyle/>
        <a:p>
          <a:endParaRPr lang="en-GB"/>
        </a:p>
      </dgm:t>
    </dgm:pt>
    <dgm:pt modelId="{2D1FF06C-D2AE-4655-B072-DA00FC4336C3}" type="pres">
      <dgm:prSet presAssocID="{C1A6D851-9F5A-42F1-9CE8-03FE7369405A}" presName="spacer" presStyleCnt="0"/>
      <dgm:spPr/>
    </dgm:pt>
    <dgm:pt modelId="{70D3DFAF-E856-4898-BCC1-B108D8C3781B}" type="pres">
      <dgm:prSet presAssocID="{39C40547-F7A8-4941-89BE-A902E0838E92}" presName="parentText" presStyleLbl="node1" presStyleIdx="1" presStyleCnt="2">
        <dgm:presLayoutVars>
          <dgm:chMax val="0"/>
          <dgm:bulletEnabled val="1"/>
        </dgm:presLayoutVars>
      </dgm:prSet>
      <dgm:spPr/>
      <dgm:t>
        <a:bodyPr/>
        <a:lstStyle/>
        <a:p>
          <a:endParaRPr lang="en-GB"/>
        </a:p>
      </dgm:t>
    </dgm:pt>
  </dgm:ptLst>
  <dgm:cxnLst>
    <dgm:cxn modelId="{2F0D3A74-980F-4180-A5D9-EF798C025966}" srcId="{8219D396-F743-4266-ACB0-96EAC8ABD534}" destId="{CEC61238-AA1D-4501-8CED-5C4AF37BAE41}" srcOrd="0" destOrd="0" parTransId="{16412B04-78E6-4823-B8C3-B9129B02E6F3}" sibTransId="{C1A6D851-9F5A-42F1-9CE8-03FE7369405A}"/>
    <dgm:cxn modelId="{CF8BD6A6-F2A6-4C01-A6F6-4226018AD39A}" type="presOf" srcId="{39C40547-F7A8-4941-89BE-A902E0838E92}" destId="{70D3DFAF-E856-4898-BCC1-B108D8C3781B}" srcOrd="0" destOrd="0" presId="urn:microsoft.com/office/officeart/2005/8/layout/vList2"/>
    <dgm:cxn modelId="{67ECDE33-F34B-4C9A-8521-821618D39270}" type="presOf" srcId="{8219D396-F743-4266-ACB0-96EAC8ABD534}" destId="{46C1B786-B02C-4F86-A106-B3A5C9A6D23B}" srcOrd="0" destOrd="0" presId="urn:microsoft.com/office/officeart/2005/8/layout/vList2"/>
    <dgm:cxn modelId="{53EBA651-73D4-4F81-9F6C-BD0D437C0DBB}" srcId="{8219D396-F743-4266-ACB0-96EAC8ABD534}" destId="{39C40547-F7A8-4941-89BE-A902E0838E92}" srcOrd="1" destOrd="0" parTransId="{16EF9184-B3B9-4F9A-A8C0-0109E06D2886}" sibTransId="{DC1B8BC3-1A2D-4478-B780-7C54F73F6CC5}"/>
    <dgm:cxn modelId="{4CEDE8D6-F772-41AD-A333-7C64AB8ED7F1}" type="presOf" srcId="{CEC61238-AA1D-4501-8CED-5C4AF37BAE41}" destId="{99B6CE0F-398A-4085-B395-B0B9CA4E5AE3}" srcOrd="0" destOrd="0" presId="urn:microsoft.com/office/officeart/2005/8/layout/vList2"/>
    <dgm:cxn modelId="{F206666C-0ABB-4A94-B9BC-5EBE1C9337EE}" type="presParOf" srcId="{46C1B786-B02C-4F86-A106-B3A5C9A6D23B}" destId="{99B6CE0F-398A-4085-B395-B0B9CA4E5AE3}" srcOrd="0" destOrd="0" presId="urn:microsoft.com/office/officeart/2005/8/layout/vList2"/>
    <dgm:cxn modelId="{B2D50D9A-1E31-4B02-ADB6-155D84D18256}" type="presParOf" srcId="{46C1B786-B02C-4F86-A106-B3A5C9A6D23B}" destId="{2D1FF06C-D2AE-4655-B072-DA00FC4336C3}" srcOrd="1" destOrd="0" presId="urn:microsoft.com/office/officeart/2005/8/layout/vList2"/>
    <dgm:cxn modelId="{7B5AE417-AEFC-4458-A0BA-9B0D2BA8F526}" type="presParOf" srcId="{46C1B786-B02C-4F86-A106-B3A5C9A6D23B}" destId="{70D3DFAF-E856-4898-BCC1-B108D8C3781B}"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D0695141-EC19-4246-A1FD-4EFD5B6AFE12}"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2CEAA6B7-F960-40A3-8EB7-2A3D815F4889}">
      <dgm:prSet/>
      <dgm:spPr/>
      <dgm:t>
        <a:bodyPr/>
        <a:lstStyle/>
        <a:p>
          <a:pPr rtl="0"/>
          <a:r>
            <a:rPr lang="en-GB" dirty="0" smtClean="0"/>
            <a:t>Needle and Pile Underpinning</a:t>
          </a:r>
          <a:endParaRPr lang="en-GB" dirty="0"/>
        </a:p>
      </dgm:t>
    </dgm:pt>
    <dgm:pt modelId="{4FF649DB-8A25-4419-A7E0-CE313D8F4E0D}" type="parTrans" cxnId="{7D69E912-1746-4F8B-AAD0-C8C47A6923B5}">
      <dgm:prSet/>
      <dgm:spPr/>
      <dgm:t>
        <a:bodyPr/>
        <a:lstStyle/>
        <a:p>
          <a:endParaRPr lang="en-GB"/>
        </a:p>
      </dgm:t>
    </dgm:pt>
    <dgm:pt modelId="{259F5042-04B1-40B5-B05B-FC93A073C00E}" type="sibTrans" cxnId="{7D69E912-1746-4F8B-AAD0-C8C47A6923B5}">
      <dgm:prSet/>
      <dgm:spPr/>
      <dgm:t>
        <a:bodyPr/>
        <a:lstStyle/>
        <a:p>
          <a:endParaRPr lang="en-GB"/>
        </a:p>
      </dgm:t>
    </dgm:pt>
    <dgm:pt modelId="{CD5F6B50-D769-4238-B328-3F670699C998}" type="pres">
      <dgm:prSet presAssocID="{D0695141-EC19-4246-A1FD-4EFD5B6AFE12}" presName="linear" presStyleCnt="0">
        <dgm:presLayoutVars>
          <dgm:animLvl val="lvl"/>
          <dgm:resizeHandles val="exact"/>
        </dgm:presLayoutVars>
      </dgm:prSet>
      <dgm:spPr/>
      <dgm:t>
        <a:bodyPr/>
        <a:lstStyle/>
        <a:p>
          <a:endParaRPr lang="en-GB"/>
        </a:p>
      </dgm:t>
    </dgm:pt>
    <dgm:pt modelId="{9D10B24C-49E1-46B6-8AFE-61364554ADE0}" type="pres">
      <dgm:prSet presAssocID="{2CEAA6B7-F960-40A3-8EB7-2A3D815F4889}" presName="parentText" presStyleLbl="node1" presStyleIdx="0" presStyleCnt="1">
        <dgm:presLayoutVars>
          <dgm:chMax val="0"/>
          <dgm:bulletEnabled val="1"/>
        </dgm:presLayoutVars>
      </dgm:prSet>
      <dgm:spPr/>
      <dgm:t>
        <a:bodyPr/>
        <a:lstStyle/>
        <a:p>
          <a:endParaRPr lang="en-GB"/>
        </a:p>
      </dgm:t>
    </dgm:pt>
  </dgm:ptLst>
  <dgm:cxnLst>
    <dgm:cxn modelId="{C85E763A-113B-4277-9688-BCC4469E3419}" type="presOf" srcId="{D0695141-EC19-4246-A1FD-4EFD5B6AFE12}" destId="{CD5F6B50-D769-4238-B328-3F670699C998}" srcOrd="0" destOrd="0" presId="urn:microsoft.com/office/officeart/2005/8/layout/vList2"/>
    <dgm:cxn modelId="{7D69E912-1746-4F8B-AAD0-C8C47A6923B5}" srcId="{D0695141-EC19-4246-A1FD-4EFD5B6AFE12}" destId="{2CEAA6B7-F960-40A3-8EB7-2A3D815F4889}" srcOrd="0" destOrd="0" parTransId="{4FF649DB-8A25-4419-A7E0-CE313D8F4E0D}" sibTransId="{259F5042-04B1-40B5-B05B-FC93A073C00E}"/>
    <dgm:cxn modelId="{F95866F3-F3B0-488B-A931-A2FE01C680DA}" type="presOf" srcId="{2CEAA6B7-F960-40A3-8EB7-2A3D815F4889}" destId="{9D10B24C-49E1-46B6-8AFE-61364554ADE0}" srcOrd="0" destOrd="0" presId="urn:microsoft.com/office/officeart/2005/8/layout/vList2"/>
    <dgm:cxn modelId="{E4B847FE-2601-411D-B51A-B8BCECC6D260}" type="presParOf" srcId="{CD5F6B50-D769-4238-B328-3F670699C998}" destId="{9D10B24C-49E1-46B6-8AFE-61364554ADE0}"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85FF6379-E30C-45C9-B972-D448BF2EF183}" type="doc">
      <dgm:prSet loTypeId="urn:microsoft.com/office/officeart/2005/8/layout/vList2" loCatId="list" qsTypeId="urn:microsoft.com/office/officeart/2005/8/quickstyle/simple3" qsCatId="simple" csTypeId="urn:microsoft.com/office/officeart/2005/8/colors/accent2_2" csCatId="accent2"/>
      <dgm:spPr/>
      <dgm:t>
        <a:bodyPr/>
        <a:lstStyle/>
        <a:p>
          <a:endParaRPr lang="en-GB"/>
        </a:p>
      </dgm:t>
    </dgm:pt>
    <dgm:pt modelId="{660407EC-E9FD-4618-BBB9-EC88535A7AF2}">
      <dgm:prSet/>
      <dgm:spPr/>
      <dgm:t>
        <a:bodyPr/>
        <a:lstStyle/>
        <a:p>
          <a:pPr rtl="0"/>
          <a:r>
            <a:rPr lang="en-GB" dirty="0" smtClean="0"/>
            <a:t>this method of underpinning can be used where the condition of the existing foundation is unsuitable for traditional or jack pile underpinning techniques. </a:t>
          </a:r>
          <a:endParaRPr lang="en-GB" dirty="0"/>
        </a:p>
      </dgm:t>
    </dgm:pt>
    <dgm:pt modelId="{82D6CEB2-2A29-4F05-86EF-556745AA06E8}" type="parTrans" cxnId="{F660D6AA-A1FC-4D7C-AF01-6AFA32742822}">
      <dgm:prSet/>
      <dgm:spPr/>
      <dgm:t>
        <a:bodyPr/>
        <a:lstStyle/>
        <a:p>
          <a:endParaRPr lang="en-GB"/>
        </a:p>
      </dgm:t>
    </dgm:pt>
    <dgm:pt modelId="{097B457B-2165-4EEF-A0DA-2F6565C74990}" type="sibTrans" cxnId="{F660D6AA-A1FC-4D7C-AF01-6AFA32742822}">
      <dgm:prSet/>
      <dgm:spPr/>
      <dgm:t>
        <a:bodyPr/>
        <a:lstStyle/>
        <a:p>
          <a:endParaRPr lang="en-GB"/>
        </a:p>
      </dgm:t>
    </dgm:pt>
    <dgm:pt modelId="{1411E7C6-41FB-4EF4-BE84-33373882CD4E}">
      <dgm:prSet/>
      <dgm:spPr/>
      <dgm:t>
        <a:bodyPr/>
        <a:lstStyle/>
        <a:p>
          <a:pPr rtl="0"/>
          <a:r>
            <a:rPr lang="en-GB" dirty="0" smtClean="0"/>
            <a:t>The brickwork above the existing foundation must be in a sound condition since this method relies on the `arching effect' of the brick bonding to transmit the wall loads onto the needles and ultimately to the piles. </a:t>
          </a:r>
          <a:endParaRPr lang="en-GB" dirty="0"/>
        </a:p>
      </dgm:t>
    </dgm:pt>
    <dgm:pt modelId="{331A9683-2F67-4C6E-8038-5E7AD0D87CE1}" type="parTrans" cxnId="{48071AE0-1BA5-4044-B3D4-03DF90566CB1}">
      <dgm:prSet/>
      <dgm:spPr/>
      <dgm:t>
        <a:bodyPr/>
        <a:lstStyle/>
        <a:p>
          <a:endParaRPr lang="en-GB"/>
        </a:p>
      </dgm:t>
    </dgm:pt>
    <dgm:pt modelId="{83FC078C-DF9C-440B-8801-01E82879A5DC}" type="sibTrans" cxnId="{48071AE0-1BA5-4044-B3D4-03DF90566CB1}">
      <dgm:prSet/>
      <dgm:spPr/>
      <dgm:t>
        <a:bodyPr/>
        <a:lstStyle/>
        <a:p>
          <a:endParaRPr lang="en-GB"/>
        </a:p>
      </dgm:t>
    </dgm:pt>
    <dgm:pt modelId="{75EA366C-CB0D-42CC-8E12-B213CEECE12F}">
      <dgm:prSet/>
      <dgm:spPr/>
      <dgm:t>
        <a:bodyPr/>
        <a:lstStyle/>
        <a:p>
          <a:pPr rtl="0"/>
          <a:r>
            <a:rPr lang="en-GB" dirty="0" smtClean="0"/>
            <a:t>The piles used with this method are usually small diameter bored piles</a:t>
          </a:r>
          <a:endParaRPr lang="en-GB" dirty="0"/>
        </a:p>
      </dgm:t>
    </dgm:pt>
    <dgm:pt modelId="{092A4AF1-BA73-46DB-B28B-32B76C39E366}" type="parTrans" cxnId="{7AD5C3A2-FD9F-4A1B-B777-E5F5B567462D}">
      <dgm:prSet/>
      <dgm:spPr/>
      <dgm:t>
        <a:bodyPr/>
        <a:lstStyle/>
        <a:p>
          <a:endParaRPr lang="en-GB"/>
        </a:p>
      </dgm:t>
    </dgm:pt>
    <dgm:pt modelId="{86254A61-6946-4AE1-88F2-920E785EE8FF}" type="sibTrans" cxnId="{7AD5C3A2-FD9F-4A1B-B777-E5F5B567462D}">
      <dgm:prSet/>
      <dgm:spPr/>
      <dgm:t>
        <a:bodyPr/>
        <a:lstStyle/>
        <a:p>
          <a:endParaRPr lang="en-GB"/>
        </a:p>
      </dgm:t>
    </dgm:pt>
    <dgm:pt modelId="{AE6D5898-E7CF-4169-9CD2-0EBE5EA92C87}" type="pres">
      <dgm:prSet presAssocID="{85FF6379-E30C-45C9-B972-D448BF2EF183}" presName="linear" presStyleCnt="0">
        <dgm:presLayoutVars>
          <dgm:animLvl val="lvl"/>
          <dgm:resizeHandles val="exact"/>
        </dgm:presLayoutVars>
      </dgm:prSet>
      <dgm:spPr/>
      <dgm:t>
        <a:bodyPr/>
        <a:lstStyle/>
        <a:p>
          <a:endParaRPr lang="en-GB"/>
        </a:p>
      </dgm:t>
    </dgm:pt>
    <dgm:pt modelId="{22E27F55-BD0D-4BE9-9E52-30A8A1D467B9}" type="pres">
      <dgm:prSet presAssocID="{660407EC-E9FD-4618-BBB9-EC88535A7AF2}" presName="parentText" presStyleLbl="node1" presStyleIdx="0" presStyleCnt="3" custLinFactY="-39413" custLinFactNeighborX="126" custLinFactNeighborY="-100000">
        <dgm:presLayoutVars>
          <dgm:chMax val="0"/>
          <dgm:bulletEnabled val="1"/>
        </dgm:presLayoutVars>
      </dgm:prSet>
      <dgm:spPr/>
      <dgm:t>
        <a:bodyPr/>
        <a:lstStyle/>
        <a:p>
          <a:endParaRPr lang="en-GB"/>
        </a:p>
      </dgm:t>
    </dgm:pt>
    <dgm:pt modelId="{4BD5E5C3-6D2B-4145-AF71-437992CE55CF}" type="pres">
      <dgm:prSet presAssocID="{097B457B-2165-4EEF-A0DA-2F6565C74990}" presName="spacer" presStyleCnt="0"/>
      <dgm:spPr/>
    </dgm:pt>
    <dgm:pt modelId="{86FB050D-FBF5-4549-82F1-748540C2991D}" type="pres">
      <dgm:prSet presAssocID="{1411E7C6-41FB-4EF4-BE84-33373882CD4E}" presName="parentText" presStyleLbl="node1" presStyleIdx="1" presStyleCnt="3" custLinFactNeighborX="126" custLinFactNeighborY="-32623">
        <dgm:presLayoutVars>
          <dgm:chMax val="0"/>
          <dgm:bulletEnabled val="1"/>
        </dgm:presLayoutVars>
      </dgm:prSet>
      <dgm:spPr/>
      <dgm:t>
        <a:bodyPr/>
        <a:lstStyle/>
        <a:p>
          <a:endParaRPr lang="en-GB"/>
        </a:p>
      </dgm:t>
    </dgm:pt>
    <dgm:pt modelId="{CDDDA177-AD71-4122-9D5A-B3041F96360B}" type="pres">
      <dgm:prSet presAssocID="{83FC078C-DF9C-440B-8801-01E82879A5DC}" presName="spacer" presStyleCnt="0"/>
      <dgm:spPr/>
    </dgm:pt>
    <dgm:pt modelId="{10328C0F-54CC-4E22-92D8-6493F2815226}" type="pres">
      <dgm:prSet presAssocID="{75EA366C-CB0D-42CC-8E12-B213CEECE12F}" presName="parentText" presStyleLbl="node1" presStyleIdx="2" presStyleCnt="3" custLinFactY="36054" custLinFactNeighborX="126" custLinFactNeighborY="100000">
        <dgm:presLayoutVars>
          <dgm:chMax val="0"/>
          <dgm:bulletEnabled val="1"/>
        </dgm:presLayoutVars>
      </dgm:prSet>
      <dgm:spPr/>
      <dgm:t>
        <a:bodyPr/>
        <a:lstStyle/>
        <a:p>
          <a:endParaRPr lang="en-GB"/>
        </a:p>
      </dgm:t>
    </dgm:pt>
  </dgm:ptLst>
  <dgm:cxnLst>
    <dgm:cxn modelId="{7D9E0940-F3B5-4E6A-A0CF-980A9D29C62D}" type="presOf" srcId="{1411E7C6-41FB-4EF4-BE84-33373882CD4E}" destId="{86FB050D-FBF5-4549-82F1-748540C2991D}" srcOrd="0" destOrd="0" presId="urn:microsoft.com/office/officeart/2005/8/layout/vList2"/>
    <dgm:cxn modelId="{9A206FBC-FB64-4373-813F-975280B96D59}" type="presOf" srcId="{85FF6379-E30C-45C9-B972-D448BF2EF183}" destId="{AE6D5898-E7CF-4169-9CD2-0EBE5EA92C87}" srcOrd="0" destOrd="0" presId="urn:microsoft.com/office/officeart/2005/8/layout/vList2"/>
    <dgm:cxn modelId="{E2195920-1FD4-4950-95F7-883482334BCA}" type="presOf" srcId="{660407EC-E9FD-4618-BBB9-EC88535A7AF2}" destId="{22E27F55-BD0D-4BE9-9E52-30A8A1D467B9}" srcOrd="0" destOrd="0" presId="urn:microsoft.com/office/officeart/2005/8/layout/vList2"/>
    <dgm:cxn modelId="{F660D6AA-A1FC-4D7C-AF01-6AFA32742822}" srcId="{85FF6379-E30C-45C9-B972-D448BF2EF183}" destId="{660407EC-E9FD-4618-BBB9-EC88535A7AF2}" srcOrd="0" destOrd="0" parTransId="{82D6CEB2-2A29-4F05-86EF-556745AA06E8}" sibTransId="{097B457B-2165-4EEF-A0DA-2F6565C74990}"/>
    <dgm:cxn modelId="{64661819-7241-4B45-B25F-B8F9746B8369}" type="presOf" srcId="{75EA366C-CB0D-42CC-8E12-B213CEECE12F}" destId="{10328C0F-54CC-4E22-92D8-6493F2815226}" srcOrd="0" destOrd="0" presId="urn:microsoft.com/office/officeart/2005/8/layout/vList2"/>
    <dgm:cxn modelId="{7AD5C3A2-FD9F-4A1B-B777-E5F5B567462D}" srcId="{85FF6379-E30C-45C9-B972-D448BF2EF183}" destId="{75EA366C-CB0D-42CC-8E12-B213CEECE12F}" srcOrd="2" destOrd="0" parTransId="{092A4AF1-BA73-46DB-B28B-32B76C39E366}" sibTransId="{86254A61-6946-4AE1-88F2-920E785EE8FF}"/>
    <dgm:cxn modelId="{48071AE0-1BA5-4044-B3D4-03DF90566CB1}" srcId="{85FF6379-E30C-45C9-B972-D448BF2EF183}" destId="{1411E7C6-41FB-4EF4-BE84-33373882CD4E}" srcOrd="1" destOrd="0" parTransId="{331A9683-2F67-4C6E-8038-5E7AD0D87CE1}" sibTransId="{83FC078C-DF9C-440B-8801-01E82879A5DC}"/>
    <dgm:cxn modelId="{CB011047-0DBD-4985-9221-209119199EF8}" type="presParOf" srcId="{AE6D5898-E7CF-4169-9CD2-0EBE5EA92C87}" destId="{22E27F55-BD0D-4BE9-9E52-30A8A1D467B9}" srcOrd="0" destOrd="0" presId="urn:microsoft.com/office/officeart/2005/8/layout/vList2"/>
    <dgm:cxn modelId="{1D266A37-26BF-4FE0-BE7B-7AEA4370D7CB}" type="presParOf" srcId="{AE6D5898-E7CF-4169-9CD2-0EBE5EA92C87}" destId="{4BD5E5C3-6D2B-4145-AF71-437992CE55CF}" srcOrd="1" destOrd="0" presId="urn:microsoft.com/office/officeart/2005/8/layout/vList2"/>
    <dgm:cxn modelId="{7EDBCCAF-B810-4DE5-9050-9B62FB8D9791}" type="presParOf" srcId="{AE6D5898-E7CF-4169-9CD2-0EBE5EA92C87}" destId="{86FB050D-FBF5-4549-82F1-748540C2991D}" srcOrd="2" destOrd="0" presId="urn:microsoft.com/office/officeart/2005/8/layout/vList2"/>
    <dgm:cxn modelId="{13EC8C05-97A2-4FA6-B2D0-7109EBC6C50A}" type="presParOf" srcId="{AE6D5898-E7CF-4169-9CD2-0EBE5EA92C87}" destId="{CDDDA177-AD71-4122-9D5A-B3041F96360B}" srcOrd="3" destOrd="0" presId="urn:microsoft.com/office/officeart/2005/8/layout/vList2"/>
    <dgm:cxn modelId="{5147E8C6-1139-4901-A9C9-086DA8EE0633}" type="presParOf" srcId="{AE6D5898-E7CF-4169-9CD2-0EBE5EA92C87}" destId="{10328C0F-54CC-4E22-92D8-6493F2815226}" srcOrd="4" destOrd="0" presId="urn:microsoft.com/office/officeart/2005/8/layout/vList2"/>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6CA74E1C-4367-47A4-B053-4CAF8F7D091C}" type="doc">
      <dgm:prSet loTypeId="urn:microsoft.com/office/officeart/2005/8/layout/vList2" loCatId="list" qsTypeId="urn:microsoft.com/office/officeart/2005/8/quickstyle/simple3" qsCatId="simple" csTypeId="urn:microsoft.com/office/officeart/2005/8/colors/accent1_2" csCatId="accent1"/>
      <dgm:spPr/>
      <dgm:t>
        <a:bodyPr/>
        <a:lstStyle/>
        <a:p>
          <a:endParaRPr lang="en-GB"/>
        </a:p>
      </dgm:t>
    </dgm:pt>
    <dgm:pt modelId="{67E31C38-13E7-4C3C-AC5B-00A23D822560}">
      <dgm:prSet/>
      <dgm:spPr/>
      <dgm:t>
        <a:bodyPr/>
        <a:lstStyle/>
        <a:p>
          <a:pPr rtl="0"/>
          <a:r>
            <a:rPr lang="en-GB" smtClean="0"/>
            <a:t>Drawings</a:t>
          </a:r>
          <a:endParaRPr lang="en-GB"/>
        </a:p>
      </dgm:t>
    </dgm:pt>
    <dgm:pt modelId="{EB8F9696-FADD-47B2-B5D2-B44F7D7D8E78}" type="parTrans" cxnId="{C719A3E9-D5E6-4203-9F80-CB819550BF5C}">
      <dgm:prSet/>
      <dgm:spPr/>
      <dgm:t>
        <a:bodyPr/>
        <a:lstStyle/>
        <a:p>
          <a:endParaRPr lang="en-GB"/>
        </a:p>
      </dgm:t>
    </dgm:pt>
    <dgm:pt modelId="{F39ED1E5-ED15-4592-AF60-7DF00CC57892}" type="sibTrans" cxnId="{C719A3E9-D5E6-4203-9F80-CB819550BF5C}">
      <dgm:prSet/>
      <dgm:spPr/>
      <dgm:t>
        <a:bodyPr/>
        <a:lstStyle/>
        <a:p>
          <a:endParaRPr lang="en-GB"/>
        </a:p>
      </dgm:t>
    </dgm:pt>
    <dgm:pt modelId="{70F8472F-0D50-4DA8-B2A5-52FB351C5316}" type="pres">
      <dgm:prSet presAssocID="{6CA74E1C-4367-47A4-B053-4CAF8F7D091C}" presName="linear" presStyleCnt="0">
        <dgm:presLayoutVars>
          <dgm:animLvl val="lvl"/>
          <dgm:resizeHandles val="exact"/>
        </dgm:presLayoutVars>
      </dgm:prSet>
      <dgm:spPr/>
      <dgm:t>
        <a:bodyPr/>
        <a:lstStyle/>
        <a:p>
          <a:endParaRPr lang="en-GB"/>
        </a:p>
      </dgm:t>
    </dgm:pt>
    <dgm:pt modelId="{5BA75D55-176C-463D-8557-33A72DE6D0EA}" type="pres">
      <dgm:prSet presAssocID="{67E31C38-13E7-4C3C-AC5B-00A23D822560}" presName="parentText" presStyleLbl="node1" presStyleIdx="0" presStyleCnt="1">
        <dgm:presLayoutVars>
          <dgm:chMax val="0"/>
          <dgm:bulletEnabled val="1"/>
        </dgm:presLayoutVars>
      </dgm:prSet>
      <dgm:spPr/>
      <dgm:t>
        <a:bodyPr/>
        <a:lstStyle/>
        <a:p>
          <a:endParaRPr lang="en-GB"/>
        </a:p>
      </dgm:t>
    </dgm:pt>
  </dgm:ptLst>
  <dgm:cxnLst>
    <dgm:cxn modelId="{C719A3E9-D5E6-4203-9F80-CB819550BF5C}" srcId="{6CA74E1C-4367-47A4-B053-4CAF8F7D091C}" destId="{67E31C38-13E7-4C3C-AC5B-00A23D822560}" srcOrd="0" destOrd="0" parTransId="{EB8F9696-FADD-47B2-B5D2-B44F7D7D8E78}" sibTransId="{F39ED1E5-ED15-4592-AF60-7DF00CC57892}"/>
    <dgm:cxn modelId="{2C55A206-C323-44E2-B4D9-84D5C987DE41}" type="presOf" srcId="{67E31C38-13E7-4C3C-AC5B-00A23D822560}" destId="{5BA75D55-176C-463D-8557-33A72DE6D0EA}" srcOrd="0" destOrd="0" presId="urn:microsoft.com/office/officeart/2005/8/layout/vList2"/>
    <dgm:cxn modelId="{D1B8B75E-D996-4BDB-B36F-9A0A9E1AC775}" type="presOf" srcId="{6CA74E1C-4367-47A4-B053-4CAF8F7D091C}" destId="{70F8472F-0D50-4DA8-B2A5-52FB351C5316}" srcOrd="0" destOrd="0" presId="urn:microsoft.com/office/officeart/2005/8/layout/vList2"/>
    <dgm:cxn modelId="{228345C8-D93E-4FC2-A777-E027E9A8C1E6}" type="presParOf" srcId="{70F8472F-0D50-4DA8-B2A5-52FB351C5316}" destId="{5BA75D55-176C-463D-8557-33A72DE6D0EA}" srcOrd="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D16333-6C65-4BAF-921D-B5F207F8757A}">
      <dsp:nvSpPr>
        <dsp:cNvPr id="0" name=""/>
        <dsp:cNvSpPr/>
      </dsp:nvSpPr>
      <dsp:spPr>
        <a:xfrm>
          <a:off x="0" y="3469"/>
          <a:ext cx="7772400" cy="1463085"/>
        </a:xfrm>
        <a:prstGeom prst="roundRect">
          <a:avLst/>
        </a:prstGeom>
        <a:gradFill rotWithShape="0">
          <a:gsLst>
            <a:gs pos="0">
              <a:schemeClr val="accent6">
                <a:hueOff val="0"/>
                <a:satOff val="0"/>
                <a:lumOff val="0"/>
                <a:alphaOff val="0"/>
                <a:tint val="50000"/>
                <a:satMod val="300000"/>
              </a:schemeClr>
            </a:gs>
            <a:gs pos="35000">
              <a:schemeClr val="accent6">
                <a:hueOff val="0"/>
                <a:satOff val="0"/>
                <a:lumOff val="0"/>
                <a:alphaOff val="0"/>
                <a:tint val="37000"/>
                <a:satMod val="300000"/>
              </a:schemeClr>
            </a:gs>
            <a:gs pos="100000">
              <a:schemeClr val="accent6">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32410" tIns="232410" rIns="232410" bIns="232410" numCol="1" spcCol="1270" anchor="ctr" anchorCtr="0">
          <a:noAutofit/>
        </a:bodyPr>
        <a:lstStyle/>
        <a:p>
          <a:pPr lvl="0" algn="l" defTabSz="2711450" rtl="0">
            <a:lnSpc>
              <a:spcPct val="90000"/>
            </a:lnSpc>
            <a:spcBef>
              <a:spcPct val="0"/>
            </a:spcBef>
            <a:spcAft>
              <a:spcPct val="35000"/>
            </a:spcAft>
          </a:pPr>
          <a:r>
            <a:rPr lang="en-GB" sz="6100" kern="1200" dirty="0" smtClean="0"/>
            <a:t>Underpinning </a:t>
          </a:r>
          <a:endParaRPr lang="en-GB" sz="6100" kern="1200" dirty="0"/>
        </a:p>
      </dsp:txBody>
      <dsp:txXfrm>
        <a:off x="71422" y="74891"/>
        <a:ext cx="7629556" cy="132024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5527632-A04C-4C66-825A-D9178BDA6C76}">
      <dsp:nvSpPr>
        <dsp:cNvPr id="0" name=""/>
        <dsp:cNvSpPr/>
      </dsp:nvSpPr>
      <dsp:spPr>
        <a:xfrm>
          <a:off x="0" y="192833"/>
          <a:ext cx="3096344" cy="110331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5260" tIns="175260" rIns="175260" bIns="175260" numCol="1" spcCol="1270" anchor="ctr" anchorCtr="0">
          <a:noAutofit/>
        </a:bodyPr>
        <a:lstStyle/>
        <a:p>
          <a:pPr lvl="0" algn="l" defTabSz="2044700" rtl="0">
            <a:lnSpc>
              <a:spcPct val="90000"/>
            </a:lnSpc>
            <a:spcBef>
              <a:spcPct val="0"/>
            </a:spcBef>
            <a:spcAft>
              <a:spcPct val="35000"/>
            </a:spcAft>
          </a:pPr>
          <a:r>
            <a:rPr lang="en-GB" sz="4600" kern="1200" dirty="0" smtClean="0"/>
            <a:t>Carl James</a:t>
          </a:r>
          <a:endParaRPr lang="en-GB" sz="4600" kern="1200" dirty="0"/>
        </a:p>
      </dsp:txBody>
      <dsp:txXfrm>
        <a:off x="53859" y="246692"/>
        <a:ext cx="2988626" cy="99559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A4BB60-2AFC-400B-86C4-D0F3553EC2C9}">
      <dsp:nvSpPr>
        <dsp:cNvPr id="0" name=""/>
        <dsp:cNvSpPr/>
      </dsp:nvSpPr>
      <dsp:spPr>
        <a:xfrm>
          <a:off x="0" y="7852"/>
          <a:ext cx="8229600" cy="1127295"/>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79070" tIns="179070" rIns="179070" bIns="179070" numCol="1" spcCol="1270" anchor="ctr" anchorCtr="0">
          <a:noAutofit/>
        </a:bodyPr>
        <a:lstStyle/>
        <a:p>
          <a:pPr lvl="0" algn="l" defTabSz="2089150" rtl="0">
            <a:lnSpc>
              <a:spcPct val="90000"/>
            </a:lnSpc>
            <a:spcBef>
              <a:spcPct val="0"/>
            </a:spcBef>
            <a:spcAft>
              <a:spcPct val="35000"/>
            </a:spcAft>
          </a:pPr>
          <a:r>
            <a:rPr lang="en-GB" sz="4700" kern="1200" dirty="0" smtClean="0"/>
            <a:t>Introduction</a:t>
          </a:r>
          <a:endParaRPr lang="en-GB" sz="4700" kern="1200" dirty="0"/>
        </a:p>
      </dsp:txBody>
      <dsp:txXfrm>
        <a:off x="55030" y="62882"/>
        <a:ext cx="8119540" cy="101723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EA324FE-67A3-4FAC-9470-867756F409D5}">
      <dsp:nvSpPr>
        <dsp:cNvPr id="0" name=""/>
        <dsp:cNvSpPr/>
      </dsp:nvSpPr>
      <dsp:spPr>
        <a:xfrm>
          <a:off x="0" y="100608"/>
          <a:ext cx="8229600" cy="1044809"/>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smtClean="0"/>
            <a:t>Underpinning - the main objective of most underpinning work is to transfer the load carried by a foundation from its existing bearing level to a new level at a lower depth.</a:t>
          </a:r>
          <a:endParaRPr lang="en-GB" sz="1900" kern="1200" dirty="0"/>
        </a:p>
      </dsp:txBody>
      <dsp:txXfrm>
        <a:off x="51003" y="151611"/>
        <a:ext cx="8127594" cy="942803"/>
      </dsp:txXfrm>
    </dsp:sp>
    <dsp:sp modelId="{F2027897-56EE-4975-8D64-B7A58E9793DC}">
      <dsp:nvSpPr>
        <dsp:cNvPr id="0" name=""/>
        <dsp:cNvSpPr/>
      </dsp:nvSpPr>
      <dsp:spPr>
        <a:xfrm>
          <a:off x="0" y="1190811"/>
          <a:ext cx="8229600" cy="1044809"/>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smtClean="0"/>
            <a:t>Underpinning techniques can also be used to replace an existing weak foundation.</a:t>
          </a:r>
          <a:endParaRPr lang="en-GB" sz="1900" kern="1200" dirty="0"/>
        </a:p>
      </dsp:txBody>
      <dsp:txXfrm>
        <a:off x="51003" y="1241814"/>
        <a:ext cx="8127594" cy="942803"/>
      </dsp:txXfrm>
    </dsp:sp>
    <dsp:sp modelId="{0461F1FD-8F89-47A3-BD81-63DB27ADA9CB}">
      <dsp:nvSpPr>
        <dsp:cNvPr id="0" name=""/>
        <dsp:cNvSpPr/>
      </dsp:nvSpPr>
      <dsp:spPr>
        <a:xfrm>
          <a:off x="0" y="2290341"/>
          <a:ext cx="8229600" cy="1044809"/>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smtClean="0"/>
            <a:t>An underpinning operation may be necessary for one or more of the</a:t>
          </a:r>
          <a:endParaRPr lang="en-GB" sz="1900" kern="1200" dirty="0"/>
        </a:p>
      </dsp:txBody>
      <dsp:txXfrm>
        <a:off x="51003" y="2341344"/>
        <a:ext cx="8127594" cy="942803"/>
      </dsp:txXfrm>
    </dsp:sp>
    <dsp:sp modelId="{651BE1AB-0E92-44A3-BCB0-041C4C28662A}">
      <dsp:nvSpPr>
        <dsp:cNvPr id="0" name=""/>
        <dsp:cNvSpPr/>
      </dsp:nvSpPr>
      <dsp:spPr>
        <a:xfrm>
          <a:off x="0" y="3389871"/>
          <a:ext cx="8229600" cy="1044809"/>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72390" tIns="72390" rIns="72390" bIns="72390" numCol="1" spcCol="1270" anchor="ctr" anchorCtr="0">
          <a:noAutofit/>
        </a:bodyPr>
        <a:lstStyle/>
        <a:p>
          <a:pPr lvl="0" algn="l" defTabSz="844550" rtl="0">
            <a:lnSpc>
              <a:spcPct val="90000"/>
            </a:lnSpc>
            <a:spcBef>
              <a:spcPct val="0"/>
            </a:spcBef>
            <a:spcAft>
              <a:spcPct val="35000"/>
            </a:spcAft>
          </a:pPr>
          <a:r>
            <a:rPr lang="en-GB" sz="1900" kern="1200" dirty="0" smtClean="0"/>
            <a:t>following reasons:-</a:t>
          </a:r>
          <a:endParaRPr lang="en-GB" sz="1900" kern="1200" dirty="0"/>
        </a:p>
      </dsp:txBody>
      <dsp:txXfrm>
        <a:off x="51003" y="3440874"/>
        <a:ext cx="8127594" cy="94280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CFE5D-39E1-401E-9B31-579DE72902AA}">
      <dsp:nvSpPr>
        <dsp:cNvPr id="0" name=""/>
        <dsp:cNvSpPr/>
      </dsp:nvSpPr>
      <dsp:spPr>
        <a:xfrm>
          <a:off x="0" y="401511"/>
          <a:ext cx="8229600" cy="372294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63830" tIns="163830" rIns="163830" bIns="163830" numCol="1" spcCol="1270" anchor="ctr" anchorCtr="0">
          <a:noAutofit/>
        </a:bodyPr>
        <a:lstStyle/>
        <a:p>
          <a:pPr lvl="0" algn="l" defTabSz="1911350" rtl="0">
            <a:lnSpc>
              <a:spcPct val="90000"/>
            </a:lnSpc>
            <a:spcBef>
              <a:spcPct val="0"/>
            </a:spcBef>
            <a:spcAft>
              <a:spcPct val="35000"/>
            </a:spcAft>
          </a:pPr>
          <a:r>
            <a:rPr lang="en-GB" sz="4300" kern="1200" dirty="0" smtClean="0"/>
            <a:t>1. Uneven Settlement - this could be caused by uneven loading of the building, unequal resistance of the soil action of tree  roots or cohesive soil settlement.</a:t>
          </a:r>
          <a:endParaRPr lang="en-GB" sz="4300" kern="1200" dirty="0"/>
        </a:p>
      </dsp:txBody>
      <dsp:txXfrm>
        <a:off x="181739" y="583250"/>
        <a:ext cx="7866122" cy="335946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173ED9-F32B-413A-837C-6A8F17F89B4B}">
      <dsp:nvSpPr>
        <dsp:cNvPr id="0" name=""/>
        <dsp:cNvSpPr/>
      </dsp:nvSpPr>
      <dsp:spPr>
        <a:xfrm>
          <a:off x="0" y="5871"/>
          <a:ext cx="8229600" cy="221247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lvl="0" algn="l" defTabSz="1377950" rtl="0">
            <a:lnSpc>
              <a:spcPct val="90000"/>
            </a:lnSpc>
            <a:spcBef>
              <a:spcPct val="0"/>
            </a:spcBef>
            <a:spcAft>
              <a:spcPct val="35000"/>
            </a:spcAft>
          </a:pPr>
          <a:r>
            <a:rPr lang="en-GB" sz="3100" kern="1200" dirty="0" smtClean="0"/>
            <a:t>2. Increase in Loading - this could be due to the addition of an extra storey or an increase in imposed loadings such as that which may occur with a change of use.</a:t>
          </a:r>
          <a:endParaRPr lang="en-GB" sz="3100" kern="1200" dirty="0"/>
        </a:p>
      </dsp:txBody>
      <dsp:txXfrm>
        <a:off x="108004" y="113875"/>
        <a:ext cx="8013592" cy="1996462"/>
      </dsp:txXfrm>
    </dsp:sp>
    <dsp:sp modelId="{01B6F92A-A5EE-4626-856F-D2EB2BD3EB43}">
      <dsp:nvSpPr>
        <dsp:cNvPr id="0" name=""/>
        <dsp:cNvSpPr/>
      </dsp:nvSpPr>
      <dsp:spPr>
        <a:xfrm>
          <a:off x="0" y="2307621"/>
          <a:ext cx="8229600" cy="221247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18110" tIns="118110" rIns="118110" bIns="118110" numCol="1" spcCol="1270" anchor="ctr" anchorCtr="0">
          <a:noAutofit/>
        </a:bodyPr>
        <a:lstStyle/>
        <a:p>
          <a:pPr lvl="0" algn="l" defTabSz="1377950" rtl="0">
            <a:lnSpc>
              <a:spcPct val="90000"/>
            </a:lnSpc>
            <a:spcBef>
              <a:spcPct val="0"/>
            </a:spcBef>
            <a:spcAft>
              <a:spcPct val="35000"/>
            </a:spcAft>
          </a:pPr>
          <a:r>
            <a:rPr lang="en-GB" sz="3100" kern="1200" dirty="0" smtClean="0"/>
            <a:t>3. Lowering of Adjacent Ground - usually required when constructing a basement adjacent to existing foundations</a:t>
          </a:r>
          <a:endParaRPr lang="en-GB" sz="3100" kern="1200" dirty="0"/>
        </a:p>
      </dsp:txBody>
      <dsp:txXfrm>
        <a:off x="108004" y="2415625"/>
        <a:ext cx="8013592" cy="199646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329902-C96C-4852-B6E9-0961D645AF0F}">
      <dsp:nvSpPr>
        <dsp:cNvPr id="0" name=""/>
        <dsp:cNvSpPr/>
      </dsp:nvSpPr>
      <dsp:spPr>
        <a:xfrm>
          <a:off x="0" y="94140"/>
          <a:ext cx="8229600" cy="954719"/>
        </a:xfrm>
        <a:prstGeom prst="roundRect">
          <a:avLst/>
        </a:prstGeom>
        <a:gradFill rotWithShape="0">
          <a:gsLst>
            <a:gs pos="0">
              <a:schemeClr val="accent4">
                <a:hueOff val="0"/>
                <a:satOff val="0"/>
                <a:lumOff val="0"/>
                <a:alphaOff val="0"/>
                <a:tint val="50000"/>
                <a:satMod val="300000"/>
              </a:schemeClr>
            </a:gs>
            <a:gs pos="35000">
              <a:schemeClr val="accent4">
                <a:hueOff val="0"/>
                <a:satOff val="0"/>
                <a:lumOff val="0"/>
                <a:alphaOff val="0"/>
                <a:tint val="37000"/>
                <a:satMod val="300000"/>
              </a:schemeClr>
            </a:gs>
            <a:gs pos="100000">
              <a:schemeClr val="accent4">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1440" tIns="91440" rIns="91440" bIns="91440" numCol="1" spcCol="1270" anchor="ctr" anchorCtr="0">
          <a:noAutofit/>
        </a:bodyPr>
        <a:lstStyle/>
        <a:p>
          <a:pPr lvl="0" algn="l" defTabSz="1066800" rtl="0">
            <a:lnSpc>
              <a:spcPct val="90000"/>
            </a:lnSpc>
            <a:spcBef>
              <a:spcPct val="0"/>
            </a:spcBef>
            <a:spcAft>
              <a:spcPct val="35000"/>
            </a:spcAft>
          </a:pPr>
          <a:r>
            <a:rPr lang="en-GB" sz="2400" kern="1200" dirty="0" smtClean="0"/>
            <a:t>General Precautions - before any form of underpinning work is</a:t>
          </a:r>
          <a:br>
            <a:rPr lang="en-GB" sz="2400" kern="1200" dirty="0" smtClean="0"/>
          </a:br>
          <a:r>
            <a:rPr lang="en-GB" sz="2400" kern="1200" dirty="0" smtClean="0"/>
            <a:t>commenced the following precautions should be taken:-</a:t>
          </a:r>
          <a:endParaRPr lang="en-GB" sz="2400" kern="1200" dirty="0"/>
        </a:p>
      </dsp:txBody>
      <dsp:txXfrm>
        <a:off x="46606" y="140746"/>
        <a:ext cx="8136388" cy="861507"/>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C0A9BD-527C-44FB-9C4C-3A47D4FE31C3}">
      <dsp:nvSpPr>
        <dsp:cNvPr id="0" name=""/>
        <dsp:cNvSpPr/>
      </dsp:nvSpPr>
      <dsp:spPr>
        <a:xfrm>
          <a:off x="0" y="6417"/>
          <a:ext cx="8229600" cy="145445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GB" sz="2600" kern="1200" dirty="0" smtClean="0"/>
            <a:t>1. Notify adjoining owners of proposed works giving full details and temporary shoring or tying.</a:t>
          </a:r>
          <a:endParaRPr lang="en-GB" sz="2600" kern="1200" dirty="0"/>
        </a:p>
      </dsp:txBody>
      <dsp:txXfrm>
        <a:off x="71001" y="77418"/>
        <a:ext cx="8087598" cy="1312454"/>
      </dsp:txXfrm>
    </dsp:sp>
    <dsp:sp modelId="{9D75351A-02A1-4083-A399-5A69BC6FEABB}">
      <dsp:nvSpPr>
        <dsp:cNvPr id="0" name=""/>
        <dsp:cNvSpPr/>
      </dsp:nvSpPr>
      <dsp:spPr>
        <a:xfrm>
          <a:off x="0" y="1535753"/>
          <a:ext cx="8229600" cy="145445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GB" sz="2600" kern="1200" dirty="0" smtClean="0"/>
            <a:t>2. Carry out a detailed survey of the site, the building to be underpinned and of any other adjoining or adjacent building or structures. </a:t>
          </a:r>
          <a:endParaRPr lang="en-GB" sz="2600" kern="1200" dirty="0"/>
        </a:p>
      </dsp:txBody>
      <dsp:txXfrm>
        <a:off x="71001" y="1606754"/>
        <a:ext cx="8087598" cy="1312454"/>
      </dsp:txXfrm>
    </dsp:sp>
    <dsp:sp modelId="{1E55B776-2BB7-4110-9042-97B67BCF514B}">
      <dsp:nvSpPr>
        <dsp:cNvPr id="0" name=""/>
        <dsp:cNvSpPr/>
      </dsp:nvSpPr>
      <dsp:spPr>
        <a:xfrm>
          <a:off x="0" y="3065089"/>
          <a:ext cx="8229600" cy="1454456"/>
        </a:xfrm>
        <a:prstGeom prst="roundRect">
          <a:avLst/>
        </a:prstGeom>
        <a:gradFill rotWithShape="0">
          <a:gsLst>
            <a:gs pos="0">
              <a:schemeClr val="dk2">
                <a:hueOff val="0"/>
                <a:satOff val="0"/>
                <a:lumOff val="0"/>
                <a:alphaOff val="0"/>
                <a:tint val="50000"/>
                <a:satMod val="300000"/>
              </a:schemeClr>
            </a:gs>
            <a:gs pos="35000">
              <a:schemeClr val="dk2">
                <a:hueOff val="0"/>
                <a:satOff val="0"/>
                <a:lumOff val="0"/>
                <a:alphaOff val="0"/>
                <a:tint val="37000"/>
                <a:satMod val="300000"/>
              </a:schemeClr>
            </a:gs>
            <a:gs pos="100000">
              <a:schemeClr val="dk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99060" tIns="99060" rIns="99060" bIns="99060" numCol="1" spcCol="1270" anchor="ctr" anchorCtr="0">
          <a:noAutofit/>
        </a:bodyPr>
        <a:lstStyle/>
        <a:p>
          <a:pPr lvl="0" algn="l" defTabSz="1155700" rtl="0">
            <a:lnSpc>
              <a:spcPct val="90000"/>
            </a:lnSpc>
            <a:spcBef>
              <a:spcPct val="0"/>
            </a:spcBef>
            <a:spcAft>
              <a:spcPct val="35000"/>
            </a:spcAft>
          </a:pPr>
          <a:r>
            <a:rPr lang="en-GB" sz="2600" kern="1200" dirty="0" smtClean="0"/>
            <a:t>A careful record of any defects found should be made and where possible agreed with the adjoining owner(s) before being lodged in a safe place.</a:t>
          </a:r>
          <a:endParaRPr lang="en-GB" sz="2600" kern="1200" dirty="0"/>
        </a:p>
      </dsp:txBody>
      <dsp:txXfrm>
        <a:off x="71001" y="3136090"/>
        <a:ext cx="8087598" cy="131245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9C37EF-E45D-44B2-83C8-C8906B8C3F3F}">
      <dsp:nvSpPr>
        <dsp:cNvPr id="0" name=""/>
        <dsp:cNvSpPr/>
      </dsp:nvSpPr>
      <dsp:spPr>
        <a:xfrm>
          <a:off x="0" y="28594"/>
          <a:ext cx="8229600" cy="190231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GB" sz="2700" kern="1200" dirty="0" smtClean="0"/>
            <a:t>3. Indicators or `tell tales' should be fixed over existing cracks so that any subsequent movements can be noted and monitored.</a:t>
          </a:r>
          <a:endParaRPr lang="en-GB" sz="2700" kern="1200" dirty="0"/>
        </a:p>
      </dsp:txBody>
      <dsp:txXfrm>
        <a:off x="92863" y="121457"/>
        <a:ext cx="8043874" cy="1716584"/>
      </dsp:txXfrm>
    </dsp:sp>
    <dsp:sp modelId="{93E3ACCC-D6A0-416D-8C96-BFDFCB2FBA5C}">
      <dsp:nvSpPr>
        <dsp:cNvPr id="0" name=""/>
        <dsp:cNvSpPr/>
      </dsp:nvSpPr>
      <dsp:spPr>
        <a:xfrm>
          <a:off x="0" y="2301861"/>
          <a:ext cx="8229600" cy="1902310"/>
        </a:xfrm>
        <a:prstGeom prst="roundRect">
          <a:avLst/>
        </a:prstGeom>
        <a:gradFill rotWithShape="0">
          <a:gsLst>
            <a:gs pos="0">
              <a:schemeClr val="accent1">
                <a:hueOff val="0"/>
                <a:satOff val="0"/>
                <a:lumOff val="0"/>
                <a:alphaOff val="0"/>
                <a:tint val="50000"/>
                <a:satMod val="300000"/>
              </a:schemeClr>
            </a:gs>
            <a:gs pos="35000">
              <a:schemeClr val="accent1">
                <a:hueOff val="0"/>
                <a:satOff val="0"/>
                <a:lumOff val="0"/>
                <a:alphaOff val="0"/>
                <a:tint val="37000"/>
                <a:satMod val="300000"/>
              </a:schemeClr>
            </a:gs>
            <a:gs pos="100000">
              <a:schemeClr val="accent1">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02870" tIns="102870" rIns="102870" bIns="102870" numCol="1" spcCol="1270" anchor="ctr" anchorCtr="0">
          <a:noAutofit/>
        </a:bodyPr>
        <a:lstStyle/>
        <a:p>
          <a:pPr lvl="0" algn="l" defTabSz="1200150" rtl="0">
            <a:lnSpc>
              <a:spcPct val="90000"/>
            </a:lnSpc>
            <a:spcBef>
              <a:spcPct val="0"/>
            </a:spcBef>
            <a:spcAft>
              <a:spcPct val="35000"/>
            </a:spcAft>
          </a:pPr>
          <a:r>
            <a:rPr lang="en-GB" sz="2700" kern="1200" dirty="0" smtClean="0"/>
            <a:t>4. If settlement is the reason for the underpinning works a thorough investigation should be carried out to establish the cause and any necessary remedial work put in hand before any underpinning works are started.</a:t>
          </a:r>
          <a:endParaRPr lang="en-GB" sz="2700" kern="1200" dirty="0"/>
        </a:p>
      </dsp:txBody>
      <dsp:txXfrm>
        <a:off x="92863" y="2394724"/>
        <a:ext cx="8043874" cy="171658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5250D26-CEAF-425E-B8C6-E66F2627138A}">
      <dsp:nvSpPr>
        <dsp:cNvPr id="0" name=""/>
        <dsp:cNvSpPr/>
      </dsp:nvSpPr>
      <dsp:spPr>
        <a:xfrm>
          <a:off x="0" y="39981"/>
          <a:ext cx="8229600" cy="4446000"/>
        </a:xfrm>
        <a:prstGeom prst="roundRect">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44780" tIns="144780" rIns="144780" bIns="144780" numCol="1" spcCol="1270" anchor="ctr" anchorCtr="0">
          <a:noAutofit/>
        </a:bodyPr>
        <a:lstStyle/>
        <a:p>
          <a:pPr lvl="0" algn="l" defTabSz="1689100" rtl="0">
            <a:lnSpc>
              <a:spcPct val="90000"/>
            </a:lnSpc>
            <a:spcBef>
              <a:spcPct val="0"/>
            </a:spcBef>
            <a:spcAft>
              <a:spcPct val="35000"/>
            </a:spcAft>
          </a:pPr>
          <a:r>
            <a:rPr lang="en-GB" sz="3800" kern="1200" dirty="0" smtClean="0"/>
            <a:t>5. Before any underpinning work is started the loads on the building to be underpinned should be reduced as much as possible by removing the imposed loads from the floors and installing any props and/or shoring which is required.</a:t>
          </a:r>
          <a:endParaRPr lang="en-GB" sz="3800" kern="1200" dirty="0"/>
        </a:p>
      </dsp:txBody>
      <dsp:txXfrm>
        <a:off x="217036" y="257017"/>
        <a:ext cx="7795528" cy="4011928"/>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965959-69FB-4339-A883-A5F80E9A8CA8}">
      <dsp:nvSpPr>
        <dsp:cNvPr id="0" name=""/>
        <dsp:cNvSpPr/>
      </dsp:nvSpPr>
      <dsp:spPr>
        <a:xfrm rot="10800000">
          <a:off x="2191107" y="884523"/>
          <a:ext cx="5472684" cy="2756916"/>
        </a:xfrm>
        <a:prstGeom prst="homePlate">
          <a:avLst/>
        </a:prstGeom>
        <a:gradFill rotWithShape="0">
          <a:gsLst>
            <a:gs pos="0">
              <a:schemeClr val="accent2">
                <a:hueOff val="0"/>
                <a:satOff val="0"/>
                <a:lumOff val="0"/>
                <a:alphaOff val="0"/>
                <a:tint val="50000"/>
                <a:satMod val="300000"/>
              </a:schemeClr>
            </a:gs>
            <a:gs pos="35000">
              <a:schemeClr val="accent2">
                <a:hueOff val="0"/>
                <a:satOff val="0"/>
                <a:lumOff val="0"/>
                <a:alphaOff val="0"/>
                <a:tint val="37000"/>
                <a:satMod val="300000"/>
              </a:schemeClr>
            </a:gs>
            <a:gs pos="100000">
              <a:schemeClr val="accent2">
                <a:hueOff val="0"/>
                <a:satOff val="0"/>
                <a:lumOff val="0"/>
                <a:alphaOff val="0"/>
                <a:tint val="15000"/>
                <a:satMod val="350000"/>
              </a:schemeClr>
            </a:gs>
          </a:gsLst>
          <a:lin ang="16200000" scaled="1"/>
        </a:gradFill>
        <a:ln>
          <a:noFill/>
        </a:ln>
        <a:effectLst>
          <a:outerShdw blurRad="40000" dist="20000" dir="5400000" rotWithShape="0">
            <a:srgbClr val="000000">
              <a:alpha val="38000"/>
            </a:srgbClr>
          </a:outerShdw>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1215723" tIns="91440" rIns="170688" bIns="91440" numCol="1" spcCol="1270" anchor="ctr" anchorCtr="0">
          <a:noAutofit/>
        </a:bodyPr>
        <a:lstStyle/>
        <a:p>
          <a:pPr lvl="0" algn="ctr" defTabSz="1066800" rtl="0">
            <a:lnSpc>
              <a:spcPct val="90000"/>
            </a:lnSpc>
            <a:spcBef>
              <a:spcPct val="0"/>
            </a:spcBef>
            <a:spcAft>
              <a:spcPct val="35000"/>
            </a:spcAft>
          </a:pPr>
          <a:r>
            <a:rPr lang="en-GB" sz="2400" kern="1200" dirty="0" smtClean="0"/>
            <a:t>6. Any services which are in the vicinity of the proposed underpinning works should be identified, traced, carefully exposed, supported and protected as necessary.</a:t>
          </a:r>
          <a:endParaRPr lang="en-GB" sz="2400" kern="1200" dirty="0"/>
        </a:p>
      </dsp:txBody>
      <dsp:txXfrm rot="10800000">
        <a:off x="2880336" y="884523"/>
        <a:ext cx="4783455" cy="2756916"/>
      </dsp:txXfrm>
    </dsp:sp>
    <dsp:sp modelId="{FB17E7E8-DF9D-4C53-B5D2-49A40D0C6B1F}">
      <dsp:nvSpPr>
        <dsp:cNvPr id="0" name=""/>
        <dsp:cNvSpPr/>
      </dsp:nvSpPr>
      <dsp:spPr>
        <a:xfrm>
          <a:off x="565808" y="676665"/>
          <a:ext cx="3250596" cy="3172631"/>
        </a:xfrm>
        <a:prstGeom prst="ellipse">
          <a:avLst/>
        </a:prstGeom>
        <a:blipFill rotWithShape="0">
          <a:blip xmlns:r="http://schemas.openxmlformats.org/officeDocument/2006/relationships" r:embed="rId1"/>
          <a:stretch>
            <a:fillRect/>
          </a:stretch>
        </a:blipFill>
        <a:ln w="9525" cap="flat" cmpd="sng" algn="ctr">
          <a:solidFill>
            <a:schemeClr val="lt1">
              <a:hueOff val="0"/>
              <a:satOff val="0"/>
              <a:lumOff val="0"/>
              <a:alphaOff val="0"/>
            </a:schemeClr>
          </a:solidFill>
          <a:prstDash val="solid"/>
        </a:ln>
        <a:effectLst>
          <a:outerShdw blurRad="40000" dist="20000" dir="5400000" rotWithShape="0">
            <a:srgbClr val="000000">
              <a:alpha val="38000"/>
            </a:srgbClr>
          </a:outerShdw>
        </a:effectLst>
      </dsp:spPr>
      <dsp:style>
        <a:lnRef idx="1">
          <a:scrgbClr r="0" g="0" b="0"/>
        </a:lnRef>
        <a:fillRef idx="1">
          <a:scrgbClr r="0" g="0" b="0"/>
        </a:fillRef>
        <a:effectRef idx="1">
          <a:scrgbClr r="0" g="0" b="0"/>
        </a:effectRef>
        <a:fontRef idx="minor"/>
      </dsp:style>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3#1">
  <dgm:title val=""/>
  <dgm:desc val=""/>
  <dgm:catLst>
    <dgm:cat type="list" pri="14000"/>
    <dgm:cat type="convert" pri="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hProcess9">
  <dgm:title val=""/>
  <dgm:desc val=""/>
  <dgm:catLst>
    <dgm:cat type="process" pri="5000"/>
    <dgm:cat type="convert" pri="13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CompostProcess">
    <dgm:varLst>
      <dgm:dir/>
      <dgm:resizeHandles val="exact"/>
    </dgm:varLst>
    <dgm:alg type="composite">
      <dgm:param type="horzAlign" val="ctr"/>
      <dgm:param type="vertAlign" val="mid"/>
    </dgm:alg>
    <dgm:shape xmlns:r="http://schemas.openxmlformats.org/officeDocument/2006/relationships" r:blip="">
      <dgm:adjLst/>
    </dgm:shape>
    <dgm:presOf/>
    <dgm:constrLst>
      <dgm:constr type="w" for="ch" forName="arrow" refType="w" fact="0.85"/>
      <dgm:constr type="h" for="ch" forName="arrow" refType="h"/>
      <dgm:constr type="ctrX" for="ch" forName="arrow" refType="w" fact="0.5"/>
      <dgm:constr type="ctrY" for="ch" forName="arrow" refType="h" fact="0.5"/>
      <dgm:constr type="w" for="ch" forName="linearProcess" refType="w"/>
      <dgm:constr type="h" for="ch" forName="linearProcess" refType="h" fact="0.4"/>
      <dgm:constr type="ctrX" for="ch" forName="linearProcess" refType="w" fact="0.5"/>
      <dgm:constr type="ctrY" for="ch" forName="linearProcess" refType="h" fact="0.5"/>
    </dgm:constrLst>
    <dgm:ruleLst/>
    <dgm:layoutNode name="arrow" styleLbl="bgShp">
      <dgm:alg type="sp"/>
      <dgm:choose name="Name0">
        <dgm:if name="Name1" func="var" arg="dir" op="equ" val="norm">
          <dgm:shape xmlns:r="http://schemas.openxmlformats.org/officeDocument/2006/relationships" type="rightArrow" r:blip="">
            <dgm:adjLst/>
          </dgm:shape>
        </dgm:if>
        <dgm:else name="Name2">
          <dgm:shape xmlns:r="http://schemas.openxmlformats.org/officeDocument/2006/relationships" type="leftArrow" r:blip="">
            <dgm:adjLst/>
          </dgm:shape>
        </dgm:else>
      </dgm:choose>
      <dgm:presOf/>
      <dgm:constrLst/>
      <dgm:ruleLst/>
    </dgm:layoutNode>
    <dgm:layoutNode name="linearProcess">
      <dgm:choose name="Name3">
        <dgm:if name="Name4" func="var" arg="dir" op="equ" val="norm">
          <dgm:alg type="lin"/>
        </dgm:if>
        <dgm:else name="Name5">
          <dgm:alg type="lin">
            <dgm:param type="linDir" val="fromR"/>
          </dgm:alg>
        </dgm:else>
      </dgm:choose>
      <dgm:shape xmlns:r="http://schemas.openxmlformats.org/officeDocument/2006/relationships" r:blip="">
        <dgm:adjLst/>
      </dgm:shape>
      <dgm:presOf/>
      <dgm:constrLst>
        <dgm:constr type="userA" for="ch" ptType="node" refType="w"/>
        <dgm:constr type="h" for="ch" ptType="node" refType="h"/>
        <dgm:constr type="w" for="ch" ptType="node" op="equ"/>
        <dgm:constr type="w" for="ch" forName="sibTrans" refType="w" fact="0.05"/>
        <dgm:constr type="primFontSz" for="ch" ptType="node" op="equ" val="65"/>
      </dgm:constrLst>
      <dgm:ruleLst/>
      <dgm:forEach name="Name6" axis="ch" ptType="node">
        <dgm:layoutNode name="textNode" styleLbl="node1">
          <dgm:varLst>
            <dgm:bulletEnabled val="1"/>
          </dgm:varLst>
          <dgm:alg type="tx"/>
          <dgm:shape xmlns:r="http://schemas.openxmlformats.org/officeDocument/2006/relationships" type="roundRect" r:blip="">
            <dgm:adjLst/>
          </dgm:shape>
          <dgm:presOf axis="desOrSelf" ptType="node"/>
          <dgm:constrLst>
            <dgm:constr type="userA"/>
            <dgm:constr type="w" refType="userA" fact="0.3"/>
            <dgm:constr type="tMarg" refType="primFontSz" fact="0.3"/>
            <dgm:constr type="bMarg" refType="primFontSz" fact="0.3"/>
            <dgm:constr type="lMarg" refType="primFontSz" fact="0.3"/>
            <dgm:constr type="rMarg" refType="primFontSz" fact="0.3"/>
          </dgm:constrLst>
          <dgm:ruleLst>
            <dgm:rule type="w" val="NaN" fact="1" max="NaN"/>
            <dgm:rule type="primFontSz" val="5" fact="NaN" max="NaN"/>
          </dgm:ruleLst>
        </dgm:layoutNode>
        <dgm:forEach name="Name7" axis="followSib" ptType="sibTrans" cnt="1">
          <dgm:layoutNode name="sibTrans">
            <dgm:alg type="sp"/>
            <dgm:shape xmlns:r="http://schemas.openxmlformats.org/officeDocument/2006/relationships" r:blip="">
              <dgm:adjLst/>
            </dgm:shape>
            <dgm:presOf/>
            <dgm:constrLst/>
            <dgm:ruleLst/>
          </dgm:layoutNode>
        </dgm:forEach>
      </dgm:forEach>
    </dgm:layoutNode>
  </dgm:layoutNode>
</dgm:layoutDef>
</file>

<file path=ppt/diagrams/layout1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8.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9.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7AD73A21-BB0E-4823-8DAB-421068F1867D}" type="datetimeFigureOut">
              <a:rPr lang="en-GB" smtClean="0"/>
              <a:t>12/05/2014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D73A21-BB0E-4823-8DAB-421068F1867D}" type="datetimeFigureOut">
              <a:rPr lang="en-GB" smtClean="0"/>
              <a:t>12/05/2014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AD73A21-BB0E-4823-8DAB-421068F1867D}" type="datetimeFigureOut">
              <a:rPr lang="en-GB" smtClean="0"/>
              <a:t>12/05/2014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7AD73A21-BB0E-4823-8DAB-421068F1867D}" type="datetimeFigureOut">
              <a:rPr lang="en-GB" smtClean="0"/>
              <a:t>12/05/2014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7AD73A21-BB0E-4823-8DAB-421068F1867D}" type="datetimeFigureOut">
              <a:rPr lang="en-GB" smtClean="0"/>
              <a:t>12/05/2014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7AD73A21-BB0E-4823-8DAB-421068F1867D}" type="datetimeFigureOut">
              <a:rPr lang="en-GB" smtClean="0"/>
              <a:t>12/05/2014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73A21-BB0E-4823-8DAB-421068F1867D}" type="datetimeFigureOut">
              <a:rPr lang="en-GB" smtClean="0"/>
              <a:t>12/05/2014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D73A21-BB0E-4823-8DAB-421068F1867D}" type="datetimeFigureOut">
              <a:rPr lang="en-GB" smtClean="0"/>
              <a:t>12/05/2014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AD73A21-BB0E-4823-8DAB-421068F1867D}" type="datetimeFigureOut">
              <a:rPr lang="en-GB" smtClean="0"/>
              <a:t>12/05/2014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D73A21-BB0E-4823-8DAB-421068F1867D}" type="datetimeFigureOut">
              <a:rPr lang="en-GB" smtClean="0"/>
              <a:t>12/05/2014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7AD73A21-BB0E-4823-8DAB-421068F1867D}" type="datetimeFigureOut">
              <a:rPr lang="en-GB" smtClean="0"/>
              <a:t>12/05/2014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0604E39-E7EE-45A0-B389-B58D26C18B0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73A21-BB0E-4823-8DAB-421068F1867D}" type="datetimeFigureOut">
              <a:rPr lang="en-GB" smtClean="0"/>
              <a:t>12/05/2014</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0604E39-E7EE-45A0-B389-B58D26C18B0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Layout" Target="../diagrams/layout2.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image" Target="../media/image1.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s>
</file>

<file path=ppt/slides/_rels/slide2.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5.xml.rels><?xml version="1.0" encoding="UTF-8" standalone="yes"?>
<Relationships xmlns="http://schemas.openxmlformats.org/package/2006/relationships"><Relationship Id="rId8" Type="http://schemas.openxmlformats.org/officeDocument/2006/relationships/diagramLayout" Target="../diagrams/layout8.xml"/><Relationship Id="rId3" Type="http://schemas.openxmlformats.org/officeDocument/2006/relationships/diagramLayout" Target="../diagrams/layout7.xml"/><Relationship Id="rId7" Type="http://schemas.openxmlformats.org/officeDocument/2006/relationships/diagramData" Target="../diagrams/data8.xml"/><Relationship Id="rId2" Type="http://schemas.openxmlformats.org/officeDocument/2006/relationships/diagramData" Target="../diagrams/data7.xml"/><Relationship Id="rId1" Type="http://schemas.openxmlformats.org/officeDocument/2006/relationships/slideLayout" Target="../slideLayouts/slideLayout2.xml"/><Relationship Id="rId6" Type="http://schemas.microsoft.com/office/2007/relationships/diagramDrawing" Target="../diagrams/drawing7.xml"/><Relationship Id="rId11" Type="http://schemas.microsoft.com/office/2007/relationships/diagramDrawing" Target="../diagrams/drawing8.xml"/><Relationship Id="rId5" Type="http://schemas.openxmlformats.org/officeDocument/2006/relationships/diagramColors" Target="../diagrams/colors7.xml"/><Relationship Id="rId10" Type="http://schemas.openxmlformats.org/officeDocument/2006/relationships/diagramColors" Target="../diagrams/colors8.xml"/><Relationship Id="rId4" Type="http://schemas.openxmlformats.org/officeDocument/2006/relationships/diagramQuickStyle" Target="../diagrams/quickStyle7.xml"/><Relationship Id="rId9" Type="http://schemas.openxmlformats.org/officeDocument/2006/relationships/diagramQuickStyle" Target="../diagrams/quickStyle8.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2.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2.xml"/><Relationship Id="rId7" Type="http://schemas.openxmlformats.org/officeDocument/2006/relationships/image" Target="../media/image3.jpeg"/><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2.xml.rels><?xml version="1.0" encoding="UTF-8" standalone="yes"?>
<Relationships xmlns="http://schemas.openxmlformats.org/package/2006/relationships"><Relationship Id="rId8" Type="http://schemas.openxmlformats.org/officeDocument/2006/relationships/diagramLayout" Target="../diagrams/layout16.xml"/><Relationship Id="rId3" Type="http://schemas.openxmlformats.org/officeDocument/2006/relationships/diagramLayout" Target="../diagrams/layout15.xml"/><Relationship Id="rId7" Type="http://schemas.openxmlformats.org/officeDocument/2006/relationships/diagramData" Target="../diagrams/data16.xml"/><Relationship Id="rId2" Type="http://schemas.openxmlformats.org/officeDocument/2006/relationships/diagramData" Target="../diagrams/data15.xml"/><Relationship Id="rId1" Type="http://schemas.openxmlformats.org/officeDocument/2006/relationships/slideLayout" Target="../slideLayouts/slideLayout2.xml"/><Relationship Id="rId6" Type="http://schemas.microsoft.com/office/2007/relationships/diagramDrawing" Target="../diagrams/drawing15.xml"/><Relationship Id="rId11" Type="http://schemas.microsoft.com/office/2007/relationships/diagramDrawing" Target="../diagrams/drawing16.xml"/><Relationship Id="rId5" Type="http://schemas.openxmlformats.org/officeDocument/2006/relationships/diagramColors" Target="../diagrams/colors15.xml"/><Relationship Id="rId10" Type="http://schemas.openxmlformats.org/officeDocument/2006/relationships/diagramColors" Target="../diagrams/colors16.xml"/><Relationship Id="rId4" Type="http://schemas.openxmlformats.org/officeDocument/2006/relationships/diagramQuickStyle" Target="../diagrams/quickStyle15.xml"/><Relationship Id="rId9" Type="http://schemas.openxmlformats.org/officeDocument/2006/relationships/diagramQuickStyle" Target="../diagrams/quickStyle16.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2.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8" Type="http://schemas.openxmlformats.org/officeDocument/2006/relationships/diagramLayout" Target="../diagrams/layout19.xml"/><Relationship Id="rId3" Type="http://schemas.openxmlformats.org/officeDocument/2006/relationships/diagramLayout" Target="../diagrams/layout18.xml"/><Relationship Id="rId7" Type="http://schemas.openxmlformats.org/officeDocument/2006/relationships/diagramData" Target="../diagrams/data19.xml"/><Relationship Id="rId12" Type="http://schemas.openxmlformats.org/officeDocument/2006/relationships/image" Target="../media/image7.gif"/><Relationship Id="rId2" Type="http://schemas.openxmlformats.org/officeDocument/2006/relationships/diagramData" Target="../diagrams/data18.xml"/><Relationship Id="rId1" Type="http://schemas.openxmlformats.org/officeDocument/2006/relationships/slideLayout" Target="../slideLayouts/slideLayout4.xml"/><Relationship Id="rId6" Type="http://schemas.microsoft.com/office/2007/relationships/diagramDrawing" Target="../diagrams/drawing18.xml"/><Relationship Id="rId11" Type="http://schemas.microsoft.com/office/2007/relationships/diagramDrawing" Target="../diagrams/drawing19.xml"/><Relationship Id="rId5" Type="http://schemas.openxmlformats.org/officeDocument/2006/relationships/diagramColors" Target="../diagrams/colors18.xml"/><Relationship Id="rId10" Type="http://schemas.openxmlformats.org/officeDocument/2006/relationships/diagramColors" Target="../diagrams/colors19.xml"/><Relationship Id="rId4" Type="http://schemas.openxmlformats.org/officeDocument/2006/relationships/diagramQuickStyle" Target="../diagrams/quickStyle18.xml"/><Relationship Id="rId9" Type="http://schemas.openxmlformats.org/officeDocument/2006/relationships/diagramQuickStyle" Target="../diagrams/quickStyle19.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20.xml"/><Relationship Id="rId2" Type="http://schemas.openxmlformats.org/officeDocument/2006/relationships/diagramData" Target="../diagrams/data20.xml"/><Relationship Id="rId1" Type="http://schemas.openxmlformats.org/officeDocument/2006/relationships/slideLayout" Target="../slideLayouts/slideLayout2.xml"/><Relationship Id="rId6" Type="http://schemas.microsoft.com/office/2007/relationships/diagramDrawing" Target="../diagrams/drawing20.xml"/><Relationship Id="rId5" Type="http://schemas.openxmlformats.org/officeDocument/2006/relationships/diagramColors" Target="../diagrams/colors20.xml"/><Relationship Id="rId4" Type="http://schemas.openxmlformats.org/officeDocument/2006/relationships/diagramQuickStyle" Target="../diagrams/quickStyle20.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8" Type="http://schemas.openxmlformats.org/officeDocument/2006/relationships/diagramLayout" Target="../diagrams/layout22.xml"/><Relationship Id="rId3" Type="http://schemas.openxmlformats.org/officeDocument/2006/relationships/diagramLayout" Target="../diagrams/layout21.xml"/><Relationship Id="rId7" Type="http://schemas.openxmlformats.org/officeDocument/2006/relationships/diagramData" Target="../diagrams/data22.xml"/><Relationship Id="rId2" Type="http://schemas.openxmlformats.org/officeDocument/2006/relationships/diagramData" Target="../diagrams/data21.xml"/><Relationship Id="rId1" Type="http://schemas.openxmlformats.org/officeDocument/2006/relationships/slideLayout" Target="../slideLayouts/slideLayout2.xml"/><Relationship Id="rId6" Type="http://schemas.microsoft.com/office/2007/relationships/diagramDrawing" Target="../diagrams/drawing21.xml"/><Relationship Id="rId11" Type="http://schemas.microsoft.com/office/2007/relationships/diagramDrawing" Target="../diagrams/drawing22.xml"/><Relationship Id="rId5" Type="http://schemas.openxmlformats.org/officeDocument/2006/relationships/diagramColors" Target="../diagrams/colors21.xml"/><Relationship Id="rId10" Type="http://schemas.openxmlformats.org/officeDocument/2006/relationships/diagramColors" Target="../diagrams/colors22.xml"/><Relationship Id="rId4" Type="http://schemas.openxmlformats.org/officeDocument/2006/relationships/diagramQuickStyle" Target="../diagrams/quickStyle21.xml"/><Relationship Id="rId9" Type="http://schemas.openxmlformats.org/officeDocument/2006/relationships/diagramQuickStyle" Target="../diagrams/quickStyle22.xml"/></Relationships>
</file>

<file path=ppt/slides/_rels/slide21.xml.rels><?xml version="1.0" encoding="UTF-8" standalone="yes"?>
<Relationships xmlns="http://schemas.openxmlformats.org/package/2006/relationships"><Relationship Id="rId3" Type="http://schemas.openxmlformats.org/officeDocument/2006/relationships/diagramLayout" Target="../diagrams/layout23.xml"/><Relationship Id="rId2" Type="http://schemas.openxmlformats.org/officeDocument/2006/relationships/diagramData" Target="../diagrams/data23.xml"/><Relationship Id="rId1" Type="http://schemas.openxmlformats.org/officeDocument/2006/relationships/slideLayout" Target="../slideLayouts/slideLayout2.xml"/><Relationship Id="rId6" Type="http://schemas.microsoft.com/office/2007/relationships/diagramDrawing" Target="../diagrams/drawing23.xml"/><Relationship Id="rId5" Type="http://schemas.openxmlformats.org/officeDocument/2006/relationships/diagramColors" Target="../diagrams/colors23.xml"/><Relationship Id="rId4" Type="http://schemas.openxmlformats.org/officeDocument/2006/relationships/diagramQuickStyle" Target="../diagrams/quickStyle23.xml"/></Relationships>
</file>

<file path=ppt/slides/_rels/slide2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395536" y="2132856"/>
          <a:ext cx="7772400" cy="14700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Diagram 4"/>
          <p:cNvGraphicFramePr/>
          <p:nvPr/>
        </p:nvGraphicFramePr>
        <p:xfrm>
          <a:off x="467544" y="3861048"/>
          <a:ext cx="3096344" cy="1296144"/>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3074" name="Picture 2" descr="http://www.mdfoundations.com/images/underpinning1f.jpg"/>
          <p:cNvPicPr>
            <a:picLocks noChangeAspect="1" noChangeArrowheads="1"/>
          </p:cNvPicPr>
          <p:nvPr/>
        </p:nvPicPr>
        <p:blipFill>
          <a:blip r:embed="rId12" cstate="print"/>
          <a:srcRect/>
          <a:stretch>
            <a:fillRect/>
          </a:stretch>
        </p:blipFill>
        <p:spPr bwMode="auto">
          <a:xfrm>
            <a:off x="4932040" y="3861048"/>
            <a:ext cx="3312368" cy="2485830"/>
          </a:xfrm>
          <a:prstGeom prst="rect">
            <a:avLst/>
          </a:prstGeom>
          <a:noFill/>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4"/>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nvPr>
        </p:nvGraphicFramePr>
        <p:xfrm>
          <a:off x="395536" y="1484784"/>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67544" y="692696"/>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6146" name="Picture 2" descr="http://www.newayspropertycare.co.uk/images/underpinning-survey.jpg"/>
          <p:cNvPicPr>
            <a:picLocks noChangeAspect="1" noChangeArrowheads="1"/>
          </p:cNvPicPr>
          <p:nvPr/>
        </p:nvPicPr>
        <p:blipFill>
          <a:blip r:embed="rId7" cstate="print"/>
          <a:srcRect/>
          <a:stretch>
            <a:fillRect/>
          </a:stretch>
        </p:blipFill>
        <p:spPr bwMode="auto">
          <a:xfrm>
            <a:off x="2987824" y="2924944"/>
            <a:ext cx="2669282" cy="3865121"/>
          </a:xfrm>
          <a:prstGeom prst="rect">
            <a:avLst/>
          </a:prstGeom>
          <a:noFill/>
        </p:spPr>
      </p:pic>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graphicFrame>
        <p:nvGraphicFramePr>
          <p:cNvPr id="4" name="Content Placeholder 3"/>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530" name="Picture 2"/>
          <p:cNvPicPr>
            <a:picLocks noChangeAspect="1" noChangeArrowheads="1"/>
          </p:cNvPicPr>
          <p:nvPr/>
        </p:nvPicPr>
        <p:blipFill>
          <a:blip r:embed="rId2" cstate="print"/>
          <a:srcRect l="28418" t="28172" r="28762" b="33438"/>
          <a:stretch>
            <a:fillRect/>
          </a:stretch>
        </p:blipFill>
        <p:spPr bwMode="auto">
          <a:xfrm>
            <a:off x="467545" y="548680"/>
            <a:ext cx="8087052" cy="579788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3554" name="Picture 2"/>
          <p:cNvPicPr>
            <a:picLocks noChangeAspect="1" noChangeArrowheads="1"/>
          </p:cNvPicPr>
          <p:nvPr/>
        </p:nvPicPr>
        <p:blipFill>
          <a:blip r:embed="rId2" cstate="print"/>
          <a:srcRect l="22512" t="29156" r="21379" b="11782"/>
          <a:stretch>
            <a:fillRect/>
          </a:stretch>
        </p:blipFill>
        <p:spPr bwMode="auto">
          <a:xfrm>
            <a:off x="779579" y="548680"/>
            <a:ext cx="7464829" cy="5893286"/>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p:cNvPicPr>
            <a:picLocks noChangeAspect="1" noChangeArrowheads="1"/>
          </p:cNvPicPr>
          <p:nvPr/>
        </p:nvPicPr>
        <p:blipFill>
          <a:blip r:embed="rId2" cstate="print"/>
          <a:srcRect l="23989" t="27188" r="22117" b="12766"/>
          <a:stretch>
            <a:fillRect/>
          </a:stretch>
        </p:blipFill>
        <p:spPr bwMode="auto">
          <a:xfrm>
            <a:off x="801614" y="332656"/>
            <a:ext cx="7370786" cy="6159150"/>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12" name="Diagram 11"/>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13" name="Content Placeholder 12"/>
          <p:cNvGraphicFramePr>
            <a:graphicFrameLocks noGrp="1"/>
          </p:cNvGraphicFramePr>
          <p:nvPr>
            <p:ph sz="half" idx="1"/>
          </p:nvPr>
        </p:nvGraphicFramePr>
        <p:xfrm>
          <a:off x="457200" y="1600200"/>
          <a:ext cx="4038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0" name="Content Placeholder 9"/>
          <p:cNvSpPr>
            <a:spLocks noGrp="1"/>
          </p:cNvSpPr>
          <p:nvPr>
            <p:ph sz="half" idx="2"/>
          </p:nvPr>
        </p:nvSpPr>
        <p:spPr/>
        <p:txBody>
          <a:bodyPr/>
          <a:lstStyle/>
          <a:p>
            <a:endParaRPr lang="en-GB"/>
          </a:p>
        </p:txBody>
      </p:sp>
      <p:pic>
        <p:nvPicPr>
          <p:cNvPr id="25604" name="Picture 4" descr="http://environment.uwe.ac.uk/geocal/foundations/gifs/jack.gif"/>
          <p:cNvPicPr>
            <a:picLocks noChangeAspect="1" noChangeArrowheads="1"/>
          </p:cNvPicPr>
          <p:nvPr/>
        </p:nvPicPr>
        <p:blipFill>
          <a:blip r:embed="rId12" cstate="print"/>
          <a:srcRect/>
          <a:stretch>
            <a:fillRect/>
          </a:stretch>
        </p:blipFill>
        <p:spPr bwMode="auto">
          <a:xfrm>
            <a:off x="4814593" y="1772816"/>
            <a:ext cx="3806221" cy="4248472"/>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graphicFrame>
        <p:nvGraphicFramePr>
          <p:cNvPr id="7" name="Content Placeholder 6"/>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22" name="Picture 2"/>
          <p:cNvPicPr>
            <a:picLocks noChangeAspect="1" noChangeArrowheads="1"/>
          </p:cNvPicPr>
          <p:nvPr/>
        </p:nvPicPr>
        <p:blipFill>
          <a:blip r:embed="rId2" cstate="print"/>
          <a:srcRect l="31371" t="25219" r="28762" b="9813"/>
          <a:stretch>
            <a:fillRect/>
          </a:stretch>
        </p:blipFill>
        <p:spPr bwMode="auto">
          <a:xfrm>
            <a:off x="1763688" y="332656"/>
            <a:ext cx="5040560" cy="6160684"/>
          </a:xfrm>
          <a:prstGeom prst="rect">
            <a:avLst/>
          </a:prstGeom>
          <a:ln w="127000" cap="sq">
            <a:solidFill>
              <a:srgbClr val="000000"/>
            </a:solidFill>
            <a:miter lim="800000"/>
          </a:ln>
          <a:effectLst>
            <a:outerShdw blurRad="57150" dist="50800" dir="2700000" algn="tl" rotWithShape="0">
              <a:srgbClr val="000000">
                <a:alpha val="40000"/>
              </a:srgbClr>
            </a:outerShdw>
          </a:effectLst>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5" name="Content Placeholder 4"/>
          <p:cNvGraphicFramePr>
            <a:graphicFrameLocks noGrp="1"/>
          </p:cNvGraphicFramePr>
          <p:nvPr>
            <p:ph idx="1"/>
          </p:nvPr>
        </p:nvGraphicFramePr>
        <p:xfrm>
          <a:off x="457200" y="1600200"/>
          <a:ext cx="8229600" cy="45259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215918659"/>
              </p:ext>
            </p:extLst>
          </p:nvPr>
        </p:nvGraphicFramePr>
        <p:xfrm>
          <a:off x="457200" y="274638"/>
          <a:ext cx="8229600" cy="11430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Content Placeholder 2"/>
          <p:cNvSpPr>
            <a:spLocks noGrp="1"/>
          </p:cNvSpPr>
          <p:nvPr>
            <p:ph idx="1"/>
          </p:nvPr>
        </p:nvSpPr>
        <p:spPr/>
        <p:txBody>
          <a:bodyPr/>
          <a:lstStyle/>
          <a:p>
            <a:r>
              <a:rPr lang="en-GB" b="1" dirty="0"/>
              <a:t>Mass concrete </a:t>
            </a:r>
            <a:r>
              <a:rPr lang="en-GB" i="1" dirty="0"/>
              <a:t>Figure 2</a:t>
            </a:r>
          </a:p>
          <a:p>
            <a:r>
              <a:rPr lang="en-GB" b="1" dirty="0"/>
              <a:t>Pier-and-beam </a:t>
            </a:r>
            <a:r>
              <a:rPr lang="en-GB" i="1" dirty="0"/>
              <a:t>Figure 3</a:t>
            </a:r>
          </a:p>
          <a:p>
            <a:r>
              <a:rPr lang="en-GB" b="1" dirty="0"/>
              <a:t>Pile-and-beam </a:t>
            </a:r>
            <a:r>
              <a:rPr lang="en-GB" i="1" dirty="0"/>
              <a:t>Figure 4</a:t>
            </a:r>
          </a:p>
          <a:p>
            <a:r>
              <a:rPr lang="en-GB" b="1" dirty="0"/>
              <a:t>Pile </a:t>
            </a:r>
            <a:r>
              <a:rPr lang="en-GB" i="1" dirty="0"/>
              <a:t>Figure 5</a:t>
            </a:r>
            <a:endParaRPr lang="en-GB" dirty="0"/>
          </a:p>
        </p:txBody>
      </p:sp>
    </p:spTree>
    <p:extLst>
      <p:ext uri="{BB962C8B-B14F-4D97-AF65-F5344CB8AC3E}">
        <p14:creationId xmlns:p14="http://schemas.microsoft.com/office/powerpoint/2010/main" val="281165705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19614" t="52264" r="11506" b="5358"/>
          <a:stretch/>
        </p:blipFill>
        <p:spPr bwMode="auto">
          <a:xfrm>
            <a:off x="179512" y="332656"/>
            <a:ext cx="8712968" cy="5832648"/>
          </a:xfrm>
          <a:prstGeom prst="rect">
            <a:avLst/>
          </a:prstGeom>
          <a:ln w="889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chemeClr val="accent1"/>
                </a:solidFill>
              </a14:hiddenFill>
            </a:ext>
          </a:extLst>
        </p:spPr>
      </p:pic>
    </p:spTree>
    <p:extLst>
      <p:ext uri="{BB962C8B-B14F-4D97-AF65-F5344CB8AC3E}">
        <p14:creationId xmlns:p14="http://schemas.microsoft.com/office/powerpoint/2010/main" val="23905924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0001" t="21004" r="12123" b="10919"/>
          <a:stretch/>
        </p:blipFill>
        <p:spPr bwMode="auto">
          <a:xfrm>
            <a:off x="-900608" y="49426"/>
            <a:ext cx="10861589" cy="680857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02331913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5251" t="24587" r="6100" b="7088"/>
          <a:stretch/>
        </p:blipFill>
        <p:spPr bwMode="auto">
          <a:xfrm>
            <a:off x="-396552" y="0"/>
            <a:ext cx="10985158" cy="683328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270224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31429" t="10007" r="12896" b="13884"/>
          <a:stretch/>
        </p:blipFill>
        <p:spPr bwMode="auto">
          <a:xfrm>
            <a:off x="-180528" y="-675456"/>
            <a:ext cx="9433048" cy="7611763"/>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819633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73</TotalTime>
  <Words>725</Words>
  <Application>Microsoft Office PowerPoint</Application>
  <PresentationFormat>On-screen Show (4:3)</PresentationFormat>
  <Paragraphs>42</Paragraphs>
  <Slides>25</Slides>
  <Notes>0</Notes>
  <HiddenSlides>0</HiddenSlides>
  <MMClips>0</MMClips>
  <ScaleCrop>false</ScaleCrop>
  <HeadingPairs>
    <vt:vector size="4" baseType="variant">
      <vt:variant>
        <vt:lpstr>Theme</vt:lpstr>
      </vt:variant>
      <vt:variant>
        <vt:i4>1</vt:i4>
      </vt:variant>
      <vt:variant>
        <vt:lpstr>Slide Titles</vt:lpstr>
      </vt:variant>
      <vt:variant>
        <vt:i4>25</vt:i4>
      </vt:variant>
    </vt:vector>
  </HeadingPairs>
  <TitlesOfParts>
    <vt:vector size="26"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NPTC</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template</dc:creator>
  <cp:lastModifiedBy>Roberts, Jeff</cp:lastModifiedBy>
  <cp:revision>7</cp:revision>
  <dcterms:created xsi:type="dcterms:W3CDTF">2012-10-18T15:12:05Z</dcterms:created>
  <dcterms:modified xsi:type="dcterms:W3CDTF">2014-05-12T11:12:34Z</dcterms:modified>
</cp:coreProperties>
</file>