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9" r:id="rId3"/>
    <p:sldId id="267" r:id="rId4"/>
    <p:sldId id="257" r:id="rId5"/>
    <p:sldId id="268" r:id="rId6"/>
    <p:sldId id="269" r:id="rId7"/>
    <p:sldId id="283" r:id="rId8"/>
    <p:sldId id="274" r:id="rId9"/>
    <p:sldId id="278" r:id="rId10"/>
    <p:sldId id="277" r:id="rId11"/>
    <p:sldId id="288" r:id="rId12"/>
    <p:sldId id="270" r:id="rId13"/>
    <p:sldId id="276" r:id="rId14"/>
    <p:sldId id="272" r:id="rId15"/>
    <p:sldId id="273" r:id="rId16"/>
    <p:sldId id="281" r:id="rId17"/>
    <p:sldId id="282" r:id="rId18"/>
    <p:sldId id="280" r:id="rId19"/>
    <p:sldId id="289" r:id="rId20"/>
    <p:sldId id="284" r:id="rId21"/>
    <p:sldId id="275" r:id="rId22"/>
    <p:sldId id="285" r:id="rId23"/>
    <p:sldId id="286" r:id="rId24"/>
    <p:sldId id="28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18">
            <a:extLst>
              <a:ext uri="{FF2B5EF4-FFF2-40B4-BE49-F238E27FC236}">
                <a16:creationId xmlns:a16="http://schemas.microsoft.com/office/drawing/2014/main" id="{55102F28-4A36-4AE1-9FC5-1FBACEB33CFA}"/>
              </a:ext>
            </a:extLst>
          </p:cNvPr>
          <p:cNvGrpSpPr/>
          <p:nvPr/>
        </p:nvGrpSpPr>
        <p:grpSpPr>
          <a:xfrm>
            <a:off x="546097" y="-4764"/>
            <a:ext cx="5014918" cy="6862763"/>
            <a:chOff x="546097" y="-4764"/>
            <a:chExt cx="5014918" cy="6862763"/>
          </a:xfrm>
        </p:grpSpPr>
        <p:sp>
          <p:nvSpPr>
            <p:cNvPr id="3" name="Freeform 6">
              <a:extLst>
                <a:ext uri="{FF2B5EF4-FFF2-40B4-BE49-F238E27FC236}">
                  <a16:creationId xmlns:a16="http://schemas.microsoft.com/office/drawing/2014/main" id="{DAB09450-89D7-4CD9-AAB4-9ECA3C9E9425}"/>
                </a:ext>
              </a:extLst>
            </p:cNvPr>
            <p:cNvSpPr/>
            <p:nvPr/>
          </p:nvSpPr>
          <p:spPr>
            <a:xfrm>
              <a:off x="984251" y="-4764"/>
              <a:ext cx="1063620" cy="2782884"/>
            </a:xfrm>
            <a:custGeom>
              <a:avLst/>
              <a:gdLst>
                <a:gd name="f0" fmla="val w"/>
                <a:gd name="f1" fmla="val h"/>
                <a:gd name="f2" fmla="val 0"/>
                <a:gd name="f3" fmla="val 670"/>
                <a:gd name="f4" fmla="val 1753"/>
                <a:gd name="f5" fmla="val 1696"/>
                <a:gd name="f6" fmla="val 225"/>
                <a:gd name="f7" fmla="val 430"/>
                <a:gd name="f8" fmla="*/ f0 1 670"/>
                <a:gd name="f9" fmla="*/ f1 1 1753"/>
                <a:gd name="f10" fmla="+- f4 0 f2"/>
                <a:gd name="f11" fmla="+- f3 0 f2"/>
                <a:gd name="f12" fmla="*/ f11 1 670"/>
                <a:gd name="f13" fmla="*/ f10 1 1753"/>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670" h="1753">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7">
              <a:extLst>
                <a:ext uri="{FF2B5EF4-FFF2-40B4-BE49-F238E27FC236}">
                  <a16:creationId xmlns:a16="http://schemas.microsoft.com/office/drawing/2014/main" id="{85B31093-7D63-466C-8947-FE218264EA70}"/>
                </a:ext>
              </a:extLst>
            </p:cNvPr>
            <p:cNvSpPr/>
            <p:nvPr/>
          </p:nvSpPr>
          <p:spPr>
            <a:xfrm>
              <a:off x="546097" y="-4764"/>
              <a:ext cx="1035045" cy="2673348"/>
            </a:xfrm>
            <a:custGeom>
              <a:avLst/>
              <a:gdLst>
                <a:gd name="f0" fmla="val w"/>
                <a:gd name="f1" fmla="val h"/>
                <a:gd name="f2" fmla="val 0"/>
                <a:gd name="f3" fmla="val 652"/>
                <a:gd name="f4" fmla="val 1684"/>
                <a:gd name="f5" fmla="val 225"/>
                <a:gd name="f6" fmla="val 411"/>
                <a:gd name="f7" fmla="val 1627"/>
                <a:gd name="f8" fmla="val 219"/>
                <a:gd name="f9" fmla="val 1681"/>
                <a:gd name="f10" fmla="*/ f0 1 652"/>
                <a:gd name="f11" fmla="*/ f1 1 1684"/>
                <a:gd name="f12" fmla="+- f4 0 f2"/>
                <a:gd name="f13" fmla="+- f3 0 f2"/>
                <a:gd name="f14" fmla="*/ f13 1 652"/>
                <a:gd name="f15" fmla="*/ f12 1 1684"/>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652" h="1684">
                  <a:moveTo>
                    <a:pt x="f5" y="f4"/>
                  </a:moveTo>
                  <a:lnTo>
                    <a:pt x="f3" y="f2"/>
                  </a:lnTo>
                  <a:lnTo>
                    <a:pt x="f6" y="f2"/>
                  </a:lnTo>
                  <a:lnTo>
                    <a:pt x="f2" y="f7"/>
                  </a:lnTo>
                  <a:lnTo>
                    <a:pt x="f8" y="f9"/>
                  </a:lnTo>
                  <a:lnTo>
                    <a:pt x="f5" y="f4"/>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9">
              <a:extLst>
                <a:ext uri="{FF2B5EF4-FFF2-40B4-BE49-F238E27FC236}">
                  <a16:creationId xmlns:a16="http://schemas.microsoft.com/office/drawing/2014/main" id="{A0FB4BFA-E325-4EEF-A350-A6DB64B613D8}"/>
                </a:ext>
              </a:extLst>
            </p:cNvPr>
            <p:cNvSpPr/>
            <p:nvPr/>
          </p:nvSpPr>
          <p:spPr>
            <a:xfrm>
              <a:off x="546097" y="2582859"/>
              <a:ext cx="2693986" cy="4275140"/>
            </a:xfrm>
            <a:custGeom>
              <a:avLst/>
              <a:gdLst>
                <a:gd name="f0" fmla="val w"/>
                <a:gd name="f1" fmla="val h"/>
                <a:gd name="f2" fmla="val 0"/>
                <a:gd name="f3" fmla="val 1697"/>
                <a:gd name="f4" fmla="val 2693"/>
                <a:gd name="f5" fmla="val 1622"/>
                <a:gd name="f6" fmla="*/ f0 1 1697"/>
                <a:gd name="f7" fmla="*/ f1 1 2693"/>
                <a:gd name="f8" fmla="+- f4 0 f2"/>
                <a:gd name="f9" fmla="+- f3 0 f2"/>
                <a:gd name="f10" fmla="*/ f9 1 1697"/>
                <a:gd name="f11" fmla="*/ f8 1 2693"/>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697" h="2693">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10">
              <a:extLst>
                <a:ext uri="{FF2B5EF4-FFF2-40B4-BE49-F238E27FC236}">
                  <a16:creationId xmlns:a16="http://schemas.microsoft.com/office/drawing/2014/main" id="{5C8031D6-3AAD-4DC7-AC4E-9C667EE642D0}"/>
                </a:ext>
              </a:extLst>
            </p:cNvPr>
            <p:cNvSpPr/>
            <p:nvPr/>
          </p:nvSpPr>
          <p:spPr>
            <a:xfrm>
              <a:off x="989015" y="2692395"/>
              <a:ext cx="3332165" cy="4165604"/>
            </a:xfrm>
            <a:custGeom>
              <a:avLst/>
              <a:gdLst>
                <a:gd name="f0" fmla="val w"/>
                <a:gd name="f1" fmla="val h"/>
                <a:gd name="f2" fmla="val 0"/>
                <a:gd name="f3" fmla="val 2099"/>
                <a:gd name="f4" fmla="val 2624"/>
                <a:gd name="f5" fmla="val 2021"/>
                <a:gd name="f6" fmla="*/ f0 1 2099"/>
                <a:gd name="f7" fmla="*/ f1 1 2624"/>
                <a:gd name="f8" fmla="+- f4 0 f2"/>
                <a:gd name="f9" fmla="+- f3 0 f2"/>
                <a:gd name="f10" fmla="*/ f9 1 2099"/>
                <a:gd name="f11" fmla="*/ f8 1 2624"/>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099" h="2624">
                  <a:moveTo>
                    <a:pt x="f3" y="f4"/>
                  </a:moveTo>
                  <a:lnTo>
                    <a:pt x="f2" y="f2"/>
                  </a:lnTo>
                  <a:lnTo>
                    <a:pt x="f5" y="f4"/>
                  </a:lnTo>
                  <a:lnTo>
                    <a:pt x="f3" y="f4"/>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11">
              <a:extLst>
                <a:ext uri="{FF2B5EF4-FFF2-40B4-BE49-F238E27FC236}">
                  <a16:creationId xmlns:a16="http://schemas.microsoft.com/office/drawing/2014/main" id="{30CE324E-3B0B-44D0-A4BD-EBE2015672EA}"/>
                </a:ext>
              </a:extLst>
            </p:cNvPr>
            <p:cNvSpPr/>
            <p:nvPr/>
          </p:nvSpPr>
          <p:spPr>
            <a:xfrm>
              <a:off x="984251" y="2687641"/>
              <a:ext cx="4576764" cy="4170358"/>
            </a:xfrm>
            <a:custGeom>
              <a:avLst/>
              <a:gdLst>
                <a:gd name="f0" fmla="val w"/>
                <a:gd name="f1" fmla="val h"/>
                <a:gd name="f2" fmla="val 0"/>
                <a:gd name="f3" fmla="val 2883"/>
                <a:gd name="f4" fmla="val 2627"/>
                <a:gd name="f5" fmla="val 3"/>
                <a:gd name="f6" fmla="val 2102"/>
                <a:gd name="f7" fmla="val 225"/>
                <a:gd name="f8" fmla="val 57"/>
                <a:gd name="f9" fmla="*/ f0 1 2883"/>
                <a:gd name="f10" fmla="*/ f1 1 2627"/>
                <a:gd name="f11" fmla="+- f4 0 f2"/>
                <a:gd name="f12" fmla="+- f3 0 f2"/>
                <a:gd name="f13" fmla="*/ f12 1 2883"/>
                <a:gd name="f14" fmla="*/ f11 1 2627"/>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2883" h="2627">
                  <a:moveTo>
                    <a:pt x="f2" y="f2"/>
                  </a:moveTo>
                  <a:lnTo>
                    <a:pt x="f5" y="f5"/>
                  </a:lnTo>
                  <a:lnTo>
                    <a:pt x="f6" y="f4"/>
                  </a:lnTo>
                  <a:lnTo>
                    <a:pt x="f3" y="f4"/>
                  </a:lnTo>
                  <a:lnTo>
                    <a:pt x="f7" y="f8"/>
                  </a:lnTo>
                  <a:lnTo>
                    <a:pt x="f2" y="f2"/>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12">
              <a:extLst>
                <a:ext uri="{FF2B5EF4-FFF2-40B4-BE49-F238E27FC236}">
                  <a16:creationId xmlns:a16="http://schemas.microsoft.com/office/drawing/2014/main" id="{44979D57-46DD-4D27-96A9-0F860FBFCFFB}"/>
                </a:ext>
              </a:extLst>
            </p:cNvPr>
            <p:cNvSpPr/>
            <p:nvPr/>
          </p:nvSpPr>
          <p:spPr>
            <a:xfrm>
              <a:off x="546097" y="2578095"/>
              <a:ext cx="3584576" cy="4279904"/>
            </a:xfrm>
            <a:custGeom>
              <a:avLst/>
              <a:gdLst>
                <a:gd name="f0" fmla="val w"/>
                <a:gd name="f1" fmla="val h"/>
                <a:gd name="f2" fmla="val 0"/>
                <a:gd name="f3" fmla="val 2258"/>
                <a:gd name="f4" fmla="val 2696"/>
                <a:gd name="f5" fmla="val 264"/>
                <a:gd name="f6" fmla="val 111"/>
                <a:gd name="f7" fmla="val 228"/>
                <a:gd name="f8" fmla="val 60"/>
                <a:gd name="f9" fmla="val 225"/>
                <a:gd name="f10" fmla="val 57"/>
                <a:gd name="f11" fmla="val 3"/>
                <a:gd name="f12" fmla="val 1697"/>
                <a:gd name="f13" fmla="*/ f0 1 2258"/>
                <a:gd name="f14" fmla="*/ f1 1 2696"/>
                <a:gd name="f15" fmla="+- f4 0 f2"/>
                <a:gd name="f16" fmla="+- f3 0 f2"/>
                <a:gd name="f17" fmla="*/ f16 1 2258"/>
                <a:gd name="f18" fmla="*/ f15 1 2696"/>
                <a:gd name="f19" fmla="*/ 0 1 f17"/>
                <a:gd name="f20" fmla="*/ f3 1 f17"/>
                <a:gd name="f21" fmla="*/ 0 1 f18"/>
                <a:gd name="f22" fmla="*/ f4 1 f18"/>
                <a:gd name="f23" fmla="*/ f19 f13 1"/>
                <a:gd name="f24" fmla="*/ f20 f13 1"/>
                <a:gd name="f25" fmla="*/ f22 f14 1"/>
                <a:gd name="f26" fmla="*/ f21 f14 1"/>
              </a:gdLst>
              <a:ahLst/>
              <a:cxnLst>
                <a:cxn ang="3cd4">
                  <a:pos x="hc" y="t"/>
                </a:cxn>
                <a:cxn ang="0">
                  <a:pos x="r" y="vc"/>
                </a:cxn>
                <a:cxn ang="cd4">
                  <a:pos x="hc" y="b"/>
                </a:cxn>
                <a:cxn ang="cd2">
                  <a:pos x="l" y="vc"/>
                </a:cxn>
              </a:cxnLst>
              <a:rect l="f23" t="f26" r="f24" b="f25"/>
              <a:pathLst>
                <a:path w="2258" h="2696">
                  <a:moveTo>
                    <a:pt x="f3" y="f4"/>
                  </a:moveTo>
                  <a:lnTo>
                    <a:pt x="f5" y="f6"/>
                  </a:lnTo>
                  <a:lnTo>
                    <a:pt x="f7" y="f8"/>
                  </a:lnTo>
                  <a:lnTo>
                    <a:pt x="f9" y="f10"/>
                  </a:lnTo>
                  <a:lnTo>
                    <a:pt x="f2" y="f2"/>
                  </a:lnTo>
                  <a:lnTo>
                    <a:pt x="f2" y="f11"/>
                  </a:lnTo>
                  <a:lnTo>
                    <a:pt x="f12"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9" name="Title 1">
            <a:extLst>
              <a:ext uri="{FF2B5EF4-FFF2-40B4-BE49-F238E27FC236}">
                <a16:creationId xmlns:a16="http://schemas.microsoft.com/office/drawing/2014/main" id="{22578E60-840C-4E35-9064-352308E79D2B}"/>
              </a:ext>
            </a:extLst>
          </p:cNvPr>
          <p:cNvSpPr txBox="1">
            <a:spLocks noGrp="1"/>
          </p:cNvSpPr>
          <p:nvPr>
            <p:ph type="ctrTitle"/>
          </p:nvPr>
        </p:nvSpPr>
        <p:spPr>
          <a:xfrm>
            <a:off x="2928402" y="1380067"/>
            <a:ext cx="8574621" cy="2616198"/>
          </a:xfrm>
        </p:spPr>
        <p:txBody>
          <a:bodyPr anchor="b" anchorCtr="0"/>
          <a:lstStyle>
            <a:lvl1pPr algn="r">
              <a:defRPr sz="6000"/>
            </a:lvl1pPr>
          </a:lstStyle>
          <a:p>
            <a:pPr lvl="0"/>
            <a:r>
              <a:rPr lang="en-US"/>
              <a:t>Click to edit Master title style</a:t>
            </a:r>
          </a:p>
        </p:txBody>
      </p:sp>
      <p:sp>
        <p:nvSpPr>
          <p:cNvPr id="10" name="Subtitle 2">
            <a:extLst>
              <a:ext uri="{FF2B5EF4-FFF2-40B4-BE49-F238E27FC236}">
                <a16:creationId xmlns:a16="http://schemas.microsoft.com/office/drawing/2014/main" id="{26DB3008-A950-413C-85E9-5556F602D1A3}"/>
              </a:ext>
            </a:extLst>
          </p:cNvPr>
          <p:cNvSpPr txBox="1">
            <a:spLocks noGrp="1"/>
          </p:cNvSpPr>
          <p:nvPr>
            <p:ph type="subTitle" idx="1"/>
          </p:nvPr>
        </p:nvSpPr>
        <p:spPr>
          <a:xfrm>
            <a:off x="4515380" y="3996266"/>
            <a:ext cx="6987643" cy="1388534"/>
          </a:xfrm>
        </p:spPr>
        <p:txBody>
          <a:bodyPr anchor="t"/>
          <a:lstStyle>
            <a:lvl1pPr marL="0" indent="0" algn="r">
              <a:spcBef>
                <a:spcPts val="500"/>
              </a:spcBef>
              <a:buNone/>
              <a:defRPr sz="2100"/>
            </a:lvl1pPr>
          </a:lstStyle>
          <a:p>
            <a:pPr lvl="0"/>
            <a:r>
              <a:rPr lang="en-US"/>
              <a:t>Click to edit Master subtitle style</a:t>
            </a:r>
          </a:p>
        </p:txBody>
      </p:sp>
      <p:sp>
        <p:nvSpPr>
          <p:cNvPr id="11" name="Date Placeholder 3">
            <a:extLst>
              <a:ext uri="{FF2B5EF4-FFF2-40B4-BE49-F238E27FC236}">
                <a16:creationId xmlns:a16="http://schemas.microsoft.com/office/drawing/2014/main" id="{C92AA430-8B2E-4B17-8992-81D94E44FEEC}"/>
              </a:ext>
            </a:extLst>
          </p:cNvPr>
          <p:cNvSpPr txBox="1">
            <a:spLocks noGrp="1"/>
          </p:cNvSpPr>
          <p:nvPr>
            <p:ph type="dt" sz="half" idx="7"/>
          </p:nvPr>
        </p:nvSpPr>
        <p:spPr>
          <a:xfrm>
            <a:off x="9732654" y="5883277"/>
            <a:ext cx="1143000" cy="365129"/>
          </a:xfrm>
        </p:spPr>
        <p:txBody>
          <a:bodyPr/>
          <a:lstStyle>
            <a:lvl1pPr>
              <a:defRPr/>
            </a:lvl1pPr>
          </a:lstStyle>
          <a:p>
            <a:pPr lvl="0"/>
            <a:fld id="{FA0B327B-518A-4ECC-AE3F-62DB0F06A65A}" type="datetime1">
              <a:rPr lang="en-US"/>
              <a:pPr lvl="0"/>
              <a:t>10/23/2019</a:t>
            </a:fld>
            <a:endParaRPr lang="en-US"/>
          </a:p>
        </p:txBody>
      </p:sp>
      <p:sp>
        <p:nvSpPr>
          <p:cNvPr id="12" name="Footer Placeholder 4">
            <a:extLst>
              <a:ext uri="{FF2B5EF4-FFF2-40B4-BE49-F238E27FC236}">
                <a16:creationId xmlns:a16="http://schemas.microsoft.com/office/drawing/2014/main" id="{A8C34697-0D82-4A9D-BA25-A3E3A748FC87}"/>
              </a:ext>
            </a:extLst>
          </p:cNvPr>
          <p:cNvSpPr txBox="1">
            <a:spLocks noGrp="1"/>
          </p:cNvSpPr>
          <p:nvPr>
            <p:ph type="ftr" sz="quarter" idx="9"/>
          </p:nvPr>
        </p:nvSpPr>
        <p:spPr>
          <a:xfrm>
            <a:off x="5332415" y="5883277"/>
            <a:ext cx="4324042" cy="365129"/>
          </a:xfrm>
        </p:spPr>
        <p:txBody>
          <a:bodyPr/>
          <a:lstStyle>
            <a:lvl1pPr>
              <a:defRPr/>
            </a:lvl1pPr>
          </a:lstStyle>
          <a:p>
            <a:pPr lvl="0"/>
            <a:endParaRPr lang="en-US"/>
          </a:p>
        </p:txBody>
      </p:sp>
      <p:sp>
        <p:nvSpPr>
          <p:cNvPr id="13" name="Slide Number Placeholder 5">
            <a:extLst>
              <a:ext uri="{FF2B5EF4-FFF2-40B4-BE49-F238E27FC236}">
                <a16:creationId xmlns:a16="http://schemas.microsoft.com/office/drawing/2014/main" id="{7813C213-0B15-43BF-A8FF-EA306BB47F96}"/>
              </a:ext>
            </a:extLst>
          </p:cNvPr>
          <p:cNvSpPr txBox="1">
            <a:spLocks noGrp="1"/>
          </p:cNvSpPr>
          <p:nvPr>
            <p:ph type="sldNum" sz="quarter" idx="8"/>
          </p:nvPr>
        </p:nvSpPr>
        <p:spPr>
          <a:xfrm>
            <a:off x="10951860" y="5883277"/>
            <a:ext cx="551163" cy="365129"/>
          </a:xfrm>
        </p:spPr>
        <p:txBody>
          <a:bodyPr/>
          <a:lstStyle>
            <a:lvl1pPr>
              <a:defRPr/>
            </a:lvl1pPr>
          </a:lstStyle>
          <a:p>
            <a:pPr lvl="0"/>
            <a:fld id="{17B6CD59-BA56-4106-A80E-3C33C628B71A}" type="slidenum">
              <a:t>‹#›</a:t>
            </a:fld>
            <a:endParaRPr lang="en-US"/>
          </a:p>
        </p:txBody>
      </p:sp>
    </p:spTree>
    <p:extLst>
      <p:ext uri="{BB962C8B-B14F-4D97-AF65-F5344CB8AC3E}">
        <p14:creationId xmlns:p14="http://schemas.microsoft.com/office/powerpoint/2010/main" val="183539759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CCA45F19-8C53-47AB-B484-A510DC532609}"/>
              </a:ext>
            </a:extLst>
          </p:cNvPr>
          <p:cNvGrpSpPr/>
          <p:nvPr/>
        </p:nvGrpSpPr>
        <p:grpSpPr>
          <a:xfrm>
            <a:off x="150811" y="0"/>
            <a:ext cx="2436812" cy="6858000"/>
            <a:chOff x="150811" y="0"/>
            <a:chExt cx="2436812" cy="6858000"/>
          </a:xfrm>
        </p:grpSpPr>
        <p:sp>
          <p:nvSpPr>
            <p:cNvPr id="8" name="Freeform 6">
              <a:extLst>
                <a:ext uri="{FF2B5EF4-FFF2-40B4-BE49-F238E27FC236}">
                  <a16:creationId xmlns:a16="http://schemas.microsoft.com/office/drawing/2014/main" id="{880C187D-064E-47AF-A933-1E2BF38A6B40}"/>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7">
              <a:extLst>
                <a:ext uri="{FF2B5EF4-FFF2-40B4-BE49-F238E27FC236}">
                  <a16:creationId xmlns:a16="http://schemas.microsoft.com/office/drawing/2014/main" id="{0BA8BD40-3BC7-4575-98D2-A5EDC7A9A669}"/>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8">
              <a:extLst>
                <a:ext uri="{FF2B5EF4-FFF2-40B4-BE49-F238E27FC236}">
                  <a16:creationId xmlns:a16="http://schemas.microsoft.com/office/drawing/2014/main" id="{B73B770E-C7AA-439D-AD05-80026BECB427}"/>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9">
              <a:extLst>
                <a:ext uri="{FF2B5EF4-FFF2-40B4-BE49-F238E27FC236}">
                  <a16:creationId xmlns:a16="http://schemas.microsoft.com/office/drawing/2014/main" id="{518A5675-D20A-43DF-AB40-962A636FE8E2}"/>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10">
              <a:extLst>
                <a:ext uri="{FF2B5EF4-FFF2-40B4-BE49-F238E27FC236}">
                  <a16:creationId xmlns:a16="http://schemas.microsoft.com/office/drawing/2014/main" id="{C69A0045-DDF9-42CE-AAC2-D75FD618B926}"/>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1">
              <a:extLst>
                <a:ext uri="{FF2B5EF4-FFF2-40B4-BE49-F238E27FC236}">
                  <a16:creationId xmlns:a16="http://schemas.microsoft.com/office/drawing/2014/main" id="{F759162C-7D74-4490-A138-3D4622DA98E2}"/>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415F64D5-1095-4D3D-B92E-A6C253D29BFB}"/>
              </a:ext>
            </a:extLst>
          </p:cNvPr>
          <p:cNvSpPr txBox="1">
            <a:spLocks noGrp="1"/>
          </p:cNvSpPr>
          <p:nvPr>
            <p:ph type="title"/>
          </p:nvPr>
        </p:nvSpPr>
        <p:spPr>
          <a:xfrm>
            <a:off x="1484308" y="685800"/>
            <a:ext cx="10018715" cy="1752603"/>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A2B91D6B-A575-4C9B-8F42-323D193959FC}"/>
              </a:ext>
            </a:extLst>
          </p:cNvPr>
          <p:cNvSpPr txBox="1">
            <a:spLocks noGrp="1"/>
          </p:cNvSpPr>
          <p:nvPr>
            <p:ph idx="1"/>
          </p:nvPr>
        </p:nvSpPr>
        <p:spPr>
          <a:xfrm>
            <a:off x="1484308" y="2667003"/>
            <a:ext cx="10018715" cy="31242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F9960A5-FE14-4F04-AA23-302B1C3F7DC3}"/>
              </a:ext>
            </a:extLst>
          </p:cNvPr>
          <p:cNvSpPr txBox="1">
            <a:spLocks noGrp="1"/>
          </p:cNvSpPr>
          <p:nvPr>
            <p:ph type="dt" sz="half" idx="7"/>
          </p:nvPr>
        </p:nvSpPr>
        <p:spPr>
          <a:xfrm>
            <a:off x="9732654" y="5883277"/>
            <a:ext cx="1143000" cy="365129"/>
          </a:xfrm>
        </p:spPr>
        <p:txBody>
          <a:bodyPr/>
          <a:lstStyle>
            <a:lvl1pPr>
              <a:defRPr/>
            </a:lvl1pPr>
          </a:lstStyle>
          <a:p>
            <a:pPr lvl="0"/>
            <a:fld id="{82641956-6F31-4B75-A62E-F0CEC53D7D95}" type="datetime1">
              <a:rPr lang="en-US"/>
              <a:pPr lvl="0"/>
              <a:t>10/23/2019</a:t>
            </a:fld>
            <a:endParaRPr lang="en-US"/>
          </a:p>
        </p:txBody>
      </p:sp>
      <p:sp>
        <p:nvSpPr>
          <p:cNvPr id="5" name="Footer Placeholder 4">
            <a:extLst>
              <a:ext uri="{FF2B5EF4-FFF2-40B4-BE49-F238E27FC236}">
                <a16:creationId xmlns:a16="http://schemas.microsoft.com/office/drawing/2014/main" id="{B0DF6804-2A0B-49A3-8A35-87B669D3FE45}"/>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23E983D-5F0E-49EA-BB85-84EC868FE366}"/>
              </a:ext>
            </a:extLst>
          </p:cNvPr>
          <p:cNvSpPr txBox="1">
            <a:spLocks noGrp="1"/>
          </p:cNvSpPr>
          <p:nvPr>
            <p:ph type="sldNum" sz="quarter" idx="8"/>
          </p:nvPr>
        </p:nvSpPr>
        <p:spPr>
          <a:xfrm>
            <a:off x="10951860" y="5867128"/>
            <a:ext cx="551163" cy="365129"/>
          </a:xfrm>
        </p:spPr>
        <p:txBody>
          <a:bodyPr/>
          <a:lstStyle>
            <a:lvl1pPr>
              <a:defRPr/>
            </a:lvl1pPr>
          </a:lstStyle>
          <a:p>
            <a:pPr lvl="0"/>
            <a:fld id="{7FFDB7A1-6108-4F76-B9C3-728A05F1EF66}" type="slidenum">
              <a:t>‹#›</a:t>
            </a:fld>
            <a:endParaRPr lang="en-US"/>
          </a:p>
        </p:txBody>
      </p:sp>
    </p:spTree>
    <p:extLst>
      <p:ext uri="{BB962C8B-B14F-4D97-AF65-F5344CB8AC3E}">
        <p14:creationId xmlns:p14="http://schemas.microsoft.com/office/powerpoint/2010/main" val="71709186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22995B4A-B049-4003-9634-8FF769F3079C}"/>
              </a:ext>
            </a:extLst>
          </p:cNvPr>
          <p:cNvGrpSpPr/>
          <p:nvPr/>
        </p:nvGrpSpPr>
        <p:grpSpPr>
          <a:xfrm>
            <a:off x="150811" y="0"/>
            <a:ext cx="2436812" cy="6858000"/>
            <a:chOff x="150811" y="0"/>
            <a:chExt cx="2436812" cy="6858000"/>
          </a:xfrm>
        </p:grpSpPr>
        <p:sp>
          <p:nvSpPr>
            <p:cNvPr id="8" name="Freeform 6">
              <a:extLst>
                <a:ext uri="{FF2B5EF4-FFF2-40B4-BE49-F238E27FC236}">
                  <a16:creationId xmlns:a16="http://schemas.microsoft.com/office/drawing/2014/main" id="{4B3811A9-D376-4595-8B24-7541F109B245}"/>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7">
              <a:extLst>
                <a:ext uri="{FF2B5EF4-FFF2-40B4-BE49-F238E27FC236}">
                  <a16:creationId xmlns:a16="http://schemas.microsoft.com/office/drawing/2014/main" id="{AF2F6944-DF8C-4E39-805B-A3625CF49D94}"/>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8">
              <a:extLst>
                <a:ext uri="{FF2B5EF4-FFF2-40B4-BE49-F238E27FC236}">
                  <a16:creationId xmlns:a16="http://schemas.microsoft.com/office/drawing/2014/main" id="{F6B4D8F3-35B2-4C2E-A7A8-FD0E61301051}"/>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9">
              <a:extLst>
                <a:ext uri="{FF2B5EF4-FFF2-40B4-BE49-F238E27FC236}">
                  <a16:creationId xmlns:a16="http://schemas.microsoft.com/office/drawing/2014/main" id="{0CCAA79B-0C42-4FD6-9ED9-D0FC2DFDA8CE}"/>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10">
              <a:extLst>
                <a:ext uri="{FF2B5EF4-FFF2-40B4-BE49-F238E27FC236}">
                  <a16:creationId xmlns:a16="http://schemas.microsoft.com/office/drawing/2014/main" id="{4059D0B7-2727-41CD-AEBC-876D50F66327}"/>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1">
              <a:extLst>
                <a:ext uri="{FF2B5EF4-FFF2-40B4-BE49-F238E27FC236}">
                  <a16:creationId xmlns:a16="http://schemas.microsoft.com/office/drawing/2014/main" id="{D566AB51-ADDB-4A96-920B-6157E5F973BA}"/>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C5B0C9C3-F292-4B4D-A1AF-CB9294C42CD5}"/>
              </a:ext>
            </a:extLst>
          </p:cNvPr>
          <p:cNvSpPr txBox="1">
            <a:spLocks noGrp="1"/>
          </p:cNvSpPr>
          <p:nvPr>
            <p:ph type="title"/>
          </p:nvPr>
        </p:nvSpPr>
        <p:spPr>
          <a:xfrm>
            <a:off x="2572280" y="2667003"/>
            <a:ext cx="8930743" cy="2110380"/>
          </a:xfrm>
        </p:spPr>
        <p:txBody>
          <a:bodyPr anchor="b" anchorCtr="0"/>
          <a:lstStyle>
            <a:lvl1pPr algn="r">
              <a:defRPr/>
            </a:lvl1pPr>
          </a:lstStyle>
          <a:p>
            <a:pPr lvl="0"/>
            <a:r>
              <a:rPr lang="en-US"/>
              <a:t>Click to edit Master title style</a:t>
            </a:r>
          </a:p>
        </p:txBody>
      </p:sp>
      <p:sp>
        <p:nvSpPr>
          <p:cNvPr id="3" name="Text Placeholder 2">
            <a:extLst>
              <a:ext uri="{FF2B5EF4-FFF2-40B4-BE49-F238E27FC236}">
                <a16:creationId xmlns:a16="http://schemas.microsoft.com/office/drawing/2014/main" id="{12E0CEB6-ADA9-4E3F-B7A6-8DD6C6BF89C0}"/>
              </a:ext>
            </a:extLst>
          </p:cNvPr>
          <p:cNvSpPr txBox="1">
            <a:spLocks noGrp="1"/>
          </p:cNvSpPr>
          <p:nvPr>
            <p:ph type="body" idx="1"/>
          </p:nvPr>
        </p:nvSpPr>
        <p:spPr>
          <a:xfrm>
            <a:off x="2572280" y="4777383"/>
            <a:ext cx="8930743" cy="860395"/>
          </a:xfrm>
        </p:spPr>
        <p:txBody>
          <a:bodyPr anchor="t"/>
          <a:lstStyle>
            <a:lvl1pPr marL="0" indent="0" algn="r">
              <a:spcBef>
                <a:spcPts val="500"/>
              </a:spcBef>
              <a:buNone/>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FC07103D-288A-49EC-B14D-2D40F089F618}"/>
              </a:ext>
            </a:extLst>
          </p:cNvPr>
          <p:cNvSpPr txBox="1">
            <a:spLocks noGrp="1"/>
          </p:cNvSpPr>
          <p:nvPr>
            <p:ph type="dt" sz="half" idx="7"/>
          </p:nvPr>
        </p:nvSpPr>
        <p:spPr>
          <a:xfrm>
            <a:off x="9732654" y="5883277"/>
            <a:ext cx="1143000" cy="365129"/>
          </a:xfrm>
        </p:spPr>
        <p:txBody>
          <a:bodyPr/>
          <a:lstStyle>
            <a:lvl1pPr>
              <a:defRPr/>
            </a:lvl1pPr>
          </a:lstStyle>
          <a:p>
            <a:pPr lvl="0"/>
            <a:fld id="{50F6E027-125A-43A9-B648-F25C74A89AE6}" type="datetime1">
              <a:rPr lang="en-US"/>
              <a:pPr lvl="0"/>
              <a:t>10/23/2019</a:t>
            </a:fld>
            <a:endParaRPr lang="en-US"/>
          </a:p>
        </p:txBody>
      </p:sp>
      <p:sp>
        <p:nvSpPr>
          <p:cNvPr id="5" name="Footer Placeholder 4">
            <a:extLst>
              <a:ext uri="{FF2B5EF4-FFF2-40B4-BE49-F238E27FC236}">
                <a16:creationId xmlns:a16="http://schemas.microsoft.com/office/drawing/2014/main" id="{1D35E702-7057-4ADE-9AAD-A3993C8AE6A5}"/>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17F4C7F-218E-43AF-809A-D88515189B9C}"/>
              </a:ext>
            </a:extLst>
          </p:cNvPr>
          <p:cNvSpPr txBox="1">
            <a:spLocks noGrp="1"/>
          </p:cNvSpPr>
          <p:nvPr>
            <p:ph type="sldNum" sz="quarter" idx="8"/>
          </p:nvPr>
        </p:nvSpPr>
        <p:spPr>
          <a:xfrm>
            <a:off x="10951860" y="5883277"/>
            <a:ext cx="551163" cy="365129"/>
          </a:xfrm>
        </p:spPr>
        <p:txBody>
          <a:bodyPr/>
          <a:lstStyle>
            <a:lvl1pPr>
              <a:defRPr/>
            </a:lvl1pPr>
          </a:lstStyle>
          <a:p>
            <a:pPr lvl="0"/>
            <a:fld id="{112E6D0B-40F6-453F-B296-906197D32CF0}" type="slidenum">
              <a:t>‹#›</a:t>
            </a:fld>
            <a:endParaRPr lang="en-US"/>
          </a:p>
        </p:txBody>
      </p:sp>
    </p:spTree>
    <p:extLst>
      <p:ext uri="{BB962C8B-B14F-4D97-AF65-F5344CB8AC3E}">
        <p14:creationId xmlns:p14="http://schemas.microsoft.com/office/powerpoint/2010/main" val="2105015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D38D1BB6-97F3-469D-BAE0-DB95AAE0FC61}"/>
              </a:ext>
            </a:extLst>
          </p:cNvPr>
          <p:cNvGrpSpPr/>
          <p:nvPr/>
        </p:nvGrpSpPr>
        <p:grpSpPr>
          <a:xfrm>
            <a:off x="150811" y="0"/>
            <a:ext cx="2436812" cy="6858000"/>
            <a:chOff x="150811" y="0"/>
            <a:chExt cx="2436812" cy="6858000"/>
          </a:xfrm>
        </p:grpSpPr>
        <p:sp>
          <p:nvSpPr>
            <p:cNvPr id="9" name="Freeform 6">
              <a:extLst>
                <a:ext uri="{FF2B5EF4-FFF2-40B4-BE49-F238E27FC236}">
                  <a16:creationId xmlns:a16="http://schemas.microsoft.com/office/drawing/2014/main" id="{A5731AD3-8F23-4A9A-A3EC-6C2E586D56A4}"/>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7">
              <a:extLst>
                <a:ext uri="{FF2B5EF4-FFF2-40B4-BE49-F238E27FC236}">
                  <a16:creationId xmlns:a16="http://schemas.microsoft.com/office/drawing/2014/main" id="{6C9CD6A9-C803-46B0-86FD-5A6CE217D9C8}"/>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8">
              <a:extLst>
                <a:ext uri="{FF2B5EF4-FFF2-40B4-BE49-F238E27FC236}">
                  <a16:creationId xmlns:a16="http://schemas.microsoft.com/office/drawing/2014/main" id="{B970B977-298B-4FA2-82A7-E68EC80A9741}"/>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9">
              <a:extLst>
                <a:ext uri="{FF2B5EF4-FFF2-40B4-BE49-F238E27FC236}">
                  <a16:creationId xmlns:a16="http://schemas.microsoft.com/office/drawing/2014/main" id="{9AFDF1BF-1266-414D-BFB4-CAC8D86414AF}"/>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0">
              <a:extLst>
                <a:ext uri="{FF2B5EF4-FFF2-40B4-BE49-F238E27FC236}">
                  <a16:creationId xmlns:a16="http://schemas.microsoft.com/office/drawing/2014/main" id="{31C6400D-5373-4358-9446-7E8DA35AC702}"/>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11">
              <a:extLst>
                <a:ext uri="{FF2B5EF4-FFF2-40B4-BE49-F238E27FC236}">
                  <a16:creationId xmlns:a16="http://schemas.microsoft.com/office/drawing/2014/main" id="{1E291C30-BCAC-494F-BF43-E45345F422D7}"/>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3BAE1196-541A-463A-8527-65D25223587A}"/>
              </a:ext>
            </a:extLst>
          </p:cNvPr>
          <p:cNvSpPr txBox="1">
            <a:spLocks noGrp="1"/>
          </p:cNvSpPr>
          <p:nvPr>
            <p:ph type="title"/>
          </p:nvPr>
        </p:nvSpPr>
        <p:spPr>
          <a:xfrm>
            <a:off x="1484308" y="685800"/>
            <a:ext cx="10018715" cy="1752603"/>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A96EB320-E6B9-4962-A9B5-E41170C81A3C}"/>
              </a:ext>
            </a:extLst>
          </p:cNvPr>
          <p:cNvSpPr txBox="1">
            <a:spLocks noGrp="1"/>
          </p:cNvSpPr>
          <p:nvPr>
            <p:ph idx="1"/>
          </p:nvPr>
        </p:nvSpPr>
        <p:spPr>
          <a:xfrm>
            <a:off x="1484308" y="2667003"/>
            <a:ext cx="4895057" cy="3124203"/>
          </a:xfrm>
        </p:spPr>
        <p:txBody>
          <a:bodyPr/>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92B2F12-8E5F-42EC-8686-7663ED453439}"/>
              </a:ext>
            </a:extLst>
          </p:cNvPr>
          <p:cNvSpPr txBox="1">
            <a:spLocks noGrp="1"/>
          </p:cNvSpPr>
          <p:nvPr>
            <p:ph idx="2"/>
          </p:nvPr>
        </p:nvSpPr>
        <p:spPr>
          <a:xfrm>
            <a:off x="6607966" y="2667003"/>
            <a:ext cx="4895057" cy="3124203"/>
          </a:xfrm>
        </p:spPr>
        <p:txBody>
          <a:bodyPr/>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E89F608-52E7-4C0A-81E7-0F22D8A24C8D}"/>
              </a:ext>
            </a:extLst>
          </p:cNvPr>
          <p:cNvSpPr txBox="1">
            <a:spLocks noGrp="1"/>
          </p:cNvSpPr>
          <p:nvPr>
            <p:ph type="dt" sz="half" idx="7"/>
          </p:nvPr>
        </p:nvSpPr>
        <p:spPr>
          <a:xfrm>
            <a:off x="9732654" y="5883277"/>
            <a:ext cx="1143000" cy="365129"/>
          </a:xfrm>
        </p:spPr>
        <p:txBody>
          <a:bodyPr/>
          <a:lstStyle>
            <a:lvl1pPr>
              <a:defRPr/>
            </a:lvl1pPr>
          </a:lstStyle>
          <a:p>
            <a:pPr lvl="0"/>
            <a:fld id="{8A844CA6-2CBA-4457-86C8-8FB36956C3AA}" type="datetime1">
              <a:rPr lang="en-US"/>
              <a:pPr lvl="0"/>
              <a:t>10/23/2019</a:t>
            </a:fld>
            <a:endParaRPr lang="en-US"/>
          </a:p>
        </p:txBody>
      </p:sp>
      <p:sp>
        <p:nvSpPr>
          <p:cNvPr id="6" name="Footer Placeholder 5">
            <a:extLst>
              <a:ext uri="{FF2B5EF4-FFF2-40B4-BE49-F238E27FC236}">
                <a16:creationId xmlns:a16="http://schemas.microsoft.com/office/drawing/2014/main" id="{DCB13A79-C0E9-4616-9B2A-AF9E2BDA6239}"/>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363B973F-6162-4B28-9AE2-8CC4D588BD40}"/>
              </a:ext>
            </a:extLst>
          </p:cNvPr>
          <p:cNvSpPr txBox="1">
            <a:spLocks noGrp="1"/>
          </p:cNvSpPr>
          <p:nvPr>
            <p:ph type="sldNum" sz="quarter" idx="8"/>
          </p:nvPr>
        </p:nvSpPr>
        <p:spPr>
          <a:xfrm>
            <a:off x="10951860" y="5883277"/>
            <a:ext cx="551163" cy="365129"/>
          </a:xfrm>
        </p:spPr>
        <p:txBody>
          <a:bodyPr/>
          <a:lstStyle>
            <a:lvl1pPr>
              <a:defRPr/>
            </a:lvl1pPr>
          </a:lstStyle>
          <a:p>
            <a:pPr lvl="0"/>
            <a:fld id="{21F92B88-DD78-4A06-9B8A-24AB1D6BF2BD}" type="slidenum">
              <a:t>‹#›</a:t>
            </a:fld>
            <a:endParaRPr lang="en-US"/>
          </a:p>
        </p:txBody>
      </p:sp>
    </p:spTree>
    <p:extLst>
      <p:ext uri="{BB962C8B-B14F-4D97-AF65-F5344CB8AC3E}">
        <p14:creationId xmlns:p14="http://schemas.microsoft.com/office/powerpoint/2010/main" val="3400105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0" name="Group 6">
            <a:extLst>
              <a:ext uri="{FF2B5EF4-FFF2-40B4-BE49-F238E27FC236}">
                <a16:creationId xmlns:a16="http://schemas.microsoft.com/office/drawing/2014/main" id="{ED70D6D9-A6A1-40CB-9E98-E06DEEC53A9C}"/>
              </a:ext>
            </a:extLst>
          </p:cNvPr>
          <p:cNvGrpSpPr/>
          <p:nvPr/>
        </p:nvGrpSpPr>
        <p:grpSpPr>
          <a:xfrm>
            <a:off x="150811" y="0"/>
            <a:ext cx="2436812" cy="6858000"/>
            <a:chOff x="150811" y="0"/>
            <a:chExt cx="2436812" cy="6858000"/>
          </a:xfrm>
        </p:grpSpPr>
        <p:sp>
          <p:nvSpPr>
            <p:cNvPr id="11" name="Freeform 6">
              <a:extLst>
                <a:ext uri="{FF2B5EF4-FFF2-40B4-BE49-F238E27FC236}">
                  <a16:creationId xmlns:a16="http://schemas.microsoft.com/office/drawing/2014/main" id="{6DD1CBAC-08A0-4E50-BB93-84A58BD18E3B}"/>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7">
              <a:extLst>
                <a:ext uri="{FF2B5EF4-FFF2-40B4-BE49-F238E27FC236}">
                  <a16:creationId xmlns:a16="http://schemas.microsoft.com/office/drawing/2014/main" id="{923C3CB5-82E1-4389-B52F-5B2308D97CA7}"/>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8">
              <a:extLst>
                <a:ext uri="{FF2B5EF4-FFF2-40B4-BE49-F238E27FC236}">
                  <a16:creationId xmlns:a16="http://schemas.microsoft.com/office/drawing/2014/main" id="{36D7F8DD-5298-412B-848C-5C82D0B7FE82}"/>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9">
              <a:extLst>
                <a:ext uri="{FF2B5EF4-FFF2-40B4-BE49-F238E27FC236}">
                  <a16:creationId xmlns:a16="http://schemas.microsoft.com/office/drawing/2014/main" id="{A34B34D7-C09F-485F-A35D-317FE8C3EF98}"/>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Freeform 10">
              <a:extLst>
                <a:ext uri="{FF2B5EF4-FFF2-40B4-BE49-F238E27FC236}">
                  <a16:creationId xmlns:a16="http://schemas.microsoft.com/office/drawing/2014/main" id="{7B374996-D83A-4E56-8AD2-CA38F9D66EB9}"/>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6" name="Freeform 11">
              <a:extLst>
                <a:ext uri="{FF2B5EF4-FFF2-40B4-BE49-F238E27FC236}">
                  <a16:creationId xmlns:a16="http://schemas.microsoft.com/office/drawing/2014/main" id="{807C9DA8-64A2-463D-BEB9-B09F8976CA73}"/>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E7251B62-B5D9-4E6B-9355-8C1A40527F3E}"/>
              </a:ext>
            </a:extLst>
          </p:cNvPr>
          <p:cNvSpPr txBox="1">
            <a:spLocks noGrp="1"/>
          </p:cNvSpPr>
          <p:nvPr>
            <p:ph type="title"/>
          </p:nvPr>
        </p:nvSpPr>
        <p:spPr>
          <a:xfrm>
            <a:off x="1484308" y="685800"/>
            <a:ext cx="10018715" cy="175260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397D2985-395D-4BA2-879B-3AC78B2D098D}"/>
              </a:ext>
            </a:extLst>
          </p:cNvPr>
          <p:cNvSpPr txBox="1">
            <a:spLocks noGrp="1"/>
          </p:cNvSpPr>
          <p:nvPr>
            <p:ph type="body" idx="1"/>
          </p:nvPr>
        </p:nvSpPr>
        <p:spPr>
          <a:xfrm>
            <a:off x="1772180" y="2658535"/>
            <a:ext cx="4607186" cy="576264"/>
          </a:xfrm>
        </p:spPr>
        <p:txBody>
          <a:bodyPr anchor="b">
            <a:noAutofit/>
          </a:bodyPr>
          <a:lstStyle>
            <a:lvl1pPr marL="0" indent="0">
              <a:spcBef>
                <a:spcPts val="700"/>
              </a:spcBef>
              <a:buNone/>
              <a:defRPr sz="2800">
                <a:solidFill>
                  <a:srgbClr val="1287C3"/>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2821449E-97AF-4787-8301-DDAAD4EBC76B}"/>
              </a:ext>
            </a:extLst>
          </p:cNvPr>
          <p:cNvSpPr txBox="1">
            <a:spLocks noGrp="1"/>
          </p:cNvSpPr>
          <p:nvPr>
            <p:ph idx="2"/>
          </p:nvPr>
        </p:nvSpPr>
        <p:spPr>
          <a:xfrm>
            <a:off x="1484308" y="3335338"/>
            <a:ext cx="4895057" cy="2455858"/>
          </a:xfrm>
        </p:spPr>
        <p:txBody>
          <a:bodyPr anchor="t"/>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6A658CD-6EC4-48A5-A979-8FA8F9F40F0B}"/>
              </a:ext>
            </a:extLst>
          </p:cNvPr>
          <p:cNvSpPr txBox="1">
            <a:spLocks noGrp="1"/>
          </p:cNvSpPr>
          <p:nvPr>
            <p:ph type="body" idx="3"/>
          </p:nvPr>
        </p:nvSpPr>
        <p:spPr>
          <a:xfrm>
            <a:off x="6880485" y="2667003"/>
            <a:ext cx="4622538" cy="576264"/>
          </a:xfrm>
        </p:spPr>
        <p:txBody>
          <a:bodyPr anchor="b">
            <a:noAutofit/>
          </a:bodyPr>
          <a:lstStyle>
            <a:lvl1pPr marL="0" indent="0">
              <a:spcBef>
                <a:spcPts val="700"/>
              </a:spcBef>
              <a:buNone/>
              <a:defRPr sz="2800">
                <a:solidFill>
                  <a:srgbClr val="1287C3"/>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701B345A-4527-4815-8325-75B659F95441}"/>
              </a:ext>
            </a:extLst>
          </p:cNvPr>
          <p:cNvSpPr txBox="1">
            <a:spLocks noGrp="1"/>
          </p:cNvSpPr>
          <p:nvPr>
            <p:ph idx="4"/>
          </p:nvPr>
        </p:nvSpPr>
        <p:spPr>
          <a:xfrm>
            <a:off x="6607966" y="3335338"/>
            <a:ext cx="4895057" cy="2455858"/>
          </a:xfrm>
        </p:spPr>
        <p:txBody>
          <a:bodyPr anchor="t"/>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954B810-8361-4663-9893-7BA89F48EFC2}"/>
              </a:ext>
            </a:extLst>
          </p:cNvPr>
          <p:cNvSpPr txBox="1">
            <a:spLocks noGrp="1"/>
          </p:cNvSpPr>
          <p:nvPr>
            <p:ph type="dt" sz="half" idx="7"/>
          </p:nvPr>
        </p:nvSpPr>
        <p:spPr>
          <a:xfrm>
            <a:off x="9732654" y="5883277"/>
            <a:ext cx="1143000" cy="365129"/>
          </a:xfrm>
        </p:spPr>
        <p:txBody>
          <a:bodyPr/>
          <a:lstStyle>
            <a:lvl1pPr>
              <a:defRPr/>
            </a:lvl1pPr>
          </a:lstStyle>
          <a:p>
            <a:pPr lvl="0"/>
            <a:fld id="{1FF92C27-F313-4101-B94A-9C1DCF488FFA}" type="datetime1">
              <a:rPr lang="en-US"/>
              <a:pPr lvl="0"/>
              <a:t>10/23/2019</a:t>
            </a:fld>
            <a:endParaRPr lang="en-US"/>
          </a:p>
        </p:txBody>
      </p:sp>
      <p:sp>
        <p:nvSpPr>
          <p:cNvPr id="8" name="Footer Placeholder 7">
            <a:extLst>
              <a:ext uri="{FF2B5EF4-FFF2-40B4-BE49-F238E27FC236}">
                <a16:creationId xmlns:a16="http://schemas.microsoft.com/office/drawing/2014/main" id="{EF039B21-5DE8-41D8-BC35-447286D5BAB1}"/>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5089C4EF-69AB-4E3B-996E-01E6FA3AF786}"/>
              </a:ext>
            </a:extLst>
          </p:cNvPr>
          <p:cNvSpPr txBox="1">
            <a:spLocks noGrp="1"/>
          </p:cNvSpPr>
          <p:nvPr>
            <p:ph type="sldNum" sz="quarter" idx="8"/>
          </p:nvPr>
        </p:nvSpPr>
        <p:spPr>
          <a:xfrm>
            <a:off x="10951860" y="5883277"/>
            <a:ext cx="551163" cy="365129"/>
          </a:xfrm>
        </p:spPr>
        <p:txBody>
          <a:bodyPr/>
          <a:lstStyle>
            <a:lvl1pPr>
              <a:defRPr/>
            </a:lvl1pPr>
          </a:lstStyle>
          <a:p>
            <a:pPr lvl="0"/>
            <a:fld id="{1A31C35F-64ED-43A7-845F-E2EB4FAF2B31}" type="slidenum">
              <a:t>‹#›</a:t>
            </a:fld>
            <a:endParaRPr lang="en-US"/>
          </a:p>
        </p:txBody>
      </p:sp>
    </p:spTree>
    <p:extLst>
      <p:ext uri="{BB962C8B-B14F-4D97-AF65-F5344CB8AC3E}">
        <p14:creationId xmlns:p14="http://schemas.microsoft.com/office/powerpoint/2010/main" val="2460231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6" name="Group 6">
            <a:extLst>
              <a:ext uri="{FF2B5EF4-FFF2-40B4-BE49-F238E27FC236}">
                <a16:creationId xmlns:a16="http://schemas.microsoft.com/office/drawing/2014/main" id="{086073A2-E19B-435E-8780-07345A183435}"/>
              </a:ext>
            </a:extLst>
          </p:cNvPr>
          <p:cNvGrpSpPr/>
          <p:nvPr/>
        </p:nvGrpSpPr>
        <p:grpSpPr>
          <a:xfrm>
            <a:off x="150811" y="0"/>
            <a:ext cx="2436812" cy="6858000"/>
            <a:chOff x="150811" y="0"/>
            <a:chExt cx="2436812" cy="6858000"/>
          </a:xfrm>
        </p:grpSpPr>
        <p:sp>
          <p:nvSpPr>
            <p:cNvPr id="7" name="Freeform 6">
              <a:extLst>
                <a:ext uri="{FF2B5EF4-FFF2-40B4-BE49-F238E27FC236}">
                  <a16:creationId xmlns:a16="http://schemas.microsoft.com/office/drawing/2014/main" id="{42B5E999-5034-46B6-AA2E-D9D0723C69F2}"/>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7">
              <a:extLst>
                <a:ext uri="{FF2B5EF4-FFF2-40B4-BE49-F238E27FC236}">
                  <a16:creationId xmlns:a16="http://schemas.microsoft.com/office/drawing/2014/main" id="{ED717373-E621-4F8E-9C48-48F864C6E0BC}"/>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8">
              <a:extLst>
                <a:ext uri="{FF2B5EF4-FFF2-40B4-BE49-F238E27FC236}">
                  <a16:creationId xmlns:a16="http://schemas.microsoft.com/office/drawing/2014/main" id="{E668BE3B-BE4B-47D4-9191-25976071CC5B}"/>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9">
              <a:extLst>
                <a:ext uri="{FF2B5EF4-FFF2-40B4-BE49-F238E27FC236}">
                  <a16:creationId xmlns:a16="http://schemas.microsoft.com/office/drawing/2014/main" id="{39E415EE-CEFE-4B53-94AD-2E0123EFF5E4}"/>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10">
              <a:extLst>
                <a:ext uri="{FF2B5EF4-FFF2-40B4-BE49-F238E27FC236}">
                  <a16:creationId xmlns:a16="http://schemas.microsoft.com/office/drawing/2014/main" id="{A0E76A92-3099-44C5-8574-3B1B918F254C}"/>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11">
              <a:extLst>
                <a:ext uri="{FF2B5EF4-FFF2-40B4-BE49-F238E27FC236}">
                  <a16:creationId xmlns:a16="http://schemas.microsoft.com/office/drawing/2014/main" id="{24EB6212-B513-42A6-A269-67EF3E4FB9EC}"/>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10E5B9FF-6AD2-4960-8E2E-362E0CE574EE}"/>
              </a:ext>
            </a:extLst>
          </p:cNvPr>
          <p:cNvSpPr txBox="1">
            <a:spLocks noGrp="1"/>
          </p:cNvSpPr>
          <p:nvPr>
            <p:ph type="title"/>
          </p:nvPr>
        </p:nvSpPr>
        <p:spPr>
          <a:xfrm>
            <a:off x="1484308" y="685800"/>
            <a:ext cx="10018715" cy="1752603"/>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B8F4E2E7-E683-4706-9145-B8F2A01D1A68}"/>
              </a:ext>
            </a:extLst>
          </p:cNvPr>
          <p:cNvSpPr txBox="1">
            <a:spLocks noGrp="1"/>
          </p:cNvSpPr>
          <p:nvPr>
            <p:ph type="dt" sz="half" idx="7"/>
          </p:nvPr>
        </p:nvSpPr>
        <p:spPr>
          <a:xfrm>
            <a:off x="9732654" y="5883277"/>
            <a:ext cx="1143000" cy="365129"/>
          </a:xfrm>
        </p:spPr>
        <p:txBody>
          <a:bodyPr/>
          <a:lstStyle>
            <a:lvl1pPr>
              <a:defRPr/>
            </a:lvl1pPr>
          </a:lstStyle>
          <a:p>
            <a:pPr lvl="0"/>
            <a:fld id="{01609BFC-2DBD-4BDB-B625-E636C3BCF129}" type="datetime1">
              <a:rPr lang="en-US"/>
              <a:pPr lvl="0"/>
              <a:t>10/23/2019</a:t>
            </a:fld>
            <a:endParaRPr lang="en-US"/>
          </a:p>
        </p:txBody>
      </p:sp>
      <p:sp>
        <p:nvSpPr>
          <p:cNvPr id="4" name="Footer Placeholder 3">
            <a:extLst>
              <a:ext uri="{FF2B5EF4-FFF2-40B4-BE49-F238E27FC236}">
                <a16:creationId xmlns:a16="http://schemas.microsoft.com/office/drawing/2014/main" id="{2C076DD4-90F1-4F44-8777-C2BD95C1729A}"/>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FCCF5DB0-9756-4DF8-9A2B-82819C2EBCE3}"/>
              </a:ext>
            </a:extLst>
          </p:cNvPr>
          <p:cNvSpPr txBox="1">
            <a:spLocks noGrp="1"/>
          </p:cNvSpPr>
          <p:nvPr>
            <p:ph type="sldNum" sz="quarter" idx="8"/>
          </p:nvPr>
        </p:nvSpPr>
        <p:spPr>
          <a:xfrm>
            <a:off x="10951860" y="5883277"/>
            <a:ext cx="551163" cy="365129"/>
          </a:xfrm>
        </p:spPr>
        <p:txBody>
          <a:bodyPr/>
          <a:lstStyle>
            <a:lvl1pPr>
              <a:defRPr/>
            </a:lvl1pPr>
          </a:lstStyle>
          <a:p>
            <a:pPr lvl="0"/>
            <a:fld id="{19264002-1F1E-4B08-8CE7-5967A2BC894C}" type="slidenum">
              <a:t>‹#›</a:t>
            </a:fld>
            <a:endParaRPr lang="en-US"/>
          </a:p>
        </p:txBody>
      </p:sp>
    </p:spTree>
    <p:extLst>
      <p:ext uri="{BB962C8B-B14F-4D97-AF65-F5344CB8AC3E}">
        <p14:creationId xmlns:p14="http://schemas.microsoft.com/office/powerpoint/2010/main" val="3525042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6">
            <a:extLst>
              <a:ext uri="{FF2B5EF4-FFF2-40B4-BE49-F238E27FC236}">
                <a16:creationId xmlns:a16="http://schemas.microsoft.com/office/drawing/2014/main" id="{88CB6F3E-8569-4E02-8DBC-DCE27A0F90BE}"/>
              </a:ext>
            </a:extLst>
          </p:cNvPr>
          <p:cNvGrpSpPr/>
          <p:nvPr/>
        </p:nvGrpSpPr>
        <p:grpSpPr>
          <a:xfrm>
            <a:off x="150811" y="0"/>
            <a:ext cx="2436812" cy="6858000"/>
            <a:chOff x="150811" y="0"/>
            <a:chExt cx="2436812" cy="6858000"/>
          </a:xfrm>
        </p:grpSpPr>
        <p:sp>
          <p:nvSpPr>
            <p:cNvPr id="6" name="Freeform 6">
              <a:extLst>
                <a:ext uri="{FF2B5EF4-FFF2-40B4-BE49-F238E27FC236}">
                  <a16:creationId xmlns:a16="http://schemas.microsoft.com/office/drawing/2014/main" id="{3183AA6F-EBB6-4B5F-ABDE-DFE18A7C1196}"/>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7">
              <a:extLst>
                <a:ext uri="{FF2B5EF4-FFF2-40B4-BE49-F238E27FC236}">
                  <a16:creationId xmlns:a16="http://schemas.microsoft.com/office/drawing/2014/main" id="{F3818445-4C81-41C7-BA1C-425355CEC487}"/>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8">
              <a:extLst>
                <a:ext uri="{FF2B5EF4-FFF2-40B4-BE49-F238E27FC236}">
                  <a16:creationId xmlns:a16="http://schemas.microsoft.com/office/drawing/2014/main" id="{2F3917EB-57F9-4D21-8D97-BEB48A8E7031}"/>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9">
              <a:extLst>
                <a:ext uri="{FF2B5EF4-FFF2-40B4-BE49-F238E27FC236}">
                  <a16:creationId xmlns:a16="http://schemas.microsoft.com/office/drawing/2014/main" id="{05C06B53-F762-4A6E-B838-3A46BCAA50B6}"/>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10">
              <a:extLst>
                <a:ext uri="{FF2B5EF4-FFF2-40B4-BE49-F238E27FC236}">
                  <a16:creationId xmlns:a16="http://schemas.microsoft.com/office/drawing/2014/main" id="{17B9E1A4-9872-4887-A286-0C3F34DD5E68}"/>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11">
              <a:extLst>
                <a:ext uri="{FF2B5EF4-FFF2-40B4-BE49-F238E27FC236}">
                  <a16:creationId xmlns:a16="http://schemas.microsoft.com/office/drawing/2014/main" id="{5E460B34-72A1-4B90-B106-ECD66CC8EBDF}"/>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Date Placeholder 1">
            <a:extLst>
              <a:ext uri="{FF2B5EF4-FFF2-40B4-BE49-F238E27FC236}">
                <a16:creationId xmlns:a16="http://schemas.microsoft.com/office/drawing/2014/main" id="{8E030CCC-0EC0-409D-80F3-F32CA4BBFF04}"/>
              </a:ext>
            </a:extLst>
          </p:cNvPr>
          <p:cNvSpPr txBox="1">
            <a:spLocks noGrp="1"/>
          </p:cNvSpPr>
          <p:nvPr>
            <p:ph type="dt" sz="half" idx="7"/>
          </p:nvPr>
        </p:nvSpPr>
        <p:spPr>
          <a:xfrm>
            <a:off x="9732654" y="5883277"/>
            <a:ext cx="1143000" cy="365129"/>
          </a:xfrm>
        </p:spPr>
        <p:txBody>
          <a:bodyPr/>
          <a:lstStyle>
            <a:lvl1pPr>
              <a:defRPr/>
            </a:lvl1pPr>
          </a:lstStyle>
          <a:p>
            <a:pPr lvl="0"/>
            <a:fld id="{BDD62703-E16B-474A-A1F1-EC2AB072EA6A}" type="datetime1">
              <a:rPr lang="en-US"/>
              <a:pPr lvl="0"/>
              <a:t>10/23/2019</a:t>
            </a:fld>
            <a:endParaRPr lang="en-US"/>
          </a:p>
        </p:txBody>
      </p:sp>
      <p:sp>
        <p:nvSpPr>
          <p:cNvPr id="3" name="Footer Placeholder 2">
            <a:extLst>
              <a:ext uri="{FF2B5EF4-FFF2-40B4-BE49-F238E27FC236}">
                <a16:creationId xmlns:a16="http://schemas.microsoft.com/office/drawing/2014/main" id="{B5FB065F-2D00-4AD4-A588-3414B6EC1B25}"/>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B76A9C78-16E8-4750-858B-337368C3A775}"/>
              </a:ext>
            </a:extLst>
          </p:cNvPr>
          <p:cNvSpPr txBox="1">
            <a:spLocks noGrp="1"/>
          </p:cNvSpPr>
          <p:nvPr>
            <p:ph type="sldNum" sz="quarter" idx="8"/>
          </p:nvPr>
        </p:nvSpPr>
        <p:spPr>
          <a:xfrm>
            <a:off x="10951860" y="5883277"/>
            <a:ext cx="551163" cy="365129"/>
          </a:xfrm>
        </p:spPr>
        <p:txBody>
          <a:bodyPr/>
          <a:lstStyle>
            <a:lvl1pPr>
              <a:defRPr/>
            </a:lvl1pPr>
          </a:lstStyle>
          <a:p>
            <a:pPr lvl="0"/>
            <a:fld id="{5E134736-CBE5-4A75-9975-AF01625349E9}" type="slidenum">
              <a:t>‹#›</a:t>
            </a:fld>
            <a:endParaRPr lang="en-US"/>
          </a:p>
        </p:txBody>
      </p:sp>
    </p:spTree>
    <p:extLst>
      <p:ext uri="{BB962C8B-B14F-4D97-AF65-F5344CB8AC3E}">
        <p14:creationId xmlns:p14="http://schemas.microsoft.com/office/powerpoint/2010/main" val="269983665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D035AC93-096D-4A11-84ED-9F76A6EED2D6}"/>
              </a:ext>
            </a:extLst>
          </p:cNvPr>
          <p:cNvGrpSpPr/>
          <p:nvPr/>
        </p:nvGrpSpPr>
        <p:grpSpPr>
          <a:xfrm>
            <a:off x="150811" y="0"/>
            <a:ext cx="2436812" cy="6858000"/>
            <a:chOff x="150811" y="0"/>
            <a:chExt cx="2436812" cy="6858000"/>
          </a:xfrm>
        </p:grpSpPr>
        <p:sp>
          <p:nvSpPr>
            <p:cNvPr id="9" name="Freeform 6">
              <a:extLst>
                <a:ext uri="{FF2B5EF4-FFF2-40B4-BE49-F238E27FC236}">
                  <a16:creationId xmlns:a16="http://schemas.microsoft.com/office/drawing/2014/main" id="{71B0550D-8988-461C-B13B-A466F192B24E}"/>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7">
              <a:extLst>
                <a:ext uri="{FF2B5EF4-FFF2-40B4-BE49-F238E27FC236}">
                  <a16:creationId xmlns:a16="http://schemas.microsoft.com/office/drawing/2014/main" id="{CA1E5F6A-752B-40BE-8F66-05099018BC88}"/>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8">
              <a:extLst>
                <a:ext uri="{FF2B5EF4-FFF2-40B4-BE49-F238E27FC236}">
                  <a16:creationId xmlns:a16="http://schemas.microsoft.com/office/drawing/2014/main" id="{ACD7A143-076B-4552-9704-4C4D957E83D0}"/>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9">
              <a:extLst>
                <a:ext uri="{FF2B5EF4-FFF2-40B4-BE49-F238E27FC236}">
                  <a16:creationId xmlns:a16="http://schemas.microsoft.com/office/drawing/2014/main" id="{C4FAC569-71AE-46E1-B391-BCB9319FC6E8}"/>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0">
              <a:extLst>
                <a:ext uri="{FF2B5EF4-FFF2-40B4-BE49-F238E27FC236}">
                  <a16:creationId xmlns:a16="http://schemas.microsoft.com/office/drawing/2014/main" id="{81050B6B-8605-4F3F-A377-FECC579B997D}"/>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11">
              <a:extLst>
                <a:ext uri="{FF2B5EF4-FFF2-40B4-BE49-F238E27FC236}">
                  <a16:creationId xmlns:a16="http://schemas.microsoft.com/office/drawing/2014/main" id="{CB64106A-AD7D-434A-9CE8-3BF553AD77E8}"/>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89E79424-DAE8-4FF5-98AF-171B09F5BFDC}"/>
              </a:ext>
            </a:extLst>
          </p:cNvPr>
          <p:cNvSpPr txBox="1">
            <a:spLocks noGrp="1"/>
          </p:cNvSpPr>
          <p:nvPr>
            <p:ph type="title"/>
          </p:nvPr>
        </p:nvSpPr>
        <p:spPr>
          <a:xfrm>
            <a:off x="1484308" y="1600200"/>
            <a:ext cx="3549124" cy="1371600"/>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CF0406EE-7838-46D9-8861-6351D7914B3B}"/>
              </a:ext>
            </a:extLst>
          </p:cNvPr>
          <p:cNvSpPr txBox="1">
            <a:spLocks noGrp="1"/>
          </p:cNvSpPr>
          <p:nvPr>
            <p:ph idx="1"/>
          </p:nvPr>
        </p:nvSpPr>
        <p:spPr>
          <a:xfrm>
            <a:off x="5262033" y="685800"/>
            <a:ext cx="6240990" cy="5105396"/>
          </a:xfrm>
        </p:spPr>
        <p:txBody>
          <a:bodyPr/>
          <a:lstStyle>
            <a:lvl1pPr>
              <a:spcBef>
                <a:spcPts val="500"/>
              </a:spcBef>
              <a:defRPr sz="2000"/>
            </a:lvl1pPr>
            <a:lvl2pPr>
              <a:spcBef>
                <a:spcPts val="400"/>
              </a:spcBef>
              <a:defRPr sz="1800"/>
            </a:lvl2pPr>
            <a:lvl3pPr>
              <a:defRPr sz="1600"/>
            </a:lvl3pPr>
            <a:lvl4pPr>
              <a:spcBef>
                <a:spcPts val="300"/>
              </a:spcBef>
              <a:defRPr sz="1400"/>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D1AF6CE-40DF-4F86-B9A8-9CC933E718CC}"/>
              </a:ext>
            </a:extLst>
          </p:cNvPr>
          <p:cNvSpPr txBox="1">
            <a:spLocks noGrp="1"/>
          </p:cNvSpPr>
          <p:nvPr>
            <p:ph type="body" idx="2"/>
          </p:nvPr>
        </p:nvSpPr>
        <p:spPr>
          <a:xfrm>
            <a:off x="1484308" y="2971800"/>
            <a:ext cx="3549124" cy="1828800"/>
          </a:xfrm>
        </p:spPr>
        <p:txBody>
          <a:bodyPr anchorCtr="1"/>
          <a:lstStyle>
            <a:lvl1pPr marL="0" indent="0" algn="ctr">
              <a:spcBef>
                <a:spcPts val="400"/>
              </a:spcBef>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8FBF09FC-C59E-47AD-9A3F-7A1BE1C02AB2}"/>
              </a:ext>
            </a:extLst>
          </p:cNvPr>
          <p:cNvSpPr txBox="1">
            <a:spLocks noGrp="1"/>
          </p:cNvSpPr>
          <p:nvPr>
            <p:ph type="dt" sz="half" idx="7"/>
          </p:nvPr>
        </p:nvSpPr>
        <p:spPr>
          <a:xfrm>
            <a:off x="9732654" y="5883277"/>
            <a:ext cx="1143000" cy="365129"/>
          </a:xfrm>
        </p:spPr>
        <p:txBody>
          <a:bodyPr/>
          <a:lstStyle>
            <a:lvl1pPr>
              <a:defRPr/>
            </a:lvl1pPr>
          </a:lstStyle>
          <a:p>
            <a:pPr lvl="0"/>
            <a:fld id="{95D0B1B8-678D-45D2-AD6D-1E464371A5FB}" type="datetime1">
              <a:rPr lang="en-US"/>
              <a:pPr lvl="0"/>
              <a:t>10/23/2019</a:t>
            </a:fld>
            <a:endParaRPr lang="en-US"/>
          </a:p>
        </p:txBody>
      </p:sp>
      <p:sp>
        <p:nvSpPr>
          <p:cNvPr id="6" name="Footer Placeholder 5">
            <a:extLst>
              <a:ext uri="{FF2B5EF4-FFF2-40B4-BE49-F238E27FC236}">
                <a16:creationId xmlns:a16="http://schemas.microsoft.com/office/drawing/2014/main" id="{BCD4DA8E-CE1B-4E38-9C64-75C199EA1AE3}"/>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2212D58-E1D8-4B31-A4F2-244ECB593F31}"/>
              </a:ext>
            </a:extLst>
          </p:cNvPr>
          <p:cNvSpPr txBox="1">
            <a:spLocks noGrp="1"/>
          </p:cNvSpPr>
          <p:nvPr>
            <p:ph type="sldNum" sz="quarter" idx="8"/>
          </p:nvPr>
        </p:nvSpPr>
        <p:spPr>
          <a:xfrm>
            <a:off x="10951860" y="5883277"/>
            <a:ext cx="551163" cy="365129"/>
          </a:xfrm>
        </p:spPr>
        <p:txBody>
          <a:bodyPr/>
          <a:lstStyle>
            <a:lvl1pPr>
              <a:defRPr/>
            </a:lvl1pPr>
          </a:lstStyle>
          <a:p>
            <a:pPr lvl="0"/>
            <a:fld id="{6C405333-2604-43BF-B22B-F22A7D6B0075}" type="slidenum">
              <a:t>‹#›</a:t>
            </a:fld>
            <a:endParaRPr lang="en-US"/>
          </a:p>
        </p:txBody>
      </p:sp>
    </p:spTree>
    <p:extLst>
      <p:ext uri="{BB962C8B-B14F-4D97-AF65-F5344CB8AC3E}">
        <p14:creationId xmlns:p14="http://schemas.microsoft.com/office/powerpoint/2010/main" val="3545701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1431A26B-967D-44E3-B41F-B61D2C7A4DFB}"/>
              </a:ext>
            </a:extLst>
          </p:cNvPr>
          <p:cNvGrpSpPr/>
          <p:nvPr/>
        </p:nvGrpSpPr>
        <p:grpSpPr>
          <a:xfrm>
            <a:off x="150811" y="0"/>
            <a:ext cx="2436812" cy="6858000"/>
            <a:chOff x="150811" y="0"/>
            <a:chExt cx="2436812" cy="6858000"/>
          </a:xfrm>
        </p:grpSpPr>
        <p:sp>
          <p:nvSpPr>
            <p:cNvPr id="9" name="Freeform 6">
              <a:extLst>
                <a:ext uri="{FF2B5EF4-FFF2-40B4-BE49-F238E27FC236}">
                  <a16:creationId xmlns:a16="http://schemas.microsoft.com/office/drawing/2014/main" id="{CAB30645-8D5F-4D54-A507-54E3CCA65D0B}"/>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7">
              <a:extLst>
                <a:ext uri="{FF2B5EF4-FFF2-40B4-BE49-F238E27FC236}">
                  <a16:creationId xmlns:a16="http://schemas.microsoft.com/office/drawing/2014/main" id="{4A99D113-0179-43C0-BD77-0E6F3325F7FD}"/>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8">
              <a:extLst>
                <a:ext uri="{FF2B5EF4-FFF2-40B4-BE49-F238E27FC236}">
                  <a16:creationId xmlns:a16="http://schemas.microsoft.com/office/drawing/2014/main" id="{AC232D3E-377F-491A-8D63-057C0B3986C5}"/>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9">
              <a:extLst>
                <a:ext uri="{FF2B5EF4-FFF2-40B4-BE49-F238E27FC236}">
                  <a16:creationId xmlns:a16="http://schemas.microsoft.com/office/drawing/2014/main" id="{25962C76-D3CC-4C8B-870C-96E012B6E81F}"/>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0">
              <a:extLst>
                <a:ext uri="{FF2B5EF4-FFF2-40B4-BE49-F238E27FC236}">
                  <a16:creationId xmlns:a16="http://schemas.microsoft.com/office/drawing/2014/main" id="{BB5EB5E4-CF84-4F67-B6D1-CEA48CCF036D}"/>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11">
              <a:extLst>
                <a:ext uri="{FF2B5EF4-FFF2-40B4-BE49-F238E27FC236}">
                  <a16:creationId xmlns:a16="http://schemas.microsoft.com/office/drawing/2014/main" id="{7AD85F52-D3E2-4971-B47C-EE208484609D}"/>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DEB27F29-177D-4698-AC0A-C0B1305B293D}"/>
              </a:ext>
            </a:extLst>
          </p:cNvPr>
          <p:cNvSpPr txBox="1">
            <a:spLocks noGrp="1"/>
          </p:cNvSpPr>
          <p:nvPr>
            <p:ph type="title"/>
          </p:nvPr>
        </p:nvSpPr>
        <p:spPr>
          <a:xfrm>
            <a:off x="1482727" y="1752603"/>
            <a:ext cx="5426159" cy="1371600"/>
          </a:xfrm>
        </p:spPr>
        <p:txBody>
          <a:bodyPr anchor="b"/>
          <a:lstStyle>
            <a:lvl1pPr>
              <a:defRPr sz="2800"/>
            </a:lvl1pPr>
          </a:lstStyle>
          <a:p>
            <a:pPr lvl="0"/>
            <a:r>
              <a:rPr lang="en-US"/>
              <a:t>Click to edit Master title style</a:t>
            </a:r>
          </a:p>
        </p:txBody>
      </p:sp>
      <p:sp>
        <p:nvSpPr>
          <p:cNvPr id="3" name="Picture Placeholder 2">
            <a:extLst>
              <a:ext uri="{FF2B5EF4-FFF2-40B4-BE49-F238E27FC236}">
                <a16:creationId xmlns:a16="http://schemas.microsoft.com/office/drawing/2014/main" id="{B0B758A1-0207-4800-8501-4706CAABB333}"/>
              </a:ext>
            </a:extLst>
          </p:cNvPr>
          <p:cNvSpPr txBox="1">
            <a:spLocks noGrp="1"/>
          </p:cNvSpPr>
          <p:nvPr>
            <p:ph type="pic" idx="1"/>
          </p:nvPr>
        </p:nvSpPr>
        <p:spPr>
          <a:xfrm>
            <a:off x="7594686" y="914400"/>
            <a:ext cx="3280976" cy="4572000"/>
          </a:xfrm>
          <a:ln w="38103">
            <a:solidFill>
              <a:srgbClr val="CDD0D1"/>
            </a:solidFill>
            <a:prstDash val="solid"/>
          </a:ln>
        </p:spPr>
        <p:txBody>
          <a:bodyPr anchor="t" anchorCtr="1"/>
          <a:lstStyle>
            <a:lvl1pPr marL="0" indent="0" algn="ctr">
              <a:spcBef>
                <a:spcPts val="400"/>
              </a:spcBef>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2B2DBE54-E9E1-40DB-A7CF-E88D0623DF7C}"/>
              </a:ext>
            </a:extLst>
          </p:cNvPr>
          <p:cNvSpPr txBox="1">
            <a:spLocks noGrp="1"/>
          </p:cNvSpPr>
          <p:nvPr>
            <p:ph type="body" idx="2"/>
          </p:nvPr>
        </p:nvSpPr>
        <p:spPr>
          <a:xfrm>
            <a:off x="1482727" y="3124203"/>
            <a:ext cx="5426159" cy="1828800"/>
          </a:xfrm>
        </p:spPr>
        <p:txBody>
          <a:bodyPr anchorCtr="1"/>
          <a:lstStyle>
            <a:lvl1pPr marL="0" indent="0" algn="ctr">
              <a:spcBef>
                <a:spcPts val="400"/>
              </a:spcBef>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FE959DDC-7BCF-463C-85E1-8BFE6D26BDCD}"/>
              </a:ext>
            </a:extLst>
          </p:cNvPr>
          <p:cNvSpPr txBox="1">
            <a:spLocks noGrp="1"/>
          </p:cNvSpPr>
          <p:nvPr>
            <p:ph type="dt" sz="half" idx="7"/>
          </p:nvPr>
        </p:nvSpPr>
        <p:spPr>
          <a:xfrm>
            <a:off x="9732654" y="5883277"/>
            <a:ext cx="1143000" cy="365129"/>
          </a:xfrm>
        </p:spPr>
        <p:txBody>
          <a:bodyPr/>
          <a:lstStyle>
            <a:lvl1pPr>
              <a:defRPr/>
            </a:lvl1pPr>
          </a:lstStyle>
          <a:p>
            <a:pPr lvl="0"/>
            <a:fld id="{B44546E6-971A-4102-920B-9A36E73D9120}" type="datetime1">
              <a:rPr lang="en-US"/>
              <a:pPr lvl="0"/>
              <a:t>10/23/2019</a:t>
            </a:fld>
            <a:endParaRPr lang="en-US"/>
          </a:p>
        </p:txBody>
      </p:sp>
      <p:sp>
        <p:nvSpPr>
          <p:cNvPr id="6" name="Footer Placeholder 5">
            <a:extLst>
              <a:ext uri="{FF2B5EF4-FFF2-40B4-BE49-F238E27FC236}">
                <a16:creationId xmlns:a16="http://schemas.microsoft.com/office/drawing/2014/main" id="{444C1E77-DFCA-4148-9D37-B3EAB9AE0462}"/>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09E55A26-7295-465A-9C6D-0B0BE5F90C3A}"/>
              </a:ext>
            </a:extLst>
          </p:cNvPr>
          <p:cNvSpPr txBox="1">
            <a:spLocks noGrp="1"/>
          </p:cNvSpPr>
          <p:nvPr>
            <p:ph type="sldNum" sz="quarter" idx="8"/>
          </p:nvPr>
        </p:nvSpPr>
        <p:spPr>
          <a:xfrm>
            <a:off x="10951860" y="5883277"/>
            <a:ext cx="551163" cy="365129"/>
          </a:xfrm>
        </p:spPr>
        <p:txBody>
          <a:bodyPr/>
          <a:lstStyle>
            <a:lvl1pPr>
              <a:defRPr/>
            </a:lvl1pPr>
          </a:lstStyle>
          <a:p>
            <a:pPr lvl="0"/>
            <a:fld id="{809FE46A-6111-45C8-8A47-D821B0DED46F}" type="slidenum">
              <a:t>‹#›</a:t>
            </a:fld>
            <a:endParaRPr lang="en-US"/>
          </a:p>
        </p:txBody>
      </p:sp>
    </p:spTree>
    <p:extLst>
      <p:ext uri="{BB962C8B-B14F-4D97-AF65-F5344CB8AC3E}">
        <p14:creationId xmlns:p14="http://schemas.microsoft.com/office/powerpoint/2010/main" val="475905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FB4D210E-C49D-4DF1-A8D9-74DED822007C}"/>
              </a:ext>
            </a:extLst>
          </p:cNvPr>
          <p:cNvGrpSpPr/>
          <p:nvPr/>
        </p:nvGrpSpPr>
        <p:grpSpPr>
          <a:xfrm>
            <a:off x="150811" y="0"/>
            <a:ext cx="2436812" cy="6858000"/>
            <a:chOff x="150811" y="0"/>
            <a:chExt cx="2436812" cy="6858000"/>
          </a:xfrm>
        </p:grpSpPr>
        <p:sp>
          <p:nvSpPr>
            <p:cNvPr id="9" name="Freeform 6">
              <a:extLst>
                <a:ext uri="{FF2B5EF4-FFF2-40B4-BE49-F238E27FC236}">
                  <a16:creationId xmlns:a16="http://schemas.microsoft.com/office/drawing/2014/main" id="{482D4D97-4503-45C2-8664-5FFFFFFA1C3B}"/>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7">
              <a:extLst>
                <a:ext uri="{FF2B5EF4-FFF2-40B4-BE49-F238E27FC236}">
                  <a16:creationId xmlns:a16="http://schemas.microsoft.com/office/drawing/2014/main" id="{1860B477-3FAE-4B1C-803C-7F38EF710434}"/>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8">
              <a:extLst>
                <a:ext uri="{FF2B5EF4-FFF2-40B4-BE49-F238E27FC236}">
                  <a16:creationId xmlns:a16="http://schemas.microsoft.com/office/drawing/2014/main" id="{628099EC-BE14-4230-954F-570372451E60}"/>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9">
              <a:extLst>
                <a:ext uri="{FF2B5EF4-FFF2-40B4-BE49-F238E27FC236}">
                  <a16:creationId xmlns:a16="http://schemas.microsoft.com/office/drawing/2014/main" id="{860D4ED1-E5F3-4563-A516-2498F0905C6A}"/>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0">
              <a:extLst>
                <a:ext uri="{FF2B5EF4-FFF2-40B4-BE49-F238E27FC236}">
                  <a16:creationId xmlns:a16="http://schemas.microsoft.com/office/drawing/2014/main" id="{A7D2750D-8CD0-4394-9E84-AA30B6A1132C}"/>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11">
              <a:extLst>
                <a:ext uri="{FF2B5EF4-FFF2-40B4-BE49-F238E27FC236}">
                  <a16:creationId xmlns:a16="http://schemas.microsoft.com/office/drawing/2014/main" id="{14FF380F-B19A-4D03-9C0E-C8C57E2963F7}"/>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9A4566C4-6889-49DD-B22D-4052AAEC856F}"/>
              </a:ext>
            </a:extLst>
          </p:cNvPr>
          <p:cNvSpPr txBox="1">
            <a:spLocks noGrp="1"/>
          </p:cNvSpPr>
          <p:nvPr>
            <p:ph type="title"/>
          </p:nvPr>
        </p:nvSpPr>
        <p:spPr>
          <a:xfrm>
            <a:off x="1484308" y="4732861"/>
            <a:ext cx="10018715"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BEBA4063-0F49-47C8-8AAB-8C97E28AD4C6}"/>
              </a:ext>
            </a:extLst>
          </p:cNvPr>
          <p:cNvSpPr txBox="1">
            <a:spLocks noGrp="1"/>
          </p:cNvSpPr>
          <p:nvPr>
            <p:ph type="pic" idx="4294967295"/>
          </p:nvPr>
        </p:nvSpPr>
        <p:spPr>
          <a:xfrm>
            <a:off x="2386007" y="932111"/>
            <a:ext cx="8225942" cy="3164976"/>
          </a:xfrm>
          <a:ln w="38103">
            <a:solidFill>
              <a:srgbClr val="CDD0D1"/>
            </a:solidFill>
            <a:prstDash val="solid"/>
          </a:ln>
        </p:spPr>
        <p:txBody>
          <a:bodyPr anchor="t" anchorCtr="1"/>
          <a:lstStyle>
            <a:lvl1pPr marL="0" indent="0" algn="ctr">
              <a:spcBef>
                <a:spcPts val="400"/>
              </a:spcBef>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660E5D44-54A3-4D8A-A65B-83414EA28B0E}"/>
              </a:ext>
            </a:extLst>
          </p:cNvPr>
          <p:cNvSpPr txBox="1">
            <a:spLocks noGrp="1"/>
          </p:cNvSpPr>
          <p:nvPr>
            <p:ph type="body" idx="4294967295"/>
          </p:nvPr>
        </p:nvSpPr>
        <p:spPr>
          <a:xfrm>
            <a:off x="1484308" y="5299606"/>
            <a:ext cx="10018715" cy="493711"/>
          </a:xfrm>
        </p:spPr>
        <p:txBody>
          <a:bodyPr anchorCtr="1"/>
          <a:lstStyle>
            <a:lvl1pPr marL="0" indent="0" algn="ctr">
              <a:spcBef>
                <a:spcPts val="300"/>
              </a:spcBef>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3A256621-893E-451B-8B5A-D958951F4F1C}"/>
              </a:ext>
            </a:extLst>
          </p:cNvPr>
          <p:cNvSpPr txBox="1">
            <a:spLocks noGrp="1"/>
          </p:cNvSpPr>
          <p:nvPr>
            <p:ph type="dt" sz="half" idx="7"/>
          </p:nvPr>
        </p:nvSpPr>
        <p:spPr>
          <a:xfrm>
            <a:off x="9732654" y="5883277"/>
            <a:ext cx="1143000" cy="365129"/>
          </a:xfrm>
        </p:spPr>
        <p:txBody>
          <a:bodyPr/>
          <a:lstStyle>
            <a:lvl1pPr>
              <a:defRPr/>
            </a:lvl1pPr>
          </a:lstStyle>
          <a:p>
            <a:pPr lvl="0"/>
            <a:fld id="{C1F4E7AC-B1AD-42D5-AAF7-3B219C68E573}" type="datetime1">
              <a:rPr lang="en-US"/>
              <a:pPr lvl="0"/>
              <a:t>10/23/2019</a:t>
            </a:fld>
            <a:endParaRPr lang="en-US"/>
          </a:p>
        </p:txBody>
      </p:sp>
      <p:sp>
        <p:nvSpPr>
          <p:cNvPr id="6" name="Footer Placeholder 5">
            <a:extLst>
              <a:ext uri="{FF2B5EF4-FFF2-40B4-BE49-F238E27FC236}">
                <a16:creationId xmlns:a16="http://schemas.microsoft.com/office/drawing/2014/main" id="{8DABDE4F-8434-46C8-B612-E3BB281D9DA1}"/>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1BE45E60-D005-4679-B36D-3593D1755FCE}"/>
              </a:ext>
            </a:extLst>
          </p:cNvPr>
          <p:cNvSpPr txBox="1">
            <a:spLocks noGrp="1"/>
          </p:cNvSpPr>
          <p:nvPr>
            <p:ph type="sldNum" sz="quarter" idx="8"/>
          </p:nvPr>
        </p:nvSpPr>
        <p:spPr>
          <a:xfrm>
            <a:off x="10951860" y="5883277"/>
            <a:ext cx="551163" cy="365129"/>
          </a:xfrm>
        </p:spPr>
        <p:txBody>
          <a:bodyPr/>
          <a:lstStyle>
            <a:lvl1pPr>
              <a:defRPr/>
            </a:lvl1pPr>
          </a:lstStyle>
          <a:p>
            <a:pPr lvl="0"/>
            <a:fld id="{53E04E96-71B5-40B1-9181-AB733B6E6E0F}" type="slidenum">
              <a:t>‹#›</a:t>
            </a:fld>
            <a:endParaRPr lang="en-US"/>
          </a:p>
        </p:txBody>
      </p:sp>
    </p:spTree>
    <p:extLst>
      <p:ext uri="{BB962C8B-B14F-4D97-AF65-F5344CB8AC3E}">
        <p14:creationId xmlns:p14="http://schemas.microsoft.com/office/powerpoint/2010/main" val="228395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18E51557-670C-4E6F-AD30-06BC328C3449}"/>
              </a:ext>
            </a:extLst>
          </p:cNvPr>
          <p:cNvGrpSpPr/>
          <p:nvPr/>
        </p:nvGrpSpPr>
        <p:grpSpPr>
          <a:xfrm>
            <a:off x="150811" y="0"/>
            <a:ext cx="2436812" cy="6858000"/>
            <a:chOff x="150811" y="0"/>
            <a:chExt cx="2436812" cy="6858000"/>
          </a:xfrm>
        </p:grpSpPr>
        <p:sp>
          <p:nvSpPr>
            <p:cNvPr id="8" name="Freeform 6">
              <a:extLst>
                <a:ext uri="{FF2B5EF4-FFF2-40B4-BE49-F238E27FC236}">
                  <a16:creationId xmlns:a16="http://schemas.microsoft.com/office/drawing/2014/main" id="{0E7F583E-CEF5-400E-A3BB-4637B877CBF9}"/>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7">
              <a:extLst>
                <a:ext uri="{FF2B5EF4-FFF2-40B4-BE49-F238E27FC236}">
                  <a16:creationId xmlns:a16="http://schemas.microsoft.com/office/drawing/2014/main" id="{BAFCEA91-A546-4114-8D0E-C150262354E6}"/>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8">
              <a:extLst>
                <a:ext uri="{FF2B5EF4-FFF2-40B4-BE49-F238E27FC236}">
                  <a16:creationId xmlns:a16="http://schemas.microsoft.com/office/drawing/2014/main" id="{629A59B4-82D3-44DD-9EE7-C5B4AC96B94C}"/>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9">
              <a:extLst>
                <a:ext uri="{FF2B5EF4-FFF2-40B4-BE49-F238E27FC236}">
                  <a16:creationId xmlns:a16="http://schemas.microsoft.com/office/drawing/2014/main" id="{48406F95-F540-41D1-9A28-94FAD1151593}"/>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10">
              <a:extLst>
                <a:ext uri="{FF2B5EF4-FFF2-40B4-BE49-F238E27FC236}">
                  <a16:creationId xmlns:a16="http://schemas.microsoft.com/office/drawing/2014/main" id="{659DD43C-70DA-488F-9695-321D1444D9D4}"/>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1">
              <a:extLst>
                <a:ext uri="{FF2B5EF4-FFF2-40B4-BE49-F238E27FC236}">
                  <a16:creationId xmlns:a16="http://schemas.microsoft.com/office/drawing/2014/main" id="{E86BFABF-B806-49D1-B349-2FA5AF158E0D}"/>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F45DA469-32D1-477F-86F1-DEFA062077D8}"/>
              </a:ext>
            </a:extLst>
          </p:cNvPr>
          <p:cNvSpPr txBox="1">
            <a:spLocks noGrp="1"/>
          </p:cNvSpPr>
          <p:nvPr>
            <p:ph type="title"/>
          </p:nvPr>
        </p:nvSpPr>
        <p:spPr>
          <a:xfrm>
            <a:off x="1484308" y="685800"/>
            <a:ext cx="10018715" cy="3047996"/>
          </a:xfrm>
        </p:spPr>
        <p:txBody>
          <a:bodyPr/>
          <a:lstStyle>
            <a:lvl1pPr>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82168129-B75D-4EC7-97E2-6C3D92193929}"/>
              </a:ext>
            </a:extLst>
          </p:cNvPr>
          <p:cNvSpPr txBox="1">
            <a:spLocks noGrp="1"/>
          </p:cNvSpPr>
          <p:nvPr>
            <p:ph type="body" idx="4294967295"/>
          </p:nvPr>
        </p:nvSpPr>
        <p:spPr>
          <a:xfrm>
            <a:off x="1484308" y="4343400"/>
            <a:ext cx="10018715" cy="1447796"/>
          </a:xfrm>
        </p:spPr>
        <p:txBody>
          <a:bodyPr anchorCtr="1"/>
          <a:lstStyle>
            <a:lvl1pPr marL="0" indent="0" algn="ctr">
              <a:spcBef>
                <a:spcPts val="500"/>
              </a:spcBef>
              <a:buNone/>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B9D0B69F-D45D-405D-815A-8B9ADACE4DE8}"/>
              </a:ext>
            </a:extLst>
          </p:cNvPr>
          <p:cNvSpPr txBox="1">
            <a:spLocks noGrp="1"/>
          </p:cNvSpPr>
          <p:nvPr>
            <p:ph type="dt" sz="half" idx="7"/>
          </p:nvPr>
        </p:nvSpPr>
        <p:spPr>
          <a:xfrm>
            <a:off x="9732654" y="5883277"/>
            <a:ext cx="1143000" cy="365129"/>
          </a:xfrm>
        </p:spPr>
        <p:txBody>
          <a:bodyPr/>
          <a:lstStyle>
            <a:lvl1pPr>
              <a:defRPr/>
            </a:lvl1pPr>
          </a:lstStyle>
          <a:p>
            <a:pPr lvl="0"/>
            <a:fld id="{2B40BB62-ADEB-47F9-93AC-482E8A36D607}" type="datetime1">
              <a:rPr lang="en-US"/>
              <a:pPr lvl="0"/>
              <a:t>10/23/2019</a:t>
            </a:fld>
            <a:endParaRPr lang="en-US"/>
          </a:p>
        </p:txBody>
      </p:sp>
      <p:sp>
        <p:nvSpPr>
          <p:cNvPr id="5" name="Footer Placeholder 4">
            <a:extLst>
              <a:ext uri="{FF2B5EF4-FFF2-40B4-BE49-F238E27FC236}">
                <a16:creationId xmlns:a16="http://schemas.microsoft.com/office/drawing/2014/main" id="{83A2B0D7-5AC0-4774-825E-69EE56F4FEEE}"/>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7B3BF15-9FD5-4293-91CF-4EF9652198D8}"/>
              </a:ext>
            </a:extLst>
          </p:cNvPr>
          <p:cNvSpPr txBox="1">
            <a:spLocks noGrp="1"/>
          </p:cNvSpPr>
          <p:nvPr>
            <p:ph type="sldNum" sz="quarter" idx="8"/>
          </p:nvPr>
        </p:nvSpPr>
        <p:spPr>
          <a:xfrm>
            <a:off x="10951860" y="5883277"/>
            <a:ext cx="551163" cy="365129"/>
          </a:xfrm>
        </p:spPr>
        <p:txBody>
          <a:bodyPr/>
          <a:lstStyle>
            <a:lvl1pPr>
              <a:defRPr/>
            </a:lvl1pPr>
          </a:lstStyle>
          <a:p>
            <a:pPr lvl="0"/>
            <a:fld id="{AE40AF73-11E2-4C71-A336-19472F401A52}" type="slidenum">
              <a:t>‹#›</a:t>
            </a:fld>
            <a:endParaRPr lang="en-US"/>
          </a:p>
        </p:txBody>
      </p:sp>
    </p:spTree>
    <p:extLst>
      <p:ext uri="{BB962C8B-B14F-4D97-AF65-F5344CB8AC3E}">
        <p14:creationId xmlns:p14="http://schemas.microsoft.com/office/powerpoint/2010/main" val="32616661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10" name="Group 6">
            <a:extLst>
              <a:ext uri="{FF2B5EF4-FFF2-40B4-BE49-F238E27FC236}">
                <a16:creationId xmlns:a16="http://schemas.microsoft.com/office/drawing/2014/main" id="{72F08BEA-8D94-447A-A168-75F900D378F7}"/>
              </a:ext>
            </a:extLst>
          </p:cNvPr>
          <p:cNvGrpSpPr/>
          <p:nvPr/>
        </p:nvGrpSpPr>
        <p:grpSpPr>
          <a:xfrm>
            <a:off x="150811" y="0"/>
            <a:ext cx="2436812" cy="6858000"/>
            <a:chOff x="150811" y="0"/>
            <a:chExt cx="2436812" cy="6858000"/>
          </a:xfrm>
        </p:grpSpPr>
        <p:sp>
          <p:nvSpPr>
            <p:cNvPr id="11" name="Freeform 6">
              <a:extLst>
                <a:ext uri="{FF2B5EF4-FFF2-40B4-BE49-F238E27FC236}">
                  <a16:creationId xmlns:a16="http://schemas.microsoft.com/office/drawing/2014/main" id="{81C2939D-157C-4833-AEA0-8982E9886554}"/>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7">
              <a:extLst>
                <a:ext uri="{FF2B5EF4-FFF2-40B4-BE49-F238E27FC236}">
                  <a16:creationId xmlns:a16="http://schemas.microsoft.com/office/drawing/2014/main" id="{6386BCC4-A0AD-4A8F-9827-8499DE266515}"/>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8">
              <a:extLst>
                <a:ext uri="{FF2B5EF4-FFF2-40B4-BE49-F238E27FC236}">
                  <a16:creationId xmlns:a16="http://schemas.microsoft.com/office/drawing/2014/main" id="{B336C5E6-1AAD-4391-9BBA-6DCFDC39EBE3}"/>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9">
              <a:extLst>
                <a:ext uri="{FF2B5EF4-FFF2-40B4-BE49-F238E27FC236}">
                  <a16:creationId xmlns:a16="http://schemas.microsoft.com/office/drawing/2014/main" id="{B23B05E0-A8BA-4C39-AB75-B1BB7F5450F3}"/>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Freeform 10">
              <a:extLst>
                <a:ext uri="{FF2B5EF4-FFF2-40B4-BE49-F238E27FC236}">
                  <a16:creationId xmlns:a16="http://schemas.microsoft.com/office/drawing/2014/main" id="{E4424988-8074-44F8-AA43-32F99F71D2A7}"/>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6" name="Freeform 11">
              <a:extLst>
                <a:ext uri="{FF2B5EF4-FFF2-40B4-BE49-F238E27FC236}">
                  <a16:creationId xmlns:a16="http://schemas.microsoft.com/office/drawing/2014/main" id="{AC250F11-5809-4F8E-9746-105EF6B120D7}"/>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extBox 13">
            <a:extLst>
              <a:ext uri="{FF2B5EF4-FFF2-40B4-BE49-F238E27FC236}">
                <a16:creationId xmlns:a16="http://schemas.microsoft.com/office/drawing/2014/main" id="{18E4E13B-2E6E-4430-889F-586D2522B5EB}"/>
              </a:ext>
            </a:extLst>
          </p:cNvPr>
          <p:cNvSpPr txBox="1"/>
          <p:nvPr/>
        </p:nvSpPr>
        <p:spPr>
          <a:xfrm>
            <a:off x="1598608" y="86301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3" name="TextBox 14">
            <a:extLst>
              <a:ext uri="{FF2B5EF4-FFF2-40B4-BE49-F238E27FC236}">
                <a16:creationId xmlns:a16="http://schemas.microsoft.com/office/drawing/2014/main" id="{07DD3F9F-7AB9-4454-9C98-BD8DFA83CADE}"/>
              </a:ext>
            </a:extLst>
          </p:cNvPr>
          <p:cNvSpPr txBox="1"/>
          <p:nvPr/>
        </p:nvSpPr>
        <p:spPr>
          <a:xfrm>
            <a:off x="10893420" y="2819396"/>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4" name="Title 1">
            <a:extLst>
              <a:ext uri="{FF2B5EF4-FFF2-40B4-BE49-F238E27FC236}">
                <a16:creationId xmlns:a16="http://schemas.microsoft.com/office/drawing/2014/main" id="{E26FE712-0E13-4246-B93F-46FE999CCEC1}"/>
              </a:ext>
            </a:extLst>
          </p:cNvPr>
          <p:cNvSpPr txBox="1">
            <a:spLocks noGrp="1"/>
          </p:cNvSpPr>
          <p:nvPr>
            <p:ph type="title"/>
          </p:nvPr>
        </p:nvSpPr>
        <p:spPr>
          <a:xfrm>
            <a:off x="2208211" y="685800"/>
            <a:ext cx="8990015" cy="2743200"/>
          </a:xfrm>
        </p:spPr>
        <p:txBody>
          <a:bodyPr/>
          <a:lstStyle>
            <a:lvl1pPr>
              <a:defRPr sz="3200"/>
            </a:lvl1pPr>
          </a:lstStyle>
          <a:p>
            <a:pPr lvl="0"/>
            <a:r>
              <a:rPr lang="en-US"/>
              <a:t>Click to edit Master title style</a:t>
            </a:r>
          </a:p>
        </p:txBody>
      </p:sp>
      <p:sp>
        <p:nvSpPr>
          <p:cNvPr id="5" name="Text Placeholder 9">
            <a:extLst>
              <a:ext uri="{FF2B5EF4-FFF2-40B4-BE49-F238E27FC236}">
                <a16:creationId xmlns:a16="http://schemas.microsoft.com/office/drawing/2014/main" id="{D25610D8-BF9C-4614-83B3-740E327C6076}"/>
              </a:ext>
            </a:extLst>
          </p:cNvPr>
          <p:cNvSpPr txBox="1">
            <a:spLocks noGrp="1"/>
          </p:cNvSpPr>
          <p:nvPr>
            <p:ph type="body" idx="4294967295"/>
          </p:nvPr>
        </p:nvSpPr>
        <p:spPr>
          <a:xfrm>
            <a:off x="2436811" y="3429000"/>
            <a:ext cx="8532815" cy="381003"/>
          </a:xfrm>
        </p:spPr>
        <p:txBody>
          <a:bodyPr/>
          <a:lstStyle>
            <a:lvl1pPr marL="0" indent="0">
              <a:spcBef>
                <a:spcPts val="400"/>
              </a:spcBef>
              <a:buNone/>
              <a:defRPr sz="1800"/>
            </a:lvl1pPr>
          </a:lstStyle>
          <a:p>
            <a:pPr lvl="0"/>
            <a:r>
              <a:rPr lang="en-US"/>
              <a:t>Click to edit Master text styles</a:t>
            </a:r>
          </a:p>
        </p:txBody>
      </p:sp>
      <p:sp>
        <p:nvSpPr>
          <p:cNvPr id="6" name="Text Placeholder 2">
            <a:extLst>
              <a:ext uri="{FF2B5EF4-FFF2-40B4-BE49-F238E27FC236}">
                <a16:creationId xmlns:a16="http://schemas.microsoft.com/office/drawing/2014/main" id="{A7D0320A-AA43-4B21-A95A-34078F5111F4}"/>
              </a:ext>
            </a:extLst>
          </p:cNvPr>
          <p:cNvSpPr txBox="1">
            <a:spLocks noGrp="1"/>
          </p:cNvSpPr>
          <p:nvPr>
            <p:ph type="body" idx="4294967295"/>
          </p:nvPr>
        </p:nvSpPr>
        <p:spPr>
          <a:xfrm>
            <a:off x="1484308" y="4343400"/>
            <a:ext cx="10018715" cy="1447796"/>
          </a:xfrm>
        </p:spPr>
        <p:txBody>
          <a:bodyPr anchorCtr="1"/>
          <a:lstStyle>
            <a:lvl1pPr marL="0" indent="0" algn="ctr">
              <a:spcBef>
                <a:spcPts val="500"/>
              </a:spcBef>
              <a:buNone/>
              <a:defRPr sz="2000"/>
            </a:lvl1pPr>
          </a:lstStyle>
          <a:p>
            <a:pPr lvl="0"/>
            <a:r>
              <a:rPr lang="en-US"/>
              <a:t>Click to edit Master text styles</a:t>
            </a:r>
          </a:p>
        </p:txBody>
      </p:sp>
      <p:sp>
        <p:nvSpPr>
          <p:cNvPr id="7" name="Date Placeholder 3">
            <a:extLst>
              <a:ext uri="{FF2B5EF4-FFF2-40B4-BE49-F238E27FC236}">
                <a16:creationId xmlns:a16="http://schemas.microsoft.com/office/drawing/2014/main" id="{9F8CC740-C626-4698-B496-DB8270C41597}"/>
              </a:ext>
            </a:extLst>
          </p:cNvPr>
          <p:cNvSpPr txBox="1">
            <a:spLocks noGrp="1"/>
          </p:cNvSpPr>
          <p:nvPr>
            <p:ph type="dt" sz="half" idx="7"/>
          </p:nvPr>
        </p:nvSpPr>
        <p:spPr>
          <a:xfrm>
            <a:off x="9732654" y="5883277"/>
            <a:ext cx="1143000" cy="365129"/>
          </a:xfrm>
        </p:spPr>
        <p:txBody>
          <a:bodyPr/>
          <a:lstStyle>
            <a:lvl1pPr>
              <a:defRPr/>
            </a:lvl1pPr>
          </a:lstStyle>
          <a:p>
            <a:pPr lvl="0"/>
            <a:fld id="{833E1666-99A5-4DA8-AEFE-DABAACBA77DC}" type="datetime1">
              <a:rPr lang="en-US"/>
              <a:pPr lvl="0"/>
              <a:t>10/23/2019</a:t>
            </a:fld>
            <a:endParaRPr lang="en-US"/>
          </a:p>
        </p:txBody>
      </p:sp>
      <p:sp>
        <p:nvSpPr>
          <p:cNvPr id="8" name="Footer Placeholder 4">
            <a:extLst>
              <a:ext uri="{FF2B5EF4-FFF2-40B4-BE49-F238E27FC236}">
                <a16:creationId xmlns:a16="http://schemas.microsoft.com/office/drawing/2014/main" id="{9F041CD4-4440-4E3D-809A-4378D705BB0A}"/>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9" name="Slide Number Placeholder 5">
            <a:extLst>
              <a:ext uri="{FF2B5EF4-FFF2-40B4-BE49-F238E27FC236}">
                <a16:creationId xmlns:a16="http://schemas.microsoft.com/office/drawing/2014/main" id="{7D75DC2D-F71E-43BC-954C-B76C3BB74A16}"/>
              </a:ext>
            </a:extLst>
          </p:cNvPr>
          <p:cNvSpPr txBox="1">
            <a:spLocks noGrp="1"/>
          </p:cNvSpPr>
          <p:nvPr>
            <p:ph type="sldNum" sz="quarter" idx="8"/>
          </p:nvPr>
        </p:nvSpPr>
        <p:spPr>
          <a:xfrm>
            <a:off x="10951860" y="5883277"/>
            <a:ext cx="551163" cy="365129"/>
          </a:xfrm>
        </p:spPr>
        <p:txBody>
          <a:bodyPr/>
          <a:lstStyle>
            <a:lvl1pPr>
              <a:defRPr/>
            </a:lvl1pPr>
          </a:lstStyle>
          <a:p>
            <a:pPr lvl="0"/>
            <a:fld id="{000BA95C-747F-420D-B6C5-E45DC02FE48A}" type="slidenum">
              <a:t>‹#›</a:t>
            </a:fld>
            <a:endParaRPr lang="en-US"/>
          </a:p>
        </p:txBody>
      </p:sp>
    </p:spTree>
    <p:extLst>
      <p:ext uri="{BB962C8B-B14F-4D97-AF65-F5344CB8AC3E}">
        <p14:creationId xmlns:p14="http://schemas.microsoft.com/office/powerpoint/2010/main" val="37862209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F9F5D9E-F4CF-4A62-B135-6D14415CB129}"/>
              </a:ext>
            </a:extLst>
          </p:cNvPr>
          <p:cNvGrpSpPr/>
          <p:nvPr/>
        </p:nvGrpSpPr>
        <p:grpSpPr>
          <a:xfrm>
            <a:off x="150811" y="0"/>
            <a:ext cx="2436812" cy="6858000"/>
            <a:chOff x="150811" y="0"/>
            <a:chExt cx="2436812" cy="6858000"/>
          </a:xfrm>
        </p:grpSpPr>
        <p:sp>
          <p:nvSpPr>
            <p:cNvPr id="8" name="Freeform 6">
              <a:extLst>
                <a:ext uri="{FF2B5EF4-FFF2-40B4-BE49-F238E27FC236}">
                  <a16:creationId xmlns:a16="http://schemas.microsoft.com/office/drawing/2014/main" id="{27E4C746-C0DF-41BA-B6D9-5D792FE9FCE1}"/>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7">
              <a:extLst>
                <a:ext uri="{FF2B5EF4-FFF2-40B4-BE49-F238E27FC236}">
                  <a16:creationId xmlns:a16="http://schemas.microsoft.com/office/drawing/2014/main" id="{2195A003-0E07-4DA5-AF65-C1B349D4F480}"/>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8">
              <a:extLst>
                <a:ext uri="{FF2B5EF4-FFF2-40B4-BE49-F238E27FC236}">
                  <a16:creationId xmlns:a16="http://schemas.microsoft.com/office/drawing/2014/main" id="{B5EC50E1-B3DF-4701-8503-C2B871F7E973}"/>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9">
              <a:extLst>
                <a:ext uri="{FF2B5EF4-FFF2-40B4-BE49-F238E27FC236}">
                  <a16:creationId xmlns:a16="http://schemas.microsoft.com/office/drawing/2014/main" id="{2E96E29D-69DC-4D0E-8700-6F7D430748BB}"/>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10">
              <a:extLst>
                <a:ext uri="{FF2B5EF4-FFF2-40B4-BE49-F238E27FC236}">
                  <a16:creationId xmlns:a16="http://schemas.microsoft.com/office/drawing/2014/main" id="{6E58881A-F40D-48F2-A0F4-CE4FA1249703}"/>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1">
              <a:extLst>
                <a:ext uri="{FF2B5EF4-FFF2-40B4-BE49-F238E27FC236}">
                  <a16:creationId xmlns:a16="http://schemas.microsoft.com/office/drawing/2014/main" id="{5214C1FE-8A4B-4F88-BD06-F69918AA59CD}"/>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6D5621AD-155A-41CA-991B-F48BFB0FAB29}"/>
              </a:ext>
            </a:extLst>
          </p:cNvPr>
          <p:cNvSpPr txBox="1">
            <a:spLocks noGrp="1"/>
          </p:cNvSpPr>
          <p:nvPr>
            <p:ph type="title"/>
          </p:nvPr>
        </p:nvSpPr>
        <p:spPr>
          <a:xfrm>
            <a:off x="1484308" y="3308582"/>
            <a:ext cx="10018705" cy="1468800"/>
          </a:xfrm>
        </p:spPr>
        <p:txBody>
          <a:bodyPr anchor="b" anchorCtr="0"/>
          <a:lstStyle>
            <a:lvl1pPr algn="r">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7E131284-C223-49B7-824D-EA861A8CADF4}"/>
              </a:ext>
            </a:extLst>
          </p:cNvPr>
          <p:cNvSpPr txBox="1">
            <a:spLocks noGrp="1"/>
          </p:cNvSpPr>
          <p:nvPr>
            <p:ph type="body" idx="4294967295"/>
          </p:nvPr>
        </p:nvSpPr>
        <p:spPr>
          <a:xfrm>
            <a:off x="1484308" y="4777383"/>
            <a:ext cx="10018705" cy="860395"/>
          </a:xfrm>
        </p:spPr>
        <p:txBody>
          <a:bodyPr anchor="t"/>
          <a:lstStyle>
            <a:lvl1pPr marL="0" indent="0" algn="r">
              <a:spcBef>
                <a:spcPts val="500"/>
              </a:spcBef>
              <a:buNone/>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18B34F4E-9E47-4372-99CE-188EF89B583D}"/>
              </a:ext>
            </a:extLst>
          </p:cNvPr>
          <p:cNvSpPr txBox="1">
            <a:spLocks noGrp="1"/>
          </p:cNvSpPr>
          <p:nvPr>
            <p:ph type="dt" sz="half" idx="7"/>
          </p:nvPr>
        </p:nvSpPr>
        <p:spPr>
          <a:xfrm>
            <a:off x="9732654" y="5883277"/>
            <a:ext cx="1143000" cy="365129"/>
          </a:xfrm>
        </p:spPr>
        <p:txBody>
          <a:bodyPr/>
          <a:lstStyle>
            <a:lvl1pPr>
              <a:defRPr/>
            </a:lvl1pPr>
          </a:lstStyle>
          <a:p>
            <a:pPr lvl="0"/>
            <a:fld id="{D0DDEE3B-DE3C-437A-80E3-B908A7381BAC}" type="datetime1">
              <a:rPr lang="en-US"/>
              <a:pPr lvl="0"/>
              <a:t>10/23/2019</a:t>
            </a:fld>
            <a:endParaRPr lang="en-US"/>
          </a:p>
        </p:txBody>
      </p:sp>
      <p:sp>
        <p:nvSpPr>
          <p:cNvPr id="5" name="Footer Placeholder 4">
            <a:extLst>
              <a:ext uri="{FF2B5EF4-FFF2-40B4-BE49-F238E27FC236}">
                <a16:creationId xmlns:a16="http://schemas.microsoft.com/office/drawing/2014/main" id="{BA8EE1E7-8D2D-4EA2-AED3-362723CAB4EA}"/>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5AB59AB-E2D2-46B5-B2CB-24D0F0E3CF12}"/>
              </a:ext>
            </a:extLst>
          </p:cNvPr>
          <p:cNvSpPr txBox="1">
            <a:spLocks noGrp="1"/>
          </p:cNvSpPr>
          <p:nvPr>
            <p:ph type="sldNum" sz="quarter" idx="8"/>
          </p:nvPr>
        </p:nvSpPr>
        <p:spPr>
          <a:xfrm>
            <a:off x="10951860" y="5883277"/>
            <a:ext cx="551163" cy="365129"/>
          </a:xfrm>
        </p:spPr>
        <p:txBody>
          <a:bodyPr/>
          <a:lstStyle>
            <a:lvl1pPr>
              <a:defRPr/>
            </a:lvl1pPr>
          </a:lstStyle>
          <a:p>
            <a:pPr lvl="0"/>
            <a:fld id="{AC598825-5937-40AE-BB12-69284E5B7FBA}" type="slidenum">
              <a:t>‹#›</a:t>
            </a:fld>
            <a:endParaRPr lang="en-US"/>
          </a:p>
        </p:txBody>
      </p:sp>
    </p:spTree>
    <p:extLst>
      <p:ext uri="{BB962C8B-B14F-4D97-AF65-F5344CB8AC3E}">
        <p14:creationId xmlns:p14="http://schemas.microsoft.com/office/powerpoint/2010/main" val="17928528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grpSp>
        <p:nvGrpSpPr>
          <p:cNvPr id="10" name="Group 6">
            <a:extLst>
              <a:ext uri="{FF2B5EF4-FFF2-40B4-BE49-F238E27FC236}">
                <a16:creationId xmlns:a16="http://schemas.microsoft.com/office/drawing/2014/main" id="{765DEC34-925E-4704-8D8D-845C532439A2}"/>
              </a:ext>
            </a:extLst>
          </p:cNvPr>
          <p:cNvGrpSpPr/>
          <p:nvPr/>
        </p:nvGrpSpPr>
        <p:grpSpPr>
          <a:xfrm>
            <a:off x="150811" y="0"/>
            <a:ext cx="2436812" cy="6858000"/>
            <a:chOff x="150811" y="0"/>
            <a:chExt cx="2436812" cy="6858000"/>
          </a:xfrm>
        </p:grpSpPr>
        <p:sp>
          <p:nvSpPr>
            <p:cNvPr id="11" name="Freeform 6">
              <a:extLst>
                <a:ext uri="{FF2B5EF4-FFF2-40B4-BE49-F238E27FC236}">
                  <a16:creationId xmlns:a16="http://schemas.microsoft.com/office/drawing/2014/main" id="{9DCA010C-B29B-4BF7-8C9A-29AB2E7B4928}"/>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7">
              <a:extLst>
                <a:ext uri="{FF2B5EF4-FFF2-40B4-BE49-F238E27FC236}">
                  <a16:creationId xmlns:a16="http://schemas.microsoft.com/office/drawing/2014/main" id="{5F72684A-D869-4F8C-9BCC-19BDB0AA9E6B}"/>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8">
              <a:extLst>
                <a:ext uri="{FF2B5EF4-FFF2-40B4-BE49-F238E27FC236}">
                  <a16:creationId xmlns:a16="http://schemas.microsoft.com/office/drawing/2014/main" id="{B471EC2E-88BC-4C3C-B343-29F1EA12B830}"/>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9">
              <a:extLst>
                <a:ext uri="{FF2B5EF4-FFF2-40B4-BE49-F238E27FC236}">
                  <a16:creationId xmlns:a16="http://schemas.microsoft.com/office/drawing/2014/main" id="{DA754288-D882-47FE-BDFB-3E632C15BE96}"/>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Freeform 10">
              <a:extLst>
                <a:ext uri="{FF2B5EF4-FFF2-40B4-BE49-F238E27FC236}">
                  <a16:creationId xmlns:a16="http://schemas.microsoft.com/office/drawing/2014/main" id="{D00DB882-EC6D-45F0-A406-8620B051951E}"/>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6" name="Freeform 11">
              <a:extLst>
                <a:ext uri="{FF2B5EF4-FFF2-40B4-BE49-F238E27FC236}">
                  <a16:creationId xmlns:a16="http://schemas.microsoft.com/office/drawing/2014/main" id="{7A574162-B62C-4185-BB1B-9DC457B03948}"/>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extBox 13">
            <a:extLst>
              <a:ext uri="{FF2B5EF4-FFF2-40B4-BE49-F238E27FC236}">
                <a16:creationId xmlns:a16="http://schemas.microsoft.com/office/drawing/2014/main" id="{891F4B4E-6167-4F18-98D4-7CDCC8835CE3}"/>
              </a:ext>
            </a:extLst>
          </p:cNvPr>
          <p:cNvSpPr txBox="1"/>
          <p:nvPr/>
        </p:nvSpPr>
        <p:spPr>
          <a:xfrm>
            <a:off x="1598608" y="86301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3" name="TextBox 14">
            <a:extLst>
              <a:ext uri="{FF2B5EF4-FFF2-40B4-BE49-F238E27FC236}">
                <a16:creationId xmlns:a16="http://schemas.microsoft.com/office/drawing/2014/main" id="{6572B1D7-4E7E-4BAF-BFEE-09CC4E9A3A8E}"/>
              </a:ext>
            </a:extLst>
          </p:cNvPr>
          <p:cNvSpPr txBox="1"/>
          <p:nvPr/>
        </p:nvSpPr>
        <p:spPr>
          <a:xfrm>
            <a:off x="10893420" y="2819396"/>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4" name="Title 1">
            <a:extLst>
              <a:ext uri="{FF2B5EF4-FFF2-40B4-BE49-F238E27FC236}">
                <a16:creationId xmlns:a16="http://schemas.microsoft.com/office/drawing/2014/main" id="{99835102-827E-40C8-81C3-CFC76EA2C69A}"/>
              </a:ext>
            </a:extLst>
          </p:cNvPr>
          <p:cNvSpPr txBox="1">
            <a:spLocks noGrp="1"/>
          </p:cNvSpPr>
          <p:nvPr>
            <p:ph type="title"/>
          </p:nvPr>
        </p:nvSpPr>
        <p:spPr>
          <a:xfrm>
            <a:off x="2208211" y="685800"/>
            <a:ext cx="8990015" cy="2743200"/>
          </a:xfrm>
        </p:spPr>
        <p:txBody>
          <a:bodyPr/>
          <a:lstStyle>
            <a:lvl1pPr>
              <a:defRPr sz="3200"/>
            </a:lvl1pPr>
          </a:lstStyle>
          <a:p>
            <a:pPr lvl="0"/>
            <a:r>
              <a:rPr lang="en-US"/>
              <a:t>Click to edit Master title style</a:t>
            </a:r>
          </a:p>
        </p:txBody>
      </p:sp>
      <p:sp>
        <p:nvSpPr>
          <p:cNvPr id="5" name="Text Placeholder 9">
            <a:extLst>
              <a:ext uri="{FF2B5EF4-FFF2-40B4-BE49-F238E27FC236}">
                <a16:creationId xmlns:a16="http://schemas.microsoft.com/office/drawing/2014/main" id="{90235A15-57D8-4E09-9730-FD6D09E1AC5D}"/>
              </a:ext>
            </a:extLst>
          </p:cNvPr>
          <p:cNvSpPr txBox="1">
            <a:spLocks noGrp="1"/>
          </p:cNvSpPr>
          <p:nvPr>
            <p:ph type="body" idx="4294967295"/>
          </p:nvPr>
        </p:nvSpPr>
        <p:spPr>
          <a:xfrm>
            <a:off x="1484308" y="3886200"/>
            <a:ext cx="10018705" cy="888997"/>
          </a:xfrm>
        </p:spPr>
        <p:txBody>
          <a:bodyPr anchor="b"/>
          <a:lstStyle>
            <a:lvl1pPr marL="0" algn="r">
              <a:spcBef>
                <a:spcPts val="0"/>
              </a:spcBef>
              <a:buNone/>
              <a:defRPr/>
            </a:lvl1pPr>
          </a:lstStyle>
          <a:p>
            <a:pPr lvl="0"/>
            <a:r>
              <a:rPr lang="en-US"/>
              <a:t>Click to edit Master text styles</a:t>
            </a:r>
          </a:p>
        </p:txBody>
      </p:sp>
      <p:sp>
        <p:nvSpPr>
          <p:cNvPr id="6" name="Text Placeholder 2">
            <a:extLst>
              <a:ext uri="{FF2B5EF4-FFF2-40B4-BE49-F238E27FC236}">
                <a16:creationId xmlns:a16="http://schemas.microsoft.com/office/drawing/2014/main" id="{1C125312-69FC-4096-AA16-1443525BE502}"/>
              </a:ext>
            </a:extLst>
          </p:cNvPr>
          <p:cNvSpPr txBox="1">
            <a:spLocks noGrp="1"/>
          </p:cNvSpPr>
          <p:nvPr>
            <p:ph type="body" idx="4294967295"/>
          </p:nvPr>
        </p:nvSpPr>
        <p:spPr>
          <a:xfrm>
            <a:off x="1484308" y="4775197"/>
            <a:ext cx="10018705" cy="1015998"/>
          </a:xfrm>
        </p:spPr>
        <p:txBody>
          <a:bodyPr anchor="t"/>
          <a:lstStyle>
            <a:lvl1pPr marL="0" indent="0" algn="r">
              <a:spcBef>
                <a:spcPts val="400"/>
              </a:spcBef>
              <a:buNone/>
              <a:defRPr sz="1800"/>
            </a:lvl1pPr>
          </a:lstStyle>
          <a:p>
            <a:pPr lvl="0"/>
            <a:r>
              <a:rPr lang="en-US"/>
              <a:t>Click to edit Master text styles</a:t>
            </a:r>
          </a:p>
        </p:txBody>
      </p:sp>
      <p:sp>
        <p:nvSpPr>
          <p:cNvPr id="7" name="Date Placeholder 3">
            <a:extLst>
              <a:ext uri="{FF2B5EF4-FFF2-40B4-BE49-F238E27FC236}">
                <a16:creationId xmlns:a16="http://schemas.microsoft.com/office/drawing/2014/main" id="{BB7FE6C1-5F84-47B2-A893-779DEEB553D5}"/>
              </a:ext>
            </a:extLst>
          </p:cNvPr>
          <p:cNvSpPr txBox="1">
            <a:spLocks noGrp="1"/>
          </p:cNvSpPr>
          <p:nvPr>
            <p:ph type="dt" sz="half" idx="7"/>
          </p:nvPr>
        </p:nvSpPr>
        <p:spPr>
          <a:xfrm>
            <a:off x="9732654" y="5883277"/>
            <a:ext cx="1143000" cy="365129"/>
          </a:xfrm>
        </p:spPr>
        <p:txBody>
          <a:bodyPr/>
          <a:lstStyle>
            <a:lvl1pPr>
              <a:defRPr/>
            </a:lvl1pPr>
          </a:lstStyle>
          <a:p>
            <a:pPr lvl="0"/>
            <a:fld id="{37C4E0A1-5F74-4CED-882F-C0039178FA28}" type="datetime1">
              <a:rPr lang="en-US"/>
              <a:pPr lvl="0"/>
              <a:t>10/23/2019</a:t>
            </a:fld>
            <a:endParaRPr lang="en-US"/>
          </a:p>
        </p:txBody>
      </p:sp>
      <p:sp>
        <p:nvSpPr>
          <p:cNvPr id="8" name="Footer Placeholder 4">
            <a:extLst>
              <a:ext uri="{FF2B5EF4-FFF2-40B4-BE49-F238E27FC236}">
                <a16:creationId xmlns:a16="http://schemas.microsoft.com/office/drawing/2014/main" id="{31E08F27-8DE9-44B2-9B9D-E5F294BCF8CD}"/>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9" name="Slide Number Placeholder 5">
            <a:extLst>
              <a:ext uri="{FF2B5EF4-FFF2-40B4-BE49-F238E27FC236}">
                <a16:creationId xmlns:a16="http://schemas.microsoft.com/office/drawing/2014/main" id="{9766667A-F173-49D7-849C-698063F3A3D9}"/>
              </a:ext>
            </a:extLst>
          </p:cNvPr>
          <p:cNvSpPr txBox="1">
            <a:spLocks noGrp="1"/>
          </p:cNvSpPr>
          <p:nvPr>
            <p:ph type="sldNum" sz="quarter" idx="8"/>
          </p:nvPr>
        </p:nvSpPr>
        <p:spPr>
          <a:xfrm>
            <a:off x="10951860" y="5883277"/>
            <a:ext cx="551163" cy="365129"/>
          </a:xfrm>
        </p:spPr>
        <p:txBody>
          <a:bodyPr/>
          <a:lstStyle>
            <a:lvl1pPr>
              <a:defRPr/>
            </a:lvl1pPr>
          </a:lstStyle>
          <a:p>
            <a:pPr lvl="0"/>
            <a:fld id="{93167AAF-021D-4F80-8A1F-D7EF7EB9AC56}" type="slidenum">
              <a:t>‹#›</a:t>
            </a:fld>
            <a:endParaRPr lang="en-US"/>
          </a:p>
        </p:txBody>
      </p:sp>
    </p:spTree>
    <p:extLst>
      <p:ext uri="{BB962C8B-B14F-4D97-AF65-F5344CB8AC3E}">
        <p14:creationId xmlns:p14="http://schemas.microsoft.com/office/powerpoint/2010/main" val="23233744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6293888E-907B-4EDE-BF1F-0542C79964F8}"/>
              </a:ext>
            </a:extLst>
          </p:cNvPr>
          <p:cNvGrpSpPr/>
          <p:nvPr/>
        </p:nvGrpSpPr>
        <p:grpSpPr>
          <a:xfrm>
            <a:off x="150811" y="0"/>
            <a:ext cx="2436812" cy="6858000"/>
            <a:chOff x="150811" y="0"/>
            <a:chExt cx="2436812" cy="6858000"/>
          </a:xfrm>
        </p:grpSpPr>
        <p:sp>
          <p:nvSpPr>
            <p:cNvPr id="9" name="Freeform 6">
              <a:extLst>
                <a:ext uri="{FF2B5EF4-FFF2-40B4-BE49-F238E27FC236}">
                  <a16:creationId xmlns:a16="http://schemas.microsoft.com/office/drawing/2014/main" id="{CFF9D0DB-5578-4D75-A4F5-563F4D69D60A}"/>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7">
              <a:extLst>
                <a:ext uri="{FF2B5EF4-FFF2-40B4-BE49-F238E27FC236}">
                  <a16:creationId xmlns:a16="http://schemas.microsoft.com/office/drawing/2014/main" id="{08D00E80-D48A-475C-995F-951CE714A1D1}"/>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8">
              <a:extLst>
                <a:ext uri="{FF2B5EF4-FFF2-40B4-BE49-F238E27FC236}">
                  <a16:creationId xmlns:a16="http://schemas.microsoft.com/office/drawing/2014/main" id="{935F0FF5-2F9E-43EA-97D7-7087147C23FD}"/>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9">
              <a:extLst>
                <a:ext uri="{FF2B5EF4-FFF2-40B4-BE49-F238E27FC236}">
                  <a16:creationId xmlns:a16="http://schemas.microsoft.com/office/drawing/2014/main" id="{B584BC94-935E-4952-A580-0BD6FADBB6F9}"/>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0">
              <a:extLst>
                <a:ext uri="{FF2B5EF4-FFF2-40B4-BE49-F238E27FC236}">
                  <a16:creationId xmlns:a16="http://schemas.microsoft.com/office/drawing/2014/main" id="{4956335C-9DB1-4632-A70B-5D00567F34B6}"/>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11">
              <a:extLst>
                <a:ext uri="{FF2B5EF4-FFF2-40B4-BE49-F238E27FC236}">
                  <a16:creationId xmlns:a16="http://schemas.microsoft.com/office/drawing/2014/main" id="{17E53E69-802C-4FE2-A4FF-345191C23AB9}"/>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54D16535-D02C-438A-AA09-6AE9ADD30ED7}"/>
              </a:ext>
            </a:extLst>
          </p:cNvPr>
          <p:cNvSpPr txBox="1">
            <a:spLocks noGrp="1"/>
          </p:cNvSpPr>
          <p:nvPr>
            <p:ph type="title"/>
          </p:nvPr>
        </p:nvSpPr>
        <p:spPr>
          <a:xfrm>
            <a:off x="1484308" y="685800"/>
            <a:ext cx="10018715" cy="2727326"/>
          </a:xfrm>
        </p:spPr>
        <p:txBody>
          <a:bodyPr/>
          <a:lstStyle>
            <a:lvl1pPr>
              <a:defRPr/>
            </a:lvl1pPr>
          </a:lstStyle>
          <a:p>
            <a:pPr lvl="0"/>
            <a:r>
              <a:rPr lang="en-US"/>
              <a:t>Click to edit Master title style</a:t>
            </a:r>
          </a:p>
        </p:txBody>
      </p:sp>
      <p:sp>
        <p:nvSpPr>
          <p:cNvPr id="3" name="Text Placeholder 9">
            <a:extLst>
              <a:ext uri="{FF2B5EF4-FFF2-40B4-BE49-F238E27FC236}">
                <a16:creationId xmlns:a16="http://schemas.microsoft.com/office/drawing/2014/main" id="{6FAAE23F-BC2D-4609-9383-897D4FD1CE49}"/>
              </a:ext>
            </a:extLst>
          </p:cNvPr>
          <p:cNvSpPr txBox="1">
            <a:spLocks noGrp="1"/>
          </p:cNvSpPr>
          <p:nvPr>
            <p:ph type="body" idx="4294967295"/>
          </p:nvPr>
        </p:nvSpPr>
        <p:spPr>
          <a:xfrm>
            <a:off x="1484308" y="3505196"/>
            <a:ext cx="10018715" cy="838203"/>
          </a:xfrm>
        </p:spPr>
        <p:txBody>
          <a:bodyPr anchor="b"/>
          <a:lstStyle>
            <a:lvl1pPr marL="0">
              <a:spcBef>
                <a:spcPts val="0"/>
              </a:spcBef>
              <a:buNone/>
              <a:defRPr sz="2800"/>
            </a:lvl1pPr>
          </a:lstStyle>
          <a:p>
            <a:pPr lvl="0"/>
            <a:r>
              <a:rPr lang="en-US"/>
              <a:t>Click to edit Master text styles</a:t>
            </a:r>
          </a:p>
        </p:txBody>
      </p:sp>
      <p:sp>
        <p:nvSpPr>
          <p:cNvPr id="4" name="Text Placeholder 2">
            <a:extLst>
              <a:ext uri="{FF2B5EF4-FFF2-40B4-BE49-F238E27FC236}">
                <a16:creationId xmlns:a16="http://schemas.microsoft.com/office/drawing/2014/main" id="{DD506B96-9900-4FC3-95DB-06FD3CE137E5}"/>
              </a:ext>
            </a:extLst>
          </p:cNvPr>
          <p:cNvSpPr txBox="1">
            <a:spLocks noGrp="1"/>
          </p:cNvSpPr>
          <p:nvPr>
            <p:ph type="body" idx="4294967295"/>
          </p:nvPr>
        </p:nvSpPr>
        <p:spPr>
          <a:xfrm>
            <a:off x="1484308" y="4343400"/>
            <a:ext cx="10018715" cy="1447796"/>
          </a:xfrm>
        </p:spPr>
        <p:txBody>
          <a:bodyPr anchor="t"/>
          <a:lstStyle>
            <a:lvl1pPr marL="0" indent="0">
              <a:spcBef>
                <a:spcPts val="400"/>
              </a:spcBef>
              <a:buNone/>
              <a:defRPr sz="1800"/>
            </a:lvl1pPr>
          </a:lstStyle>
          <a:p>
            <a:pPr lvl="0"/>
            <a:r>
              <a:rPr lang="en-US"/>
              <a:t>Click to edit Master text styles</a:t>
            </a:r>
          </a:p>
        </p:txBody>
      </p:sp>
      <p:sp>
        <p:nvSpPr>
          <p:cNvPr id="5" name="Date Placeholder 3">
            <a:extLst>
              <a:ext uri="{FF2B5EF4-FFF2-40B4-BE49-F238E27FC236}">
                <a16:creationId xmlns:a16="http://schemas.microsoft.com/office/drawing/2014/main" id="{6F2023A8-D664-4708-A33D-15799402A34A}"/>
              </a:ext>
            </a:extLst>
          </p:cNvPr>
          <p:cNvSpPr txBox="1">
            <a:spLocks noGrp="1"/>
          </p:cNvSpPr>
          <p:nvPr>
            <p:ph type="dt" sz="half" idx="7"/>
          </p:nvPr>
        </p:nvSpPr>
        <p:spPr>
          <a:xfrm>
            <a:off x="9732654" y="5883277"/>
            <a:ext cx="1143000" cy="365129"/>
          </a:xfrm>
        </p:spPr>
        <p:txBody>
          <a:bodyPr/>
          <a:lstStyle>
            <a:lvl1pPr>
              <a:defRPr/>
            </a:lvl1pPr>
          </a:lstStyle>
          <a:p>
            <a:pPr lvl="0"/>
            <a:fld id="{EAB5584F-D1BA-4151-99A7-D3C05E25179D}" type="datetime1">
              <a:rPr lang="en-US"/>
              <a:pPr lvl="0"/>
              <a:t>10/23/2019</a:t>
            </a:fld>
            <a:endParaRPr lang="en-US"/>
          </a:p>
        </p:txBody>
      </p:sp>
      <p:sp>
        <p:nvSpPr>
          <p:cNvPr id="6" name="Footer Placeholder 4">
            <a:extLst>
              <a:ext uri="{FF2B5EF4-FFF2-40B4-BE49-F238E27FC236}">
                <a16:creationId xmlns:a16="http://schemas.microsoft.com/office/drawing/2014/main" id="{5BEF1943-BC9F-4470-A4B1-152D54AEE7F0}"/>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F3C37487-42E6-4E28-ABF0-8D21D19E54CE}"/>
              </a:ext>
            </a:extLst>
          </p:cNvPr>
          <p:cNvSpPr txBox="1">
            <a:spLocks noGrp="1"/>
          </p:cNvSpPr>
          <p:nvPr>
            <p:ph type="sldNum" sz="quarter" idx="8"/>
          </p:nvPr>
        </p:nvSpPr>
        <p:spPr>
          <a:xfrm>
            <a:off x="10951860" y="5883277"/>
            <a:ext cx="551163" cy="365129"/>
          </a:xfrm>
        </p:spPr>
        <p:txBody>
          <a:bodyPr/>
          <a:lstStyle>
            <a:lvl1pPr>
              <a:defRPr/>
            </a:lvl1pPr>
          </a:lstStyle>
          <a:p>
            <a:pPr lvl="0"/>
            <a:fld id="{FDC3CFE6-B4A2-4E23-B7A3-CA731E495765}" type="slidenum">
              <a:t>‹#›</a:t>
            </a:fld>
            <a:endParaRPr lang="en-US"/>
          </a:p>
        </p:txBody>
      </p:sp>
    </p:spTree>
    <p:extLst>
      <p:ext uri="{BB962C8B-B14F-4D97-AF65-F5344CB8AC3E}">
        <p14:creationId xmlns:p14="http://schemas.microsoft.com/office/powerpoint/2010/main" val="5870794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52BBFBF1-54FC-468A-B48F-9EF7C0312DD2}"/>
              </a:ext>
            </a:extLst>
          </p:cNvPr>
          <p:cNvGrpSpPr/>
          <p:nvPr/>
        </p:nvGrpSpPr>
        <p:grpSpPr>
          <a:xfrm>
            <a:off x="150811" y="0"/>
            <a:ext cx="2436812" cy="6858000"/>
            <a:chOff x="150811" y="0"/>
            <a:chExt cx="2436812" cy="6858000"/>
          </a:xfrm>
        </p:grpSpPr>
        <p:sp>
          <p:nvSpPr>
            <p:cNvPr id="8" name="Freeform 6">
              <a:extLst>
                <a:ext uri="{FF2B5EF4-FFF2-40B4-BE49-F238E27FC236}">
                  <a16:creationId xmlns:a16="http://schemas.microsoft.com/office/drawing/2014/main" id="{B05DC4C4-CDB3-4675-88A8-007692709B98}"/>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7">
              <a:extLst>
                <a:ext uri="{FF2B5EF4-FFF2-40B4-BE49-F238E27FC236}">
                  <a16:creationId xmlns:a16="http://schemas.microsoft.com/office/drawing/2014/main" id="{CC64ADD9-BF30-4C08-858C-147A21EDE874}"/>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8">
              <a:extLst>
                <a:ext uri="{FF2B5EF4-FFF2-40B4-BE49-F238E27FC236}">
                  <a16:creationId xmlns:a16="http://schemas.microsoft.com/office/drawing/2014/main" id="{DE621AE4-AC2C-4634-B111-D3EBE0C46DF5}"/>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9">
              <a:extLst>
                <a:ext uri="{FF2B5EF4-FFF2-40B4-BE49-F238E27FC236}">
                  <a16:creationId xmlns:a16="http://schemas.microsoft.com/office/drawing/2014/main" id="{F109951B-820B-4A51-8AC6-0AFF5A010349}"/>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10">
              <a:extLst>
                <a:ext uri="{FF2B5EF4-FFF2-40B4-BE49-F238E27FC236}">
                  <a16:creationId xmlns:a16="http://schemas.microsoft.com/office/drawing/2014/main" id="{0B06EDB1-5E66-440F-B436-5E2EB9BD67D9}"/>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1">
              <a:extLst>
                <a:ext uri="{FF2B5EF4-FFF2-40B4-BE49-F238E27FC236}">
                  <a16:creationId xmlns:a16="http://schemas.microsoft.com/office/drawing/2014/main" id="{EE4150A4-40E8-40BD-BE82-F73FFE61CEB1}"/>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B295D473-B119-4CDE-8C27-65606638E74C}"/>
              </a:ext>
            </a:extLst>
          </p:cNvPr>
          <p:cNvSpPr txBox="1">
            <a:spLocks noGrp="1"/>
          </p:cNvSpPr>
          <p:nvPr>
            <p:ph type="title"/>
          </p:nvPr>
        </p:nvSpPr>
        <p:spPr>
          <a:xfrm>
            <a:off x="1484308" y="685800"/>
            <a:ext cx="10018715" cy="1752603"/>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C9D3C05-F4C9-4312-9C53-89BD24C93B58}"/>
              </a:ext>
            </a:extLst>
          </p:cNvPr>
          <p:cNvSpPr txBox="1">
            <a:spLocks noGrp="1"/>
          </p:cNvSpPr>
          <p:nvPr>
            <p:ph type="body" orient="vert" idx="1"/>
          </p:nvPr>
        </p:nvSpPr>
        <p:spPr>
          <a:xfrm>
            <a:off x="1484308" y="2667003"/>
            <a:ext cx="10018715" cy="3124203"/>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79A7327-2C9F-428B-A3A4-38FC90F0EFC0}"/>
              </a:ext>
            </a:extLst>
          </p:cNvPr>
          <p:cNvSpPr txBox="1">
            <a:spLocks noGrp="1"/>
          </p:cNvSpPr>
          <p:nvPr>
            <p:ph type="dt" sz="half" idx="7"/>
          </p:nvPr>
        </p:nvSpPr>
        <p:spPr>
          <a:xfrm>
            <a:off x="9732654" y="5883277"/>
            <a:ext cx="1143000" cy="365129"/>
          </a:xfrm>
        </p:spPr>
        <p:txBody>
          <a:bodyPr/>
          <a:lstStyle>
            <a:lvl1pPr>
              <a:defRPr/>
            </a:lvl1pPr>
          </a:lstStyle>
          <a:p>
            <a:pPr lvl="0"/>
            <a:fld id="{91D72F7A-8076-418C-A280-68D4841A4B50}" type="datetime1">
              <a:rPr lang="en-US"/>
              <a:pPr lvl="0"/>
              <a:t>10/23/2019</a:t>
            </a:fld>
            <a:endParaRPr lang="en-US"/>
          </a:p>
        </p:txBody>
      </p:sp>
      <p:sp>
        <p:nvSpPr>
          <p:cNvPr id="5" name="Footer Placeholder 4">
            <a:extLst>
              <a:ext uri="{FF2B5EF4-FFF2-40B4-BE49-F238E27FC236}">
                <a16:creationId xmlns:a16="http://schemas.microsoft.com/office/drawing/2014/main" id="{F63A9995-A31E-44D2-BDA3-A6E1DDC1633B}"/>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CEA64B5-5E76-4949-A776-62898EE1AA0E}"/>
              </a:ext>
            </a:extLst>
          </p:cNvPr>
          <p:cNvSpPr txBox="1">
            <a:spLocks noGrp="1"/>
          </p:cNvSpPr>
          <p:nvPr>
            <p:ph type="sldNum" sz="quarter" idx="8"/>
          </p:nvPr>
        </p:nvSpPr>
        <p:spPr>
          <a:xfrm>
            <a:off x="10951860" y="5883277"/>
            <a:ext cx="551163" cy="365129"/>
          </a:xfrm>
        </p:spPr>
        <p:txBody>
          <a:bodyPr/>
          <a:lstStyle>
            <a:lvl1pPr>
              <a:defRPr/>
            </a:lvl1pPr>
          </a:lstStyle>
          <a:p>
            <a:pPr lvl="0"/>
            <a:fld id="{D46DBA62-04A0-4698-92A4-39FF45935524}" type="slidenum">
              <a:t>‹#›</a:t>
            </a:fld>
            <a:endParaRPr lang="en-US"/>
          </a:p>
        </p:txBody>
      </p:sp>
    </p:spTree>
    <p:extLst>
      <p:ext uri="{BB962C8B-B14F-4D97-AF65-F5344CB8AC3E}">
        <p14:creationId xmlns:p14="http://schemas.microsoft.com/office/powerpoint/2010/main" val="29229543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F0A5C0BB-6113-4A2E-AD82-914E70A73172}"/>
              </a:ext>
            </a:extLst>
          </p:cNvPr>
          <p:cNvGrpSpPr/>
          <p:nvPr/>
        </p:nvGrpSpPr>
        <p:grpSpPr>
          <a:xfrm>
            <a:off x="150811" y="0"/>
            <a:ext cx="2436812" cy="6858000"/>
            <a:chOff x="150811" y="0"/>
            <a:chExt cx="2436812" cy="6858000"/>
          </a:xfrm>
        </p:grpSpPr>
        <p:sp>
          <p:nvSpPr>
            <p:cNvPr id="8" name="Freeform 6">
              <a:extLst>
                <a:ext uri="{FF2B5EF4-FFF2-40B4-BE49-F238E27FC236}">
                  <a16:creationId xmlns:a16="http://schemas.microsoft.com/office/drawing/2014/main" id="{64E2EA50-7A48-4974-B8B8-77635AB7C5C7}"/>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7">
              <a:extLst>
                <a:ext uri="{FF2B5EF4-FFF2-40B4-BE49-F238E27FC236}">
                  <a16:creationId xmlns:a16="http://schemas.microsoft.com/office/drawing/2014/main" id="{38648780-A6E1-4FD6-BB6C-89E0CF67C4AB}"/>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8">
              <a:extLst>
                <a:ext uri="{FF2B5EF4-FFF2-40B4-BE49-F238E27FC236}">
                  <a16:creationId xmlns:a16="http://schemas.microsoft.com/office/drawing/2014/main" id="{2CC11655-CE47-44C5-8880-D0495F12362E}"/>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9">
              <a:extLst>
                <a:ext uri="{FF2B5EF4-FFF2-40B4-BE49-F238E27FC236}">
                  <a16:creationId xmlns:a16="http://schemas.microsoft.com/office/drawing/2014/main" id="{F697C885-4622-4172-A506-2075C4A50428}"/>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10">
              <a:extLst>
                <a:ext uri="{FF2B5EF4-FFF2-40B4-BE49-F238E27FC236}">
                  <a16:creationId xmlns:a16="http://schemas.microsoft.com/office/drawing/2014/main" id="{7068C5CE-E11A-416B-9DC0-8CD9B0BDF273}"/>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1">
              <a:extLst>
                <a:ext uri="{FF2B5EF4-FFF2-40B4-BE49-F238E27FC236}">
                  <a16:creationId xmlns:a16="http://schemas.microsoft.com/office/drawing/2014/main" id="{6AC0E62D-0180-489B-B0C8-5EA809B454D0}"/>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Vertical Title 1">
            <a:extLst>
              <a:ext uri="{FF2B5EF4-FFF2-40B4-BE49-F238E27FC236}">
                <a16:creationId xmlns:a16="http://schemas.microsoft.com/office/drawing/2014/main" id="{C60EF3F9-F4EE-40A2-BEE2-1131E0682BCB}"/>
              </a:ext>
            </a:extLst>
          </p:cNvPr>
          <p:cNvSpPr txBox="1">
            <a:spLocks noGrp="1"/>
          </p:cNvSpPr>
          <p:nvPr>
            <p:ph type="title" orient="vert"/>
          </p:nvPr>
        </p:nvSpPr>
        <p:spPr>
          <a:xfrm>
            <a:off x="9732654" y="685800"/>
            <a:ext cx="1770369" cy="5105396"/>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289C1A5-122D-491E-BE98-6821EE509D29}"/>
              </a:ext>
            </a:extLst>
          </p:cNvPr>
          <p:cNvSpPr txBox="1">
            <a:spLocks noGrp="1"/>
          </p:cNvSpPr>
          <p:nvPr>
            <p:ph type="body" orient="vert" idx="1"/>
          </p:nvPr>
        </p:nvSpPr>
        <p:spPr>
          <a:xfrm>
            <a:off x="1484308" y="685800"/>
            <a:ext cx="8019745" cy="5105396"/>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D0AE5D-0A45-4403-A0A9-FEA99D67D66D}"/>
              </a:ext>
            </a:extLst>
          </p:cNvPr>
          <p:cNvSpPr txBox="1">
            <a:spLocks noGrp="1"/>
          </p:cNvSpPr>
          <p:nvPr>
            <p:ph type="dt" sz="half" idx="7"/>
          </p:nvPr>
        </p:nvSpPr>
        <p:spPr>
          <a:xfrm>
            <a:off x="9732654" y="5883277"/>
            <a:ext cx="1143000" cy="365129"/>
          </a:xfrm>
        </p:spPr>
        <p:txBody>
          <a:bodyPr/>
          <a:lstStyle>
            <a:lvl1pPr>
              <a:defRPr/>
            </a:lvl1pPr>
          </a:lstStyle>
          <a:p>
            <a:pPr lvl="0"/>
            <a:fld id="{0995A2CD-8655-4BA7-AB30-292A88CC9AED}" type="datetime1">
              <a:rPr lang="en-US"/>
              <a:pPr lvl="0"/>
              <a:t>10/23/2019</a:t>
            </a:fld>
            <a:endParaRPr lang="en-US"/>
          </a:p>
        </p:txBody>
      </p:sp>
      <p:sp>
        <p:nvSpPr>
          <p:cNvPr id="5" name="Footer Placeholder 4">
            <a:extLst>
              <a:ext uri="{FF2B5EF4-FFF2-40B4-BE49-F238E27FC236}">
                <a16:creationId xmlns:a16="http://schemas.microsoft.com/office/drawing/2014/main" id="{1DE75E92-01E6-4297-9E8A-A46692D032A6}"/>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28E1770-51DC-4819-8995-D098E33307AF}"/>
              </a:ext>
            </a:extLst>
          </p:cNvPr>
          <p:cNvSpPr txBox="1">
            <a:spLocks noGrp="1"/>
          </p:cNvSpPr>
          <p:nvPr>
            <p:ph type="sldNum" sz="quarter" idx="8"/>
          </p:nvPr>
        </p:nvSpPr>
        <p:spPr>
          <a:xfrm>
            <a:off x="10951860" y="5883277"/>
            <a:ext cx="551163" cy="365129"/>
          </a:xfrm>
        </p:spPr>
        <p:txBody>
          <a:bodyPr/>
          <a:lstStyle>
            <a:lvl1pPr>
              <a:defRPr/>
            </a:lvl1pPr>
          </a:lstStyle>
          <a:p>
            <a:pPr lvl="0"/>
            <a:fld id="{A339A5D0-0FB7-45F1-A5DD-93A83503DB30}" type="slidenum">
              <a:t>‹#›</a:t>
            </a:fld>
            <a:endParaRPr lang="en-US"/>
          </a:p>
        </p:txBody>
      </p:sp>
    </p:spTree>
    <p:extLst>
      <p:ext uri="{BB962C8B-B14F-4D97-AF65-F5344CB8AC3E}">
        <p14:creationId xmlns:p14="http://schemas.microsoft.com/office/powerpoint/2010/main" val="79625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F059DE29-F232-4E7F-B14A-DD1F991BE42C}"/>
              </a:ext>
            </a:extLst>
          </p:cNvPr>
          <p:cNvGrpSpPr/>
          <p:nvPr/>
        </p:nvGrpSpPr>
        <p:grpSpPr>
          <a:xfrm>
            <a:off x="150811" y="0"/>
            <a:ext cx="2436812" cy="6858000"/>
            <a:chOff x="150811" y="0"/>
            <a:chExt cx="2436812" cy="6858000"/>
          </a:xfrm>
        </p:grpSpPr>
        <p:sp>
          <p:nvSpPr>
            <p:cNvPr id="3" name="Freeform 6">
              <a:extLst>
                <a:ext uri="{FF2B5EF4-FFF2-40B4-BE49-F238E27FC236}">
                  <a16:creationId xmlns:a16="http://schemas.microsoft.com/office/drawing/2014/main" id="{5BAF6A12-6341-4EC9-A92E-5B9852DAE71D}"/>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7">
              <a:extLst>
                <a:ext uri="{FF2B5EF4-FFF2-40B4-BE49-F238E27FC236}">
                  <a16:creationId xmlns:a16="http://schemas.microsoft.com/office/drawing/2014/main" id="{E5B5B57C-0BD2-4FF3-A734-804674DA8132}"/>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8">
              <a:extLst>
                <a:ext uri="{FF2B5EF4-FFF2-40B4-BE49-F238E27FC236}">
                  <a16:creationId xmlns:a16="http://schemas.microsoft.com/office/drawing/2014/main" id="{E03E0ECE-A2D1-4A73-AA6E-B2B6170BD7DC}"/>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9">
              <a:extLst>
                <a:ext uri="{FF2B5EF4-FFF2-40B4-BE49-F238E27FC236}">
                  <a16:creationId xmlns:a16="http://schemas.microsoft.com/office/drawing/2014/main" id="{CF5AC329-A449-4619-BFDE-6D8093606828}"/>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10">
              <a:extLst>
                <a:ext uri="{FF2B5EF4-FFF2-40B4-BE49-F238E27FC236}">
                  <a16:creationId xmlns:a16="http://schemas.microsoft.com/office/drawing/2014/main" id="{D4EED3C2-021A-4A66-8ED8-EE1AD74E07BA}"/>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11">
              <a:extLst>
                <a:ext uri="{FF2B5EF4-FFF2-40B4-BE49-F238E27FC236}">
                  <a16:creationId xmlns:a16="http://schemas.microsoft.com/office/drawing/2014/main" id="{DB4589A6-15EE-4833-8A0A-74EA1335BB3A}"/>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9" name="Title Placeholder 1">
            <a:extLst>
              <a:ext uri="{FF2B5EF4-FFF2-40B4-BE49-F238E27FC236}">
                <a16:creationId xmlns:a16="http://schemas.microsoft.com/office/drawing/2014/main" id="{5E395BC2-2CBD-43DD-8305-BB6FD1FEA387}"/>
              </a:ext>
            </a:extLst>
          </p:cNvPr>
          <p:cNvSpPr txBox="1">
            <a:spLocks noGrp="1"/>
          </p:cNvSpPr>
          <p:nvPr>
            <p:ph type="title"/>
          </p:nvPr>
        </p:nvSpPr>
        <p:spPr>
          <a:xfrm>
            <a:off x="1484308" y="685800"/>
            <a:ext cx="10018715" cy="1752603"/>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p>
        </p:txBody>
      </p:sp>
      <p:sp>
        <p:nvSpPr>
          <p:cNvPr id="10" name="Text Placeholder 2">
            <a:extLst>
              <a:ext uri="{FF2B5EF4-FFF2-40B4-BE49-F238E27FC236}">
                <a16:creationId xmlns:a16="http://schemas.microsoft.com/office/drawing/2014/main" id="{621D8615-0D6D-446C-AA1D-3D64E8C5BF2E}"/>
              </a:ext>
            </a:extLst>
          </p:cNvPr>
          <p:cNvSpPr txBox="1">
            <a:spLocks noGrp="1"/>
          </p:cNvSpPr>
          <p:nvPr>
            <p:ph type="body" idx="1"/>
          </p:nvPr>
        </p:nvSpPr>
        <p:spPr>
          <a:xfrm>
            <a:off x="1484308" y="2667003"/>
            <a:ext cx="10018715" cy="3124203"/>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3">
            <a:extLst>
              <a:ext uri="{FF2B5EF4-FFF2-40B4-BE49-F238E27FC236}">
                <a16:creationId xmlns:a16="http://schemas.microsoft.com/office/drawing/2014/main" id="{0618A8C9-A2BA-4C9A-9EEE-23F702530AEB}"/>
              </a:ext>
            </a:extLst>
          </p:cNvPr>
          <p:cNvSpPr txBox="1">
            <a:spLocks noGrp="1"/>
          </p:cNvSpPr>
          <p:nvPr>
            <p:ph type="dt" sz="half" idx="2"/>
          </p:nvPr>
        </p:nvSpPr>
        <p:spPr>
          <a:xfrm>
            <a:off x="9732654" y="5883277"/>
            <a:ext cx="11430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Corbel"/>
              </a:defRPr>
            </a:lvl1pPr>
          </a:lstStyle>
          <a:p>
            <a:pPr lvl="0"/>
            <a:fld id="{2F7C2539-9BF1-4105-A298-3C561858EF4C}" type="datetime1">
              <a:rPr lang="en-US"/>
              <a:pPr lvl="0"/>
              <a:t>10/23/2019</a:t>
            </a:fld>
            <a:endParaRPr lang="en-US"/>
          </a:p>
        </p:txBody>
      </p:sp>
      <p:sp>
        <p:nvSpPr>
          <p:cNvPr id="12" name="Footer Placeholder 4">
            <a:extLst>
              <a:ext uri="{FF2B5EF4-FFF2-40B4-BE49-F238E27FC236}">
                <a16:creationId xmlns:a16="http://schemas.microsoft.com/office/drawing/2014/main" id="{D43E2E9F-FCE5-49EC-A20B-AA73BEE9157B}"/>
              </a:ext>
            </a:extLst>
          </p:cNvPr>
          <p:cNvSpPr txBox="1">
            <a:spLocks noGrp="1"/>
          </p:cNvSpPr>
          <p:nvPr>
            <p:ph type="ftr" sz="quarter" idx="3"/>
          </p:nvPr>
        </p:nvSpPr>
        <p:spPr>
          <a:xfrm>
            <a:off x="2572280" y="5883277"/>
            <a:ext cx="7084176"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Corbel"/>
              </a:defRPr>
            </a:lvl1pPr>
          </a:lstStyle>
          <a:p>
            <a:pPr lvl="0"/>
            <a:endParaRPr lang="en-US"/>
          </a:p>
        </p:txBody>
      </p:sp>
      <p:sp>
        <p:nvSpPr>
          <p:cNvPr id="13" name="Slide Number Placeholder 5">
            <a:extLst>
              <a:ext uri="{FF2B5EF4-FFF2-40B4-BE49-F238E27FC236}">
                <a16:creationId xmlns:a16="http://schemas.microsoft.com/office/drawing/2014/main" id="{3E088071-1037-4534-A6ED-CDE4ED448DFA}"/>
              </a:ext>
            </a:extLst>
          </p:cNvPr>
          <p:cNvSpPr txBox="1">
            <a:spLocks noGrp="1"/>
          </p:cNvSpPr>
          <p:nvPr>
            <p:ph type="sldNum" sz="quarter" idx="4"/>
          </p:nvPr>
        </p:nvSpPr>
        <p:spPr>
          <a:xfrm>
            <a:off x="10951860" y="5883277"/>
            <a:ext cx="551163"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Corbel"/>
              </a:defRPr>
            </a:lvl1pPr>
          </a:lstStyle>
          <a:p>
            <a:pPr lvl="0"/>
            <a:fld id="{4DBA7520-F30E-485C-A116-5CCE4C85C420}"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ctr" defTabSz="457200" rtl="0" fontAlgn="auto" hangingPunct="1">
        <a:lnSpc>
          <a:spcPct val="100000"/>
        </a:lnSpc>
        <a:spcBef>
          <a:spcPts val="0"/>
        </a:spcBef>
        <a:spcAft>
          <a:spcPts val="0"/>
        </a:spcAft>
        <a:buNone/>
        <a:tabLst/>
        <a:defRPr lang="en-US" sz="4000" b="0" i="0" u="none" strike="noStrike" kern="1200" cap="none" spc="0" baseline="0">
          <a:solidFill>
            <a:srgbClr val="000000"/>
          </a:solidFill>
          <a:uFillTx/>
          <a:latin typeface="Corbel"/>
        </a:defRPr>
      </a:lvl1pPr>
    </p:titleStyle>
    <p:bodyStyle>
      <a:lvl1pPr marL="285750" marR="0" lvl="0" indent="-285750" algn="l" defTabSz="457200" rtl="0" fontAlgn="auto" hangingPunct="1">
        <a:lnSpc>
          <a:spcPct val="100000"/>
        </a:lnSpc>
        <a:spcBef>
          <a:spcPts val="600"/>
        </a:spcBef>
        <a:spcAft>
          <a:spcPts val="600"/>
        </a:spcAft>
        <a:buClr>
          <a:srgbClr val="1287C3"/>
        </a:buClr>
        <a:buSzPct val="145000"/>
        <a:buFont typeface="Arial"/>
        <a:buChar char="•"/>
        <a:tabLst/>
        <a:defRPr lang="en-US" sz="2400" b="0" i="0" u="none" strike="noStrike" kern="1200" cap="none" spc="0" baseline="0">
          <a:solidFill>
            <a:srgbClr val="000000"/>
          </a:solidFill>
          <a:uFillTx/>
          <a:latin typeface="Corbel"/>
        </a:defRPr>
      </a:lvl1pPr>
      <a:lvl2pPr marL="742950" marR="0" lvl="1" indent="-285750" algn="l" defTabSz="457200" rtl="0" fontAlgn="auto" hangingPunct="1">
        <a:lnSpc>
          <a:spcPct val="100000"/>
        </a:lnSpc>
        <a:spcBef>
          <a:spcPts val="500"/>
        </a:spcBef>
        <a:spcAft>
          <a:spcPts val="600"/>
        </a:spcAft>
        <a:buClr>
          <a:srgbClr val="1287C3"/>
        </a:buClr>
        <a:buSzPct val="145000"/>
        <a:buFont typeface="Arial"/>
        <a:buChar char="•"/>
        <a:tabLst/>
        <a:defRPr lang="en-US" sz="2000" b="0" i="0" u="none" strike="noStrike" kern="1200" cap="none" spc="0" baseline="0">
          <a:solidFill>
            <a:srgbClr val="000000"/>
          </a:solidFill>
          <a:uFillTx/>
          <a:latin typeface="Corbel"/>
        </a:defRPr>
      </a:lvl2pPr>
      <a:lvl3pPr marL="1200150" marR="0" lvl="2" indent="-285750" algn="l" defTabSz="457200" rtl="0" fontAlgn="auto" hangingPunct="1">
        <a:lnSpc>
          <a:spcPct val="100000"/>
        </a:lnSpc>
        <a:spcBef>
          <a:spcPts val="400"/>
        </a:spcBef>
        <a:spcAft>
          <a:spcPts val="600"/>
        </a:spcAft>
        <a:buClr>
          <a:srgbClr val="1287C3"/>
        </a:buClr>
        <a:buSzPct val="145000"/>
        <a:buFont typeface="Arial"/>
        <a:buChar char="•"/>
        <a:tabLst/>
        <a:defRPr lang="en-US" sz="1800" b="0" i="0" u="none" strike="noStrike" kern="1200" cap="none" spc="0" baseline="0">
          <a:solidFill>
            <a:srgbClr val="000000"/>
          </a:solidFill>
          <a:uFillTx/>
          <a:latin typeface="Corbel"/>
        </a:defRPr>
      </a:lvl3pPr>
      <a:lvl4pPr marL="1543050" marR="0" lvl="3" indent="-171450" algn="l" defTabSz="457200" rtl="0" fontAlgn="auto" hangingPunct="1">
        <a:lnSpc>
          <a:spcPct val="100000"/>
        </a:lnSpc>
        <a:spcBef>
          <a:spcPts val="400"/>
        </a:spcBef>
        <a:spcAft>
          <a:spcPts val="600"/>
        </a:spcAft>
        <a:buClr>
          <a:srgbClr val="1287C3"/>
        </a:buClr>
        <a:buSzPct val="145000"/>
        <a:buFont typeface="Arial"/>
        <a:buChar char="•"/>
        <a:tabLst/>
        <a:defRPr lang="en-US" sz="1600" b="0" i="0" u="none" strike="noStrike" kern="1200" cap="none" spc="0" baseline="0">
          <a:solidFill>
            <a:srgbClr val="000000"/>
          </a:solidFill>
          <a:uFillTx/>
          <a:latin typeface="Corbel"/>
        </a:defRPr>
      </a:lvl4pPr>
      <a:lvl5pPr marL="2000250" marR="0" lvl="4" indent="-171450" algn="l" defTabSz="457200" rtl="0" fontAlgn="auto" hangingPunct="1">
        <a:lnSpc>
          <a:spcPct val="100000"/>
        </a:lnSpc>
        <a:spcBef>
          <a:spcPts val="300"/>
        </a:spcBef>
        <a:spcAft>
          <a:spcPts val="600"/>
        </a:spcAft>
        <a:buClr>
          <a:srgbClr val="1287C3"/>
        </a:buClr>
        <a:buSzPct val="145000"/>
        <a:buFont typeface="Arial"/>
        <a:buChar char="•"/>
        <a:tabLst/>
        <a:defRPr lang="en-US" sz="1400" b="0" i="0" u="none" strike="noStrike" kern="1200" cap="none" spc="0" baseline="0">
          <a:solidFill>
            <a:srgbClr val="000000"/>
          </a:solidFill>
          <a:uFillTx/>
          <a:latin typeface="Corbe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 /></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 /></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blipFill>
          <a:blip r:embed="rId2"/>
          <a:stretch>
            <a:fillRect/>
          </a:stretch>
        </a:blip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F79C2E2-68F3-4D41-B499-281C67F0F661}"/>
              </a:ext>
            </a:extLst>
          </p:cNvPr>
          <p:cNvSpPr>
            <a:spLocks noMove="1" noResize="1"/>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orbel"/>
            </a:endParaRPr>
          </a:p>
        </p:txBody>
      </p:sp>
      <p:grpSp>
        <p:nvGrpSpPr>
          <p:cNvPr id="3" name="Group 10">
            <a:extLst>
              <a:ext uri="{FF2B5EF4-FFF2-40B4-BE49-F238E27FC236}">
                <a16:creationId xmlns:a16="http://schemas.microsoft.com/office/drawing/2014/main" id="{094E944B-BE5A-48FF-9967-BE30DA813EB2}"/>
              </a:ext>
            </a:extLst>
          </p:cNvPr>
          <p:cNvGrpSpPr/>
          <p:nvPr/>
        </p:nvGrpSpPr>
        <p:grpSpPr>
          <a:xfrm>
            <a:off x="2959098" y="-4764"/>
            <a:ext cx="5014918" cy="6862763"/>
            <a:chOff x="2959098" y="-4764"/>
            <a:chExt cx="5014918" cy="6862763"/>
          </a:xfrm>
        </p:grpSpPr>
        <p:sp>
          <p:nvSpPr>
            <p:cNvPr id="4" name="Freeform 6">
              <a:extLst>
                <a:ext uri="{FF2B5EF4-FFF2-40B4-BE49-F238E27FC236}">
                  <a16:creationId xmlns:a16="http://schemas.microsoft.com/office/drawing/2014/main" id="{F0E093D6-B4EC-4DB5-99F0-678610CBFED9}"/>
                </a:ext>
              </a:extLst>
            </p:cNvPr>
            <p:cNvSpPr/>
            <p:nvPr/>
          </p:nvSpPr>
          <p:spPr>
            <a:xfrm>
              <a:off x="3397252" y="-4764"/>
              <a:ext cx="1063620" cy="2782884"/>
            </a:xfrm>
            <a:custGeom>
              <a:avLst/>
              <a:gdLst>
                <a:gd name="f0" fmla="val w"/>
                <a:gd name="f1" fmla="val h"/>
                <a:gd name="f2" fmla="val 0"/>
                <a:gd name="f3" fmla="val 670"/>
                <a:gd name="f4" fmla="val 1753"/>
                <a:gd name="f5" fmla="val 1696"/>
                <a:gd name="f6" fmla="val 225"/>
                <a:gd name="f7" fmla="val 430"/>
                <a:gd name="f8" fmla="*/ f0 1 670"/>
                <a:gd name="f9" fmla="*/ f1 1 1753"/>
                <a:gd name="f10" fmla="+- f4 0 f2"/>
                <a:gd name="f11" fmla="+- f3 0 f2"/>
                <a:gd name="f12" fmla="*/ f11 1 670"/>
                <a:gd name="f13" fmla="*/ f10 1 1753"/>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670" h="1753">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7">
              <a:extLst>
                <a:ext uri="{FF2B5EF4-FFF2-40B4-BE49-F238E27FC236}">
                  <a16:creationId xmlns:a16="http://schemas.microsoft.com/office/drawing/2014/main" id="{8A5E73EA-A979-41FE-B487-EBA174C5F7E6}"/>
                </a:ext>
              </a:extLst>
            </p:cNvPr>
            <p:cNvSpPr/>
            <p:nvPr/>
          </p:nvSpPr>
          <p:spPr>
            <a:xfrm>
              <a:off x="2959098" y="-4764"/>
              <a:ext cx="1035045" cy="2673348"/>
            </a:xfrm>
            <a:custGeom>
              <a:avLst/>
              <a:gdLst>
                <a:gd name="f0" fmla="val w"/>
                <a:gd name="f1" fmla="val h"/>
                <a:gd name="f2" fmla="val 0"/>
                <a:gd name="f3" fmla="val 652"/>
                <a:gd name="f4" fmla="val 1684"/>
                <a:gd name="f5" fmla="val 225"/>
                <a:gd name="f6" fmla="val 411"/>
                <a:gd name="f7" fmla="val 1627"/>
                <a:gd name="f8" fmla="val 219"/>
                <a:gd name="f9" fmla="val 1681"/>
                <a:gd name="f10" fmla="*/ f0 1 652"/>
                <a:gd name="f11" fmla="*/ f1 1 1684"/>
                <a:gd name="f12" fmla="+- f4 0 f2"/>
                <a:gd name="f13" fmla="+- f3 0 f2"/>
                <a:gd name="f14" fmla="*/ f13 1 652"/>
                <a:gd name="f15" fmla="*/ f12 1 1684"/>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652" h="1684">
                  <a:moveTo>
                    <a:pt x="f5" y="f4"/>
                  </a:moveTo>
                  <a:lnTo>
                    <a:pt x="f3" y="f2"/>
                  </a:lnTo>
                  <a:lnTo>
                    <a:pt x="f6" y="f2"/>
                  </a:lnTo>
                  <a:lnTo>
                    <a:pt x="f2" y="f7"/>
                  </a:lnTo>
                  <a:lnTo>
                    <a:pt x="f8" y="f9"/>
                  </a:lnTo>
                  <a:lnTo>
                    <a:pt x="f5" y="f4"/>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9">
              <a:extLst>
                <a:ext uri="{FF2B5EF4-FFF2-40B4-BE49-F238E27FC236}">
                  <a16:creationId xmlns:a16="http://schemas.microsoft.com/office/drawing/2014/main" id="{0E42239D-B45B-4159-81DD-711388ED856B}"/>
                </a:ext>
              </a:extLst>
            </p:cNvPr>
            <p:cNvSpPr/>
            <p:nvPr/>
          </p:nvSpPr>
          <p:spPr>
            <a:xfrm>
              <a:off x="2959098" y="2582859"/>
              <a:ext cx="2693986" cy="4275140"/>
            </a:xfrm>
            <a:custGeom>
              <a:avLst/>
              <a:gdLst>
                <a:gd name="f0" fmla="val w"/>
                <a:gd name="f1" fmla="val h"/>
                <a:gd name="f2" fmla="val 0"/>
                <a:gd name="f3" fmla="val 1697"/>
                <a:gd name="f4" fmla="val 2693"/>
                <a:gd name="f5" fmla="val 1622"/>
                <a:gd name="f6" fmla="*/ f0 1 1697"/>
                <a:gd name="f7" fmla="*/ f1 1 2693"/>
                <a:gd name="f8" fmla="+- f4 0 f2"/>
                <a:gd name="f9" fmla="+- f3 0 f2"/>
                <a:gd name="f10" fmla="*/ f9 1 1697"/>
                <a:gd name="f11" fmla="*/ f8 1 2693"/>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697" h="2693">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10">
              <a:extLst>
                <a:ext uri="{FF2B5EF4-FFF2-40B4-BE49-F238E27FC236}">
                  <a16:creationId xmlns:a16="http://schemas.microsoft.com/office/drawing/2014/main" id="{F8851A4D-873C-477B-BB97-82C8FF1D30C3}"/>
                </a:ext>
              </a:extLst>
            </p:cNvPr>
            <p:cNvSpPr/>
            <p:nvPr/>
          </p:nvSpPr>
          <p:spPr>
            <a:xfrm>
              <a:off x="3402016" y="2692395"/>
              <a:ext cx="3332165" cy="4165604"/>
            </a:xfrm>
            <a:custGeom>
              <a:avLst/>
              <a:gdLst>
                <a:gd name="f0" fmla="val w"/>
                <a:gd name="f1" fmla="val h"/>
                <a:gd name="f2" fmla="val 0"/>
                <a:gd name="f3" fmla="val 2099"/>
                <a:gd name="f4" fmla="val 2624"/>
                <a:gd name="f5" fmla="val 2021"/>
                <a:gd name="f6" fmla="*/ f0 1 2099"/>
                <a:gd name="f7" fmla="*/ f1 1 2624"/>
                <a:gd name="f8" fmla="+- f4 0 f2"/>
                <a:gd name="f9" fmla="+- f3 0 f2"/>
                <a:gd name="f10" fmla="*/ f9 1 2099"/>
                <a:gd name="f11" fmla="*/ f8 1 2624"/>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099" h="2624">
                  <a:moveTo>
                    <a:pt x="f3" y="f4"/>
                  </a:moveTo>
                  <a:lnTo>
                    <a:pt x="f2" y="f2"/>
                  </a:lnTo>
                  <a:lnTo>
                    <a:pt x="f5" y="f4"/>
                  </a:lnTo>
                  <a:lnTo>
                    <a:pt x="f3" y="f4"/>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11">
              <a:extLst>
                <a:ext uri="{FF2B5EF4-FFF2-40B4-BE49-F238E27FC236}">
                  <a16:creationId xmlns:a16="http://schemas.microsoft.com/office/drawing/2014/main" id="{9ECC6A50-19B8-4A4C-AF35-C4EBF3529477}"/>
                </a:ext>
              </a:extLst>
            </p:cNvPr>
            <p:cNvSpPr/>
            <p:nvPr/>
          </p:nvSpPr>
          <p:spPr>
            <a:xfrm>
              <a:off x="3397252" y="2687641"/>
              <a:ext cx="4576764" cy="4170358"/>
            </a:xfrm>
            <a:custGeom>
              <a:avLst/>
              <a:gdLst>
                <a:gd name="f0" fmla="val w"/>
                <a:gd name="f1" fmla="val h"/>
                <a:gd name="f2" fmla="val 0"/>
                <a:gd name="f3" fmla="val 2883"/>
                <a:gd name="f4" fmla="val 2627"/>
                <a:gd name="f5" fmla="val 3"/>
                <a:gd name="f6" fmla="val 2102"/>
                <a:gd name="f7" fmla="val 225"/>
                <a:gd name="f8" fmla="val 57"/>
                <a:gd name="f9" fmla="*/ f0 1 2883"/>
                <a:gd name="f10" fmla="*/ f1 1 2627"/>
                <a:gd name="f11" fmla="+- f4 0 f2"/>
                <a:gd name="f12" fmla="+- f3 0 f2"/>
                <a:gd name="f13" fmla="*/ f12 1 2883"/>
                <a:gd name="f14" fmla="*/ f11 1 2627"/>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2883" h="2627">
                  <a:moveTo>
                    <a:pt x="f2" y="f2"/>
                  </a:moveTo>
                  <a:lnTo>
                    <a:pt x="f5" y="f5"/>
                  </a:lnTo>
                  <a:lnTo>
                    <a:pt x="f6" y="f4"/>
                  </a:lnTo>
                  <a:lnTo>
                    <a:pt x="f3" y="f4"/>
                  </a:lnTo>
                  <a:lnTo>
                    <a:pt x="f7" y="f8"/>
                  </a:lnTo>
                  <a:lnTo>
                    <a:pt x="f2" y="f2"/>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12">
              <a:extLst>
                <a:ext uri="{FF2B5EF4-FFF2-40B4-BE49-F238E27FC236}">
                  <a16:creationId xmlns:a16="http://schemas.microsoft.com/office/drawing/2014/main" id="{DBAEE801-78DC-4251-B587-1D2DF92876FD}"/>
                </a:ext>
              </a:extLst>
            </p:cNvPr>
            <p:cNvSpPr/>
            <p:nvPr/>
          </p:nvSpPr>
          <p:spPr>
            <a:xfrm>
              <a:off x="2959098" y="2578095"/>
              <a:ext cx="3584576" cy="4279904"/>
            </a:xfrm>
            <a:custGeom>
              <a:avLst/>
              <a:gdLst>
                <a:gd name="f0" fmla="val w"/>
                <a:gd name="f1" fmla="val h"/>
                <a:gd name="f2" fmla="val 0"/>
                <a:gd name="f3" fmla="val 2258"/>
                <a:gd name="f4" fmla="val 2696"/>
                <a:gd name="f5" fmla="val 264"/>
                <a:gd name="f6" fmla="val 111"/>
                <a:gd name="f7" fmla="val 228"/>
                <a:gd name="f8" fmla="val 60"/>
                <a:gd name="f9" fmla="val 225"/>
                <a:gd name="f10" fmla="val 57"/>
                <a:gd name="f11" fmla="val 3"/>
                <a:gd name="f12" fmla="val 1697"/>
                <a:gd name="f13" fmla="*/ f0 1 2258"/>
                <a:gd name="f14" fmla="*/ f1 1 2696"/>
                <a:gd name="f15" fmla="+- f4 0 f2"/>
                <a:gd name="f16" fmla="+- f3 0 f2"/>
                <a:gd name="f17" fmla="*/ f16 1 2258"/>
                <a:gd name="f18" fmla="*/ f15 1 2696"/>
                <a:gd name="f19" fmla="*/ 0 1 f17"/>
                <a:gd name="f20" fmla="*/ f3 1 f17"/>
                <a:gd name="f21" fmla="*/ 0 1 f18"/>
                <a:gd name="f22" fmla="*/ f4 1 f18"/>
                <a:gd name="f23" fmla="*/ f19 f13 1"/>
                <a:gd name="f24" fmla="*/ f20 f13 1"/>
                <a:gd name="f25" fmla="*/ f22 f14 1"/>
                <a:gd name="f26" fmla="*/ f21 f14 1"/>
              </a:gdLst>
              <a:ahLst/>
              <a:cxnLst>
                <a:cxn ang="3cd4">
                  <a:pos x="hc" y="t"/>
                </a:cxn>
                <a:cxn ang="0">
                  <a:pos x="r" y="vc"/>
                </a:cxn>
                <a:cxn ang="cd4">
                  <a:pos x="hc" y="b"/>
                </a:cxn>
                <a:cxn ang="cd2">
                  <a:pos x="l" y="vc"/>
                </a:cxn>
              </a:cxnLst>
              <a:rect l="f23" t="f26" r="f24" b="f25"/>
              <a:pathLst>
                <a:path w="2258" h="2696">
                  <a:moveTo>
                    <a:pt x="f3" y="f4"/>
                  </a:moveTo>
                  <a:lnTo>
                    <a:pt x="f5" y="f6"/>
                  </a:lnTo>
                  <a:lnTo>
                    <a:pt x="f7" y="f8"/>
                  </a:lnTo>
                  <a:lnTo>
                    <a:pt x="f9" y="f10"/>
                  </a:lnTo>
                  <a:lnTo>
                    <a:pt x="f2" y="f2"/>
                  </a:lnTo>
                  <a:lnTo>
                    <a:pt x="f2" y="f11"/>
                  </a:lnTo>
                  <a:lnTo>
                    <a:pt x="f12"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0" name="Title 1">
            <a:extLst>
              <a:ext uri="{FF2B5EF4-FFF2-40B4-BE49-F238E27FC236}">
                <a16:creationId xmlns:a16="http://schemas.microsoft.com/office/drawing/2014/main" id="{BBF82DAF-9054-4F5C-9909-8F67F154064A}"/>
              </a:ext>
            </a:extLst>
          </p:cNvPr>
          <p:cNvSpPr txBox="1">
            <a:spLocks noGrp="1"/>
          </p:cNvSpPr>
          <p:nvPr>
            <p:ph type="ctrTitle"/>
          </p:nvPr>
        </p:nvSpPr>
        <p:spPr>
          <a:xfrm>
            <a:off x="5506791" y="245534"/>
            <a:ext cx="6054727" cy="2616198"/>
          </a:xfrm>
        </p:spPr>
        <p:txBody>
          <a:bodyPr/>
          <a:lstStyle/>
          <a:p>
            <a:pPr lvl="0">
              <a:lnSpc>
                <a:spcPct val="90000"/>
              </a:lnSpc>
            </a:pPr>
            <a:r>
              <a:rPr lang="en-GB"/>
              <a:t>An appraisal of a Guest Service Experience</a:t>
            </a:r>
          </a:p>
        </p:txBody>
      </p:sp>
      <p:sp>
        <p:nvSpPr>
          <p:cNvPr id="11" name="Subtitle 2">
            <a:extLst>
              <a:ext uri="{FF2B5EF4-FFF2-40B4-BE49-F238E27FC236}">
                <a16:creationId xmlns:a16="http://schemas.microsoft.com/office/drawing/2014/main" id="{F4FFD8A3-A0C5-4A43-9E14-84E5CA708E8D}"/>
              </a:ext>
            </a:extLst>
          </p:cNvPr>
          <p:cNvSpPr txBox="1">
            <a:spLocks noGrp="1"/>
          </p:cNvSpPr>
          <p:nvPr>
            <p:ph type="subTitle" idx="1"/>
          </p:nvPr>
        </p:nvSpPr>
        <p:spPr>
          <a:xfrm>
            <a:off x="6299008" y="3108310"/>
            <a:ext cx="5166771" cy="2348261"/>
          </a:xfrm>
        </p:spPr>
        <p:txBody>
          <a:bodyPr/>
          <a:lstStyle/>
          <a:p>
            <a:pPr lvl="0"/>
            <a:r>
              <a:rPr lang="en-GB">
                <a:latin typeface="Arial" pitchFamily="34"/>
                <a:cs typeface="Arial" pitchFamily="34"/>
              </a:rPr>
              <a:t>Kolawole Osasuyi-1815461</a:t>
            </a:r>
          </a:p>
          <a:p>
            <a:pPr lvl="0"/>
            <a:r>
              <a:rPr lang="en-GB">
                <a:latin typeface="Arial" pitchFamily="34"/>
                <a:cs typeface="Arial" pitchFamily="34"/>
              </a:rPr>
              <a:t>Nosa Ajanaku Ajanaku-1815459</a:t>
            </a:r>
          </a:p>
          <a:p>
            <a:pPr lvl="0"/>
            <a:r>
              <a:rPr lang="en-GB">
                <a:latin typeface="Arial" pitchFamily="34"/>
                <a:cs typeface="Arial" pitchFamily="34"/>
              </a:rPr>
              <a:t>Daniela- Steliana Cristea -1816308</a:t>
            </a:r>
          </a:p>
          <a:p>
            <a:pPr lvl="0"/>
            <a:r>
              <a:rPr lang="en-GB">
                <a:latin typeface="Arial" pitchFamily="34"/>
                <a:cs typeface="Arial" pitchFamily="34"/>
              </a:rPr>
              <a:t>Nicolae- Dorel Profir-1815440</a:t>
            </a:r>
          </a:p>
          <a:p>
            <a:pPr lvl="0"/>
            <a:r>
              <a:rPr lang="en-GB">
                <a:latin typeface="Arial" pitchFamily="34"/>
                <a:cs typeface="Arial" pitchFamily="34"/>
              </a:rPr>
              <a:t>Lecturer :Olu Adegbite </a:t>
            </a:r>
          </a:p>
          <a:p>
            <a:pPr lvl="0"/>
            <a:endParaRPr lang="en-GB"/>
          </a:p>
        </p:txBody>
      </p:sp>
      <p:pic>
        <p:nvPicPr>
          <p:cNvPr id="12" name="Picture 3">
            <a:extLst>
              <a:ext uri="{FF2B5EF4-FFF2-40B4-BE49-F238E27FC236}">
                <a16:creationId xmlns:a16="http://schemas.microsoft.com/office/drawing/2014/main" id="{625B8C07-29A1-4374-B55F-A1432E38DD60}"/>
              </a:ext>
            </a:extLst>
          </p:cNvPr>
          <p:cNvPicPr>
            <a:picLocks noChangeAspect="1"/>
          </p:cNvPicPr>
          <p:nvPr/>
        </p:nvPicPr>
        <p:blipFill>
          <a:blip r:embed="rId3"/>
          <a:srcRect l="51792" t="9091"/>
          <a:stretch>
            <a:fillRect/>
          </a:stretch>
        </p:blipFill>
        <p:spPr>
          <a:xfrm>
            <a:off x="18" y="9"/>
            <a:ext cx="5448278" cy="6857990"/>
          </a:xfrm>
          <a:prstGeom prst="rect">
            <a:avLst/>
          </a:prstGeom>
          <a:noFill/>
          <a:ln cap="flat">
            <a:noFill/>
          </a:ln>
        </p:spPr>
      </p:pic>
    </p:spTree>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EF66E-8807-456A-839C-A498F837E2E4}"/>
              </a:ext>
            </a:extLst>
          </p:cNvPr>
          <p:cNvSpPr txBox="1">
            <a:spLocks noGrp="1"/>
          </p:cNvSpPr>
          <p:nvPr>
            <p:ph type="title"/>
          </p:nvPr>
        </p:nvSpPr>
        <p:spPr>
          <a:xfrm>
            <a:off x="1484308" y="685800"/>
            <a:ext cx="10018715" cy="1209257"/>
          </a:xfrm>
        </p:spPr>
        <p:txBody>
          <a:bodyPr/>
          <a:lstStyle/>
          <a:p>
            <a:pPr lvl="0"/>
            <a:r>
              <a:rPr lang="en-GB" sz="4000">
                <a:latin typeface="Arial" pitchFamily="34"/>
                <a:cs typeface="Arial" pitchFamily="34"/>
              </a:rPr>
              <a:t>Introduction </a:t>
            </a:r>
          </a:p>
        </p:txBody>
      </p:sp>
      <p:sp>
        <p:nvSpPr>
          <p:cNvPr id="3" name="Text Placeholder 2">
            <a:extLst>
              <a:ext uri="{FF2B5EF4-FFF2-40B4-BE49-F238E27FC236}">
                <a16:creationId xmlns:a16="http://schemas.microsoft.com/office/drawing/2014/main" id="{D57360A1-C624-42C8-8760-10A7A862883C}"/>
              </a:ext>
            </a:extLst>
          </p:cNvPr>
          <p:cNvSpPr txBox="1">
            <a:spLocks noGrp="1"/>
          </p:cNvSpPr>
          <p:nvPr>
            <p:ph type="body" idx="4294967295"/>
          </p:nvPr>
        </p:nvSpPr>
        <p:spPr>
          <a:xfrm>
            <a:off x="1484308" y="1987823"/>
            <a:ext cx="10018715" cy="3803373"/>
          </a:xfrm>
        </p:spPr>
        <p:txBody>
          <a:bodyPr anchorCtr="1"/>
          <a:lstStyle/>
          <a:p>
            <a:pPr marL="0" lvl="0" indent="0" algn="ctr">
              <a:lnSpc>
                <a:spcPct val="90000"/>
              </a:lnSpc>
              <a:spcBef>
                <a:spcPts val="500"/>
              </a:spcBef>
              <a:buNone/>
            </a:pPr>
            <a:r>
              <a:rPr lang="en-US" sz="2000"/>
              <a:t> </a:t>
            </a:r>
            <a:r>
              <a:rPr lang="en-GB" sz="2000">
                <a:latin typeface="Arial" pitchFamily="34"/>
                <a:cs typeface="Arial" pitchFamily="34"/>
              </a:rPr>
              <a:t>Customers  that are dissatisfied with the service delivery we narrate his or her experience or story to three or ten people. So any use of inappropriate words will make the problem of the dissatisfied guest even more serious, in other words good staff communication skill is vital in guest service. Now that there is competitive options in the hotel industry, gives the guest an alternative to go in another place  if they don’t receive the kinds of service they needed.</a:t>
            </a:r>
            <a:endParaRPr lang="en-US" sz="2000">
              <a:latin typeface="Arial" pitchFamily="34"/>
              <a:cs typeface="Arial" pitchFamily="34"/>
            </a:endParaRPr>
          </a:p>
          <a:p>
            <a:pPr marL="0" lvl="0" indent="0" algn="ctr">
              <a:lnSpc>
                <a:spcPct val="90000"/>
              </a:lnSpc>
              <a:spcBef>
                <a:spcPts val="500"/>
              </a:spcBef>
              <a:buNone/>
            </a:pPr>
            <a:r>
              <a:rPr lang="en-GB" sz="2000">
                <a:latin typeface="Arial" pitchFamily="34"/>
                <a:cs typeface="Arial" pitchFamily="34"/>
              </a:rPr>
              <a:t>In hotel industry, service is carry out for the guest by people for example waitress, the front office staff, and server and it could also be by means of  technology. As you may know guest and the employee are practically involved in the service transaction so therefore good server experience is vital element of any transaction. If anyone want to serve the guest in a bad-tempered and irritable way, is likely that the guest is going to be unhappy. While a cheerful and competent attendant intensify the guest experience.</a:t>
            </a:r>
            <a:endParaRPr lang="en-US" sz="2000">
              <a:latin typeface="Arial" pitchFamily="34"/>
              <a:cs typeface="Arial" pitchFamily="34"/>
            </a:endParaRPr>
          </a:p>
          <a:p>
            <a:pPr marL="0" lvl="0" indent="0" algn="ctr">
              <a:lnSpc>
                <a:spcPct val="90000"/>
              </a:lnSpc>
              <a:spcBef>
                <a:spcPts val="500"/>
              </a:spcBef>
              <a:buNone/>
            </a:pPr>
            <a:endParaRPr lang="en-GB" sz="2000">
              <a:latin typeface="Arial" pitchFamily="34"/>
              <a:cs typeface="Arial" pitchFamily="3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5BDBA-9B78-4EB1-943F-E333115C095F}"/>
              </a:ext>
            </a:extLst>
          </p:cNvPr>
          <p:cNvSpPr txBox="1">
            <a:spLocks noGrp="1"/>
          </p:cNvSpPr>
          <p:nvPr>
            <p:ph type="title"/>
          </p:nvPr>
        </p:nvSpPr>
        <p:spPr>
          <a:xfrm>
            <a:off x="1484308" y="685800"/>
            <a:ext cx="10018715" cy="1752603"/>
          </a:xfrm>
        </p:spPr>
        <p:txBody>
          <a:bodyPr/>
          <a:lstStyle/>
          <a:p>
            <a:pPr lvl="0"/>
            <a:r>
              <a:rPr lang="ro-RO">
                <a:latin typeface="Arial" pitchFamily="34"/>
                <a:cs typeface="Arial" pitchFamily="34"/>
              </a:rPr>
              <a:t>Product/service offered by ETAP</a:t>
            </a:r>
            <a:endParaRPr lang="en-GB">
              <a:latin typeface="Arial" pitchFamily="34"/>
              <a:cs typeface="Arial" pitchFamily="34"/>
            </a:endParaRPr>
          </a:p>
        </p:txBody>
      </p:sp>
      <p:sp>
        <p:nvSpPr>
          <p:cNvPr id="3" name="Content Placeholder 2">
            <a:extLst>
              <a:ext uri="{FF2B5EF4-FFF2-40B4-BE49-F238E27FC236}">
                <a16:creationId xmlns:a16="http://schemas.microsoft.com/office/drawing/2014/main" id="{17022F13-E155-4B1A-B1E6-8E2692F26A05}"/>
              </a:ext>
            </a:extLst>
          </p:cNvPr>
          <p:cNvSpPr txBox="1">
            <a:spLocks noGrp="1"/>
          </p:cNvSpPr>
          <p:nvPr>
            <p:ph idx="1"/>
          </p:nvPr>
        </p:nvSpPr>
        <p:spPr>
          <a:xfrm>
            <a:off x="1484308" y="2667003"/>
            <a:ext cx="10018715" cy="3124203"/>
          </a:xfrm>
        </p:spPr>
        <p:txBody>
          <a:bodyPr/>
          <a:lstStyle/>
          <a:p>
            <a:pPr marL="0" lvl="0" indent="0">
              <a:spcBef>
                <a:spcPts val="500"/>
              </a:spcBef>
              <a:buNone/>
            </a:pPr>
            <a:r>
              <a:rPr lang="ro-RO" sz="2000">
                <a:latin typeface="Arial" pitchFamily="34"/>
                <a:cs typeface="Arial" pitchFamily="34"/>
              </a:rPr>
              <a:t>Longhorn, (2004) and Winsted, (2000) were of the opinion that in hospitality, the service provider is “part of the product itself”. For any guest to be satisfied they must be able to believe that they have received a good service for their money and also feel valued and be respected by the staff who is providing the service.</a:t>
            </a:r>
            <a:endParaRPr lang="en-US" sz="2000">
              <a:latin typeface="Arial" pitchFamily="34"/>
              <a:cs typeface="Arial" pitchFamily="34"/>
            </a:endParaRPr>
          </a:p>
          <a:p>
            <a:pPr marL="0" lvl="0" indent="0">
              <a:buNone/>
            </a:pPr>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BBF12E2-86C3-40CE-A2AA-9FCCFC6BD87C}"/>
              </a:ext>
            </a:extLst>
          </p:cNvPr>
          <p:cNvSpPr/>
          <p:nvPr/>
        </p:nvSpPr>
        <p:spPr>
          <a:xfrm>
            <a:off x="1537252" y="868780"/>
            <a:ext cx="10124657" cy="3998726"/>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ro-RO" sz="1800" b="0" i="0" u="none" strike="noStrike" kern="1200" cap="none" spc="0" baseline="0">
                <a:solidFill>
                  <a:srgbClr val="000000"/>
                </a:solidFill>
                <a:uFillTx/>
                <a:latin typeface="Calibri" pitchFamily="34"/>
                <a:ea typeface="Times New Roman" pitchFamily="18"/>
                <a:cs typeface="Times New Roman" pitchFamily="18"/>
              </a:rPr>
              <a:t>  </a:t>
            </a:r>
            <a:r>
              <a:rPr lang="ro-RO" sz="2000" b="0" i="0" u="none" strike="noStrike" kern="1200" cap="none" spc="0" baseline="0">
                <a:solidFill>
                  <a:srgbClr val="000000"/>
                </a:solidFill>
                <a:uFillTx/>
                <a:latin typeface="Calibri" pitchFamily="34"/>
                <a:ea typeface="Times New Roman" pitchFamily="18"/>
                <a:cs typeface="Times New Roman" pitchFamily="18"/>
              </a:rPr>
              <a:t> </a:t>
            </a:r>
            <a:r>
              <a:rPr lang="ro-RO" sz="2000" b="0" i="0" u="none" strike="noStrike" kern="1200" cap="none" spc="0" baseline="0">
                <a:solidFill>
                  <a:srgbClr val="000000"/>
                </a:solidFill>
                <a:uFillTx/>
                <a:latin typeface="Arial" pitchFamily="34"/>
                <a:ea typeface="Times New Roman" pitchFamily="18"/>
                <a:cs typeface="Arial" pitchFamily="34"/>
              </a:rPr>
              <a:t>ETAP hotel </a:t>
            </a:r>
            <a:r>
              <a:rPr lang="en-GB" sz="2000" b="0" i="0" u="none" strike="noStrike" kern="1200" cap="none" spc="0" baseline="0">
                <a:solidFill>
                  <a:srgbClr val="000000"/>
                </a:solidFill>
                <a:uFillTx/>
                <a:latin typeface="Arial" pitchFamily="34"/>
                <a:ea typeface="Times New Roman" pitchFamily="18"/>
                <a:cs typeface="Arial" pitchFamily="34"/>
              </a:rPr>
              <a:t>offers</a:t>
            </a:r>
            <a:r>
              <a:rPr lang="ro-RO" sz="2000" b="0" i="0" u="none" strike="noStrike" kern="1200" cap="none" spc="0" baseline="0">
                <a:solidFill>
                  <a:srgbClr val="000000"/>
                </a:solidFill>
                <a:uFillTx/>
                <a:latin typeface="Arial" pitchFamily="34"/>
                <a:ea typeface="Times New Roman" pitchFamily="18"/>
                <a:cs typeface="Arial" pitchFamily="34"/>
              </a:rPr>
              <a:t> </a:t>
            </a:r>
            <a:r>
              <a:rPr lang="en-GB" sz="2000" b="0" i="0" u="none" strike="noStrike" kern="1200" cap="none" spc="0" baseline="0">
                <a:solidFill>
                  <a:srgbClr val="000000"/>
                </a:solidFill>
                <a:uFillTx/>
                <a:latin typeface="Arial" pitchFamily="34"/>
                <a:ea typeface="Times New Roman" pitchFamily="18"/>
                <a:cs typeface="Arial" pitchFamily="34"/>
              </a:rPr>
              <a:t>excellent</a:t>
            </a:r>
            <a:r>
              <a:rPr lang="ro-RO" sz="2000" b="0" i="0" u="none" strike="noStrike" kern="1200" cap="none" spc="0" baseline="0">
                <a:solidFill>
                  <a:srgbClr val="000000"/>
                </a:solidFill>
                <a:uFillTx/>
                <a:latin typeface="Arial" pitchFamily="34"/>
                <a:ea typeface="Times New Roman" pitchFamily="18"/>
                <a:cs typeface="Arial" pitchFamily="34"/>
              </a:rPr>
              <a:t> products and services to their guests. Among the products are rooms for lodging, spa,</a:t>
            </a:r>
            <a:r>
              <a:rPr lang="en-US" sz="2000" b="0" i="0" u="none" strike="noStrike" kern="1200" cap="none" spc="0" baseline="0">
                <a:solidFill>
                  <a:srgbClr val="000000"/>
                </a:solidFill>
                <a:uFillTx/>
                <a:latin typeface="Arial" pitchFamily="34"/>
                <a:ea typeface="Times New Roman" pitchFamily="18"/>
                <a:cs typeface="Arial" pitchFamily="34"/>
              </a:rPr>
              <a:t> bar, library, casino,</a:t>
            </a:r>
            <a:r>
              <a:rPr lang="ro-RO" sz="2000" b="0" i="0" u="none" strike="noStrike" kern="1200" cap="none" spc="0" baseline="0">
                <a:solidFill>
                  <a:srgbClr val="000000"/>
                </a:solidFill>
                <a:uFillTx/>
                <a:latin typeface="Arial" pitchFamily="34"/>
                <a:ea typeface="Times New Roman" pitchFamily="18"/>
                <a:cs typeface="Arial" pitchFamily="34"/>
              </a:rPr>
              <a:t> etc. The price of the hotel is cheap th</a:t>
            </a:r>
            <a:r>
              <a:rPr lang="en-US" sz="2000" b="0" i="0" u="none" strike="noStrike" kern="1200" cap="none" spc="0" baseline="0">
                <a:solidFill>
                  <a:srgbClr val="000000"/>
                </a:solidFill>
                <a:uFillTx/>
                <a:latin typeface="Arial" pitchFamily="34"/>
                <a:ea typeface="Times New Roman" pitchFamily="18"/>
                <a:cs typeface="Arial" pitchFamily="34"/>
              </a:rPr>
              <a:t>at</a:t>
            </a:r>
            <a:r>
              <a:rPr lang="ro-RO" sz="2000" b="0" i="0" u="none" strike="noStrike" kern="1200" cap="none" spc="0" baseline="0">
                <a:solidFill>
                  <a:srgbClr val="000000"/>
                </a:solidFill>
                <a:uFillTx/>
                <a:latin typeface="Arial" pitchFamily="34"/>
                <a:ea typeface="Times New Roman" pitchFamily="18"/>
                <a:cs typeface="Arial" pitchFamily="34"/>
              </a:rPr>
              <a:t> makes ETAP the first choice of every guest visiting Geneva for business or leisure.</a:t>
            </a:r>
            <a:endParaRPr lang="en-US" sz="2000" b="0" i="0" u="none" strike="noStrike" kern="1200" cap="none" spc="0" baseline="0">
              <a:solidFill>
                <a:srgbClr val="000000"/>
              </a:solidFill>
              <a:uFillTx/>
              <a:latin typeface="Arial" pitchFamily="34"/>
              <a:ea typeface="Times New Roman" pitchFamily="18"/>
              <a:cs typeface="Arial" pitchFamily="34"/>
            </a:endParaRP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ro-RO" sz="2000" b="0" i="0" u="none" strike="noStrike" kern="1200" cap="none" spc="0" baseline="0">
                <a:solidFill>
                  <a:srgbClr val="000000"/>
                </a:solidFill>
                <a:uFillTx/>
                <a:latin typeface="Arial" pitchFamily="34"/>
                <a:ea typeface="Times New Roman" pitchFamily="18"/>
                <a:cs typeface="Arial" pitchFamily="34"/>
              </a:rPr>
              <a:t>Concierge service involves providing guests with the basic services and the information needed. The cross </a:t>
            </a:r>
            <a:r>
              <a:rPr lang="en-GB" sz="2000" b="0" i="0" u="none" strike="noStrike" kern="1200" cap="none" spc="0" baseline="0">
                <a:solidFill>
                  <a:srgbClr val="000000"/>
                </a:solidFill>
                <a:uFillTx/>
                <a:latin typeface="Arial" pitchFamily="34"/>
                <a:ea typeface="Times New Roman" pitchFamily="18"/>
                <a:cs typeface="Arial" pitchFamily="34"/>
              </a:rPr>
              <a:t>keys</a:t>
            </a:r>
            <a:r>
              <a:rPr lang="ro-RO" sz="2000" b="0" i="0" u="none" strike="noStrike" kern="1200" cap="none" spc="0" baseline="0">
                <a:solidFill>
                  <a:srgbClr val="000000"/>
                </a:solidFill>
                <a:uFillTx/>
                <a:latin typeface="Arial" pitchFamily="34"/>
                <a:ea typeface="Times New Roman" pitchFamily="18"/>
                <a:cs typeface="Arial" pitchFamily="34"/>
              </a:rPr>
              <a:t> symbol of the concierge is meant to carry a degree of expertise and knowledge, the friendly concierge service in ETAP hotel has ma</a:t>
            </a:r>
            <a:r>
              <a:rPr lang="en-US" sz="2000" b="0" i="0" u="none" strike="noStrike" kern="0" cap="none" spc="0" baseline="0">
                <a:solidFill>
                  <a:srgbClr val="000000"/>
                </a:solidFill>
                <a:uFillTx/>
                <a:latin typeface="Arial" pitchFamily="34"/>
                <a:ea typeface="Times New Roman" pitchFamily="18"/>
                <a:cs typeface="Arial" pitchFamily="34"/>
              </a:rPr>
              <a:t>k</a:t>
            </a:r>
            <a:r>
              <a:rPr lang="ro-RO" sz="2000" b="0" i="0" u="none" strike="noStrike" kern="1200" cap="none" spc="0" baseline="0">
                <a:solidFill>
                  <a:srgbClr val="000000"/>
                </a:solidFill>
                <a:uFillTx/>
                <a:latin typeface="Arial" pitchFamily="34"/>
                <a:ea typeface="Times New Roman" pitchFamily="18"/>
                <a:cs typeface="Arial" pitchFamily="34"/>
              </a:rPr>
              <a:t>e a stay a memorable experience for the guest.</a:t>
            </a:r>
            <a:endParaRPr lang="en-US" sz="2000" b="0" i="0" u="none" strike="noStrike" kern="1200" cap="none" spc="0" baseline="0">
              <a:solidFill>
                <a:srgbClr val="000000"/>
              </a:solidFill>
              <a:uFillTx/>
              <a:latin typeface="Arial" pitchFamily="34"/>
              <a:ea typeface="Times New Roman" pitchFamily="18"/>
              <a:cs typeface="Arial" pitchFamily="34"/>
            </a:endParaRP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ro-RO" sz="2000" b="0" i="0" u="none" strike="noStrike" kern="1200" cap="none" spc="0" baseline="0">
                <a:solidFill>
                  <a:srgbClr val="000000"/>
                </a:solidFill>
                <a:uFillTx/>
                <a:latin typeface="Arial" pitchFamily="34"/>
                <a:ea typeface="Times New Roman" pitchFamily="18"/>
                <a:cs typeface="Arial" pitchFamily="34"/>
              </a:rPr>
              <a:t>   Fitness facilities of ETAP hotel is standard and is good example of product and service offer to the guests. They also offer treatment rooms equipped with first aid apparatus, beauty salon and a lot more.</a:t>
            </a:r>
            <a:endParaRPr lang="en-US" sz="2000" b="0" i="0" u="none" strike="noStrike" kern="1200" cap="none" spc="0" baseline="0">
              <a:solidFill>
                <a:srgbClr val="000000"/>
              </a:solidFill>
              <a:uFillTx/>
              <a:latin typeface="Arial" pitchFamily="34"/>
              <a:ea typeface="Times New Roman" pitchFamily="18"/>
              <a:cs typeface="Arial" pitchFamily="34"/>
            </a:endParaRP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ro-RO" sz="2000" b="0" i="0" u="none" strike="noStrike" kern="1200" cap="none" spc="0" baseline="0">
                <a:solidFill>
                  <a:srgbClr val="000000"/>
                </a:solidFill>
                <a:uFillTx/>
                <a:latin typeface="Arial" pitchFamily="34"/>
                <a:ea typeface="Times New Roman" pitchFamily="18"/>
                <a:cs typeface="Arial" pitchFamily="34"/>
              </a:rPr>
              <a:t>    ETAP also offer eat as you</a:t>
            </a:r>
            <a:r>
              <a:rPr lang="en-US" sz="2000" b="0" i="0" u="none" strike="noStrike" kern="0" cap="none" spc="0" baseline="0">
                <a:solidFill>
                  <a:srgbClr val="000000"/>
                </a:solidFill>
                <a:uFillTx/>
                <a:latin typeface="Arial" pitchFamily="34"/>
                <a:ea typeface="Times New Roman" pitchFamily="18"/>
                <a:cs typeface="Arial" pitchFamily="34"/>
              </a:rPr>
              <a:t>-</a:t>
            </a:r>
            <a:r>
              <a:rPr lang="ro-RO" sz="2000" b="0" i="0" u="none" strike="noStrike" kern="1200" cap="none" spc="0" baseline="0">
                <a:solidFill>
                  <a:srgbClr val="000000"/>
                </a:solidFill>
                <a:uFillTx/>
                <a:latin typeface="Arial" pitchFamily="34"/>
                <a:ea typeface="Times New Roman" pitchFamily="18"/>
                <a:cs typeface="Arial" pitchFamily="34"/>
              </a:rPr>
              <a:t>can breakfast to the guest</a:t>
            </a:r>
            <a:r>
              <a:rPr lang="en-US" sz="2000" b="0" i="0" u="none" strike="noStrike" kern="1200" cap="none" spc="0" baseline="0">
                <a:solidFill>
                  <a:srgbClr val="000000"/>
                </a:solidFill>
                <a:uFillTx/>
                <a:latin typeface="Arial" pitchFamily="34"/>
                <a:ea typeface="Times New Roman" pitchFamily="18"/>
                <a:cs typeface="Arial" pitchFamily="34"/>
              </a:rPr>
              <a:t>.</a:t>
            </a:r>
            <a:r>
              <a:rPr lang="ro-RO" sz="2000" b="0" i="0" u="none" strike="noStrike" kern="1200" cap="none" spc="0" baseline="0">
                <a:solidFill>
                  <a:srgbClr val="000000"/>
                </a:solidFill>
                <a:uFillTx/>
                <a:latin typeface="Arial" pitchFamily="34"/>
                <a:ea typeface="Times New Roman" pitchFamily="18"/>
                <a:cs typeface="Arial" pitchFamily="34"/>
              </a:rPr>
              <a:t> </a:t>
            </a:r>
            <a:endParaRPr lang="en-US" sz="2000" b="0" i="0" u="none" strike="noStrike" kern="1200" cap="none" spc="0" baseline="0">
              <a:solidFill>
                <a:srgbClr val="000000"/>
              </a:solidFill>
              <a:uFillTx/>
              <a:latin typeface="Arial" pitchFamily="34"/>
              <a:ea typeface="Times New Roman" pitchFamily="18"/>
              <a:cs typeface="Arial" pitchFamily="3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42D6E-6F5F-4273-AA6A-1FDF375B4E4A}"/>
              </a:ext>
            </a:extLst>
          </p:cNvPr>
          <p:cNvSpPr txBox="1">
            <a:spLocks noGrp="1"/>
          </p:cNvSpPr>
          <p:nvPr>
            <p:ph type="title"/>
          </p:nvPr>
        </p:nvSpPr>
        <p:spPr>
          <a:xfrm>
            <a:off x="1484308" y="685800"/>
            <a:ext cx="10018715" cy="1752603"/>
          </a:xfrm>
        </p:spPr>
        <p:txBody>
          <a:bodyPr/>
          <a:lstStyle/>
          <a:p>
            <a:pPr lvl="0"/>
            <a:r>
              <a:rPr lang="ro-RO"/>
              <a:t> </a:t>
            </a:r>
            <a:r>
              <a:rPr lang="ro-RO">
                <a:latin typeface="Arial" pitchFamily="34"/>
                <a:cs typeface="Arial" pitchFamily="34"/>
              </a:rPr>
              <a:t>UNIQUE SELLING POINT </a:t>
            </a:r>
            <a:endParaRPr lang="en-GB">
              <a:latin typeface="Arial" pitchFamily="34"/>
              <a:cs typeface="Arial" pitchFamily="34"/>
            </a:endParaRPr>
          </a:p>
        </p:txBody>
      </p:sp>
      <p:sp>
        <p:nvSpPr>
          <p:cNvPr id="3" name="Content Placeholder 2">
            <a:extLst>
              <a:ext uri="{FF2B5EF4-FFF2-40B4-BE49-F238E27FC236}">
                <a16:creationId xmlns:a16="http://schemas.microsoft.com/office/drawing/2014/main" id="{0E405F1F-7643-4551-84D6-8C3972B20E43}"/>
              </a:ext>
            </a:extLst>
          </p:cNvPr>
          <p:cNvSpPr txBox="1">
            <a:spLocks noGrp="1"/>
          </p:cNvSpPr>
          <p:nvPr>
            <p:ph idx="1"/>
          </p:nvPr>
        </p:nvSpPr>
        <p:spPr>
          <a:xfrm>
            <a:off x="1484308" y="2667003"/>
            <a:ext cx="10018715" cy="3124203"/>
          </a:xfrm>
        </p:spPr>
        <p:txBody>
          <a:bodyPr/>
          <a:lstStyle/>
          <a:p>
            <a:pPr marL="0" lvl="0" indent="0">
              <a:spcBef>
                <a:spcPts val="500"/>
              </a:spcBef>
              <a:buNone/>
            </a:pPr>
            <a:r>
              <a:rPr lang="ro-RO" sz="2200"/>
              <a:t>               </a:t>
            </a:r>
            <a:endParaRPr lang="en-US" sz="2200"/>
          </a:p>
          <a:p>
            <a:pPr lvl="0">
              <a:spcBef>
                <a:spcPts val="500"/>
              </a:spcBef>
            </a:pPr>
            <a:r>
              <a:rPr lang="ro-RO" sz="2000">
                <a:latin typeface="Arial" pitchFamily="34"/>
                <a:cs typeface="Arial" pitchFamily="34"/>
              </a:rPr>
              <a:t>The first question we should asked, why should customer choose your hotel while all the hotel offer almost the same service and they believe to have extraordinary customer service.</a:t>
            </a:r>
            <a:endParaRPr lang="en-US" sz="2000">
              <a:latin typeface="Arial" pitchFamily="34"/>
              <a:cs typeface="Arial" pitchFamily="34"/>
            </a:endParaRPr>
          </a:p>
          <a:p>
            <a:pPr lvl="0">
              <a:spcBef>
                <a:spcPts val="500"/>
              </a:spcBef>
            </a:pPr>
            <a:r>
              <a:rPr lang="ro-RO" sz="2000">
                <a:latin typeface="Arial" pitchFamily="34"/>
                <a:cs typeface="Arial" pitchFamily="34"/>
              </a:rPr>
              <a:t>The unique selling point is the main competitive advantage and the thing that separate the hotel in the marketplace, this could be the thing the hotel offer that the other hotel don’t offer ,and it could be high quality service or a lower price which is totally different from others. Source Margaret Rouse whatis.com</a:t>
            </a:r>
            <a:endParaRPr lang="en-US" sz="2000">
              <a:latin typeface="Arial" pitchFamily="34"/>
              <a:cs typeface="Arial" pitchFamily="34"/>
            </a:endParaRPr>
          </a:p>
          <a:p>
            <a:pPr lvl="0">
              <a:spcBef>
                <a:spcPts val="500"/>
              </a:spcBef>
            </a:pPr>
            <a:endParaRPr lang="en-GB" sz="22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293AC-8817-42F0-A1CF-1BF442B7D2F6}"/>
              </a:ext>
            </a:extLst>
          </p:cNvPr>
          <p:cNvSpPr txBox="1">
            <a:spLocks noGrp="1"/>
          </p:cNvSpPr>
          <p:nvPr>
            <p:ph type="title"/>
          </p:nvPr>
        </p:nvSpPr>
        <p:spPr>
          <a:xfrm>
            <a:off x="1484308" y="410812"/>
            <a:ext cx="10018715" cy="1020415"/>
          </a:xfrm>
        </p:spPr>
        <p:txBody>
          <a:bodyPr/>
          <a:lstStyle/>
          <a:p>
            <a:pPr lvl="0"/>
            <a:r>
              <a:rPr lang="ro-RO" sz="2900">
                <a:latin typeface="Arial" pitchFamily="34"/>
                <a:cs typeface="Arial" pitchFamily="34"/>
              </a:rPr>
              <a:t>The USP of ETAP are as follows:</a:t>
            </a:r>
            <a:br>
              <a:rPr lang="en-US" sz="2600"/>
            </a:br>
            <a:endParaRPr lang="en-GB" sz="2600"/>
          </a:p>
        </p:txBody>
      </p:sp>
      <p:sp>
        <p:nvSpPr>
          <p:cNvPr id="3" name="Content Placeholder 2">
            <a:extLst>
              <a:ext uri="{FF2B5EF4-FFF2-40B4-BE49-F238E27FC236}">
                <a16:creationId xmlns:a16="http://schemas.microsoft.com/office/drawing/2014/main" id="{C11B8AFE-8B29-4656-ABF3-D872CE8325A6}"/>
              </a:ext>
            </a:extLst>
          </p:cNvPr>
          <p:cNvSpPr txBox="1">
            <a:spLocks noGrp="1"/>
          </p:cNvSpPr>
          <p:nvPr>
            <p:ph idx="1"/>
          </p:nvPr>
        </p:nvSpPr>
        <p:spPr>
          <a:xfrm>
            <a:off x="1484308" y="1934815"/>
            <a:ext cx="10018715" cy="3856381"/>
          </a:xfrm>
        </p:spPr>
        <p:txBody>
          <a:bodyPr/>
          <a:lstStyle/>
          <a:p>
            <a:pPr lvl="0">
              <a:lnSpc>
                <a:spcPct val="80000"/>
              </a:lnSpc>
              <a:spcBef>
                <a:spcPts val="500"/>
              </a:spcBef>
            </a:pPr>
            <a:r>
              <a:rPr lang="ro-RO" sz="2000" b="1">
                <a:latin typeface="Arial" pitchFamily="34"/>
                <a:cs typeface="Arial" pitchFamily="34"/>
              </a:rPr>
              <a:t>The comfort:</a:t>
            </a:r>
            <a:r>
              <a:rPr lang="ro-RO" sz="2000">
                <a:latin typeface="Arial" pitchFamily="34"/>
                <a:cs typeface="Arial" pitchFamily="34"/>
              </a:rPr>
              <a:t> ETAP hotel is providing for their guests is one of their unique selling points, every room in ETAP hotel has luxury king sized bed with</a:t>
            </a:r>
            <a:r>
              <a:rPr lang="en-US" sz="2000">
                <a:latin typeface="Arial" pitchFamily="34"/>
                <a:cs typeface="Arial" pitchFamily="34"/>
              </a:rPr>
              <a:t> </a:t>
            </a:r>
            <a:r>
              <a:rPr lang="ro-RO" sz="2000">
                <a:latin typeface="Arial" pitchFamily="34"/>
                <a:cs typeface="Arial" pitchFamily="34"/>
              </a:rPr>
              <a:t>extra top bed. This means a family of four can comfortably logged in one room without extra cost</a:t>
            </a:r>
            <a:r>
              <a:rPr lang="en-US" sz="2000">
                <a:latin typeface="Arial" pitchFamily="34"/>
                <a:cs typeface="Arial" pitchFamily="34"/>
              </a:rPr>
              <a:t>.</a:t>
            </a:r>
          </a:p>
          <a:p>
            <a:pPr lvl="0">
              <a:lnSpc>
                <a:spcPct val="80000"/>
              </a:lnSpc>
              <a:spcBef>
                <a:spcPts val="500"/>
              </a:spcBef>
            </a:pPr>
            <a:r>
              <a:rPr lang="ro-RO" sz="2000" b="1">
                <a:latin typeface="Arial" pitchFamily="34"/>
                <a:cs typeface="Arial" pitchFamily="34"/>
              </a:rPr>
              <a:t>Location:</a:t>
            </a:r>
            <a:r>
              <a:rPr lang="ro-RO" sz="2000">
                <a:latin typeface="Arial" pitchFamily="34"/>
                <a:cs typeface="Arial" pitchFamily="34"/>
              </a:rPr>
              <a:t> Every ETAP hotel is well located and in close proximity to main attraction points including direct link to train station, the city centre. Guest does not need to spend much before they visit any attractive places. </a:t>
            </a:r>
            <a:endParaRPr lang="en-US" sz="2000">
              <a:latin typeface="Arial" pitchFamily="34"/>
              <a:cs typeface="Arial" pitchFamily="34"/>
            </a:endParaRPr>
          </a:p>
          <a:p>
            <a:pPr lvl="0">
              <a:lnSpc>
                <a:spcPct val="80000"/>
              </a:lnSpc>
              <a:spcBef>
                <a:spcPts val="500"/>
              </a:spcBef>
            </a:pPr>
            <a:r>
              <a:rPr lang="ro-RO" sz="2000" b="1">
                <a:latin typeface="Arial" pitchFamily="34"/>
                <a:cs typeface="Arial" pitchFamily="34"/>
              </a:rPr>
              <a:t>Value:</a:t>
            </a:r>
            <a:r>
              <a:rPr lang="ro-RO" sz="2000">
                <a:latin typeface="Arial" pitchFamily="34"/>
                <a:cs typeface="Arial" pitchFamily="34"/>
              </a:rPr>
              <a:t> This is another USP of ETAP hotel, when talking about value it doesn’t mean the hotel must be the cheapest in the country, but the value for money which ETAP hotel is giving to their guests upon their arrival, any guest who logged in ETAP hotel is given a free bus pass which enable them to visit any part of the city before they live .</a:t>
            </a:r>
            <a:endParaRPr lang="en-US" sz="2000">
              <a:latin typeface="Arial" pitchFamily="34"/>
              <a:cs typeface="Arial" pitchFamily="34"/>
            </a:endParaRPr>
          </a:p>
          <a:p>
            <a:pPr lvl="0">
              <a:lnSpc>
                <a:spcPct val="80000"/>
              </a:lnSpc>
              <a:spcBef>
                <a:spcPts val="200"/>
              </a:spcBef>
            </a:pPr>
            <a:endParaRPr lang="en-US" sz="1000"/>
          </a:p>
          <a:p>
            <a:pPr lvl="0">
              <a:lnSpc>
                <a:spcPct val="80000"/>
              </a:lnSpc>
              <a:spcBef>
                <a:spcPts val="200"/>
              </a:spcBef>
            </a:pPr>
            <a:endParaRPr lang="en-GB" sz="10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7F95A-4733-4139-B5CE-7D6B74F66E05}"/>
              </a:ext>
            </a:extLst>
          </p:cNvPr>
          <p:cNvSpPr txBox="1">
            <a:spLocks noGrp="1"/>
          </p:cNvSpPr>
          <p:nvPr>
            <p:ph type="title"/>
          </p:nvPr>
        </p:nvSpPr>
        <p:spPr>
          <a:xfrm>
            <a:off x="1484308" y="0"/>
            <a:ext cx="10018715" cy="1167615"/>
          </a:xfrm>
        </p:spPr>
        <p:txBody>
          <a:bodyPr/>
          <a:lstStyle/>
          <a:p>
            <a:pPr lvl="0"/>
            <a:r>
              <a:rPr lang="en-US">
                <a:latin typeface="Arial" pitchFamily="34"/>
                <a:cs typeface="Arial" pitchFamily="34"/>
              </a:rPr>
              <a:t>Guest Service Strategy</a:t>
            </a:r>
            <a:endParaRPr lang="en-GB">
              <a:latin typeface="Arial" pitchFamily="34"/>
              <a:cs typeface="Arial" pitchFamily="34"/>
            </a:endParaRPr>
          </a:p>
        </p:txBody>
      </p:sp>
      <p:sp>
        <p:nvSpPr>
          <p:cNvPr id="3" name="Text Placeholder 2">
            <a:extLst>
              <a:ext uri="{FF2B5EF4-FFF2-40B4-BE49-F238E27FC236}">
                <a16:creationId xmlns:a16="http://schemas.microsoft.com/office/drawing/2014/main" id="{E8D135D3-C007-402F-A504-B58F27745FE6}"/>
              </a:ext>
            </a:extLst>
          </p:cNvPr>
          <p:cNvSpPr txBox="1">
            <a:spLocks noGrp="1"/>
          </p:cNvSpPr>
          <p:nvPr>
            <p:ph type="body" idx="4294967295"/>
          </p:nvPr>
        </p:nvSpPr>
        <p:spPr>
          <a:xfrm>
            <a:off x="1484308" y="1167615"/>
            <a:ext cx="10018715" cy="4797088"/>
          </a:xfrm>
        </p:spPr>
        <p:txBody>
          <a:bodyPr/>
          <a:lstStyle/>
          <a:p>
            <a:pPr lvl="0">
              <a:lnSpc>
                <a:spcPct val="80000"/>
              </a:lnSpc>
            </a:pPr>
            <a:r>
              <a:rPr lang="en-US" sz="2000">
                <a:latin typeface="Arial" pitchFamily="34"/>
                <a:cs typeface="Arial" pitchFamily="34"/>
              </a:rPr>
              <a:t>Recruit and train the right people</a:t>
            </a:r>
          </a:p>
          <a:p>
            <a:pPr lvl="0">
              <a:lnSpc>
                <a:spcPct val="80000"/>
              </a:lnSpc>
            </a:pPr>
            <a:r>
              <a:rPr lang="en-US" sz="2000">
                <a:latin typeface="Arial" pitchFamily="34"/>
                <a:cs typeface="Arial" pitchFamily="34"/>
              </a:rPr>
              <a:t>Happy Staff = Happy Customers</a:t>
            </a:r>
          </a:p>
          <a:p>
            <a:pPr lvl="0">
              <a:lnSpc>
                <a:spcPct val="80000"/>
              </a:lnSpc>
            </a:pPr>
            <a:r>
              <a:rPr lang="en-US" sz="2000">
                <a:latin typeface="Arial" pitchFamily="34"/>
                <a:cs typeface="Arial" pitchFamily="34"/>
              </a:rPr>
              <a:t>Recognise the importance of customer loyalty</a:t>
            </a:r>
          </a:p>
          <a:p>
            <a:pPr lvl="0">
              <a:lnSpc>
                <a:spcPct val="80000"/>
              </a:lnSpc>
            </a:pPr>
            <a:r>
              <a:rPr lang="en-US" sz="2000">
                <a:latin typeface="Arial" pitchFamily="34"/>
                <a:cs typeface="Arial" pitchFamily="34"/>
              </a:rPr>
              <a:t>Lead from the top</a:t>
            </a:r>
          </a:p>
          <a:p>
            <a:pPr lvl="0">
              <a:lnSpc>
                <a:spcPct val="80000"/>
              </a:lnSpc>
            </a:pPr>
            <a:r>
              <a:rPr lang="en-US" sz="2000">
                <a:latin typeface="Arial" pitchFamily="34"/>
                <a:cs typeface="Arial" pitchFamily="34"/>
              </a:rPr>
              <a:t>Listen to what your customers and staff are saying to you</a:t>
            </a:r>
          </a:p>
          <a:p>
            <a:pPr lvl="0">
              <a:lnSpc>
                <a:spcPct val="80000"/>
              </a:lnSpc>
            </a:pPr>
            <a:r>
              <a:rPr lang="en-US" sz="2000">
                <a:latin typeface="Arial" pitchFamily="34"/>
                <a:cs typeface="Arial" pitchFamily="34"/>
              </a:rPr>
              <a:t>Welcome complaints</a:t>
            </a:r>
          </a:p>
          <a:p>
            <a:pPr lvl="0">
              <a:lnSpc>
                <a:spcPct val="80000"/>
              </a:lnSpc>
            </a:pPr>
            <a:r>
              <a:rPr lang="en-US" sz="2000">
                <a:latin typeface="Arial" pitchFamily="34"/>
                <a:cs typeface="Arial" pitchFamily="34"/>
              </a:rPr>
              <a:t>Look at your processes from a customer and staff point of view</a:t>
            </a:r>
          </a:p>
          <a:p>
            <a:pPr lvl="0">
              <a:lnSpc>
                <a:spcPct val="80000"/>
              </a:lnSpc>
            </a:pPr>
            <a:r>
              <a:rPr lang="en-US" sz="2000">
                <a:latin typeface="Arial" pitchFamily="34"/>
                <a:cs typeface="Arial" pitchFamily="34"/>
              </a:rPr>
              <a:t>Utilise tools with caution – contact centres, CRM, and other tools</a:t>
            </a:r>
          </a:p>
          <a:p>
            <a:pPr lvl="0">
              <a:lnSpc>
                <a:spcPct val="80000"/>
              </a:lnSpc>
            </a:pPr>
            <a:r>
              <a:rPr lang="en-US" sz="2000">
                <a:latin typeface="Arial" pitchFamily="34"/>
                <a:cs typeface="Arial" pitchFamily="34"/>
              </a:rPr>
              <a:t>Measure your performance – including  NetPromoter/Customer Effort</a:t>
            </a:r>
          </a:p>
          <a:p>
            <a:pPr lvl="0">
              <a:lnSpc>
                <a:spcPct val="80000"/>
              </a:lnSpc>
            </a:pPr>
            <a:r>
              <a:rPr lang="en-US" sz="2000">
                <a:latin typeface="Arial" pitchFamily="34"/>
                <a:cs typeface="Arial" pitchFamily="34"/>
              </a:rPr>
              <a:t>Build a reputation, communicate, and tell the world</a:t>
            </a:r>
          </a:p>
          <a:p>
            <a:pPr lvl="0">
              <a:lnSpc>
                <a:spcPct val="80000"/>
              </a:lnSpc>
            </a:pPr>
            <a:endParaRPr lang="en-GB" sz="2000">
              <a:latin typeface="Arial" pitchFamily="34"/>
              <a:cs typeface="Arial" pitchFamily="34"/>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60147-60B3-4F82-A222-A1354192FF53}"/>
              </a:ext>
            </a:extLst>
          </p:cNvPr>
          <p:cNvSpPr txBox="1">
            <a:spLocks noGrp="1"/>
          </p:cNvSpPr>
          <p:nvPr>
            <p:ph type="title"/>
          </p:nvPr>
        </p:nvSpPr>
        <p:spPr>
          <a:xfrm>
            <a:off x="1484308" y="424071"/>
            <a:ext cx="10018715" cy="1179438"/>
          </a:xfrm>
        </p:spPr>
        <p:txBody>
          <a:bodyPr/>
          <a:lstStyle/>
          <a:p>
            <a:pPr lvl="0"/>
            <a:r>
              <a:rPr lang="ro-RO" sz="2300"/>
              <a:t> </a:t>
            </a:r>
            <a:r>
              <a:rPr lang="ro-RO">
                <a:latin typeface="Arial" pitchFamily="34"/>
                <a:cs typeface="Arial" pitchFamily="34"/>
              </a:rPr>
              <a:t>GUEST SERVICE DELIVERY  </a:t>
            </a:r>
            <a:br>
              <a:rPr lang="en-US">
                <a:latin typeface="Arial" pitchFamily="34"/>
                <a:cs typeface="Arial" pitchFamily="34"/>
              </a:rPr>
            </a:br>
            <a:endParaRPr lang="en-GB">
              <a:latin typeface="Arial" pitchFamily="34"/>
              <a:cs typeface="Arial" pitchFamily="34"/>
            </a:endParaRPr>
          </a:p>
        </p:txBody>
      </p:sp>
      <p:sp>
        <p:nvSpPr>
          <p:cNvPr id="3" name="Text Placeholder 2">
            <a:extLst>
              <a:ext uri="{FF2B5EF4-FFF2-40B4-BE49-F238E27FC236}">
                <a16:creationId xmlns:a16="http://schemas.microsoft.com/office/drawing/2014/main" id="{32999C3C-4800-4CC1-A478-2FD5EB4B8A31}"/>
              </a:ext>
            </a:extLst>
          </p:cNvPr>
          <p:cNvSpPr txBox="1">
            <a:spLocks noGrp="1"/>
          </p:cNvSpPr>
          <p:nvPr>
            <p:ph type="body" idx="4294967295"/>
          </p:nvPr>
        </p:nvSpPr>
        <p:spPr>
          <a:xfrm>
            <a:off x="1577074" y="1603510"/>
            <a:ext cx="10018715" cy="4625007"/>
          </a:xfrm>
        </p:spPr>
        <p:txBody>
          <a:bodyPr/>
          <a:lstStyle/>
          <a:p>
            <a:pPr marL="0" lvl="0" indent="0">
              <a:lnSpc>
                <a:spcPct val="80000"/>
              </a:lnSpc>
              <a:spcBef>
                <a:spcPts val="500"/>
              </a:spcBef>
              <a:buNone/>
            </a:pPr>
            <a:r>
              <a:rPr lang="ro-RO" sz="1900"/>
              <a:t>                     </a:t>
            </a:r>
            <a:r>
              <a:rPr lang="ro-RO" sz="2000">
                <a:latin typeface="Arial" pitchFamily="34"/>
                <a:cs typeface="Arial" pitchFamily="34"/>
              </a:rPr>
              <a:t> </a:t>
            </a:r>
            <a:r>
              <a:rPr lang="en-GB" sz="2000">
                <a:latin typeface="Arial" pitchFamily="34"/>
                <a:cs typeface="Arial" pitchFamily="34"/>
              </a:rPr>
              <a:t>According</a:t>
            </a:r>
            <a:r>
              <a:rPr lang="ro-RO" sz="2000">
                <a:latin typeface="Arial" pitchFamily="34"/>
                <a:cs typeface="Arial" pitchFamily="34"/>
              </a:rPr>
              <a:t> to Matarirano (2005) services are deeds  performances or efforts  which cannot be physically be possessed; so therefore guest service delivery indicate or implies the helping of guest to get the information or service which they needed, that enable  them to stay in the hotel comfortably and satisfied</a:t>
            </a:r>
            <a:endParaRPr lang="en-US" sz="2000">
              <a:latin typeface="Arial" pitchFamily="34"/>
              <a:cs typeface="Arial" pitchFamily="34"/>
            </a:endParaRPr>
          </a:p>
          <a:p>
            <a:pPr marL="0" lvl="0" indent="0">
              <a:lnSpc>
                <a:spcPct val="80000"/>
              </a:lnSpc>
              <a:spcBef>
                <a:spcPts val="500"/>
              </a:spcBef>
              <a:buNone/>
            </a:pPr>
            <a:r>
              <a:rPr lang="ro-RO" sz="2000">
                <a:latin typeface="Arial" pitchFamily="34"/>
                <a:cs typeface="Arial" pitchFamily="34"/>
              </a:rPr>
              <a:t>This involves listening to guests, provide lodging needs.</a:t>
            </a:r>
            <a:endParaRPr lang="en-US" sz="2000">
              <a:latin typeface="Arial" pitchFamily="34"/>
              <a:cs typeface="Arial" pitchFamily="34"/>
            </a:endParaRPr>
          </a:p>
          <a:p>
            <a:pPr marL="0" lvl="0" indent="0">
              <a:lnSpc>
                <a:spcPct val="80000"/>
              </a:lnSpc>
              <a:spcBef>
                <a:spcPts val="500"/>
              </a:spcBef>
              <a:buNone/>
            </a:pPr>
            <a:r>
              <a:rPr lang="ro-RO" sz="2000">
                <a:latin typeface="Arial" pitchFamily="34"/>
                <a:cs typeface="Arial" pitchFamily="34"/>
              </a:rPr>
              <a:t>    The success of quest service is the life line of any hotel. According to Sridhar(2017)guest service = delight customer = prosperous business.</a:t>
            </a:r>
            <a:endParaRPr lang="en-US" sz="2000">
              <a:latin typeface="Arial" pitchFamily="34"/>
              <a:cs typeface="Arial" pitchFamily="34"/>
            </a:endParaRPr>
          </a:p>
          <a:p>
            <a:pPr marL="0" lvl="0" indent="0">
              <a:lnSpc>
                <a:spcPct val="80000"/>
              </a:lnSpc>
              <a:spcBef>
                <a:spcPts val="500"/>
              </a:spcBef>
              <a:buNone/>
            </a:pPr>
            <a:r>
              <a:rPr lang="ro-RO" sz="2000">
                <a:latin typeface="Arial" pitchFamily="34"/>
                <a:cs typeface="Arial" pitchFamily="34"/>
              </a:rPr>
              <a:t>The perception of what a successful guest service should be in the hotel industry is different among customers . According to Mill(2006)</a:t>
            </a:r>
            <a:endParaRPr lang="en-US" sz="2000">
              <a:latin typeface="Arial" pitchFamily="34"/>
              <a:cs typeface="Arial" pitchFamily="34"/>
            </a:endParaRPr>
          </a:p>
          <a:p>
            <a:pPr marL="0" lvl="0" indent="0">
              <a:lnSpc>
                <a:spcPct val="80000"/>
              </a:lnSpc>
              <a:spcBef>
                <a:spcPts val="500"/>
              </a:spcBef>
              <a:buNone/>
            </a:pPr>
            <a:r>
              <a:rPr lang="ro-RO" sz="2000">
                <a:latin typeface="Arial" pitchFamily="34"/>
                <a:cs typeface="Arial" pitchFamily="34"/>
              </a:rPr>
              <a:t>Guest develop expectation about the service they are to receive base on such thing as their past experience , word of mouth and the advertisement of the hotel it self , and their own needs and wants during their stay or at the end of their stay, the guest normaly compare  the quality of the  service they expected.</a:t>
            </a:r>
            <a:endParaRPr lang="en-US" sz="2000">
              <a:latin typeface="Arial" pitchFamily="34"/>
              <a:cs typeface="Arial" pitchFamily="34"/>
            </a:endParaRPr>
          </a:p>
          <a:p>
            <a:pPr marL="0" lvl="0" indent="0">
              <a:lnSpc>
                <a:spcPct val="80000"/>
              </a:lnSpc>
              <a:spcBef>
                <a:spcPts val="500"/>
              </a:spcBef>
              <a:buNone/>
            </a:pPr>
            <a:r>
              <a:rPr lang="ro-RO" sz="1900"/>
              <a:t> </a:t>
            </a:r>
            <a:endParaRPr lang="en-US" sz="1900"/>
          </a:p>
          <a:p>
            <a:pPr marL="0" lvl="0" indent="0" algn="ctr">
              <a:lnSpc>
                <a:spcPct val="80000"/>
              </a:lnSpc>
              <a:spcBef>
                <a:spcPts val="500"/>
              </a:spcBef>
              <a:buNone/>
            </a:pPr>
            <a:endParaRPr lang="en-GB" sz="19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71F548D-10EA-4CF5-9443-23EDEC93095E}"/>
              </a:ext>
            </a:extLst>
          </p:cNvPr>
          <p:cNvSpPr/>
          <p:nvPr/>
        </p:nvSpPr>
        <p:spPr>
          <a:xfrm>
            <a:off x="1961323" y="416152"/>
            <a:ext cx="9515063" cy="6025685"/>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457200" rtl="0" fontAlgn="auto" hangingPunct="1">
              <a:lnSpc>
                <a:spcPct val="106000"/>
              </a:lnSpc>
              <a:spcBef>
                <a:spcPts val="0"/>
              </a:spcBef>
              <a:spcAft>
                <a:spcPts val="800"/>
              </a:spcAft>
              <a:buNone/>
              <a:tabLst>
                <a:tab pos="457200" algn="l"/>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    </a:t>
            </a:r>
            <a:r>
              <a:rPr lang="ro-RO" sz="2000" b="0" i="0" u="none" strike="noStrike" kern="1200" cap="none" spc="0" baseline="0">
                <a:solidFill>
                  <a:srgbClr val="000000"/>
                </a:solidFill>
                <a:uFillTx/>
                <a:latin typeface="Arial" pitchFamily="34"/>
                <a:cs typeface="Arial" pitchFamily="34"/>
              </a:rPr>
              <a:t>Good service delivery , is a working advertisement for any hotel base on </a:t>
            </a:r>
            <a:r>
              <a:rPr lang="en-US" sz="2000" b="0" i="0" u="none" strike="noStrike" kern="1200" cap="none" spc="0" baseline="0">
                <a:solidFill>
                  <a:srgbClr val="000000"/>
                </a:solidFill>
                <a:uFillTx/>
                <a:latin typeface="Arial" pitchFamily="34"/>
                <a:cs typeface="Arial" pitchFamily="34"/>
              </a:rPr>
              <a:t>       </a:t>
            </a:r>
            <a:r>
              <a:rPr lang="ro-RO" sz="2000" b="0" i="0" u="none" strike="noStrike" kern="1200" cap="none" spc="0" baseline="0">
                <a:solidFill>
                  <a:srgbClr val="000000"/>
                </a:solidFill>
                <a:uFillTx/>
                <a:latin typeface="Arial" pitchFamily="34"/>
                <a:cs typeface="Arial" pitchFamily="34"/>
              </a:rPr>
              <a:t>this ETAP hotel has become one of the leading hotel in Geneva because of their good service delivery they offer  to their guests such as :</a:t>
            </a:r>
            <a:endParaRPr lang="en-US" sz="2000" b="0" i="0" u="none" strike="noStrike" kern="1200" cap="none" spc="0" baseline="0">
              <a:solidFill>
                <a:srgbClr val="000000"/>
              </a:solidFill>
              <a:uFillTx/>
              <a:latin typeface="Arial" pitchFamily="34"/>
              <a:cs typeface="Arial" pitchFamily="34"/>
            </a:endParaRPr>
          </a:p>
          <a:p>
            <a:pPr marL="342900" marR="0" lvl="0" indent="-342900" algn="l" defTabSz="457200" rtl="0" fontAlgn="auto" hangingPunct="1">
              <a:lnSpc>
                <a:spcPct val="106000"/>
              </a:lnSpc>
              <a:spcBef>
                <a:spcPts val="0"/>
              </a:spcBef>
              <a:spcAft>
                <a:spcPts val="800"/>
              </a:spcAft>
              <a:buClr>
                <a:srgbClr val="30ACEC"/>
              </a:buClr>
              <a:buSzPct val="150000"/>
              <a:buFont typeface="Arial" pitchFamily="34"/>
              <a:buChar char="•"/>
              <a:tabLst>
                <a:tab pos="457200" algn="l"/>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   </a:t>
            </a:r>
            <a:r>
              <a:rPr lang="ro-RO" sz="2000" b="0" i="0" u="none" strike="noStrike" kern="1200" cap="none" spc="0" baseline="0">
                <a:solidFill>
                  <a:srgbClr val="000000"/>
                </a:solidFill>
                <a:uFillTx/>
                <a:latin typeface="Arial" pitchFamily="34"/>
                <a:cs typeface="Arial" pitchFamily="34"/>
              </a:rPr>
              <a:t>Pick-up and drop off service ETAP hotel now offer compliment service to the guest by pick-up drop-off from the airport , with this the problem of how the guest will get to the hotel will be over.</a:t>
            </a:r>
            <a:endParaRPr lang="en-US" sz="2000" b="0" i="0" u="none" strike="noStrike" kern="1200" cap="none" spc="0" baseline="0">
              <a:solidFill>
                <a:srgbClr val="000000"/>
              </a:solidFill>
              <a:uFillTx/>
              <a:latin typeface="Arial" pitchFamily="34"/>
              <a:cs typeface="Arial" pitchFamily="34"/>
            </a:endParaRPr>
          </a:p>
          <a:p>
            <a:pPr marL="342900" marR="0" lvl="0" indent="-342900" algn="l" defTabSz="457200" rtl="0" fontAlgn="auto" hangingPunct="1">
              <a:lnSpc>
                <a:spcPct val="106000"/>
              </a:lnSpc>
              <a:spcBef>
                <a:spcPts val="0"/>
              </a:spcBef>
              <a:spcAft>
                <a:spcPts val="800"/>
              </a:spcAft>
              <a:buClr>
                <a:srgbClr val="30ACEC"/>
              </a:buClr>
              <a:buSzPct val="150000"/>
              <a:buFont typeface="Arial" pitchFamily="34"/>
              <a:buChar char="•"/>
              <a:tabLst>
                <a:tab pos="457200" algn="l"/>
              </a:tabLst>
              <a:defRPr sz="1800" b="0" i="0" u="none" strike="noStrike" kern="0" cap="none" spc="0" baseline="0">
                <a:solidFill>
                  <a:srgbClr val="000000"/>
                </a:solidFill>
                <a:uFillTx/>
              </a:defRPr>
            </a:pPr>
            <a:r>
              <a:rPr lang="ro-RO" sz="2000" b="0" i="0" u="none" strike="noStrike" kern="1200" cap="none" spc="0" baseline="0">
                <a:solidFill>
                  <a:srgbClr val="000000"/>
                </a:solidFill>
                <a:uFillTx/>
                <a:latin typeface="Arial" pitchFamily="34"/>
                <a:cs typeface="Arial" pitchFamily="34"/>
              </a:rPr>
              <a:t> </a:t>
            </a:r>
            <a:r>
              <a:rPr lang="en-GB" sz="2000" b="0" i="0" u="none" strike="noStrike" kern="1200" cap="none" spc="0" baseline="0">
                <a:solidFill>
                  <a:srgbClr val="000000"/>
                </a:solidFill>
                <a:uFillTx/>
                <a:latin typeface="Arial" pitchFamily="34"/>
                <a:ea typeface="Times New Roman" pitchFamily="18"/>
                <a:cs typeface="Arial" pitchFamily="34"/>
              </a:rPr>
              <a:t>Multilanguage hotel service : is a vital guest service product a hotel can offer, the ability for a guest to interact with staff easily in their own language is a good guest experience.</a:t>
            </a:r>
            <a:endParaRPr lang="en-US" sz="2000" b="0" i="0" u="none" strike="noStrike" kern="1200" cap="none" spc="0" baseline="0">
              <a:solidFill>
                <a:srgbClr val="000000"/>
              </a:solidFill>
              <a:uFillTx/>
              <a:latin typeface="Arial" pitchFamily="34"/>
              <a:ea typeface="Times New Roman" pitchFamily="18"/>
              <a:cs typeface="Arial" pitchFamily="34"/>
            </a:endParaRPr>
          </a:p>
          <a:p>
            <a:pPr marL="342900" marR="0" lvl="0" indent="-342900" algn="l" defTabSz="457200" rtl="0" fontAlgn="auto" hangingPunct="1">
              <a:lnSpc>
                <a:spcPct val="106000"/>
              </a:lnSpc>
              <a:spcBef>
                <a:spcPts val="0"/>
              </a:spcBef>
              <a:spcAft>
                <a:spcPts val="800"/>
              </a:spcAft>
              <a:buClr>
                <a:srgbClr val="30ACEC"/>
              </a:buClr>
              <a:buSzPct val="150000"/>
              <a:buFont typeface="Arial" pitchFamily="34"/>
              <a:buChar char="•"/>
              <a:tabLst>
                <a:tab pos="457200" algn="l"/>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ea typeface="Times New Roman" pitchFamily="18"/>
                <a:cs typeface="Arial" pitchFamily="34"/>
              </a:rPr>
              <a:t>In a house support centre : the innovation of technology sit at the central part of hotel service, internet has become the key point of the overall guest experience , so also mobile servive application is now the central point for guest interaction, other such as door lock.</a:t>
            </a:r>
            <a:endParaRPr lang="en-US" sz="2000" b="0" i="0" u="none" strike="noStrike" kern="1200" cap="none" spc="0" baseline="0">
              <a:solidFill>
                <a:srgbClr val="000000"/>
              </a:solidFill>
              <a:uFillTx/>
              <a:latin typeface="Arial" pitchFamily="34"/>
              <a:ea typeface="Times New Roman" pitchFamily="18"/>
              <a:cs typeface="Arial" pitchFamily="34"/>
            </a:endParaRPr>
          </a:p>
          <a:p>
            <a:pPr marL="342900" marR="0" lvl="0" indent="-342900" algn="l" defTabSz="457200" rtl="0" fontAlgn="auto" hangingPunct="1">
              <a:lnSpc>
                <a:spcPct val="106000"/>
              </a:lnSpc>
              <a:spcBef>
                <a:spcPts val="0"/>
              </a:spcBef>
              <a:spcAft>
                <a:spcPts val="800"/>
              </a:spcAft>
              <a:buClr>
                <a:srgbClr val="30ACEC"/>
              </a:buClr>
              <a:buSzPct val="150000"/>
              <a:buFont typeface="Arial" pitchFamily="34"/>
              <a:buChar char="•"/>
              <a:tabLst>
                <a:tab pos="457200" algn="l"/>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ea typeface="Times New Roman" pitchFamily="18"/>
                <a:cs typeface="Arial" pitchFamily="34"/>
              </a:rPr>
              <a:t>State of the-act-tv, the days of the just flat screen tv is fading out, today there are so many tv that can do what will make the guest more convenience. CO design, indicate that tv within virgin’s, new hotel can be used to order room service and it is possible to controlled with your smartphone</a:t>
            </a:r>
            <a:endParaRPr lang="en-GB" sz="20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03E38-9EDD-4292-808A-4F1381386E6F}"/>
              </a:ext>
            </a:extLst>
          </p:cNvPr>
          <p:cNvSpPr txBox="1">
            <a:spLocks noGrp="1"/>
          </p:cNvSpPr>
          <p:nvPr>
            <p:ph type="title"/>
          </p:nvPr>
        </p:nvSpPr>
        <p:spPr>
          <a:xfrm>
            <a:off x="1484308" y="685800"/>
            <a:ext cx="10018715" cy="1143000"/>
          </a:xfrm>
        </p:spPr>
        <p:txBody>
          <a:bodyPr/>
          <a:lstStyle/>
          <a:p>
            <a:pPr lvl="0"/>
            <a:r>
              <a:rPr lang="en-GB" sz="3600">
                <a:latin typeface="Arial" pitchFamily="34"/>
                <a:cs typeface="Arial" pitchFamily="34"/>
              </a:rPr>
              <a:t>Service setting</a:t>
            </a:r>
            <a:br>
              <a:rPr lang="en-US" sz="2900"/>
            </a:br>
            <a:endParaRPr lang="en-GB" sz="2900"/>
          </a:p>
        </p:txBody>
      </p:sp>
      <p:sp>
        <p:nvSpPr>
          <p:cNvPr id="3" name="Text Placeholder 2">
            <a:extLst>
              <a:ext uri="{FF2B5EF4-FFF2-40B4-BE49-F238E27FC236}">
                <a16:creationId xmlns:a16="http://schemas.microsoft.com/office/drawing/2014/main" id="{2AF53E74-A416-461C-A7F1-4262729DD6B1}"/>
              </a:ext>
            </a:extLst>
          </p:cNvPr>
          <p:cNvSpPr txBox="1">
            <a:spLocks noGrp="1"/>
          </p:cNvSpPr>
          <p:nvPr>
            <p:ph type="body" idx="4294967295"/>
          </p:nvPr>
        </p:nvSpPr>
        <p:spPr>
          <a:xfrm>
            <a:off x="1484308" y="2610676"/>
            <a:ext cx="10018715" cy="3180520"/>
          </a:xfrm>
        </p:spPr>
        <p:txBody>
          <a:bodyPr anchorCtr="1"/>
          <a:lstStyle/>
          <a:p>
            <a:pPr marL="0" lvl="0" indent="0" algn="ctr">
              <a:spcBef>
                <a:spcPts val="500"/>
              </a:spcBef>
              <a:buNone/>
            </a:pPr>
            <a:r>
              <a:rPr lang="en-GB" sz="2000">
                <a:latin typeface="Arial" pitchFamily="34"/>
                <a:cs typeface="Arial" pitchFamily="34"/>
              </a:rPr>
              <a:t>In a hotel industry the guests is the most powerful tools, the main concern of any hotel management is how to offer excellence and high level of service to them guests, on the other hand excellence or extra service can also help the hotel to generate more revenue, witch is the true aims of any hotelier. Any chaotic service will bring bad experience to the guests, what is needed is tangible and good service that are essential to the success. </a:t>
            </a:r>
            <a:endParaRPr lang="en-US" sz="2000">
              <a:latin typeface="Arial" pitchFamily="34"/>
              <a:cs typeface="Arial" pitchFamily="34"/>
            </a:endParaRPr>
          </a:p>
          <a:p>
            <a:pPr marL="0" lvl="0" indent="0" algn="ctr">
              <a:spcBef>
                <a:spcPts val="500"/>
              </a:spcBef>
              <a:buNone/>
            </a:pPr>
            <a:endParaRPr lang="en-GB" sz="20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31BBF-7D93-4DCA-A365-A00B08FB8C69}"/>
              </a:ext>
            </a:extLst>
          </p:cNvPr>
          <p:cNvSpPr txBox="1">
            <a:spLocks noGrp="1"/>
          </p:cNvSpPr>
          <p:nvPr>
            <p:ph type="title"/>
          </p:nvPr>
        </p:nvSpPr>
        <p:spPr>
          <a:xfrm>
            <a:off x="1484308" y="685800"/>
            <a:ext cx="10018715" cy="1447796"/>
          </a:xfrm>
        </p:spPr>
        <p:txBody>
          <a:bodyPr/>
          <a:lstStyle/>
          <a:p>
            <a:pPr lvl="0"/>
            <a:r>
              <a:rPr lang="en-GB" sz="4000"/>
              <a:t>Service quality</a:t>
            </a:r>
            <a:br>
              <a:rPr lang="en-GB"/>
            </a:br>
            <a:endParaRPr lang="en-GB"/>
          </a:p>
        </p:txBody>
      </p:sp>
      <p:sp>
        <p:nvSpPr>
          <p:cNvPr id="3" name="Text Placeholder 2">
            <a:extLst>
              <a:ext uri="{FF2B5EF4-FFF2-40B4-BE49-F238E27FC236}">
                <a16:creationId xmlns:a16="http://schemas.microsoft.com/office/drawing/2014/main" id="{CB1D5D93-D6C1-44AD-B7B1-EBC59411EF7C}"/>
              </a:ext>
            </a:extLst>
          </p:cNvPr>
          <p:cNvSpPr txBox="1">
            <a:spLocks noGrp="1"/>
          </p:cNvSpPr>
          <p:nvPr>
            <p:ph type="body" idx="4294967295"/>
          </p:nvPr>
        </p:nvSpPr>
        <p:spPr>
          <a:xfrm>
            <a:off x="1484308" y="1730328"/>
            <a:ext cx="10018715" cy="4060868"/>
          </a:xfrm>
        </p:spPr>
        <p:txBody>
          <a:bodyPr/>
          <a:lstStyle/>
          <a:p>
            <a:pPr lvl="0"/>
            <a:r>
              <a:rPr lang="en-US">
                <a:latin typeface="Arial" pitchFamily="34"/>
                <a:cs typeface="Arial" pitchFamily="34"/>
              </a:rPr>
              <a:t>In some earlier studies, service quality can be defined as the extent to which the service fulfils the needs or expectations of the customers or conceptualised it as the overall impression of customers as regards the weakness or excellence of the service. However, service quality is defined as “what the customer gets out and is willing to pay for” rather than “what the supplier puts in”. Therefore, service quality can be seen as the gap as the between the expected service and the actual perceived service.  Mukhles M Al-Ababneh(2017)</a:t>
            </a:r>
            <a:endParaRPr lang="en-GB">
              <a:latin typeface="Arial" pitchFamily="34"/>
              <a:cs typeface="Arial" pitchFamily="34"/>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4AA84-A4F5-455E-BD83-CB6DDD251B98}"/>
              </a:ext>
            </a:extLst>
          </p:cNvPr>
          <p:cNvSpPr txBox="1">
            <a:spLocks noGrp="1"/>
          </p:cNvSpPr>
          <p:nvPr>
            <p:ph type="title"/>
          </p:nvPr>
        </p:nvSpPr>
        <p:spPr>
          <a:xfrm>
            <a:off x="1484308" y="685800"/>
            <a:ext cx="10018715" cy="1752603"/>
          </a:xfrm>
        </p:spPr>
        <p:txBody>
          <a:bodyPr/>
          <a:lstStyle/>
          <a:p>
            <a:pPr lvl="0"/>
            <a:r>
              <a:rPr lang="en-GB">
                <a:latin typeface="Arial" pitchFamily="34"/>
                <a:cs typeface="Arial" pitchFamily="34"/>
              </a:rPr>
              <a:t>Service quality</a:t>
            </a:r>
          </a:p>
        </p:txBody>
      </p:sp>
      <p:sp>
        <p:nvSpPr>
          <p:cNvPr id="3" name="Content Placeholder 2">
            <a:extLst>
              <a:ext uri="{FF2B5EF4-FFF2-40B4-BE49-F238E27FC236}">
                <a16:creationId xmlns:a16="http://schemas.microsoft.com/office/drawing/2014/main" id="{C9672685-59A4-461B-8846-D2B91E236B7A}"/>
              </a:ext>
            </a:extLst>
          </p:cNvPr>
          <p:cNvSpPr txBox="1">
            <a:spLocks noGrp="1"/>
          </p:cNvSpPr>
          <p:nvPr>
            <p:ph idx="1"/>
          </p:nvPr>
        </p:nvSpPr>
        <p:spPr>
          <a:xfrm>
            <a:off x="1610916" y="2318113"/>
            <a:ext cx="10018715" cy="3684108"/>
          </a:xfrm>
        </p:spPr>
        <p:txBody>
          <a:bodyPr/>
          <a:lstStyle/>
          <a:p>
            <a:pPr lvl="0">
              <a:lnSpc>
                <a:spcPct val="80000"/>
              </a:lnSpc>
              <a:spcBef>
                <a:spcPts val="500"/>
              </a:spcBef>
            </a:pPr>
            <a:r>
              <a:rPr lang="en-US" sz="2000">
                <a:latin typeface="Arial" pitchFamily="34"/>
                <a:cs typeface="Arial" pitchFamily="34"/>
              </a:rPr>
              <a:t>Service quality components are service, value for money ratio, offering and atmosphere</a:t>
            </a:r>
          </a:p>
          <a:p>
            <a:pPr lvl="0">
              <a:lnSpc>
                <a:spcPct val="80000"/>
              </a:lnSpc>
              <a:spcBef>
                <a:spcPts val="500"/>
              </a:spcBef>
            </a:pPr>
            <a:r>
              <a:rPr lang="en-US" sz="2000">
                <a:latin typeface="Arial" pitchFamily="34"/>
                <a:cs typeface="Arial" pitchFamily="34"/>
              </a:rPr>
              <a:t>The essential factor of quality is service that is the performance execute in a professional manner by one person or a company in the profit of its customer. (business dictionary)</a:t>
            </a:r>
          </a:p>
          <a:p>
            <a:pPr lvl="0">
              <a:lnSpc>
                <a:spcPct val="80000"/>
              </a:lnSpc>
              <a:spcBef>
                <a:spcPts val="500"/>
              </a:spcBef>
            </a:pPr>
            <a:r>
              <a:rPr lang="en-US" sz="2000">
                <a:latin typeface="Arial" pitchFamily="34"/>
                <a:cs typeface="Arial" pitchFamily="34"/>
              </a:rPr>
              <a:t>Value for money ratio plays an important role because the customers knows what to expect instead for their money in the experience with the hotel.</a:t>
            </a:r>
          </a:p>
          <a:p>
            <a:pPr lvl="0">
              <a:lnSpc>
                <a:spcPct val="80000"/>
              </a:lnSpc>
              <a:spcBef>
                <a:spcPts val="500"/>
              </a:spcBef>
            </a:pPr>
            <a:r>
              <a:rPr lang="en-US" sz="2000">
                <a:latin typeface="Arial" pitchFamily="34"/>
                <a:cs typeface="Arial" pitchFamily="34"/>
              </a:rPr>
              <a:t>Quality in the hospitality industry means to offer a suitable space of the room, modern furniture, big and comfortable beds, internet. As well a quality guest service means the help that the staff provide to their customers.</a:t>
            </a:r>
          </a:p>
          <a:p>
            <a:pPr lvl="0">
              <a:lnSpc>
                <a:spcPct val="80000"/>
              </a:lnSpc>
              <a:spcBef>
                <a:spcPts val="500"/>
              </a:spcBef>
            </a:pPr>
            <a:r>
              <a:rPr lang="en-US" sz="2000">
                <a:latin typeface="Arial" pitchFamily="34"/>
                <a:cs typeface="Arial" pitchFamily="34"/>
              </a:rPr>
              <a:t>Atmosphere include the design of the interior, the environmental sound, lighting, odor and temperature.</a:t>
            </a:r>
          </a:p>
          <a:p>
            <a:pPr marL="0" lvl="0" indent="0">
              <a:lnSpc>
                <a:spcPct val="80000"/>
              </a:lnSpc>
              <a:spcBef>
                <a:spcPts val="500"/>
              </a:spcBef>
              <a:buNone/>
            </a:pPr>
            <a:endParaRPr lang="en-GB" sz="20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EBB72-461E-4252-8AFC-84FE191DB3BC}"/>
              </a:ext>
            </a:extLst>
          </p:cNvPr>
          <p:cNvSpPr txBox="1">
            <a:spLocks noGrp="1"/>
          </p:cNvSpPr>
          <p:nvPr>
            <p:ph type="title"/>
          </p:nvPr>
        </p:nvSpPr>
        <p:spPr>
          <a:xfrm>
            <a:off x="1484308" y="96076"/>
            <a:ext cx="10018715" cy="970717"/>
          </a:xfrm>
        </p:spPr>
        <p:txBody>
          <a:bodyPr/>
          <a:lstStyle/>
          <a:p>
            <a:pPr lvl="0"/>
            <a:r>
              <a:rPr lang="en-GB" sz="4000"/>
              <a:t>Guest service experience</a:t>
            </a:r>
          </a:p>
        </p:txBody>
      </p:sp>
      <p:sp>
        <p:nvSpPr>
          <p:cNvPr id="3" name="Text Placeholder 2">
            <a:extLst>
              <a:ext uri="{FF2B5EF4-FFF2-40B4-BE49-F238E27FC236}">
                <a16:creationId xmlns:a16="http://schemas.microsoft.com/office/drawing/2014/main" id="{0733A4C4-937C-400E-82D7-E3248A1E0282}"/>
              </a:ext>
            </a:extLst>
          </p:cNvPr>
          <p:cNvSpPr txBox="1">
            <a:spLocks noGrp="1"/>
          </p:cNvSpPr>
          <p:nvPr>
            <p:ph type="body" idx="4294967295"/>
          </p:nvPr>
        </p:nvSpPr>
        <p:spPr>
          <a:xfrm>
            <a:off x="1484308" y="940908"/>
            <a:ext cx="10018715" cy="4850297"/>
          </a:xfrm>
        </p:spPr>
        <p:txBody>
          <a:bodyPr/>
          <a:lstStyle/>
          <a:p>
            <a:pPr marL="342900" lvl="0" indent="-342900">
              <a:lnSpc>
                <a:spcPct val="85000"/>
              </a:lnSpc>
              <a:spcBef>
                <a:spcPts val="0"/>
              </a:spcBef>
              <a:spcAft>
                <a:spcPts val="800"/>
              </a:spcAft>
              <a:buFont typeface="Symbol" pitchFamily="18"/>
              <a:buChar char=""/>
            </a:pPr>
            <a:r>
              <a:rPr lang="en-US" sz="2000">
                <a:latin typeface="Arial" pitchFamily="34"/>
                <a:cs typeface="Arial" pitchFamily="34"/>
              </a:rPr>
              <a:t>First contact</a:t>
            </a:r>
          </a:p>
          <a:p>
            <a:pPr marL="0" lvl="0" indent="0">
              <a:lnSpc>
                <a:spcPct val="85000"/>
              </a:lnSpc>
              <a:spcBef>
                <a:spcPts val="500"/>
              </a:spcBef>
              <a:spcAft>
                <a:spcPts val="800"/>
              </a:spcAft>
              <a:buNone/>
            </a:pPr>
            <a:r>
              <a:rPr lang="en-US" sz="2000">
                <a:latin typeface="Arial" pitchFamily="34"/>
                <a:cs typeface="Arial" pitchFamily="34"/>
              </a:rPr>
              <a:t>First impression it is very important and in the moment the guests are calling for a reservation or an information they are expecting to be answered quickly, friendly and to be listened. Some mistakes can be done like unfriendly staff, holding the line, too much information and technical vocabulary.</a:t>
            </a:r>
          </a:p>
          <a:p>
            <a:pPr marL="342900" lvl="0" indent="-342900">
              <a:lnSpc>
                <a:spcPct val="85000"/>
              </a:lnSpc>
              <a:spcBef>
                <a:spcPts val="0"/>
              </a:spcBef>
              <a:spcAft>
                <a:spcPts val="800"/>
              </a:spcAft>
              <a:buFont typeface="Symbol" pitchFamily="18"/>
              <a:buChar char=""/>
            </a:pPr>
            <a:r>
              <a:rPr lang="en-US" sz="2000">
                <a:latin typeface="Arial" pitchFamily="34"/>
                <a:cs typeface="Arial" pitchFamily="34"/>
              </a:rPr>
              <a:t>Reservation </a:t>
            </a:r>
          </a:p>
          <a:p>
            <a:pPr marL="0" lvl="0" indent="0">
              <a:lnSpc>
                <a:spcPct val="85000"/>
              </a:lnSpc>
              <a:spcBef>
                <a:spcPts val="500"/>
              </a:spcBef>
              <a:spcAft>
                <a:spcPts val="800"/>
              </a:spcAft>
              <a:buNone/>
            </a:pPr>
            <a:r>
              <a:rPr lang="en-US" sz="2000">
                <a:latin typeface="Arial" pitchFamily="34"/>
                <a:cs typeface="Arial" pitchFamily="34"/>
              </a:rPr>
              <a:t>Reservation should contain name spelled correctly, precise details of products and services. And also  when the guest arrive, it is very important to be welcomed, greeted, smile and know your products to give your customer the most unique experience and effective communication has a crucial role in customer service.</a:t>
            </a:r>
          </a:p>
          <a:p>
            <a:pPr marL="342900" lvl="0" indent="-342900">
              <a:lnSpc>
                <a:spcPct val="85000"/>
              </a:lnSpc>
              <a:spcBef>
                <a:spcPts val="0"/>
              </a:spcBef>
              <a:spcAft>
                <a:spcPts val="800"/>
              </a:spcAft>
              <a:buFont typeface="Symbol" pitchFamily="18"/>
              <a:buChar char=""/>
            </a:pPr>
            <a:r>
              <a:rPr lang="en-US" sz="2000">
                <a:latin typeface="Arial" pitchFamily="34"/>
                <a:cs typeface="Arial" pitchFamily="34"/>
              </a:rPr>
              <a:t>Arrival</a:t>
            </a:r>
          </a:p>
          <a:p>
            <a:pPr marL="0" lvl="0" indent="0">
              <a:lnSpc>
                <a:spcPct val="85000"/>
              </a:lnSpc>
              <a:spcBef>
                <a:spcPts val="500"/>
              </a:spcBef>
              <a:spcAft>
                <a:spcPts val="800"/>
              </a:spcAft>
              <a:buNone/>
            </a:pPr>
            <a:r>
              <a:rPr lang="en-US" sz="2000">
                <a:latin typeface="Arial" pitchFamily="34"/>
                <a:cs typeface="Arial" pitchFamily="34"/>
              </a:rPr>
              <a:t>At the arrival the guests expect to have everything facilitate like guiding signs, free driveway, help with luggage. The proper way to receive a client is to be greeted immediately, be respectful, smile, make eye contact with them, initiate the conversation. </a:t>
            </a:r>
          </a:p>
          <a:p>
            <a:pPr marL="0" lvl="0" indent="0" algn="ctr">
              <a:lnSpc>
                <a:spcPct val="80000"/>
              </a:lnSpc>
              <a:spcBef>
                <a:spcPts val="200"/>
              </a:spcBef>
              <a:buNone/>
            </a:pPr>
            <a:endParaRPr lang="en-GB" sz="8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E32889C0-CFB0-4F8E-B432-8C9C99AF502D}"/>
              </a:ext>
            </a:extLst>
          </p:cNvPr>
          <p:cNvSpPr/>
          <p:nvPr/>
        </p:nvSpPr>
        <p:spPr>
          <a:xfrm>
            <a:off x="2544418" y="649361"/>
            <a:ext cx="9037984" cy="6551026"/>
          </a:xfrm>
          <a:prstGeom prst="rect">
            <a:avLst/>
          </a:prstGeom>
          <a:noFill/>
          <a:ln cap="flat">
            <a:noFill/>
            <a:prstDash val="solid"/>
          </a:ln>
        </p:spPr>
        <p:txBody>
          <a:bodyPr vert="horz" wrap="square" lIns="91440" tIns="45720" rIns="91440" bIns="45720" anchor="t" anchorCtr="0" compatLnSpc="1">
            <a:spAutoFit/>
          </a:bodyPr>
          <a:lstStyle/>
          <a:p>
            <a:pPr marL="342900" marR="0" lvl="0" indent="-342900" algn="l" defTabSz="457200" rtl="0" fontAlgn="auto" hangingPunct="1">
              <a:lnSpc>
                <a:spcPct val="105000"/>
              </a:lnSpc>
              <a:spcBef>
                <a:spcPts val="0"/>
              </a:spcBef>
              <a:spcAft>
                <a:spcPts val="800"/>
              </a:spcAft>
              <a:buClr>
                <a:srgbClr val="30ACEC"/>
              </a:buClr>
              <a:buSzPct val="150000"/>
              <a:buFont typeface="Arial" pitchFamily="34"/>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Check-in</a:t>
            </a:r>
          </a:p>
          <a:p>
            <a:pPr marL="0" marR="0" lvl="0" indent="0" algn="l" defTabSz="457200" rtl="0" fontAlgn="auto" hangingPunct="1">
              <a:lnSpc>
                <a:spcPct val="105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The guests that have already a reservation should be addressed by their name, asked if they had an enjoyable voyage, the forms should be correctly filled and ready to be signed and receive information about the services that the hotel can offer.</a:t>
            </a:r>
          </a:p>
          <a:p>
            <a:pPr marL="342900" marR="0" lvl="0" indent="-342900" algn="l" defTabSz="457200" rtl="0" fontAlgn="auto" hangingPunct="1">
              <a:lnSpc>
                <a:spcPct val="105000"/>
              </a:lnSpc>
              <a:spcBef>
                <a:spcPts val="0"/>
              </a:spcBef>
              <a:spcAft>
                <a:spcPts val="800"/>
              </a:spcAft>
              <a:buClr>
                <a:srgbClr val="30ACEC"/>
              </a:buClr>
              <a:buSzPct val="150000"/>
              <a:buFont typeface="Arial" pitchFamily="34"/>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Hotel room</a:t>
            </a:r>
          </a:p>
          <a:p>
            <a:pPr marL="0" marR="0" lvl="0" indent="0" algn="l" defTabSz="457200" rtl="0" fontAlgn="auto" hangingPunct="1">
              <a:lnSpc>
                <a:spcPct val="105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In the moment that the guests gets their room the bell boy should open the door for them and let the customer enter first, show the appliances and how they are working and the bathroom as well, the minibar and the pricelist and in the end he should wish the guests delightful sojourn and give detail about the services that hotel provide. It is necessary to show them the emergency escape.</a:t>
            </a:r>
          </a:p>
          <a:p>
            <a:pPr marL="342900" marR="0" lvl="0" indent="-342900" algn="l" defTabSz="457200" rtl="0" fontAlgn="auto" hangingPunct="1">
              <a:lnSpc>
                <a:spcPct val="105000"/>
              </a:lnSpc>
              <a:spcBef>
                <a:spcPts val="0"/>
              </a:spcBef>
              <a:spcAft>
                <a:spcPts val="800"/>
              </a:spcAft>
              <a:buClr>
                <a:srgbClr val="30ACEC"/>
              </a:buClr>
              <a:buSzPct val="150000"/>
              <a:buFont typeface="Arial" pitchFamily="34"/>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Bathroom</a:t>
            </a:r>
          </a:p>
          <a:p>
            <a:pPr marL="0" marR="0" lvl="0" indent="0" algn="l" defTabSz="457200" rtl="0" fontAlgn="auto" hangingPunct="1">
              <a:lnSpc>
                <a:spcPct val="105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The bathroom is very important to be immaculate, to include freebies, an appropriate number of clean hand and shower towel and be equipped with a mirror.</a:t>
            </a:r>
          </a:p>
          <a:p>
            <a:pPr marL="0" marR="0" lvl="0" indent="0" algn="l" defTabSz="457200" rtl="0" fontAlgn="auto" hangingPunct="1">
              <a:lnSpc>
                <a:spcPct val="105000"/>
              </a:lnSpc>
              <a:spcBef>
                <a:spcPts val="0"/>
              </a:spcBef>
              <a:spcAft>
                <a:spcPts val="80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5000"/>
              </a:lnSpc>
              <a:spcBef>
                <a:spcPts val="0"/>
              </a:spcBef>
              <a:spcAft>
                <a:spcPts val="80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pitchFamily="34"/>
                <a:ea typeface="Calibri" pitchFamily="34"/>
                <a:cs typeface="Times New Roman" pitchFamily="18"/>
              </a:rPr>
              <a:t>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515F25E-E035-4A2B-A46B-9DA7681FA74D}"/>
              </a:ext>
            </a:extLst>
          </p:cNvPr>
          <p:cNvSpPr/>
          <p:nvPr/>
        </p:nvSpPr>
        <p:spPr>
          <a:xfrm>
            <a:off x="2080589" y="929725"/>
            <a:ext cx="9157249" cy="4998549"/>
          </a:xfrm>
          <a:prstGeom prst="rect">
            <a:avLst/>
          </a:prstGeom>
          <a:noFill/>
          <a:ln cap="flat">
            <a:noFill/>
            <a:prstDash val="solid"/>
          </a:ln>
        </p:spPr>
        <p:txBody>
          <a:bodyPr vert="horz" wrap="square" lIns="91440" tIns="45720" rIns="91440" bIns="45720" anchor="t" anchorCtr="0" compatLnSpc="1">
            <a:spAutoFit/>
          </a:bodyPr>
          <a:lstStyle/>
          <a:p>
            <a:pPr marL="342900" marR="0" lvl="0" indent="-342900" algn="l" defTabSz="457200" rtl="0" fontAlgn="auto" hangingPunct="1">
              <a:lnSpc>
                <a:spcPct val="105000"/>
              </a:lnSpc>
              <a:spcBef>
                <a:spcPts val="0"/>
              </a:spcBef>
              <a:spcAft>
                <a:spcPts val="800"/>
              </a:spcAft>
              <a:buSzPct val="100000"/>
              <a:buFont typeface="Symbol" pitchFamily="18"/>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Public rooms </a:t>
            </a:r>
          </a:p>
          <a:p>
            <a:pPr marL="0" marR="0" lvl="0" indent="0" algn="l" defTabSz="457200" rtl="0" fontAlgn="auto" hangingPunct="1">
              <a:lnSpc>
                <a:spcPct val="105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This rooms are used by all the customers and must be adequately signposted, clean and properly placed.</a:t>
            </a:r>
          </a:p>
          <a:p>
            <a:pPr marL="342900" marR="0" lvl="0" indent="-342900" algn="l" defTabSz="457200" rtl="0" fontAlgn="auto" hangingPunct="1">
              <a:lnSpc>
                <a:spcPct val="105000"/>
              </a:lnSpc>
              <a:spcBef>
                <a:spcPts val="0"/>
              </a:spcBef>
              <a:spcAft>
                <a:spcPts val="800"/>
              </a:spcAft>
              <a:buSzPct val="100000"/>
              <a:buFont typeface="Symbol" pitchFamily="18"/>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Services </a:t>
            </a:r>
          </a:p>
          <a:p>
            <a:pPr marL="0" marR="0" lvl="0" indent="0" algn="l" defTabSz="457200" rtl="0" fontAlgn="auto" hangingPunct="1">
              <a:lnSpc>
                <a:spcPct val="105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Due to many classes of the hotels the services provided differ from one hotel to another. The expectation from a hotel first class will be more demanding than the other category.</a:t>
            </a:r>
          </a:p>
          <a:p>
            <a:pPr marL="342900" marR="0" lvl="0" indent="-342900" algn="l" defTabSz="457200" rtl="0" fontAlgn="auto" hangingPunct="1">
              <a:lnSpc>
                <a:spcPct val="105000"/>
              </a:lnSpc>
              <a:spcBef>
                <a:spcPts val="0"/>
              </a:spcBef>
              <a:spcAft>
                <a:spcPts val="800"/>
              </a:spcAft>
              <a:buSzPct val="100000"/>
              <a:buFont typeface="Symbol" pitchFamily="18"/>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Check-out</a:t>
            </a:r>
          </a:p>
          <a:p>
            <a:pPr marL="0" marR="0" lvl="0" indent="0" algn="l" defTabSz="457200" rtl="0" fontAlgn="auto" hangingPunct="1">
              <a:lnSpc>
                <a:spcPct val="105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At walkout the bell boy will gather the luggage and the front office operator will prepare the bill for minibar if necessary.</a:t>
            </a:r>
          </a:p>
          <a:p>
            <a:pPr marL="342900" marR="0" lvl="0" indent="-342900" algn="l" defTabSz="457200" rtl="0" fontAlgn="auto" hangingPunct="1">
              <a:lnSpc>
                <a:spcPct val="105000"/>
              </a:lnSpc>
              <a:spcBef>
                <a:spcPts val="0"/>
              </a:spcBef>
              <a:spcAft>
                <a:spcPts val="800"/>
              </a:spcAft>
              <a:buSzPct val="100000"/>
              <a:buFont typeface="Symbol" pitchFamily="18"/>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Staff</a:t>
            </a:r>
          </a:p>
          <a:p>
            <a:pPr marL="0" marR="0" lvl="0" indent="0" algn="l" defTabSz="457200" rtl="0" fontAlgn="auto" hangingPunct="1">
              <a:lnSpc>
                <a:spcPct val="105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The staff should smile, be cordial, respectful and try to please the guests. They should be well dressed and have a good posture.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73E87-C1B8-4F20-805C-9E786B73A80A}"/>
              </a:ext>
            </a:extLst>
          </p:cNvPr>
          <p:cNvSpPr txBox="1">
            <a:spLocks noGrp="1"/>
          </p:cNvSpPr>
          <p:nvPr>
            <p:ph type="title"/>
          </p:nvPr>
        </p:nvSpPr>
        <p:spPr>
          <a:xfrm>
            <a:off x="1484308" y="98471"/>
            <a:ext cx="10018715" cy="1252023"/>
          </a:xfrm>
        </p:spPr>
        <p:txBody>
          <a:bodyPr/>
          <a:lstStyle/>
          <a:p>
            <a:pPr lvl="0"/>
            <a:r>
              <a:rPr lang="en-GB" sz="3600" b="1">
                <a:latin typeface="Arial" pitchFamily="34"/>
                <a:cs typeface="Arial" pitchFamily="34"/>
              </a:rPr>
              <a:t>FINDINGS</a:t>
            </a:r>
            <a:br>
              <a:rPr lang="en-US" sz="3600">
                <a:latin typeface="Arial" pitchFamily="34"/>
                <a:cs typeface="Arial" pitchFamily="34"/>
              </a:rPr>
            </a:br>
            <a:endParaRPr lang="en-GB" sz="3600">
              <a:latin typeface="Arial" pitchFamily="34"/>
              <a:cs typeface="Arial" pitchFamily="34"/>
            </a:endParaRPr>
          </a:p>
        </p:txBody>
      </p:sp>
      <p:sp>
        <p:nvSpPr>
          <p:cNvPr id="3" name="Text Placeholder 2">
            <a:extLst>
              <a:ext uri="{FF2B5EF4-FFF2-40B4-BE49-F238E27FC236}">
                <a16:creationId xmlns:a16="http://schemas.microsoft.com/office/drawing/2014/main" id="{93C1CD77-4C81-438E-81DF-3A824887BDC0}"/>
              </a:ext>
            </a:extLst>
          </p:cNvPr>
          <p:cNvSpPr txBox="1">
            <a:spLocks noGrp="1"/>
          </p:cNvSpPr>
          <p:nvPr>
            <p:ph type="body" idx="4294967295"/>
          </p:nvPr>
        </p:nvSpPr>
        <p:spPr>
          <a:xfrm>
            <a:off x="1484308" y="1111343"/>
            <a:ext cx="10018715" cy="4679844"/>
          </a:xfrm>
        </p:spPr>
        <p:txBody>
          <a:bodyPr/>
          <a:lstStyle/>
          <a:p>
            <a:pPr lvl="0">
              <a:lnSpc>
                <a:spcPct val="80000"/>
              </a:lnSpc>
            </a:pPr>
            <a:endParaRPr lang="en-US" sz="1900"/>
          </a:p>
          <a:p>
            <a:pPr lvl="0">
              <a:lnSpc>
                <a:spcPct val="80000"/>
              </a:lnSpc>
            </a:pPr>
            <a:r>
              <a:rPr lang="en-GB" sz="1900">
                <a:latin typeface="Arial" pitchFamily="34"/>
                <a:cs typeface="Arial" pitchFamily="34"/>
              </a:rPr>
              <a:t>The training of staff expressively envisages employee visitor/quest relationship in hotels and for a company to be customer-focused, a member of staff must know how important customer service is to the company. Staff training contributes to improved efficiency of the organization, improve service quality and developed professional knowledge. To improve customer service, managers must identify customer’s needs, assess employees‟ skills, design and implement a training vehicle, and constantly re-evaluate customer service delivery (Richardson, 2017). Staff training and orientation should focus on strengthening their customer service skills such as empathy, patience and consistency; adaptability; clear communication; work ethics and knowledge of the hotel business. prompt response to customer feedbacks significantly impacts service quality in hotels.</a:t>
            </a:r>
            <a:endParaRPr lang="en-US" sz="1900">
              <a:latin typeface="Arial" pitchFamily="34"/>
              <a:cs typeface="Arial" pitchFamily="34"/>
            </a:endParaRPr>
          </a:p>
          <a:p>
            <a:pPr lvl="0">
              <a:lnSpc>
                <a:spcPct val="80000"/>
              </a:lnSpc>
            </a:pPr>
            <a:r>
              <a:rPr lang="en-GB" sz="1900">
                <a:latin typeface="Arial" pitchFamily="34"/>
                <a:cs typeface="Arial" pitchFamily="34"/>
              </a:rPr>
              <a:t>Customers feel appreciated when they realize that the hotel is committed to improving their experience. the quality of services offered by a hotel as well as customer relationship management.</a:t>
            </a:r>
            <a:endParaRPr lang="en-US" sz="1900">
              <a:latin typeface="Arial" pitchFamily="34"/>
              <a:cs typeface="Arial" pitchFamily="34"/>
            </a:endParaRPr>
          </a:p>
          <a:p>
            <a:pPr lvl="0">
              <a:lnSpc>
                <a:spcPct val="80000"/>
              </a:lnSpc>
            </a:pPr>
            <a:r>
              <a:rPr lang="en-GB" sz="1900" b="1">
                <a:latin typeface="Arial" pitchFamily="34"/>
                <a:cs typeface="Arial" pitchFamily="34"/>
              </a:rPr>
              <a:t>prompt response to customer feedbacks significantly impacts service quality in hotels</a:t>
            </a:r>
            <a:endParaRPr lang="en-US" sz="1900">
              <a:latin typeface="Arial" pitchFamily="34"/>
              <a:cs typeface="Arial" pitchFamily="34"/>
            </a:endParaRPr>
          </a:p>
          <a:p>
            <a:pPr lvl="0">
              <a:lnSpc>
                <a:spcPct val="80000"/>
              </a:lnSpc>
            </a:pPr>
            <a:endParaRPr lang="en-GB" sz="1700">
              <a:latin typeface="Arial" pitchFamily="34"/>
              <a:cs typeface="Arial" pitchFamily="34"/>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0C8A8-0FE7-427B-BED0-35AC8CC6AD73}"/>
              </a:ext>
            </a:extLst>
          </p:cNvPr>
          <p:cNvSpPr txBox="1">
            <a:spLocks noGrp="1"/>
          </p:cNvSpPr>
          <p:nvPr>
            <p:ph type="title"/>
          </p:nvPr>
        </p:nvSpPr>
        <p:spPr>
          <a:xfrm>
            <a:off x="1484308" y="685800"/>
            <a:ext cx="10018715" cy="1297743"/>
          </a:xfrm>
        </p:spPr>
        <p:txBody>
          <a:bodyPr/>
          <a:lstStyle/>
          <a:p>
            <a:pPr lvl="0"/>
            <a:r>
              <a:rPr lang="en-GB" sz="4000" b="1">
                <a:latin typeface="Arial" pitchFamily="34"/>
                <a:cs typeface="Arial" pitchFamily="34"/>
              </a:rPr>
              <a:t>CONCLUSION</a:t>
            </a:r>
            <a:br>
              <a:rPr lang="en-US"/>
            </a:br>
            <a:endParaRPr lang="en-GB"/>
          </a:p>
        </p:txBody>
      </p:sp>
      <p:sp>
        <p:nvSpPr>
          <p:cNvPr id="3" name="Text Placeholder 2">
            <a:extLst>
              <a:ext uri="{FF2B5EF4-FFF2-40B4-BE49-F238E27FC236}">
                <a16:creationId xmlns:a16="http://schemas.microsoft.com/office/drawing/2014/main" id="{9E2575E3-9BA7-4242-8360-CCDBC6806E4A}"/>
              </a:ext>
            </a:extLst>
          </p:cNvPr>
          <p:cNvSpPr txBox="1">
            <a:spLocks noGrp="1"/>
          </p:cNvSpPr>
          <p:nvPr>
            <p:ph type="body" idx="4294967295"/>
          </p:nvPr>
        </p:nvSpPr>
        <p:spPr>
          <a:xfrm>
            <a:off x="1484308" y="1617783"/>
            <a:ext cx="10018715" cy="4173413"/>
          </a:xfrm>
        </p:spPr>
        <p:txBody>
          <a:bodyPr/>
          <a:lstStyle/>
          <a:p>
            <a:pPr lvl="0">
              <a:lnSpc>
                <a:spcPct val="80000"/>
              </a:lnSpc>
            </a:pPr>
            <a:r>
              <a:rPr lang="en-GB" sz="2000">
                <a:latin typeface="Arial" pitchFamily="34"/>
                <a:cs typeface="Arial" pitchFamily="34"/>
              </a:rPr>
              <a:t>The image of a hotel plays a role in customer fidelity. This suggests that the image of a hotel has a more remarkable influence on consumer loyalty and the fulfilment of customers leads toward loyalty. When a customer is contented, they stay loyal to the hotel and afterward, it influences the chances of coming back again and referring other customers and creating a good reputation of the hotel. There is every reason to believe that the main factor influencing satisfaction is the quality of the services offered by a hotel. It is also worth keeping in mind that customer loyalty is due to quest satisfaction due to the value of what they get versus the amount of money they spend to acquire services from a hotel.</a:t>
            </a:r>
            <a:endParaRPr lang="en-US" sz="2000">
              <a:latin typeface="Arial" pitchFamily="34"/>
              <a:cs typeface="Arial" pitchFamily="34"/>
            </a:endParaRPr>
          </a:p>
          <a:p>
            <a:pPr lvl="0">
              <a:lnSpc>
                <a:spcPct val="80000"/>
              </a:lnSpc>
            </a:pPr>
            <a:r>
              <a:rPr lang="en-GB" sz="2000">
                <a:latin typeface="Arial" pitchFamily="34"/>
                <a:cs typeface="Arial" pitchFamily="34"/>
              </a:rPr>
              <a:t>Customers naturally wants to lodge in hotel which have wide rage of product offerings, quality offerings at sensible costs and helpful area and subsequently, managements ought to focus on these components as well as the quality of the services provided.  Additionally, the conduct of those providing the services is a key aspect when it comes to quest satisfaction. the quality of food, beverages, rooms, beds, beddings, and the hospitality of those servicing the customers.</a:t>
            </a:r>
            <a:endParaRPr lang="en-US" sz="2000">
              <a:latin typeface="Arial" pitchFamily="34"/>
              <a:cs typeface="Arial" pitchFamily="34"/>
            </a:endParaRPr>
          </a:p>
          <a:p>
            <a:pPr lvl="0">
              <a:lnSpc>
                <a:spcPct val="80000"/>
              </a:lnSpc>
            </a:pPr>
            <a:endParaRPr lang="en-GB" sz="2000">
              <a:latin typeface="Arial" pitchFamily="34"/>
              <a:cs typeface="Arial" pitchFamily="34"/>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79149-7EB1-4742-97F2-B2274B396F61}"/>
              </a:ext>
            </a:extLst>
          </p:cNvPr>
          <p:cNvSpPr txBox="1">
            <a:spLocks noGrp="1"/>
          </p:cNvSpPr>
          <p:nvPr>
            <p:ph type="title"/>
          </p:nvPr>
        </p:nvSpPr>
        <p:spPr>
          <a:xfrm>
            <a:off x="1484308" y="685800"/>
            <a:ext cx="10018715" cy="1182758"/>
          </a:xfrm>
        </p:spPr>
        <p:txBody>
          <a:bodyPr/>
          <a:lstStyle/>
          <a:p>
            <a:pPr lvl="0"/>
            <a:r>
              <a:rPr lang="en-GB" sz="4000">
                <a:latin typeface="Arial" pitchFamily="34"/>
                <a:cs typeface="Arial" pitchFamily="34"/>
              </a:rPr>
              <a:t>An Appraisal of a Guest Service Exprience</a:t>
            </a:r>
          </a:p>
        </p:txBody>
      </p:sp>
      <p:sp>
        <p:nvSpPr>
          <p:cNvPr id="3" name="Text Placeholder 2">
            <a:extLst>
              <a:ext uri="{FF2B5EF4-FFF2-40B4-BE49-F238E27FC236}">
                <a16:creationId xmlns:a16="http://schemas.microsoft.com/office/drawing/2014/main" id="{C156214C-80DF-43CF-8E04-228704CDD41A}"/>
              </a:ext>
            </a:extLst>
          </p:cNvPr>
          <p:cNvSpPr txBox="1">
            <a:spLocks noGrp="1"/>
          </p:cNvSpPr>
          <p:nvPr>
            <p:ph type="body" idx="4294967295"/>
          </p:nvPr>
        </p:nvSpPr>
        <p:spPr>
          <a:xfrm>
            <a:off x="1484308" y="1683026"/>
            <a:ext cx="10018715" cy="4108170"/>
          </a:xfrm>
        </p:spPr>
        <p:txBody>
          <a:bodyPr anchorCtr="1"/>
          <a:lstStyle/>
          <a:p>
            <a:pPr marL="0" lvl="0" indent="0" algn="ctr">
              <a:spcBef>
                <a:spcPts val="500"/>
              </a:spcBef>
              <a:buNone/>
            </a:pPr>
            <a:r>
              <a:rPr lang="en-GB" sz="2000">
                <a:latin typeface="Arial" pitchFamily="34"/>
                <a:cs typeface="Arial" pitchFamily="34"/>
              </a:rPr>
              <a:t>One year ago, driving to France I needed to rest, and I search one hotel in the middle of the night. I search the closest hotel and first that I find was Campanile, but they ask me to check-out at 7 am, being very late and very tired I search another hotel and I find hotel Premium. When I arrived, there was no reception but was an automatic machine that give me a key. On the screen before buy the room was the information with check-out at 12 o’clock. The room was very clean and on the table was a card with wireless password. Next day when I wanted to leave the receptionist was very nice and professional. </a:t>
            </a:r>
            <a:endParaRPr lang="en-US" sz="2000">
              <a:latin typeface="Arial" pitchFamily="34"/>
              <a:cs typeface="Arial" pitchFamily="34"/>
            </a:endParaRPr>
          </a:p>
          <a:p>
            <a:pPr marL="0" lvl="0" indent="0" algn="ctr">
              <a:spcBef>
                <a:spcPts val="500"/>
              </a:spcBef>
              <a:buNone/>
            </a:pPr>
            <a:endParaRPr lang="en-GB" sz="20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3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9720F-3019-4A86-BAAE-39382C43256D}"/>
              </a:ext>
            </a:extLst>
          </p:cNvPr>
          <p:cNvSpPr txBox="1">
            <a:spLocks noGrp="1"/>
          </p:cNvSpPr>
          <p:nvPr>
            <p:ph type="title"/>
          </p:nvPr>
        </p:nvSpPr>
        <p:spPr>
          <a:xfrm>
            <a:off x="1484308" y="685800"/>
            <a:ext cx="10018715" cy="1016392"/>
          </a:xfrm>
        </p:spPr>
        <p:txBody>
          <a:bodyPr/>
          <a:lstStyle/>
          <a:p>
            <a:pPr lvl="0"/>
            <a:r>
              <a:rPr lang="en-GB" sz="4000">
                <a:latin typeface="Arial" pitchFamily="34"/>
                <a:cs typeface="Arial" pitchFamily="34"/>
              </a:rPr>
              <a:t>An Appraisal of a Guest Service Exprience</a:t>
            </a:r>
            <a:endParaRPr lang="en-GB" sz="4000"/>
          </a:p>
        </p:txBody>
      </p:sp>
      <p:sp>
        <p:nvSpPr>
          <p:cNvPr id="3" name="Text Placeholder 2">
            <a:extLst>
              <a:ext uri="{FF2B5EF4-FFF2-40B4-BE49-F238E27FC236}">
                <a16:creationId xmlns:a16="http://schemas.microsoft.com/office/drawing/2014/main" id="{E213B30A-0DC4-46FB-9A4A-E78FF6042F84}"/>
              </a:ext>
            </a:extLst>
          </p:cNvPr>
          <p:cNvSpPr txBox="1">
            <a:spLocks noGrp="1"/>
          </p:cNvSpPr>
          <p:nvPr>
            <p:ph type="body" idx="4294967295"/>
          </p:nvPr>
        </p:nvSpPr>
        <p:spPr>
          <a:xfrm>
            <a:off x="1484308" y="2096088"/>
            <a:ext cx="10018715" cy="3695108"/>
          </a:xfrm>
        </p:spPr>
        <p:txBody>
          <a:bodyPr/>
          <a:lstStyle/>
          <a:p>
            <a:pPr lvl="0"/>
            <a:r>
              <a:rPr lang="en-US">
                <a:latin typeface="Arial" pitchFamily="34"/>
                <a:cs typeface="Arial" pitchFamily="34"/>
              </a:rPr>
              <a:t>(Alex. and Barry 1998 ) thank you, and with  nice smile can go a long way toward guests satisfaction, my first experience in ETAP I was given a very welcome by the staff at the front office ,with a smiley face my room key was handed over to me ,the ETAP staff are well trained with good customer service, the concierge service they were very friendly and helpful with all the information needed. </a:t>
            </a:r>
            <a:endParaRPr lang="en-GB">
              <a:latin typeface="Arial" pitchFamily="34"/>
              <a:cs typeface="Arial" pitchFamily="34"/>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6E093-4CF5-4E8E-8DD7-C78351F2B80F}"/>
              </a:ext>
            </a:extLst>
          </p:cNvPr>
          <p:cNvSpPr txBox="1">
            <a:spLocks noGrp="1"/>
          </p:cNvSpPr>
          <p:nvPr>
            <p:ph type="title"/>
          </p:nvPr>
        </p:nvSpPr>
        <p:spPr>
          <a:xfrm>
            <a:off x="1484308" y="685800"/>
            <a:ext cx="10018715" cy="509951"/>
          </a:xfrm>
        </p:spPr>
        <p:txBody>
          <a:bodyPr/>
          <a:lstStyle/>
          <a:p>
            <a:pPr lvl="0"/>
            <a:r>
              <a:rPr lang="en-GB" sz="2600"/>
              <a:t>References </a:t>
            </a:r>
          </a:p>
        </p:txBody>
      </p:sp>
      <p:sp>
        <p:nvSpPr>
          <p:cNvPr id="3" name="Text Placeholder 2">
            <a:extLst>
              <a:ext uri="{FF2B5EF4-FFF2-40B4-BE49-F238E27FC236}">
                <a16:creationId xmlns:a16="http://schemas.microsoft.com/office/drawing/2014/main" id="{879F70E5-D4FE-4F52-8CA2-06EEA594634A}"/>
              </a:ext>
            </a:extLst>
          </p:cNvPr>
          <p:cNvSpPr txBox="1">
            <a:spLocks noGrp="1"/>
          </p:cNvSpPr>
          <p:nvPr>
            <p:ph type="body" idx="4294967295"/>
          </p:nvPr>
        </p:nvSpPr>
        <p:spPr>
          <a:xfrm>
            <a:off x="1484308" y="1195751"/>
            <a:ext cx="10018715" cy="4976448"/>
          </a:xfrm>
        </p:spPr>
        <p:txBody>
          <a:bodyPr/>
          <a:lstStyle/>
          <a:p>
            <a:pPr lvl="0">
              <a:lnSpc>
                <a:spcPct val="90000"/>
              </a:lnSpc>
            </a:pPr>
            <a:r>
              <a:rPr lang="en-US" sz="2000"/>
              <a:t> Kola: International Journal of Economics, Commerce and Management, United Kingdom</a:t>
            </a:r>
          </a:p>
          <a:p>
            <a:pPr lvl="0">
              <a:lnSpc>
                <a:spcPct val="90000"/>
              </a:lnSpc>
            </a:pPr>
            <a:r>
              <a:rPr lang="en-US" sz="2000"/>
              <a:t>Licensed under Creative Common Page 137</a:t>
            </a:r>
          </a:p>
          <a:p>
            <a:pPr lvl="0">
              <a:lnSpc>
                <a:spcPct val="90000"/>
              </a:lnSpc>
            </a:pPr>
            <a:r>
              <a:rPr lang="en-US" sz="2000"/>
              <a:t>Odoom C. (2012, July 23). Logistics and Supply Chain Management in the Hotel Industry: Impact on Hotel </a:t>
            </a:r>
          </a:p>
          <a:p>
            <a:pPr lvl="0">
              <a:lnSpc>
                <a:spcPct val="90000"/>
              </a:lnSpc>
            </a:pPr>
            <a:r>
              <a:rPr lang="en-US" sz="2000"/>
              <a:t>Performance in Service Delivery. University Libraries, University of Nevada, LasVegas. Retrieved from </a:t>
            </a:r>
          </a:p>
          <a:p>
            <a:pPr lvl="0">
              <a:lnSpc>
                <a:spcPct val="90000"/>
              </a:lnSpc>
            </a:pPr>
            <a:r>
              <a:rPr lang="en-US" sz="2000"/>
              <a:t>http://digitalscholarship.unlv.edu/</a:t>
            </a:r>
          </a:p>
          <a:p>
            <a:pPr lvl="0">
              <a:lnSpc>
                <a:spcPct val="90000"/>
              </a:lnSpc>
            </a:pPr>
            <a:r>
              <a:rPr lang="en-US" sz="2000"/>
              <a:t>Palmer A. (1998). Principles of services marketing. McGraw-Hill, Berkshire.</a:t>
            </a:r>
          </a:p>
          <a:p>
            <a:pPr lvl="0">
              <a:lnSpc>
                <a:spcPct val="90000"/>
              </a:lnSpc>
            </a:pPr>
            <a:r>
              <a:rPr lang="en-US" sz="2000"/>
              <a:t>Reeves, R. (1961).Reality in Advertising. Macgibbon &amp; Kee.</a:t>
            </a:r>
          </a:p>
          <a:p>
            <a:pPr lvl="0">
              <a:lnSpc>
                <a:spcPct val="90000"/>
              </a:lnSpc>
            </a:pPr>
            <a:r>
              <a:rPr lang="en-US" sz="2000"/>
              <a:t>Richason O. (2017).How to Implement Customer Service Training With Employee. Retrieved from </a:t>
            </a:r>
          </a:p>
          <a:p>
            <a:pPr lvl="0">
              <a:lnSpc>
                <a:spcPct val="90000"/>
              </a:lnSpc>
            </a:pPr>
            <a:r>
              <a:rPr lang="en-US" sz="2000"/>
              <a:t>http://smallbusiness.chron.com/implement-customer-service-training-employees-1119.html.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3696674-5123-4C2A-A8AE-0F594C1F3171}"/>
              </a:ext>
            </a:extLst>
          </p:cNvPr>
          <p:cNvSpPr/>
          <p:nvPr/>
        </p:nvSpPr>
        <p:spPr>
          <a:xfrm>
            <a:off x="1866308" y="178783"/>
            <a:ext cx="9626995" cy="4801313"/>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Baker, S., Huyton J., &amp; Bradley P., (2001).Principles of Hotel Front Office Operations. Great Britain: Bath Press.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Beard R. (2014). Why Customer Feedback is Important to Your Business (6 Reasons).Retrieved from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http://blog.clientheartbeat.com/why-customer-feedback-is-important/.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Blatz J. (2012, May 21). Characteristics of the Tourism Industry. Retrieved from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https://sebastiankaiser.wordpress.com/tag/perishability/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Carol P. (2017).Management Theories &amp; Practices in the Hospitality Industry. Retrieved from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http://smallbusiness.chron.com/management-theories-practices-hospitality-industry-41708.html.</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ClaessensM. (2015, June 3). Characteristics of Services: What is a Service – And what makes it so special?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Retrieved from https://marketing-insider.eu/characteristics-of-services/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Claver‐Cortés E., Molina‐Azorín J.,&amp; Pereira‐Moliner J., (2007). The Impact of Strategic Behaviors on Hotel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Performance. International Journal of Contemporary Hospitality Management, 19(1), 6-20. Retrieved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fromhttps://doi.org/10.1108/09596110710724125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Enrique C., Jose M., &amp;Jorge P., (2007).The Impact of Strategic Behaviors on Hotel Performance. International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C3D1CAF-583B-4110-B1A7-EFD2D1FA852E}"/>
              </a:ext>
            </a:extLst>
          </p:cNvPr>
          <p:cNvSpPr/>
          <p:nvPr/>
        </p:nvSpPr>
        <p:spPr>
          <a:xfrm>
            <a:off x="3047996" y="474345"/>
            <a:ext cx="8740722" cy="6186309"/>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Sheila A. Scott-H., Shane B.,&amp; Lynn H., (2008).A Study of Emotional Intelligence Levels in Hospitality Industry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Professionals, Journal of Human Resources in Hospitality &amp; Tourism, 7(2),135-152, DOI: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10.1080/15332840802156873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Sridhar K. (2016, January 18).12 ways to deliver excellent customer service. Retrieved from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https://www.entrepreneur.com/article/269711.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Suttle R. (2017). The importance of Customer Feedback. Retrieved from http://smallbusiness.chron.com/importance-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customer-feedback-2089.html.</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Valarie A., Parasuraman, A., &amp; Berry L., (1990).Delivering Quality Service: Balancing Customer Perceptions and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Expectations. New York: The Free Press.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[23.10, 13:05] Kola: Alleli A. (2014, October 11). 5 Reasons Why Customer Feedback Matters More Than Ever. Retrieved from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http://customerthink.com/5-reasons-why-customer-feedback-matters-more-than-ever/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Andre L. (2016, July 14). Here Are 4 Problems That Occur With Poor Management Skills. Retrieved from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https://www.entrepreneur.com/article/276919.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Levitt, T. (1986).The marketing imagination (New, expanded ed.). New York: Free Press.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Matarirano O. (2005). An analysis of customer satisfaction and loyalty levels at Standard Bank - A focus on Alice and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FEE7A3F-B772-48D9-9EB9-B97C2A0ECEA7}"/>
              </a:ext>
            </a:extLst>
          </p:cNvPr>
          <p:cNvSpPr/>
          <p:nvPr/>
        </p:nvSpPr>
        <p:spPr>
          <a:xfrm>
            <a:off x="3047996" y="1028343"/>
            <a:ext cx="9144000" cy="5078312"/>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King Williams town branches. University of Fort Hare, Alice Unpublished honors dissertation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Mikaela V. (2016).Management tactics supporting motivation of generation Y in luxury hotels. Retrieved from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https://theseus.fi/handle/10024/119904.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[23.10, 13:06] Kola: REFERENCES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Adam S. (2004). Selected Philosophical Writings Adam Smith, James R. Otteson, ed. 2004)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AGCAS (2006). Hotel management requires excellent people management skills and a calm, professional,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approachable manner Retrieved from https://www.prospects.ac.uk/job-profiles/hotel-manager.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Alberetch, K.&amp; Ron Z. (1985).Service America! Doing Business in the New Economy Homewood, IL: New Jones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Irw</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Jones, Peter, and Lockwood (1989).The Management of Hotel Operations. London: Cassell Education Limited, 72.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Kanestoroska I. &amp;Petrovska I. (2014).Staff Training in Hospitality Sector as Benefit for Improved Service Quality.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Tourism and hospitality industry 2014, congress proceedings. Trends in tourism and hospitality industry.</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5001E16-C70B-458B-A08D-1D5FDDF11DB3}"/>
              </a:ext>
            </a:extLst>
          </p:cNvPr>
          <p:cNvSpPr/>
          <p:nvPr/>
        </p:nvSpPr>
        <p:spPr>
          <a:xfrm>
            <a:off x="3047996" y="1720836"/>
            <a:ext cx="8740722" cy="10618287"/>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MacDonald S. (2017, September 6). Why Customer Complaints Are Good For Your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Business.https://www.superoffice.com/blog/customer-complaints-good-for-business/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Mill R., (2006). Managing the Lodging Operation. New Jersey: Pearson Education, Inc., Upper Saddle River 07458.</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Lamb W. (2004).Marketing. Oxford University Press, New York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Laskey, H., Day, E., &amp; Crask, M., (1989), Typology of Main Message Strategies. Journal of Advertising, 18(1), 36–41.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Journal of Contemporary Hospitality Management, 19, 6-20. DO - 10.1108/09596110710724125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FUBRA (2017).Retrieved from https://myjobsearch.com/careers/hotel-manager.html.</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Hayes D., &amp;Ninemeier J., (2006).Foundations of Lodging Management. New Jersey: Pearson Education, Inc., Upper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Saddle River 07458.</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Heeter, D. (2006, October 4). A review of employee training and development. University of Phoenix. Retrieved from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http://www.oppapers.com/essays/Review-Employee-Training Development essay.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Hollensen S. (2003) Marketing management - A relationship approach. Pearson, Essex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Hyken S. (2016, December 10).Five Ways To Deliver Proactive Customer Service. Retrieved from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https://www.forbes.com/sites/shephyken/2016/12/10/five-ways-to-deliver-proactive-customer-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service/#4e2d24e97968.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Hyken S. (2017, February 18). Every Employee Needs Customer Service Training -- Here's Why Retrieved from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https://www.forbes.com/sites/shephyken/2017/02/18/every-employee-needs-customer-service-training-and-heres-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why/#7f19fcdf4f93.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Jeffrey D., &amp;Barden R., (2000).An analysis of daily occupancy performance: a basis for effective hotel marketing.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International Journal of Contemporary Hospitality Management, 12(3), 179-189,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https://doi.org/10.1108/09596110010320715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Johnson, W. (2017, September 26).Customer Service Theory. Retrieved from https://bizfluent.com/about-6502641-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customer-service-theory.html?ref=Track2&amp;utm_source=IACB2B.</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en-US" sz="1800" b="0" i="0" u="none" strike="noStrike" kern="1200" cap="none" spc="0" baseline="0">
                <a:solidFill>
                  <a:srgbClr val="000000"/>
                </a:solidFill>
                <a:uFillTx/>
                <a:latin typeface="Calibri"/>
              </a:rPr>
            </a:br>
            <a:endParaRPr lang="en-GB" sz="1800" b="0" i="0" u="none" strike="noStrike" kern="1200" cap="none" spc="0" baseline="0">
              <a:solidFill>
                <a:srgbClr val="000000"/>
              </a:solidFill>
              <a:uFillTx/>
              <a:latin typeface="Calibri"/>
            </a:endParaRPr>
          </a:p>
        </p:txBody>
      </p:sp>
    </p:spTree>
  </p:cSld>
  <p:clrMapOvr>
    <a:masterClrMapping/>
  </p:clrMapOvr>
</p:sld>
</file>

<file path=ppt/theme/theme1.xml><?xml version="1.0" encoding="utf-8"?>
<a:theme xmlns:a="http://schemas.openxmlformats.org/drawingml/2006/main" name="Parallax">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TM03457510%5b%5bfn=Savon%5d%5d</Template>
  <TotalTime>272</TotalTime>
  <Words>1748</Words>
  <Application>Microsoft Office PowerPoint</Application>
  <PresentationFormat>Ecran lat</PresentationFormat>
  <Paragraphs>167</Paragraphs>
  <Slides>24</Slides>
  <Notes>0</Notes>
  <HiddenSlides>0</HiddenSlides>
  <ScaleCrop>false</ScaleCrop>
  <HeadingPairs>
    <vt:vector size="4" baseType="variant">
      <vt:variant>
        <vt:lpstr>Temă</vt:lpstr>
      </vt:variant>
      <vt:variant>
        <vt:i4>1</vt:i4>
      </vt:variant>
      <vt:variant>
        <vt:lpstr>Titluri diapozitive</vt:lpstr>
      </vt:variant>
      <vt:variant>
        <vt:i4>24</vt:i4>
      </vt:variant>
    </vt:vector>
  </HeadingPairs>
  <TitlesOfParts>
    <vt:vector size="25" baseType="lpstr">
      <vt:lpstr>Parallax</vt:lpstr>
      <vt:lpstr>An appraisal of a Guest Service Experience</vt:lpstr>
      <vt:lpstr>Introduction </vt:lpstr>
      <vt:lpstr>Product/service offered by ETAP</vt:lpstr>
      <vt:lpstr>Prezentare PowerPoint</vt:lpstr>
      <vt:lpstr> UNIQUE SELLING POINT </vt:lpstr>
      <vt:lpstr>The USP of ETAP are as follows: </vt:lpstr>
      <vt:lpstr>Guest Service Strategy</vt:lpstr>
      <vt:lpstr> GUEST SERVICE DELIVERY   </vt:lpstr>
      <vt:lpstr>Prezentare PowerPoint</vt:lpstr>
      <vt:lpstr>Service setting </vt:lpstr>
      <vt:lpstr>Service quality </vt:lpstr>
      <vt:lpstr>Service quality</vt:lpstr>
      <vt:lpstr>Guest service experience</vt:lpstr>
      <vt:lpstr>Prezentare PowerPoint</vt:lpstr>
      <vt:lpstr>Prezentare PowerPoint</vt:lpstr>
      <vt:lpstr>FINDINGS </vt:lpstr>
      <vt:lpstr>CONCLUSION </vt:lpstr>
      <vt:lpstr>An Appraisal of a Guest Service Exprience</vt:lpstr>
      <vt:lpstr>An Appraisal of a Guest Service Exprience</vt:lpstr>
      <vt:lpstr>References </vt:lpstr>
      <vt:lpstr>Prezentare PowerPoint</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appraisal of a Guest Service Experience</dc:title>
  <dc:creator>DanaCristea</dc:creator>
  <cp:lastModifiedBy>Nicolae Profir</cp:lastModifiedBy>
  <cp:revision>20</cp:revision>
  <dcterms:created xsi:type="dcterms:W3CDTF">2019-10-22T22:29:01Z</dcterms:created>
  <dcterms:modified xsi:type="dcterms:W3CDTF">2019-10-23T16:15:14Z</dcterms:modified>
</cp:coreProperties>
</file>