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6858000" cx="12192000"/>
  <p:notesSz cx="13716000" cy="24387175"/>
  <p:embeddedFontLst>
    <p:embeddedFont>
      <p:font typeface="Libre Baskerville"/>
      <p:regular r:id="rId19"/>
      <p:bold r:id="rId20"/>
      <p:italic r:id="rId2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2" roundtripDataSignature="AMtx7mgLiZn0QxDPwpS3CiTA5cE5W88F4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DC5B980-3D0C-4EC2-B9FE-B1081FF20BCA}">
  <a:tblStyle styleId="{2DC5B980-3D0C-4EC2-B9FE-B1081FF20BCA}" styleName="Table_0">
    <a:wholeTbl>
      <a:tcTxStyle>
        <a:font>
          <a:latin typeface="Arial"/>
          <a:ea typeface="Arial"/>
          <a:cs typeface="Arial"/>
        </a:font>
        <a:srgbClr val="000000"/>
      </a:tcTxStyle>
      <a:tcStyle>
        <a:tcBdr>
          <a:left>
            <a:ln cap="flat" cmpd="sng" w="6350">
              <a:solidFill>
                <a:srgbClr val="000000"/>
              </a:solidFill>
              <a:prstDash val="solid"/>
              <a:round/>
              <a:headEnd len="sm" w="sm" type="none"/>
              <a:tailEnd len="sm" w="sm" type="none"/>
            </a:ln>
          </a:left>
          <a:right>
            <a:ln cap="flat" cmpd="sng" w="6350">
              <a:solidFill>
                <a:srgbClr val="000000"/>
              </a:solidFill>
              <a:prstDash val="solid"/>
              <a:round/>
              <a:headEnd len="sm" w="sm" type="none"/>
              <a:tailEnd len="sm" w="sm" type="none"/>
            </a:ln>
          </a:right>
          <a:top>
            <a:ln cap="flat" cmpd="sng" w="6350">
              <a:solidFill>
                <a:srgbClr val="000000"/>
              </a:solidFill>
              <a:prstDash val="solid"/>
              <a:round/>
              <a:headEnd len="sm" w="sm" type="none"/>
              <a:tailEnd len="sm" w="sm" type="none"/>
            </a:ln>
          </a:top>
          <a:bottom>
            <a:ln cap="flat" cmpd="sng" w="6350">
              <a:solidFill>
                <a:srgbClr val="000000"/>
              </a:solidFill>
              <a:prstDash val="solid"/>
              <a:round/>
              <a:headEnd len="sm" w="sm" type="none"/>
              <a:tailEnd len="sm" w="sm" type="none"/>
            </a:ln>
          </a:bottom>
          <a:insideH>
            <a:ln cap="flat" cmpd="sng" w="6350">
              <a:solidFill>
                <a:srgbClr val="000000"/>
              </a:solidFill>
              <a:prstDash val="solid"/>
              <a:round/>
              <a:headEnd len="sm" w="sm" type="none"/>
              <a:tailEnd len="sm" w="sm" type="none"/>
            </a:ln>
          </a:insideH>
          <a:insideV>
            <a:ln cap="flat" cmpd="sng" w="6350">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789F2456-1657-4362-A27C-2052BB2FC821}" styleName="Table_1">
    <a:wholeTbl>
      <a:tcTxStyle b="off" i="off">
        <a:font>
          <a:latin typeface="Baskerville Old Face"/>
          <a:ea typeface="Baskerville Old Face"/>
          <a:cs typeface="Baskerville Old Face"/>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2EFEC"/>
          </a:solidFill>
        </a:fill>
      </a:tcStyle>
    </a:wholeTbl>
    <a:band1H>
      <a:tcTxStyle/>
      <a:tcStyle>
        <a:fill>
          <a:solidFill>
            <a:srgbClr val="E3DDD7"/>
          </a:solidFill>
        </a:fill>
      </a:tcStyle>
    </a:band1H>
    <a:band2H>
      <a:tcTxStyle/>
    </a:band2H>
    <a:band1V>
      <a:tcTxStyle/>
      <a:tcStyle>
        <a:fill>
          <a:solidFill>
            <a:srgbClr val="E3DDD7"/>
          </a:solidFill>
        </a:fill>
      </a:tcStyle>
    </a:band1V>
    <a:band2V>
      <a:tcTxStyle/>
    </a:band2V>
    <a:lastCol>
      <a:tcTxStyle b="on" i="off">
        <a:font>
          <a:latin typeface="Baskerville Old Face"/>
          <a:ea typeface="Baskerville Old Face"/>
          <a:cs typeface="Baskerville Old Face"/>
        </a:font>
        <a:schemeClr val="lt1"/>
      </a:tcTxStyle>
      <a:tcStyle>
        <a:fill>
          <a:solidFill>
            <a:schemeClr val="accent1"/>
          </a:solidFill>
        </a:fill>
      </a:tcStyle>
    </a:lastCol>
    <a:firstCol>
      <a:tcTxStyle b="on" i="off">
        <a:font>
          <a:latin typeface="Baskerville Old Face"/>
          <a:ea typeface="Baskerville Old Face"/>
          <a:cs typeface="Baskerville Old Face"/>
        </a:font>
        <a:schemeClr val="lt1"/>
      </a:tcTxStyle>
      <a:tcStyle>
        <a:fill>
          <a:solidFill>
            <a:schemeClr val="accent1"/>
          </a:solidFill>
        </a:fill>
      </a:tcStyle>
    </a:firstCol>
    <a:lastRow>
      <a:tcTxStyle b="on" i="off">
        <a:font>
          <a:latin typeface="Baskerville Old Face"/>
          <a:ea typeface="Baskerville Old Face"/>
          <a:cs typeface="Baskerville Old Face"/>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Baskerville Old Face"/>
          <a:ea typeface="Baskerville Old Face"/>
          <a:cs typeface="Baskerville Old Face"/>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font" Target="fonts/LibreBaskerville-bold.fntdata"/><Relationship Id="rId22" Type="http://customschemas.google.com/relationships/presentationmetadata" Target="metadata"/><Relationship Id="rId21" Type="http://schemas.openxmlformats.org/officeDocument/2006/relationships/font" Target="fonts/LibreBaskerville-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LibreBaskerville-regular.fntdata"/><Relationship Id="rId18" Type="http://schemas.openxmlformats.org/officeDocument/2006/relationships/slide" Target="slides/slide13.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2286450" y="1829025"/>
            <a:ext cx="9144450" cy="914517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1371600" y="11583900"/>
            <a:ext cx="10972800" cy="10974225"/>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distantjob.com/blog/it-problems/" TargetMode="External"/><Relationship Id="rId3" Type="http://schemas.openxmlformats.org/officeDocument/2006/relationships/hyperlink" Target="https://gogloby.io/glossary/job-analysis/" TargetMode="External"/><Relationship Id="rId4" Type="http://schemas.openxmlformats.org/officeDocument/2006/relationships/hyperlink" Target="https://hirebee.ai/blog/automated-candidate-screening-with-hirebee/the-role-of-video-interviews-in-candidate-screening-pros-and-cons/" TargetMode="External"/><Relationship Id="rId10" Type="http://schemas.openxmlformats.org/officeDocument/2006/relationships/hyperlink" Target="https://jobscruze.com/blogs/career-advice/what-is-the-panel-interview-questions-tips-and-more" TargetMode="External"/><Relationship Id="rId9" Type="http://schemas.openxmlformats.org/officeDocument/2006/relationships/hyperlink" Target="https://vervoe.com/screening-candidates/" TargetMode="External"/><Relationship Id="rId5" Type="http://schemas.openxmlformats.org/officeDocument/2006/relationships/hyperlink" Target="https://www.indeed.com/career-advice/interviewing/leading-questions-in-interview-examples" TargetMode="External"/><Relationship Id="rId6" Type="http://schemas.openxmlformats.org/officeDocument/2006/relationships/hyperlink" Target="https://www.indeed.com/career-advice/interviewing/types-of-job-interview" TargetMode="External"/><Relationship Id="rId7" Type="http://schemas.openxmlformats.org/officeDocument/2006/relationships/hyperlink" Target="https://www.indeed.com/career-advice/starting-new-job/building-rapport" TargetMode="External"/><Relationship Id="rId8" Type="http://schemas.openxmlformats.org/officeDocument/2006/relationships/hyperlink" Target="https://www.indeed.com/career-advice/career-development/probing-questions" TargetMode="Externa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p1:notes"/>
          <p:cNvSpPr txBox="1"/>
          <p:nvPr>
            <p:ph idx="1" type="body"/>
          </p:nvPr>
        </p:nvSpPr>
        <p:spPr>
          <a:xfrm>
            <a:off x="1371600" y="11583900"/>
            <a:ext cx="10972800" cy="109742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notes"/>
          <p:cNvSpPr/>
          <p:nvPr>
            <p:ph idx="2" type="sldImg"/>
          </p:nvPr>
        </p:nvSpPr>
        <p:spPr>
          <a:xfrm>
            <a:off x="2286450" y="1829025"/>
            <a:ext cx="9144450" cy="91451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1" name="Shape 321"/>
        <p:cNvGrpSpPr/>
        <p:nvPr/>
      </p:nvGrpSpPr>
      <p:grpSpPr>
        <a:xfrm>
          <a:off x="0" y="0"/>
          <a:ext cx="0" cy="0"/>
          <a:chOff x="0" y="0"/>
          <a:chExt cx="0" cy="0"/>
        </a:xfrm>
      </p:grpSpPr>
      <p:sp>
        <p:nvSpPr>
          <p:cNvPr id="322" name="Google Shape;322;p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23" name="Google Shape;323;p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24" name="Google Shape;324;p2: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p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30" name="Google Shape;330;p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600"/>
              <a:buFont typeface="Arial"/>
              <a:buNone/>
            </a:pPr>
            <a:r>
              <a:rPr lang="en-GB" sz="600">
                <a:solidFill>
                  <a:schemeClr val="dk1"/>
                </a:solidFill>
                <a:latin typeface="Arial"/>
                <a:ea typeface="Arial"/>
                <a:cs typeface="Arial"/>
                <a:sym typeface="Arial"/>
              </a:rPr>
              <a:t>Cadbury Chocolate is UK based company which started from a shop by john Cadbury in 1824, later his two sons took over when john became unwell and invested significantly in the new ways to process Cocoa. Further the brothers started using 100% pure Cocoa and opened a factory in Birmingham (CadburyChocalate, 2025). The research will analyse about the recruitment process, with the explanation on job analysis, job description and person specification. The different types of interview like one-to-one, informational and group interview will be discussed. Lastly, the research will compare and contrast between face-to-face interview and online interview.</a:t>
            </a:r>
            <a:endParaRPr sz="600">
              <a:solidFill>
                <a:schemeClr val="dk1"/>
              </a:solidFill>
              <a:latin typeface="Arial"/>
              <a:ea typeface="Arial"/>
              <a:cs typeface="Arial"/>
              <a:sym typeface="Arial"/>
            </a:endParaRPr>
          </a:p>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31" name="Google Shape;331;p3: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37" name="Google Shape;337;p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600">
                <a:solidFill>
                  <a:schemeClr val="dk1"/>
                </a:solidFill>
                <a:latin typeface="Arial"/>
                <a:ea typeface="Arial"/>
                <a:cs typeface="Arial"/>
                <a:sym typeface="Arial"/>
              </a:rPr>
              <a:t>Recruitment process</a:t>
            </a:r>
            <a:endParaRPr b="1" sz="600">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The recruitment process is a systematic approach for the organisation to find, attract, access and hire suitable candidates for open position, comprising activities from identifying a staffing need to on boarding a new hire. </a:t>
            </a:r>
            <a:endParaRPr/>
          </a:p>
          <a:p>
            <a:pPr indent="0" lvl="0" marL="0" marR="0" rtl="0" algn="l">
              <a:spcBef>
                <a:spcPts val="0"/>
              </a:spcBef>
              <a:spcAft>
                <a:spcPts val="0"/>
              </a:spcAft>
              <a:buNone/>
            </a:pPr>
            <a:r>
              <a:rPr b="1" lang="en-GB" sz="600" u="sng">
                <a:solidFill>
                  <a:schemeClr val="dk1"/>
                </a:solidFill>
                <a:latin typeface="Arial"/>
                <a:ea typeface="Arial"/>
                <a:cs typeface="Arial"/>
                <a:sym typeface="Arial"/>
              </a:rPr>
              <a:t>Job analysis</a:t>
            </a:r>
            <a:endParaRPr b="1" sz="600" u="sng">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This includes reviewing the tasks that people will perform in a job, the tools they use and the methodologies they will require to fulfil the duties. A job analysis mostly generates a list of information, qualities and attributes about a specific role to help managers process how are they going to meet the transformation needs of the business. These activities generally produce pieces of information like identification, characteristics, duties, tools, methods, traits and relationships (Globy, 2023). Job analysis can be used by the Cadbury in planning activities in the human resource aligning with overall business goal, skills and responsibility gaps. The further uses of job analysis for Cadbury can be access to performance review for further research and job improvement for further specifying the role and its characteristics. </a:t>
            </a:r>
            <a:endParaRPr sz="600">
              <a:solidFill>
                <a:schemeClr val="dk1"/>
              </a:solidFill>
              <a:latin typeface="Arial"/>
              <a:ea typeface="Arial"/>
              <a:cs typeface="Arial"/>
              <a:sym typeface="Arial"/>
            </a:endParaRPr>
          </a:p>
          <a:p>
            <a:pPr indent="0" lvl="0" marL="0" marR="0" rtl="0" algn="l">
              <a:spcBef>
                <a:spcPts val="0"/>
              </a:spcBef>
              <a:spcAft>
                <a:spcPts val="0"/>
              </a:spcAft>
              <a:buNone/>
            </a:pPr>
            <a:r>
              <a:rPr b="1" lang="en-GB" sz="600" u="sng">
                <a:solidFill>
                  <a:schemeClr val="dk1"/>
                </a:solidFill>
                <a:latin typeface="Arial"/>
                <a:ea typeface="Arial"/>
                <a:cs typeface="Arial"/>
                <a:sym typeface="Arial"/>
              </a:rPr>
              <a:t>Job description (JD)</a:t>
            </a:r>
            <a:endParaRPr b="1" sz="600" u="sng">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The job description have different sections in it, including company overview, position information, responsibilities and qualifications. Company overview will involve a brief overview of Cadbury Chocolate, including the founding, location and mission statement. Position information contains the basic information about the position with the position title, location, posting date and the deadline to apply. Responsibilities will involve a bulleted list of key accountabilities with the tools, methods and expertise to be brought into use to do the job. Qualification will involve the education, experience and the certification programmes of particular skills which the manager expects to have from the candidate.</a:t>
            </a:r>
            <a:endParaRPr sz="600">
              <a:solidFill>
                <a:schemeClr val="dk1"/>
              </a:solidFill>
              <a:latin typeface="Arial"/>
              <a:ea typeface="Arial"/>
              <a:cs typeface="Arial"/>
              <a:sym typeface="Arial"/>
            </a:endParaRPr>
          </a:p>
          <a:p>
            <a:pPr indent="0" lvl="0" marL="0" marR="0" rtl="0" algn="l">
              <a:spcBef>
                <a:spcPts val="0"/>
              </a:spcBef>
              <a:spcAft>
                <a:spcPts val="0"/>
              </a:spcAft>
              <a:buNone/>
            </a:pPr>
            <a:r>
              <a:rPr b="1" lang="en-GB" sz="600" u="sng">
                <a:solidFill>
                  <a:schemeClr val="dk1"/>
                </a:solidFill>
                <a:latin typeface="Arial"/>
                <a:ea typeface="Arial"/>
                <a:cs typeface="Arial"/>
                <a:sym typeface="Arial"/>
              </a:rPr>
              <a:t>Person specification</a:t>
            </a:r>
            <a:endParaRPr b="1" sz="600" u="sng">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Person Specification is a written description of the ideal candidate for the role. The description will set out the skills, knowledge, educational qualification and the expertise which Cadbury is seeking for someone to perform the role to the set standards for the new transformation project. </a:t>
            </a:r>
            <a:endParaRPr sz="600">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The Cadbury can use the process to ensure all the candidates are scrutinised properly using the same criteria and ensure that the selected candidate can be justified on the objective criteria of the transformation project. An effective specification can also help the candidates to access themselves and their suitability for the role. </a:t>
            </a:r>
            <a:endParaRPr sz="600">
              <a:solidFill>
                <a:schemeClr val="dk1"/>
              </a:solidFill>
              <a:latin typeface="Arial"/>
              <a:ea typeface="Arial"/>
              <a:cs typeface="Arial"/>
              <a:sym typeface="Arial"/>
            </a:endParaRPr>
          </a:p>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38" name="Google Shape;338;p4: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p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44" name="Google Shape;344;p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600"/>
              <a:buFont typeface="Arial"/>
              <a:buNone/>
            </a:pPr>
            <a:r>
              <a:rPr lang="en-GB" sz="600">
                <a:solidFill>
                  <a:schemeClr val="dk1"/>
                </a:solidFill>
                <a:latin typeface="Arial"/>
                <a:ea typeface="Arial"/>
                <a:cs typeface="Arial"/>
                <a:sym typeface="Arial"/>
              </a:rPr>
              <a:t>It allows for in-depth discussion, providing the interviewer with a detailed understanding of the candidate’s skills, experiences and motivation. This interview assesses one’s qualifications, technical skills, personality and cultural fit within the Cadbury Chocolate. It is one of the most common types of interviews often used as the final stage before a job offer. At a one-to-one interview the commonly asked questions are about previous roles, skills and the experience in handling different situations. Cadbury can used the STAR method (situation, task, action and result) to structure the questions, tasks and to optimise the interview style.</a:t>
            </a:r>
            <a:endParaRPr sz="600">
              <a:solidFill>
                <a:schemeClr val="dk1"/>
              </a:solidFill>
              <a:latin typeface="Arial"/>
              <a:ea typeface="Arial"/>
              <a:cs typeface="Arial"/>
              <a:sym typeface="Arial"/>
            </a:endParaRPr>
          </a:p>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45" name="Google Shape;345;p5: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p6: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51" name="Google Shape;351;p6: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600"/>
              <a:buFont typeface="Arial"/>
              <a:buNone/>
            </a:pPr>
            <a:r>
              <a:rPr lang="en-GB" sz="600">
                <a:solidFill>
                  <a:schemeClr val="dk1"/>
                </a:solidFill>
                <a:latin typeface="Arial"/>
                <a:ea typeface="Arial"/>
                <a:cs typeface="Arial"/>
                <a:sym typeface="Arial"/>
              </a:rPr>
              <a:t>Multiple candidates being interviewed at the same time reveals their teamwork approach, communication gaps and leadership qualities with ease. Typically, company may provide a brief presentation about their business first and then interview each person. This type of interview is generally used in various departments like customer service, sales and managerial positions where collaboration and team work are essential. Cadbury can observe how a candidate handles disagreement in team setting and what makes a candidate better than the other as the questions are being asked in the same room. </a:t>
            </a:r>
            <a:endParaRPr sz="600">
              <a:solidFill>
                <a:schemeClr val="dk1"/>
              </a:solidFill>
              <a:latin typeface="Arial"/>
              <a:ea typeface="Arial"/>
              <a:cs typeface="Arial"/>
              <a:sym typeface="Arial"/>
            </a:endParaRPr>
          </a:p>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52" name="Google Shape;352;p6: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7" name="Shape 357"/>
        <p:cNvGrpSpPr/>
        <p:nvPr/>
      </p:nvGrpSpPr>
      <p:grpSpPr>
        <a:xfrm>
          <a:off x="0" y="0"/>
          <a:ext cx="0" cy="0"/>
          <a:chOff x="0" y="0"/>
          <a:chExt cx="0" cy="0"/>
        </a:xfrm>
      </p:grpSpPr>
      <p:sp>
        <p:nvSpPr>
          <p:cNvPr id="358" name="Google Shape;358;p7: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59" name="Google Shape;359;p7: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600">
                <a:solidFill>
                  <a:schemeClr val="dk1"/>
                </a:solidFill>
                <a:latin typeface="Arial"/>
                <a:ea typeface="Arial"/>
                <a:cs typeface="Arial"/>
                <a:sym typeface="Arial"/>
              </a:rPr>
              <a:t>The goal of an informational interview is to acquire industry specific knowledge, understand job market trends, learn about career progression and build professional relationships. It allows individuals to explore different career options, understand company cultures and seek mentorship opportunities. This type of interview is common for the internal positions, where a manager may take the candidate out for the lunch to discuss the expectations and experiences while sharing the details about the role.</a:t>
            </a:r>
            <a:endParaRPr sz="600">
              <a:solidFill>
                <a:schemeClr val="dk1"/>
              </a:solidFill>
              <a:latin typeface="Arial"/>
              <a:ea typeface="Arial"/>
              <a:cs typeface="Arial"/>
              <a:sym typeface="Arial"/>
            </a:endParaRPr>
          </a:p>
        </p:txBody>
      </p:sp>
      <p:sp>
        <p:nvSpPr>
          <p:cNvPr id="360" name="Google Shape;360;p7: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5" name="Shape 365"/>
        <p:cNvGrpSpPr/>
        <p:nvPr/>
      </p:nvGrpSpPr>
      <p:grpSpPr>
        <a:xfrm>
          <a:off x="0" y="0"/>
          <a:ext cx="0" cy="0"/>
          <a:chOff x="0" y="0"/>
          <a:chExt cx="0" cy="0"/>
        </a:xfrm>
      </p:grpSpPr>
      <p:sp>
        <p:nvSpPr>
          <p:cNvPr id="366" name="Google Shape;366;p8: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67" name="Google Shape;367;p8: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600" u="sng">
                <a:solidFill>
                  <a:schemeClr val="dk1"/>
                </a:solidFill>
                <a:latin typeface="Arial"/>
                <a:ea typeface="Arial"/>
                <a:cs typeface="Arial"/>
                <a:sym typeface="Arial"/>
              </a:rPr>
              <a:t>Probing questions</a:t>
            </a:r>
            <a:endParaRPr b="1" sz="600" u="sng">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The probing questions are the important factor for gaining in-depth insights regarding the specific experience of the candidate. </a:t>
            </a:r>
            <a:endParaRPr sz="600">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For the transformation project this can serve as crucial aspect for evaluating the real- world’s experience of candidate and their overall thought process. For the organisation like Cadbury, it can include questions regarding the challenges that were faced by the candidates and what was the role of candidate for mitigating such challenges. It can include the outcome of the strategies given by the individual in the previous organisation etc. the probing questions can help in attaining the information regarding problem-solving skills, resilience, and decision-making of candidate under pressure.</a:t>
            </a:r>
            <a:endParaRPr sz="600">
              <a:solidFill>
                <a:schemeClr val="dk1"/>
              </a:solidFill>
              <a:latin typeface="Arial"/>
              <a:ea typeface="Arial"/>
              <a:cs typeface="Arial"/>
              <a:sym typeface="Arial"/>
            </a:endParaRPr>
          </a:p>
          <a:p>
            <a:pPr indent="0" lvl="0" marL="0" marR="0" rtl="0" algn="l">
              <a:spcBef>
                <a:spcPts val="0"/>
              </a:spcBef>
              <a:spcAft>
                <a:spcPts val="0"/>
              </a:spcAft>
              <a:buNone/>
            </a:pPr>
            <a:r>
              <a:rPr b="1" lang="en-GB" sz="600" u="sng">
                <a:solidFill>
                  <a:schemeClr val="dk1"/>
                </a:solidFill>
                <a:latin typeface="Arial"/>
                <a:ea typeface="Arial"/>
                <a:cs typeface="Arial"/>
                <a:sym typeface="Arial"/>
              </a:rPr>
              <a:t>Socratic questions</a:t>
            </a:r>
            <a:endParaRPr b="1" sz="600" u="sng">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The Socratic questioning can serve as prominent factor in the assessment of critical thinking and analytical capabilities</a:t>
            </a:r>
            <a:endParaRPr sz="600">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For the transformation project where the fresh perceptive plays the huge role, this method can make sure about the ability of candidates, if they are capable enough to handle the complicated problems or not. These are the thought provoking investigations, it encourages the candidates to think critically about the given scenarios. It can include asking the questions regarding the disadvantages of approach, and the alternative way to achieve the proper outcome without any drawbacks from the candidates. It can also include the questions regarding evidence to support the provided assumption from the candidate.</a:t>
            </a:r>
            <a:endParaRPr sz="600">
              <a:solidFill>
                <a:schemeClr val="dk1"/>
              </a:solidFill>
              <a:latin typeface="Arial"/>
              <a:ea typeface="Arial"/>
              <a:cs typeface="Arial"/>
              <a:sym typeface="Arial"/>
            </a:endParaRPr>
          </a:p>
          <a:p>
            <a:pPr indent="0" lvl="0" marL="0" marR="0" rtl="0" algn="l">
              <a:spcBef>
                <a:spcPts val="0"/>
              </a:spcBef>
              <a:spcAft>
                <a:spcPts val="0"/>
              </a:spcAft>
              <a:buNone/>
            </a:pPr>
            <a:r>
              <a:rPr b="1" lang="en-GB" sz="600" u="sng">
                <a:solidFill>
                  <a:schemeClr val="dk1"/>
                </a:solidFill>
                <a:latin typeface="Arial"/>
                <a:ea typeface="Arial"/>
                <a:cs typeface="Arial"/>
                <a:sym typeface="Arial"/>
              </a:rPr>
              <a:t>Leading questions</a:t>
            </a:r>
            <a:endParaRPr b="1" sz="600" u="sng">
              <a:solidFill>
                <a:schemeClr val="dk1"/>
              </a:solidFill>
              <a:latin typeface="Arial"/>
              <a:ea typeface="Arial"/>
              <a:cs typeface="Arial"/>
              <a:sym typeface="Arial"/>
            </a:endParaRPr>
          </a:p>
          <a:p>
            <a:pPr indent="0" lvl="0" marL="0" marR="0" rtl="0" algn="l">
              <a:spcBef>
                <a:spcPts val="0"/>
              </a:spcBef>
              <a:spcAft>
                <a:spcPts val="0"/>
              </a:spcAft>
              <a:buNone/>
            </a:pPr>
            <a:r>
              <a:rPr lang="en-GB" sz="600">
                <a:solidFill>
                  <a:schemeClr val="dk1"/>
                </a:solidFill>
                <a:latin typeface="Arial"/>
                <a:ea typeface="Arial"/>
                <a:cs typeface="Arial"/>
                <a:sym typeface="Arial"/>
              </a:rPr>
              <a:t>It can be utilised for the gaining insights regarding the conviction and resilience of candidate. It can checks the integrity of candidate against the biasedness. It can include the questions, like asking the candidate about their preference regarding the team- work. It can also include the question like if the candidate enjoy working for the specific job role or not. This can help the interviewer to attain information about the independent thinking abilities of candidate. </a:t>
            </a:r>
            <a:endParaRPr sz="600">
              <a:solidFill>
                <a:schemeClr val="dk1"/>
              </a:solidFill>
              <a:latin typeface="Arial"/>
              <a:ea typeface="Arial"/>
              <a:cs typeface="Arial"/>
              <a:sym typeface="Arial"/>
            </a:endParaRPr>
          </a:p>
        </p:txBody>
      </p:sp>
      <p:sp>
        <p:nvSpPr>
          <p:cNvPr id="368" name="Google Shape;368;p8: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p9: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74" name="Google Shape;374;p9: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75" name="Google Shape;375;p9: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p10: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81" name="Google Shape;381;p10: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600">
              <a:solidFill>
                <a:schemeClr val="dk1"/>
              </a:solidFill>
              <a:latin typeface="Arial"/>
              <a:ea typeface="Arial"/>
              <a:cs typeface="Arial"/>
              <a:sym typeface="Arial"/>
            </a:endParaRPr>
          </a:p>
        </p:txBody>
      </p:sp>
      <p:sp>
        <p:nvSpPr>
          <p:cNvPr id="382" name="Google Shape;382;p10: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p1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88" name="Google Shape;388;p1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600">
                <a:solidFill>
                  <a:schemeClr val="dk1"/>
                </a:solidFill>
                <a:latin typeface="Arial"/>
                <a:ea typeface="Arial"/>
                <a:cs typeface="Arial"/>
                <a:sym typeface="Arial"/>
              </a:rPr>
              <a:t>It has explored about the three different types of interviews for the team member such as the Informational interview, One-on-one interview and Group interview. Further, it has also compared and contrasted the face-to-face interview and Online Interview. At last it has given the recommendations about which kind of interview format can be justified for the job role of Change manger, financial analyst as well as the project manager. </a:t>
            </a:r>
            <a:endParaRPr sz="600">
              <a:solidFill>
                <a:schemeClr val="dk1"/>
              </a:solidFill>
              <a:latin typeface="Arial"/>
              <a:ea typeface="Arial"/>
              <a:cs typeface="Arial"/>
              <a:sym typeface="Arial"/>
            </a:endParaRPr>
          </a:p>
        </p:txBody>
      </p:sp>
      <p:sp>
        <p:nvSpPr>
          <p:cNvPr id="389" name="Google Shape;389;p11: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p1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96" name="Google Shape;396;p1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600">
                <a:solidFill>
                  <a:schemeClr val="dk1"/>
                </a:solidFill>
                <a:latin typeface="Arial"/>
                <a:ea typeface="Arial"/>
                <a:cs typeface="Arial"/>
                <a:sym typeface="Arial"/>
              </a:rPr>
              <a:t>Distant job, (2025). IT Problems and Solutions for Businesses in 2025.</a:t>
            </a:r>
            <a:r>
              <a:rPr i="1" lang="en-GB" sz="600">
                <a:solidFill>
                  <a:schemeClr val="dk1"/>
                </a:solidFill>
                <a:latin typeface="Arial"/>
                <a:ea typeface="Arial"/>
                <a:cs typeface="Arial"/>
                <a:sym typeface="Arial"/>
              </a:rPr>
              <a:t>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2">
                  <a:extLst>
                    <a:ext uri="{A12FA001-AC4F-418D-AE19-62706E023703}">
                      <ahyp:hlinkClr val="tx"/>
                    </a:ext>
                  </a:extLst>
                </a:hlinkClick>
              </a:rPr>
              <a:t>https://distantjob.com/blog/it-problems/</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Globy, (2023). </a:t>
            </a:r>
            <a:r>
              <a:rPr i="1" lang="en-GB" sz="600">
                <a:solidFill>
                  <a:schemeClr val="dk1"/>
                </a:solidFill>
                <a:latin typeface="Arial"/>
                <a:ea typeface="Arial"/>
                <a:cs typeface="Arial"/>
                <a:sym typeface="Arial"/>
              </a:rPr>
              <a:t>What Is Job Analysis?</a:t>
            </a:r>
            <a:r>
              <a:rPr lang="en-GB" sz="600">
                <a:solidFill>
                  <a:schemeClr val="dk1"/>
                </a:solidFill>
                <a:latin typeface="Arial"/>
                <a:ea typeface="Arial"/>
                <a:cs typeface="Arial"/>
                <a:sym typeface="Arial"/>
              </a:rPr>
              <a:t> [Online]. Assessed through :&lt; </a:t>
            </a:r>
            <a:r>
              <a:rPr lang="en-GB" sz="600" u="sng">
                <a:solidFill>
                  <a:schemeClr val="dk1"/>
                </a:solidFill>
                <a:latin typeface="Arial"/>
                <a:ea typeface="Arial"/>
                <a:cs typeface="Arial"/>
                <a:sym typeface="Arial"/>
                <a:hlinkClick r:id="rId3">
                  <a:extLst>
                    <a:ext uri="{A12FA001-AC4F-418D-AE19-62706E023703}">
                      <ahyp:hlinkClr val="tx"/>
                    </a:ext>
                  </a:extLst>
                </a:hlinkClick>
              </a:rPr>
              <a:t>https://gogloby.io/glossary/job-analysis/</a:t>
            </a:r>
            <a:r>
              <a:rPr lang="en-GB" sz="600">
                <a:solidFill>
                  <a:schemeClr val="dk1"/>
                </a:solidFill>
                <a:latin typeface="Arial"/>
                <a:ea typeface="Arial"/>
                <a:cs typeface="Arial"/>
                <a:sym typeface="Arial"/>
              </a:rPr>
              <a:t> &gt; [Assessed on 9</a:t>
            </a:r>
            <a:r>
              <a:rPr baseline="30000" lang="en-GB" sz="600">
                <a:solidFill>
                  <a:schemeClr val="dk1"/>
                </a:solidFill>
                <a:latin typeface="Arial"/>
                <a:ea typeface="Arial"/>
                <a:cs typeface="Arial"/>
                <a:sym typeface="Arial"/>
              </a:rPr>
              <a:t>th</a:t>
            </a:r>
            <a:r>
              <a:rPr lang="en-GB" sz="600">
                <a:solidFill>
                  <a:schemeClr val="dk1"/>
                </a:solidFill>
                <a:latin typeface="Arial"/>
                <a:ea typeface="Arial"/>
                <a:cs typeface="Arial"/>
                <a:sym typeface="Arial"/>
              </a:rPr>
              <a:t>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Hirebee, (2025). The Role of Video Interviews in Candidate Screening.</a:t>
            </a:r>
            <a:r>
              <a:rPr i="1" lang="en-GB" sz="600">
                <a:solidFill>
                  <a:schemeClr val="dk1"/>
                </a:solidFill>
                <a:latin typeface="Arial"/>
                <a:ea typeface="Arial"/>
                <a:cs typeface="Arial"/>
                <a:sym typeface="Arial"/>
              </a:rPr>
              <a:t>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4">
                  <a:extLst>
                    <a:ext uri="{A12FA001-AC4F-418D-AE19-62706E023703}">
                      <ahyp:hlinkClr val="tx"/>
                    </a:ext>
                  </a:extLst>
                </a:hlinkClick>
              </a:rPr>
              <a:t>https://hirebee.ai/blog/automated-candidate-screening-with-hirebee/the-role-of-video-interviews-in-candidate-screening-pros-and-cons/</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Indeed, (2025). 7 Examples of Leading Questions in Interviews</a:t>
            </a:r>
            <a:r>
              <a:rPr i="1" lang="en-GB" sz="600">
                <a:solidFill>
                  <a:schemeClr val="dk1"/>
                </a:solidFill>
                <a:latin typeface="Arial"/>
                <a:ea typeface="Arial"/>
                <a:cs typeface="Arial"/>
                <a:sym typeface="Arial"/>
              </a:rPr>
              <a:t>.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5">
                  <a:extLst>
                    <a:ext uri="{A12FA001-AC4F-418D-AE19-62706E023703}">
                      <ahyp:hlinkClr val="tx"/>
                    </a:ext>
                  </a:extLst>
                </a:hlinkClick>
              </a:rPr>
              <a:t>https://www.indeed.com/career-advice/interviewing/leading-questions-in-interview-examples</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Indeed, (2025). </a:t>
            </a:r>
            <a:r>
              <a:rPr i="1" lang="en-GB" sz="600">
                <a:solidFill>
                  <a:schemeClr val="dk1"/>
                </a:solidFill>
                <a:latin typeface="Arial"/>
                <a:ea typeface="Arial"/>
                <a:cs typeface="Arial"/>
                <a:sym typeface="Arial"/>
              </a:rPr>
              <a:t>7 types of job interviews.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6">
                  <a:extLst>
                    <a:ext uri="{A12FA001-AC4F-418D-AE19-62706E023703}">
                      <ahyp:hlinkClr val="tx"/>
                    </a:ext>
                  </a:extLst>
                </a:hlinkClick>
              </a:rPr>
              <a:t>https://www.indeed.com/career-advice/interviewing/types-of-job-interview</a:t>
            </a:r>
            <a:r>
              <a:rPr lang="en-GB" sz="600">
                <a:solidFill>
                  <a:schemeClr val="dk1"/>
                </a:solidFill>
                <a:latin typeface="Arial"/>
                <a:ea typeface="Arial"/>
                <a:cs typeface="Arial"/>
                <a:sym typeface="Arial"/>
              </a:rPr>
              <a: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Indeed, (2025). Building Rapport in a Professional Setting (With Tips)</a:t>
            </a:r>
            <a:r>
              <a:rPr i="1" lang="en-GB" sz="600">
                <a:solidFill>
                  <a:schemeClr val="dk1"/>
                </a:solidFill>
                <a:latin typeface="Arial"/>
                <a:ea typeface="Arial"/>
                <a:cs typeface="Arial"/>
                <a:sym typeface="Arial"/>
              </a:rPr>
              <a:t> .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7">
                  <a:extLst>
                    <a:ext uri="{A12FA001-AC4F-418D-AE19-62706E023703}">
                      <ahyp:hlinkClr val="tx"/>
                    </a:ext>
                  </a:extLst>
                </a:hlinkClick>
              </a:rPr>
              <a:t>https://www.indeed.com/career-advice/starting-new-job/building-rapport</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Indeed, (2025). Probing Questions: Definition, Comparisons and Examples</a:t>
            </a:r>
            <a:r>
              <a:rPr i="1" lang="en-GB" sz="600">
                <a:solidFill>
                  <a:schemeClr val="dk1"/>
                </a:solidFill>
                <a:latin typeface="Arial"/>
                <a:ea typeface="Arial"/>
                <a:cs typeface="Arial"/>
                <a:sym typeface="Arial"/>
              </a:rPr>
              <a:t>.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8">
                  <a:extLst>
                    <a:ext uri="{A12FA001-AC4F-418D-AE19-62706E023703}">
                      <ahyp:hlinkClr val="tx"/>
                    </a:ext>
                  </a:extLst>
                </a:hlinkClick>
              </a:rPr>
              <a:t>https://www.indeed.com/career-advice/career-development/probing-questions</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Vervoe, (2025). 7 Candidate Screening Methods for Better Hiring.</a:t>
            </a:r>
            <a:r>
              <a:rPr i="1" lang="en-GB" sz="600">
                <a:solidFill>
                  <a:schemeClr val="dk1"/>
                </a:solidFill>
                <a:latin typeface="Arial"/>
                <a:ea typeface="Arial"/>
                <a:cs typeface="Arial"/>
                <a:sym typeface="Arial"/>
              </a:rPr>
              <a:t> </a:t>
            </a:r>
            <a:r>
              <a:rPr lang="en-GB" sz="600">
                <a:solidFill>
                  <a:schemeClr val="dk1"/>
                </a:solidFill>
                <a:latin typeface="Arial"/>
                <a:ea typeface="Arial"/>
                <a:cs typeface="Arial"/>
                <a:sym typeface="Arial"/>
              </a:rPr>
              <a:t>[Online]. Assessed through :&lt; </a:t>
            </a:r>
            <a:r>
              <a:rPr lang="en-GB" sz="600" u="sng">
                <a:solidFill>
                  <a:schemeClr val="dk1"/>
                </a:solidFill>
                <a:latin typeface="Arial"/>
                <a:ea typeface="Arial"/>
                <a:cs typeface="Arial"/>
                <a:sym typeface="Arial"/>
                <a:hlinkClick r:id="rId9">
                  <a:extLst>
                    <a:ext uri="{A12FA001-AC4F-418D-AE19-62706E023703}">
                      <ahyp:hlinkClr val="tx"/>
                    </a:ext>
                  </a:extLst>
                </a:hlinkClick>
              </a:rPr>
              <a:t>https://vervoe.com/screening-candidates/</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Verywell mind, (2023). Understanding Socratic Questioning: A Comprehensive Guide</a:t>
            </a:r>
            <a:r>
              <a:rPr i="1" lang="en-GB" sz="600">
                <a:solidFill>
                  <a:schemeClr val="dk1"/>
                </a:solidFill>
                <a:latin typeface="Arial"/>
                <a:ea typeface="Arial"/>
                <a:cs typeface="Arial"/>
                <a:sym typeface="Arial"/>
              </a:rPr>
              <a:t>. </a:t>
            </a:r>
            <a:r>
              <a:rPr lang="en-GB" sz="600">
                <a:solidFill>
                  <a:schemeClr val="dk1"/>
                </a:solidFill>
                <a:latin typeface="Arial"/>
                <a:ea typeface="Arial"/>
                <a:cs typeface="Arial"/>
                <a:sym typeface="Arial"/>
              </a:rPr>
              <a:t>[Online]. Assessed through :&lt;</a:t>
            </a:r>
            <a:r>
              <a:rPr lang="en-GB" sz="600" u="sng">
                <a:solidFill>
                  <a:schemeClr val="dk1"/>
                </a:solidFill>
                <a:latin typeface="Arial"/>
                <a:ea typeface="Arial"/>
                <a:cs typeface="Arial"/>
                <a:sym typeface="Arial"/>
                <a:hlinkClick r:id="rId10">
                  <a:extLst>
                    <a:ext uri="{A12FA001-AC4F-418D-AE19-62706E023703}">
                      <ahyp:hlinkClr val="tx"/>
                    </a:ext>
                  </a:extLst>
                </a:hlinkClick>
              </a:rPr>
              <a:t>https://jobscruze.com/blogs/career-advice/what-is-the-panel-interview-questions-tips-and-more</a:t>
            </a:r>
            <a:r>
              <a:rPr lang="en-GB" sz="600">
                <a:solidFill>
                  <a:schemeClr val="dk1"/>
                </a:solidFill>
                <a:latin typeface="Arial"/>
                <a:ea typeface="Arial"/>
                <a:cs typeface="Arial"/>
                <a:sym typeface="Arial"/>
              </a:rPr>
              <a:t> &gt; [Assessed on 9th October, 2025].</a:t>
            </a:r>
            <a:endParaRPr/>
          </a:p>
          <a:p>
            <a:pPr indent="0" lvl="0" marL="0" marR="0" rtl="0" algn="l">
              <a:spcBef>
                <a:spcPts val="0"/>
              </a:spcBef>
              <a:spcAft>
                <a:spcPts val="0"/>
              </a:spcAft>
              <a:buNone/>
            </a:pPr>
            <a:r>
              <a:rPr lang="en-GB" sz="600">
                <a:solidFill>
                  <a:schemeClr val="dk1"/>
                </a:solidFill>
                <a:latin typeface="Arial"/>
                <a:ea typeface="Arial"/>
                <a:cs typeface="Arial"/>
                <a:sym typeface="Arial"/>
              </a:rPr>
              <a:t> </a:t>
            </a:r>
            <a:endParaRPr sz="600">
              <a:solidFill>
                <a:schemeClr val="dk1"/>
              </a:solidFill>
              <a:latin typeface="Arial"/>
              <a:ea typeface="Arial"/>
              <a:cs typeface="Arial"/>
              <a:sym typeface="Arial"/>
            </a:endParaRPr>
          </a:p>
        </p:txBody>
      </p:sp>
      <p:sp>
        <p:nvSpPr>
          <p:cNvPr id="397" name="Google Shape;397;p12: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2" name="Shape 402"/>
        <p:cNvGrpSpPr/>
        <p:nvPr/>
      </p:nvGrpSpPr>
      <p:grpSpPr>
        <a:xfrm>
          <a:off x="0" y="0"/>
          <a:ext cx="0" cy="0"/>
          <a:chOff x="0" y="0"/>
          <a:chExt cx="0" cy="0"/>
        </a:xfrm>
      </p:grpSpPr>
      <p:sp>
        <p:nvSpPr>
          <p:cNvPr id="403" name="Google Shape;403;p13:notes"/>
          <p:cNvSpPr txBox="1"/>
          <p:nvPr>
            <p:ph idx="1" type="body"/>
          </p:nvPr>
        </p:nvSpPr>
        <p:spPr>
          <a:xfrm>
            <a:off x="1371600" y="11583900"/>
            <a:ext cx="10972800" cy="109742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13:notes"/>
          <p:cNvSpPr/>
          <p:nvPr>
            <p:ph idx="2" type="sldImg"/>
          </p:nvPr>
        </p:nvSpPr>
        <p:spPr>
          <a:xfrm>
            <a:off x="2286450" y="1829025"/>
            <a:ext cx="9144450" cy="91451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40" Type="http://schemas.openxmlformats.org/officeDocument/2006/relationships/image" Target="../media/image36.png"/><Relationship Id="rId190" Type="http://schemas.openxmlformats.org/officeDocument/2006/relationships/image" Target="../media/image183.png"/><Relationship Id="rId42" Type="http://schemas.openxmlformats.org/officeDocument/2006/relationships/image" Target="../media/image32.png"/><Relationship Id="rId41" Type="http://schemas.openxmlformats.org/officeDocument/2006/relationships/image" Target="../media/image44.png"/><Relationship Id="rId44" Type="http://schemas.openxmlformats.org/officeDocument/2006/relationships/image" Target="../media/image42.png"/><Relationship Id="rId194" Type="http://schemas.openxmlformats.org/officeDocument/2006/relationships/image" Target="../media/image193.png"/><Relationship Id="rId43" Type="http://schemas.openxmlformats.org/officeDocument/2006/relationships/image" Target="../media/image49.png"/><Relationship Id="rId193" Type="http://schemas.openxmlformats.org/officeDocument/2006/relationships/image" Target="../media/image204.png"/><Relationship Id="rId46" Type="http://schemas.openxmlformats.org/officeDocument/2006/relationships/image" Target="../media/image34.png"/><Relationship Id="rId192" Type="http://schemas.openxmlformats.org/officeDocument/2006/relationships/image" Target="../media/image179.png"/><Relationship Id="rId45" Type="http://schemas.openxmlformats.org/officeDocument/2006/relationships/image" Target="../media/image51.png"/><Relationship Id="rId191" Type="http://schemas.openxmlformats.org/officeDocument/2006/relationships/image" Target="../media/image191.png"/><Relationship Id="rId48" Type="http://schemas.openxmlformats.org/officeDocument/2006/relationships/image" Target="../media/image48.png"/><Relationship Id="rId187" Type="http://schemas.openxmlformats.org/officeDocument/2006/relationships/image" Target="../media/image176.png"/><Relationship Id="rId47" Type="http://schemas.openxmlformats.org/officeDocument/2006/relationships/image" Target="../media/image45.png"/><Relationship Id="rId186" Type="http://schemas.openxmlformats.org/officeDocument/2006/relationships/image" Target="../media/image184.png"/><Relationship Id="rId185" Type="http://schemas.openxmlformats.org/officeDocument/2006/relationships/image" Target="../media/image180.png"/><Relationship Id="rId49" Type="http://schemas.openxmlformats.org/officeDocument/2006/relationships/image" Target="../media/image53.png"/><Relationship Id="rId184" Type="http://schemas.openxmlformats.org/officeDocument/2006/relationships/image" Target="../media/image188.png"/><Relationship Id="rId189" Type="http://schemas.openxmlformats.org/officeDocument/2006/relationships/image" Target="../media/image186.png"/><Relationship Id="rId188" Type="http://schemas.openxmlformats.org/officeDocument/2006/relationships/image" Target="../media/image181.png"/><Relationship Id="rId31" Type="http://schemas.openxmlformats.org/officeDocument/2006/relationships/image" Target="../media/image29.png"/><Relationship Id="rId30" Type="http://schemas.openxmlformats.org/officeDocument/2006/relationships/image" Target="../media/image21.png"/><Relationship Id="rId33" Type="http://schemas.openxmlformats.org/officeDocument/2006/relationships/image" Target="../media/image26.png"/><Relationship Id="rId183" Type="http://schemas.openxmlformats.org/officeDocument/2006/relationships/image" Target="../media/image187.png"/><Relationship Id="rId32" Type="http://schemas.openxmlformats.org/officeDocument/2006/relationships/image" Target="../media/image27.png"/><Relationship Id="rId182" Type="http://schemas.openxmlformats.org/officeDocument/2006/relationships/image" Target="../media/image185.png"/><Relationship Id="rId35" Type="http://schemas.openxmlformats.org/officeDocument/2006/relationships/image" Target="../media/image41.png"/><Relationship Id="rId181" Type="http://schemas.openxmlformats.org/officeDocument/2006/relationships/image" Target="../media/image189.png"/><Relationship Id="rId34" Type="http://schemas.openxmlformats.org/officeDocument/2006/relationships/image" Target="../media/image33.png"/><Relationship Id="rId180" Type="http://schemas.openxmlformats.org/officeDocument/2006/relationships/image" Target="../media/image174.png"/><Relationship Id="rId37" Type="http://schemas.openxmlformats.org/officeDocument/2006/relationships/image" Target="../media/image39.png"/><Relationship Id="rId176" Type="http://schemas.openxmlformats.org/officeDocument/2006/relationships/image" Target="../media/image173.png"/><Relationship Id="rId36" Type="http://schemas.openxmlformats.org/officeDocument/2006/relationships/image" Target="../media/image31.png"/><Relationship Id="rId175" Type="http://schemas.openxmlformats.org/officeDocument/2006/relationships/image" Target="../media/image175.png"/><Relationship Id="rId39" Type="http://schemas.openxmlformats.org/officeDocument/2006/relationships/image" Target="../media/image38.png"/><Relationship Id="rId174" Type="http://schemas.openxmlformats.org/officeDocument/2006/relationships/image" Target="../media/image172.png"/><Relationship Id="rId38" Type="http://schemas.openxmlformats.org/officeDocument/2006/relationships/image" Target="../media/image37.png"/><Relationship Id="rId173" Type="http://schemas.openxmlformats.org/officeDocument/2006/relationships/image" Target="../media/image178.png"/><Relationship Id="rId179" Type="http://schemas.openxmlformats.org/officeDocument/2006/relationships/image" Target="../media/image167.png"/><Relationship Id="rId178" Type="http://schemas.openxmlformats.org/officeDocument/2006/relationships/image" Target="../media/image164.png"/><Relationship Id="rId177" Type="http://schemas.openxmlformats.org/officeDocument/2006/relationships/image" Target="../media/image170.png"/><Relationship Id="rId20" Type="http://schemas.openxmlformats.org/officeDocument/2006/relationships/image" Target="../media/image22.png"/><Relationship Id="rId22" Type="http://schemas.openxmlformats.org/officeDocument/2006/relationships/image" Target="../media/image19.png"/><Relationship Id="rId21" Type="http://schemas.openxmlformats.org/officeDocument/2006/relationships/image" Target="../media/image8.png"/><Relationship Id="rId24" Type="http://schemas.openxmlformats.org/officeDocument/2006/relationships/image" Target="../media/image24.png"/><Relationship Id="rId23" Type="http://schemas.openxmlformats.org/officeDocument/2006/relationships/image" Target="../media/image16.png"/><Relationship Id="rId26" Type="http://schemas.openxmlformats.org/officeDocument/2006/relationships/image" Target="../media/image18.png"/><Relationship Id="rId25" Type="http://schemas.openxmlformats.org/officeDocument/2006/relationships/image" Target="../media/image30.png"/><Relationship Id="rId28" Type="http://schemas.openxmlformats.org/officeDocument/2006/relationships/image" Target="../media/image28.png"/><Relationship Id="rId27" Type="http://schemas.openxmlformats.org/officeDocument/2006/relationships/image" Target="../media/image25.png"/><Relationship Id="rId29" Type="http://schemas.openxmlformats.org/officeDocument/2006/relationships/image" Target="../media/image23.png"/><Relationship Id="rId11" Type="http://schemas.openxmlformats.org/officeDocument/2006/relationships/image" Target="../media/image203.png"/><Relationship Id="rId10" Type="http://schemas.openxmlformats.org/officeDocument/2006/relationships/image" Target="../media/image1.png"/><Relationship Id="rId13" Type="http://schemas.openxmlformats.org/officeDocument/2006/relationships/image" Target="../media/image17.png"/><Relationship Id="rId12" Type="http://schemas.openxmlformats.org/officeDocument/2006/relationships/image" Target="../media/image5.png"/><Relationship Id="rId15" Type="http://schemas.openxmlformats.org/officeDocument/2006/relationships/image" Target="../media/image11.png"/><Relationship Id="rId198" Type="http://schemas.openxmlformats.org/officeDocument/2006/relationships/image" Target="../media/image197.png"/><Relationship Id="rId14" Type="http://schemas.openxmlformats.org/officeDocument/2006/relationships/image" Target="../media/image12.png"/><Relationship Id="rId197" Type="http://schemas.openxmlformats.org/officeDocument/2006/relationships/image" Target="../media/image194.png"/><Relationship Id="rId17" Type="http://schemas.openxmlformats.org/officeDocument/2006/relationships/image" Target="../media/image7.png"/><Relationship Id="rId196" Type="http://schemas.openxmlformats.org/officeDocument/2006/relationships/image" Target="../media/image199.png"/><Relationship Id="rId16" Type="http://schemas.openxmlformats.org/officeDocument/2006/relationships/image" Target="../media/image20.png"/><Relationship Id="rId195" Type="http://schemas.openxmlformats.org/officeDocument/2006/relationships/image" Target="../media/image202.png"/><Relationship Id="rId19" Type="http://schemas.openxmlformats.org/officeDocument/2006/relationships/image" Target="../media/image35.png"/><Relationship Id="rId18" Type="http://schemas.openxmlformats.org/officeDocument/2006/relationships/image" Target="../media/image2.png"/><Relationship Id="rId199" Type="http://schemas.openxmlformats.org/officeDocument/2006/relationships/image" Target="../media/image226.png"/><Relationship Id="rId84" Type="http://schemas.openxmlformats.org/officeDocument/2006/relationships/image" Target="../media/image93.png"/><Relationship Id="rId83" Type="http://schemas.openxmlformats.org/officeDocument/2006/relationships/image" Target="../media/image74.png"/><Relationship Id="rId86" Type="http://schemas.openxmlformats.org/officeDocument/2006/relationships/image" Target="../media/image82.png"/><Relationship Id="rId85" Type="http://schemas.openxmlformats.org/officeDocument/2006/relationships/image" Target="../media/image94.png"/><Relationship Id="rId88" Type="http://schemas.openxmlformats.org/officeDocument/2006/relationships/image" Target="../media/image84.png"/><Relationship Id="rId150" Type="http://schemas.openxmlformats.org/officeDocument/2006/relationships/image" Target="../media/image143.png"/><Relationship Id="rId271" Type="http://schemas.openxmlformats.org/officeDocument/2006/relationships/image" Target="../media/image275.png"/><Relationship Id="rId87" Type="http://schemas.openxmlformats.org/officeDocument/2006/relationships/image" Target="../media/image91.png"/><Relationship Id="rId270" Type="http://schemas.openxmlformats.org/officeDocument/2006/relationships/image" Target="../media/image271.png"/><Relationship Id="rId89" Type="http://schemas.openxmlformats.org/officeDocument/2006/relationships/image" Target="../media/image88.png"/><Relationship Id="rId80" Type="http://schemas.openxmlformats.org/officeDocument/2006/relationships/image" Target="../media/image78.png"/><Relationship Id="rId82" Type="http://schemas.openxmlformats.org/officeDocument/2006/relationships/image" Target="../media/image66.png"/><Relationship Id="rId81" Type="http://schemas.openxmlformats.org/officeDocument/2006/relationships/image" Target="../media/image85.png"/><Relationship Id="rId1" Type="http://schemas.openxmlformats.org/officeDocument/2006/relationships/slideMaster" Target="../slideMasters/slideMaster1.xml"/><Relationship Id="rId2" Type="http://schemas.openxmlformats.org/officeDocument/2006/relationships/image" Target="../media/image14.png"/><Relationship Id="rId3" Type="http://schemas.openxmlformats.org/officeDocument/2006/relationships/image" Target="../media/image6.png"/><Relationship Id="rId149" Type="http://schemas.openxmlformats.org/officeDocument/2006/relationships/image" Target="../media/image134.png"/><Relationship Id="rId4" Type="http://schemas.openxmlformats.org/officeDocument/2006/relationships/image" Target="../media/image4.png"/><Relationship Id="rId148" Type="http://schemas.openxmlformats.org/officeDocument/2006/relationships/image" Target="../media/image149.png"/><Relationship Id="rId269" Type="http://schemas.openxmlformats.org/officeDocument/2006/relationships/image" Target="../media/image274.png"/><Relationship Id="rId9" Type="http://schemas.openxmlformats.org/officeDocument/2006/relationships/image" Target="../media/image9.png"/><Relationship Id="rId143" Type="http://schemas.openxmlformats.org/officeDocument/2006/relationships/image" Target="../media/image140.png"/><Relationship Id="rId264" Type="http://schemas.openxmlformats.org/officeDocument/2006/relationships/image" Target="../media/image264.png"/><Relationship Id="rId142" Type="http://schemas.openxmlformats.org/officeDocument/2006/relationships/image" Target="../media/image136.png"/><Relationship Id="rId263" Type="http://schemas.openxmlformats.org/officeDocument/2006/relationships/image" Target="../media/image251.png"/><Relationship Id="rId141" Type="http://schemas.openxmlformats.org/officeDocument/2006/relationships/image" Target="../media/image139.png"/><Relationship Id="rId262" Type="http://schemas.openxmlformats.org/officeDocument/2006/relationships/image" Target="../media/image262.png"/><Relationship Id="rId140" Type="http://schemas.openxmlformats.org/officeDocument/2006/relationships/image" Target="../media/image138.png"/><Relationship Id="rId261" Type="http://schemas.openxmlformats.org/officeDocument/2006/relationships/image" Target="../media/image281.png"/><Relationship Id="rId5" Type="http://schemas.openxmlformats.org/officeDocument/2006/relationships/image" Target="../media/image13.png"/><Relationship Id="rId147" Type="http://schemas.openxmlformats.org/officeDocument/2006/relationships/image" Target="../media/image147.png"/><Relationship Id="rId268" Type="http://schemas.openxmlformats.org/officeDocument/2006/relationships/image" Target="../media/image255.png"/><Relationship Id="rId6" Type="http://schemas.openxmlformats.org/officeDocument/2006/relationships/image" Target="../media/image3.png"/><Relationship Id="rId146" Type="http://schemas.openxmlformats.org/officeDocument/2006/relationships/image" Target="../media/image146.png"/><Relationship Id="rId267" Type="http://schemas.openxmlformats.org/officeDocument/2006/relationships/image" Target="../media/image269.png"/><Relationship Id="rId7" Type="http://schemas.openxmlformats.org/officeDocument/2006/relationships/image" Target="../media/image15.png"/><Relationship Id="rId145" Type="http://schemas.openxmlformats.org/officeDocument/2006/relationships/image" Target="../media/image182.png"/><Relationship Id="rId266" Type="http://schemas.openxmlformats.org/officeDocument/2006/relationships/image" Target="../media/image268.png"/><Relationship Id="rId8" Type="http://schemas.openxmlformats.org/officeDocument/2006/relationships/image" Target="../media/image10.png"/><Relationship Id="rId144" Type="http://schemas.openxmlformats.org/officeDocument/2006/relationships/image" Target="../media/image141.png"/><Relationship Id="rId265" Type="http://schemas.openxmlformats.org/officeDocument/2006/relationships/image" Target="../media/image266.png"/><Relationship Id="rId73" Type="http://schemas.openxmlformats.org/officeDocument/2006/relationships/image" Target="../media/image81.png"/><Relationship Id="rId72" Type="http://schemas.openxmlformats.org/officeDocument/2006/relationships/image" Target="../media/image72.png"/><Relationship Id="rId75" Type="http://schemas.openxmlformats.org/officeDocument/2006/relationships/image" Target="../media/image77.png"/><Relationship Id="rId74" Type="http://schemas.openxmlformats.org/officeDocument/2006/relationships/image" Target="../media/image69.png"/><Relationship Id="rId77" Type="http://schemas.openxmlformats.org/officeDocument/2006/relationships/image" Target="../media/image71.png"/><Relationship Id="rId260" Type="http://schemas.openxmlformats.org/officeDocument/2006/relationships/image" Target="../media/image259.png"/><Relationship Id="rId76" Type="http://schemas.openxmlformats.org/officeDocument/2006/relationships/image" Target="../media/image65.png"/><Relationship Id="rId79" Type="http://schemas.openxmlformats.org/officeDocument/2006/relationships/image" Target="../media/image76.png"/><Relationship Id="rId78" Type="http://schemas.openxmlformats.org/officeDocument/2006/relationships/image" Target="../media/image75.png"/><Relationship Id="rId71" Type="http://schemas.openxmlformats.org/officeDocument/2006/relationships/image" Target="../media/image64.png"/><Relationship Id="rId70" Type="http://schemas.openxmlformats.org/officeDocument/2006/relationships/image" Target="../media/image68.png"/><Relationship Id="rId139" Type="http://schemas.openxmlformats.org/officeDocument/2006/relationships/image" Target="../media/image137.png"/><Relationship Id="rId138" Type="http://schemas.openxmlformats.org/officeDocument/2006/relationships/image" Target="../media/image152.png"/><Relationship Id="rId259" Type="http://schemas.openxmlformats.org/officeDocument/2006/relationships/image" Target="../media/image261.png"/><Relationship Id="rId137" Type="http://schemas.openxmlformats.org/officeDocument/2006/relationships/image" Target="../media/image132.png"/><Relationship Id="rId258" Type="http://schemas.openxmlformats.org/officeDocument/2006/relationships/image" Target="../media/image260.png"/><Relationship Id="rId132" Type="http://schemas.openxmlformats.org/officeDocument/2006/relationships/image" Target="../media/image121.png"/><Relationship Id="rId253" Type="http://schemas.openxmlformats.org/officeDocument/2006/relationships/image" Target="../media/image257.png"/><Relationship Id="rId131" Type="http://schemas.openxmlformats.org/officeDocument/2006/relationships/image" Target="../media/image120.png"/><Relationship Id="rId252" Type="http://schemas.openxmlformats.org/officeDocument/2006/relationships/image" Target="../media/image249.png"/><Relationship Id="rId130" Type="http://schemas.openxmlformats.org/officeDocument/2006/relationships/image" Target="../media/image123.png"/><Relationship Id="rId251" Type="http://schemas.openxmlformats.org/officeDocument/2006/relationships/image" Target="../media/image242.png"/><Relationship Id="rId250" Type="http://schemas.openxmlformats.org/officeDocument/2006/relationships/image" Target="../media/image246.png"/><Relationship Id="rId136" Type="http://schemas.openxmlformats.org/officeDocument/2006/relationships/image" Target="../media/image135.png"/><Relationship Id="rId257" Type="http://schemas.openxmlformats.org/officeDocument/2006/relationships/image" Target="../media/image244.png"/><Relationship Id="rId135" Type="http://schemas.openxmlformats.org/officeDocument/2006/relationships/image" Target="../media/image131.png"/><Relationship Id="rId256" Type="http://schemas.openxmlformats.org/officeDocument/2006/relationships/image" Target="../media/image256.png"/><Relationship Id="rId134" Type="http://schemas.openxmlformats.org/officeDocument/2006/relationships/image" Target="../media/image144.png"/><Relationship Id="rId255" Type="http://schemas.openxmlformats.org/officeDocument/2006/relationships/image" Target="../media/image254.png"/><Relationship Id="rId133" Type="http://schemas.openxmlformats.org/officeDocument/2006/relationships/image" Target="../media/image125.png"/><Relationship Id="rId254" Type="http://schemas.openxmlformats.org/officeDocument/2006/relationships/image" Target="../media/image253.png"/><Relationship Id="rId62" Type="http://schemas.openxmlformats.org/officeDocument/2006/relationships/image" Target="../media/image55.png"/><Relationship Id="rId61" Type="http://schemas.openxmlformats.org/officeDocument/2006/relationships/image" Target="../media/image58.png"/><Relationship Id="rId64" Type="http://schemas.openxmlformats.org/officeDocument/2006/relationships/image" Target="../media/image63.png"/><Relationship Id="rId63" Type="http://schemas.openxmlformats.org/officeDocument/2006/relationships/image" Target="../media/image60.png"/><Relationship Id="rId66" Type="http://schemas.openxmlformats.org/officeDocument/2006/relationships/image" Target="../media/image67.png"/><Relationship Id="rId172" Type="http://schemas.openxmlformats.org/officeDocument/2006/relationships/image" Target="../media/image169.png"/><Relationship Id="rId65" Type="http://schemas.openxmlformats.org/officeDocument/2006/relationships/image" Target="../media/image62.png"/><Relationship Id="rId171" Type="http://schemas.openxmlformats.org/officeDocument/2006/relationships/image" Target="../media/image159.png"/><Relationship Id="rId68" Type="http://schemas.openxmlformats.org/officeDocument/2006/relationships/image" Target="../media/image73.png"/><Relationship Id="rId170" Type="http://schemas.openxmlformats.org/officeDocument/2006/relationships/image" Target="../media/image158.png"/><Relationship Id="rId67" Type="http://schemas.openxmlformats.org/officeDocument/2006/relationships/image" Target="../media/image96.png"/><Relationship Id="rId60" Type="http://schemas.openxmlformats.org/officeDocument/2006/relationships/image" Target="../media/image57.png"/><Relationship Id="rId165" Type="http://schemas.openxmlformats.org/officeDocument/2006/relationships/image" Target="../media/image165.png"/><Relationship Id="rId69" Type="http://schemas.openxmlformats.org/officeDocument/2006/relationships/image" Target="../media/image70.png"/><Relationship Id="rId164" Type="http://schemas.openxmlformats.org/officeDocument/2006/relationships/image" Target="../media/image162.png"/><Relationship Id="rId163" Type="http://schemas.openxmlformats.org/officeDocument/2006/relationships/image" Target="../media/image154.png"/><Relationship Id="rId162" Type="http://schemas.openxmlformats.org/officeDocument/2006/relationships/image" Target="../media/image161.png"/><Relationship Id="rId169" Type="http://schemas.openxmlformats.org/officeDocument/2006/relationships/image" Target="../media/image168.png"/><Relationship Id="rId168" Type="http://schemas.openxmlformats.org/officeDocument/2006/relationships/image" Target="../media/image160.png"/><Relationship Id="rId167" Type="http://schemas.openxmlformats.org/officeDocument/2006/relationships/image" Target="../media/image166.png"/><Relationship Id="rId166" Type="http://schemas.openxmlformats.org/officeDocument/2006/relationships/image" Target="../media/image171.png"/><Relationship Id="rId51" Type="http://schemas.openxmlformats.org/officeDocument/2006/relationships/image" Target="../media/image46.png"/><Relationship Id="rId50" Type="http://schemas.openxmlformats.org/officeDocument/2006/relationships/image" Target="../media/image40.png"/><Relationship Id="rId53" Type="http://schemas.openxmlformats.org/officeDocument/2006/relationships/image" Target="../media/image50.png"/><Relationship Id="rId52" Type="http://schemas.openxmlformats.org/officeDocument/2006/relationships/image" Target="../media/image47.png"/><Relationship Id="rId55" Type="http://schemas.openxmlformats.org/officeDocument/2006/relationships/image" Target="../media/image54.png"/><Relationship Id="rId161" Type="http://schemas.openxmlformats.org/officeDocument/2006/relationships/image" Target="../media/image155.png"/><Relationship Id="rId54" Type="http://schemas.openxmlformats.org/officeDocument/2006/relationships/image" Target="../media/image43.png"/><Relationship Id="rId160" Type="http://schemas.openxmlformats.org/officeDocument/2006/relationships/image" Target="../media/image156.png"/><Relationship Id="rId57" Type="http://schemas.openxmlformats.org/officeDocument/2006/relationships/image" Target="../media/image52.png"/><Relationship Id="rId56" Type="http://schemas.openxmlformats.org/officeDocument/2006/relationships/image" Target="../media/image61.png"/><Relationship Id="rId159" Type="http://schemas.openxmlformats.org/officeDocument/2006/relationships/image" Target="../media/image163.png"/><Relationship Id="rId59" Type="http://schemas.openxmlformats.org/officeDocument/2006/relationships/image" Target="../media/image59.png"/><Relationship Id="rId154" Type="http://schemas.openxmlformats.org/officeDocument/2006/relationships/image" Target="../media/image157.png"/><Relationship Id="rId58" Type="http://schemas.openxmlformats.org/officeDocument/2006/relationships/image" Target="../media/image56.png"/><Relationship Id="rId153" Type="http://schemas.openxmlformats.org/officeDocument/2006/relationships/image" Target="../media/image148.png"/><Relationship Id="rId152" Type="http://schemas.openxmlformats.org/officeDocument/2006/relationships/image" Target="../media/image150.png"/><Relationship Id="rId151" Type="http://schemas.openxmlformats.org/officeDocument/2006/relationships/image" Target="../media/image145.png"/><Relationship Id="rId272" Type="http://schemas.openxmlformats.org/officeDocument/2006/relationships/image" Target="../media/image273.png"/><Relationship Id="rId158" Type="http://schemas.openxmlformats.org/officeDocument/2006/relationships/image" Target="../media/image153.png"/><Relationship Id="rId157" Type="http://schemas.openxmlformats.org/officeDocument/2006/relationships/image" Target="../media/image177.png"/><Relationship Id="rId156" Type="http://schemas.openxmlformats.org/officeDocument/2006/relationships/image" Target="../media/image142.png"/><Relationship Id="rId155" Type="http://schemas.openxmlformats.org/officeDocument/2006/relationships/image" Target="../media/image151.png"/><Relationship Id="rId107" Type="http://schemas.openxmlformats.org/officeDocument/2006/relationships/image" Target="../media/image105.png"/><Relationship Id="rId228" Type="http://schemas.openxmlformats.org/officeDocument/2006/relationships/image" Target="../media/image225.png"/><Relationship Id="rId106" Type="http://schemas.openxmlformats.org/officeDocument/2006/relationships/image" Target="../media/image104.png"/><Relationship Id="rId227" Type="http://schemas.openxmlformats.org/officeDocument/2006/relationships/image" Target="../media/image214.png"/><Relationship Id="rId105" Type="http://schemas.openxmlformats.org/officeDocument/2006/relationships/image" Target="../media/image101.png"/><Relationship Id="rId226" Type="http://schemas.openxmlformats.org/officeDocument/2006/relationships/image" Target="../media/image220.png"/><Relationship Id="rId104" Type="http://schemas.openxmlformats.org/officeDocument/2006/relationships/image" Target="../media/image99.png"/><Relationship Id="rId225" Type="http://schemas.openxmlformats.org/officeDocument/2006/relationships/image" Target="../media/image209.png"/><Relationship Id="rId109" Type="http://schemas.openxmlformats.org/officeDocument/2006/relationships/image" Target="../media/image107.png"/><Relationship Id="rId108" Type="http://schemas.openxmlformats.org/officeDocument/2006/relationships/image" Target="../media/image109.png"/><Relationship Id="rId229" Type="http://schemas.openxmlformats.org/officeDocument/2006/relationships/image" Target="../media/image252.png"/><Relationship Id="rId220" Type="http://schemas.openxmlformats.org/officeDocument/2006/relationships/image" Target="../media/image221.png"/><Relationship Id="rId103" Type="http://schemas.openxmlformats.org/officeDocument/2006/relationships/image" Target="../media/image103.png"/><Relationship Id="rId224" Type="http://schemas.openxmlformats.org/officeDocument/2006/relationships/image" Target="../media/image224.png"/><Relationship Id="rId102" Type="http://schemas.openxmlformats.org/officeDocument/2006/relationships/image" Target="../media/image98.png"/><Relationship Id="rId223" Type="http://schemas.openxmlformats.org/officeDocument/2006/relationships/image" Target="../media/image222.png"/><Relationship Id="rId101" Type="http://schemas.openxmlformats.org/officeDocument/2006/relationships/image" Target="../media/image89.png"/><Relationship Id="rId222" Type="http://schemas.openxmlformats.org/officeDocument/2006/relationships/image" Target="../media/image223.png"/><Relationship Id="rId100" Type="http://schemas.openxmlformats.org/officeDocument/2006/relationships/image" Target="../media/image102.png"/><Relationship Id="rId221" Type="http://schemas.openxmlformats.org/officeDocument/2006/relationships/image" Target="../media/image228.png"/><Relationship Id="rId217" Type="http://schemas.openxmlformats.org/officeDocument/2006/relationships/image" Target="../media/image231.png"/><Relationship Id="rId216" Type="http://schemas.openxmlformats.org/officeDocument/2006/relationships/image" Target="../media/image216.png"/><Relationship Id="rId215" Type="http://schemas.openxmlformats.org/officeDocument/2006/relationships/image" Target="../media/image217.png"/><Relationship Id="rId214" Type="http://schemas.openxmlformats.org/officeDocument/2006/relationships/image" Target="../media/image212.png"/><Relationship Id="rId219" Type="http://schemas.openxmlformats.org/officeDocument/2006/relationships/image" Target="../media/image218.png"/><Relationship Id="rId218" Type="http://schemas.openxmlformats.org/officeDocument/2006/relationships/image" Target="../media/image213.png"/><Relationship Id="rId213" Type="http://schemas.openxmlformats.org/officeDocument/2006/relationships/image" Target="../media/image210.png"/><Relationship Id="rId212" Type="http://schemas.openxmlformats.org/officeDocument/2006/relationships/image" Target="../media/image196.png"/><Relationship Id="rId211" Type="http://schemas.openxmlformats.org/officeDocument/2006/relationships/image" Target="../media/image211.png"/><Relationship Id="rId210" Type="http://schemas.openxmlformats.org/officeDocument/2006/relationships/image" Target="../media/image198.png"/><Relationship Id="rId129" Type="http://schemas.openxmlformats.org/officeDocument/2006/relationships/image" Target="../media/image130.png"/><Relationship Id="rId128" Type="http://schemas.openxmlformats.org/officeDocument/2006/relationships/image" Target="../media/image133.png"/><Relationship Id="rId249" Type="http://schemas.openxmlformats.org/officeDocument/2006/relationships/image" Target="../media/image247.png"/><Relationship Id="rId127" Type="http://schemas.openxmlformats.org/officeDocument/2006/relationships/image" Target="../media/image118.png"/><Relationship Id="rId248" Type="http://schemas.openxmlformats.org/officeDocument/2006/relationships/image" Target="../media/image243.png"/><Relationship Id="rId126" Type="http://schemas.openxmlformats.org/officeDocument/2006/relationships/image" Target="../media/image129.png"/><Relationship Id="rId247" Type="http://schemas.openxmlformats.org/officeDocument/2006/relationships/image" Target="../media/image239.png"/><Relationship Id="rId121" Type="http://schemas.openxmlformats.org/officeDocument/2006/relationships/image" Target="../media/image126.png"/><Relationship Id="rId242" Type="http://schemas.openxmlformats.org/officeDocument/2006/relationships/image" Target="../media/image237.png"/><Relationship Id="rId120" Type="http://schemas.openxmlformats.org/officeDocument/2006/relationships/image" Target="../media/image113.png"/><Relationship Id="rId241" Type="http://schemas.openxmlformats.org/officeDocument/2006/relationships/image" Target="../media/image250.png"/><Relationship Id="rId240" Type="http://schemas.openxmlformats.org/officeDocument/2006/relationships/image" Target="../media/image240.png"/><Relationship Id="rId125" Type="http://schemas.openxmlformats.org/officeDocument/2006/relationships/image" Target="../media/image108.png"/><Relationship Id="rId246" Type="http://schemas.openxmlformats.org/officeDocument/2006/relationships/image" Target="../media/image238.png"/><Relationship Id="rId124" Type="http://schemas.openxmlformats.org/officeDocument/2006/relationships/image" Target="../media/image119.png"/><Relationship Id="rId245" Type="http://schemas.openxmlformats.org/officeDocument/2006/relationships/image" Target="../media/image241.png"/><Relationship Id="rId123" Type="http://schemas.openxmlformats.org/officeDocument/2006/relationships/image" Target="../media/image122.png"/><Relationship Id="rId244" Type="http://schemas.openxmlformats.org/officeDocument/2006/relationships/image" Target="../media/image230.png"/><Relationship Id="rId122" Type="http://schemas.openxmlformats.org/officeDocument/2006/relationships/image" Target="../media/image127.png"/><Relationship Id="rId243" Type="http://schemas.openxmlformats.org/officeDocument/2006/relationships/image" Target="../media/image245.png"/><Relationship Id="rId95" Type="http://schemas.openxmlformats.org/officeDocument/2006/relationships/image" Target="../media/image97.png"/><Relationship Id="rId94" Type="http://schemas.openxmlformats.org/officeDocument/2006/relationships/image" Target="../media/image92.png"/><Relationship Id="rId97" Type="http://schemas.openxmlformats.org/officeDocument/2006/relationships/image" Target="../media/image87.png"/><Relationship Id="rId96" Type="http://schemas.openxmlformats.org/officeDocument/2006/relationships/image" Target="../media/image86.png"/><Relationship Id="rId99" Type="http://schemas.openxmlformats.org/officeDocument/2006/relationships/image" Target="../media/image95.png"/><Relationship Id="rId98" Type="http://schemas.openxmlformats.org/officeDocument/2006/relationships/image" Target="../media/image80.png"/><Relationship Id="rId91" Type="http://schemas.openxmlformats.org/officeDocument/2006/relationships/image" Target="../media/image83.png"/><Relationship Id="rId90" Type="http://schemas.openxmlformats.org/officeDocument/2006/relationships/image" Target="../media/image90.png"/><Relationship Id="rId93" Type="http://schemas.openxmlformats.org/officeDocument/2006/relationships/image" Target="../media/image79.png"/><Relationship Id="rId92" Type="http://schemas.openxmlformats.org/officeDocument/2006/relationships/image" Target="../media/image111.png"/><Relationship Id="rId118" Type="http://schemas.openxmlformats.org/officeDocument/2006/relationships/image" Target="../media/image117.png"/><Relationship Id="rId239" Type="http://schemas.openxmlformats.org/officeDocument/2006/relationships/image" Target="../media/image234.png"/><Relationship Id="rId117" Type="http://schemas.openxmlformats.org/officeDocument/2006/relationships/image" Target="../media/image124.png"/><Relationship Id="rId238" Type="http://schemas.openxmlformats.org/officeDocument/2006/relationships/image" Target="../media/image236.png"/><Relationship Id="rId116" Type="http://schemas.openxmlformats.org/officeDocument/2006/relationships/image" Target="../media/image110.png"/><Relationship Id="rId237" Type="http://schemas.openxmlformats.org/officeDocument/2006/relationships/image" Target="../media/image235.png"/><Relationship Id="rId115" Type="http://schemas.openxmlformats.org/officeDocument/2006/relationships/image" Target="../media/image115.png"/><Relationship Id="rId236" Type="http://schemas.openxmlformats.org/officeDocument/2006/relationships/image" Target="../media/image232.png"/><Relationship Id="rId119" Type="http://schemas.openxmlformats.org/officeDocument/2006/relationships/image" Target="../media/image114.png"/><Relationship Id="rId110" Type="http://schemas.openxmlformats.org/officeDocument/2006/relationships/image" Target="../media/image100.png"/><Relationship Id="rId231" Type="http://schemas.openxmlformats.org/officeDocument/2006/relationships/image" Target="../media/image248.png"/><Relationship Id="rId230" Type="http://schemas.openxmlformats.org/officeDocument/2006/relationships/image" Target="../media/image219.png"/><Relationship Id="rId114" Type="http://schemas.openxmlformats.org/officeDocument/2006/relationships/image" Target="../media/image106.png"/><Relationship Id="rId235" Type="http://schemas.openxmlformats.org/officeDocument/2006/relationships/image" Target="../media/image229.png"/><Relationship Id="rId113" Type="http://schemas.openxmlformats.org/officeDocument/2006/relationships/image" Target="../media/image112.png"/><Relationship Id="rId234" Type="http://schemas.openxmlformats.org/officeDocument/2006/relationships/image" Target="../media/image258.png"/><Relationship Id="rId112" Type="http://schemas.openxmlformats.org/officeDocument/2006/relationships/image" Target="../media/image128.png"/><Relationship Id="rId233" Type="http://schemas.openxmlformats.org/officeDocument/2006/relationships/image" Target="../media/image233.png"/><Relationship Id="rId111" Type="http://schemas.openxmlformats.org/officeDocument/2006/relationships/image" Target="../media/image116.png"/><Relationship Id="rId232" Type="http://schemas.openxmlformats.org/officeDocument/2006/relationships/image" Target="../media/image227.png"/><Relationship Id="rId206" Type="http://schemas.openxmlformats.org/officeDocument/2006/relationships/image" Target="../media/image200.png"/><Relationship Id="rId205" Type="http://schemas.openxmlformats.org/officeDocument/2006/relationships/image" Target="../media/image215.png"/><Relationship Id="rId204" Type="http://schemas.openxmlformats.org/officeDocument/2006/relationships/image" Target="../media/image206.png"/><Relationship Id="rId203" Type="http://schemas.openxmlformats.org/officeDocument/2006/relationships/image" Target="../media/image192.png"/><Relationship Id="rId209" Type="http://schemas.openxmlformats.org/officeDocument/2006/relationships/image" Target="../media/image205.png"/><Relationship Id="rId208" Type="http://schemas.openxmlformats.org/officeDocument/2006/relationships/image" Target="../media/image208.png"/><Relationship Id="rId207" Type="http://schemas.openxmlformats.org/officeDocument/2006/relationships/image" Target="../media/image207.png"/><Relationship Id="rId202" Type="http://schemas.openxmlformats.org/officeDocument/2006/relationships/image" Target="../media/image201.png"/><Relationship Id="rId201" Type="http://schemas.openxmlformats.org/officeDocument/2006/relationships/image" Target="../media/image195.png"/><Relationship Id="rId200" Type="http://schemas.openxmlformats.org/officeDocument/2006/relationships/image" Target="../media/image190.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6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67.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65.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nnouncement">
  <p:cSld name="Announcement">
    <p:spTree>
      <p:nvGrpSpPr>
        <p:cNvPr id="12" name="Shape 12"/>
        <p:cNvGrpSpPr/>
        <p:nvPr/>
      </p:nvGrpSpPr>
      <p:grpSpPr>
        <a:xfrm>
          <a:off x="0" y="0"/>
          <a:ext cx="0" cy="0"/>
          <a:chOff x="0" y="0"/>
          <a:chExt cx="0" cy="0"/>
        </a:xfrm>
      </p:grpSpPr>
      <p:grpSp>
        <p:nvGrpSpPr>
          <p:cNvPr id="13" name="Google Shape;13;p15"/>
          <p:cNvGrpSpPr/>
          <p:nvPr/>
        </p:nvGrpSpPr>
        <p:grpSpPr>
          <a:xfrm>
            <a:off x="6273767" y="1098550"/>
            <a:ext cx="4505004" cy="4660900"/>
            <a:chOff x="12549168" y="2197100"/>
            <a:chExt cx="9011182" cy="9321800"/>
          </a:xfrm>
        </p:grpSpPr>
        <p:pic>
          <p:nvPicPr>
            <p:cNvPr descr=" " id="14" name="Google Shape;14;p15"/>
            <p:cNvPicPr preferRelativeResize="0"/>
            <p:nvPr/>
          </p:nvPicPr>
          <p:blipFill rotWithShape="1">
            <a:blip r:embed="rId2">
              <a:alphaModFix/>
            </a:blip>
            <a:srcRect b="0" l="0" r="0" t="0"/>
            <a:stretch/>
          </p:blipFill>
          <p:spPr>
            <a:xfrm>
              <a:off x="17895941" y="4858296"/>
              <a:ext cx="3486189" cy="2806508"/>
            </a:xfrm>
            <a:prstGeom prst="rect">
              <a:avLst/>
            </a:prstGeom>
            <a:noFill/>
            <a:ln>
              <a:noFill/>
            </a:ln>
          </p:spPr>
        </p:pic>
        <p:pic>
          <p:nvPicPr>
            <p:cNvPr descr=" " id="15" name="Google Shape;15;p15"/>
            <p:cNvPicPr preferRelativeResize="0"/>
            <p:nvPr/>
          </p:nvPicPr>
          <p:blipFill rotWithShape="1">
            <a:blip r:embed="rId3">
              <a:alphaModFix/>
            </a:blip>
            <a:srcRect b="0" l="0" r="0" t="0"/>
            <a:stretch/>
          </p:blipFill>
          <p:spPr>
            <a:xfrm>
              <a:off x="13709875" y="5573492"/>
              <a:ext cx="2627442" cy="1480074"/>
            </a:xfrm>
            <a:prstGeom prst="rect">
              <a:avLst/>
            </a:prstGeom>
            <a:noFill/>
            <a:ln>
              <a:noFill/>
            </a:ln>
          </p:spPr>
        </p:pic>
        <p:pic>
          <p:nvPicPr>
            <p:cNvPr descr=" " id="16" name="Google Shape;16;p15"/>
            <p:cNvPicPr preferRelativeResize="0"/>
            <p:nvPr/>
          </p:nvPicPr>
          <p:blipFill rotWithShape="1">
            <a:blip r:embed="rId4">
              <a:alphaModFix/>
            </a:blip>
            <a:srcRect b="0" l="0" r="0" t="0"/>
            <a:stretch/>
          </p:blipFill>
          <p:spPr>
            <a:xfrm>
              <a:off x="17500208" y="5228642"/>
              <a:ext cx="1379511" cy="2569753"/>
            </a:xfrm>
            <a:prstGeom prst="rect">
              <a:avLst/>
            </a:prstGeom>
            <a:noFill/>
            <a:ln>
              <a:noFill/>
            </a:ln>
          </p:spPr>
        </p:pic>
        <p:pic>
          <p:nvPicPr>
            <p:cNvPr descr=" " id="17" name="Google Shape;17;p15"/>
            <p:cNvPicPr preferRelativeResize="0"/>
            <p:nvPr/>
          </p:nvPicPr>
          <p:blipFill rotWithShape="1">
            <a:blip r:embed="rId5">
              <a:alphaModFix/>
            </a:blip>
            <a:srcRect b="0" l="0" r="0" t="0"/>
            <a:stretch/>
          </p:blipFill>
          <p:spPr>
            <a:xfrm>
              <a:off x="16676688" y="7061550"/>
              <a:ext cx="1666885" cy="2498406"/>
            </a:xfrm>
            <a:prstGeom prst="rect">
              <a:avLst/>
            </a:prstGeom>
            <a:noFill/>
            <a:ln>
              <a:noFill/>
            </a:ln>
          </p:spPr>
        </p:pic>
        <p:pic>
          <p:nvPicPr>
            <p:cNvPr descr=" " id="18" name="Google Shape;18;p15"/>
            <p:cNvPicPr preferRelativeResize="0"/>
            <p:nvPr/>
          </p:nvPicPr>
          <p:blipFill rotWithShape="1">
            <a:blip r:embed="rId6">
              <a:alphaModFix/>
            </a:blip>
            <a:srcRect b="0" l="0" r="0" t="0"/>
            <a:stretch/>
          </p:blipFill>
          <p:spPr>
            <a:xfrm>
              <a:off x="19099913" y="2197100"/>
              <a:ext cx="2281820" cy="3011233"/>
            </a:xfrm>
            <a:prstGeom prst="rect">
              <a:avLst/>
            </a:prstGeom>
            <a:noFill/>
            <a:ln>
              <a:noFill/>
            </a:ln>
          </p:spPr>
        </p:pic>
        <p:pic>
          <p:nvPicPr>
            <p:cNvPr descr=" " id="19" name="Google Shape;19;p15"/>
            <p:cNvPicPr preferRelativeResize="0"/>
            <p:nvPr/>
          </p:nvPicPr>
          <p:blipFill rotWithShape="1">
            <a:blip r:embed="rId7">
              <a:alphaModFix/>
            </a:blip>
            <a:srcRect b="0" l="0" r="0" t="0"/>
            <a:stretch/>
          </p:blipFill>
          <p:spPr>
            <a:xfrm>
              <a:off x="14487054" y="7969569"/>
              <a:ext cx="2474329" cy="1597608"/>
            </a:xfrm>
            <a:prstGeom prst="rect">
              <a:avLst/>
            </a:prstGeom>
            <a:noFill/>
            <a:ln>
              <a:noFill/>
            </a:ln>
          </p:spPr>
        </p:pic>
        <p:pic>
          <p:nvPicPr>
            <p:cNvPr descr=" " id="20" name="Google Shape;20;p15"/>
            <p:cNvPicPr preferRelativeResize="0"/>
            <p:nvPr/>
          </p:nvPicPr>
          <p:blipFill rotWithShape="1">
            <a:blip r:embed="rId8">
              <a:alphaModFix/>
            </a:blip>
            <a:srcRect b="0" l="0" r="0" t="0"/>
            <a:stretch/>
          </p:blipFill>
          <p:spPr>
            <a:xfrm>
              <a:off x="18256349" y="6968443"/>
              <a:ext cx="1453736" cy="1738912"/>
            </a:xfrm>
            <a:prstGeom prst="rect">
              <a:avLst/>
            </a:prstGeom>
            <a:noFill/>
            <a:ln>
              <a:noFill/>
            </a:ln>
          </p:spPr>
        </p:pic>
        <p:pic>
          <p:nvPicPr>
            <p:cNvPr descr=" " id="21" name="Google Shape;21;p15"/>
            <p:cNvPicPr preferRelativeResize="0"/>
            <p:nvPr/>
          </p:nvPicPr>
          <p:blipFill rotWithShape="1">
            <a:blip r:embed="rId9">
              <a:alphaModFix/>
            </a:blip>
            <a:srcRect b="0" l="0" r="0" t="0"/>
            <a:stretch/>
          </p:blipFill>
          <p:spPr>
            <a:xfrm>
              <a:off x="15495738" y="4956187"/>
              <a:ext cx="1483208" cy="1914599"/>
            </a:xfrm>
            <a:prstGeom prst="rect">
              <a:avLst/>
            </a:prstGeom>
            <a:noFill/>
            <a:ln>
              <a:noFill/>
            </a:ln>
          </p:spPr>
        </p:pic>
        <p:pic>
          <p:nvPicPr>
            <p:cNvPr descr=" " id="22" name="Google Shape;22;p15"/>
            <p:cNvPicPr preferRelativeResize="0"/>
            <p:nvPr/>
          </p:nvPicPr>
          <p:blipFill rotWithShape="1">
            <a:blip r:embed="rId10">
              <a:alphaModFix/>
            </a:blip>
            <a:srcRect b="0" l="0" r="0" t="0"/>
            <a:stretch/>
          </p:blipFill>
          <p:spPr>
            <a:xfrm>
              <a:off x="14743070" y="9629882"/>
              <a:ext cx="2011217" cy="1889018"/>
            </a:xfrm>
            <a:prstGeom prst="rect">
              <a:avLst/>
            </a:prstGeom>
            <a:noFill/>
            <a:ln>
              <a:noFill/>
            </a:ln>
          </p:spPr>
        </p:pic>
        <p:pic>
          <p:nvPicPr>
            <p:cNvPr descr=" " id="23" name="Google Shape;23;p15"/>
            <p:cNvPicPr preferRelativeResize="0"/>
            <p:nvPr/>
          </p:nvPicPr>
          <p:blipFill rotWithShape="1">
            <a:blip r:embed="rId11">
              <a:alphaModFix/>
            </a:blip>
            <a:srcRect b="0" l="0" r="0" t="0"/>
            <a:stretch/>
          </p:blipFill>
          <p:spPr>
            <a:xfrm>
              <a:off x="18362626" y="2555233"/>
              <a:ext cx="751577" cy="2031485"/>
            </a:xfrm>
            <a:prstGeom prst="rect">
              <a:avLst/>
            </a:prstGeom>
            <a:noFill/>
            <a:ln>
              <a:noFill/>
            </a:ln>
          </p:spPr>
        </p:pic>
        <p:pic>
          <p:nvPicPr>
            <p:cNvPr descr=" " id="24" name="Google Shape;24;p15"/>
            <p:cNvPicPr preferRelativeResize="0"/>
            <p:nvPr/>
          </p:nvPicPr>
          <p:blipFill rotWithShape="1">
            <a:blip r:embed="rId12">
              <a:alphaModFix/>
            </a:blip>
            <a:srcRect b="0" l="0" r="0" t="0"/>
            <a:stretch/>
          </p:blipFill>
          <p:spPr>
            <a:xfrm>
              <a:off x="18925961" y="2878404"/>
              <a:ext cx="1309752" cy="1758262"/>
            </a:xfrm>
            <a:prstGeom prst="rect">
              <a:avLst/>
            </a:prstGeom>
            <a:noFill/>
            <a:ln>
              <a:noFill/>
            </a:ln>
          </p:spPr>
        </p:pic>
        <p:pic>
          <p:nvPicPr>
            <p:cNvPr descr=" " id="25" name="Google Shape;25;p15"/>
            <p:cNvPicPr preferRelativeResize="0"/>
            <p:nvPr/>
          </p:nvPicPr>
          <p:blipFill rotWithShape="1">
            <a:blip r:embed="rId13">
              <a:alphaModFix/>
            </a:blip>
            <a:srcRect b="0" l="0" r="0" t="0"/>
            <a:stretch/>
          </p:blipFill>
          <p:spPr>
            <a:xfrm>
              <a:off x="16544115" y="4461297"/>
              <a:ext cx="2804669" cy="730021"/>
            </a:xfrm>
            <a:prstGeom prst="rect">
              <a:avLst/>
            </a:prstGeom>
            <a:noFill/>
            <a:ln>
              <a:noFill/>
            </a:ln>
          </p:spPr>
        </p:pic>
        <p:pic>
          <p:nvPicPr>
            <p:cNvPr descr=" " id="26" name="Google Shape;26;p15"/>
            <p:cNvPicPr preferRelativeResize="0"/>
            <p:nvPr/>
          </p:nvPicPr>
          <p:blipFill rotWithShape="1">
            <a:blip r:embed="rId14">
              <a:alphaModFix/>
            </a:blip>
            <a:srcRect b="0" l="0" r="0" t="0"/>
            <a:stretch/>
          </p:blipFill>
          <p:spPr>
            <a:xfrm>
              <a:off x="18546600" y="6148884"/>
              <a:ext cx="718136" cy="1377088"/>
            </a:xfrm>
            <a:prstGeom prst="rect">
              <a:avLst/>
            </a:prstGeom>
            <a:noFill/>
            <a:ln>
              <a:noFill/>
            </a:ln>
          </p:spPr>
        </p:pic>
        <p:pic>
          <p:nvPicPr>
            <p:cNvPr descr=" " id="27" name="Google Shape;27;p15"/>
            <p:cNvPicPr preferRelativeResize="0"/>
            <p:nvPr/>
          </p:nvPicPr>
          <p:blipFill rotWithShape="1">
            <a:blip r:embed="rId15">
              <a:alphaModFix/>
            </a:blip>
            <a:srcRect b="0" l="0" r="0" t="0"/>
            <a:stretch/>
          </p:blipFill>
          <p:spPr>
            <a:xfrm>
              <a:off x="16538658" y="7601462"/>
              <a:ext cx="745027" cy="1781178"/>
            </a:xfrm>
            <a:prstGeom prst="rect">
              <a:avLst/>
            </a:prstGeom>
            <a:noFill/>
            <a:ln>
              <a:noFill/>
            </a:ln>
          </p:spPr>
        </p:pic>
        <p:pic>
          <p:nvPicPr>
            <p:cNvPr descr=" " id="28" name="Google Shape;28;p15"/>
            <p:cNvPicPr preferRelativeResize="0"/>
            <p:nvPr/>
          </p:nvPicPr>
          <p:blipFill rotWithShape="1">
            <a:blip r:embed="rId16">
              <a:alphaModFix/>
            </a:blip>
            <a:srcRect b="0" l="0" r="0" t="0"/>
            <a:stretch/>
          </p:blipFill>
          <p:spPr>
            <a:xfrm>
              <a:off x="16639873" y="7052695"/>
              <a:ext cx="1323644" cy="1229130"/>
            </a:xfrm>
            <a:prstGeom prst="rect">
              <a:avLst/>
            </a:prstGeom>
            <a:noFill/>
            <a:ln>
              <a:noFill/>
            </a:ln>
          </p:spPr>
        </p:pic>
        <p:pic>
          <p:nvPicPr>
            <p:cNvPr descr=" " id="29" name="Google Shape;29;p15"/>
            <p:cNvPicPr preferRelativeResize="0"/>
            <p:nvPr/>
          </p:nvPicPr>
          <p:blipFill rotWithShape="1">
            <a:blip r:embed="rId17">
              <a:alphaModFix/>
            </a:blip>
            <a:srcRect b="0" l="0" r="0" t="0"/>
            <a:stretch/>
          </p:blipFill>
          <p:spPr>
            <a:xfrm>
              <a:off x="14935182" y="3790488"/>
              <a:ext cx="1552968" cy="1149731"/>
            </a:xfrm>
            <a:prstGeom prst="rect">
              <a:avLst/>
            </a:prstGeom>
            <a:noFill/>
            <a:ln>
              <a:noFill/>
            </a:ln>
          </p:spPr>
        </p:pic>
        <p:pic>
          <p:nvPicPr>
            <p:cNvPr descr=" " id="30" name="Google Shape;30;p15"/>
            <p:cNvPicPr preferRelativeResize="0"/>
            <p:nvPr/>
          </p:nvPicPr>
          <p:blipFill rotWithShape="1">
            <a:blip r:embed="rId18">
              <a:alphaModFix/>
            </a:blip>
            <a:srcRect b="0" l="0" r="0" t="0"/>
            <a:stretch/>
          </p:blipFill>
          <p:spPr>
            <a:xfrm>
              <a:off x="19576719" y="8391454"/>
              <a:ext cx="348698" cy="2043322"/>
            </a:xfrm>
            <a:prstGeom prst="rect">
              <a:avLst/>
            </a:prstGeom>
            <a:noFill/>
            <a:ln>
              <a:noFill/>
            </a:ln>
          </p:spPr>
        </p:pic>
        <p:pic>
          <p:nvPicPr>
            <p:cNvPr descr=" " id="31" name="Google Shape;31;p15"/>
            <p:cNvPicPr preferRelativeResize="0"/>
            <p:nvPr/>
          </p:nvPicPr>
          <p:blipFill rotWithShape="1">
            <a:blip r:embed="rId19">
              <a:alphaModFix/>
            </a:blip>
            <a:srcRect b="0" l="0" r="0" t="0"/>
            <a:stretch/>
          </p:blipFill>
          <p:spPr>
            <a:xfrm>
              <a:off x="15805736" y="7185099"/>
              <a:ext cx="546962" cy="706047"/>
            </a:xfrm>
            <a:prstGeom prst="rect">
              <a:avLst/>
            </a:prstGeom>
            <a:noFill/>
            <a:ln>
              <a:noFill/>
            </a:ln>
          </p:spPr>
        </p:pic>
        <p:pic>
          <p:nvPicPr>
            <p:cNvPr descr=" " id="32" name="Google Shape;32;p15"/>
            <p:cNvPicPr preferRelativeResize="0"/>
            <p:nvPr/>
          </p:nvPicPr>
          <p:blipFill rotWithShape="1">
            <a:blip r:embed="rId20">
              <a:alphaModFix/>
            </a:blip>
            <a:srcRect b="0" l="0" r="0" t="0"/>
            <a:stretch/>
          </p:blipFill>
          <p:spPr>
            <a:xfrm>
              <a:off x="17184950" y="2490781"/>
              <a:ext cx="1036469" cy="1881284"/>
            </a:xfrm>
            <a:prstGeom prst="rect">
              <a:avLst/>
            </a:prstGeom>
            <a:noFill/>
            <a:ln>
              <a:noFill/>
            </a:ln>
          </p:spPr>
        </p:pic>
        <p:pic>
          <p:nvPicPr>
            <p:cNvPr descr=" " id="33" name="Google Shape;33;p15"/>
            <p:cNvPicPr preferRelativeResize="0"/>
            <p:nvPr/>
          </p:nvPicPr>
          <p:blipFill rotWithShape="1">
            <a:blip r:embed="rId21">
              <a:alphaModFix/>
            </a:blip>
            <a:srcRect b="0" l="0" r="0" t="0"/>
            <a:stretch/>
          </p:blipFill>
          <p:spPr>
            <a:xfrm>
              <a:off x="18259524" y="9069698"/>
              <a:ext cx="1275616" cy="1297663"/>
            </a:xfrm>
            <a:prstGeom prst="rect">
              <a:avLst/>
            </a:prstGeom>
            <a:noFill/>
            <a:ln>
              <a:noFill/>
            </a:ln>
          </p:spPr>
        </p:pic>
        <p:pic>
          <p:nvPicPr>
            <p:cNvPr descr=" " id="34" name="Google Shape;34;p15"/>
            <p:cNvPicPr preferRelativeResize="0"/>
            <p:nvPr/>
          </p:nvPicPr>
          <p:blipFill rotWithShape="1">
            <a:blip r:embed="rId22">
              <a:alphaModFix/>
            </a:blip>
            <a:srcRect b="0" l="0" r="0" t="0"/>
            <a:stretch/>
          </p:blipFill>
          <p:spPr>
            <a:xfrm>
              <a:off x="20222912" y="4065343"/>
              <a:ext cx="754653" cy="1542796"/>
            </a:xfrm>
            <a:prstGeom prst="rect">
              <a:avLst/>
            </a:prstGeom>
            <a:noFill/>
            <a:ln>
              <a:noFill/>
            </a:ln>
          </p:spPr>
        </p:pic>
        <p:pic>
          <p:nvPicPr>
            <p:cNvPr descr=" " id="35" name="Google Shape;35;p15"/>
            <p:cNvPicPr preferRelativeResize="0"/>
            <p:nvPr/>
          </p:nvPicPr>
          <p:blipFill rotWithShape="1">
            <a:blip r:embed="rId23">
              <a:alphaModFix/>
            </a:blip>
            <a:srcRect b="0" l="0" r="0" t="0"/>
            <a:stretch/>
          </p:blipFill>
          <p:spPr>
            <a:xfrm>
              <a:off x="12549168" y="7691106"/>
              <a:ext cx="824512" cy="1624119"/>
            </a:xfrm>
            <a:prstGeom prst="rect">
              <a:avLst/>
            </a:prstGeom>
            <a:noFill/>
            <a:ln>
              <a:noFill/>
            </a:ln>
          </p:spPr>
        </p:pic>
        <p:pic>
          <p:nvPicPr>
            <p:cNvPr descr=" " id="36" name="Google Shape;36;p15"/>
            <p:cNvPicPr preferRelativeResize="0"/>
            <p:nvPr/>
          </p:nvPicPr>
          <p:blipFill rotWithShape="1">
            <a:blip r:embed="rId24">
              <a:alphaModFix/>
            </a:blip>
            <a:srcRect b="0" l="0" r="0" t="0"/>
            <a:stretch/>
          </p:blipFill>
          <p:spPr>
            <a:xfrm>
              <a:off x="14479016" y="6199550"/>
              <a:ext cx="1389137" cy="781115"/>
            </a:xfrm>
            <a:prstGeom prst="rect">
              <a:avLst/>
            </a:prstGeom>
            <a:noFill/>
            <a:ln>
              <a:noFill/>
            </a:ln>
          </p:spPr>
        </p:pic>
        <p:pic>
          <p:nvPicPr>
            <p:cNvPr descr=" " id="37" name="Google Shape;37;p15"/>
            <p:cNvPicPr preferRelativeResize="0"/>
            <p:nvPr/>
          </p:nvPicPr>
          <p:blipFill rotWithShape="1">
            <a:blip r:embed="rId25">
              <a:alphaModFix/>
            </a:blip>
            <a:srcRect b="0" l="0" r="0" t="0"/>
            <a:stretch/>
          </p:blipFill>
          <p:spPr>
            <a:xfrm>
              <a:off x="19165306" y="2830531"/>
              <a:ext cx="1362245" cy="781534"/>
            </a:xfrm>
            <a:prstGeom prst="rect">
              <a:avLst/>
            </a:prstGeom>
            <a:noFill/>
            <a:ln>
              <a:noFill/>
            </a:ln>
          </p:spPr>
        </p:pic>
        <p:pic>
          <p:nvPicPr>
            <p:cNvPr descr=" " id="38" name="Google Shape;38;p15"/>
            <p:cNvPicPr preferRelativeResize="0"/>
            <p:nvPr/>
          </p:nvPicPr>
          <p:blipFill rotWithShape="1">
            <a:blip r:embed="rId26">
              <a:alphaModFix/>
            </a:blip>
            <a:srcRect b="0" l="0" r="0" t="0"/>
            <a:stretch/>
          </p:blipFill>
          <p:spPr>
            <a:xfrm>
              <a:off x="16371156" y="9738550"/>
              <a:ext cx="617912" cy="1196355"/>
            </a:xfrm>
            <a:prstGeom prst="rect">
              <a:avLst/>
            </a:prstGeom>
            <a:noFill/>
            <a:ln>
              <a:noFill/>
            </a:ln>
          </p:spPr>
        </p:pic>
        <p:pic>
          <p:nvPicPr>
            <p:cNvPr descr=" " id="39" name="Google Shape;39;p15"/>
            <p:cNvPicPr preferRelativeResize="0"/>
            <p:nvPr/>
          </p:nvPicPr>
          <p:blipFill rotWithShape="1">
            <a:blip r:embed="rId27">
              <a:alphaModFix/>
            </a:blip>
            <a:srcRect b="0" l="0" r="0" t="0"/>
            <a:stretch/>
          </p:blipFill>
          <p:spPr>
            <a:xfrm>
              <a:off x="15157658" y="10587915"/>
              <a:ext cx="1056316" cy="587471"/>
            </a:xfrm>
            <a:prstGeom prst="rect">
              <a:avLst/>
            </a:prstGeom>
            <a:noFill/>
            <a:ln>
              <a:noFill/>
            </a:ln>
          </p:spPr>
        </p:pic>
        <p:pic>
          <p:nvPicPr>
            <p:cNvPr descr=" " id="40" name="Google Shape;40;p15"/>
            <p:cNvPicPr preferRelativeResize="0"/>
            <p:nvPr/>
          </p:nvPicPr>
          <p:blipFill rotWithShape="1">
            <a:blip r:embed="rId28">
              <a:alphaModFix/>
            </a:blip>
            <a:srcRect b="0" l="0" r="0" t="0"/>
            <a:stretch/>
          </p:blipFill>
          <p:spPr>
            <a:xfrm>
              <a:off x="19177313" y="3429722"/>
              <a:ext cx="391169" cy="1092095"/>
            </a:xfrm>
            <a:prstGeom prst="rect">
              <a:avLst/>
            </a:prstGeom>
            <a:noFill/>
            <a:ln>
              <a:noFill/>
            </a:ln>
          </p:spPr>
        </p:pic>
        <p:pic>
          <p:nvPicPr>
            <p:cNvPr descr=" " id="41" name="Google Shape;41;p15"/>
            <p:cNvPicPr preferRelativeResize="0"/>
            <p:nvPr/>
          </p:nvPicPr>
          <p:blipFill rotWithShape="1">
            <a:blip r:embed="rId29">
              <a:alphaModFix/>
            </a:blip>
            <a:srcRect b="0" l="0" r="0" t="0"/>
            <a:stretch/>
          </p:blipFill>
          <p:spPr>
            <a:xfrm>
              <a:off x="12597395" y="6590385"/>
              <a:ext cx="1282463" cy="1097018"/>
            </a:xfrm>
            <a:prstGeom prst="rect">
              <a:avLst/>
            </a:prstGeom>
            <a:noFill/>
            <a:ln>
              <a:noFill/>
            </a:ln>
          </p:spPr>
        </p:pic>
        <p:pic>
          <p:nvPicPr>
            <p:cNvPr descr=" " id="42" name="Google Shape;42;p15"/>
            <p:cNvPicPr preferRelativeResize="0"/>
            <p:nvPr/>
          </p:nvPicPr>
          <p:blipFill rotWithShape="1">
            <a:blip r:embed="rId30">
              <a:alphaModFix/>
            </a:blip>
            <a:srcRect b="0" l="0" r="0" t="0"/>
            <a:stretch/>
          </p:blipFill>
          <p:spPr>
            <a:xfrm>
              <a:off x="13768719" y="9293951"/>
              <a:ext cx="1422082" cy="721523"/>
            </a:xfrm>
            <a:prstGeom prst="rect">
              <a:avLst/>
            </a:prstGeom>
            <a:noFill/>
            <a:ln>
              <a:noFill/>
            </a:ln>
          </p:spPr>
        </p:pic>
        <p:pic>
          <p:nvPicPr>
            <p:cNvPr descr=" " id="43" name="Google Shape;43;p15"/>
            <p:cNvPicPr preferRelativeResize="0"/>
            <p:nvPr/>
          </p:nvPicPr>
          <p:blipFill rotWithShape="1">
            <a:blip r:embed="rId31">
              <a:alphaModFix/>
            </a:blip>
            <a:srcRect b="0" l="0" r="0" t="0"/>
            <a:stretch/>
          </p:blipFill>
          <p:spPr>
            <a:xfrm>
              <a:off x="16287206" y="6958385"/>
              <a:ext cx="354652" cy="865823"/>
            </a:xfrm>
            <a:prstGeom prst="rect">
              <a:avLst/>
            </a:prstGeom>
            <a:noFill/>
            <a:ln>
              <a:noFill/>
            </a:ln>
          </p:spPr>
        </p:pic>
        <p:pic>
          <p:nvPicPr>
            <p:cNvPr descr=" " id="44" name="Google Shape;44;p15"/>
            <p:cNvPicPr preferRelativeResize="0"/>
            <p:nvPr/>
          </p:nvPicPr>
          <p:blipFill rotWithShape="1">
            <a:blip r:embed="rId32">
              <a:alphaModFix/>
            </a:blip>
            <a:srcRect b="0" l="0" r="0" t="0"/>
            <a:stretch/>
          </p:blipFill>
          <p:spPr>
            <a:xfrm>
              <a:off x="14694447" y="7823501"/>
              <a:ext cx="930887" cy="836789"/>
            </a:xfrm>
            <a:prstGeom prst="rect">
              <a:avLst/>
            </a:prstGeom>
            <a:noFill/>
            <a:ln>
              <a:noFill/>
            </a:ln>
          </p:spPr>
        </p:pic>
        <p:pic>
          <p:nvPicPr>
            <p:cNvPr descr=" " id="45" name="Google Shape;45;p15"/>
            <p:cNvPicPr preferRelativeResize="0"/>
            <p:nvPr/>
          </p:nvPicPr>
          <p:blipFill rotWithShape="1">
            <a:blip r:embed="rId33">
              <a:alphaModFix/>
            </a:blip>
            <a:srcRect b="0" l="0" r="0" t="0"/>
            <a:stretch/>
          </p:blipFill>
          <p:spPr>
            <a:xfrm>
              <a:off x="16510377" y="3606456"/>
              <a:ext cx="432648" cy="1374716"/>
            </a:xfrm>
            <a:prstGeom prst="rect">
              <a:avLst/>
            </a:prstGeom>
            <a:noFill/>
            <a:ln>
              <a:noFill/>
            </a:ln>
          </p:spPr>
        </p:pic>
        <p:pic>
          <p:nvPicPr>
            <p:cNvPr descr=" " id="46" name="Google Shape;46;p15"/>
            <p:cNvPicPr preferRelativeResize="0"/>
            <p:nvPr/>
          </p:nvPicPr>
          <p:blipFill rotWithShape="1">
            <a:blip r:embed="rId34">
              <a:alphaModFix/>
            </a:blip>
            <a:srcRect b="0" l="0" r="0" t="0"/>
            <a:stretch/>
          </p:blipFill>
          <p:spPr>
            <a:xfrm>
              <a:off x="14561874" y="7418043"/>
              <a:ext cx="1279189" cy="673602"/>
            </a:xfrm>
            <a:prstGeom prst="rect">
              <a:avLst/>
            </a:prstGeom>
            <a:noFill/>
            <a:ln>
              <a:noFill/>
            </a:ln>
          </p:spPr>
        </p:pic>
        <p:pic>
          <p:nvPicPr>
            <p:cNvPr descr=" " id="47" name="Google Shape;47;p15"/>
            <p:cNvPicPr preferRelativeResize="0"/>
            <p:nvPr/>
          </p:nvPicPr>
          <p:blipFill rotWithShape="1">
            <a:blip r:embed="rId35">
              <a:alphaModFix/>
            </a:blip>
            <a:srcRect b="0" l="0" r="0" t="0"/>
            <a:stretch/>
          </p:blipFill>
          <p:spPr>
            <a:xfrm>
              <a:off x="20876250" y="3605637"/>
              <a:ext cx="684100" cy="936327"/>
            </a:xfrm>
            <a:prstGeom prst="rect">
              <a:avLst/>
            </a:prstGeom>
            <a:noFill/>
            <a:ln>
              <a:noFill/>
            </a:ln>
          </p:spPr>
        </p:pic>
        <p:pic>
          <p:nvPicPr>
            <p:cNvPr descr=" " id="48" name="Google Shape;48;p15"/>
            <p:cNvPicPr preferRelativeResize="0"/>
            <p:nvPr/>
          </p:nvPicPr>
          <p:blipFill rotWithShape="1">
            <a:blip r:embed="rId36">
              <a:alphaModFix/>
            </a:blip>
            <a:srcRect b="0" l="0" r="0" t="0"/>
            <a:stretch/>
          </p:blipFill>
          <p:spPr>
            <a:xfrm>
              <a:off x="16317174" y="10363409"/>
              <a:ext cx="746615" cy="774663"/>
            </a:xfrm>
            <a:prstGeom prst="rect">
              <a:avLst/>
            </a:prstGeom>
            <a:noFill/>
            <a:ln>
              <a:noFill/>
            </a:ln>
          </p:spPr>
        </p:pic>
        <p:pic>
          <p:nvPicPr>
            <p:cNvPr descr=" " id="49" name="Google Shape;49;p15"/>
            <p:cNvPicPr preferRelativeResize="0"/>
            <p:nvPr/>
          </p:nvPicPr>
          <p:blipFill rotWithShape="1">
            <a:blip r:embed="rId37">
              <a:alphaModFix/>
            </a:blip>
            <a:srcRect b="0" l="0" r="0" t="0"/>
            <a:stretch/>
          </p:blipFill>
          <p:spPr>
            <a:xfrm>
              <a:off x="14360534" y="6737666"/>
              <a:ext cx="882860" cy="589034"/>
            </a:xfrm>
            <a:prstGeom prst="rect">
              <a:avLst/>
            </a:prstGeom>
            <a:noFill/>
            <a:ln>
              <a:noFill/>
            </a:ln>
          </p:spPr>
        </p:pic>
        <p:pic>
          <p:nvPicPr>
            <p:cNvPr descr=" " id="50" name="Google Shape;50;p15"/>
            <p:cNvPicPr preferRelativeResize="0"/>
            <p:nvPr/>
          </p:nvPicPr>
          <p:blipFill rotWithShape="1">
            <a:blip r:embed="rId38">
              <a:alphaModFix/>
            </a:blip>
            <a:srcRect b="0" l="0" r="0" t="0"/>
            <a:stretch/>
          </p:blipFill>
          <p:spPr>
            <a:xfrm>
              <a:off x="12754974" y="7963021"/>
              <a:ext cx="355049" cy="1023778"/>
            </a:xfrm>
            <a:prstGeom prst="rect">
              <a:avLst/>
            </a:prstGeom>
            <a:noFill/>
            <a:ln>
              <a:noFill/>
            </a:ln>
          </p:spPr>
        </p:pic>
        <p:pic>
          <p:nvPicPr>
            <p:cNvPr descr=" " id="51" name="Google Shape;51;p15"/>
            <p:cNvPicPr preferRelativeResize="0"/>
            <p:nvPr/>
          </p:nvPicPr>
          <p:blipFill rotWithShape="1">
            <a:blip r:embed="rId39">
              <a:alphaModFix/>
            </a:blip>
            <a:srcRect b="0" l="0" r="0" t="0"/>
            <a:stretch/>
          </p:blipFill>
          <p:spPr>
            <a:xfrm>
              <a:off x="15402163" y="9700679"/>
              <a:ext cx="323990" cy="1056596"/>
            </a:xfrm>
            <a:prstGeom prst="rect">
              <a:avLst/>
            </a:prstGeom>
            <a:noFill/>
            <a:ln>
              <a:noFill/>
            </a:ln>
          </p:spPr>
        </p:pic>
        <p:pic>
          <p:nvPicPr>
            <p:cNvPr descr=" " id="52" name="Google Shape;52;p15"/>
            <p:cNvPicPr preferRelativeResize="0"/>
            <p:nvPr/>
          </p:nvPicPr>
          <p:blipFill rotWithShape="1">
            <a:blip r:embed="rId40">
              <a:alphaModFix/>
            </a:blip>
            <a:srcRect b="0" l="0" r="0" t="0"/>
            <a:stretch/>
          </p:blipFill>
          <p:spPr>
            <a:xfrm>
              <a:off x="19789768" y="4552215"/>
              <a:ext cx="740264" cy="777239"/>
            </a:xfrm>
            <a:prstGeom prst="rect">
              <a:avLst/>
            </a:prstGeom>
            <a:noFill/>
            <a:ln>
              <a:noFill/>
            </a:ln>
          </p:spPr>
        </p:pic>
        <p:pic>
          <p:nvPicPr>
            <p:cNvPr descr=" " id="53" name="Google Shape;53;p15"/>
            <p:cNvPicPr preferRelativeResize="0"/>
            <p:nvPr/>
          </p:nvPicPr>
          <p:blipFill rotWithShape="1">
            <a:blip r:embed="rId41">
              <a:alphaModFix/>
            </a:blip>
            <a:srcRect b="0" l="0" r="0" t="0"/>
            <a:stretch/>
          </p:blipFill>
          <p:spPr>
            <a:xfrm>
              <a:off x="16069791" y="3198146"/>
              <a:ext cx="342744" cy="1052463"/>
            </a:xfrm>
            <a:prstGeom prst="rect">
              <a:avLst/>
            </a:prstGeom>
            <a:noFill/>
            <a:ln>
              <a:noFill/>
            </a:ln>
          </p:spPr>
        </p:pic>
        <p:pic>
          <p:nvPicPr>
            <p:cNvPr descr=" " id="54" name="Google Shape;54;p15"/>
            <p:cNvPicPr preferRelativeResize="0"/>
            <p:nvPr/>
          </p:nvPicPr>
          <p:blipFill rotWithShape="1">
            <a:blip r:embed="rId42">
              <a:alphaModFix/>
            </a:blip>
            <a:srcRect b="0" l="0" r="0" t="0"/>
            <a:stretch/>
          </p:blipFill>
          <p:spPr>
            <a:xfrm>
              <a:off x="15813873" y="9398254"/>
              <a:ext cx="793849" cy="317222"/>
            </a:xfrm>
            <a:prstGeom prst="rect">
              <a:avLst/>
            </a:prstGeom>
            <a:noFill/>
            <a:ln>
              <a:noFill/>
            </a:ln>
          </p:spPr>
        </p:pic>
        <p:pic>
          <p:nvPicPr>
            <p:cNvPr descr=" " id="55" name="Google Shape;55;p15"/>
            <p:cNvPicPr preferRelativeResize="0"/>
            <p:nvPr/>
          </p:nvPicPr>
          <p:blipFill rotWithShape="1">
            <a:blip r:embed="rId43">
              <a:alphaModFix/>
            </a:blip>
            <a:srcRect b="0" l="0" r="0" t="0"/>
            <a:stretch/>
          </p:blipFill>
          <p:spPr>
            <a:xfrm>
              <a:off x="16564259" y="6878780"/>
              <a:ext cx="606203" cy="378113"/>
            </a:xfrm>
            <a:prstGeom prst="rect">
              <a:avLst/>
            </a:prstGeom>
            <a:noFill/>
            <a:ln>
              <a:noFill/>
            </a:ln>
          </p:spPr>
        </p:pic>
        <p:pic>
          <p:nvPicPr>
            <p:cNvPr descr=" " id="56" name="Google Shape;56;p15"/>
            <p:cNvPicPr preferRelativeResize="0"/>
            <p:nvPr/>
          </p:nvPicPr>
          <p:blipFill rotWithShape="1">
            <a:blip r:embed="rId44">
              <a:alphaModFix/>
            </a:blip>
            <a:srcRect b="0" l="0" r="0" t="0"/>
            <a:stretch/>
          </p:blipFill>
          <p:spPr>
            <a:xfrm>
              <a:off x="16438732" y="2671003"/>
              <a:ext cx="747211" cy="514145"/>
            </a:xfrm>
            <a:prstGeom prst="rect">
              <a:avLst/>
            </a:prstGeom>
            <a:noFill/>
            <a:ln>
              <a:noFill/>
            </a:ln>
          </p:spPr>
        </p:pic>
        <p:pic>
          <p:nvPicPr>
            <p:cNvPr descr=" " id="57" name="Google Shape;57;p15"/>
            <p:cNvPicPr preferRelativeResize="0"/>
            <p:nvPr/>
          </p:nvPicPr>
          <p:blipFill rotWithShape="1">
            <a:blip r:embed="rId45">
              <a:alphaModFix/>
            </a:blip>
            <a:srcRect b="0" l="0" r="0" t="0"/>
            <a:stretch/>
          </p:blipFill>
          <p:spPr>
            <a:xfrm>
              <a:off x="15956766" y="8029318"/>
              <a:ext cx="375987" cy="564454"/>
            </a:xfrm>
            <a:prstGeom prst="rect">
              <a:avLst/>
            </a:prstGeom>
            <a:noFill/>
            <a:ln>
              <a:noFill/>
            </a:ln>
          </p:spPr>
        </p:pic>
        <p:pic>
          <p:nvPicPr>
            <p:cNvPr descr=" " id="58" name="Google Shape;58;p15"/>
            <p:cNvPicPr preferRelativeResize="0"/>
            <p:nvPr/>
          </p:nvPicPr>
          <p:blipFill rotWithShape="1">
            <a:blip r:embed="rId46">
              <a:alphaModFix/>
            </a:blip>
            <a:srcRect b="0" l="0" r="0" t="0"/>
            <a:stretch/>
          </p:blipFill>
          <p:spPr>
            <a:xfrm>
              <a:off x="13361673" y="8352610"/>
              <a:ext cx="727662" cy="544767"/>
            </a:xfrm>
            <a:prstGeom prst="rect">
              <a:avLst/>
            </a:prstGeom>
            <a:noFill/>
            <a:ln>
              <a:noFill/>
            </a:ln>
          </p:spPr>
        </p:pic>
        <p:pic>
          <p:nvPicPr>
            <p:cNvPr descr=" " id="59" name="Google Shape;59;p15"/>
            <p:cNvPicPr preferRelativeResize="0"/>
            <p:nvPr/>
          </p:nvPicPr>
          <p:blipFill rotWithShape="1">
            <a:blip r:embed="rId47">
              <a:alphaModFix/>
            </a:blip>
            <a:srcRect b="0" l="0" r="0" t="0"/>
            <a:stretch/>
          </p:blipFill>
          <p:spPr>
            <a:xfrm>
              <a:off x="17179691" y="2793715"/>
              <a:ext cx="685886" cy="534854"/>
            </a:xfrm>
            <a:prstGeom prst="rect">
              <a:avLst/>
            </a:prstGeom>
            <a:noFill/>
            <a:ln>
              <a:noFill/>
            </a:ln>
          </p:spPr>
        </p:pic>
        <p:pic>
          <p:nvPicPr>
            <p:cNvPr descr=" " id="60" name="Google Shape;60;p15"/>
            <p:cNvPicPr preferRelativeResize="0"/>
            <p:nvPr/>
          </p:nvPicPr>
          <p:blipFill rotWithShape="1">
            <a:blip r:embed="rId48">
              <a:alphaModFix/>
            </a:blip>
            <a:srcRect b="0" l="0" r="0" t="0"/>
            <a:stretch/>
          </p:blipFill>
          <p:spPr>
            <a:xfrm>
              <a:off x="19427277" y="6526622"/>
              <a:ext cx="921262" cy="77177"/>
            </a:xfrm>
            <a:prstGeom prst="rect">
              <a:avLst/>
            </a:prstGeom>
            <a:noFill/>
            <a:ln>
              <a:noFill/>
            </a:ln>
          </p:spPr>
        </p:pic>
        <p:pic>
          <p:nvPicPr>
            <p:cNvPr descr=" " id="61" name="Google Shape;61;p15"/>
            <p:cNvPicPr preferRelativeResize="0"/>
            <p:nvPr/>
          </p:nvPicPr>
          <p:blipFill rotWithShape="1">
            <a:blip r:embed="rId49">
              <a:alphaModFix/>
            </a:blip>
            <a:srcRect b="0" l="0" r="0" t="0"/>
            <a:stretch/>
          </p:blipFill>
          <p:spPr>
            <a:xfrm>
              <a:off x="13863882" y="10000715"/>
              <a:ext cx="894073" cy="413843"/>
            </a:xfrm>
            <a:prstGeom prst="rect">
              <a:avLst/>
            </a:prstGeom>
            <a:noFill/>
            <a:ln>
              <a:noFill/>
            </a:ln>
          </p:spPr>
        </p:pic>
        <p:pic>
          <p:nvPicPr>
            <p:cNvPr descr=" " id="62" name="Google Shape;62;p15"/>
            <p:cNvPicPr preferRelativeResize="0"/>
            <p:nvPr/>
          </p:nvPicPr>
          <p:blipFill rotWithShape="1">
            <a:blip r:embed="rId50">
              <a:alphaModFix/>
            </a:blip>
            <a:srcRect b="0" l="0" r="0" t="0"/>
            <a:stretch/>
          </p:blipFill>
          <p:spPr>
            <a:xfrm>
              <a:off x="13998439" y="7198156"/>
              <a:ext cx="339470" cy="895466"/>
            </a:xfrm>
            <a:prstGeom prst="rect">
              <a:avLst/>
            </a:prstGeom>
            <a:noFill/>
            <a:ln>
              <a:noFill/>
            </a:ln>
          </p:spPr>
        </p:pic>
        <p:pic>
          <p:nvPicPr>
            <p:cNvPr descr=" " id="63" name="Google Shape;63;p15"/>
            <p:cNvPicPr preferRelativeResize="0"/>
            <p:nvPr/>
          </p:nvPicPr>
          <p:blipFill rotWithShape="1">
            <a:blip r:embed="rId51">
              <a:alphaModFix/>
            </a:blip>
            <a:srcRect b="0" l="0" r="0" t="0"/>
            <a:stretch/>
          </p:blipFill>
          <p:spPr>
            <a:xfrm>
              <a:off x="13374474" y="7039406"/>
              <a:ext cx="833939" cy="562784"/>
            </a:xfrm>
            <a:prstGeom prst="rect">
              <a:avLst/>
            </a:prstGeom>
            <a:noFill/>
            <a:ln>
              <a:noFill/>
            </a:ln>
          </p:spPr>
        </p:pic>
        <p:pic>
          <p:nvPicPr>
            <p:cNvPr descr=" " id="64" name="Google Shape;64;p15"/>
            <p:cNvPicPr preferRelativeResize="0"/>
            <p:nvPr/>
          </p:nvPicPr>
          <p:blipFill rotWithShape="1">
            <a:blip r:embed="rId52">
              <a:alphaModFix/>
            </a:blip>
            <a:srcRect b="0" l="0" r="0" t="0"/>
            <a:stretch/>
          </p:blipFill>
          <p:spPr>
            <a:xfrm>
              <a:off x="15750961" y="7563706"/>
              <a:ext cx="512628" cy="650073"/>
            </a:xfrm>
            <a:prstGeom prst="rect">
              <a:avLst/>
            </a:prstGeom>
            <a:noFill/>
            <a:ln>
              <a:noFill/>
            </a:ln>
          </p:spPr>
        </p:pic>
        <p:pic>
          <p:nvPicPr>
            <p:cNvPr descr=" " id="65" name="Google Shape;65;p15"/>
            <p:cNvPicPr preferRelativeResize="0"/>
            <p:nvPr/>
          </p:nvPicPr>
          <p:blipFill rotWithShape="1">
            <a:blip r:embed="rId53">
              <a:alphaModFix/>
            </a:blip>
            <a:srcRect b="0" l="0" r="0" t="0"/>
            <a:stretch/>
          </p:blipFill>
          <p:spPr>
            <a:xfrm>
              <a:off x="19161139" y="8854861"/>
              <a:ext cx="372811" cy="743355"/>
            </a:xfrm>
            <a:prstGeom prst="rect">
              <a:avLst/>
            </a:prstGeom>
            <a:noFill/>
            <a:ln>
              <a:noFill/>
            </a:ln>
          </p:spPr>
        </p:pic>
        <p:pic>
          <p:nvPicPr>
            <p:cNvPr descr=" " id="66" name="Google Shape;66;p15"/>
            <p:cNvPicPr preferRelativeResize="0"/>
            <p:nvPr/>
          </p:nvPicPr>
          <p:blipFill rotWithShape="1">
            <a:blip r:embed="rId54">
              <a:alphaModFix/>
            </a:blip>
            <a:srcRect b="0" l="0" r="0" t="0"/>
            <a:stretch/>
          </p:blipFill>
          <p:spPr>
            <a:xfrm>
              <a:off x="19915792" y="6763745"/>
              <a:ext cx="692931" cy="482746"/>
            </a:xfrm>
            <a:prstGeom prst="rect">
              <a:avLst/>
            </a:prstGeom>
            <a:noFill/>
            <a:ln>
              <a:noFill/>
            </a:ln>
          </p:spPr>
        </p:pic>
        <p:pic>
          <p:nvPicPr>
            <p:cNvPr descr=" " id="67" name="Google Shape;67;p15"/>
            <p:cNvPicPr preferRelativeResize="0"/>
            <p:nvPr/>
          </p:nvPicPr>
          <p:blipFill rotWithShape="1">
            <a:blip r:embed="rId55">
              <a:alphaModFix/>
            </a:blip>
            <a:srcRect b="0" l="0" r="0" t="0"/>
            <a:stretch/>
          </p:blipFill>
          <p:spPr>
            <a:xfrm>
              <a:off x="14989858" y="6967054"/>
              <a:ext cx="774896" cy="154093"/>
            </a:xfrm>
            <a:prstGeom prst="rect">
              <a:avLst/>
            </a:prstGeom>
            <a:noFill/>
            <a:ln>
              <a:noFill/>
            </a:ln>
          </p:spPr>
        </p:pic>
        <p:pic>
          <p:nvPicPr>
            <p:cNvPr descr=" " id="68" name="Google Shape;68;p15"/>
            <p:cNvPicPr preferRelativeResize="0"/>
            <p:nvPr/>
          </p:nvPicPr>
          <p:blipFill rotWithShape="1">
            <a:blip r:embed="rId56">
              <a:alphaModFix/>
            </a:blip>
            <a:srcRect b="0" l="0" r="0" t="0"/>
            <a:stretch/>
          </p:blipFill>
          <p:spPr>
            <a:xfrm>
              <a:off x="18255555" y="7748231"/>
              <a:ext cx="567801" cy="500965"/>
            </a:xfrm>
            <a:prstGeom prst="rect">
              <a:avLst/>
            </a:prstGeom>
            <a:noFill/>
            <a:ln>
              <a:noFill/>
            </a:ln>
          </p:spPr>
        </p:pic>
        <p:pic>
          <p:nvPicPr>
            <p:cNvPr descr=" " id="69" name="Google Shape;69;p15"/>
            <p:cNvPicPr preferRelativeResize="0"/>
            <p:nvPr/>
          </p:nvPicPr>
          <p:blipFill rotWithShape="1">
            <a:blip r:embed="rId57">
              <a:alphaModFix/>
            </a:blip>
            <a:srcRect b="0" l="0" r="0" t="0"/>
            <a:stretch/>
          </p:blipFill>
          <p:spPr>
            <a:xfrm>
              <a:off x="16572892" y="9827726"/>
              <a:ext cx="204118" cy="661012"/>
            </a:xfrm>
            <a:prstGeom prst="rect">
              <a:avLst/>
            </a:prstGeom>
            <a:noFill/>
            <a:ln>
              <a:noFill/>
            </a:ln>
          </p:spPr>
        </p:pic>
        <p:pic>
          <p:nvPicPr>
            <p:cNvPr descr=" " id="70" name="Google Shape;70;p15"/>
            <p:cNvPicPr preferRelativeResize="0"/>
            <p:nvPr/>
          </p:nvPicPr>
          <p:blipFill rotWithShape="1">
            <a:blip r:embed="rId58">
              <a:alphaModFix/>
            </a:blip>
            <a:srcRect b="0" l="0" r="0" t="0"/>
            <a:stretch/>
          </p:blipFill>
          <p:spPr>
            <a:xfrm>
              <a:off x="16871777" y="6470200"/>
              <a:ext cx="580403" cy="423227"/>
            </a:xfrm>
            <a:prstGeom prst="rect">
              <a:avLst/>
            </a:prstGeom>
            <a:noFill/>
            <a:ln>
              <a:noFill/>
            </a:ln>
          </p:spPr>
        </p:pic>
        <p:pic>
          <p:nvPicPr>
            <p:cNvPr descr=" " id="71" name="Google Shape;71;p15"/>
            <p:cNvPicPr preferRelativeResize="0"/>
            <p:nvPr/>
          </p:nvPicPr>
          <p:blipFill rotWithShape="1">
            <a:blip r:embed="rId59">
              <a:alphaModFix/>
            </a:blip>
            <a:srcRect b="0" l="0" r="0" t="0"/>
            <a:stretch/>
          </p:blipFill>
          <p:spPr>
            <a:xfrm>
              <a:off x="17075994" y="9381854"/>
              <a:ext cx="636667" cy="458625"/>
            </a:xfrm>
            <a:prstGeom prst="rect">
              <a:avLst/>
            </a:prstGeom>
            <a:noFill/>
            <a:ln>
              <a:noFill/>
            </a:ln>
          </p:spPr>
        </p:pic>
        <p:pic>
          <p:nvPicPr>
            <p:cNvPr descr=" " id="72" name="Google Shape;72;p15"/>
            <p:cNvPicPr preferRelativeResize="0"/>
            <p:nvPr/>
          </p:nvPicPr>
          <p:blipFill rotWithShape="1">
            <a:blip r:embed="rId60">
              <a:alphaModFix/>
            </a:blip>
            <a:srcRect b="0" l="0" r="0" t="0"/>
            <a:stretch/>
          </p:blipFill>
          <p:spPr>
            <a:xfrm>
              <a:off x="15141682" y="4488483"/>
              <a:ext cx="469463" cy="498556"/>
            </a:xfrm>
            <a:prstGeom prst="rect">
              <a:avLst/>
            </a:prstGeom>
            <a:noFill/>
            <a:ln>
              <a:noFill/>
            </a:ln>
          </p:spPr>
        </p:pic>
        <p:pic>
          <p:nvPicPr>
            <p:cNvPr descr=" " id="73" name="Google Shape;73;p15"/>
            <p:cNvPicPr preferRelativeResize="0"/>
            <p:nvPr/>
          </p:nvPicPr>
          <p:blipFill rotWithShape="1">
            <a:blip r:embed="rId61">
              <a:alphaModFix/>
            </a:blip>
            <a:srcRect b="0" l="0" r="0" t="0"/>
            <a:stretch/>
          </p:blipFill>
          <p:spPr>
            <a:xfrm>
              <a:off x="15027863" y="10959108"/>
              <a:ext cx="489607" cy="286601"/>
            </a:xfrm>
            <a:prstGeom prst="rect">
              <a:avLst/>
            </a:prstGeom>
            <a:noFill/>
            <a:ln>
              <a:noFill/>
            </a:ln>
          </p:spPr>
        </p:pic>
        <p:pic>
          <p:nvPicPr>
            <p:cNvPr descr=" " id="74" name="Google Shape;74;p15"/>
            <p:cNvPicPr preferRelativeResize="0"/>
            <p:nvPr/>
          </p:nvPicPr>
          <p:blipFill rotWithShape="1">
            <a:blip r:embed="rId62">
              <a:alphaModFix/>
            </a:blip>
            <a:srcRect b="0" l="0" r="0" t="0"/>
            <a:stretch/>
          </p:blipFill>
          <p:spPr>
            <a:xfrm>
              <a:off x="15638631" y="4410345"/>
              <a:ext cx="465692" cy="471295"/>
            </a:xfrm>
            <a:prstGeom prst="rect">
              <a:avLst/>
            </a:prstGeom>
            <a:noFill/>
            <a:ln>
              <a:noFill/>
            </a:ln>
          </p:spPr>
        </p:pic>
        <p:pic>
          <p:nvPicPr>
            <p:cNvPr descr=" " id="75" name="Google Shape;75;p15"/>
            <p:cNvPicPr preferRelativeResize="0"/>
            <p:nvPr/>
          </p:nvPicPr>
          <p:blipFill rotWithShape="1">
            <a:blip r:embed="rId63">
              <a:alphaModFix/>
            </a:blip>
            <a:srcRect b="0" l="0" r="0" t="0"/>
            <a:stretch/>
          </p:blipFill>
          <p:spPr>
            <a:xfrm>
              <a:off x="19529584" y="6081099"/>
              <a:ext cx="282809" cy="208127"/>
            </a:xfrm>
            <a:prstGeom prst="rect">
              <a:avLst/>
            </a:prstGeom>
            <a:noFill/>
            <a:ln>
              <a:noFill/>
            </a:ln>
          </p:spPr>
        </p:pic>
        <p:pic>
          <p:nvPicPr>
            <p:cNvPr descr=" " id="76" name="Google Shape;76;p15"/>
            <p:cNvPicPr preferRelativeResize="0"/>
            <p:nvPr/>
          </p:nvPicPr>
          <p:blipFill rotWithShape="1">
            <a:blip r:embed="rId64">
              <a:alphaModFix/>
            </a:blip>
            <a:srcRect b="0" l="0" r="0" t="0"/>
            <a:stretch/>
          </p:blipFill>
          <p:spPr>
            <a:xfrm>
              <a:off x="19187336" y="6367642"/>
              <a:ext cx="216225" cy="245216"/>
            </a:xfrm>
            <a:prstGeom prst="rect">
              <a:avLst/>
            </a:prstGeom>
            <a:noFill/>
            <a:ln>
              <a:noFill/>
            </a:ln>
          </p:spPr>
        </p:pic>
        <p:pic>
          <p:nvPicPr>
            <p:cNvPr descr=" " id="77" name="Google Shape;77;p15"/>
            <p:cNvPicPr preferRelativeResize="0"/>
            <p:nvPr/>
          </p:nvPicPr>
          <p:blipFill rotWithShape="1">
            <a:blip r:embed="rId65">
              <a:alphaModFix/>
            </a:blip>
            <a:srcRect b="0" l="0" r="0" t="0"/>
            <a:stretch/>
          </p:blipFill>
          <p:spPr>
            <a:xfrm>
              <a:off x="19310878" y="7151030"/>
              <a:ext cx="199157" cy="283018"/>
            </a:xfrm>
            <a:prstGeom prst="rect">
              <a:avLst/>
            </a:prstGeom>
            <a:noFill/>
            <a:ln>
              <a:noFill/>
            </a:ln>
          </p:spPr>
        </p:pic>
        <p:pic>
          <p:nvPicPr>
            <p:cNvPr descr=" " id="78" name="Google Shape;78;p15"/>
            <p:cNvPicPr preferRelativeResize="0"/>
            <p:nvPr/>
          </p:nvPicPr>
          <p:blipFill rotWithShape="1">
            <a:blip r:embed="rId66">
              <a:alphaModFix/>
            </a:blip>
            <a:srcRect b="0" l="0" r="0" t="0"/>
            <a:stretch/>
          </p:blipFill>
          <p:spPr>
            <a:xfrm>
              <a:off x="17143075" y="5090942"/>
              <a:ext cx="599555" cy="634597"/>
            </a:xfrm>
            <a:prstGeom prst="rect">
              <a:avLst/>
            </a:prstGeom>
            <a:noFill/>
            <a:ln>
              <a:noFill/>
            </a:ln>
          </p:spPr>
        </p:pic>
        <p:pic>
          <p:nvPicPr>
            <p:cNvPr descr=" " id="79" name="Google Shape;79;p15"/>
            <p:cNvPicPr preferRelativeResize="0"/>
            <p:nvPr/>
          </p:nvPicPr>
          <p:blipFill rotWithShape="1">
            <a:blip r:embed="rId67">
              <a:alphaModFix/>
            </a:blip>
            <a:srcRect b="0" l="0" r="0" t="0"/>
            <a:stretch/>
          </p:blipFill>
          <p:spPr>
            <a:xfrm>
              <a:off x="18945410" y="6081861"/>
              <a:ext cx="202729" cy="335229"/>
            </a:xfrm>
            <a:prstGeom prst="rect">
              <a:avLst/>
            </a:prstGeom>
            <a:noFill/>
            <a:ln>
              <a:noFill/>
            </a:ln>
          </p:spPr>
        </p:pic>
        <p:pic>
          <p:nvPicPr>
            <p:cNvPr descr=" " id="80" name="Google Shape;80;p15"/>
            <p:cNvPicPr preferRelativeResize="0"/>
            <p:nvPr/>
          </p:nvPicPr>
          <p:blipFill rotWithShape="1">
            <a:blip r:embed="rId68">
              <a:alphaModFix/>
            </a:blip>
            <a:srcRect b="0" l="0" r="0" t="0"/>
            <a:stretch/>
          </p:blipFill>
          <p:spPr>
            <a:xfrm>
              <a:off x="16301991" y="7791394"/>
              <a:ext cx="197470" cy="225765"/>
            </a:xfrm>
            <a:prstGeom prst="rect">
              <a:avLst/>
            </a:prstGeom>
            <a:noFill/>
            <a:ln>
              <a:noFill/>
            </a:ln>
          </p:spPr>
        </p:pic>
        <p:pic>
          <p:nvPicPr>
            <p:cNvPr descr=" " id="81" name="Google Shape;81;p15"/>
            <p:cNvPicPr preferRelativeResize="0"/>
            <p:nvPr/>
          </p:nvPicPr>
          <p:blipFill rotWithShape="1">
            <a:blip r:embed="rId69">
              <a:alphaModFix/>
            </a:blip>
            <a:srcRect b="0" l="0" r="0" t="0"/>
            <a:stretch/>
          </p:blipFill>
          <p:spPr>
            <a:xfrm>
              <a:off x="15671675" y="7083701"/>
              <a:ext cx="220889" cy="224144"/>
            </a:xfrm>
            <a:prstGeom prst="rect">
              <a:avLst/>
            </a:prstGeom>
            <a:noFill/>
            <a:ln>
              <a:noFill/>
            </a:ln>
          </p:spPr>
        </p:pic>
        <p:pic>
          <p:nvPicPr>
            <p:cNvPr descr=" " id="82" name="Google Shape;82;p15"/>
            <p:cNvPicPr preferRelativeResize="0"/>
            <p:nvPr/>
          </p:nvPicPr>
          <p:blipFill rotWithShape="1">
            <a:blip r:embed="rId70">
              <a:alphaModFix/>
            </a:blip>
            <a:srcRect b="0" l="0" r="0" t="0"/>
            <a:stretch/>
          </p:blipFill>
          <p:spPr>
            <a:xfrm>
              <a:off x="18804899" y="3686215"/>
              <a:ext cx="241032" cy="721109"/>
            </a:xfrm>
            <a:prstGeom prst="rect">
              <a:avLst/>
            </a:prstGeom>
            <a:noFill/>
            <a:ln>
              <a:noFill/>
            </a:ln>
          </p:spPr>
        </p:pic>
        <p:pic>
          <p:nvPicPr>
            <p:cNvPr descr=" " id="83" name="Google Shape;83;p15"/>
            <p:cNvPicPr preferRelativeResize="0"/>
            <p:nvPr/>
          </p:nvPicPr>
          <p:blipFill rotWithShape="1">
            <a:blip r:embed="rId71">
              <a:alphaModFix/>
            </a:blip>
            <a:srcRect b="0" l="0" r="0" t="0"/>
            <a:stretch/>
          </p:blipFill>
          <p:spPr>
            <a:xfrm>
              <a:off x="14002806" y="9890348"/>
              <a:ext cx="629026" cy="108818"/>
            </a:xfrm>
            <a:prstGeom prst="rect">
              <a:avLst/>
            </a:prstGeom>
            <a:noFill/>
            <a:ln>
              <a:noFill/>
            </a:ln>
          </p:spPr>
        </p:pic>
        <p:pic>
          <p:nvPicPr>
            <p:cNvPr descr=" " id="84" name="Google Shape;84;p15"/>
            <p:cNvPicPr preferRelativeResize="0"/>
            <p:nvPr/>
          </p:nvPicPr>
          <p:blipFill rotWithShape="1">
            <a:blip r:embed="rId72">
              <a:alphaModFix/>
            </a:blip>
            <a:srcRect b="0" l="0" r="0" t="0"/>
            <a:stretch/>
          </p:blipFill>
          <p:spPr>
            <a:xfrm>
              <a:off x="18591155" y="6991933"/>
              <a:ext cx="119574" cy="548404"/>
            </a:xfrm>
            <a:prstGeom prst="rect">
              <a:avLst/>
            </a:prstGeom>
            <a:noFill/>
            <a:ln>
              <a:noFill/>
            </a:ln>
          </p:spPr>
        </p:pic>
        <p:pic>
          <p:nvPicPr>
            <p:cNvPr descr=" " id="85" name="Google Shape;85;p15"/>
            <p:cNvPicPr preferRelativeResize="0"/>
            <p:nvPr/>
          </p:nvPicPr>
          <p:blipFill rotWithShape="1">
            <a:blip r:embed="rId73">
              <a:alphaModFix/>
            </a:blip>
            <a:srcRect b="0" l="0" r="0" t="0"/>
            <a:stretch/>
          </p:blipFill>
          <p:spPr>
            <a:xfrm>
              <a:off x="18366396" y="6491117"/>
              <a:ext cx="213545" cy="150819"/>
            </a:xfrm>
            <a:prstGeom prst="rect">
              <a:avLst/>
            </a:prstGeom>
            <a:noFill/>
            <a:ln>
              <a:noFill/>
            </a:ln>
          </p:spPr>
        </p:pic>
        <p:pic>
          <p:nvPicPr>
            <p:cNvPr descr=" " id="86" name="Google Shape;86;p15"/>
            <p:cNvPicPr preferRelativeResize="0"/>
            <p:nvPr/>
          </p:nvPicPr>
          <p:blipFill rotWithShape="1">
            <a:blip r:embed="rId74">
              <a:alphaModFix/>
            </a:blip>
            <a:srcRect b="0" l="0" r="0" t="0"/>
            <a:stretch/>
          </p:blipFill>
          <p:spPr>
            <a:xfrm>
              <a:off x="15575222" y="7872893"/>
              <a:ext cx="246093" cy="149450"/>
            </a:xfrm>
            <a:prstGeom prst="rect">
              <a:avLst/>
            </a:prstGeom>
            <a:noFill/>
            <a:ln>
              <a:noFill/>
            </a:ln>
          </p:spPr>
        </p:pic>
        <p:pic>
          <p:nvPicPr>
            <p:cNvPr descr=" " id="87" name="Google Shape;87;p15"/>
            <p:cNvPicPr preferRelativeResize="0"/>
            <p:nvPr/>
          </p:nvPicPr>
          <p:blipFill rotWithShape="1">
            <a:blip r:embed="rId75">
              <a:alphaModFix/>
            </a:blip>
            <a:srcRect b="0" l="0" r="0" t="0"/>
            <a:stretch/>
          </p:blipFill>
          <p:spPr>
            <a:xfrm>
              <a:off x="14531708" y="8193570"/>
              <a:ext cx="276855" cy="439824"/>
            </a:xfrm>
            <a:prstGeom prst="rect">
              <a:avLst/>
            </a:prstGeom>
            <a:noFill/>
            <a:ln>
              <a:noFill/>
            </a:ln>
          </p:spPr>
        </p:pic>
        <p:pic>
          <p:nvPicPr>
            <p:cNvPr descr=" " id="88" name="Google Shape;88;p15"/>
            <p:cNvPicPr preferRelativeResize="0"/>
            <p:nvPr/>
          </p:nvPicPr>
          <p:blipFill rotWithShape="1">
            <a:blip r:embed="rId76">
              <a:alphaModFix/>
            </a:blip>
            <a:srcRect b="0" l="0" r="0" t="0"/>
            <a:stretch/>
          </p:blipFill>
          <p:spPr>
            <a:xfrm>
              <a:off x="14090824" y="8178488"/>
              <a:ext cx="349790" cy="326749"/>
            </a:xfrm>
            <a:prstGeom prst="rect">
              <a:avLst/>
            </a:prstGeom>
            <a:noFill/>
            <a:ln>
              <a:noFill/>
            </a:ln>
          </p:spPr>
        </p:pic>
        <p:pic>
          <p:nvPicPr>
            <p:cNvPr descr=" " id="89" name="Google Shape;89;p15"/>
            <p:cNvPicPr preferRelativeResize="0"/>
            <p:nvPr/>
          </p:nvPicPr>
          <p:blipFill rotWithShape="1">
            <a:blip r:embed="rId77">
              <a:alphaModFix/>
            </a:blip>
            <a:srcRect b="0" l="0" r="0" t="0"/>
            <a:stretch/>
          </p:blipFill>
          <p:spPr>
            <a:xfrm>
              <a:off x="16978450" y="5810362"/>
              <a:ext cx="457853" cy="189846"/>
            </a:xfrm>
            <a:prstGeom prst="rect">
              <a:avLst/>
            </a:prstGeom>
            <a:noFill/>
            <a:ln>
              <a:noFill/>
            </a:ln>
          </p:spPr>
        </p:pic>
        <p:pic>
          <p:nvPicPr>
            <p:cNvPr descr=" " id="90" name="Google Shape;90;p15"/>
            <p:cNvPicPr preferRelativeResize="0"/>
            <p:nvPr/>
          </p:nvPicPr>
          <p:blipFill rotWithShape="1">
            <a:blip r:embed="rId78">
              <a:alphaModFix/>
            </a:blip>
            <a:srcRect b="0" l="0" r="0" t="0"/>
            <a:stretch/>
          </p:blipFill>
          <p:spPr>
            <a:xfrm>
              <a:off x="16332952" y="7540805"/>
              <a:ext cx="175242" cy="196335"/>
            </a:xfrm>
            <a:prstGeom prst="rect">
              <a:avLst/>
            </a:prstGeom>
            <a:noFill/>
            <a:ln>
              <a:noFill/>
            </a:ln>
          </p:spPr>
        </p:pic>
        <p:pic>
          <p:nvPicPr>
            <p:cNvPr descr=" " id="91" name="Google Shape;91;p15"/>
            <p:cNvPicPr preferRelativeResize="0"/>
            <p:nvPr/>
          </p:nvPicPr>
          <p:blipFill rotWithShape="1">
            <a:blip r:embed="rId79">
              <a:alphaModFix/>
            </a:blip>
            <a:srcRect b="0" l="0" r="0" t="0"/>
            <a:stretch/>
          </p:blipFill>
          <p:spPr>
            <a:xfrm>
              <a:off x="16758058" y="7280684"/>
              <a:ext cx="384918" cy="123028"/>
            </a:xfrm>
            <a:prstGeom prst="rect">
              <a:avLst/>
            </a:prstGeom>
            <a:noFill/>
            <a:ln>
              <a:noFill/>
            </a:ln>
          </p:spPr>
        </p:pic>
        <p:pic>
          <p:nvPicPr>
            <p:cNvPr descr=" " id="92" name="Google Shape;92;p15"/>
            <p:cNvPicPr preferRelativeResize="0"/>
            <p:nvPr/>
          </p:nvPicPr>
          <p:blipFill rotWithShape="1">
            <a:blip r:embed="rId80">
              <a:alphaModFix/>
            </a:blip>
            <a:srcRect b="0" l="0" r="0" t="0"/>
            <a:stretch/>
          </p:blipFill>
          <p:spPr>
            <a:xfrm>
              <a:off x="19063098" y="6750645"/>
              <a:ext cx="170777" cy="167190"/>
            </a:xfrm>
            <a:prstGeom prst="rect">
              <a:avLst/>
            </a:prstGeom>
            <a:noFill/>
            <a:ln>
              <a:noFill/>
            </a:ln>
          </p:spPr>
        </p:pic>
        <p:pic>
          <p:nvPicPr>
            <p:cNvPr descr=" " id="93" name="Google Shape;93;p15"/>
            <p:cNvPicPr preferRelativeResize="0"/>
            <p:nvPr/>
          </p:nvPicPr>
          <p:blipFill rotWithShape="1">
            <a:blip r:embed="rId81">
              <a:alphaModFix/>
            </a:blip>
            <a:srcRect b="0" l="0" r="0" t="0"/>
            <a:stretch/>
          </p:blipFill>
          <p:spPr>
            <a:xfrm>
              <a:off x="17351659" y="5543417"/>
              <a:ext cx="385017" cy="290224"/>
            </a:xfrm>
            <a:prstGeom prst="rect">
              <a:avLst/>
            </a:prstGeom>
            <a:noFill/>
            <a:ln>
              <a:noFill/>
            </a:ln>
          </p:spPr>
        </p:pic>
        <p:pic>
          <p:nvPicPr>
            <p:cNvPr descr=" " id="94" name="Google Shape;94;p15"/>
            <p:cNvPicPr preferRelativeResize="0"/>
            <p:nvPr/>
          </p:nvPicPr>
          <p:blipFill rotWithShape="1">
            <a:blip r:embed="rId82">
              <a:alphaModFix/>
            </a:blip>
            <a:srcRect b="0" l="0" r="0" t="0"/>
            <a:stretch/>
          </p:blipFill>
          <p:spPr>
            <a:xfrm>
              <a:off x="15504570" y="8233392"/>
              <a:ext cx="445052" cy="381059"/>
            </a:xfrm>
            <a:prstGeom prst="rect">
              <a:avLst/>
            </a:prstGeom>
            <a:noFill/>
            <a:ln>
              <a:noFill/>
            </a:ln>
          </p:spPr>
        </p:pic>
        <p:pic>
          <p:nvPicPr>
            <p:cNvPr descr=" " id="95" name="Google Shape;95;p15"/>
            <p:cNvPicPr preferRelativeResize="0"/>
            <p:nvPr/>
          </p:nvPicPr>
          <p:blipFill rotWithShape="1">
            <a:blip r:embed="rId83">
              <a:alphaModFix/>
            </a:blip>
            <a:srcRect b="0" l="0" r="0" t="0"/>
            <a:stretch/>
          </p:blipFill>
          <p:spPr>
            <a:xfrm>
              <a:off x="15888793" y="9563736"/>
              <a:ext cx="292335" cy="350890"/>
            </a:xfrm>
            <a:prstGeom prst="rect">
              <a:avLst/>
            </a:prstGeom>
            <a:noFill/>
            <a:ln>
              <a:noFill/>
            </a:ln>
          </p:spPr>
        </p:pic>
        <p:pic>
          <p:nvPicPr>
            <p:cNvPr descr=" " id="96" name="Google Shape;96;p15"/>
            <p:cNvPicPr preferRelativeResize="0"/>
            <p:nvPr/>
          </p:nvPicPr>
          <p:blipFill rotWithShape="1">
            <a:blip r:embed="rId84">
              <a:alphaModFix/>
            </a:blip>
            <a:srcRect b="0" l="0" r="0" t="0"/>
            <a:stretch/>
          </p:blipFill>
          <p:spPr>
            <a:xfrm>
              <a:off x="19686270" y="4251182"/>
              <a:ext cx="442075" cy="220576"/>
            </a:xfrm>
            <a:prstGeom prst="rect">
              <a:avLst/>
            </a:prstGeom>
            <a:noFill/>
            <a:ln>
              <a:noFill/>
            </a:ln>
          </p:spPr>
        </p:pic>
        <p:pic>
          <p:nvPicPr>
            <p:cNvPr descr=" " id="97" name="Google Shape;97;p15"/>
            <p:cNvPicPr preferRelativeResize="0"/>
            <p:nvPr/>
          </p:nvPicPr>
          <p:blipFill rotWithShape="1">
            <a:blip r:embed="rId85">
              <a:alphaModFix/>
            </a:blip>
            <a:srcRect b="0" l="0" r="0" t="0"/>
            <a:stretch/>
          </p:blipFill>
          <p:spPr>
            <a:xfrm>
              <a:off x="16079813" y="10289722"/>
              <a:ext cx="60928" cy="561963"/>
            </a:xfrm>
            <a:prstGeom prst="rect">
              <a:avLst/>
            </a:prstGeom>
            <a:noFill/>
            <a:ln>
              <a:noFill/>
            </a:ln>
          </p:spPr>
        </p:pic>
        <p:pic>
          <p:nvPicPr>
            <p:cNvPr descr=" " id="98" name="Google Shape;98;p15"/>
            <p:cNvPicPr preferRelativeResize="0"/>
            <p:nvPr/>
          </p:nvPicPr>
          <p:blipFill rotWithShape="1">
            <a:blip r:embed="rId86">
              <a:alphaModFix/>
            </a:blip>
            <a:srcRect b="0" l="0" r="0" t="0"/>
            <a:stretch/>
          </p:blipFill>
          <p:spPr>
            <a:xfrm>
              <a:off x="16621714" y="6716278"/>
              <a:ext cx="208782" cy="350397"/>
            </a:xfrm>
            <a:prstGeom prst="rect">
              <a:avLst/>
            </a:prstGeom>
            <a:noFill/>
            <a:ln>
              <a:noFill/>
            </a:ln>
          </p:spPr>
        </p:pic>
        <p:pic>
          <p:nvPicPr>
            <p:cNvPr descr=" " id="99" name="Google Shape;99;p15"/>
            <p:cNvPicPr preferRelativeResize="0"/>
            <p:nvPr/>
          </p:nvPicPr>
          <p:blipFill rotWithShape="1">
            <a:blip r:embed="rId87">
              <a:alphaModFix/>
            </a:blip>
            <a:srcRect b="0" l="0" r="0" t="0"/>
            <a:stretch/>
          </p:blipFill>
          <p:spPr>
            <a:xfrm>
              <a:off x="15233173" y="7433726"/>
              <a:ext cx="212156" cy="136649"/>
            </a:xfrm>
            <a:prstGeom prst="rect">
              <a:avLst/>
            </a:prstGeom>
            <a:noFill/>
            <a:ln>
              <a:noFill/>
            </a:ln>
          </p:spPr>
        </p:pic>
        <p:pic>
          <p:nvPicPr>
            <p:cNvPr descr=" " id="100" name="Google Shape;100;p15"/>
            <p:cNvPicPr preferRelativeResize="0"/>
            <p:nvPr/>
          </p:nvPicPr>
          <p:blipFill rotWithShape="1">
            <a:blip r:embed="rId88">
              <a:alphaModFix/>
            </a:blip>
            <a:srcRect b="0" l="0" r="0" t="0"/>
            <a:stretch/>
          </p:blipFill>
          <p:spPr>
            <a:xfrm>
              <a:off x="19319313" y="6320160"/>
              <a:ext cx="412901" cy="137139"/>
            </a:xfrm>
            <a:prstGeom prst="rect">
              <a:avLst/>
            </a:prstGeom>
            <a:noFill/>
            <a:ln>
              <a:noFill/>
            </a:ln>
          </p:spPr>
        </p:pic>
        <p:pic>
          <p:nvPicPr>
            <p:cNvPr descr=" " id="101" name="Google Shape;101;p15"/>
            <p:cNvPicPr preferRelativeResize="0"/>
            <p:nvPr/>
          </p:nvPicPr>
          <p:blipFill rotWithShape="1">
            <a:blip r:embed="rId89">
              <a:alphaModFix/>
            </a:blip>
            <a:srcRect b="0" l="0" r="0" t="0"/>
            <a:stretch/>
          </p:blipFill>
          <p:spPr>
            <a:xfrm>
              <a:off x="15929577" y="8038709"/>
              <a:ext cx="148450" cy="175231"/>
            </a:xfrm>
            <a:prstGeom prst="rect">
              <a:avLst/>
            </a:prstGeom>
            <a:noFill/>
            <a:ln>
              <a:noFill/>
            </a:ln>
          </p:spPr>
        </p:pic>
        <p:pic>
          <p:nvPicPr>
            <p:cNvPr descr=" " id="102" name="Google Shape;102;p15"/>
            <p:cNvPicPr preferRelativeResize="0"/>
            <p:nvPr/>
          </p:nvPicPr>
          <p:blipFill rotWithShape="1">
            <a:blip r:embed="rId90">
              <a:alphaModFix/>
            </a:blip>
            <a:srcRect b="0" l="0" r="0" t="0"/>
            <a:stretch/>
          </p:blipFill>
          <p:spPr>
            <a:xfrm>
              <a:off x="15563414" y="10214180"/>
              <a:ext cx="234483" cy="384409"/>
            </a:xfrm>
            <a:prstGeom prst="rect">
              <a:avLst/>
            </a:prstGeom>
            <a:noFill/>
            <a:ln>
              <a:noFill/>
            </a:ln>
          </p:spPr>
        </p:pic>
        <p:pic>
          <p:nvPicPr>
            <p:cNvPr descr=" " id="103" name="Google Shape;103;p15"/>
            <p:cNvPicPr preferRelativeResize="0"/>
            <p:nvPr/>
          </p:nvPicPr>
          <p:blipFill rotWithShape="1">
            <a:blip r:embed="rId91">
              <a:alphaModFix/>
            </a:blip>
            <a:srcRect b="0" l="0" r="0" t="0"/>
            <a:stretch/>
          </p:blipFill>
          <p:spPr>
            <a:xfrm>
              <a:off x="20207630" y="3926594"/>
              <a:ext cx="199455" cy="157572"/>
            </a:xfrm>
            <a:prstGeom prst="rect">
              <a:avLst/>
            </a:prstGeom>
            <a:noFill/>
            <a:ln>
              <a:noFill/>
            </a:ln>
          </p:spPr>
        </p:pic>
        <p:pic>
          <p:nvPicPr>
            <p:cNvPr descr=" " id="104" name="Google Shape;104;p15"/>
            <p:cNvPicPr preferRelativeResize="0"/>
            <p:nvPr/>
          </p:nvPicPr>
          <p:blipFill rotWithShape="1">
            <a:blip r:embed="rId92">
              <a:alphaModFix/>
            </a:blip>
            <a:srcRect b="0" l="0" r="0" t="0"/>
            <a:stretch/>
          </p:blipFill>
          <p:spPr>
            <a:xfrm>
              <a:off x="20271932" y="5389739"/>
              <a:ext cx="235476" cy="286534"/>
            </a:xfrm>
            <a:prstGeom prst="rect">
              <a:avLst/>
            </a:prstGeom>
            <a:noFill/>
            <a:ln>
              <a:noFill/>
            </a:ln>
          </p:spPr>
        </p:pic>
        <p:pic>
          <p:nvPicPr>
            <p:cNvPr descr=" " id="105" name="Google Shape;105;p15"/>
            <p:cNvPicPr preferRelativeResize="0"/>
            <p:nvPr/>
          </p:nvPicPr>
          <p:blipFill rotWithShape="1">
            <a:blip r:embed="rId93">
              <a:alphaModFix/>
            </a:blip>
            <a:srcRect b="0" l="0" r="0" t="0"/>
            <a:stretch/>
          </p:blipFill>
          <p:spPr>
            <a:xfrm>
              <a:off x="15419231" y="6752983"/>
              <a:ext cx="463112" cy="299110"/>
            </a:xfrm>
            <a:prstGeom prst="rect">
              <a:avLst/>
            </a:prstGeom>
            <a:noFill/>
            <a:ln>
              <a:noFill/>
            </a:ln>
          </p:spPr>
        </p:pic>
        <p:pic>
          <p:nvPicPr>
            <p:cNvPr descr=" " id="106" name="Google Shape;106;p15"/>
            <p:cNvPicPr preferRelativeResize="0"/>
            <p:nvPr/>
          </p:nvPicPr>
          <p:blipFill rotWithShape="1">
            <a:blip r:embed="rId94">
              <a:alphaModFix/>
            </a:blip>
            <a:srcRect b="0" l="0" r="0" t="0"/>
            <a:stretch/>
          </p:blipFill>
          <p:spPr>
            <a:xfrm>
              <a:off x="19126904" y="5956461"/>
              <a:ext cx="184768" cy="134739"/>
            </a:xfrm>
            <a:prstGeom prst="rect">
              <a:avLst/>
            </a:prstGeom>
            <a:noFill/>
            <a:ln>
              <a:noFill/>
            </a:ln>
          </p:spPr>
        </p:pic>
        <p:pic>
          <p:nvPicPr>
            <p:cNvPr descr=" " id="107" name="Google Shape;107;p15"/>
            <p:cNvPicPr preferRelativeResize="0"/>
            <p:nvPr/>
          </p:nvPicPr>
          <p:blipFill rotWithShape="1">
            <a:blip r:embed="rId95">
              <a:alphaModFix/>
            </a:blip>
            <a:srcRect b="0" l="0" r="0" t="0"/>
            <a:stretch/>
          </p:blipFill>
          <p:spPr>
            <a:xfrm>
              <a:off x="16847862" y="7088600"/>
              <a:ext cx="551229" cy="104766"/>
            </a:xfrm>
            <a:prstGeom prst="rect">
              <a:avLst/>
            </a:prstGeom>
            <a:noFill/>
            <a:ln>
              <a:noFill/>
            </a:ln>
          </p:spPr>
        </p:pic>
        <p:pic>
          <p:nvPicPr>
            <p:cNvPr descr=" " id="108" name="Google Shape;108;p15"/>
            <p:cNvPicPr preferRelativeResize="0"/>
            <p:nvPr/>
          </p:nvPicPr>
          <p:blipFill rotWithShape="1">
            <a:blip r:embed="rId96">
              <a:alphaModFix/>
            </a:blip>
            <a:srcRect b="0" l="0" r="0" t="0"/>
            <a:stretch/>
          </p:blipFill>
          <p:spPr>
            <a:xfrm>
              <a:off x="18778900" y="6373031"/>
              <a:ext cx="153908" cy="169804"/>
            </a:xfrm>
            <a:prstGeom prst="rect">
              <a:avLst/>
            </a:prstGeom>
            <a:noFill/>
            <a:ln>
              <a:noFill/>
            </a:ln>
          </p:spPr>
        </p:pic>
        <p:pic>
          <p:nvPicPr>
            <p:cNvPr descr=" " id="109" name="Google Shape;109;p15"/>
            <p:cNvPicPr preferRelativeResize="0"/>
            <p:nvPr/>
          </p:nvPicPr>
          <p:blipFill rotWithShape="1">
            <a:blip r:embed="rId97">
              <a:alphaModFix/>
            </a:blip>
            <a:srcRect b="0" l="0" r="0" t="0"/>
            <a:stretch/>
          </p:blipFill>
          <p:spPr>
            <a:xfrm>
              <a:off x="16025236" y="9909491"/>
              <a:ext cx="191020" cy="549497"/>
            </a:xfrm>
            <a:prstGeom prst="rect">
              <a:avLst/>
            </a:prstGeom>
            <a:noFill/>
            <a:ln>
              <a:noFill/>
            </a:ln>
          </p:spPr>
        </p:pic>
        <p:pic>
          <p:nvPicPr>
            <p:cNvPr descr=" " id="110" name="Google Shape;110;p15"/>
            <p:cNvPicPr preferRelativeResize="0"/>
            <p:nvPr/>
          </p:nvPicPr>
          <p:blipFill rotWithShape="1">
            <a:blip r:embed="rId98">
              <a:alphaModFix/>
            </a:blip>
            <a:srcRect b="0" l="0" r="0" t="0"/>
            <a:stretch/>
          </p:blipFill>
          <p:spPr>
            <a:xfrm>
              <a:off x="19560048" y="4711247"/>
              <a:ext cx="493873" cy="227174"/>
            </a:xfrm>
            <a:prstGeom prst="rect">
              <a:avLst/>
            </a:prstGeom>
            <a:noFill/>
            <a:ln>
              <a:noFill/>
            </a:ln>
          </p:spPr>
        </p:pic>
        <p:pic>
          <p:nvPicPr>
            <p:cNvPr descr=" " id="111" name="Google Shape;111;p15"/>
            <p:cNvPicPr preferRelativeResize="0"/>
            <p:nvPr/>
          </p:nvPicPr>
          <p:blipFill rotWithShape="1">
            <a:blip r:embed="rId99">
              <a:alphaModFix/>
            </a:blip>
            <a:srcRect b="0" l="0" r="0" t="0"/>
            <a:stretch/>
          </p:blipFill>
          <p:spPr>
            <a:xfrm>
              <a:off x="20230950" y="3370241"/>
              <a:ext cx="448426" cy="295991"/>
            </a:xfrm>
            <a:prstGeom prst="rect">
              <a:avLst/>
            </a:prstGeom>
            <a:noFill/>
            <a:ln>
              <a:noFill/>
            </a:ln>
          </p:spPr>
        </p:pic>
        <p:pic>
          <p:nvPicPr>
            <p:cNvPr descr=" " id="112" name="Google Shape;112;p15"/>
            <p:cNvPicPr preferRelativeResize="0"/>
            <p:nvPr/>
          </p:nvPicPr>
          <p:blipFill rotWithShape="1">
            <a:blip r:embed="rId100">
              <a:alphaModFix/>
            </a:blip>
            <a:srcRect b="0" l="0" r="0" t="0"/>
            <a:stretch/>
          </p:blipFill>
          <p:spPr>
            <a:xfrm>
              <a:off x="17612240" y="5106699"/>
              <a:ext cx="226743" cy="410421"/>
            </a:xfrm>
            <a:prstGeom prst="rect">
              <a:avLst/>
            </a:prstGeom>
            <a:noFill/>
            <a:ln>
              <a:noFill/>
            </a:ln>
          </p:spPr>
        </p:pic>
        <p:pic>
          <p:nvPicPr>
            <p:cNvPr descr=" " id="113" name="Google Shape;113;p15"/>
            <p:cNvPicPr preferRelativeResize="0"/>
            <p:nvPr/>
          </p:nvPicPr>
          <p:blipFill rotWithShape="1">
            <a:blip r:embed="rId101">
              <a:alphaModFix/>
            </a:blip>
            <a:srcRect b="0" l="0" r="0" t="0"/>
            <a:stretch/>
          </p:blipFill>
          <p:spPr>
            <a:xfrm>
              <a:off x="18349825" y="7649031"/>
              <a:ext cx="420244" cy="205029"/>
            </a:xfrm>
            <a:prstGeom prst="rect">
              <a:avLst/>
            </a:prstGeom>
            <a:noFill/>
            <a:ln>
              <a:noFill/>
            </a:ln>
          </p:spPr>
        </p:pic>
        <p:pic>
          <p:nvPicPr>
            <p:cNvPr descr=" " id="114" name="Google Shape;114;p15"/>
            <p:cNvPicPr preferRelativeResize="0"/>
            <p:nvPr/>
          </p:nvPicPr>
          <p:blipFill rotWithShape="1">
            <a:blip r:embed="rId102">
              <a:alphaModFix/>
            </a:blip>
            <a:srcRect b="0" l="0" r="0" t="0"/>
            <a:stretch/>
          </p:blipFill>
          <p:spPr>
            <a:xfrm>
              <a:off x="15486708" y="5131687"/>
              <a:ext cx="127413" cy="427834"/>
            </a:xfrm>
            <a:prstGeom prst="rect">
              <a:avLst/>
            </a:prstGeom>
            <a:noFill/>
            <a:ln>
              <a:noFill/>
            </a:ln>
          </p:spPr>
        </p:pic>
        <p:pic>
          <p:nvPicPr>
            <p:cNvPr descr=" " id="115" name="Google Shape;115;p15"/>
            <p:cNvPicPr preferRelativeResize="0"/>
            <p:nvPr/>
          </p:nvPicPr>
          <p:blipFill rotWithShape="1">
            <a:blip r:embed="rId103">
              <a:alphaModFix/>
            </a:blip>
            <a:srcRect b="0" l="0" r="0" t="0"/>
            <a:stretch/>
          </p:blipFill>
          <p:spPr>
            <a:xfrm>
              <a:off x="18978752" y="7226486"/>
              <a:ext cx="235178" cy="479276"/>
            </a:xfrm>
            <a:prstGeom prst="rect">
              <a:avLst/>
            </a:prstGeom>
            <a:noFill/>
            <a:ln>
              <a:noFill/>
            </a:ln>
          </p:spPr>
        </p:pic>
        <p:pic>
          <p:nvPicPr>
            <p:cNvPr descr=" " id="116" name="Google Shape;116;p15"/>
            <p:cNvPicPr preferRelativeResize="0"/>
            <p:nvPr/>
          </p:nvPicPr>
          <p:blipFill rotWithShape="1">
            <a:blip r:embed="rId104">
              <a:alphaModFix/>
            </a:blip>
            <a:srcRect b="0" l="0" r="0" t="0"/>
            <a:stretch/>
          </p:blipFill>
          <p:spPr>
            <a:xfrm>
              <a:off x="16098270" y="7747192"/>
              <a:ext cx="217415" cy="341900"/>
            </a:xfrm>
            <a:prstGeom prst="rect">
              <a:avLst/>
            </a:prstGeom>
            <a:noFill/>
            <a:ln>
              <a:noFill/>
            </a:ln>
          </p:spPr>
        </p:pic>
        <p:pic>
          <p:nvPicPr>
            <p:cNvPr descr=" " id="117" name="Google Shape;117;p15"/>
            <p:cNvPicPr preferRelativeResize="0"/>
            <p:nvPr/>
          </p:nvPicPr>
          <p:blipFill rotWithShape="1">
            <a:blip r:embed="rId105">
              <a:alphaModFix/>
            </a:blip>
            <a:srcRect b="0" l="0" r="0" t="0"/>
            <a:stretch/>
          </p:blipFill>
          <p:spPr>
            <a:xfrm>
              <a:off x="16362522" y="6266582"/>
              <a:ext cx="59836" cy="589614"/>
            </a:xfrm>
            <a:prstGeom prst="rect">
              <a:avLst/>
            </a:prstGeom>
            <a:noFill/>
            <a:ln>
              <a:noFill/>
            </a:ln>
          </p:spPr>
        </p:pic>
        <p:pic>
          <p:nvPicPr>
            <p:cNvPr descr=" " id="118" name="Google Shape;118;p15"/>
            <p:cNvPicPr preferRelativeResize="0"/>
            <p:nvPr/>
          </p:nvPicPr>
          <p:blipFill rotWithShape="1">
            <a:blip r:embed="rId106">
              <a:alphaModFix/>
            </a:blip>
            <a:srcRect b="0" l="0" r="0" t="0"/>
            <a:stretch/>
          </p:blipFill>
          <p:spPr>
            <a:xfrm>
              <a:off x="19552209" y="9712719"/>
              <a:ext cx="90598" cy="430381"/>
            </a:xfrm>
            <a:prstGeom prst="rect">
              <a:avLst/>
            </a:prstGeom>
            <a:noFill/>
            <a:ln>
              <a:noFill/>
            </a:ln>
          </p:spPr>
        </p:pic>
        <p:pic>
          <p:nvPicPr>
            <p:cNvPr descr=" " id="119" name="Google Shape;119;p15"/>
            <p:cNvPicPr preferRelativeResize="0"/>
            <p:nvPr/>
          </p:nvPicPr>
          <p:blipFill rotWithShape="1">
            <a:blip r:embed="rId107">
              <a:alphaModFix/>
            </a:blip>
            <a:srcRect b="0" l="0" r="0" t="0"/>
            <a:stretch/>
          </p:blipFill>
          <p:spPr>
            <a:xfrm>
              <a:off x="14727193" y="9845782"/>
              <a:ext cx="372117" cy="120216"/>
            </a:xfrm>
            <a:prstGeom prst="rect">
              <a:avLst/>
            </a:prstGeom>
            <a:noFill/>
            <a:ln>
              <a:noFill/>
            </a:ln>
          </p:spPr>
        </p:pic>
        <p:pic>
          <p:nvPicPr>
            <p:cNvPr descr=" " id="120" name="Google Shape;120;p15"/>
            <p:cNvPicPr preferRelativeResize="0"/>
            <p:nvPr/>
          </p:nvPicPr>
          <p:blipFill rotWithShape="1">
            <a:blip r:embed="rId108">
              <a:alphaModFix/>
            </a:blip>
            <a:srcRect b="0" l="0" r="0" t="0"/>
            <a:stretch/>
          </p:blipFill>
          <p:spPr>
            <a:xfrm>
              <a:off x="15910128" y="7129729"/>
              <a:ext cx="459837" cy="65636"/>
            </a:xfrm>
            <a:prstGeom prst="rect">
              <a:avLst/>
            </a:prstGeom>
            <a:noFill/>
            <a:ln>
              <a:noFill/>
            </a:ln>
          </p:spPr>
        </p:pic>
        <p:pic>
          <p:nvPicPr>
            <p:cNvPr descr=" " id="121" name="Google Shape;121;p15"/>
            <p:cNvPicPr preferRelativeResize="0"/>
            <p:nvPr/>
          </p:nvPicPr>
          <p:blipFill rotWithShape="1">
            <a:blip r:embed="rId109">
              <a:alphaModFix/>
            </a:blip>
            <a:srcRect b="0" l="0" r="0" t="0"/>
            <a:stretch/>
          </p:blipFill>
          <p:spPr>
            <a:xfrm>
              <a:off x="18862850" y="5513419"/>
              <a:ext cx="236071" cy="402878"/>
            </a:xfrm>
            <a:prstGeom prst="rect">
              <a:avLst/>
            </a:prstGeom>
            <a:noFill/>
            <a:ln>
              <a:noFill/>
            </a:ln>
          </p:spPr>
        </p:pic>
        <p:pic>
          <p:nvPicPr>
            <p:cNvPr descr=" " id="122" name="Google Shape;122;p15"/>
            <p:cNvPicPr preferRelativeResize="0"/>
            <p:nvPr/>
          </p:nvPicPr>
          <p:blipFill rotWithShape="1">
            <a:blip r:embed="rId110">
              <a:alphaModFix/>
            </a:blip>
            <a:srcRect b="0" l="0" r="0" t="0"/>
            <a:stretch/>
          </p:blipFill>
          <p:spPr>
            <a:xfrm>
              <a:off x="19576024" y="2631039"/>
              <a:ext cx="178318" cy="388972"/>
            </a:xfrm>
            <a:prstGeom prst="rect">
              <a:avLst/>
            </a:prstGeom>
            <a:noFill/>
            <a:ln>
              <a:noFill/>
            </a:ln>
          </p:spPr>
        </p:pic>
        <p:pic>
          <p:nvPicPr>
            <p:cNvPr descr=" " id="123" name="Google Shape;123;p15"/>
            <p:cNvPicPr preferRelativeResize="0"/>
            <p:nvPr/>
          </p:nvPicPr>
          <p:blipFill rotWithShape="1">
            <a:blip r:embed="rId111">
              <a:alphaModFix/>
            </a:blip>
            <a:srcRect b="0" l="0" r="0" t="0"/>
            <a:stretch/>
          </p:blipFill>
          <p:spPr>
            <a:xfrm>
              <a:off x="15041657" y="7283673"/>
              <a:ext cx="497942" cy="158037"/>
            </a:xfrm>
            <a:prstGeom prst="rect">
              <a:avLst/>
            </a:prstGeom>
            <a:noFill/>
            <a:ln>
              <a:noFill/>
            </a:ln>
          </p:spPr>
        </p:pic>
        <p:pic>
          <p:nvPicPr>
            <p:cNvPr descr=" " id="124" name="Google Shape;124;p15"/>
            <p:cNvPicPr preferRelativeResize="0"/>
            <p:nvPr/>
          </p:nvPicPr>
          <p:blipFill rotWithShape="1">
            <a:blip r:embed="rId112">
              <a:alphaModFix/>
            </a:blip>
            <a:srcRect b="0" l="0" r="0" t="0"/>
            <a:stretch/>
          </p:blipFill>
          <p:spPr>
            <a:xfrm>
              <a:off x="15719604" y="7645828"/>
              <a:ext cx="198065" cy="137716"/>
            </a:xfrm>
            <a:prstGeom prst="rect">
              <a:avLst/>
            </a:prstGeom>
            <a:noFill/>
            <a:ln>
              <a:noFill/>
            </a:ln>
          </p:spPr>
        </p:pic>
        <p:pic>
          <p:nvPicPr>
            <p:cNvPr descr=" " id="125" name="Google Shape;125;p15"/>
            <p:cNvPicPr preferRelativeResize="0"/>
            <p:nvPr/>
          </p:nvPicPr>
          <p:blipFill rotWithShape="1">
            <a:blip r:embed="rId113">
              <a:alphaModFix/>
            </a:blip>
            <a:srcRect b="0" l="0" r="0" t="0"/>
            <a:stretch/>
          </p:blipFill>
          <p:spPr>
            <a:xfrm>
              <a:off x="15503677" y="7664838"/>
              <a:ext cx="171273" cy="122975"/>
            </a:xfrm>
            <a:prstGeom prst="rect">
              <a:avLst/>
            </a:prstGeom>
            <a:noFill/>
            <a:ln>
              <a:noFill/>
            </a:ln>
          </p:spPr>
        </p:pic>
        <p:pic>
          <p:nvPicPr>
            <p:cNvPr descr=" " id="126" name="Google Shape;126;p15"/>
            <p:cNvPicPr preferRelativeResize="0"/>
            <p:nvPr/>
          </p:nvPicPr>
          <p:blipFill rotWithShape="1">
            <a:blip r:embed="rId114">
              <a:alphaModFix/>
            </a:blip>
            <a:srcRect b="0" l="0" r="0" t="0"/>
            <a:stretch/>
          </p:blipFill>
          <p:spPr>
            <a:xfrm>
              <a:off x="16157015" y="6114641"/>
              <a:ext cx="172662" cy="479614"/>
            </a:xfrm>
            <a:prstGeom prst="rect">
              <a:avLst/>
            </a:prstGeom>
            <a:noFill/>
            <a:ln>
              <a:noFill/>
            </a:ln>
          </p:spPr>
        </p:pic>
        <p:pic>
          <p:nvPicPr>
            <p:cNvPr descr=" " id="127" name="Google Shape;127;p15"/>
            <p:cNvPicPr preferRelativeResize="0"/>
            <p:nvPr/>
          </p:nvPicPr>
          <p:blipFill rotWithShape="1">
            <a:blip r:embed="rId115">
              <a:alphaModFix/>
            </a:blip>
            <a:srcRect b="0" l="0" r="0" t="0"/>
            <a:stretch/>
          </p:blipFill>
          <p:spPr>
            <a:xfrm>
              <a:off x="16104124" y="11165139"/>
              <a:ext cx="277550" cy="137795"/>
            </a:xfrm>
            <a:prstGeom prst="rect">
              <a:avLst/>
            </a:prstGeom>
            <a:noFill/>
            <a:ln>
              <a:noFill/>
            </a:ln>
          </p:spPr>
        </p:pic>
        <p:pic>
          <p:nvPicPr>
            <p:cNvPr descr=" " id="128" name="Google Shape;128;p15"/>
            <p:cNvPicPr preferRelativeResize="0"/>
            <p:nvPr/>
          </p:nvPicPr>
          <p:blipFill rotWithShape="1">
            <a:blip r:embed="rId116">
              <a:alphaModFix/>
            </a:blip>
            <a:srcRect b="0" l="0" r="0" t="0"/>
            <a:stretch/>
          </p:blipFill>
          <p:spPr>
            <a:xfrm>
              <a:off x="19580986" y="6685015"/>
              <a:ext cx="122550" cy="170331"/>
            </a:xfrm>
            <a:prstGeom prst="rect">
              <a:avLst/>
            </a:prstGeom>
            <a:noFill/>
            <a:ln>
              <a:noFill/>
            </a:ln>
          </p:spPr>
        </p:pic>
        <p:pic>
          <p:nvPicPr>
            <p:cNvPr descr=" " id="129" name="Google Shape;129;p15"/>
            <p:cNvPicPr preferRelativeResize="0"/>
            <p:nvPr/>
          </p:nvPicPr>
          <p:blipFill rotWithShape="1">
            <a:blip r:embed="rId117">
              <a:alphaModFix/>
            </a:blip>
            <a:srcRect b="0" l="0" r="0" t="0"/>
            <a:stretch/>
          </p:blipFill>
          <p:spPr>
            <a:xfrm>
              <a:off x="15676141" y="9580383"/>
              <a:ext cx="328852" cy="269596"/>
            </a:xfrm>
            <a:prstGeom prst="rect">
              <a:avLst/>
            </a:prstGeom>
            <a:noFill/>
            <a:ln>
              <a:noFill/>
            </a:ln>
          </p:spPr>
        </p:pic>
        <p:pic>
          <p:nvPicPr>
            <p:cNvPr descr=" " id="130" name="Google Shape;130;p15"/>
            <p:cNvPicPr preferRelativeResize="0"/>
            <p:nvPr/>
          </p:nvPicPr>
          <p:blipFill rotWithShape="1">
            <a:blip r:embed="rId118">
              <a:alphaModFix/>
            </a:blip>
            <a:srcRect b="0" l="0" r="0" t="0"/>
            <a:stretch/>
          </p:blipFill>
          <p:spPr>
            <a:xfrm>
              <a:off x="15482838" y="7336811"/>
              <a:ext cx="487026" cy="138550"/>
            </a:xfrm>
            <a:prstGeom prst="rect">
              <a:avLst/>
            </a:prstGeom>
            <a:noFill/>
            <a:ln>
              <a:noFill/>
            </a:ln>
          </p:spPr>
        </p:pic>
        <p:pic>
          <p:nvPicPr>
            <p:cNvPr descr=" " id="131" name="Google Shape;131;p15"/>
            <p:cNvPicPr preferRelativeResize="0"/>
            <p:nvPr/>
          </p:nvPicPr>
          <p:blipFill rotWithShape="1">
            <a:blip r:embed="rId119">
              <a:alphaModFix/>
            </a:blip>
            <a:srcRect b="0" l="0" r="0" t="0"/>
            <a:stretch/>
          </p:blipFill>
          <p:spPr>
            <a:xfrm>
              <a:off x="16352401" y="7301272"/>
              <a:ext cx="114017" cy="165419"/>
            </a:xfrm>
            <a:prstGeom prst="rect">
              <a:avLst/>
            </a:prstGeom>
            <a:noFill/>
            <a:ln>
              <a:noFill/>
            </a:ln>
          </p:spPr>
        </p:pic>
        <p:pic>
          <p:nvPicPr>
            <p:cNvPr descr=" " id="132" name="Google Shape;132;p15"/>
            <p:cNvPicPr preferRelativeResize="0"/>
            <p:nvPr/>
          </p:nvPicPr>
          <p:blipFill rotWithShape="1">
            <a:blip r:embed="rId120">
              <a:alphaModFix/>
            </a:blip>
            <a:srcRect b="0" l="0" r="0" t="0"/>
            <a:stretch/>
          </p:blipFill>
          <p:spPr>
            <a:xfrm>
              <a:off x="19474411" y="4907697"/>
              <a:ext cx="342447" cy="69217"/>
            </a:xfrm>
            <a:prstGeom prst="rect">
              <a:avLst/>
            </a:prstGeom>
            <a:noFill/>
            <a:ln>
              <a:noFill/>
            </a:ln>
          </p:spPr>
        </p:pic>
        <p:pic>
          <p:nvPicPr>
            <p:cNvPr descr=" " id="133" name="Google Shape;133;p15"/>
            <p:cNvPicPr preferRelativeResize="0"/>
            <p:nvPr/>
          </p:nvPicPr>
          <p:blipFill rotWithShape="1">
            <a:blip r:embed="rId121">
              <a:alphaModFix/>
            </a:blip>
            <a:srcRect b="0" l="0" r="0" t="0"/>
            <a:stretch/>
          </p:blipFill>
          <p:spPr>
            <a:xfrm>
              <a:off x="19816263" y="6236091"/>
              <a:ext cx="149740" cy="108059"/>
            </a:xfrm>
            <a:prstGeom prst="rect">
              <a:avLst/>
            </a:prstGeom>
            <a:noFill/>
            <a:ln>
              <a:noFill/>
            </a:ln>
          </p:spPr>
        </p:pic>
        <p:pic>
          <p:nvPicPr>
            <p:cNvPr descr=" " id="134" name="Google Shape;134;p15"/>
            <p:cNvPicPr preferRelativeResize="0"/>
            <p:nvPr/>
          </p:nvPicPr>
          <p:blipFill rotWithShape="1">
            <a:blip r:embed="rId122">
              <a:alphaModFix/>
            </a:blip>
            <a:srcRect b="0" l="0" r="0" t="0"/>
            <a:stretch/>
          </p:blipFill>
          <p:spPr>
            <a:xfrm>
              <a:off x="16550764" y="9873850"/>
              <a:ext cx="60829" cy="323097"/>
            </a:xfrm>
            <a:prstGeom prst="rect">
              <a:avLst/>
            </a:prstGeom>
            <a:noFill/>
            <a:ln>
              <a:noFill/>
            </a:ln>
          </p:spPr>
        </p:pic>
        <p:pic>
          <p:nvPicPr>
            <p:cNvPr descr=" " id="135" name="Google Shape;135;p15"/>
            <p:cNvPicPr preferRelativeResize="0"/>
            <p:nvPr/>
          </p:nvPicPr>
          <p:blipFill rotWithShape="1">
            <a:blip r:embed="rId123">
              <a:alphaModFix/>
            </a:blip>
            <a:srcRect b="0" l="0" r="0" t="0"/>
            <a:stretch/>
          </p:blipFill>
          <p:spPr>
            <a:xfrm>
              <a:off x="17038485" y="7639648"/>
              <a:ext cx="422923" cy="213602"/>
            </a:xfrm>
            <a:prstGeom prst="rect">
              <a:avLst/>
            </a:prstGeom>
            <a:noFill/>
            <a:ln>
              <a:noFill/>
            </a:ln>
          </p:spPr>
        </p:pic>
        <p:pic>
          <p:nvPicPr>
            <p:cNvPr descr=" " id="136" name="Google Shape;136;p15"/>
            <p:cNvPicPr preferRelativeResize="0"/>
            <p:nvPr/>
          </p:nvPicPr>
          <p:blipFill rotWithShape="1">
            <a:blip r:embed="rId124">
              <a:alphaModFix/>
            </a:blip>
            <a:srcRect b="0" l="0" r="0" t="0"/>
            <a:stretch/>
          </p:blipFill>
          <p:spPr>
            <a:xfrm>
              <a:off x="19232089" y="6660964"/>
              <a:ext cx="320120" cy="55376"/>
            </a:xfrm>
            <a:prstGeom prst="rect">
              <a:avLst/>
            </a:prstGeom>
            <a:noFill/>
            <a:ln>
              <a:noFill/>
            </a:ln>
          </p:spPr>
        </p:pic>
        <p:pic>
          <p:nvPicPr>
            <p:cNvPr descr=" " id="137" name="Google Shape;137;p15"/>
            <p:cNvPicPr preferRelativeResize="0"/>
            <p:nvPr/>
          </p:nvPicPr>
          <p:blipFill rotWithShape="1">
            <a:blip r:embed="rId125">
              <a:alphaModFix/>
            </a:blip>
            <a:srcRect b="0" l="0" r="0" t="0"/>
            <a:stretch/>
          </p:blipFill>
          <p:spPr>
            <a:xfrm>
              <a:off x="15809606" y="7485298"/>
              <a:ext cx="127214" cy="136857"/>
            </a:xfrm>
            <a:prstGeom prst="rect">
              <a:avLst/>
            </a:prstGeom>
            <a:noFill/>
            <a:ln>
              <a:noFill/>
            </a:ln>
          </p:spPr>
        </p:pic>
        <p:pic>
          <p:nvPicPr>
            <p:cNvPr descr=" " id="138" name="Google Shape;138;p15"/>
            <p:cNvPicPr preferRelativeResize="0"/>
            <p:nvPr/>
          </p:nvPicPr>
          <p:blipFill rotWithShape="1">
            <a:blip r:embed="rId126">
              <a:alphaModFix/>
            </a:blip>
            <a:srcRect b="0" l="0" r="0" t="0"/>
            <a:stretch/>
          </p:blipFill>
          <p:spPr>
            <a:xfrm>
              <a:off x="18430103" y="6734101"/>
              <a:ext cx="141702" cy="115770"/>
            </a:xfrm>
            <a:prstGeom prst="rect">
              <a:avLst/>
            </a:prstGeom>
            <a:noFill/>
            <a:ln>
              <a:noFill/>
            </a:ln>
          </p:spPr>
        </p:pic>
        <p:pic>
          <p:nvPicPr>
            <p:cNvPr descr=" " id="139" name="Google Shape;139;p15"/>
            <p:cNvPicPr preferRelativeResize="0"/>
            <p:nvPr/>
          </p:nvPicPr>
          <p:blipFill rotWithShape="1">
            <a:blip r:embed="rId127">
              <a:alphaModFix/>
            </a:blip>
            <a:srcRect b="0" l="0" r="0" t="0"/>
            <a:stretch/>
          </p:blipFill>
          <p:spPr>
            <a:xfrm>
              <a:off x="18990858" y="8702232"/>
              <a:ext cx="179708" cy="171092"/>
            </a:xfrm>
            <a:prstGeom prst="rect">
              <a:avLst/>
            </a:prstGeom>
            <a:noFill/>
            <a:ln>
              <a:noFill/>
            </a:ln>
          </p:spPr>
        </p:pic>
        <p:pic>
          <p:nvPicPr>
            <p:cNvPr descr=" " id="140" name="Google Shape;140;p15"/>
            <p:cNvPicPr preferRelativeResize="0"/>
            <p:nvPr/>
          </p:nvPicPr>
          <p:blipFill rotWithShape="1">
            <a:blip r:embed="rId128">
              <a:alphaModFix/>
            </a:blip>
            <a:srcRect b="0" l="0" r="0" t="0"/>
            <a:stretch/>
          </p:blipFill>
          <p:spPr>
            <a:xfrm>
              <a:off x="15609259" y="8221498"/>
              <a:ext cx="138031" cy="113165"/>
            </a:xfrm>
            <a:prstGeom prst="rect">
              <a:avLst/>
            </a:prstGeom>
            <a:noFill/>
            <a:ln>
              <a:noFill/>
            </a:ln>
          </p:spPr>
        </p:pic>
        <p:pic>
          <p:nvPicPr>
            <p:cNvPr descr=" " id="141" name="Google Shape;141;p15"/>
            <p:cNvPicPr preferRelativeResize="0"/>
            <p:nvPr/>
          </p:nvPicPr>
          <p:blipFill rotWithShape="1">
            <a:blip r:embed="rId129">
              <a:alphaModFix/>
            </a:blip>
            <a:srcRect b="0" l="0" r="0" t="0"/>
            <a:stretch/>
          </p:blipFill>
          <p:spPr>
            <a:xfrm>
              <a:off x="19178008" y="7291118"/>
              <a:ext cx="123940" cy="117199"/>
            </a:xfrm>
            <a:prstGeom prst="rect">
              <a:avLst/>
            </a:prstGeom>
            <a:noFill/>
            <a:ln>
              <a:noFill/>
            </a:ln>
          </p:spPr>
        </p:pic>
        <p:pic>
          <p:nvPicPr>
            <p:cNvPr descr=" " id="142" name="Google Shape;142;p15"/>
            <p:cNvPicPr preferRelativeResize="0"/>
            <p:nvPr/>
          </p:nvPicPr>
          <p:blipFill rotWithShape="1">
            <a:blip r:embed="rId130">
              <a:alphaModFix/>
            </a:blip>
            <a:srcRect b="0" l="0" r="0" t="0"/>
            <a:stretch/>
          </p:blipFill>
          <p:spPr>
            <a:xfrm>
              <a:off x="18766596" y="7544690"/>
              <a:ext cx="115803" cy="120811"/>
            </a:xfrm>
            <a:prstGeom prst="rect">
              <a:avLst/>
            </a:prstGeom>
            <a:noFill/>
            <a:ln>
              <a:noFill/>
            </a:ln>
          </p:spPr>
        </p:pic>
        <p:pic>
          <p:nvPicPr>
            <p:cNvPr descr=" " id="143" name="Google Shape;143;p15"/>
            <p:cNvPicPr preferRelativeResize="0"/>
            <p:nvPr/>
          </p:nvPicPr>
          <p:blipFill rotWithShape="1">
            <a:blip r:embed="rId131">
              <a:alphaModFix/>
            </a:blip>
            <a:srcRect b="0" l="0" r="0" t="0"/>
            <a:stretch/>
          </p:blipFill>
          <p:spPr>
            <a:xfrm>
              <a:off x="19725565" y="6625168"/>
              <a:ext cx="413893" cy="148072"/>
            </a:xfrm>
            <a:prstGeom prst="rect">
              <a:avLst/>
            </a:prstGeom>
            <a:noFill/>
            <a:ln>
              <a:noFill/>
            </a:ln>
          </p:spPr>
        </p:pic>
        <p:pic>
          <p:nvPicPr>
            <p:cNvPr descr=" " id="144" name="Google Shape;144;p15"/>
            <p:cNvPicPr preferRelativeResize="0"/>
            <p:nvPr/>
          </p:nvPicPr>
          <p:blipFill rotWithShape="1">
            <a:blip r:embed="rId132">
              <a:alphaModFix/>
            </a:blip>
            <a:srcRect b="0" l="0" r="0" t="0"/>
            <a:stretch/>
          </p:blipFill>
          <p:spPr>
            <a:xfrm>
              <a:off x="19036306" y="6619450"/>
              <a:ext cx="137435" cy="101569"/>
            </a:xfrm>
            <a:prstGeom prst="rect">
              <a:avLst/>
            </a:prstGeom>
            <a:noFill/>
            <a:ln>
              <a:noFill/>
            </a:ln>
          </p:spPr>
        </p:pic>
        <p:pic>
          <p:nvPicPr>
            <p:cNvPr descr=" " id="145" name="Google Shape;145;p15"/>
            <p:cNvPicPr preferRelativeResize="0"/>
            <p:nvPr/>
          </p:nvPicPr>
          <p:blipFill rotWithShape="1">
            <a:blip r:embed="rId133">
              <a:alphaModFix/>
            </a:blip>
            <a:srcRect b="0" l="0" r="0" t="0"/>
            <a:stretch/>
          </p:blipFill>
          <p:spPr>
            <a:xfrm>
              <a:off x="16528933" y="6866086"/>
              <a:ext cx="79683" cy="242869"/>
            </a:xfrm>
            <a:prstGeom prst="rect">
              <a:avLst/>
            </a:prstGeom>
            <a:noFill/>
            <a:ln>
              <a:noFill/>
            </a:ln>
          </p:spPr>
        </p:pic>
        <p:pic>
          <p:nvPicPr>
            <p:cNvPr descr=" " id="146" name="Google Shape;146;p15"/>
            <p:cNvPicPr preferRelativeResize="0"/>
            <p:nvPr/>
          </p:nvPicPr>
          <p:blipFill rotWithShape="1">
            <a:blip r:embed="rId134">
              <a:alphaModFix/>
            </a:blip>
            <a:srcRect b="0" l="0" r="0" t="0"/>
            <a:stretch/>
          </p:blipFill>
          <p:spPr>
            <a:xfrm>
              <a:off x="18757962" y="6006325"/>
              <a:ext cx="109551" cy="106207"/>
            </a:xfrm>
            <a:prstGeom prst="rect">
              <a:avLst/>
            </a:prstGeom>
            <a:noFill/>
            <a:ln>
              <a:noFill/>
            </a:ln>
          </p:spPr>
        </p:pic>
        <p:pic>
          <p:nvPicPr>
            <p:cNvPr descr=" " id="147" name="Google Shape;147;p15"/>
            <p:cNvPicPr preferRelativeResize="0"/>
            <p:nvPr/>
          </p:nvPicPr>
          <p:blipFill rotWithShape="1">
            <a:blip r:embed="rId135">
              <a:alphaModFix/>
            </a:blip>
            <a:srcRect b="0" l="0" r="0" t="0"/>
            <a:stretch/>
          </p:blipFill>
          <p:spPr>
            <a:xfrm>
              <a:off x="18953349" y="6992975"/>
              <a:ext cx="112429" cy="109265"/>
            </a:xfrm>
            <a:prstGeom prst="rect">
              <a:avLst/>
            </a:prstGeom>
            <a:noFill/>
            <a:ln>
              <a:noFill/>
            </a:ln>
          </p:spPr>
        </p:pic>
        <p:pic>
          <p:nvPicPr>
            <p:cNvPr descr=" " id="148" name="Google Shape;148;p15"/>
            <p:cNvPicPr preferRelativeResize="0"/>
            <p:nvPr/>
          </p:nvPicPr>
          <p:blipFill rotWithShape="1">
            <a:blip r:embed="rId136">
              <a:alphaModFix/>
            </a:blip>
            <a:srcRect b="0" l="0" r="0" t="0"/>
            <a:stretch/>
          </p:blipFill>
          <p:spPr>
            <a:xfrm>
              <a:off x="18499366" y="7007064"/>
              <a:ext cx="102010" cy="123816"/>
            </a:xfrm>
            <a:prstGeom prst="rect">
              <a:avLst/>
            </a:prstGeom>
            <a:noFill/>
            <a:ln>
              <a:noFill/>
            </a:ln>
          </p:spPr>
        </p:pic>
        <p:pic>
          <p:nvPicPr>
            <p:cNvPr descr=" " id="149" name="Google Shape;149;p15"/>
            <p:cNvPicPr preferRelativeResize="0"/>
            <p:nvPr/>
          </p:nvPicPr>
          <p:blipFill rotWithShape="1">
            <a:blip r:embed="rId137">
              <a:alphaModFix/>
            </a:blip>
            <a:srcRect b="0" l="0" r="0" t="0"/>
            <a:stretch/>
          </p:blipFill>
          <p:spPr>
            <a:xfrm>
              <a:off x="14455597" y="8170447"/>
              <a:ext cx="65790" cy="251515"/>
            </a:xfrm>
            <a:prstGeom prst="rect">
              <a:avLst/>
            </a:prstGeom>
            <a:noFill/>
            <a:ln>
              <a:noFill/>
            </a:ln>
          </p:spPr>
        </p:pic>
        <p:pic>
          <p:nvPicPr>
            <p:cNvPr descr=" " id="150" name="Google Shape;150;p15"/>
            <p:cNvPicPr preferRelativeResize="0"/>
            <p:nvPr/>
          </p:nvPicPr>
          <p:blipFill rotWithShape="1">
            <a:blip r:embed="rId138">
              <a:alphaModFix/>
            </a:blip>
            <a:srcRect b="0" l="0" r="0" t="0"/>
            <a:stretch/>
          </p:blipFill>
          <p:spPr>
            <a:xfrm>
              <a:off x="15724665" y="8347739"/>
              <a:ext cx="211759" cy="249862"/>
            </a:xfrm>
            <a:prstGeom prst="rect">
              <a:avLst/>
            </a:prstGeom>
            <a:noFill/>
            <a:ln>
              <a:noFill/>
            </a:ln>
          </p:spPr>
        </p:pic>
        <p:pic>
          <p:nvPicPr>
            <p:cNvPr descr=" " id="151" name="Google Shape;151;p15"/>
            <p:cNvPicPr preferRelativeResize="0"/>
            <p:nvPr/>
          </p:nvPicPr>
          <p:blipFill rotWithShape="1">
            <a:blip r:embed="rId139">
              <a:alphaModFix/>
            </a:blip>
            <a:srcRect b="0" l="0" r="0" t="0"/>
            <a:stretch/>
          </p:blipFill>
          <p:spPr>
            <a:xfrm>
              <a:off x="19325862" y="6234140"/>
              <a:ext cx="227041" cy="141160"/>
            </a:xfrm>
            <a:prstGeom prst="rect">
              <a:avLst/>
            </a:prstGeom>
            <a:noFill/>
            <a:ln>
              <a:noFill/>
            </a:ln>
          </p:spPr>
        </p:pic>
        <p:pic>
          <p:nvPicPr>
            <p:cNvPr descr=" " id="152" name="Google Shape;152;p15"/>
            <p:cNvPicPr preferRelativeResize="0"/>
            <p:nvPr/>
          </p:nvPicPr>
          <p:blipFill rotWithShape="1">
            <a:blip r:embed="rId140">
              <a:alphaModFix/>
            </a:blip>
            <a:srcRect b="0" l="0" r="0" t="0"/>
            <a:stretch/>
          </p:blipFill>
          <p:spPr>
            <a:xfrm>
              <a:off x="15140392" y="7812041"/>
              <a:ext cx="254726" cy="171607"/>
            </a:xfrm>
            <a:prstGeom prst="rect">
              <a:avLst/>
            </a:prstGeom>
            <a:noFill/>
            <a:ln>
              <a:noFill/>
            </a:ln>
          </p:spPr>
        </p:pic>
        <p:pic>
          <p:nvPicPr>
            <p:cNvPr descr=" " id="153" name="Google Shape;153;p15"/>
            <p:cNvPicPr preferRelativeResize="0"/>
            <p:nvPr/>
          </p:nvPicPr>
          <p:blipFill rotWithShape="1">
            <a:blip r:embed="rId141">
              <a:alphaModFix/>
            </a:blip>
            <a:srcRect b="0" l="0" r="0" t="0"/>
            <a:stretch/>
          </p:blipFill>
          <p:spPr>
            <a:xfrm>
              <a:off x="19761090" y="6389746"/>
              <a:ext cx="91987" cy="119307"/>
            </a:xfrm>
            <a:prstGeom prst="rect">
              <a:avLst/>
            </a:prstGeom>
            <a:noFill/>
            <a:ln>
              <a:noFill/>
            </a:ln>
          </p:spPr>
        </p:pic>
        <p:pic>
          <p:nvPicPr>
            <p:cNvPr descr=" " id="154" name="Google Shape;154;p15"/>
            <p:cNvPicPr preferRelativeResize="0"/>
            <p:nvPr/>
          </p:nvPicPr>
          <p:blipFill rotWithShape="1">
            <a:blip r:embed="rId142">
              <a:alphaModFix/>
            </a:blip>
            <a:srcRect b="0" l="0" r="0" t="0"/>
            <a:stretch/>
          </p:blipFill>
          <p:spPr>
            <a:xfrm>
              <a:off x="15202312" y="4141229"/>
              <a:ext cx="284198" cy="158775"/>
            </a:xfrm>
            <a:prstGeom prst="rect">
              <a:avLst/>
            </a:prstGeom>
            <a:noFill/>
            <a:ln>
              <a:noFill/>
            </a:ln>
          </p:spPr>
        </p:pic>
        <p:pic>
          <p:nvPicPr>
            <p:cNvPr descr=" " id="155" name="Google Shape;155;p15"/>
            <p:cNvPicPr preferRelativeResize="0"/>
            <p:nvPr/>
          </p:nvPicPr>
          <p:blipFill rotWithShape="1">
            <a:blip r:embed="rId143">
              <a:alphaModFix/>
            </a:blip>
            <a:srcRect b="0" l="0" r="0" t="0"/>
            <a:stretch/>
          </p:blipFill>
          <p:spPr>
            <a:xfrm>
              <a:off x="17006036" y="3356567"/>
              <a:ext cx="162838" cy="166105"/>
            </a:xfrm>
            <a:prstGeom prst="rect">
              <a:avLst/>
            </a:prstGeom>
            <a:noFill/>
            <a:ln>
              <a:noFill/>
            </a:ln>
          </p:spPr>
        </p:pic>
        <p:pic>
          <p:nvPicPr>
            <p:cNvPr descr=" " id="156" name="Google Shape;156;p15"/>
            <p:cNvPicPr preferRelativeResize="0"/>
            <p:nvPr/>
          </p:nvPicPr>
          <p:blipFill rotWithShape="1">
            <a:blip r:embed="rId144">
              <a:alphaModFix/>
            </a:blip>
            <a:srcRect b="0" l="0" r="0" t="0"/>
            <a:stretch/>
          </p:blipFill>
          <p:spPr>
            <a:xfrm>
              <a:off x="20122490" y="3758261"/>
              <a:ext cx="101910" cy="101941"/>
            </a:xfrm>
            <a:prstGeom prst="rect">
              <a:avLst/>
            </a:prstGeom>
            <a:noFill/>
            <a:ln>
              <a:noFill/>
            </a:ln>
          </p:spPr>
        </p:pic>
        <p:pic>
          <p:nvPicPr>
            <p:cNvPr descr=" " id="157" name="Google Shape;157;p15"/>
            <p:cNvPicPr preferRelativeResize="0"/>
            <p:nvPr/>
          </p:nvPicPr>
          <p:blipFill rotWithShape="1">
            <a:blip r:embed="rId145">
              <a:alphaModFix/>
            </a:blip>
            <a:srcRect b="0" l="0" r="0" t="0"/>
            <a:stretch/>
          </p:blipFill>
          <p:spPr>
            <a:xfrm>
              <a:off x="19478182" y="6837409"/>
              <a:ext cx="101513" cy="100326"/>
            </a:xfrm>
            <a:prstGeom prst="rect">
              <a:avLst/>
            </a:prstGeom>
            <a:noFill/>
            <a:ln>
              <a:noFill/>
            </a:ln>
          </p:spPr>
        </p:pic>
        <p:pic>
          <p:nvPicPr>
            <p:cNvPr descr=" " id="158" name="Google Shape;158;p15"/>
            <p:cNvPicPr preferRelativeResize="0"/>
            <p:nvPr/>
          </p:nvPicPr>
          <p:blipFill rotWithShape="1">
            <a:blip r:embed="rId146">
              <a:alphaModFix/>
            </a:blip>
            <a:srcRect b="0" l="0" r="0" t="0"/>
            <a:stretch/>
          </p:blipFill>
          <p:spPr>
            <a:xfrm>
              <a:off x="18932212" y="6053417"/>
              <a:ext cx="114116" cy="112688"/>
            </a:xfrm>
            <a:prstGeom prst="rect">
              <a:avLst/>
            </a:prstGeom>
            <a:noFill/>
            <a:ln>
              <a:noFill/>
            </a:ln>
          </p:spPr>
        </p:pic>
        <p:pic>
          <p:nvPicPr>
            <p:cNvPr descr=" " id="159" name="Google Shape;159;p15"/>
            <p:cNvPicPr preferRelativeResize="0"/>
            <p:nvPr/>
          </p:nvPicPr>
          <p:blipFill rotWithShape="1">
            <a:blip r:embed="rId147">
              <a:alphaModFix/>
            </a:blip>
            <a:srcRect b="0" l="0" r="0" t="0"/>
            <a:stretch/>
          </p:blipFill>
          <p:spPr>
            <a:xfrm>
              <a:off x="19315245" y="6877900"/>
              <a:ext cx="109750" cy="104468"/>
            </a:xfrm>
            <a:prstGeom prst="rect">
              <a:avLst/>
            </a:prstGeom>
            <a:noFill/>
            <a:ln>
              <a:noFill/>
            </a:ln>
          </p:spPr>
        </p:pic>
        <p:pic>
          <p:nvPicPr>
            <p:cNvPr descr=" " id="160" name="Google Shape;160;p15"/>
            <p:cNvPicPr preferRelativeResize="0"/>
            <p:nvPr/>
          </p:nvPicPr>
          <p:blipFill rotWithShape="1">
            <a:blip r:embed="rId148">
              <a:alphaModFix/>
            </a:blip>
            <a:srcRect b="0" l="0" r="0" t="0"/>
            <a:stretch/>
          </p:blipFill>
          <p:spPr>
            <a:xfrm>
              <a:off x="18688699" y="7237444"/>
              <a:ext cx="92384" cy="106170"/>
            </a:xfrm>
            <a:prstGeom prst="rect">
              <a:avLst/>
            </a:prstGeom>
            <a:noFill/>
            <a:ln>
              <a:noFill/>
            </a:ln>
          </p:spPr>
        </p:pic>
        <p:pic>
          <p:nvPicPr>
            <p:cNvPr descr=" " id="161" name="Google Shape;161;p15"/>
            <p:cNvPicPr preferRelativeResize="0"/>
            <p:nvPr/>
          </p:nvPicPr>
          <p:blipFill rotWithShape="1">
            <a:blip r:embed="rId149">
              <a:alphaModFix/>
            </a:blip>
            <a:srcRect b="0" l="0" r="0" t="0"/>
            <a:stretch/>
          </p:blipFill>
          <p:spPr>
            <a:xfrm>
              <a:off x="19082250" y="7090835"/>
              <a:ext cx="181494" cy="181313"/>
            </a:xfrm>
            <a:prstGeom prst="rect">
              <a:avLst/>
            </a:prstGeom>
            <a:noFill/>
            <a:ln>
              <a:noFill/>
            </a:ln>
          </p:spPr>
        </p:pic>
        <p:pic>
          <p:nvPicPr>
            <p:cNvPr descr=" " id="162" name="Google Shape;162;p15"/>
            <p:cNvPicPr preferRelativeResize="0"/>
            <p:nvPr/>
          </p:nvPicPr>
          <p:blipFill rotWithShape="1">
            <a:blip r:embed="rId150">
              <a:alphaModFix/>
            </a:blip>
            <a:srcRect b="0" l="0" r="0" t="0"/>
            <a:stretch/>
          </p:blipFill>
          <p:spPr>
            <a:xfrm>
              <a:off x="18903138" y="5821638"/>
              <a:ext cx="145274" cy="218932"/>
            </a:xfrm>
            <a:prstGeom prst="rect">
              <a:avLst/>
            </a:prstGeom>
            <a:noFill/>
            <a:ln>
              <a:noFill/>
            </a:ln>
          </p:spPr>
        </p:pic>
        <p:pic>
          <p:nvPicPr>
            <p:cNvPr descr=" " id="163" name="Google Shape;163;p15"/>
            <p:cNvPicPr preferRelativeResize="0"/>
            <p:nvPr/>
          </p:nvPicPr>
          <p:blipFill rotWithShape="1">
            <a:blip r:embed="rId151">
              <a:alphaModFix/>
            </a:blip>
            <a:srcRect b="0" l="0" r="0" t="0"/>
            <a:stretch/>
          </p:blipFill>
          <p:spPr>
            <a:xfrm>
              <a:off x="16467807" y="6530473"/>
              <a:ext cx="67378" cy="225893"/>
            </a:xfrm>
            <a:prstGeom prst="rect">
              <a:avLst/>
            </a:prstGeom>
            <a:noFill/>
            <a:ln>
              <a:noFill/>
            </a:ln>
          </p:spPr>
        </p:pic>
        <p:pic>
          <p:nvPicPr>
            <p:cNvPr descr=" " id="164" name="Google Shape;164;p15"/>
            <p:cNvPicPr preferRelativeResize="0"/>
            <p:nvPr/>
          </p:nvPicPr>
          <p:blipFill rotWithShape="1">
            <a:blip r:embed="rId152">
              <a:alphaModFix/>
            </a:blip>
            <a:srcRect b="0" l="0" r="0" t="0"/>
            <a:stretch/>
          </p:blipFill>
          <p:spPr>
            <a:xfrm>
              <a:off x="19468656" y="2789482"/>
              <a:ext cx="93972" cy="204431"/>
            </a:xfrm>
            <a:prstGeom prst="rect">
              <a:avLst/>
            </a:prstGeom>
            <a:noFill/>
            <a:ln>
              <a:noFill/>
            </a:ln>
          </p:spPr>
        </p:pic>
        <p:pic>
          <p:nvPicPr>
            <p:cNvPr descr=" " id="165" name="Google Shape;165;p15"/>
            <p:cNvPicPr preferRelativeResize="0"/>
            <p:nvPr/>
          </p:nvPicPr>
          <p:blipFill rotWithShape="1">
            <a:blip r:embed="rId153">
              <a:alphaModFix/>
            </a:blip>
            <a:srcRect b="0" l="0" r="0" t="0"/>
            <a:stretch/>
          </p:blipFill>
          <p:spPr>
            <a:xfrm>
              <a:off x="17152899" y="7657877"/>
              <a:ext cx="282511" cy="98980"/>
            </a:xfrm>
            <a:prstGeom prst="rect">
              <a:avLst/>
            </a:prstGeom>
            <a:noFill/>
            <a:ln>
              <a:noFill/>
            </a:ln>
          </p:spPr>
        </p:pic>
        <p:pic>
          <p:nvPicPr>
            <p:cNvPr descr=" " id="166" name="Google Shape;166;p15"/>
            <p:cNvPicPr preferRelativeResize="0"/>
            <p:nvPr/>
          </p:nvPicPr>
          <p:blipFill rotWithShape="1">
            <a:blip r:embed="rId154">
              <a:alphaModFix/>
            </a:blip>
            <a:srcRect b="0" l="0" r="0" t="0"/>
            <a:stretch/>
          </p:blipFill>
          <p:spPr>
            <a:xfrm>
              <a:off x="14478817" y="7806057"/>
              <a:ext cx="84942" cy="182865"/>
            </a:xfrm>
            <a:prstGeom prst="rect">
              <a:avLst/>
            </a:prstGeom>
            <a:noFill/>
            <a:ln>
              <a:noFill/>
            </a:ln>
          </p:spPr>
        </p:pic>
        <p:pic>
          <p:nvPicPr>
            <p:cNvPr descr=" " id="167" name="Google Shape;167;p15"/>
            <p:cNvPicPr preferRelativeResize="0"/>
            <p:nvPr/>
          </p:nvPicPr>
          <p:blipFill rotWithShape="1">
            <a:blip r:embed="rId155">
              <a:alphaModFix/>
            </a:blip>
            <a:srcRect b="0" l="0" r="0" t="0"/>
            <a:stretch/>
          </p:blipFill>
          <p:spPr>
            <a:xfrm>
              <a:off x="17039676" y="7176322"/>
              <a:ext cx="216324" cy="45647"/>
            </a:xfrm>
            <a:prstGeom prst="rect">
              <a:avLst/>
            </a:prstGeom>
            <a:noFill/>
            <a:ln>
              <a:noFill/>
            </a:ln>
          </p:spPr>
        </p:pic>
        <p:pic>
          <p:nvPicPr>
            <p:cNvPr descr=" " id="168" name="Google Shape;168;p15"/>
            <p:cNvPicPr preferRelativeResize="0"/>
            <p:nvPr/>
          </p:nvPicPr>
          <p:blipFill rotWithShape="1">
            <a:blip r:embed="rId156">
              <a:alphaModFix/>
            </a:blip>
            <a:srcRect b="0" l="0" r="0" t="0"/>
            <a:stretch/>
          </p:blipFill>
          <p:spPr>
            <a:xfrm>
              <a:off x="18980736" y="6423766"/>
              <a:ext cx="185463" cy="88168"/>
            </a:xfrm>
            <a:prstGeom prst="rect">
              <a:avLst/>
            </a:prstGeom>
            <a:noFill/>
            <a:ln>
              <a:noFill/>
            </a:ln>
          </p:spPr>
        </p:pic>
        <p:pic>
          <p:nvPicPr>
            <p:cNvPr descr=" " id="169" name="Google Shape;169;p15"/>
            <p:cNvPicPr preferRelativeResize="0"/>
            <p:nvPr/>
          </p:nvPicPr>
          <p:blipFill rotWithShape="1">
            <a:blip r:embed="rId157">
              <a:alphaModFix/>
            </a:blip>
            <a:srcRect b="0" l="0" r="0" t="0"/>
            <a:stretch/>
          </p:blipFill>
          <p:spPr>
            <a:xfrm>
              <a:off x="19336381" y="4837823"/>
              <a:ext cx="96750" cy="134643"/>
            </a:xfrm>
            <a:prstGeom prst="rect">
              <a:avLst/>
            </a:prstGeom>
            <a:noFill/>
            <a:ln>
              <a:noFill/>
            </a:ln>
          </p:spPr>
        </p:pic>
        <p:pic>
          <p:nvPicPr>
            <p:cNvPr descr=" " id="170" name="Google Shape;170;p15"/>
            <p:cNvPicPr preferRelativeResize="0"/>
            <p:nvPr/>
          </p:nvPicPr>
          <p:blipFill rotWithShape="1">
            <a:blip r:embed="rId158">
              <a:alphaModFix/>
            </a:blip>
            <a:srcRect b="0" l="0" r="0" t="0"/>
            <a:stretch/>
          </p:blipFill>
          <p:spPr>
            <a:xfrm>
              <a:off x="15323671" y="9935122"/>
              <a:ext cx="39692" cy="203200"/>
            </a:xfrm>
            <a:prstGeom prst="rect">
              <a:avLst/>
            </a:prstGeom>
            <a:noFill/>
            <a:ln>
              <a:noFill/>
            </a:ln>
          </p:spPr>
        </p:pic>
        <p:pic>
          <p:nvPicPr>
            <p:cNvPr descr=" " id="171" name="Google Shape;171;p15"/>
            <p:cNvPicPr preferRelativeResize="0"/>
            <p:nvPr/>
          </p:nvPicPr>
          <p:blipFill rotWithShape="1">
            <a:blip r:embed="rId159">
              <a:alphaModFix/>
            </a:blip>
            <a:srcRect b="0" l="0" r="0" t="0"/>
            <a:stretch/>
          </p:blipFill>
          <p:spPr>
            <a:xfrm>
              <a:off x="13223643" y="7630477"/>
              <a:ext cx="110147" cy="136637"/>
            </a:xfrm>
            <a:prstGeom prst="rect">
              <a:avLst/>
            </a:prstGeom>
            <a:noFill/>
            <a:ln>
              <a:noFill/>
            </a:ln>
          </p:spPr>
        </p:pic>
        <p:pic>
          <p:nvPicPr>
            <p:cNvPr descr=" " id="172" name="Google Shape;172;p15"/>
            <p:cNvPicPr preferRelativeResize="0"/>
            <p:nvPr/>
          </p:nvPicPr>
          <p:blipFill rotWithShape="1">
            <a:blip r:embed="rId160">
              <a:alphaModFix/>
            </a:blip>
            <a:srcRect b="0" l="0" r="0" t="0"/>
            <a:stretch/>
          </p:blipFill>
          <p:spPr>
            <a:xfrm>
              <a:off x="17640917" y="5453329"/>
              <a:ext cx="148946" cy="162985"/>
            </a:xfrm>
            <a:prstGeom prst="rect">
              <a:avLst/>
            </a:prstGeom>
            <a:noFill/>
            <a:ln>
              <a:noFill/>
            </a:ln>
          </p:spPr>
        </p:pic>
        <p:pic>
          <p:nvPicPr>
            <p:cNvPr descr=" " id="173" name="Google Shape;173;p15"/>
            <p:cNvPicPr preferRelativeResize="0"/>
            <p:nvPr/>
          </p:nvPicPr>
          <p:blipFill rotWithShape="1">
            <a:blip r:embed="rId161">
              <a:alphaModFix/>
            </a:blip>
            <a:srcRect b="0" l="0" r="0" t="0"/>
            <a:stretch/>
          </p:blipFill>
          <p:spPr>
            <a:xfrm>
              <a:off x="16293656" y="5981898"/>
              <a:ext cx="66286" cy="150741"/>
            </a:xfrm>
            <a:prstGeom prst="rect">
              <a:avLst/>
            </a:prstGeom>
            <a:noFill/>
            <a:ln>
              <a:noFill/>
            </a:ln>
          </p:spPr>
        </p:pic>
        <p:pic>
          <p:nvPicPr>
            <p:cNvPr descr=" " id="174" name="Google Shape;174;p15"/>
            <p:cNvPicPr preferRelativeResize="0"/>
            <p:nvPr/>
          </p:nvPicPr>
          <p:blipFill rotWithShape="1">
            <a:blip r:embed="rId162">
              <a:alphaModFix/>
            </a:blip>
            <a:srcRect b="0" l="0" r="0" t="0"/>
            <a:stretch/>
          </p:blipFill>
          <p:spPr>
            <a:xfrm>
              <a:off x="18783862" y="6213850"/>
              <a:ext cx="119474" cy="129716"/>
            </a:xfrm>
            <a:prstGeom prst="rect">
              <a:avLst/>
            </a:prstGeom>
            <a:noFill/>
            <a:ln>
              <a:noFill/>
            </a:ln>
          </p:spPr>
        </p:pic>
        <p:pic>
          <p:nvPicPr>
            <p:cNvPr descr=" " id="175" name="Google Shape;175;p15"/>
            <p:cNvPicPr preferRelativeResize="0"/>
            <p:nvPr/>
          </p:nvPicPr>
          <p:blipFill rotWithShape="1">
            <a:blip r:embed="rId163">
              <a:alphaModFix/>
            </a:blip>
            <a:srcRect b="0" l="0" r="0" t="0"/>
            <a:stretch/>
          </p:blipFill>
          <p:spPr>
            <a:xfrm>
              <a:off x="19877588" y="4419265"/>
              <a:ext cx="178715" cy="69047"/>
            </a:xfrm>
            <a:prstGeom prst="rect">
              <a:avLst/>
            </a:prstGeom>
            <a:noFill/>
            <a:ln>
              <a:noFill/>
            </a:ln>
          </p:spPr>
        </p:pic>
        <p:pic>
          <p:nvPicPr>
            <p:cNvPr descr=" " id="176" name="Google Shape;176;p15"/>
            <p:cNvPicPr preferRelativeResize="0"/>
            <p:nvPr/>
          </p:nvPicPr>
          <p:blipFill rotWithShape="1">
            <a:blip r:embed="rId164">
              <a:alphaModFix/>
            </a:blip>
            <a:srcRect b="0" l="0" r="0" t="0"/>
            <a:stretch/>
          </p:blipFill>
          <p:spPr>
            <a:xfrm>
              <a:off x="17217796" y="6712024"/>
              <a:ext cx="190028" cy="85359"/>
            </a:xfrm>
            <a:prstGeom prst="rect">
              <a:avLst/>
            </a:prstGeom>
            <a:noFill/>
            <a:ln>
              <a:noFill/>
            </a:ln>
          </p:spPr>
        </p:pic>
        <p:pic>
          <p:nvPicPr>
            <p:cNvPr descr=" " id="177" name="Google Shape;177;p15"/>
            <p:cNvPicPr preferRelativeResize="0"/>
            <p:nvPr/>
          </p:nvPicPr>
          <p:blipFill rotWithShape="1">
            <a:blip r:embed="rId165">
              <a:alphaModFix/>
            </a:blip>
            <a:srcRect b="0" l="0" r="0" t="0"/>
            <a:stretch/>
          </p:blipFill>
          <p:spPr>
            <a:xfrm>
              <a:off x="19481258" y="4761468"/>
              <a:ext cx="164128" cy="84159"/>
            </a:xfrm>
            <a:prstGeom prst="rect">
              <a:avLst/>
            </a:prstGeom>
            <a:noFill/>
            <a:ln>
              <a:noFill/>
            </a:ln>
          </p:spPr>
        </p:pic>
        <p:pic>
          <p:nvPicPr>
            <p:cNvPr descr=" " id="178" name="Google Shape;178;p15"/>
            <p:cNvPicPr preferRelativeResize="0"/>
            <p:nvPr/>
          </p:nvPicPr>
          <p:blipFill rotWithShape="1">
            <a:blip r:embed="rId166">
              <a:alphaModFix/>
            </a:blip>
            <a:srcRect b="0" l="0" r="0" t="0"/>
            <a:stretch/>
          </p:blipFill>
          <p:spPr>
            <a:xfrm>
              <a:off x="16177655" y="11012813"/>
              <a:ext cx="131481" cy="70565"/>
            </a:xfrm>
            <a:prstGeom prst="rect">
              <a:avLst/>
            </a:prstGeom>
            <a:noFill/>
            <a:ln>
              <a:noFill/>
            </a:ln>
          </p:spPr>
        </p:pic>
        <p:pic>
          <p:nvPicPr>
            <p:cNvPr descr=" " id="179" name="Google Shape;179;p15"/>
            <p:cNvPicPr preferRelativeResize="0"/>
            <p:nvPr/>
          </p:nvPicPr>
          <p:blipFill rotWithShape="1">
            <a:blip r:embed="rId167">
              <a:alphaModFix/>
            </a:blip>
            <a:srcRect b="0" l="0" r="0" t="0"/>
            <a:stretch/>
          </p:blipFill>
          <p:spPr>
            <a:xfrm>
              <a:off x="18941937" y="7358180"/>
              <a:ext cx="59142" cy="165500"/>
            </a:xfrm>
            <a:prstGeom prst="rect">
              <a:avLst/>
            </a:prstGeom>
            <a:noFill/>
            <a:ln>
              <a:noFill/>
            </a:ln>
          </p:spPr>
        </p:pic>
        <p:pic>
          <p:nvPicPr>
            <p:cNvPr descr=" " id="180" name="Google Shape;180;p15"/>
            <p:cNvPicPr preferRelativeResize="0"/>
            <p:nvPr/>
          </p:nvPicPr>
          <p:blipFill rotWithShape="1">
            <a:blip r:embed="rId168">
              <a:alphaModFix/>
            </a:blip>
            <a:srcRect b="0" l="0" r="0" t="0"/>
            <a:stretch/>
          </p:blipFill>
          <p:spPr>
            <a:xfrm>
              <a:off x="19009116" y="5882773"/>
              <a:ext cx="91888" cy="110034"/>
            </a:xfrm>
            <a:prstGeom prst="rect">
              <a:avLst/>
            </a:prstGeom>
            <a:noFill/>
            <a:ln>
              <a:noFill/>
            </a:ln>
          </p:spPr>
        </p:pic>
        <p:pic>
          <p:nvPicPr>
            <p:cNvPr descr=" " id="181" name="Google Shape;181;p15"/>
            <p:cNvPicPr preferRelativeResize="0"/>
            <p:nvPr/>
          </p:nvPicPr>
          <p:blipFill rotWithShape="1">
            <a:blip r:embed="rId169">
              <a:alphaModFix/>
            </a:blip>
            <a:srcRect b="0" l="0" r="0" t="0"/>
            <a:stretch/>
          </p:blipFill>
          <p:spPr>
            <a:xfrm>
              <a:off x="16035258" y="10157999"/>
              <a:ext cx="64599" cy="120211"/>
            </a:xfrm>
            <a:prstGeom prst="rect">
              <a:avLst/>
            </a:prstGeom>
            <a:noFill/>
            <a:ln>
              <a:noFill/>
            </a:ln>
          </p:spPr>
        </p:pic>
        <p:pic>
          <p:nvPicPr>
            <p:cNvPr descr=" " id="182" name="Google Shape;182;p15"/>
            <p:cNvPicPr preferRelativeResize="0"/>
            <p:nvPr/>
          </p:nvPicPr>
          <p:blipFill rotWithShape="1">
            <a:blip r:embed="rId170">
              <a:alphaModFix/>
            </a:blip>
            <a:srcRect b="0" l="0" r="0" t="0"/>
            <a:stretch/>
          </p:blipFill>
          <p:spPr>
            <a:xfrm>
              <a:off x="16336524" y="6140574"/>
              <a:ext cx="45646" cy="113224"/>
            </a:xfrm>
            <a:prstGeom prst="rect">
              <a:avLst/>
            </a:prstGeom>
            <a:noFill/>
            <a:ln>
              <a:noFill/>
            </a:ln>
          </p:spPr>
        </p:pic>
        <p:pic>
          <p:nvPicPr>
            <p:cNvPr descr=" " id="183" name="Google Shape;183;p15"/>
            <p:cNvPicPr preferRelativeResize="0"/>
            <p:nvPr/>
          </p:nvPicPr>
          <p:blipFill rotWithShape="1">
            <a:blip r:embed="rId171">
              <a:alphaModFix/>
            </a:blip>
            <a:srcRect b="0" l="0" r="0" t="0"/>
            <a:stretch/>
          </p:blipFill>
          <p:spPr>
            <a:xfrm>
              <a:off x="13105359" y="7858299"/>
              <a:ext cx="69760" cy="110697"/>
            </a:xfrm>
            <a:prstGeom prst="rect">
              <a:avLst/>
            </a:prstGeom>
            <a:noFill/>
            <a:ln>
              <a:noFill/>
            </a:ln>
          </p:spPr>
        </p:pic>
        <p:pic>
          <p:nvPicPr>
            <p:cNvPr descr=" " id="184" name="Google Shape;184;p15"/>
            <p:cNvPicPr preferRelativeResize="0"/>
            <p:nvPr/>
          </p:nvPicPr>
          <p:blipFill rotWithShape="1">
            <a:blip r:embed="rId172">
              <a:alphaModFix/>
            </a:blip>
            <a:srcRect b="0" l="0" r="0" t="0"/>
            <a:stretch/>
          </p:blipFill>
          <p:spPr>
            <a:xfrm>
              <a:off x="15447214" y="6944767"/>
              <a:ext cx="126321" cy="83080"/>
            </a:xfrm>
            <a:prstGeom prst="rect">
              <a:avLst/>
            </a:prstGeom>
            <a:noFill/>
            <a:ln>
              <a:noFill/>
            </a:ln>
          </p:spPr>
        </p:pic>
        <p:pic>
          <p:nvPicPr>
            <p:cNvPr descr=" " id="185" name="Google Shape;185;p15"/>
            <p:cNvPicPr preferRelativeResize="0"/>
            <p:nvPr/>
          </p:nvPicPr>
          <p:blipFill rotWithShape="1">
            <a:blip r:embed="rId173">
              <a:alphaModFix/>
            </a:blip>
            <a:srcRect b="0" l="0" r="0" t="0"/>
            <a:stretch/>
          </p:blipFill>
          <p:spPr>
            <a:xfrm>
              <a:off x="14465620" y="8449325"/>
              <a:ext cx="67080" cy="125614"/>
            </a:xfrm>
            <a:prstGeom prst="rect">
              <a:avLst/>
            </a:prstGeom>
            <a:noFill/>
            <a:ln>
              <a:noFill/>
            </a:ln>
          </p:spPr>
        </p:pic>
        <p:pic>
          <p:nvPicPr>
            <p:cNvPr descr=" " id="186" name="Google Shape;186;p15"/>
            <p:cNvPicPr preferRelativeResize="0"/>
            <p:nvPr/>
          </p:nvPicPr>
          <p:blipFill rotWithShape="1">
            <a:blip r:embed="rId174">
              <a:alphaModFix/>
            </a:blip>
            <a:srcRect b="0" l="0" r="0" t="0"/>
            <a:stretch/>
          </p:blipFill>
          <p:spPr>
            <a:xfrm>
              <a:off x="19062900" y="5713661"/>
              <a:ext cx="90797" cy="76656"/>
            </a:xfrm>
            <a:prstGeom prst="rect">
              <a:avLst/>
            </a:prstGeom>
            <a:noFill/>
            <a:ln>
              <a:noFill/>
            </a:ln>
          </p:spPr>
        </p:pic>
        <p:pic>
          <p:nvPicPr>
            <p:cNvPr descr=" " id="187" name="Google Shape;187;p15"/>
            <p:cNvPicPr preferRelativeResize="0"/>
            <p:nvPr/>
          </p:nvPicPr>
          <p:blipFill rotWithShape="1">
            <a:blip r:embed="rId175">
              <a:alphaModFix/>
            </a:blip>
            <a:srcRect b="0" l="0" r="0" t="0"/>
            <a:stretch/>
          </p:blipFill>
          <p:spPr>
            <a:xfrm>
              <a:off x="14821264" y="8081972"/>
              <a:ext cx="83354" cy="88340"/>
            </a:xfrm>
            <a:prstGeom prst="rect">
              <a:avLst/>
            </a:prstGeom>
            <a:noFill/>
            <a:ln>
              <a:noFill/>
            </a:ln>
          </p:spPr>
        </p:pic>
        <p:pic>
          <p:nvPicPr>
            <p:cNvPr descr=" " id="188" name="Google Shape;188;p15"/>
            <p:cNvPicPr preferRelativeResize="0"/>
            <p:nvPr/>
          </p:nvPicPr>
          <p:blipFill rotWithShape="1">
            <a:blip r:embed="rId176">
              <a:alphaModFix/>
            </a:blip>
            <a:srcRect b="0" l="0" r="0" t="0"/>
            <a:stretch/>
          </p:blipFill>
          <p:spPr>
            <a:xfrm>
              <a:off x="16801719" y="6900590"/>
              <a:ext cx="72736" cy="80141"/>
            </a:xfrm>
            <a:prstGeom prst="rect">
              <a:avLst/>
            </a:prstGeom>
            <a:noFill/>
            <a:ln>
              <a:noFill/>
            </a:ln>
          </p:spPr>
        </p:pic>
        <p:pic>
          <p:nvPicPr>
            <p:cNvPr descr=" " id="189" name="Google Shape;189;p15"/>
            <p:cNvPicPr preferRelativeResize="0"/>
            <p:nvPr/>
          </p:nvPicPr>
          <p:blipFill rotWithShape="1">
            <a:blip r:embed="rId177">
              <a:alphaModFix/>
            </a:blip>
            <a:srcRect b="0" l="0" r="0" t="0"/>
            <a:stretch/>
          </p:blipFill>
          <p:spPr>
            <a:xfrm>
              <a:off x="17286265" y="5487609"/>
              <a:ext cx="84346" cy="66219"/>
            </a:xfrm>
            <a:prstGeom prst="rect">
              <a:avLst/>
            </a:prstGeom>
            <a:noFill/>
            <a:ln>
              <a:noFill/>
            </a:ln>
          </p:spPr>
        </p:pic>
        <p:pic>
          <p:nvPicPr>
            <p:cNvPr descr=" " id="190" name="Google Shape;190;p15"/>
            <p:cNvPicPr preferRelativeResize="0"/>
            <p:nvPr/>
          </p:nvPicPr>
          <p:blipFill rotWithShape="1">
            <a:blip r:embed="rId178">
              <a:alphaModFix/>
            </a:blip>
            <a:srcRect b="0" l="0" r="0" t="0"/>
            <a:stretch/>
          </p:blipFill>
          <p:spPr>
            <a:xfrm>
              <a:off x="14742375" y="10396755"/>
              <a:ext cx="83553" cy="56986"/>
            </a:xfrm>
            <a:prstGeom prst="rect">
              <a:avLst/>
            </a:prstGeom>
            <a:noFill/>
            <a:ln>
              <a:noFill/>
            </a:ln>
          </p:spPr>
        </p:pic>
        <p:pic>
          <p:nvPicPr>
            <p:cNvPr descr=" " id="191" name="Google Shape;191;p15"/>
            <p:cNvPicPr preferRelativeResize="0"/>
            <p:nvPr/>
          </p:nvPicPr>
          <p:blipFill rotWithShape="1">
            <a:blip r:embed="rId179">
              <a:alphaModFix/>
            </a:blip>
            <a:srcRect b="0" l="0" r="0" t="0"/>
            <a:stretch/>
          </p:blipFill>
          <p:spPr>
            <a:xfrm>
              <a:off x="15790554" y="6760918"/>
              <a:ext cx="78095" cy="100661"/>
            </a:xfrm>
            <a:prstGeom prst="rect">
              <a:avLst/>
            </a:prstGeom>
            <a:noFill/>
            <a:ln>
              <a:noFill/>
            </a:ln>
          </p:spPr>
        </p:pic>
        <p:pic>
          <p:nvPicPr>
            <p:cNvPr descr=" " id="192" name="Google Shape;192;p15"/>
            <p:cNvPicPr preferRelativeResize="0"/>
            <p:nvPr/>
          </p:nvPicPr>
          <p:blipFill rotWithShape="1">
            <a:blip r:embed="rId180">
              <a:alphaModFix/>
            </a:blip>
            <a:srcRect b="0" l="0" r="0" t="0"/>
            <a:stretch/>
          </p:blipFill>
          <p:spPr>
            <a:xfrm>
              <a:off x="15893457" y="6904006"/>
              <a:ext cx="84049" cy="64439"/>
            </a:xfrm>
            <a:prstGeom prst="rect">
              <a:avLst/>
            </a:prstGeom>
            <a:noFill/>
            <a:ln>
              <a:noFill/>
            </a:ln>
          </p:spPr>
        </p:pic>
        <p:pic>
          <p:nvPicPr>
            <p:cNvPr descr=" " id="193" name="Google Shape;193;p15"/>
            <p:cNvPicPr preferRelativeResize="0"/>
            <p:nvPr/>
          </p:nvPicPr>
          <p:blipFill rotWithShape="1">
            <a:blip r:embed="rId181">
              <a:alphaModFix/>
            </a:blip>
            <a:srcRect b="0" l="0" r="0" t="0"/>
            <a:stretch/>
          </p:blipFill>
          <p:spPr>
            <a:xfrm>
              <a:off x="19393141" y="4155827"/>
              <a:ext cx="94667" cy="92661"/>
            </a:xfrm>
            <a:prstGeom prst="rect">
              <a:avLst/>
            </a:prstGeom>
            <a:noFill/>
            <a:ln>
              <a:noFill/>
            </a:ln>
          </p:spPr>
        </p:pic>
        <p:pic>
          <p:nvPicPr>
            <p:cNvPr descr=" " id="194" name="Google Shape;194;p15"/>
            <p:cNvPicPr preferRelativeResize="0"/>
            <p:nvPr/>
          </p:nvPicPr>
          <p:blipFill rotWithShape="1">
            <a:blip r:embed="rId182">
              <a:alphaModFix/>
            </a:blip>
            <a:srcRect b="0" l="0" r="0" t="0"/>
            <a:stretch/>
          </p:blipFill>
          <p:spPr>
            <a:xfrm>
              <a:off x="19100111" y="5839361"/>
              <a:ext cx="63905" cy="51553"/>
            </a:xfrm>
            <a:prstGeom prst="rect">
              <a:avLst/>
            </a:prstGeom>
            <a:noFill/>
            <a:ln>
              <a:noFill/>
            </a:ln>
          </p:spPr>
        </p:pic>
        <p:pic>
          <p:nvPicPr>
            <p:cNvPr descr=" " id="195" name="Google Shape;195;p15"/>
            <p:cNvPicPr preferRelativeResize="0"/>
            <p:nvPr/>
          </p:nvPicPr>
          <p:blipFill rotWithShape="1">
            <a:blip r:embed="rId183">
              <a:alphaModFix/>
            </a:blip>
            <a:srcRect b="0" l="0" r="0" t="0"/>
            <a:stretch/>
          </p:blipFill>
          <p:spPr>
            <a:xfrm>
              <a:off x="20307457" y="6856155"/>
              <a:ext cx="77896" cy="54415"/>
            </a:xfrm>
            <a:prstGeom prst="rect">
              <a:avLst/>
            </a:prstGeom>
            <a:noFill/>
            <a:ln>
              <a:noFill/>
            </a:ln>
          </p:spPr>
        </p:pic>
        <p:pic>
          <p:nvPicPr>
            <p:cNvPr descr=" " id="196" name="Google Shape;196;p15"/>
            <p:cNvPicPr preferRelativeResize="0"/>
            <p:nvPr/>
          </p:nvPicPr>
          <p:blipFill rotWithShape="1">
            <a:blip r:embed="rId184">
              <a:alphaModFix/>
            </a:blip>
            <a:srcRect b="0" l="0" r="0" t="0"/>
            <a:stretch/>
          </p:blipFill>
          <p:spPr>
            <a:xfrm>
              <a:off x="12759241" y="8999652"/>
              <a:ext cx="24113" cy="62712"/>
            </a:xfrm>
            <a:prstGeom prst="rect">
              <a:avLst/>
            </a:prstGeom>
            <a:noFill/>
            <a:ln>
              <a:noFill/>
            </a:ln>
          </p:spPr>
        </p:pic>
        <p:pic>
          <p:nvPicPr>
            <p:cNvPr descr=" " id="197" name="Google Shape;197;p15"/>
            <p:cNvPicPr preferRelativeResize="0"/>
            <p:nvPr/>
          </p:nvPicPr>
          <p:blipFill rotWithShape="1">
            <a:blip r:embed="rId185">
              <a:alphaModFix/>
            </a:blip>
            <a:srcRect b="0" l="0" r="0" t="0"/>
            <a:stretch/>
          </p:blipFill>
          <p:spPr>
            <a:xfrm>
              <a:off x="16259223" y="5907088"/>
              <a:ext cx="41379" cy="54725"/>
            </a:xfrm>
            <a:prstGeom prst="rect">
              <a:avLst/>
            </a:prstGeom>
            <a:noFill/>
            <a:ln>
              <a:noFill/>
            </a:ln>
          </p:spPr>
        </p:pic>
        <p:pic>
          <p:nvPicPr>
            <p:cNvPr descr=" " id="198" name="Google Shape;198;p15"/>
            <p:cNvPicPr preferRelativeResize="0"/>
            <p:nvPr/>
          </p:nvPicPr>
          <p:blipFill rotWithShape="1">
            <a:blip r:embed="rId186">
              <a:alphaModFix/>
            </a:blip>
            <a:srcRect b="0" l="0" r="0" t="0"/>
            <a:stretch/>
          </p:blipFill>
          <p:spPr>
            <a:xfrm>
              <a:off x="14490031" y="8062937"/>
              <a:ext cx="16075" cy="84660"/>
            </a:xfrm>
            <a:prstGeom prst="rect">
              <a:avLst/>
            </a:prstGeom>
            <a:noFill/>
            <a:ln>
              <a:noFill/>
            </a:ln>
          </p:spPr>
        </p:pic>
        <p:pic>
          <p:nvPicPr>
            <p:cNvPr descr=" " id="199" name="Google Shape;199;p15"/>
            <p:cNvPicPr preferRelativeResize="0"/>
            <p:nvPr/>
          </p:nvPicPr>
          <p:blipFill rotWithShape="1">
            <a:blip r:embed="rId187">
              <a:alphaModFix/>
            </a:blip>
            <a:srcRect b="0" l="0" r="0" t="0"/>
            <a:stretch/>
          </p:blipFill>
          <p:spPr>
            <a:xfrm>
              <a:off x="15368722" y="7215389"/>
              <a:ext cx="97842" cy="17949"/>
            </a:xfrm>
            <a:prstGeom prst="rect">
              <a:avLst/>
            </a:prstGeom>
            <a:noFill/>
            <a:ln>
              <a:noFill/>
            </a:ln>
          </p:spPr>
        </p:pic>
        <p:pic>
          <p:nvPicPr>
            <p:cNvPr descr=" " id="200" name="Google Shape;200;p15"/>
            <p:cNvPicPr preferRelativeResize="0"/>
            <p:nvPr/>
          </p:nvPicPr>
          <p:blipFill rotWithShape="1">
            <a:blip r:embed="rId188">
              <a:alphaModFix/>
            </a:blip>
            <a:srcRect b="0" l="0" r="0" t="0"/>
            <a:stretch/>
          </p:blipFill>
          <p:spPr>
            <a:xfrm>
              <a:off x="19296589" y="4308463"/>
              <a:ext cx="46639" cy="45901"/>
            </a:xfrm>
            <a:prstGeom prst="rect">
              <a:avLst/>
            </a:prstGeom>
            <a:noFill/>
            <a:ln>
              <a:noFill/>
            </a:ln>
          </p:spPr>
        </p:pic>
        <p:pic>
          <p:nvPicPr>
            <p:cNvPr descr=" " id="201" name="Google Shape;201;p15"/>
            <p:cNvPicPr preferRelativeResize="0"/>
            <p:nvPr/>
          </p:nvPicPr>
          <p:blipFill rotWithShape="1">
            <a:blip r:embed="rId189">
              <a:alphaModFix/>
            </a:blip>
            <a:srcRect b="0" l="0" r="0" t="0"/>
            <a:stretch/>
          </p:blipFill>
          <p:spPr>
            <a:xfrm>
              <a:off x="16126749" y="6058650"/>
              <a:ext cx="49119" cy="47693"/>
            </a:xfrm>
            <a:prstGeom prst="rect">
              <a:avLst/>
            </a:prstGeom>
            <a:noFill/>
            <a:ln>
              <a:noFill/>
            </a:ln>
          </p:spPr>
        </p:pic>
        <p:pic>
          <p:nvPicPr>
            <p:cNvPr descr=" " id="202" name="Google Shape;202;p15"/>
            <p:cNvPicPr preferRelativeResize="0"/>
            <p:nvPr/>
          </p:nvPicPr>
          <p:blipFill rotWithShape="1">
            <a:blip r:embed="rId190">
              <a:alphaModFix/>
            </a:blip>
            <a:srcRect b="0" l="0" r="0" t="0"/>
            <a:stretch/>
          </p:blipFill>
          <p:spPr>
            <a:xfrm>
              <a:off x="15559742" y="7281118"/>
              <a:ext cx="48623" cy="32903"/>
            </a:xfrm>
            <a:prstGeom prst="rect">
              <a:avLst/>
            </a:prstGeom>
            <a:noFill/>
            <a:ln>
              <a:noFill/>
            </a:ln>
          </p:spPr>
        </p:pic>
        <p:pic>
          <p:nvPicPr>
            <p:cNvPr descr=" " id="203" name="Google Shape;203;p15"/>
            <p:cNvPicPr preferRelativeResize="0"/>
            <p:nvPr/>
          </p:nvPicPr>
          <p:blipFill rotWithShape="1">
            <a:blip r:embed="rId191">
              <a:alphaModFix/>
            </a:blip>
            <a:srcRect b="0" l="0" r="0" t="0"/>
            <a:stretch/>
          </p:blipFill>
          <p:spPr>
            <a:xfrm>
              <a:off x="16456990" y="6765141"/>
              <a:ext cx="32250" cy="33170"/>
            </a:xfrm>
            <a:prstGeom prst="rect">
              <a:avLst/>
            </a:prstGeom>
            <a:noFill/>
            <a:ln>
              <a:noFill/>
            </a:ln>
          </p:spPr>
        </p:pic>
        <p:pic>
          <p:nvPicPr>
            <p:cNvPr descr=" " id="204" name="Google Shape;204;p15"/>
            <p:cNvPicPr preferRelativeResize="0"/>
            <p:nvPr/>
          </p:nvPicPr>
          <p:blipFill rotWithShape="1">
            <a:blip r:embed="rId192">
              <a:alphaModFix/>
            </a:blip>
            <a:srcRect b="0" l="0" r="0" t="0"/>
            <a:stretch/>
          </p:blipFill>
          <p:spPr>
            <a:xfrm>
              <a:off x="19342136" y="4256649"/>
              <a:ext cx="38601" cy="40078"/>
            </a:xfrm>
            <a:prstGeom prst="rect">
              <a:avLst/>
            </a:prstGeom>
            <a:noFill/>
            <a:ln>
              <a:noFill/>
            </a:ln>
          </p:spPr>
        </p:pic>
        <p:pic>
          <p:nvPicPr>
            <p:cNvPr descr=" " id="205" name="Google Shape;205;p15"/>
            <p:cNvPicPr preferRelativeResize="0"/>
            <p:nvPr/>
          </p:nvPicPr>
          <p:blipFill rotWithShape="1">
            <a:blip r:embed="rId193">
              <a:alphaModFix/>
            </a:blip>
            <a:srcRect b="0" l="0" r="0" t="0"/>
            <a:stretch/>
          </p:blipFill>
          <p:spPr>
            <a:xfrm>
              <a:off x="15487105" y="7216121"/>
              <a:ext cx="61325" cy="17627"/>
            </a:xfrm>
            <a:prstGeom prst="rect">
              <a:avLst/>
            </a:prstGeom>
            <a:noFill/>
            <a:ln>
              <a:noFill/>
            </a:ln>
          </p:spPr>
        </p:pic>
        <p:pic>
          <p:nvPicPr>
            <p:cNvPr descr=" " id="206" name="Google Shape;206;p15"/>
            <p:cNvPicPr preferRelativeResize="0"/>
            <p:nvPr/>
          </p:nvPicPr>
          <p:blipFill rotWithShape="1">
            <a:blip r:embed="rId194">
              <a:alphaModFix/>
            </a:blip>
            <a:srcRect b="0" l="0" r="0" t="0"/>
            <a:stretch/>
          </p:blipFill>
          <p:spPr>
            <a:xfrm>
              <a:off x="16189364" y="10474167"/>
              <a:ext cx="17365" cy="69965"/>
            </a:xfrm>
            <a:prstGeom prst="rect">
              <a:avLst/>
            </a:prstGeom>
            <a:noFill/>
            <a:ln>
              <a:noFill/>
            </a:ln>
          </p:spPr>
        </p:pic>
        <p:pic>
          <p:nvPicPr>
            <p:cNvPr descr=" " id="207" name="Google Shape;207;p15"/>
            <p:cNvPicPr preferRelativeResize="0"/>
            <p:nvPr/>
          </p:nvPicPr>
          <p:blipFill rotWithShape="1">
            <a:blip r:embed="rId195">
              <a:alphaModFix/>
            </a:blip>
            <a:srcRect b="0" l="0" r="0" t="0"/>
            <a:stretch/>
          </p:blipFill>
          <p:spPr>
            <a:xfrm>
              <a:off x="19571162" y="3378581"/>
              <a:ext cx="42272" cy="31579"/>
            </a:xfrm>
            <a:prstGeom prst="rect">
              <a:avLst/>
            </a:prstGeom>
            <a:noFill/>
            <a:ln>
              <a:noFill/>
            </a:ln>
          </p:spPr>
        </p:pic>
        <p:pic>
          <p:nvPicPr>
            <p:cNvPr descr=" " id="208" name="Google Shape;208;p15"/>
            <p:cNvPicPr preferRelativeResize="0"/>
            <p:nvPr/>
          </p:nvPicPr>
          <p:blipFill rotWithShape="1">
            <a:blip r:embed="rId196">
              <a:alphaModFix/>
            </a:blip>
            <a:srcRect b="0" l="0" r="0" t="0"/>
            <a:stretch/>
          </p:blipFill>
          <p:spPr>
            <a:xfrm>
              <a:off x="17605889" y="5061846"/>
              <a:ext cx="25701" cy="34190"/>
            </a:xfrm>
            <a:prstGeom prst="rect">
              <a:avLst/>
            </a:prstGeom>
            <a:noFill/>
            <a:ln>
              <a:noFill/>
            </a:ln>
          </p:spPr>
        </p:pic>
        <p:pic>
          <p:nvPicPr>
            <p:cNvPr descr=" " id="209" name="Google Shape;209;p15"/>
            <p:cNvPicPr preferRelativeResize="0"/>
            <p:nvPr/>
          </p:nvPicPr>
          <p:blipFill rotWithShape="1">
            <a:blip r:embed="rId197">
              <a:alphaModFix/>
            </a:blip>
            <a:srcRect b="0" l="0" r="0" t="0"/>
            <a:stretch/>
          </p:blipFill>
          <p:spPr>
            <a:xfrm>
              <a:off x="19644593" y="4739509"/>
              <a:ext cx="36716" cy="23533"/>
            </a:xfrm>
            <a:prstGeom prst="rect">
              <a:avLst/>
            </a:prstGeom>
            <a:noFill/>
            <a:ln>
              <a:noFill/>
            </a:ln>
          </p:spPr>
        </p:pic>
        <p:pic>
          <p:nvPicPr>
            <p:cNvPr descr=" " id="210" name="Google Shape;210;p15"/>
            <p:cNvPicPr preferRelativeResize="0"/>
            <p:nvPr/>
          </p:nvPicPr>
          <p:blipFill rotWithShape="1">
            <a:blip r:embed="rId198">
              <a:alphaModFix/>
            </a:blip>
            <a:srcRect b="0" l="0" r="0" t="0"/>
            <a:stretch/>
          </p:blipFill>
          <p:spPr>
            <a:xfrm>
              <a:off x="16188967" y="10607590"/>
              <a:ext cx="17266" cy="50961"/>
            </a:xfrm>
            <a:prstGeom prst="rect">
              <a:avLst/>
            </a:prstGeom>
            <a:noFill/>
            <a:ln>
              <a:noFill/>
            </a:ln>
          </p:spPr>
        </p:pic>
        <p:pic>
          <p:nvPicPr>
            <p:cNvPr descr=" " id="211" name="Google Shape;211;p15"/>
            <p:cNvPicPr preferRelativeResize="0"/>
            <p:nvPr/>
          </p:nvPicPr>
          <p:blipFill rotWithShape="1">
            <a:blip r:embed="rId199">
              <a:alphaModFix/>
            </a:blip>
            <a:srcRect b="0" l="0" r="0" t="0"/>
            <a:stretch/>
          </p:blipFill>
          <p:spPr>
            <a:xfrm>
              <a:off x="15864283" y="6860670"/>
              <a:ext cx="30166" cy="45253"/>
            </a:xfrm>
            <a:prstGeom prst="rect">
              <a:avLst/>
            </a:prstGeom>
            <a:noFill/>
            <a:ln>
              <a:noFill/>
            </a:ln>
          </p:spPr>
        </p:pic>
        <p:pic>
          <p:nvPicPr>
            <p:cNvPr descr=" " id="212" name="Google Shape;212;p15"/>
            <p:cNvPicPr preferRelativeResize="0"/>
            <p:nvPr/>
          </p:nvPicPr>
          <p:blipFill rotWithShape="1">
            <a:blip r:embed="rId200">
              <a:alphaModFix/>
            </a:blip>
            <a:srcRect b="0" l="0" r="0" t="0"/>
            <a:stretch/>
          </p:blipFill>
          <p:spPr>
            <a:xfrm>
              <a:off x="19471931" y="3006697"/>
              <a:ext cx="22228" cy="23651"/>
            </a:xfrm>
            <a:prstGeom prst="rect">
              <a:avLst/>
            </a:prstGeom>
            <a:noFill/>
            <a:ln>
              <a:noFill/>
            </a:ln>
          </p:spPr>
        </p:pic>
        <p:pic>
          <p:nvPicPr>
            <p:cNvPr descr=" " id="213" name="Google Shape;213;p15"/>
            <p:cNvPicPr preferRelativeResize="0"/>
            <p:nvPr/>
          </p:nvPicPr>
          <p:blipFill rotWithShape="1">
            <a:blip r:embed="rId201">
              <a:alphaModFix/>
            </a:blip>
            <a:srcRect b="0" l="0" r="0" t="0"/>
            <a:stretch/>
          </p:blipFill>
          <p:spPr>
            <a:xfrm>
              <a:off x="16826230" y="7958793"/>
              <a:ext cx="26395" cy="26944"/>
            </a:xfrm>
            <a:prstGeom prst="rect">
              <a:avLst/>
            </a:prstGeom>
            <a:noFill/>
            <a:ln>
              <a:noFill/>
            </a:ln>
          </p:spPr>
        </p:pic>
        <p:pic>
          <p:nvPicPr>
            <p:cNvPr descr=" " id="214" name="Google Shape;214;p15"/>
            <p:cNvPicPr preferRelativeResize="0"/>
            <p:nvPr/>
          </p:nvPicPr>
          <p:blipFill rotWithShape="1">
            <a:blip r:embed="rId202">
              <a:alphaModFix/>
            </a:blip>
            <a:srcRect b="0" l="0" r="0" t="0"/>
            <a:stretch/>
          </p:blipFill>
          <p:spPr>
            <a:xfrm>
              <a:off x="20166946" y="6785713"/>
              <a:ext cx="28975" cy="20238"/>
            </a:xfrm>
            <a:prstGeom prst="rect">
              <a:avLst/>
            </a:prstGeom>
            <a:noFill/>
            <a:ln>
              <a:noFill/>
            </a:ln>
          </p:spPr>
        </p:pic>
        <p:pic>
          <p:nvPicPr>
            <p:cNvPr descr=" " id="215" name="Google Shape;215;p15"/>
            <p:cNvPicPr preferRelativeResize="0"/>
            <p:nvPr/>
          </p:nvPicPr>
          <p:blipFill rotWithShape="1">
            <a:blip r:embed="rId203">
              <a:alphaModFix/>
            </a:blip>
            <a:srcRect b="0" l="0" r="0" t="0"/>
            <a:stretch/>
          </p:blipFill>
          <p:spPr>
            <a:xfrm>
              <a:off x="17711967" y="9759138"/>
              <a:ext cx="41677" cy="27791"/>
            </a:xfrm>
            <a:prstGeom prst="rect">
              <a:avLst/>
            </a:prstGeom>
            <a:noFill/>
            <a:ln>
              <a:noFill/>
            </a:ln>
          </p:spPr>
        </p:pic>
        <p:pic>
          <p:nvPicPr>
            <p:cNvPr descr=" " id="216" name="Google Shape;216;p15"/>
            <p:cNvPicPr preferRelativeResize="0"/>
            <p:nvPr/>
          </p:nvPicPr>
          <p:blipFill rotWithShape="1">
            <a:blip r:embed="rId204">
              <a:alphaModFix/>
            </a:blip>
            <a:srcRect b="0" l="0" r="0" t="0"/>
            <a:stretch/>
          </p:blipFill>
          <p:spPr>
            <a:xfrm>
              <a:off x="19042359" y="5789411"/>
              <a:ext cx="23617" cy="36190"/>
            </a:xfrm>
            <a:prstGeom prst="rect">
              <a:avLst/>
            </a:prstGeom>
            <a:noFill/>
            <a:ln>
              <a:noFill/>
            </a:ln>
          </p:spPr>
        </p:pic>
        <p:pic>
          <p:nvPicPr>
            <p:cNvPr descr=" " id="217" name="Google Shape;217;p15"/>
            <p:cNvPicPr preferRelativeResize="0"/>
            <p:nvPr/>
          </p:nvPicPr>
          <p:blipFill rotWithShape="1">
            <a:blip r:embed="rId205">
              <a:alphaModFix/>
            </a:blip>
            <a:srcRect b="0" l="0" r="0" t="0"/>
            <a:stretch/>
          </p:blipFill>
          <p:spPr>
            <a:xfrm>
              <a:off x="15326648" y="7223317"/>
              <a:ext cx="29472" cy="19338"/>
            </a:xfrm>
            <a:prstGeom prst="rect">
              <a:avLst/>
            </a:prstGeom>
            <a:noFill/>
            <a:ln>
              <a:noFill/>
            </a:ln>
          </p:spPr>
        </p:pic>
        <p:pic>
          <p:nvPicPr>
            <p:cNvPr descr=" " id="218" name="Google Shape;218;p15"/>
            <p:cNvPicPr preferRelativeResize="0"/>
            <p:nvPr/>
          </p:nvPicPr>
          <p:blipFill rotWithShape="1">
            <a:blip r:embed="rId206">
              <a:alphaModFix/>
            </a:blip>
            <a:srcRect b="0" l="0" r="0" t="0"/>
            <a:stretch/>
          </p:blipFill>
          <p:spPr>
            <a:xfrm>
              <a:off x="15589313" y="7023022"/>
              <a:ext cx="26892" cy="23831"/>
            </a:xfrm>
            <a:prstGeom prst="rect">
              <a:avLst/>
            </a:prstGeom>
            <a:noFill/>
            <a:ln>
              <a:noFill/>
            </a:ln>
          </p:spPr>
        </p:pic>
        <p:pic>
          <p:nvPicPr>
            <p:cNvPr descr=" " id="219" name="Google Shape;219;p15"/>
            <p:cNvPicPr preferRelativeResize="0"/>
            <p:nvPr/>
          </p:nvPicPr>
          <p:blipFill rotWithShape="1">
            <a:blip r:embed="rId207">
              <a:alphaModFix/>
            </a:blip>
            <a:srcRect b="0" l="0" r="0" t="0"/>
            <a:stretch/>
          </p:blipFill>
          <p:spPr>
            <a:xfrm>
              <a:off x="14102334" y="8135072"/>
              <a:ext cx="15381" cy="35882"/>
            </a:xfrm>
            <a:prstGeom prst="rect">
              <a:avLst/>
            </a:prstGeom>
            <a:noFill/>
            <a:ln>
              <a:noFill/>
            </a:ln>
          </p:spPr>
        </p:pic>
        <p:pic>
          <p:nvPicPr>
            <p:cNvPr descr=" " id="220" name="Google Shape;220;p15"/>
            <p:cNvPicPr preferRelativeResize="0"/>
            <p:nvPr/>
          </p:nvPicPr>
          <p:blipFill rotWithShape="1">
            <a:blip r:embed="rId208">
              <a:alphaModFix/>
            </a:blip>
            <a:srcRect b="0" l="0" r="0" t="0"/>
            <a:stretch/>
          </p:blipFill>
          <p:spPr>
            <a:xfrm>
              <a:off x="18012439" y="8099837"/>
              <a:ext cx="16869" cy="23152"/>
            </a:xfrm>
            <a:prstGeom prst="rect">
              <a:avLst/>
            </a:prstGeom>
            <a:noFill/>
            <a:ln>
              <a:noFill/>
            </a:ln>
          </p:spPr>
        </p:pic>
        <p:pic>
          <p:nvPicPr>
            <p:cNvPr descr=" " id="221" name="Google Shape;221;p15"/>
            <p:cNvPicPr preferRelativeResize="0"/>
            <p:nvPr/>
          </p:nvPicPr>
          <p:blipFill rotWithShape="1">
            <a:blip r:embed="rId209">
              <a:alphaModFix/>
            </a:blip>
            <a:srcRect b="0" l="0" r="0" t="0"/>
            <a:stretch/>
          </p:blipFill>
          <p:spPr>
            <a:xfrm>
              <a:off x="16186784" y="10564281"/>
              <a:ext cx="14289" cy="23182"/>
            </a:xfrm>
            <a:prstGeom prst="rect">
              <a:avLst/>
            </a:prstGeom>
            <a:noFill/>
            <a:ln>
              <a:noFill/>
            </a:ln>
          </p:spPr>
        </p:pic>
        <p:pic>
          <p:nvPicPr>
            <p:cNvPr descr=" " id="222" name="Google Shape;222;p15"/>
            <p:cNvPicPr preferRelativeResize="0"/>
            <p:nvPr/>
          </p:nvPicPr>
          <p:blipFill rotWithShape="1">
            <a:blip r:embed="rId210">
              <a:alphaModFix/>
            </a:blip>
            <a:srcRect b="0" l="0" r="0" t="0"/>
            <a:stretch/>
          </p:blipFill>
          <p:spPr>
            <a:xfrm>
              <a:off x="20338615" y="6574591"/>
              <a:ext cx="29472" cy="21292"/>
            </a:xfrm>
            <a:prstGeom prst="rect">
              <a:avLst/>
            </a:prstGeom>
            <a:noFill/>
            <a:ln>
              <a:noFill/>
            </a:ln>
          </p:spPr>
        </p:pic>
        <p:pic>
          <p:nvPicPr>
            <p:cNvPr descr=" " id="223" name="Google Shape;223;p15"/>
            <p:cNvPicPr preferRelativeResize="0"/>
            <p:nvPr/>
          </p:nvPicPr>
          <p:blipFill rotWithShape="1">
            <a:blip r:embed="rId211">
              <a:alphaModFix/>
            </a:blip>
            <a:srcRect b="0" l="0" r="0" t="0"/>
            <a:stretch/>
          </p:blipFill>
          <p:spPr>
            <a:xfrm>
              <a:off x="15612434" y="4392792"/>
              <a:ext cx="27090" cy="18588"/>
            </a:xfrm>
            <a:prstGeom prst="rect">
              <a:avLst/>
            </a:prstGeom>
            <a:noFill/>
            <a:ln>
              <a:noFill/>
            </a:ln>
          </p:spPr>
        </p:pic>
        <p:pic>
          <p:nvPicPr>
            <p:cNvPr descr=" " id="224" name="Google Shape;224;p15"/>
            <p:cNvPicPr preferRelativeResize="0"/>
            <p:nvPr/>
          </p:nvPicPr>
          <p:blipFill rotWithShape="1">
            <a:blip r:embed="rId212">
              <a:alphaModFix/>
            </a:blip>
            <a:srcRect b="0" l="0" r="0" t="0"/>
            <a:stretch/>
          </p:blipFill>
          <p:spPr>
            <a:xfrm>
              <a:off x="15143368" y="10757719"/>
              <a:ext cx="15976" cy="20011"/>
            </a:xfrm>
            <a:prstGeom prst="rect">
              <a:avLst/>
            </a:prstGeom>
            <a:noFill/>
            <a:ln>
              <a:noFill/>
            </a:ln>
          </p:spPr>
        </p:pic>
        <p:pic>
          <p:nvPicPr>
            <p:cNvPr descr=" " id="225" name="Google Shape;225;p15"/>
            <p:cNvPicPr preferRelativeResize="0"/>
            <p:nvPr/>
          </p:nvPicPr>
          <p:blipFill rotWithShape="1">
            <a:blip r:embed="rId213">
              <a:alphaModFix/>
            </a:blip>
            <a:srcRect b="0" l="0" r="0" t="0"/>
            <a:stretch/>
          </p:blipFill>
          <p:spPr>
            <a:xfrm>
              <a:off x="14483779" y="8023028"/>
              <a:ext cx="11709" cy="22010"/>
            </a:xfrm>
            <a:prstGeom prst="rect">
              <a:avLst/>
            </a:prstGeom>
            <a:noFill/>
            <a:ln>
              <a:noFill/>
            </a:ln>
          </p:spPr>
        </p:pic>
        <p:pic>
          <p:nvPicPr>
            <p:cNvPr descr=" " id="226" name="Google Shape;226;p15"/>
            <p:cNvPicPr preferRelativeResize="0"/>
            <p:nvPr/>
          </p:nvPicPr>
          <p:blipFill rotWithShape="1">
            <a:blip r:embed="rId214">
              <a:alphaModFix/>
            </a:blip>
            <a:srcRect b="0" l="0" r="0" t="0"/>
            <a:stretch/>
          </p:blipFill>
          <p:spPr>
            <a:xfrm>
              <a:off x="16258429" y="5074558"/>
              <a:ext cx="18358" cy="15850"/>
            </a:xfrm>
            <a:prstGeom prst="rect">
              <a:avLst/>
            </a:prstGeom>
            <a:noFill/>
            <a:ln>
              <a:noFill/>
            </a:ln>
          </p:spPr>
        </p:pic>
        <p:pic>
          <p:nvPicPr>
            <p:cNvPr descr=" " id="227" name="Google Shape;227;p15"/>
            <p:cNvPicPr preferRelativeResize="0"/>
            <p:nvPr/>
          </p:nvPicPr>
          <p:blipFill rotWithShape="1">
            <a:blip r:embed="rId215">
              <a:alphaModFix/>
            </a:blip>
            <a:srcRect b="0" l="0" r="0" t="0"/>
            <a:stretch/>
          </p:blipFill>
          <p:spPr>
            <a:xfrm>
              <a:off x="20191654" y="4080799"/>
              <a:ext cx="18953" cy="19162"/>
            </a:xfrm>
            <a:prstGeom prst="rect">
              <a:avLst/>
            </a:prstGeom>
            <a:noFill/>
            <a:ln>
              <a:noFill/>
            </a:ln>
          </p:spPr>
        </p:pic>
        <p:pic>
          <p:nvPicPr>
            <p:cNvPr descr=" " id="228" name="Google Shape;228;p15"/>
            <p:cNvPicPr preferRelativeResize="0"/>
            <p:nvPr/>
          </p:nvPicPr>
          <p:blipFill rotWithShape="1">
            <a:blip r:embed="rId216">
              <a:alphaModFix/>
            </a:blip>
            <a:srcRect b="0" l="0" r="0" t="0"/>
            <a:stretch/>
          </p:blipFill>
          <p:spPr>
            <a:xfrm>
              <a:off x="16411840" y="3184172"/>
              <a:ext cx="14686" cy="14728"/>
            </a:xfrm>
            <a:prstGeom prst="rect">
              <a:avLst/>
            </a:prstGeom>
            <a:noFill/>
            <a:ln>
              <a:noFill/>
            </a:ln>
          </p:spPr>
        </p:pic>
        <p:pic>
          <p:nvPicPr>
            <p:cNvPr descr=" " id="229" name="Google Shape;229;p15"/>
            <p:cNvPicPr preferRelativeResize="0"/>
            <p:nvPr/>
          </p:nvPicPr>
          <p:blipFill rotWithShape="1">
            <a:blip r:embed="rId217">
              <a:alphaModFix/>
            </a:blip>
            <a:srcRect b="0" l="0" r="0" t="0"/>
            <a:stretch/>
          </p:blipFill>
          <p:spPr>
            <a:xfrm>
              <a:off x="14813028" y="8169529"/>
              <a:ext cx="13198" cy="19465"/>
            </a:xfrm>
            <a:prstGeom prst="rect">
              <a:avLst/>
            </a:prstGeom>
            <a:noFill/>
            <a:ln>
              <a:noFill/>
            </a:ln>
          </p:spPr>
        </p:pic>
        <p:pic>
          <p:nvPicPr>
            <p:cNvPr descr=" " id="230" name="Google Shape;230;p15"/>
            <p:cNvPicPr preferRelativeResize="0"/>
            <p:nvPr/>
          </p:nvPicPr>
          <p:blipFill rotWithShape="1">
            <a:blip r:embed="rId218">
              <a:alphaModFix/>
            </a:blip>
            <a:srcRect b="0" l="0" r="0" t="0"/>
            <a:stretch/>
          </p:blipFill>
          <p:spPr>
            <a:xfrm>
              <a:off x="17908643" y="9593121"/>
              <a:ext cx="15282" cy="14694"/>
            </a:xfrm>
            <a:prstGeom prst="rect">
              <a:avLst/>
            </a:prstGeom>
            <a:noFill/>
            <a:ln>
              <a:noFill/>
            </a:ln>
          </p:spPr>
        </p:pic>
        <p:pic>
          <p:nvPicPr>
            <p:cNvPr descr=" " id="231" name="Google Shape;231;p15"/>
            <p:cNvPicPr preferRelativeResize="0"/>
            <p:nvPr/>
          </p:nvPicPr>
          <p:blipFill rotWithShape="1">
            <a:blip r:embed="rId219">
              <a:alphaModFix/>
            </a:blip>
            <a:srcRect b="0" l="0" r="0" t="0"/>
            <a:stretch/>
          </p:blipFill>
          <p:spPr>
            <a:xfrm>
              <a:off x="20252681" y="3493514"/>
              <a:ext cx="14686" cy="16275"/>
            </a:xfrm>
            <a:prstGeom prst="rect">
              <a:avLst/>
            </a:prstGeom>
            <a:noFill/>
            <a:ln>
              <a:noFill/>
            </a:ln>
          </p:spPr>
        </p:pic>
        <p:pic>
          <p:nvPicPr>
            <p:cNvPr descr=" " id="232" name="Google Shape;232;p15"/>
            <p:cNvPicPr preferRelativeResize="0"/>
            <p:nvPr/>
          </p:nvPicPr>
          <p:blipFill rotWithShape="1">
            <a:blip r:embed="rId220">
              <a:alphaModFix/>
            </a:blip>
            <a:srcRect b="0" l="0" r="0" t="0"/>
            <a:stretch/>
          </p:blipFill>
          <p:spPr>
            <a:xfrm>
              <a:off x="15995665" y="6977131"/>
              <a:ext cx="16075" cy="13937"/>
            </a:xfrm>
            <a:prstGeom prst="rect">
              <a:avLst/>
            </a:prstGeom>
            <a:noFill/>
            <a:ln>
              <a:noFill/>
            </a:ln>
          </p:spPr>
        </p:pic>
        <p:pic>
          <p:nvPicPr>
            <p:cNvPr descr=" " id="233" name="Google Shape;233;p15"/>
            <p:cNvPicPr preferRelativeResize="0"/>
            <p:nvPr/>
          </p:nvPicPr>
          <p:blipFill rotWithShape="1">
            <a:blip r:embed="rId221">
              <a:alphaModFix/>
            </a:blip>
            <a:srcRect b="0" l="0" r="0" t="0"/>
            <a:stretch/>
          </p:blipFill>
          <p:spPr>
            <a:xfrm>
              <a:off x="16300304" y="5099310"/>
              <a:ext cx="12801" cy="12626"/>
            </a:xfrm>
            <a:prstGeom prst="rect">
              <a:avLst/>
            </a:prstGeom>
            <a:noFill/>
            <a:ln>
              <a:noFill/>
            </a:ln>
          </p:spPr>
        </p:pic>
        <p:pic>
          <p:nvPicPr>
            <p:cNvPr descr=" " id="234" name="Google Shape;234;p15"/>
            <p:cNvPicPr preferRelativeResize="0"/>
            <p:nvPr/>
          </p:nvPicPr>
          <p:blipFill rotWithShape="1">
            <a:blip r:embed="rId222">
              <a:alphaModFix/>
            </a:blip>
            <a:srcRect b="0" l="0" r="0" t="0"/>
            <a:stretch/>
          </p:blipFill>
          <p:spPr>
            <a:xfrm>
              <a:off x="14106998" y="8112702"/>
              <a:ext cx="11015" cy="23206"/>
            </a:xfrm>
            <a:prstGeom prst="rect">
              <a:avLst/>
            </a:prstGeom>
            <a:noFill/>
            <a:ln>
              <a:noFill/>
            </a:ln>
          </p:spPr>
        </p:pic>
        <p:pic>
          <p:nvPicPr>
            <p:cNvPr descr=" " id="235" name="Google Shape;235;p15"/>
            <p:cNvPicPr preferRelativeResize="0"/>
            <p:nvPr/>
          </p:nvPicPr>
          <p:blipFill rotWithShape="1">
            <a:blip r:embed="rId223">
              <a:alphaModFix/>
            </a:blip>
            <a:srcRect b="0" l="0" r="0" t="0"/>
            <a:stretch/>
          </p:blipFill>
          <p:spPr>
            <a:xfrm>
              <a:off x="15589412" y="4372443"/>
              <a:ext cx="14984" cy="12185"/>
            </a:xfrm>
            <a:prstGeom prst="rect">
              <a:avLst/>
            </a:prstGeom>
            <a:noFill/>
            <a:ln>
              <a:noFill/>
            </a:ln>
          </p:spPr>
        </p:pic>
        <p:pic>
          <p:nvPicPr>
            <p:cNvPr descr=" " id="236" name="Google Shape;236;p15"/>
            <p:cNvPicPr preferRelativeResize="0"/>
            <p:nvPr/>
          </p:nvPicPr>
          <p:blipFill rotWithShape="1">
            <a:blip r:embed="rId224">
              <a:alphaModFix/>
            </a:blip>
            <a:srcRect b="0" l="0" r="0" t="0"/>
            <a:stretch/>
          </p:blipFill>
          <p:spPr>
            <a:xfrm>
              <a:off x="17031539" y="8289446"/>
              <a:ext cx="11709" cy="11261"/>
            </a:xfrm>
            <a:prstGeom prst="rect">
              <a:avLst/>
            </a:prstGeom>
            <a:noFill/>
            <a:ln>
              <a:noFill/>
            </a:ln>
          </p:spPr>
        </p:pic>
        <p:pic>
          <p:nvPicPr>
            <p:cNvPr descr=" " id="237" name="Google Shape;237;p15"/>
            <p:cNvPicPr preferRelativeResize="0"/>
            <p:nvPr/>
          </p:nvPicPr>
          <p:blipFill rotWithShape="1">
            <a:blip r:embed="rId225">
              <a:alphaModFix/>
            </a:blip>
            <a:srcRect b="0" l="0" r="0" t="0"/>
            <a:stretch/>
          </p:blipFill>
          <p:spPr>
            <a:xfrm>
              <a:off x="17164707" y="3342565"/>
              <a:ext cx="9824" cy="14802"/>
            </a:xfrm>
            <a:prstGeom prst="rect">
              <a:avLst/>
            </a:prstGeom>
            <a:noFill/>
            <a:ln>
              <a:noFill/>
            </a:ln>
          </p:spPr>
        </p:pic>
        <p:pic>
          <p:nvPicPr>
            <p:cNvPr descr=" " id="238" name="Google Shape;238;p15"/>
            <p:cNvPicPr preferRelativeResize="0"/>
            <p:nvPr/>
          </p:nvPicPr>
          <p:blipFill rotWithShape="1">
            <a:blip r:embed="rId226">
              <a:alphaModFix/>
            </a:blip>
            <a:srcRect b="0" l="0" r="0" t="0"/>
            <a:stretch/>
          </p:blipFill>
          <p:spPr>
            <a:xfrm>
              <a:off x="17024890" y="9390878"/>
              <a:ext cx="11312" cy="14256"/>
            </a:xfrm>
            <a:prstGeom prst="rect">
              <a:avLst/>
            </a:prstGeom>
            <a:noFill/>
            <a:ln>
              <a:noFill/>
            </a:ln>
          </p:spPr>
        </p:pic>
        <p:pic>
          <p:nvPicPr>
            <p:cNvPr descr=" " id="239" name="Google Shape;239;p15"/>
            <p:cNvPicPr preferRelativeResize="0"/>
            <p:nvPr/>
          </p:nvPicPr>
          <p:blipFill rotWithShape="1">
            <a:blip r:embed="rId227">
              <a:alphaModFix/>
            </a:blip>
            <a:srcRect b="0" l="0" r="0" t="0"/>
            <a:stretch/>
          </p:blipFill>
          <p:spPr>
            <a:xfrm>
              <a:off x="16924071" y="9465125"/>
              <a:ext cx="10519" cy="8975"/>
            </a:xfrm>
            <a:prstGeom prst="rect">
              <a:avLst/>
            </a:prstGeom>
            <a:noFill/>
            <a:ln>
              <a:noFill/>
            </a:ln>
          </p:spPr>
        </p:pic>
        <p:pic>
          <p:nvPicPr>
            <p:cNvPr descr=" " id="240" name="Google Shape;240;p15"/>
            <p:cNvPicPr preferRelativeResize="0"/>
            <p:nvPr/>
          </p:nvPicPr>
          <p:blipFill rotWithShape="1">
            <a:blip r:embed="rId228">
              <a:alphaModFix/>
            </a:blip>
            <a:srcRect b="0" l="0" r="0" t="0"/>
            <a:stretch/>
          </p:blipFill>
          <p:spPr>
            <a:xfrm>
              <a:off x="18804204" y="7848281"/>
              <a:ext cx="10618" cy="9525"/>
            </a:xfrm>
            <a:prstGeom prst="rect">
              <a:avLst/>
            </a:prstGeom>
            <a:noFill/>
            <a:ln>
              <a:noFill/>
            </a:ln>
          </p:spPr>
        </p:pic>
        <p:pic>
          <p:nvPicPr>
            <p:cNvPr descr=" " id="241" name="Google Shape;241;p15"/>
            <p:cNvPicPr preferRelativeResize="0"/>
            <p:nvPr/>
          </p:nvPicPr>
          <p:blipFill rotWithShape="1">
            <a:blip r:embed="rId229">
              <a:alphaModFix/>
            </a:blip>
            <a:srcRect b="0" l="0" r="0" t="0"/>
            <a:stretch/>
          </p:blipFill>
          <p:spPr>
            <a:xfrm>
              <a:off x="15536324" y="9630826"/>
              <a:ext cx="9328" cy="10275"/>
            </a:xfrm>
            <a:prstGeom prst="rect">
              <a:avLst/>
            </a:prstGeom>
            <a:noFill/>
            <a:ln>
              <a:noFill/>
            </a:ln>
          </p:spPr>
        </p:pic>
        <p:pic>
          <p:nvPicPr>
            <p:cNvPr descr=" " id="242" name="Google Shape;242;p15"/>
            <p:cNvPicPr preferRelativeResize="0"/>
            <p:nvPr/>
          </p:nvPicPr>
          <p:blipFill rotWithShape="1">
            <a:blip r:embed="rId230">
              <a:alphaModFix/>
            </a:blip>
            <a:srcRect b="0" l="0" r="0" t="0"/>
            <a:stretch/>
          </p:blipFill>
          <p:spPr>
            <a:xfrm>
              <a:off x="15348578" y="10137319"/>
              <a:ext cx="12205" cy="14295"/>
            </a:xfrm>
            <a:prstGeom prst="rect">
              <a:avLst/>
            </a:prstGeom>
            <a:noFill/>
            <a:ln>
              <a:noFill/>
            </a:ln>
          </p:spPr>
        </p:pic>
        <p:pic>
          <p:nvPicPr>
            <p:cNvPr descr=" " id="243" name="Google Shape;243;p15"/>
            <p:cNvPicPr preferRelativeResize="0"/>
            <p:nvPr/>
          </p:nvPicPr>
          <p:blipFill rotWithShape="1">
            <a:blip r:embed="rId231">
              <a:alphaModFix/>
            </a:blip>
            <a:srcRect b="0" l="0" r="0" t="0"/>
            <a:stretch/>
          </p:blipFill>
          <p:spPr>
            <a:xfrm>
              <a:off x="20485676" y="5365074"/>
              <a:ext cx="8534" cy="8954"/>
            </a:xfrm>
            <a:prstGeom prst="rect">
              <a:avLst/>
            </a:prstGeom>
            <a:noFill/>
            <a:ln>
              <a:noFill/>
            </a:ln>
          </p:spPr>
        </p:pic>
        <p:pic>
          <p:nvPicPr>
            <p:cNvPr descr=" " id="244" name="Google Shape;244;p15"/>
            <p:cNvPicPr preferRelativeResize="0"/>
            <p:nvPr/>
          </p:nvPicPr>
          <p:blipFill rotWithShape="1">
            <a:blip r:embed="rId232">
              <a:alphaModFix/>
            </a:blip>
            <a:srcRect b="0" l="0" r="0" t="0"/>
            <a:stretch/>
          </p:blipFill>
          <p:spPr>
            <a:xfrm>
              <a:off x="17268304" y="5460994"/>
              <a:ext cx="11312" cy="10285"/>
            </a:xfrm>
            <a:prstGeom prst="rect">
              <a:avLst/>
            </a:prstGeom>
            <a:noFill/>
            <a:ln>
              <a:noFill/>
            </a:ln>
          </p:spPr>
        </p:pic>
        <p:pic>
          <p:nvPicPr>
            <p:cNvPr descr=" " id="245" name="Google Shape;245;p15"/>
            <p:cNvPicPr preferRelativeResize="0"/>
            <p:nvPr/>
          </p:nvPicPr>
          <p:blipFill rotWithShape="1">
            <a:blip r:embed="rId233">
              <a:alphaModFix/>
            </a:blip>
            <a:srcRect b="0" l="0" r="0" t="0"/>
            <a:stretch/>
          </p:blipFill>
          <p:spPr>
            <a:xfrm>
              <a:off x="15494944" y="9630668"/>
              <a:ext cx="10618" cy="10492"/>
            </a:xfrm>
            <a:prstGeom prst="rect">
              <a:avLst/>
            </a:prstGeom>
            <a:noFill/>
            <a:ln>
              <a:noFill/>
            </a:ln>
          </p:spPr>
        </p:pic>
        <p:pic>
          <p:nvPicPr>
            <p:cNvPr descr=" " id="246" name="Google Shape;246;p15"/>
            <p:cNvPicPr preferRelativeResize="0"/>
            <p:nvPr/>
          </p:nvPicPr>
          <p:blipFill rotWithShape="1">
            <a:blip r:embed="rId234">
              <a:alphaModFix/>
            </a:blip>
            <a:srcRect b="0" l="0" r="0" t="0"/>
            <a:stretch/>
          </p:blipFill>
          <p:spPr>
            <a:xfrm>
              <a:off x="15768227" y="6705333"/>
              <a:ext cx="6053" cy="4629"/>
            </a:xfrm>
            <a:prstGeom prst="rect">
              <a:avLst/>
            </a:prstGeom>
            <a:noFill/>
            <a:ln>
              <a:noFill/>
            </a:ln>
          </p:spPr>
        </p:pic>
        <p:pic>
          <p:nvPicPr>
            <p:cNvPr descr=" " id="247" name="Google Shape;247;p15"/>
            <p:cNvPicPr preferRelativeResize="0"/>
            <p:nvPr/>
          </p:nvPicPr>
          <p:blipFill rotWithShape="1">
            <a:blip r:embed="rId235">
              <a:alphaModFix/>
            </a:blip>
            <a:srcRect b="0" l="0" r="0" t="0"/>
            <a:stretch/>
          </p:blipFill>
          <p:spPr>
            <a:xfrm>
              <a:off x="15230196" y="6704245"/>
              <a:ext cx="8534" cy="6657"/>
            </a:xfrm>
            <a:prstGeom prst="rect">
              <a:avLst/>
            </a:prstGeom>
            <a:noFill/>
            <a:ln>
              <a:noFill/>
            </a:ln>
          </p:spPr>
        </p:pic>
        <p:pic>
          <p:nvPicPr>
            <p:cNvPr descr=" " id="248" name="Google Shape;248;p15"/>
            <p:cNvPicPr preferRelativeResize="0"/>
            <p:nvPr/>
          </p:nvPicPr>
          <p:blipFill rotWithShape="1">
            <a:blip r:embed="rId236">
              <a:alphaModFix/>
            </a:blip>
            <a:srcRect b="0" l="0" r="0" t="0"/>
            <a:stretch/>
          </p:blipFill>
          <p:spPr>
            <a:xfrm>
              <a:off x="15785096" y="6740348"/>
              <a:ext cx="6450" cy="4766"/>
            </a:xfrm>
            <a:prstGeom prst="rect">
              <a:avLst/>
            </a:prstGeom>
            <a:noFill/>
            <a:ln>
              <a:noFill/>
            </a:ln>
          </p:spPr>
        </p:pic>
        <p:pic>
          <p:nvPicPr>
            <p:cNvPr descr=" " id="249" name="Google Shape;249;p15"/>
            <p:cNvPicPr preferRelativeResize="0"/>
            <p:nvPr/>
          </p:nvPicPr>
          <p:blipFill rotWithShape="1">
            <a:blip r:embed="rId237">
              <a:alphaModFix/>
            </a:blip>
            <a:srcRect b="0" l="0" r="0" t="0"/>
            <a:stretch/>
          </p:blipFill>
          <p:spPr>
            <a:xfrm>
              <a:off x="17923329" y="9582452"/>
              <a:ext cx="6252" cy="11540"/>
            </a:xfrm>
            <a:prstGeom prst="rect">
              <a:avLst/>
            </a:prstGeom>
            <a:noFill/>
            <a:ln>
              <a:noFill/>
            </a:ln>
          </p:spPr>
        </p:pic>
        <p:pic>
          <p:nvPicPr>
            <p:cNvPr descr=" " id="250" name="Google Shape;250;p15"/>
            <p:cNvPicPr preferRelativeResize="0"/>
            <p:nvPr/>
          </p:nvPicPr>
          <p:blipFill rotWithShape="1">
            <a:blip r:embed="rId238">
              <a:alphaModFix/>
            </a:blip>
            <a:srcRect b="0" l="0" r="0" t="0"/>
            <a:stretch/>
          </p:blipFill>
          <p:spPr>
            <a:xfrm>
              <a:off x="19486617" y="4137977"/>
              <a:ext cx="9526" cy="18817"/>
            </a:xfrm>
            <a:prstGeom prst="rect">
              <a:avLst/>
            </a:prstGeom>
            <a:noFill/>
            <a:ln>
              <a:noFill/>
            </a:ln>
          </p:spPr>
        </p:pic>
        <p:pic>
          <p:nvPicPr>
            <p:cNvPr descr=" " id="251" name="Google Shape;251;p15"/>
            <p:cNvPicPr preferRelativeResize="0"/>
            <p:nvPr/>
          </p:nvPicPr>
          <p:blipFill rotWithShape="1">
            <a:blip r:embed="rId239">
              <a:alphaModFix/>
            </a:blip>
            <a:srcRect b="0" l="0" r="0" t="0"/>
            <a:stretch/>
          </p:blipFill>
          <p:spPr>
            <a:xfrm>
              <a:off x="15161726" y="6591002"/>
              <a:ext cx="5954" cy="4415"/>
            </a:xfrm>
            <a:prstGeom prst="rect">
              <a:avLst/>
            </a:prstGeom>
            <a:noFill/>
            <a:ln>
              <a:noFill/>
            </a:ln>
          </p:spPr>
        </p:pic>
        <p:pic>
          <p:nvPicPr>
            <p:cNvPr descr=" " id="252" name="Google Shape;252;p15"/>
            <p:cNvPicPr preferRelativeResize="0"/>
            <p:nvPr/>
          </p:nvPicPr>
          <p:blipFill rotWithShape="1">
            <a:blip r:embed="rId240">
              <a:alphaModFix/>
            </a:blip>
            <a:srcRect b="0" l="0" r="0" t="0"/>
            <a:stretch/>
          </p:blipFill>
          <p:spPr>
            <a:xfrm>
              <a:off x="20396864" y="6925270"/>
              <a:ext cx="6748" cy="4065"/>
            </a:xfrm>
            <a:prstGeom prst="rect">
              <a:avLst/>
            </a:prstGeom>
            <a:noFill/>
            <a:ln>
              <a:noFill/>
            </a:ln>
          </p:spPr>
        </p:pic>
        <p:pic>
          <p:nvPicPr>
            <p:cNvPr descr=" " id="253" name="Google Shape;253;p15"/>
            <p:cNvPicPr preferRelativeResize="0"/>
            <p:nvPr/>
          </p:nvPicPr>
          <p:blipFill rotWithShape="1">
            <a:blip r:embed="rId241">
              <a:alphaModFix/>
            </a:blip>
            <a:srcRect b="0" l="0" r="0" t="0"/>
            <a:stretch/>
          </p:blipFill>
          <p:spPr>
            <a:xfrm>
              <a:off x="14099754" y="8169935"/>
              <a:ext cx="11511" cy="9579"/>
            </a:xfrm>
            <a:prstGeom prst="rect">
              <a:avLst/>
            </a:prstGeom>
            <a:noFill/>
            <a:ln>
              <a:noFill/>
            </a:ln>
          </p:spPr>
        </p:pic>
        <p:pic>
          <p:nvPicPr>
            <p:cNvPr descr=" " id="254" name="Google Shape;254;p15"/>
            <p:cNvPicPr preferRelativeResize="0"/>
            <p:nvPr/>
          </p:nvPicPr>
          <p:blipFill rotWithShape="1">
            <a:blip r:embed="rId242">
              <a:alphaModFix/>
            </a:blip>
            <a:srcRect b="0" l="0" r="0" t="0"/>
            <a:stretch/>
          </p:blipFill>
          <p:spPr>
            <a:xfrm>
              <a:off x="20475852" y="5343001"/>
              <a:ext cx="8633" cy="5993"/>
            </a:xfrm>
            <a:prstGeom prst="rect">
              <a:avLst/>
            </a:prstGeom>
            <a:noFill/>
            <a:ln>
              <a:noFill/>
            </a:ln>
          </p:spPr>
        </p:pic>
        <p:pic>
          <p:nvPicPr>
            <p:cNvPr descr=" " id="255" name="Google Shape;255;p15"/>
            <p:cNvPicPr preferRelativeResize="0"/>
            <p:nvPr/>
          </p:nvPicPr>
          <p:blipFill rotWithShape="1">
            <a:blip r:embed="rId243">
              <a:alphaModFix/>
            </a:blip>
            <a:srcRect b="0" l="0" r="0" t="0"/>
            <a:stretch/>
          </p:blipFill>
          <p:spPr>
            <a:xfrm>
              <a:off x="15031039" y="7440814"/>
              <a:ext cx="11312" cy="6334"/>
            </a:xfrm>
            <a:prstGeom prst="rect">
              <a:avLst/>
            </a:prstGeom>
            <a:noFill/>
            <a:ln>
              <a:noFill/>
            </a:ln>
          </p:spPr>
        </p:pic>
        <p:pic>
          <p:nvPicPr>
            <p:cNvPr descr=" " id="256" name="Google Shape;256;p15"/>
            <p:cNvPicPr preferRelativeResize="0"/>
            <p:nvPr/>
          </p:nvPicPr>
          <p:blipFill rotWithShape="1">
            <a:blip r:embed="rId244">
              <a:alphaModFix/>
            </a:blip>
            <a:srcRect b="0" l="0" r="0" t="0"/>
            <a:stretch/>
          </p:blipFill>
          <p:spPr>
            <a:xfrm>
              <a:off x="19177115" y="5819555"/>
              <a:ext cx="4664" cy="3380"/>
            </a:xfrm>
            <a:prstGeom prst="rect">
              <a:avLst/>
            </a:prstGeom>
            <a:noFill/>
            <a:ln>
              <a:noFill/>
            </a:ln>
          </p:spPr>
        </p:pic>
        <p:pic>
          <p:nvPicPr>
            <p:cNvPr descr=" " id="257" name="Google Shape;257;p15"/>
            <p:cNvPicPr preferRelativeResize="0"/>
            <p:nvPr/>
          </p:nvPicPr>
          <p:blipFill rotWithShape="1">
            <a:blip r:embed="rId245">
              <a:alphaModFix/>
            </a:blip>
            <a:srcRect b="0" l="0" r="0" t="0"/>
            <a:stretch/>
          </p:blipFill>
          <p:spPr>
            <a:xfrm>
              <a:off x="16259520" y="5888611"/>
              <a:ext cx="6252" cy="4390"/>
            </a:xfrm>
            <a:prstGeom prst="rect">
              <a:avLst/>
            </a:prstGeom>
            <a:noFill/>
            <a:ln>
              <a:noFill/>
            </a:ln>
          </p:spPr>
        </p:pic>
        <p:pic>
          <p:nvPicPr>
            <p:cNvPr descr=" " id="258" name="Google Shape;258;p15"/>
            <p:cNvPicPr preferRelativeResize="0"/>
            <p:nvPr/>
          </p:nvPicPr>
          <p:blipFill rotWithShape="1">
            <a:blip r:embed="rId246">
              <a:alphaModFix/>
            </a:blip>
            <a:srcRect b="0" l="0" r="0" t="0"/>
            <a:stretch/>
          </p:blipFill>
          <p:spPr>
            <a:xfrm>
              <a:off x="16174579" y="6105085"/>
              <a:ext cx="2679" cy="10526"/>
            </a:xfrm>
            <a:prstGeom prst="rect">
              <a:avLst/>
            </a:prstGeom>
            <a:noFill/>
            <a:ln>
              <a:noFill/>
            </a:ln>
          </p:spPr>
        </p:pic>
        <p:pic>
          <p:nvPicPr>
            <p:cNvPr descr=" " id="259" name="Google Shape;259;p15"/>
            <p:cNvPicPr preferRelativeResize="0"/>
            <p:nvPr/>
          </p:nvPicPr>
          <p:blipFill rotWithShape="1">
            <a:blip r:embed="rId247">
              <a:alphaModFix/>
            </a:blip>
            <a:srcRect b="0" l="0" r="0" t="0"/>
            <a:stretch/>
          </p:blipFill>
          <p:spPr>
            <a:xfrm>
              <a:off x="17255107" y="7221079"/>
              <a:ext cx="4862" cy="4425"/>
            </a:xfrm>
            <a:prstGeom prst="rect">
              <a:avLst/>
            </a:prstGeom>
            <a:noFill/>
            <a:ln>
              <a:noFill/>
            </a:ln>
          </p:spPr>
        </p:pic>
        <p:pic>
          <p:nvPicPr>
            <p:cNvPr descr=" " id="260" name="Google Shape;260;p15"/>
            <p:cNvPicPr preferRelativeResize="0"/>
            <p:nvPr/>
          </p:nvPicPr>
          <p:blipFill rotWithShape="1">
            <a:blip r:embed="rId248">
              <a:alphaModFix/>
            </a:blip>
            <a:srcRect b="0" l="0" r="0" t="0"/>
            <a:stretch/>
          </p:blipFill>
          <p:spPr>
            <a:xfrm>
              <a:off x="12783354" y="7194590"/>
              <a:ext cx="5458" cy="10105"/>
            </a:xfrm>
            <a:prstGeom prst="rect">
              <a:avLst/>
            </a:prstGeom>
            <a:noFill/>
            <a:ln>
              <a:noFill/>
            </a:ln>
          </p:spPr>
        </p:pic>
        <p:pic>
          <p:nvPicPr>
            <p:cNvPr descr=" " id="261" name="Google Shape;261;p15"/>
            <p:cNvPicPr preferRelativeResize="0"/>
            <p:nvPr/>
          </p:nvPicPr>
          <p:blipFill rotWithShape="1">
            <a:blip r:embed="rId249">
              <a:alphaModFix/>
            </a:blip>
            <a:srcRect b="0" l="0" r="0" t="0"/>
            <a:stretch/>
          </p:blipFill>
          <p:spPr>
            <a:xfrm>
              <a:off x="15553689" y="7291409"/>
              <a:ext cx="6748" cy="6728"/>
            </a:xfrm>
            <a:prstGeom prst="rect">
              <a:avLst/>
            </a:prstGeom>
            <a:noFill/>
            <a:ln>
              <a:noFill/>
            </a:ln>
          </p:spPr>
        </p:pic>
        <p:pic>
          <p:nvPicPr>
            <p:cNvPr descr=" " id="262" name="Google Shape;262;p15"/>
            <p:cNvPicPr preferRelativeResize="0"/>
            <p:nvPr/>
          </p:nvPicPr>
          <p:blipFill rotWithShape="1">
            <a:blip r:embed="rId250">
              <a:alphaModFix/>
            </a:blip>
            <a:srcRect b="0" l="0" r="0" t="0"/>
            <a:stretch/>
          </p:blipFill>
          <p:spPr>
            <a:xfrm>
              <a:off x="20995030" y="7500014"/>
              <a:ext cx="3870" cy="3218"/>
            </a:xfrm>
            <a:prstGeom prst="rect">
              <a:avLst/>
            </a:prstGeom>
            <a:noFill/>
            <a:ln>
              <a:noFill/>
            </a:ln>
          </p:spPr>
        </p:pic>
        <p:pic>
          <p:nvPicPr>
            <p:cNvPr descr=" " id="263" name="Google Shape;263;p15"/>
            <p:cNvPicPr preferRelativeResize="0"/>
            <p:nvPr/>
          </p:nvPicPr>
          <p:blipFill rotWithShape="1">
            <a:blip r:embed="rId251">
              <a:alphaModFix/>
            </a:blip>
            <a:srcRect b="0" l="0" r="0" t="0"/>
            <a:stretch/>
          </p:blipFill>
          <p:spPr>
            <a:xfrm>
              <a:off x="16253467" y="7561790"/>
              <a:ext cx="10122" cy="2949"/>
            </a:xfrm>
            <a:prstGeom prst="rect">
              <a:avLst/>
            </a:prstGeom>
            <a:noFill/>
            <a:ln>
              <a:noFill/>
            </a:ln>
          </p:spPr>
        </p:pic>
        <p:pic>
          <p:nvPicPr>
            <p:cNvPr descr=" " id="264" name="Google Shape;264;p15"/>
            <p:cNvPicPr preferRelativeResize="0"/>
            <p:nvPr/>
          </p:nvPicPr>
          <p:blipFill rotWithShape="1">
            <a:blip r:embed="rId252">
              <a:alphaModFix/>
            </a:blip>
            <a:srcRect b="0" l="0" r="0" t="0"/>
            <a:stretch/>
          </p:blipFill>
          <p:spPr>
            <a:xfrm>
              <a:off x="12625378" y="7686486"/>
              <a:ext cx="6252" cy="5817"/>
            </a:xfrm>
            <a:prstGeom prst="rect">
              <a:avLst/>
            </a:prstGeom>
            <a:noFill/>
            <a:ln>
              <a:noFill/>
            </a:ln>
          </p:spPr>
        </p:pic>
        <p:pic>
          <p:nvPicPr>
            <p:cNvPr descr=" " id="265" name="Google Shape;265;p15"/>
            <p:cNvPicPr preferRelativeResize="0"/>
            <p:nvPr/>
          </p:nvPicPr>
          <p:blipFill rotWithShape="1">
            <a:blip r:embed="rId253">
              <a:alphaModFix/>
            </a:blip>
            <a:srcRect b="0" l="0" r="0" t="0"/>
            <a:stretch/>
          </p:blipFill>
          <p:spPr>
            <a:xfrm>
              <a:off x="16218340" y="5051385"/>
              <a:ext cx="4366" cy="3922"/>
            </a:xfrm>
            <a:prstGeom prst="rect">
              <a:avLst/>
            </a:prstGeom>
            <a:noFill/>
            <a:ln>
              <a:noFill/>
            </a:ln>
          </p:spPr>
        </p:pic>
        <p:pic>
          <p:nvPicPr>
            <p:cNvPr descr=" " id="266" name="Google Shape;266;p15"/>
            <p:cNvPicPr preferRelativeResize="0"/>
            <p:nvPr/>
          </p:nvPicPr>
          <p:blipFill rotWithShape="1">
            <a:blip r:embed="rId254">
              <a:alphaModFix/>
            </a:blip>
            <a:srcRect b="0" l="0" r="0" t="0"/>
            <a:stretch/>
          </p:blipFill>
          <p:spPr>
            <a:xfrm>
              <a:off x="18545211" y="6957315"/>
              <a:ext cx="2183" cy="3767"/>
            </a:xfrm>
            <a:prstGeom prst="rect">
              <a:avLst/>
            </a:prstGeom>
            <a:noFill/>
            <a:ln>
              <a:noFill/>
            </a:ln>
          </p:spPr>
        </p:pic>
        <p:pic>
          <p:nvPicPr>
            <p:cNvPr descr=" " id="267" name="Google Shape;267;p15"/>
            <p:cNvPicPr preferRelativeResize="0"/>
            <p:nvPr/>
          </p:nvPicPr>
          <p:blipFill rotWithShape="1">
            <a:blip r:embed="rId255">
              <a:alphaModFix/>
            </a:blip>
            <a:srcRect b="0" l="0" r="0" t="0"/>
            <a:stretch/>
          </p:blipFill>
          <p:spPr>
            <a:xfrm>
              <a:off x="18028316" y="8090638"/>
              <a:ext cx="3374" cy="10139"/>
            </a:xfrm>
            <a:prstGeom prst="rect">
              <a:avLst/>
            </a:prstGeom>
            <a:noFill/>
            <a:ln>
              <a:noFill/>
            </a:ln>
          </p:spPr>
        </p:pic>
        <p:pic>
          <p:nvPicPr>
            <p:cNvPr descr=" " id="268" name="Google Shape;268;p15"/>
            <p:cNvPicPr preferRelativeResize="0"/>
            <p:nvPr/>
          </p:nvPicPr>
          <p:blipFill rotWithShape="1">
            <a:blip r:embed="rId256">
              <a:alphaModFix/>
            </a:blip>
            <a:srcRect b="0" l="0" r="0" t="0"/>
            <a:stretch/>
          </p:blipFill>
          <p:spPr>
            <a:xfrm>
              <a:off x="15603603" y="4383748"/>
              <a:ext cx="9824" cy="10006"/>
            </a:xfrm>
            <a:prstGeom prst="rect">
              <a:avLst/>
            </a:prstGeom>
            <a:noFill/>
            <a:ln>
              <a:noFill/>
            </a:ln>
          </p:spPr>
        </p:pic>
        <p:pic>
          <p:nvPicPr>
            <p:cNvPr descr=" " id="269" name="Google Shape;269;p15"/>
            <p:cNvPicPr preferRelativeResize="0"/>
            <p:nvPr/>
          </p:nvPicPr>
          <p:blipFill rotWithShape="1">
            <a:blip r:embed="rId257">
              <a:alphaModFix/>
            </a:blip>
            <a:srcRect b="0" l="0" r="0" t="0"/>
            <a:stretch/>
          </p:blipFill>
          <p:spPr>
            <a:xfrm>
              <a:off x="19184259" y="8852359"/>
              <a:ext cx="4862" cy="3521"/>
            </a:xfrm>
            <a:prstGeom prst="rect">
              <a:avLst/>
            </a:prstGeom>
            <a:noFill/>
            <a:ln>
              <a:noFill/>
            </a:ln>
          </p:spPr>
        </p:pic>
        <p:pic>
          <p:nvPicPr>
            <p:cNvPr descr=" " id="270" name="Google Shape;270;p15"/>
            <p:cNvPicPr preferRelativeResize="0"/>
            <p:nvPr/>
          </p:nvPicPr>
          <p:blipFill rotWithShape="1">
            <a:blip r:embed="rId258">
              <a:alphaModFix/>
            </a:blip>
            <a:srcRect b="0" l="0" r="0" t="0"/>
            <a:stretch/>
          </p:blipFill>
          <p:spPr>
            <a:xfrm>
              <a:off x="19495051" y="4135112"/>
              <a:ext cx="4565" cy="3854"/>
            </a:xfrm>
            <a:prstGeom prst="rect">
              <a:avLst/>
            </a:prstGeom>
            <a:noFill/>
            <a:ln>
              <a:noFill/>
            </a:ln>
          </p:spPr>
        </p:pic>
        <p:pic>
          <p:nvPicPr>
            <p:cNvPr descr=" " id="271" name="Google Shape;271;p15"/>
            <p:cNvPicPr preferRelativeResize="0"/>
            <p:nvPr/>
          </p:nvPicPr>
          <p:blipFill rotWithShape="1">
            <a:blip r:embed="rId259">
              <a:alphaModFix/>
            </a:blip>
            <a:srcRect b="0" l="0" r="0" t="0"/>
            <a:stretch/>
          </p:blipFill>
          <p:spPr>
            <a:xfrm>
              <a:off x="13161127" y="6896032"/>
              <a:ext cx="10122" cy="3271"/>
            </a:xfrm>
            <a:prstGeom prst="rect">
              <a:avLst/>
            </a:prstGeom>
            <a:noFill/>
            <a:ln>
              <a:noFill/>
            </a:ln>
          </p:spPr>
        </p:pic>
        <p:pic>
          <p:nvPicPr>
            <p:cNvPr descr=" " id="272" name="Google Shape;272;p15"/>
            <p:cNvPicPr preferRelativeResize="0"/>
            <p:nvPr/>
          </p:nvPicPr>
          <p:blipFill rotWithShape="1">
            <a:blip r:embed="rId260">
              <a:alphaModFix/>
            </a:blip>
            <a:srcRect b="0" l="0" r="0" t="0"/>
            <a:stretch/>
          </p:blipFill>
          <p:spPr>
            <a:xfrm>
              <a:off x="17035310" y="9381728"/>
              <a:ext cx="10022" cy="10116"/>
            </a:xfrm>
            <a:prstGeom prst="rect">
              <a:avLst/>
            </a:prstGeom>
            <a:noFill/>
            <a:ln>
              <a:noFill/>
            </a:ln>
          </p:spPr>
        </p:pic>
        <p:pic>
          <p:nvPicPr>
            <p:cNvPr descr=" " id="273" name="Google Shape;273;p15"/>
            <p:cNvPicPr preferRelativeResize="0"/>
            <p:nvPr/>
          </p:nvPicPr>
          <p:blipFill rotWithShape="1">
            <a:blip r:embed="rId261">
              <a:alphaModFix/>
            </a:blip>
            <a:srcRect b="0" l="0" r="0" t="0"/>
            <a:stretch/>
          </p:blipFill>
          <p:spPr>
            <a:xfrm>
              <a:off x="13773979" y="9888499"/>
              <a:ext cx="3275" cy="4018"/>
            </a:xfrm>
            <a:prstGeom prst="rect">
              <a:avLst/>
            </a:prstGeom>
            <a:noFill/>
            <a:ln>
              <a:noFill/>
            </a:ln>
          </p:spPr>
        </p:pic>
        <p:pic>
          <p:nvPicPr>
            <p:cNvPr descr=" " id="274" name="Google Shape;274;p15"/>
            <p:cNvPicPr preferRelativeResize="0"/>
            <p:nvPr/>
          </p:nvPicPr>
          <p:blipFill rotWithShape="1">
            <a:blip r:embed="rId262">
              <a:alphaModFix/>
            </a:blip>
            <a:srcRect b="0" l="0" r="0" t="0"/>
            <a:stretch/>
          </p:blipFill>
          <p:spPr>
            <a:xfrm>
              <a:off x="15047015" y="10607810"/>
              <a:ext cx="3771" cy="4918"/>
            </a:xfrm>
            <a:prstGeom prst="rect">
              <a:avLst/>
            </a:prstGeom>
            <a:noFill/>
            <a:ln>
              <a:noFill/>
            </a:ln>
          </p:spPr>
        </p:pic>
        <p:pic>
          <p:nvPicPr>
            <p:cNvPr descr=" " id="275" name="Google Shape;275;p15"/>
            <p:cNvPicPr preferRelativeResize="0"/>
            <p:nvPr/>
          </p:nvPicPr>
          <p:blipFill rotWithShape="1">
            <a:blip r:embed="rId263">
              <a:alphaModFix/>
            </a:blip>
            <a:srcRect b="0" l="0" r="0" t="0"/>
            <a:stretch/>
          </p:blipFill>
          <p:spPr>
            <a:xfrm>
              <a:off x="15049793" y="10611755"/>
              <a:ext cx="9923" cy="9562"/>
            </a:xfrm>
            <a:prstGeom prst="rect">
              <a:avLst/>
            </a:prstGeom>
            <a:noFill/>
            <a:ln>
              <a:noFill/>
            </a:ln>
          </p:spPr>
        </p:pic>
        <p:pic>
          <p:nvPicPr>
            <p:cNvPr descr=" " id="276" name="Google Shape;276;p15"/>
            <p:cNvPicPr preferRelativeResize="0"/>
            <p:nvPr/>
          </p:nvPicPr>
          <p:blipFill rotWithShape="1">
            <a:blip r:embed="rId264">
              <a:alphaModFix/>
            </a:blip>
            <a:srcRect b="0" l="0" r="0" t="0"/>
            <a:stretch/>
          </p:blipFill>
          <p:spPr>
            <a:xfrm>
              <a:off x="15058824" y="10620409"/>
              <a:ext cx="9725" cy="9708"/>
            </a:xfrm>
            <a:prstGeom prst="rect">
              <a:avLst/>
            </a:prstGeom>
            <a:noFill/>
            <a:ln>
              <a:noFill/>
            </a:ln>
          </p:spPr>
        </p:pic>
        <p:pic>
          <p:nvPicPr>
            <p:cNvPr descr=" " id="277" name="Google Shape;277;p15"/>
            <p:cNvPicPr preferRelativeResize="0"/>
            <p:nvPr/>
          </p:nvPicPr>
          <p:blipFill rotWithShape="1">
            <a:blip r:embed="rId265">
              <a:alphaModFix/>
            </a:blip>
            <a:srcRect b="0" l="0" r="0" t="0"/>
            <a:stretch/>
          </p:blipFill>
          <p:spPr>
            <a:xfrm>
              <a:off x="15067556" y="10629162"/>
              <a:ext cx="3374" cy="4107"/>
            </a:xfrm>
            <a:prstGeom prst="rect">
              <a:avLst/>
            </a:prstGeom>
            <a:noFill/>
            <a:ln>
              <a:noFill/>
            </a:ln>
          </p:spPr>
        </p:pic>
        <p:pic>
          <p:nvPicPr>
            <p:cNvPr descr=" " id="278" name="Google Shape;278;p15"/>
            <p:cNvPicPr preferRelativeResize="0"/>
            <p:nvPr/>
          </p:nvPicPr>
          <p:blipFill rotWithShape="1">
            <a:blip r:embed="rId266">
              <a:alphaModFix/>
            </a:blip>
            <a:srcRect b="0" l="0" r="0" t="0"/>
            <a:stretch/>
          </p:blipFill>
          <p:spPr>
            <a:xfrm>
              <a:off x="16508194" y="11347732"/>
              <a:ext cx="10122" cy="2949"/>
            </a:xfrm>
            <a:prstGeom prst="rect">
              <a:avLst/>
            </a:prstGeom>
            <a:noFill/>
            <a:ln>
              <a:noFill/>
            </a:ln>
          </p:spPr>
        </p:pic>
        <p:pic>
          <p:nvPicPr>
            <p:cNvPr descr=" " id="279" name="Google Shape;279;p15"/>
            <p:cNvPicPr preferRelativeResize="0"/>
            <p:nvPr/>
          </p:nvPicPr>
          <p:blipFill rotWithShape="1">
            <a:blip r:embed="rId267">
              <a:alphaModFix/>
            </a:blip>
            <a:srcRect b="0" l="0" r="0" t="0"/>
            <a:stretch/>
          </p:blipFill>
          <p:spPr>
            <a:xfrm>
              <a:off x="18994629" y="6711485"/>
              <a:ext cx="6252" cy="10018"/>
            </a:xfrm>
            <a:prstGeom prst="rect">
              <a:avLst/>
            </a:prstGeom>
            <a:noFill/>
            <a:ln>
              <a:noFill/>
            </a:ln>
          </p:spPr>
        </p:pic>
        <p:pic>
          <p:nvPicPr>
            <p:cNvPr descr=" " id="280" name="Google Shape;280;p15"/>
            <p:cNvPicPr preferRelativeResize="0"/>
            <p:nvPr/>
          </p:nvPicPr>
          <p:blipFill rotWithShape="1">
            <a:blip r:embed="rId268">
              <a:alphaModFix/>
            </a:blip>
            <a:srcRect b="0" l="0" r="0" t="0"/>
            <a:stretch/>
          </p:blipFill>
          <p:spPr>
            <a:xfrm>
              <a:off x="17839380" y="5889882"/>
              <a:ext cx="339470" cy="82690"/>
            </a:xfrm>
            <a:prstGeom prst="rect">
              <a:avLst/>
            </a:prstGeom>
            <a:noFill/>
            <a:ln>
              <a:noFill/>
            </a:ln>
          </p:spPr>
        </p:pic>
        <p:pic>
          <p:nvPicPr>
            <p:cNvPr descr=" " id="281" name="Google Shape;281;p15"/>
            <p:cNvPicPr preferRelativeResize="0"/>
            <p:nvPr/>
          </p:nvPicPr>
          <p:blipFill rotWithShape="1">
            <a:blip r:embed="rId269">
              <a:alphaModFix/>
            </a:blip>
            <a:srcRect b="0" l="0" r="0" t="0"/>
            <a:stretch/>
          </p:blipFill>
          <p:spPr>
            <a:xfrm>
              <a:off x="17979990" y="5806247"/>
              <a:ext cx="382834" cy="98199"/>
            </a:xfrm>
            <a:prstGeom prst="rect">
              <a:avLst/>
            </a:prstGeom>
            <a:noFill/>
            <a:ln>
              <a:noFill/>
            </a:ln>
          </p:spPr>
        </p:pic>
        <p:pic>
          <p:nvPicPr>
            <p:cNvPr descr=" " id="282" name="Google Shape;282;p15"/>
            <p:cNvPicPr preferRelativeResize="0"/>
            <p:nvPr/>
          </p:nvPicPr>
          <p:blipFill rotWithShape="1">
            <a:blip r:embed="rId270">
              <a:alphaModFix/>
            </a:blip>
            <a:srcRect b="0" l="0" r="0" t="0"/>
            <a:stretch/>
          </p:blipFill>
          <p:spPr>
            <a:xfrm>
              <a:off x="18149775" y="6140379"/>
              <a:ext cx="140214" cy="57922"/>
            </a:xfrm>
            <a:prstGeom prst="rect">
              <a:avLst/>
            </a:prstGeom>
            <a:noFill/>
            <a:ln>
              <a:noFill/>
            </a:ln>
          </p:spPr>
        </p:pic>
        <p:pic>
          <p:nvPicPr>
            <p:cNvPr descr=" " id="283" name="Google Shape;283;p15"/>
            <p:cNvPicPr preferRelativeResize="0"/>
            <p:nvPr/>
          </p:nvPicPr>
          <p:blipFill rotWithShape="1">
            <a:blip r:embed="rId271">
              <a:alphaModFix/>
            </a:blip>
            <a:srcRect b="0" l="0" r="0" t="0"/>
            <a:stretch/>
          </p:blipFill>
          <p:spPr>
            <a:xfrm>
              <a:off x="18379991" y="5912120"/>
              <a:ext cx="62019" cy="41923"/>
            </a:xfrm>
            <a:prstGeom prst="rect">
              <a:avLst/>
            </a:prstGeom>
            <a:noFill/>
            <a:ln>
              <a:noFill/>
            </a:ln>
          </p:spPr>
        </p:pic>
        <p:pic>
          <p:nvPicPr>
            <p:cNvPr descr=" " id="284" name="Google Shape;284;p15"/>
            <p:cNvPicPr preferRelativeResize="0"/>
            <p:nvPr/>
          </p:nvPicPr>
          <p:blipFill rotWithShape="1">
            <a:blip r:embed="rId272">
              <a:alphaModFix/>
            </a:blip>
            <a:srcRect b="0" l="0" r="0" t="0"/>
            <a:stretch/>
          </p:blipFill>
          <p:spPr>
            <a:xfrm>
              <a:off x="18361931" y="5903395"/>
              <a:ext cx="18953" cy="9745"/>
            </a:xfrm>
            <a:prstGeom prst="rect">
              <a:avLst/>
            </a:prstGeom>
            <a:noFill/>
            <a:ln>
              <a:noFill/>
            </a:ln>
          </p:spPr>
        </p:pic>
      </p:grpSp>
      <p:sp>
        <p:nvSpPr>
          <p:cNvPr descr=" " id="285" name="Google Shape;285;p15"/>
          <p:cNvSpPr/>
          <p:nvPr/>
        </p:nvSpPr>
        <p:spPr>
          <a:xfrm>
            <a:off x="819145" y="844515"/>
            <a:ext cx="4800575" cy="5165024"/>
          </a:xfrm>
          <a:custGeom>
            <a:rect b="b" l="l" r="r" t="t"/>
            <a:pathLst>
              <a:path extrusionOk="0" h="10330048" w="9602400">
                <a:moveTo>
                  <a:pt x="0" y="0"/>
                </a:moveTo>
                <a:lnTo>
                  <a:pt x="9602400" y="0"/>
                </a:lnTo>
                <a:lnTo>
                  <a:pt x="9602400" y="10330048"/>
                </a:lnTo>
                <a:lnTo>
                  <a:pt x="0" y="10330048"/>
                </a:lnTo>
                <a:close/>
              </a:path>
            </a:pathLst>
          </a:custGeom>
          <a:solidFill>
            <a:srgbClr val="FFFDF4"/>
          </a:solidFill>
          <a:ln>
            <a:noFill/>
          </a:ln>
          <a:effectLst>
            <a:outerShdw blurRad="190500" sx="102000" rotWithShape="0" algn="ctr" sy="102000">
              <a:srgbClr val="000000">
                <a:alpha val="4705"/>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sp>
        <p:nvSpPr>
          <p:cNvPr id="286" name="Google Shape;286;p15"/>
          <p:cNvSpPr txBox="1"/>
          <p:nvPr>
            <p:ph type="title"/>
          </p:nvPr>
        </p:nvSpPr>
        <p:spPr>
          <a:xfrm>
            <a:off x="6273766" y="2786746"/>
            <a:ext cx="4826905" cy="1636776"/>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lt2"/>
              </a:buClr>
              <a:buSzPts val="9998"/>
              <a:buFont typeface="Arial"/>
              <a:buNone/>
              <a:defRPr sz="9998"/>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7" name="Google Shape;287;p15"/>
          <p:cNvSpPr txBox="1"/>
          <p:nvPr>
            <p:ph idx="1" type="body"/>
          </p:nvPr>
        </p:nvSpPr>
        <p:spPr>
          <a:xfrm>
            <a:off x="1017539" y="1043739"/>
            <a:ext cx="4390679" cy="4774482"/>
          </a:xfrm>
          <a:prstGeom prst="rect">
            <a:avLst/>
          </a:prstGeom>
          <a:solidFill>
            <a:schemeClr val="dk2"/>
          </a:solid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2"/>
              </a:buClr>
              <a:buSzPts val="1800"/>
              <a:buChar char="•"/>
              <a:defRPr/>
            </a:lvl1pPr>
            <a:lvl2pPr indent="-342900" lvl="1" marL="914400" algn="l">
              <a:lnSpc>
                <a:spcPct val="90000"/>
              </a:lnSpc>
              <a:spcBef>
                <a:spcPts val="500"/>
              </a:spcBef>
              <a:spcAft>
                <a:spcPts val="0"/>
              </a:spcAft>
              <a:buClr>
                <a:schemeClr val="lt2"/>
              </a:buClr>
              <a:buSzPts val="1800"/>
              <a:buChar char="•"/>
              <a:defRPr/>
            </a:lvl2pPr>
            <a:lvl3pPr indent="-342900" lvl="2" marL="1371600" algn="l">
              <a:lnSpc>
                <a:spcPct val="90000"/>
              </a:lnSpc>
              <a:spcBef>
                <a:spcPts val="500"/>
              </a:spcBef>
              <a:spcAft>
                <a:spcPts val="0"/>
              </a:spcAft>
              <a:buClr>
                <a:schemeClr val="lt2"/>
              </a:buClr>
              <a:buSzPts val="1800"/>
              <a:buChar char="•"/>
              <a:defRPr/>
            </a:lvl3pPr>
            <a:lvl4pPr indent="-342900" lvl="3" marL="1828800" algn="l">
              <a:lnSpc>
                <a:spcPct val="90000"/>
              </a:lnSpc>
              <a:spcBef>
                <a:spcPts val="500"/>
              </a:spcBef>
              <a:spcAft>
                <a:spcPts val="0"/>
              </a:spcAft>
              <a:buClr>
                <a:schemeClr val="lt2"/>
              </a:buClr>
              <a:buSzPts val="1800"/>
              <a:buChar char="•"/>
              <a:defRPr/>
            </a:lvl4pPr>
            <a:lvl5pPr indent="-342900" lvl="4" marL="2286000" algn="l">
              <a:lnSpc>
                <a:spcPct val="90000"/>
              </a:lnSpc>
              <a:spcBef>
                <a:spcPts val="500"/>
              </a:spcBef>
              <a:spcAft>
                <a:spcPts val="0"/>
              </a:spcAft>
              <a:buClr>
                <a:schemeClr val="lt2"/>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88" name="Google Shape;288;p15"/>
          <p:cNvSpPr txBox="1"/>
          <p:nvPr>
            <p:ph idx="2" type="body"/>
          </p:nvPr>
        </p:nvSpPr>
        <p:spPr>
          <a:xfrm>
            <a:off x="7147439" y="2851710"/>
            <a:ext cx="3110733" cy="296863"/>
          </a:xfrm>
          <a:prstGeom prst="rect">
            <a:avLst/>
          </a:prstGeom>
          <a:noFill/>
          <a:ln>
            <a:noFill/>
          </a:ln>
        </p:spPr>
        <p:txBody>
          <a:bodyPr anchorCtr="0" anchor="t" bIns="45700" lIns="91425" spcFirstLastPara="1" rIns="91425" wrap="square" tIns="45700">
            <a:normAutofit/>
          </a:bodyPr>
          <a:lstStyle>
            <a:lvl1pPr indent="-228600" lvl="0" marL="457200" algn="ctr">
              <a:lnSpc>
                <a:spcPct val="90000"/>
              </a:lnSpc>
              <a:spcBef>
                <a:spcPts val="1000"/>
              </a:spcBef>
              <a:spcAft>
                <a:spcPts val="0"/>
              </a:spcAft>
              <a:buClr>
                <a:srgbClr val="FFFBE2"/>
              </a:buClr>
              <a:buSzPts val="1750"/>
              <a:buNone/>
              <a:defRPr sz="1750" cap="none">
                <a:solidFill>
                  <a:srgbClr val="FFFBE2"/>
                </a:solidFill>
                <a:latin typeface="Libre Baskerville"/>
                <a:ea typeface="Libre Baskerville"/>
                <a:cs typeface="Libre Baskerville"/>
                <a:sym typeface="Libre Baskerville"/>
              </a:defRPr>
            </a:lvl1pPr>
            <a:lvl2pPr indent="-339725" lvl="1" marL="9144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2pPr>
            <a:lvl3pPr indent="-339725" lvl="2" marL="13716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3pPr>
            <a:lvl4pPr indent="-339725" lvl="3" marL="18288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4pPr>
            <a:lvl5pPr indent="-339725" lvl="4" marL="22860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287">
                                            <p:txEl>
                                              <p:pRg end="0" st="0"/>
                                            </p:txEl>
                                          </p:spTgt>
                                        </p:tgtEl>
                                        <p:attrNameLst>
                                          <p:attrName>style.visibility</p:attrName>
                                        </p:attrNameLst>
                                      </p:cBhvr>
                                      <p:to>
                                        <p:strVal val="visible"/>
                                      </p:to>
                                    </p:set>
                                    <p:animEffect filter="fade" transition="in">
                                      <p:cBhvr>
                                        <p:cTn dur="500"/>
                                        <p:tgtEl>
                                          <p:spTgt spid="287">
                                            <p:txEl>
                                              <p:pRg end="0" st="0"/>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1" st="1"/>
                                            </p:txEl>
                                          </p:spTgt>
                                        </p:tgtEl>
                                        <p:attrNameLst>
                                          <p:attrName>style.visibility</p:attrName>
                                        </p:attrNameLst>
                                      </p:cBhvr>
                                      <p:to>
                                        <p:strVal val="visible"/>
                                      </p:to>
                                    </p:set>
                                    <p:animEffect filter="fade" transition="in">
                                      <p:cBhvr>
                                        <p:cTn dur="500"/>
                                        <p:tgtEl>
                                          <p:spTgt spid="287">
                                            <p:txEl>
                                              <p:pRg end="1" st="1"/>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2" st="2"/>
                                            </p:txEl>
                                          </p:spTgt>
                                        </p:tgtEl>
                                        <p:attrNameLst>
                                          <p:attrName>style.visibility</p:attrName>
                                        </p:attrNameLst>
                                      </p:cBhvr>
                                      <p:to>
                                        <p:strVal val="visible"/>
                                      </p:to>
                                    </p:set>
                                    <p:animEffect filter="fade" transition="in">
                                      <p:cBhvr>
                                        <p:cTn dur="500"/>
                                        <p:tgtEl>
                                          <p:spTgt spid="287">
                                            <p:txEl>
                                              <p:pRg end="2" st="2"/>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3" st="3"/>
                                            </p:txEl>
                                          </p:spTgt>
                                        </p:tgtEl>
                                        <p:attrNameLst>
                                          <p:attrName>style.visibility</p:attrName>
                                        </p:attrNameLst>
                                      </p:cBhvr>
                                      <p:to>
                                        <p:strVal val="visible"/>
                                      </p:to>
                                    </p:set>
                                    <p:animEffect filter="fade" transition="in">
                                      <p:cBhvr>
                                        <p:cTn dur="500"/>
                                        <p:tgtEl>
                                          <p:spTgt spid="287">
                                            <p:txEl>
                                              <p:pRg end="3" st="3"/>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4" st="4"/>
                                            </p:txEl>
                                          </p:spTgt>
                                        </p:tgtEl>
                                        <p:attrNameLst>
                                          <p:attrName>style.visibility</p:attrName>
                                        </p:attrNameLst>
                                      </p:cBhvr>
                                      <p:to>
                                        <p:strVal val="visible"/>
                                      </p:to>
                                    </p:set>
                                    <p:animEffect filter="fade" transition="in">
                                      <p:cBhvr>
                                        <p:cTn dur="500"/>
                                        <p:tgtEl>
                                          <p:spTgt spid="287">
                                            <p:txEl>
                                              <p:pRg end="4" st="4"/>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5" st="5"/>
                                            </p:txEl>
                                          </p:spTgt>
                                        </p:tgtEl>
                                        <p:attrNameLst>
                                          <p:attrName>style.visibility</p:attrName>
                                        </p:attrNameLst>
                                      </p:cBhvr>
                                      <p:to>
                                        <p:strVal val="visible"/>
                                      </p:to>
                                    </p:set>
                                    <p:animEffect filter="fade" transition="in">
                                      <p:cBhvr>
                                        <p:cTn dur="500"/>
                                        <p:tgtEl>
                                          <p:spTgt spid="287">
                                            <p:txEl>
                                              <p:pRg end="5" st="5"/>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6" st="6"/>
                                            </p:txEl>
                                          </p:spTgt>
                                        </p:tgtEl>
                                        <p:attrNameLst>
                                          <p:attrName>style.visibility</p:attrName>
                                        </p:attrNameLst>
                                      </p:cBhvr>
                                      <p:to>
                                        <p:strVal val="visible"/>
                                      </p:to>
                                    </p:set>
                                    <p:animEffect filter="fade" transition="in">
                                      <p:cBhvr>
                                        <p:cTn dur="500"/>
                                        <p:tgtEl>
                                          <p:spTgt spid="287">
                                            <p:txEl>
                                              <p:pRg end="6" st="6"/>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7" st="7"/>
                                            </p:txEl>
                                          </p:spTgt>
                                        </p:tgtEl>
                                        <p:attrNameLst>
                                          <p:attrName>style.visibility</p:attrName>
                                        </p:attrNameLst>
                                      </p:cBhvr>
                                      <p:to>
                                        <p:strVal val="visible"/>
                                      </p:to>
                                    </p:set>
                                    <p:animEffect filter="fade" transition="in">
                                      <p:cBhvr>
                                        <p:cTn dur="500"/>
                                        <p:tgtEl>
                                          <p:spTgt spid="287">
                                            <p:txEl>
                                              <p:pRg end="7" st="7"/>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7">
                                            <p:txEl>
                                              <p:pRg end="8" st="8"/>
                                            </p:txEl>
                                          </p:spTgt>
                                        </p:tgtEl>
                                        <p:attrNameLst>
                                          <p:attrName>style.visibility</p:attrName>
                                        </p:attrNameLst>
                                      </p:cBhvr>
                                      <p:to>
                                        <p:strVal val="visible"/>
                                      </p:to>
                                    </p:set>
                                    <p:animEffect filter="fade" transition="in">
                                      <p:cBhvr>
                                        <p:cTn dur="500"/>
                                        <p:tgtEl>
                                          <p:spTgt spid="287">
                                            <p:txEl>
                                              <p:pRg end="8" st="8"/>
                                            </p:txEl>
                                          </p:spTgt>
                                        </p:tgtEl>
                                      </p:cBhvr>
                                    </p:animEffect>
                                  </p:childTnLst>
                                </p:cTn>
                              </p:par>
                              <p:par>
                                <p:cTn fill="hold" nodeType="withEffect" presetClass="entr" presetID="10" presetSubtype="0">
                                  <p:stCondLst>
                                    <p:cond delay="0"/>
                                  </p:stCondLst>
                                  <p:childTnLst>
                                    <p:set>
                                      <p:cBhvr>
                                        <p:cTn dur="1" fill="hold">
                                          <p:stCondLst>
                                            <p:cond delay="0"/>
                                          </p:stCondLst>
                                        </p:cTn>
                                        <p:tgtEl>
                                          <p:spTgt spid="285"/>
                                        </p:tgtEl>
                                        <p:attrNameLst>
                                          <p:attrName>style.visibility</p:attrName>
                                        </p:attrNameLst>
                                      </p:cBhvr>
                                      <p:to>
                                        <p:strVal val="visible"/>
                                      </p:to>
                                    </p:set>
                                    <p:animEffect filter="fade" transition="in">
                                      <p:cBhvr>
                                        <p:cTn dur="500"/>
                                        <p:tgtEl>
                                          <p:spTgt spid="28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Ultrasound">
  <p:cSld name="Ultrasound">
    <p:spTree>
      <p:nvGrpSpPr>
        <p:cNvPr id="289" name="Shape 289"/>
        <p:cNvGrpSpPr/>
        <p:nvPr/>
      </p:nvGrpSpPr>
      <p:grpSpPr>
        <a:xfrm>
          <a:off x="0" y="0"/>
          <a:ext cx="0" cy="0"/>
          <a:chOff x="0" y="0"/>
          <a:chExt cx="0" cy="0"/>
        </a:xfrm>
      </p:grpSpPr>
      <p:sp>
        <p:nvSpPr>
          <p:cNvPr descr=" " id="290" name="Google Shape;290;p16"/>
          <p:cNvSpPr/>
          <p:nvPr/>
        </p:nvSpPr>
        <p:spPr>
          <a:xfrm>
            <a:off x="5607021" y="844550"/>
            <a:ext cx="5734020" cy="5168900"/>
          </a:xfrm>
          <a:custGeom>
            <a:rect b="b" l="l" r="r" t="t"/>
            <a:pathLst>
              <a:path extrusionOk="0" h="10337800" w="11469533">
                <a:moveTo>
                  <a:pt x="0" y="0"/>
                </a:moveTo>
                <a:lnTo>
                  <a:pt x="11469533" y="0"/>
                </a:lnTo>
                <a:lnTo>
                  <a:pt x="11469533" y="10337800"/>
                </a:lnTo>
                <a:lnTo>
                  <a:pt x="0" y="10337800"/>
                </a:lnTo>
                <a:close/>
              </a:path>
            </a:pathLst>
          </a:custGeom>
          <a:solidFill>
            <a:srgbClr val="FFFDF4"/>
          </a:solidFill>
          <a:ln>
            <a:noFill/>
          </a:ln>
          <a:effectLst>
            <a:outerShdw blurRad="190500" sx="102000" rotWithShape="0" algn="ctr" sy="102000">
              <a:srgbClr val="000000">
                <a:alpha val="4705"/>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pic>
        <p:nvPicPr>
          <p:cNvPr descr=" " id="291" name="Google Shape;291;p16"/>
          <p:cNvPicPr preferRelativeResize="0"/>
          <p:nvPr/>
        </p:nvPicPr>
        <p:blipFill rotWithShape="1">
          <a:blip r:embed="rId2">
            <a:alphaModFix/>
          </a:blip>
          <a:srcRect b="0" l="0" r="0" t="0"/>
          <a:stretch/>
        </p:blipFill>
        <p:spPr>
          <a:xfrm>
            <a:off x="1028694" y="1238253"/>
            <a:ext cx="4127479" cy="4327609"/>
          </a:xfrm>
          <a:prstGeom prst="rect">
            <a:avLst/>
          </a:prstGeom>
          <a:noFill/>
          <a:ln>
            <a:noFill/>
          </a:ln>
        </p:spPr>
      </p:pic>
      <p:sp>
        <p:nvSpPr>
          <p:cNvPr id="292" name="Google Shape;292;p16"/>
          <p:cNvSpPr txBox="1"/>
          <p:nvPr>
            <p:ph type="title"/>
          </p:nvPr>
        </p:nvSpPr>
        <p:spPr>
          <a:xfrm>
            <a:off x="627135" y="2819993"/>
            <a:ext cx="4826905" cy="1636776"/>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lt2"/>
              </a:buClr>
              <a:buSzPts val="9998"/>
              <a:buFont typeface="Arial"/>
              <a:buNone/>
              <a:defRPr sz="9998"/>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3" name="Google Shape;293;p16"/>
          <p:cNvSpPr txBox="1"/>
          <p:nvPr>
            <p:ph idx="1" type="body"/>
          </p:nvPr>
        </p:nvSpPr>
        <p:spPr>
          <a:xfrm>
            <a:off x="1469636" y="2851710"/>
            <a:ext cx="3110733" cy="296863"/>
          </a:xfrm>
          <a:prstGeom prst="rect">
            <a:avLst/>
          </a:prstGeom>
          <a:noFill/>
          <a:ln>
            <a:noFill/>
          </a:ln>
        </p:spPr>
        <p:txBody>
          <a:bodyPr anchorCtr="0" anchor="t" bIns="45700" lIns="91425" spcFirstLastPara="1" rIns="91425" wrap="square" tIns="45700">
            <a:normAutofit/>
          </a:bodyPr>
          <a:lstStyle>
            <a:lvl1pPr indent="-228600" lvl="0" marL="457200" algn="ctr">
              <a:lnSpc>
                <a:spcPct val="90000"/>
              </a:lnSpc>
              <a:spcBef>
                <a:spcPts val="1000"/>
              </a:spcBef>
              <a:spcAft>
                <a:spcPts val="0"/>
              </a:spcAft>
              <a:buClr>
                <a:srgbClr val="FFFBE2"/>
              </a:buClr>
              <a:buSzPts val="1750"/>
              <a:buNone/>
              <a:defRPr sz="1750" cap="none">
                <a:solidFill>
                  <a:srgbClr val="FFFBE2"/>
                </a:solidFill>
                <a:latin typeface="Libre Baskerville"/>
                <a:ea typeface="Libre Baskerville"/>
                <a:cs typeface="Libre Baskerville"/>
                <a:sym typeface="Libre Baskerville"/>
              </a:defRPr>
            </a:lvl1pPr>
            <a:lvl2pPr indent="-339725" lvl="1" marL="9144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2pPr>
            <a:lvl3pPr indent="-339725" lvl="2" marL="13716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3pPr>
            <a:lvl4pPr indent="-339725" lvl="3" marL="18288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4pPr>
            <a:lvl5pPr indent="-339725" lvl="4" marL="22860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94" name="Google Shape;294;p16"/>
          <p:cNvSpPr txBox="1"/>
          <p:nvPr>
            <p:ph idx="2" type="body"/>
          </p:nvPr>
        </p:nvSpPr>
        <p:spPr>
          <a:xfrm>
            <a:off x="5808303" y="1047750"/>
            <a:ext cx="5321401" cy="4763691"/>
          </a:xfrm>
          <a:prstGeom prst="rect">
            <a:avLst/>
          </a:prstGeom>
          <a:solidFill>
            <a:schemeClr val="dk2"/>
          </a:solid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2"/>
              </a:buClr>
              <a:buSzPts val="1800"/>
              <a:buChar char="•"/>
              <a:defRPr/>
            </a:lvl1pPr>
            <a:lvl2pPr indent="-342900" lvl="1" marL="914400" algn="l">
              <a:lnSpc>
                <a:spcPct val="90000"/>
              </a:lnSpc>
              <a:spcBef>
                <a:spcPts val="500"/>
              </a:spcBef>
              <a:spcAft>
                <a:spcPts val="0"/>
              </a:spcAft>
              <a:buClr>
                <a:schemeClr val="lt2"/>
              </a:buClr>
              <a:buSzPts val="1800"/>
              <a:buChar char="•"/>
              <a:defRPr/>
            </a:lvl2pPr>
            <a:lvl3pPr indent="-342900" lvl="2" marL="1371600" algn="l">
              <a:lnSpc>
                <a:spcPct val="90000"/>
              </a:lnSpc>
              <a:spcBef>
                <a:spcPts val="500"/>
              </a:spcBef>
              <a:spcAft>
                <a:spcPts val="0"/>
              </a:spcAft>
              <a:buClr>
                <a:schemeClr val="lt2"/>
              </a:buClr>
              <a:buSzPts val="1800"/>
              <a:buChar char="•"/>
              <a:defRPr/>
            </a:lvl3pPr>
            <a:lvl4pPr indent="-342900" lvl="3" marL="1828800" algn="l">
              <a:lnSpc>
                <a:spcPct val="90000"/>
              </a:lnSpc>
              <a:spcBef>
                <a:spcPts val="500"/>
              </a:spcBef>
              <a:spcAft>
                <a:spcPts val="0"/>
              </a:spcAft>
              <a:buClr>
                <a:schemeClr val="lt2"/>
              </a:buClr>
              <a:buSzPts val="1800"/>
              <a:buChar char="•"/>
              <a:defRPr/>
            </a:lvl4pPr>
            <a:lvl5pPr indent="-342900" lvl="4" marL="2286000" algn="l">
              <a:lnSpc>
                <a:spcPct val="90000"/>
              </a:lnSpc>
              <a:spcBef>
                <a:spcPts val="500"/>
              </a:spcBef>
              <a:spcAft>
                <a:spcPts val="0"/>
              </a:spcAft>
              <a:buClr>
                <a:schemeClr val="lt2"/>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294">
                                            <p:txEl>
                                              <p:pRg end="0" st="0"/>
                                            </p:txEl>
                                          </p:spTgt>
                                        </p:tgtEl>
                                        <p:attrNameLst>
                                          <p:attrName>style.visibility</p:attrName>
                                        </p:attrNameLst>
                                      </p:cBhvr>
                                      <p:to>
                                        <p:strVal val="visible"/>
                                      </p:to>
                                    </p:set>
                                    <p:animEffect filter="fade" transition="in">
                                      <p:cBhvr>
                                        <p:cTn dur="500"/>
                                        <p:tgtEl>
                                          <p:spTgt spid="294">
                                            <p:txEl>
                                              <p:pRg end="0" st="0"/>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1" st="1"/>
                                            </p:txEl>
                                          </p:spTgt>
                                        </p:tgtEl>
                                        <p:attrNameLst>
                                          <p:attrName>style.visibility</p:attrName>
                                        </p:attrNameLst>
                                      </p:cBhvr>
                                      <p:to>
                                        <p:strVal val="visible"/>
                                      </p:to>
                                    </p:set>
                                    <p:animEffect filter="fade" transition="in">
                                      <p:cBhvr>
                                        <p:cTn dur="500"/>
                                        <p:tgtEl>
                                          <p:spTgt spid="294">
                                            <p:txEl>
                                              <p:pRg end="1" st="1"/>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2" st="2"/>
                                            </p:txEl>
                                          </p:spTgt>
                                        </p:tgtEl>
                                        <p:attrNameLst>
                                          <p:attrName>style.visibility</p:attrName>
                                        </p:attrNameLst>
                                      </p:cBhvr>
                                      <p:to>
                                        <p:strVal val="visible"/>
                                      </p:to>
                                    </p:set>
                                    <p:animEffect filter="fade" transition="in">
                                      <p:cBhvr>
                                        <p:cTn dur="500"/>
                                        <p:tgtEl>
                                          <p:spTgt spid="294">
                                            <p:txEl>
                                              <p:pRg end="2" st="2"/>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3" st="3"/>
                                            </p:txEl>
                                          </p:spTgt>
                                        </p:tgtEl>
                                        <p:attrNameLst>
                                          <p:attrName>style.visibility</p:attrName>
                                        </p:attrNameLst>
                                      </p:cBhvr>
                                      <p:to>
                                        <p:strVal val="visible"/>
                                      </p:to>
                                    </p:set>
                                    <p:animEffect filter="fade" transition="in">
                                      <p:cBhvr>
                                        <p:cTn dur="500"/>
                                        <p:tgtEl>
                                          <p:spTgt spid="294">
                                            <p:txEl>
                                              <p:pRg end="3" st="3"/>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4" st="4"/>
                                            </p:txEl>
                                          </p:spTgt>
                                        </p:tgtEl>
                                        <p:attrNameLst>
                                          <p:attrName>style.visibility</p:attrName>
                                        </p:attrNameLst>
                                      </p:cBhvr>
                                      <p:to>
                                        <p:strVal val="visible"/>
                                      </p:to>
                                    </p:set>
                                    <p:animEffect filter="fade" transition="in">
                                      <p:cBhvr>
                                        <p:cTn dur="500"/>
                                        <p:tgtEl>
                                          <p:spTgt spid="294">
                                            <p:txEl>
                                              <p:pRg end="4" st="4"/>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5" st="5"/>
                                            </p:txEl>
                                          </p:spTgt>
                                        </p:tgtEl>
                                        <p:attrNameLst>
                                          <p:attrName>style.visibility</p:attrName>
                                        </p:attrNameLst>
                                      </p:cBhvr>
                                      <p:to>
                                        <p:strVal val="visible"/>
                                      </p:to>
                                    </p:set>
                                    <p:animEffect filter="fade" transition="in">
                                      <p:cBhvr>
                                        <p:cTn dur="500"/>
                                        <p:tgtEl>
                                          <p:spTgt spid="294">
                                            <p:txEl>
                                              <p:pRg end="5" st="5"/>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6" st="6"/>
                                            </p:txEl>
                                          </p:spTgt>
                                        </p:tgtEl>
                                        <p:attrNameLst>
                                          <p:attrName>style.visibility</p:attrName>
                                        </p:attrNameLst>
                                      </p:cBhvr>
                                      <p:to>
                                        <p:strVal val="visible"/>
                                      </p:to>
                                    </p:set>
                                    <p:animEffect filter="fade" transition="in">
                                      <p:cBhvr>
                                        <p:cTn dur="500"/>
                                        <p:tgtEl>
                                          <p:spTgt spid="294">
                                            <p:txEl>
                                              <p:pRg end="6" st="6"/>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7" st="7"/>
                                            </p:txEl>
                                          </p:spTgt>
                                        </p:tgtEl>
                                        <p:attrNameLst>
                                          <p:attrName>style.visibility</p:attrName>
                                        </p:attrNameLst>
                                      </p:cBhvr>
                                      <p:to>
                                        <p:strVal val="visible"/>
                                      </p:to>
                                    </p:set>
                                    <p:animEffect filter="fade" transition="in">
                                      <p:cBhvr>
                                        <p:cTn dur="500"/>
                                        <p:tgtEl>
                                          <p:spTgt spid="294">
                                            <p:txEl>
                                              <p:pRg end="7" st="7"/>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4">
                                            <p:txEl>
                                              <p:pRg end="8" st="8"/>
                                            </p:txEl>
                                          </p:spTgt>
                                        </p:tgtEl>
                                        <p:attrNameLst>
                                          <p:attrName>style.visibility</p:attrName>
                                        </p:attrNameLst>
                                      </p:cBhvr>
                                      <p:to>
                                        <p:strVal val="visible"/>
                                      </p:to>
                                    </p:set>
                                    <p:animEffect filter="fade" transition="in">
                                      <p:cBhvr>
                                        <p:cTn dur="500"/>
                                        <p:tgtEl>
                                          <p:spTgt spid="294">
                                            <p:txEl>
                                              <p:pRg end="8" st="8"/>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0"/>
                                        </p:tgtEl>
                                        <p:attrNameLst>
                                          <p:attrName>style.visibility</p:attrName>
                                        </p:attrNameLst>
                                      </p:cBhvr>
                                      <p:to>
                                        <p:strVal val="visible"/>
                                      </p:to>
                                    </p:set>
                                    <p:animEffect filter="fade" transition="in">
                                      <p:cBhvr>
                                        <p:cTn dur="500"/>
                                        <p:tgtEl>
                                          <p:spTgt spid="29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by shower">
  <p:cSld name="Baby shower">
    <p:spTree>
      <p:nvGrpSpPr>
        <p:cNvPr id="295" name="Shape 295"/>
        <p:cNvGrpSpPr/>
        <p:nvPr/>
      </p:nvGrpSpPr>
      <p:grpSpPr>
        <a:xfrm>
          <a:off x="0" y="0"/>
          <a:ext cx="0" cy="0"/>
          <a:chOff x="0" y="0"/>
          <a:chExt cx="0" cy="0"/>
        </a:xfrm>
      </p:grpSpPr>
      <p:sp>
        <p:nvSpPr>
          <p:cNvPr descr=" " id="296" name="Google Shape;296;p17"/>
          <p:cNvSpPr/>
          <p:nvPr/>
        </p:nvSpPr>
        <p:spPr>
          <a:xfrm>
            <a:off x="3357506" y="3741649"/>
            <a:ext cx="2413041" cy="2270303"/>
          </a:xfrm>
          <a:custGeom>
            <a:rect b="b" l="l" r="r" t="t"/>
            <a:pathLst>
              <a:path extrusionOk="0" h="4540605" w="4826710">
                <a:moveTo>
                  <a:pt x="0" y="0"/>
                </a:moveTo>
                <a:lnTo>
                  <a:pt x="4826710" y="0"/>
                </a:lnTo>
                <a:lnTo>
                  <a:pt x="4826710" y="4540605"/>
                </a:lnTo>
                <a:lnTo>
                  <a:pt x="0" y="4540605"/>
                </a:lnTo>
                <a:close/>
              </a:path>
            </a:pathLst>
          </a:custGeom>
          <a:solidFill>
            <a:srgbClr val="FFFDF4"/>
          </a:solidFill>
          <a:ln>
            <a:noFill/>
          </a:ln>
          <a:effectLst>
            <a:outerShdw blurRad="190500" sx="102000" rotWithShape="0" algn="ctr" sy="102000">
              <a:srgbClr val="000000">
                <a:alpha val="4705"/>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sp>
        <p:nvSpPr>
          <p:cNvPr descr=" " id="297" name="Google Shape;297;p17"/>
          <p:cNvSpPr/>
          <p:nvPr/>
        </p:nvSpPr>
        <p:spPr>
          <a:xfrm>
            <a:off x="852443" y="3741649"/>
            <a:ext cx="2413041" cy="2270303"/>
          </a:xfrm>
          <a:custGeom>
            <a:rect b="b" l="l" r="r" t="t"/>
            <a:pathLst>
              <a:path extrusionOk="0" h="4540605" w="4826711">
                <a:moveTo>
                  <a:pt x="1" y="0"/>
                </a:moveTo>
                <a:lnTo>
                  <a:pt x="4826711" y="0"/>
                </a:lnTo>
                <a:lnTo>
                  <a:pt x="4826711" y="4540605"/>
                </a:lnTo>
                <a:lnTo>
                  <a:pt x="1" y="4540605"/>
                </a:lnTo>
                <a:lnTo>
                  <a:pt x="1" y="4540576"/>
                </a:lnTo>
                <a:lnTo>
                  <a:pt x="0" y="4540576"/>
                </a:lnTo>
                <a:lnTo>
                  <a:pt x="0" y="125199"/>
                </a:lnTo>
                <a:lnTo>
                  <a:pt x="1" y="125199"/>
                </a:lnTo>
                <a:close/>
              </a:path>
            </a:pathLst>
          </a:custGeom>
          <a:solidFill>
            <a:srgbClr val="FFFDF4"/>
          </a:solidFill>
          <a:ln>
            <a:noFill/>
          </a:ln>
          <a:effectLst>
            <a:outerShdw blurRad="190500" sx="102000" rotWithShape="0" algn="ctr" sy="102000">
              <a:srgbClr val="000000">
                <a:alpha val="4705"/>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sp>
        <p:nvSpPr>
          <p:cNvPr descr=" " id="298" name="Google Shape;298;p17"/>
          <p:cNvSpPr/>
          <p:nvPr/>
        </p:nvSpPr>
        <p:spPr>
          <a:xfrm>
            <a:off x="852443" y="846063"/>
            <a:ext cx="4918129" cy="2759224"/>
          </a:xfrm>
          <a:custGeom>
            <a:rect b="b" l="l" r="r" t="t"/>
            <a:pathLst>
              <a:path extrusionOk="0" h="5518448" w="9837539">
                <a:moveTo>
                  <a:pt x="0" y="0"/>
                </a:moveTo>
                <a:lnTo>
                  <a:pt x="9837539" y="0"/>
                </a:lnTo>
                <a:lnTo>
                  <a:pt x="9837539" y="5518448"/>
                </a:lnTo>
                <a:lnTo>
                  <a:pt x="0" y="5518448"/>
                </a:lnTo>
                <a:close/>
              </a:path>
            </a:pathLst>
          </a:custGeom>
          <a:solidFill>
            <a:srgbClr val="FFFDF4"/>
          </a:solidFill>
          <a:ln>
            <a:noFill/>
          </a:ln>
          <a:effectLst>
            <a:outerShdw blurRad="190500" sx="102000" rotWithShape="0" algn="ctr" sy="102000">
              <a:srgbClr val="000000">
                <a:alpha val="4705"/>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pic>
        <p:nvPicPr>
          <p:cNvPr descr=" " id="299" name="Google Shape;299;p17"/>
          <p:cNvPicPr preferRelativeResize="0"/>
          <p:nvPr/>
        </p:nvPicPr>
        <p:blipFill rotWithShape="1">
          <a:blip r:embed="rId2">
            <a:alphaModFix/>
          </a:blip>
          <a:srcRect b="0" l="0" r="0" t="0"/>
          <a:stretch/>
        </p:blipFill>
        <p:spPr>
          <a:xfrm>
            <a:off x="6857958" y="1346200"/>
            <a:ext cx="3991209" cy="4167592"/>
          </a:xfrm>
          <a:prstGeom prst="rect">
            <a:avLst/>
          </a:prstGeom>
          <a:noFill/>
          <a:ln>
            <a:noFill/>
          </a:ln>
        </p:spPr>
      </p:pic>
      <p:sp>
        <p:nvSpPr>
          <p:cNvPr id="300" name="Google Shape;300;p17"/>
          <p:cNvSpPr txBox="1"/>
          <p:nvPr>
            <p:ph type="title"/>
          </p:nvPr>
        </p:nvSpPr>
        <p:spPr>
          <a:xfrm>
            <a:off x="6358831" y="2819993"/>
            <a:ext cx="4826905" cy="1636776"/>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lt2"/>
              </a:buClr>
              <a:buSzPts val="9998"/>
              <a:buFont typeface="Arial"/>
              <a:buNone/>
              <a:defRPr sz="9998"/>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1" name="Google Shape;301;p17"/>
          <p:cNvSpPr txBox="1"/>
          <p:nvPr>
            <p:ph idx="1" type="body"/>
          </p:nvPr>
        </p:nvSpPr>
        <p:spPr>
          <a:xfrm>
            <a:off x="987297" y="990600"/>
            <a:ext cx="4644547" cy="2486025"/>
          </a:xfrm>
          <a:prstGeom prst="rect">
            <a:avLst/>
          </a:prstGeom>
          <a:solidFill>
            <a:schemeClr val="dk2"/>
          </a:solidFill>
          <a:ln>
            <a:noFill/>
          </a:ln>
        </p:spPr>
        <p:txBody>
          <a:bodyPr anchorCtr="0" anchor="t" bIns="45700" lIns="91425" spcFirstLastPara="1" rIns="91425" wrap="square" tIns="45700">
            <a:normAutofit/>
          </a:bodyPr>
          <a:lstStyle>
            <a:lvl1pPr indent="-406400" lvl="0" marL="457200" algn="l">
              <a:lnSpc>
                <a:spcPct val="90000"/>
              </a:lnSpc>
              <a:spcBef>
                <a:spcPts val="1000"/>
              </a:spcBef>
              <a:spcAft>
                <a:spcPts val="0"/>
              </a:spcAft>
              <a:buClr>
                <a:schemeClr val="lt2"/>
              </a:buClr>
              <a:buSzPts val="2800"/>
              <a:buChar char="•"/>
              <a:defRPr>
                <a:solidFill>
                  <a:schemeClr val="lt2"/>
                </a:solidFill>
              </a:defRPr>
            </a:lvl1pPr>
            <a:lvl2pPr indent="-381000" lvl="1" marL="914400" algn="l">
              <a:lnSpc>
                <a:spcPct val="90000"/>
              </a:lnSpc>
              <a:spcBef>
                <a:spcPts val="500"/>
              </a:spcBef>
              <a:spcAft>
                <a:spcPts val="0"/>
              </a:spcAft>
              <a:buClr>
                <a:schemeClr val="lt2"/>
              </a:buClr>
              <a:buSzPts val="2400"/>
              <a:buChar char="•"/>
              <a:defRPr>
                <a:solidFill>
                  <a:schemeClr val="lt2"/>
                </a:solidFill>
              </a:defRPr>
            </a:lvl2pPr>
            <a:lvl3pPr indent="-355600" lvl="2" marL="1371600" algn="l">
              <a:lnSpc>
                <a:spcPct val="90000"/>
              </a:lnSpc>
              <a:spcBef>
                <a:spcPts val="500"/>
              </a:spcBef>
              <a:spcAft>
                <a:spcPts val="0"/>
              </a:spcAft>
              <a:buClr>
                <a:schemeClr val="lt2"/>
              </a:buClr>
              <a:buSzPts val="2000"/>
              <a:buChar char="•"/>
              <a:defRPr>
                <a:solidFill>
                  <a:schemeClr val="lt2"/>
                </a:solidFill>
              </a:defRPr>
            </a:lvl3pPr>
            <a:lvl4pPr indent="-342900" lvl="3" marL="1828800" algn="l">
              <a:lnSpc>
                <a:spcPct val="90000"/>
              </a:lnSpc>
              <a:spcBef>
                <a:spcPts val="500"/>
              </a:spcBef>
              <a:spcAft>
                <a:spcPts val="0"/>
              </a:spcAft>
              <a:buClr>
                <a:schemeClr val="lt2"/>
              </a:buClr>
              <a:buSzPts val="1800"/>
              <a:buChar char="•"/>
              <a:defRPr>
                <a:solidFill>
                  <a:schemeClr val="lt2"/>
                </a:solidFill>
              </a:defRPr>
            </a:lvl4pPr>
            <a:lvl5pPr indent="-342900" lvl="4" marL="2286000" algn="l">
              <a:lnSpc>
                <a:spcPct val="90000"/>
              </a:lnSpc>
              <a:spcBef>
                <a:spcPts val="500"/>
              </a:spcBef>
              <a:spcAft>
                <a:spcPts val="0"/>
              </a:spcAft>
              <a:buClr>
                <a:schemeClr val="lt2"/>
              </a:buClr>
              <a:buSzPts val="1800"/>
              <a:buChar char="•"/>
              <a:defRPr>
                <a:solidFill>
                  <a:schemeClr val="lt2"/>
                </a:solidFill>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02" name="Google Shape;302;p17"/>
          <p:cNvSpPr txBox="1"/>
          <p:nvPr>
            <p:ph idx="2" type="body"/>
          </p:nvPr>
        </p:nvSpPr>
        <p:spPr>
          <a:xfrm>
            <a:off x="979677" y="3867151"/>
            <a:ext cx="2157449" cy="2007870"/>
          </a:xfrm>
          <a:prstGeom prst="rect">
            <a:avLst/>
          </a:prstGeom>
          <a:solidFill>
            <a:schemeClr val="dk2"/>
          </a:solidFill>
          <a:ln>
            <a:noFill/>
          </a:ln>
        </p:spPr>
        <p:txBody>
          <a:bodyPr anchorCtr="0" anchor="t" bIns="45700" lIns="91425" spcFirstLastPara="1" rIns="91425" wrap="square" tIns="45700">
            <a:normAutofit/>
          </a:bodyPr>
          <a:lstStyle>
            <a:lvl1pPr indent="-406400" lvl="0" marL="457200" algn="l">
              <a:lnSpc>
                <a:spcPct val="90000"/>
              </a:lnSpc>
              <a:spcBef>
                <a:spcPts val="1000"/>
              </a:spcBef>
              <a:spcAft>
                <a:spcPts val="0"/>
              </a:spcAft>
              <a:buClr>
                <a:schemeClr val="lt2"/>
              </a:buClr>
              <a:buSzPts val="2800"/>
              <a:buChar char="•"/>
              <a:defRPr>
                <a:solidFill>
                  <a:schemeClr val="lt2"/>
                </a:solidFill>
              </a:defRPr>
            </a:lvl1pPr>
            <a:lvl2pPr indent="-381000" lvl="1" marL="914400" algn="l">
              <a:lnSpc>
                <a:spcPct val="90000"/>
              </a:lnSpc>
              <a:spcBef>
                <a:spcPts val="500"/>
              </a:spcBef>
              <a:spcAft>
                <a:spcPts val="0"/>
              </a:spcAft>
              <a:buClr>
                <a:schemeClr val="lt2"/>
              </a:buClr>
              <a:buSzPts val="2400"/>
              <a:buChar char="•"/>
              <a:defRPr>
                <a:solidFill>
                  <a:schemeClr val="lt2"/>
                </a:solidFill>
              </a:defRPr>
            </a:lvl2pPr>
            <a:lvl3pPr indent="-355600" lvl="2" marL="1371600" algn="l">
              <a:lnSpc>
                <a:spcPct val="90000"/>
              </a:lnSpc>
              <a:spcBef>
                <a:spcPts val="500"/>
              </a:spcBef>
              <a:spcAft>
                <a:spcPts val="0"/>
              </a:spcAft>
              <a:buClr>
                <a:schemeClr val="lt2"/>
              </a:buClr>
              <a:buSzPts val="2000"/>
              <a:buChar char="•"/>
              <a:defRPr>
                <a:solidFill>
                  <a:schemeClr val="lt2"/>
                </a:solidFill>
              </a:defRPr>
            </a:lvl3pPr>
            <a:lvl4pPr indent="-342900" lvl="3" marL="1828800" algn="l">
              <a:lnSpc>
                <a:spcPct val="90000"/>
              </a:lnSpc>
              <a:spcBef>
                <a:spcPts val="500"/>
              </a:spcBef>
              <a:spcAft>
                <a:spcPts val="0"/>
              </a:spcAft>
              <a:buClr>
                <a:schemeClr val="lt2"/>
              </a:buClr>
              <a:buSzPts val="1800"/>
              <a:buChar char="•"/>
              <a:defRPr>
                <a:solidFill>
                  <a:schemeClr val="lt2"/>
                </a:solidFill>
              </a:defRPr>
            </a:lvl4pPr>
            <a:lvl5pPr indent="-342900" lvl="4" marL="2286000" algn="l">
              <a:lnSpc>
                <a:spcPct val="90000"/>
              </a:lnSpc>
              <a:spcBef>
                <a:spcPts val="500"/>
              </a:spcBef>
              <a:spcAft>
                <a:spcPts val="0"/>
              </a:spcAft>
              <a:buClr>
                <a:schemeClr val="lt2"/>
              </a:buClr>
              <a:buSzPts val="1800"/>
              <a:buChar char="•"/>
              <a:defRPr>
                <a:solidFill>
                  <a:schemeClr val="lt2"/>
                </a:solidFill>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03" name="Google Shape;303;p17"/>
          <p:cNvSpPr txBox="1"/>
          <p:nvPr>
            <p:ph idx="3" type="body"/>
          </p:nvPr>
        </p:nvSpPr>
        <p:spPr>
          <a:xfrm>
            <a:off x="3485889" y="3867151"/>
            <a:ext cx="2157449" cy="2007870"/>
          </a:xfrm>
          <a:prstGeom prst="rect">
            <a:avLst/>
          </a:prstGeom>
          <a:solidFill>
            <a:schemeClr val="dk2"/>
          </a:solidFill>
          <a:ln>
            <a:noFill/>
          </a:ln>
        </p:spPr>
        <p:txBody>
          <a:bodyPr anchorCtr="0" anchor="t" bIns="45700" lIns="91425" spcFirstLastPara="1" rIns="91425" wrap="square" tIns="45700">
            <a:normAutofit/>
          </a:bodyPr>
          <a:lstStyle>
            <a:lvl1pPr indent="-406400" lvl="0" marL="457200" algn="l">
              <a:lnSpc>
                <a:spcPct val="90000"/>
              </a:lnSpc>
              <a:spcBef>
                <a:spcPts val="1000"/>
              </a:spcBef>
              <a:spcAft>
                <a:spcPts val="0"/>
              </a:spcAft>
              <a:buClr>
                <a:schemeClr val="lt2"/>
              </a:buClr>
              <a:buSzPts val="2800"/>
              <a:buChar char="•"/>
              <a:defRPr>
                <a:solidFill>
                  <a:schemeClr val="lt2"/>
                </a:solidFill>
              </a:defRPr>
            </a:lvl1pPr>
            <a:lvl2pPr indent="-381000" lvl="1" marL="914400" algn="l">
              <a:lnSpc>
                <a:spcPct val="90000"/>
              </a:lnSpc>
              <a:spcBef>
                <a:spcPts val="500"/>
              </a:spcBef>
              <a:spcAft>
                <a:spcPts val="0"/>
              </a:spcAft>
              <a:buClr>
                <a:schemeClr val="lt2"/>
              </a:buClr>
              <a:buSzPts val="2400"/>
              <a:buChar char="•"/>
              <a:defRPr>
                <a:solidFill>
                  <a:schemeClr val="lt2"/>
                </a:solidFill>
              </a:defRPr>
            </a:lvl2pPr>
            <a:lvl3pPr indent="-355600" lvl="2" marL="1371600" algn="l">
              <a:lnSpc>
                <a:spcPct val="90000"/>
              </a:lnSpc>
              <a:spcBef>
                <a:spcPts val="500"/>
              </a:spcBef>
              <a:spcAft>
                <a:spcPts val="0"/>
              </a:spcAft>
              <a:buClr>
                <a:schemeClr val="lt2"/>
              </a:buClr>
              <a:buSzPts val="2000"/>
              <a:buChar char="•"/>
              <a:defRPr>
                <a:solidFill>
                  <a:schemeClr val="lt2"/>
                </a:solidFill>
              </a:defRPr>
            </a:lvl3pPr>
            <a:lvl4pPr indent="-342900" lvl="3" marL="1828800" algn="l">
              <a:lnSpc>
                <a:spcPct val="90000"/>
              </a:lnSpc>
              <a:spcBef>
                <a:spcPts val="500"/>
              </a:spcBef>
              <a:spcAft>
                <a:spcPts val="0"/>
              </a:spcAft>
              <a:buClr>
                <a:schemeClr val="lt2"/>
              </a:buClr>
              <a:buSzPts val="1800"/>
              <a:buChar char="•"/>
              <a:defRPr>
                <a:solidFill>
                  <a:schemeClr val="lt2"/>
                </a:solidFill>
              </a:defRPr>
            </a:lvl4pPr>
            <a:lvl5pPr indent="-342900" lvl="4" marL="2286000" algn="l">
              <a:lnSpc>
                <a:spcPct val="90000"/>
              </a:lnSpc>
              <a:spcBef>
                <a:spcPts val="500"/>
              </a:spcBef>
              <a:spcAft>
                <a:spcPts val="0"/>
              </a:spcAft>
              <a:buClr>
                <a:schemeClr val="lt2"/>
              </a:buClr>
              <a:buSzPts val="1800"/>
              <a:buChar char="•"/>
              <a:defRPr>
                <a:solidFill>
                  <a:schemeClr val="lt2"/>
                </a:solidFill>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04" name="Google Shape;304;p17"/>
          <p:cNvSpPr txBox="1"/>
          <p:nvPr>
            <p:ph idx="4" type="body"/>
          </p:nvPr>
        </p:nvSpPr>
        <p:spPr>
          <a:xfrm>
            <a:off x="7232503" y="2851710"/>
            <a:ext cx="3110733" cy="296863"/>
          </a:xfrm>
          <a:prstGeom prst="rect">
            <a:avLst/>
          </a:prstGeom>
          <a:noFill/>
          <a:ln>
            <a:noFill/>
          </a:ln>
        </p:spPr>
        <p:txBody>
          <a:bodyPr anchorCtr="0" anchor="t" bIns="45700" lIns="91425" spcFirstLastPara="1" rIns="91425" wrap="square" tIns="45700">
            <a:normAutofit/>
          </a:bodyPr>
          <a:lstStyle>
            <a:lvl1pPr indent="-228600" lvl="0" marL="457200" algn="ctr">
              <a:lnSpc>
                <a:spcPct val="90000"/>
              </a:lnSpc>
              <a:spcBef>
                <a:spcPts val="1000"/>
              </a:spcBef>
              <a:spcAft>
                <a:spcPts val="0"/>
              </a:spcAft>
              <a:buClr>
                <a:srgbClr val="FFFBE2"/>
              </a:buClr>
              <a:buSzPts val="1750"/>
              <a:buNone/>
              <a:defRPr sz="1750" cap="none">
                <a:solidFill>
                  <a:srgbClr val="FFFBE2"/>
                </a:solidFill>
                <a:latin typeface="Libre Baskerville"/>
                <a:ea typeface="Libre Baskerville"/>
                <a:cs typeface="Libre Baskerville"/>
                <a:sym typeface="Libre Baskerville"/>
              </a:defRPr>
            </a:lvl1pPr>
            <a:lvl2pPr indent="-339725" lvl="1" marL="9144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2pPr>
            <a:lvl3pPr indent="-339725" lvl="2" marL="13716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3pPr>
            <a:lvl4pPr indent="-339725" lvl="3" marL="18288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4pPr>
            <a:lvl5pPr indent="-339725" lvl="4" marL="2286000" algn="l">
              <a:lnSpc>
                <a:spcPct val="90000"/>
              </a:lnSpc>
              <a:spcBef>
                <a:spcPts val="500"/>
              </a:spcBef>
              <a:spcAft>
                <a:spcPts val="0"/>
              </a:spcAft>
              <a:buClr>
                <a:srgbClr val="FFFBE2"/>
              </a:buClr>
              <a:buSzPts val="1750"/>
              <a:buChar char="•"/>
              <a:defRPr sz="1750">
                <a:solidFill>
                  <a:srgbClr val="FFFBE2"/>
                </a:solidFill>
                <a:latin typeface="Libre Baskerville"/>
                <a:ea typeface="Libre Baskerville"/>
                <a:cs typeface="Libre Baskerville"/>
                <a:sym typeface="Libre Baskerville"/>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0" st="0"/>
                                            </p:txEl>
                                          </p:spTgt>
                                        </p:tgtEl>
                                        <p:attrNameLst>
                                          <p:attrName>style.visibility</p:attrName>
                                        </p:attrNameLst>
                                      </p:cBhvr>
                                      <p:to>
                                        <p:strVal val="visible"/>
                                      </p:to>
                                    </p:set>
                                    <p:animEffect filter="fade" transition="in">
                                      <p:cBhvr>
                                        <p:cTn dur="500"/>
                                        <p:tgtEl>
                                          <p:spTgt spid="301">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1" st="1"/>
                                            </p:txEl>
                                          </p:spTgt>
                                        </p:tgtEl>
                                        <p:attrNameLst>
                                          <p:attrName>style.visibility</p:attrName>
                                        </p:attrNameLst>
                                      </p:cBhvr>
                                      <p:to>
                                        <p:strVal val="visible"/>
                                      </p:to>
                                    </p:set>
                                    <p:animEffect filter="fade" transition="in">
                                      <p:cBhvr>
                                        <p:cTn dur="500"/>
                                        <p:tgtEl>
                                          <p:spTgt spid="301">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2" st="2"/>
                                            </p:txEl>
                                          </p:spTgt>
                                        </p:tgtEl>
                                        <p:attrNameLst>
                                          <p:attrName>style.visibility</p:attrName>
                                        </p:attrNameLst>
                                      </p:cBhvr>
                                      <p:to>
                                        <p:strVal val="visible"/>
                                      </p:to>
                                    </p:set>
                                    <p:animEffect filter="fade" transition="in">
                                      <p:cBhvr>
                                        <p:cTn dur="500"/>
                                        <p:tgtEl>
                                          <p:spTgt spid="301">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3" st="3"/>
                                            </p:txEl>
                                          </p:spTgt>
                                        </p:tgtEl>
                                        <p:attrNameLst>
                                          <p:attrName>style.visibility</p:attrName>
                                        </p:attrNameLst>
                                      </p:cBhvr>
                                      <p:to>
                                        <p:strVal val="visible"/>
                                      </p:to>
                                    </p:set>
                                    <p:animEffect filter="fade" transition="in">
                                      <p:cBhvr>
                                        <p:cTn dur="500"/>
                                        <p:tgtEl>
                                          <p:spTgt spid="301">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4" st="4"/>
                                            </p:txEl>
                                          </p:spTgt>
                                        </p:tgtEl>
                                        <p:attrNameLst>
                                          <p:attrName>style.visibility</p:attrName>
                                        </p:attrNameLst>
                                      </p:cBhvr>
                                      <p:to>
                                        <p:strVal val="visible"/>
                                      </p:to>
                                    </p:set>
                                    <p:animEffect filter="fade" transition="in">
                                      <p:cBhvr>
                                        <p:cTn dur="500"/>
                                        <p:tgtEl>
                                          <p:spTgt spid="301">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5" st="5"/>
                                            </p:txEl>
                                          </p:spTgt>
                                        </p:tgtEl>
                                        <p:attrNameLst>
                                          <p:attrName>style.visibility</p:attrName>
                                        </p:attrNameLst>
                                      </p:cBhvr>
                                      <p:to>
                                        <p:strVal val="visible"/>
                                      </p:to>
                                    </p:set>
                                    <p:animEffect filter="fade" transition="in">
                                      <p:cBhvr>
                                        <p:cTn dur="500"/>
                                        <p:tgtEl>
                                          <p:spTgt spid="301">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6" st="6"/>
                                            </p:txEl>
                                          </p:spTgt>
                                        </p:tgtEl>
                                        <p:attrNameLst>
                                          <p:attrName>style.visibility</p:attrName>
                                        </p:attrNameLst>
                                      </p:cBhvr>
                                      <p:to>
                                        <p:strVal val="visible"/>
                                      </p:to>
                                    </p:set>
                                    <p:animEffect filter="fade" transition="in">
                                      <p:cBhvr>
                                        <p:cTn dur="500"/>
                                        <p:tgtEl>
                                          <p:spTgt spid="301">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7" st="7"/>
                                            </p:txEl>
                                          </p:spTgt>
                                        </p:tgtEl>
                                        <p:attrNameLst>
                                          <p:attrName>style.visibility</p:attrName>
                                        </p:attrNameLst>
                                      </p:cBhvr>
                                      <p:to>
                                        <p:strVal val="visible"/>
                                      </p:to>
                                    </p:set>
                                    <p:animEffect filter="fade" transition="in">
                                      <p:cBhvr>
                                        <p:cTn dur="500"/>
                                        <p:tgtEl>
                                          <p:spTgt spid="301">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xEl>
                                              <p:pRg end="8" st="8"/>
                                            </p:txEl>
                                          </p:spTgt>
                                        </p:tgtEl>
                                        <p:attrNameLst>
                                          <p:attrName>style.visibility</p:attrName>
                                        </p:attrNameLst>
                                      </p:cBhvr>
                                      <p:to>
                                        <p:strVal val="visible"/>
                                      </p:to>
                                    </p:set>
                                    <p:animEffect filter="fade" transition="in">
                                      <p:cBhvr>
                                        <p:cTn dur="500"/>
                                        <p:tgtEl>
                                          <p:spTgt spid="301">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0" st="0"/>
                                            </p:txEl>
                                          </p:spTgt>
                                        </p:tgtEl>
                                        <p:attrNameLst>
                                          <p:attrName>style.visibility</p:attrName>
                                        </p:attrNameLst>
                                      </p:cBhvr>
                                      <p:to>
                                        <p:strVal val="visible"/>
                                      </p:to>
                                    </p:set>
                                    <p:animEffect filter="fade" transition="in">
                                      <p:cBhvr>
                                        <p:cTn dur="500"/>
                                        <p:tgtEl>
                                          <p:spTgt spid="30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1" st="1"/>
                                            </p:txEl>
                                          </p:spTgt>
                                        </p:tgtEl>
                                        <p:attrNameLst>
                                          <p:attrName>style.visibility</p:attrName>
                                        </p:attrNameLst>
                                      </p:cBhvr>
                                      <p:to>
                                        <p:strVal val="visible"/>
                                      </p:to>
                                    </p:set>
                                    <p:animEffect filter="fade" transition="in">
                                      <p:cBhvr>
                                        <p:cTn dur="500"/>
                                        <p:tgtEl>
                                          <p:spTgt spid="30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2" st="2"/>
                                            </p:txEl>
                                          </p:spTgt>
                                        </p:tgtEl>
                                        <p:attrNameLst>
                                          <p:attrName>style.visibility</p:attrName>
                                        </p:attrNameLst>
                                      </p:cBhvr>
                                      <p:to>
                                        <p:strVal val="visible"/>
                                      </p:to>
                                    </p:set>
                                    <p:animEffect filter="fade" transition="in">
                                      <p:cBhvr>
                                        <p:cTn dur="500"/>
                                        <p:tgtEl>
                                          <p:spTgt spid="30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3" st="3"/>
                                            </p:txEl>
                                          </p:spTgt>
                                        </p:tgtEl>
                                        <p:attrNameLst>
                                          <p:attrName>style.visibility</p:attrName>
                                        </p:attrNameLst>
                                      </p:cBhvr>
                                      <p:to>
                                        <p:strVal val="visible"/>
                                      </p:to>
                                    </p:set>
                                    <p:animEffect filter="fade" transition="in">
                                      <p:cBhvr>
                                        <p:cTn dur="500"/>
                                        <p:tgtEl>
                                          <p:spTgt spid="30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4" st="4"/>
                                            </p:txEl>
                                          </p:spTgt>
                                        </p:tgtEl>
                                        <p:attrNameLst>
                                          <p:attrName>style.visibility</p:attrName>
                                        </p:attrNameLst>
                                      </p:cBhvr>
                                      <p:to>
                                        <p:strVal val="visible"/>
                                      </p:to>
                                    </p:set>
                                    <p:animEffect filter="fade" transition="in">
                                      <p:cBhvr>
                                        <p:cTn dur="500"/>
                                        <p:tgtEl>
                                          <p:spTgt spid="30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5" st="5"/>
                                            </p:txEl>
                                          </p:spTgt>
                                        </p:tgtEl>
                                        <p:attrNameLst>
                                          <p:attrName>style.visibility</p:attrName>
                                        </p:attrNameLst>
                                      </p:cBhvr>
                                      <p:to>
                                        <p:strVal val="visible"/>
                                      </p:to>
                                    </p:set>
                                    <p:animEffect filter="fade" transition="in">
                                      <p:cBhvr>
                                        <p:cTn dur="500"/>
                                        <p:tgtEl>
                                          <p:spTgt spid="30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6" st="6"/>
                                            </p:txEl>
                                          </p:spTgt>
                                        </p:tgtEl>
                                        <p:attrNameLst>
                                          <p:attrName>style.visibility</p:attrName>
                                        </p:attrNameLst>
                                      </p:cBhvr>
                                      <p:to>
                                        <p:strVal val="visible"/>
                                      </p:to>
                                    </p:set>
                                    <p:animEffect filter="fade" transition="in">
                                      <p:cBhvr>
                                        <p:cTn dur="500"/>
                                        <p:tgtEl>
                                          <p:spTgt spid="30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7" st="7"/>
                                            </p:txEl>
                                          </p:spTgt>
                                        </p:tgtEl>
                                        <p:attrNameLst>
                                          <p:attrName>style.visibility</p:attrName>
                                        </p:attrNameLst>
                                      </p:cBhvr>
                                      <p:to>
                                        <p:strVal val="visible"/>
                                      </p:to>
                                    </p:set>
                                    <p:animEffect filter="fade" transition="in">
                                      <p:cBhvr>
                                        <p:cTn dur="500"/>
                                        <p:tgtEl>
                                          <p:spTgt spid="302">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250"/>
                                  </p:stCondLst>
                                  <p:childTnLst>
                                    <p:set>
                                      <p:cBhvr>
                                        <p:cTn dur="1" fill="hold">
                                          <p:stCondLst>
                                            <p:cond delay="0"/>
                                          </p:stCondLst>
                                        </p:cTn>
                                        <p:tgtEl>
                                          <p:spTgt spid="302">
                                            <p:txEl>
                                              <p:pRg end="8" st="8"/>
                                            </p:txEl>
                                          </p:spTgt>
                                        </p:tgtEl>
                                        <p:attrNameLst>
                                          <p:attrName>style.visibility</p:attrName>
                                        </p:attrNameLst>
                                      </p:cBhvr>
                                      <p:to>
                                        <p:strVal val="visible"/>
                                      </p:to>
                                    </p:set>
                                    <p:animEffect filter="fade" transition="in">
                                      <p:cBhvr>
                                        <p:cTn dur="500"/>
                                        <p:tgtEl>
                                          <p:spTgt spid="302">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0" st="0"/>
                                            </p:txEl>
                                          </p:spTgt>
                                        </p:tgtEl>
                                        <p:attrNameLst>
                                          <p:attrName>style.visibility</p:attrName>
                                        </p:attrNameLst>
                                      </p:cBhvr>
                                      <p:to>
                                        <p:strVal val="visible"/>
                                      </p:to>
                                    </p:set>
                                    <p:animEffect filter="fade" transition="in">
                                      <p:cBhvr>
                                        <p:cTn dur="500"/>
                                        <p:tgtEl>
                                          <p:spTgt spid="30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1" st="1"/>
                                            </p:txEl>
                                          </p:spTgt>
                                        </p:tgtEl>
                                        <p:attrNameLst>
                                          <p:attrName>style.visibility</p:attrName>
                                        </p:attrNameLst>
                                      </p:cBhvr>
                                      <p:to>
                                        <p:strVal val="visible"/>
                                      </p:to>
                                    </p:set>
                                    <p:animEffect filter="fade" transition="in">
                                      <p:cBhvr>
                                        <p:cTn dur="500"/>
                                        <p:tgtEl>
                                          <p:spTgt spid="30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2" st="2"/>
                                            </p:txEl>
                                          </p:spTgt>
                                        </p:tgtEl>
                                        <p:attrNameLst>
                                          <p:attrName>style.visibility</p:attrName>
                                        </p:attrNameLst>
                                      </p:cBhvr>
                                      <p:to>
                                        <p:strVal val="visible"/>
                                      </p:to>
                                    </p:set>
                                    <p:animEffect filter="fade" transition="in">
                                      <p:cBhvr>
                                        <p:cTn dur="500"/>
                                        <p:tgtEl>
                                          <p:spTgt spid="30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3" st="3"/>
                                            </p:txEl>
                                          </p:spTgt>
                                        </p:tgtEl>
                                        <p:attrNameLst>
                                          <p:attrName>style.visibility</p:attrName>
                                        </p:attrNameLst>
                                      </p:cBhvr>
                                      <p:to>
                                        <p:strVal val="visible"/>
                                      </p:to>
                                    </p:set>
                                    <p:animEffect filter="fade" transition="in">
                                      <p:cBhvr>
                                        <p:cTn dur="500"/>
                                        <p:tgtEl>
                                          <p:spTgt spid="303">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4" st="4"/>
                                            </p:txEl>
                                          </p:spTgt>
                                        </p:tgtEl>
                                        <p:attrNameLst>
                                          <p:attrName>style.visibility</p:attrName>
                                        </p:attrNameLst>
                                      </p:cBhvr>
                                      <p:to>
                                        <p:strVal val="visible"/>
                                      </p:to>
                                    </p:set>
                                    <p:animEffect filter="fade" transition="in">
                                      <p:cBhvr>
                                        <p:cTn dur="500"/>
                                        <p:tgtEl>
                                          <p:spTgt spid="303">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5" st="5"/>
                                            </p:txEl>
                                          </p:spTgt>
                                        </p:tgtEl>
                                        <p:attrNameLst>
                                          <p:attrName>style.visibility</p:attrName>
                                        </p:attrNameLst>
                                      </p:cBhvr>
                                      <p:to>
                                        <p:strVal val="visible"/>
                                      </p:to>
                                    </p:set>
                                    <p:animEffect filter="fade" transition="in">
                                      <p:cBhvr>
                                        <p:cTn dur="500"/>
                                        <p:tgtEl>
                                          <p:spTgt spid="303">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6" st="6"/>
                                            </p:txEl>
                                          </p:spTgt>
                                        </p:tgtEl>
                                        <p:attrNameLst>
                                          <p:attrName>style.visibility</p:attrName>
                                        </p:attrNameLst>
                                      </p:cBhvr>
                                      <p:to>
                                        <p:strVal val="visible"/>
                                      </p:to>
                                    </p:set>
                                    <p:animEffect filter="fade" transition="in">
                                      <p:cBhvr>
                                        <p:cTn dur="500"/>
                                        <p:tgtEl>
                                          <p:spTgt spid="303">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7" st="7"/>
                                            </p:txEl>
                                          </p:spTgt>
                                        </p:tgtEl>
                                        <p:attrNameLst>
                                          <p:attrName>style.visibility</p:attrName>
                                        </p:attrNameLst>
                                      </p:cBhvr>
                                      <p:to>
                                        <p:strVal val="visible"/>
                                      </p:to>
                                    </p:set>
                                    <p:animEffect filter="fade" transition="in">
                                      <p:cBhvr>
                                        <p:cTn dur="500"/>
                                        <p:tgtEl>
                                          <p:spTgt spid="303">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500"/>
                                  </p:stCondLst>
                                  <p:childTnLst>
                                    <p:set>
                                      <p:cBhvr>
                                        <p:cTn dur="1" fill="hold">
                                          <p:stCondLst>
                                            <p:cond delay="0"/>
                                          </p:stCondLst>
                                        </p:cTn>
                                        <p:tgtEl>
                                          <p:spTgt spid="303">
                                            <p:txEl>
                                              <p:pRg end="8" st="8"/>
                                            </p:txEl>
                                          </p:spTgt>
                                        </p:tgtEl>
                                        <p:attrNameLst>
                                          <p:attrName>style.visibility</p:attrName>
                                        </p:attrNameLst>
                                      </p:cBhvr>
                                      <p:to>
                                        <p:strVal val="visible"/>
                                      </p:to>
                                    </p:set>
                                    <p:animEffect filter="fade" transition="in">
                                      <p:cBhvr>
                                        <p:cTn dur="500"/>
                                        <p:tgtEl>
                                          <p:spTgt spid="303">
                                            <p:txEl>
                                              <p:pRg end="8" st="8"/>
                                            </p:txEl>
                                          </p:spTgt>
                                        </p:tgtEl>
                                      </p:cBhvr>
                                    </p:animEffect>
                                  </p:childTnLst>
                                </p:cTn>
                              </p:par>
                              <p:par>
                                <p:cTn fill="hold" nodeType="withEffect" presetClass="entr" presetID="10" presetSubtype="0">
                                  <p:stCondLst>
                                    <p:cond delay="0"/>
                                  </p:stCondLst>
                                  <p:childTnLst>
                                    <p:set>
                                      <p:cBhvr>
                                        <p:cTn dur="1" fill="hold">
                                          <p:stCondLst>
                                            <p:cond delay="0"/>
                                          </p:stCondLst>
                                        </p:cTn>
                                        <p:tgtEl>
                                          <p:spTgt spid="298"/>
                                        </p:tgtEl>
                                        <p:attrNameLst>
                                          <p:attrName>style.visibility</p:attrName>
                                        </p:attrNameLst>
                                      </p:cBhvr>
                                      <p:to>
                                        <p:strVal val="visible"/>
                                      </p:to>
                                    </p:set>
                                    <p:animEffect filter="fade" transition="in">
                                      <p:cBhvr>
                                        <p:cTn dur="500"/>
                                        <p:tgtEl>
                                          <p:spTgt spid="298"/>
                                        </p:tgtEl>
                                      </p:cBhvr>
                                    </p:animEffect>
                                  </p:childTnLst>
                                </p:cTn>
                              </p:par>
                              <p:par>
                                <p:cTn fill="hold" nodeType="withEffect" presetClass="entr" presetID="10" presetSubtype="0">
                                  <p:stCondLst>
                                    <p:cond delay="500"/>
                                  </p:stCondLst>
                                  <p:childTnLst>
                                    <p:set>
                                      <p:cBhvr>
                                        <p:cTn dur="1" fill="hold">
                                          <p:stCondLst>
                                            <p:cond delay="0"/>
                                          </p:stCondLst>
                                        </p:cTn>
                                        <p:tgtEl>
                                          <p:spTgt spid="296"/>
                                        </p:tgtEl>
                                        <p:attrNameLst>
                                          <p:attrName>style.visibility</p:attrName>
                                        </p:attrNameLst>
                                      </p:cBhvr>
                                      <p:to>
                                        <p:strVal val="visible"/>
                                      </p:to>
                                    </p:set>
                                    <p:animEffect filter="fade" transition="in">
                                      <p:cBhvr>
                                        <p:cTn dur="500"/>
                                        <p:tgtEl>
                                          <p:spTgt spid="296"/>
                                        </p:tgtEl>
                                      </p:cBhvr>
                                    </p:animEffect>
                                  </p:childTnLst>
                                </p:cTn>
                              </p:par>
                              <p:par>
                                <p:cTn fill="hold" nodeType="withEffect" presetClass="entr" presetID="10" presetSubtype="0">
                                  <p:stCondLst>
                                    <p:cond delay="250"/>
                                  </p:stCondLst>
                                  <p:childTnLst>
                                    <p:set>
                                      <p:cBhvr>
                                        <p:cTn dur="1" fill="hold">
                                          <p:stCondLst>
                                            <p:cond delay="0"/>
                                          </p:stCondLst>
                                        </p:cTn>
                                        <p:tgtEl>
                                          <p:spTgt spid="297"/>
                                        </p:tgtEl>
                                        <p:attrNameLst>
                                          <p:attrName>style.visibility</p:attrName>
                                        </p:attrNameLst>
                                      </p:cBhvr>
                                      <p:to>
                                        <p:strVal val="visible"/>
                                      </p:to>
                                    </p:set>
                                    <p:animEffect filter="fade" transition="in">
                                      <p:cBhvr>
                                        <p:cTn dur="500"/>
                                        <p:tgtEl>
                                          <p:spTgt spid="29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305" name="Shape 305"/>
        <p:cNvGrpSpPr/>
        <p:nvPr/>
      </p:nvGrpSpPr>
      <p:grpSpPr>
        <a:xfrm>
          <a:off x="0" y="0"/>
          <a:ext cx="0" cy="0"/>
          <a:chOff x="0" y="0"/>
          <a:chExt cx="0" cy="0"/>
        </a:xfrm>
      </p:grpSpPr>
      <p:sp>
        <p:nvSpPr>
          <p:cNvPr id="306" name="Google Shape;306;p18"/>
          <p:cNvSpPr txBox="1"/>
          <p:nvPr>
            <p:ph type="title"/>
          </p:nvPr>
        </p:nvSpPr>
        <p:spPr>
          <a:xfrm>
            <a:off x="1073145" y="1562100"/>
            <a:ext cx="6320181" cy="141233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2"/>
              </a:buClr>
              <a:buSzPts val="8339"/>
              <a:buFont typeface="Libre Baskerville"/>
              <a:buNone/>
              <a:defRPr sz="8339">
                <a:solidFill>
                  <a:schemeClr val="lt2"/>
                </a:solidFill>
                <a:latin typeface="Libre Baskerville"/>
                <a:ea typeface="Libre Baskerville"/>
                <a:cs typeface="Libre Baskerville"/>
                <a:sym typeface="Libre Baskervill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descr=" " id="307" name="Google Shape;307;p18"/>
          <p:cNvPicPr preferRelativeResize="0"/>
          <p:nvPr/>
        </p:nvPicPr>
        <p:blipFill rotWithShape="1">
          <a:blip r:embed="rId2">
            <a:alphaModFix/>
          </a:blip>
          <a:srcRect b="0" l="0" r="0" t="0"/>
          <a:stretch/>
        </p:blipFill>
        <p:spPr>
          <a:xfrm>
            <a:off x="6857964" y="825500"/>
            <a:ext cx="4566073" cy="5240415"/>
          </a:xfrm>
          <a:prstGeom prst="rect">
            <a:avLst/>
          </a:prstGeom>
          <a:noFill/>
          <a:ln>
            <a:noFill/>
          </a:ln>
        </p:spPr>
      </p:pic>
      <p:sp>
        <p:nvSpPr>
          <p:cNvPr id="308" name="Google Shape;308;p18"/>
          <p:cNvSpPr/>
          <p:nvPr/>
        </p:nvSpPr>
        <p:spPr>
          <a:xfrm>
            <a:off x="6476157" y="6064250"/>
            <a:ext cx="4795035" cy="660400"/>
          </a:xfrm>
          <a:prstGeom prst="rect">
            <a:avLst/>
          </a:prstGeom>
          <a:solidFill>
            <a:srgbClr val="AD6455"/>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sp>
        <p:nvSpPr>
          <p:cNvPr id="309" name="Google Shape;309;p18"/>
          <p:cNvSpPr txBox="1"/>
          <p:nvPr>
            <p:ph idx="1" type="body"/>
          </p:nvPr>
        </p:nvSpPr>
        <p:spPr>
          <a:xfrm>
            <a:off x="4438453" y="2936089"/>
            <a:ext cx="7337105" cy="2579688"/>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2"/>
              </a:buClr>
              <a:buSzPts val="38600"/>
              <a:buNone/>
              <a:defRPr sz="38600">
                <a:solidFill>
                  <a:schemeClr val="lt2"/>
                </a:solidFill>
                <a:latin typeface="Arial"/>
                <a:ea typeface="Arial"/>
                <a:cs typeface="Arial"/>
                <a:sym typeface="Arial"/>
              </a:defRPr>
            </a:lvl1pPr>
            <a:lvl2pPr indent="-228600" lvl="1" marL="914400" algn="l">
              <a:lnSpc>
                <a:spcPct val="90000"/>
              </a:lnSpc>
              <a:spcBef>
                <a:spcPts val="500"/>
              </a:spcBef>
              <a:spcAft>
                <a:spcPts val="0"/>
              </a:spcAft>
              <a:buClr>
                <a:srgbClr val="EFE6DC"/>
              </a:buClr>
              <a:buSzPts val="2400"/>
              <a:buNone/>
              <a:defRPr>
                <a:solidFill>
                  <a:srgbClr val="EFE6DC"/>
                </a:solidFill>
                <a:latin typeface="Arial"/>
                <a:ea typeface="Arial"/>
                <a:cs typeface="Arial"/>
                <a:sym typeface="Arial"/>
              </a:defRPr>
            </a:lvl2pPr>
            <a:lvl3pPr indent="-355600" lvl="2" marL="1371600" algn="l">
              <a:lnSpc>
                <a:spcPct val="90000"/>
              </a:lnSpc>
              <a:spcBef>
                <a:spcPts val="500"/>
              </a:spcBef>
              <a:spcAft>
                <a:spcPts val="0"/>
              </a:spcAft>
              <a:buClr>
                <a:srgbClr val="EFE6DC"/>
              </a:buClr>
              <a:buSzPts val="2000"/>
              <a:buChar char="•"/>
              <a:defRPr>
                <a:solidFill>
                  <a:srgbClr val="EFE6DC"/>
                </a:solidFill>
                <a:latin typeface="Arial"/>
                <a:ea typeface="Arial"/>
                <a:cs typeface="Arial"/>
                <a:sym typeface="Arial"/>
              </a:defRPr>
            </a:lvl3pPr>
            <a:lvl4pPr indent="-342900" lvl="3" marL="1828800" algn="l">
              <a:lnSpc>
                <a:spcPct val="90000"/>
              </a:lnSpc>
              <a:spcBef>
                <a:spcPts val="500"/>
              </a:spcBef>
              <a:spcAft>
                <a:spcPts val="0"/>
              </a:spcAft>
              <a:buClr>
                <a:srgbClr val="EFE6DC"/>
              </a:buClr>
              <a:buSzPts val="1800"/>
              <a:buChar char="•"/>
              <a:defRPr>
                <a:solidFill>
                  <a:srgbClr val="EFE6DC"/>
                </a:solidFill>
                <a:latin typeface="Arial"/>
                <a:ea typeface="Arial"/>
                <a:cs typeface="Arial"/>
                <a:sym typeface="Arial"/>
              </a:defRPr>
            </a:lvl4pPr>
            <a:lvl5pPr indent="-342900" lvl="4" marL="2286000" algn="l">
              <a:lnSpc>
                <a:spcPct val="90000"/>
              </a:lnSpc>
              <a:spcBef>
                <a:spcPts val="500"/>
              </a:spcBef>
              <a:spcAft>
                <a:spcPts val="0"/>
              </a:spcAft>
              <a:buClr>
                <a:srgbClr val="EFE6DC"/>
              </a:buClr>
              <a:buSzPts val="1800"/>
              <a:buChar char="•"/>
              <a:defRPr>
                <a:solidFill>
                  <a:srgbClr val="EFE6DC"/>
                </a:solidFill>
                <a:latin typeface="Arial"/>
                <a:ea typeface="Arial"/>
                <a:cs typeface="Arial"/>
                <a:sym typeface="Arial"/>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10" name="Google Shape;310;p18"/>
          <p:cNvSpPr txBox="1"/>
          <p:nvPr>
            <p:ph idx="2" type="body"/>
          </p:nvPr>
        </p:nvSpPr>
        <p:spPr>
          <a:xfrm>
            <a:off x="6645115" y="6298935"/>
            <a:ext cx="4457120" cy="432594"/>
          </a:xfrm>
          <a:prstGeom prst="rect">
            <a:avLst/>
          </a:prstGeom>
          <a:noFill/>
          <a:ln>
            <a:noFill/>
          </a:ln>
        </p:spPr>
        <p:txBody>
          <a:bodyPr anchorCtr="0" anchor="t" bIns="45700" lIns="91425" spcFirstLastPara="1" rIns="91425" wrap="square" tIns="45700">
            <a:normAutofit/>
          </a:bodyPr>
          <a:lstStyle>
            <a:lvl1pPr indent="-228600" lvl="0" marL="457200" algn="ctr">
              <a:lnSpc>
                <a:spcPct val="90000"/>
              </a:lnSpc>
              <a:spcBef>
                <a:spcPts val="1000"/>
              </a:spcBef>
              <a:spcAft>
                <a:spcPts val="0"/>
              </a:spcAft>
              <a:buClr>
                <a:srgbClr val="FFFBE2"/>
              </a:buClr>
              <a:buSzPts val="1750"/>
              <a:buNone/>
              <a:defRPr sz="1750" cap="none">
                <a:solidFill>
                  <a:srgbClr val="FFFBE2"/>
                </a:solidFill>
                <a:latin typeface="Libre Baskerville"/>
                <a:ea typeface="Libre Baskerville"/>
                <a:cs typeface="Libre Baskerville"/>
                <a:sym typeface="Libre Baskerville"/>
              </a:defRPr>
            </a:lvl1pPr>
            <a:lvl2pPr indent="-342900" lvl="1" marL="914400" algn="l">
              <a:lnSpc>
                <a:spcPct val="90000"/>
              </a:lnSpc>
              <a:spcBef>
                <a:spcPts val="500"/>
              </a:spcBef>
              <a:spcAft>
                <a:spcPts val="0"/>
              </a:spcAft>
              <a:buClr>
                <a:schemeClr val="lt2"/>
              </a:buClr>
              <a:buSzPts val="1800"/>
              <a:buChar char="•"/>
              <a:defRPr/>
            </a:lvl2pPr>
            <a:lvl3pPr indent="-342900" lvl="2" marL="1371600" algn="l">
              <a:lnSpc>
                <a:spcPct val="90000"/>
              </a:lnSpc>
              <a:spcBef>
                <a:spcPts val="500"/>
              </a:spcBef>
              <a:spcAft>
                <a:spcPts val="0"/>
              </a:spcAft>
              <a:buClr>
                <a:schemeClr val="lt2"/>
              </a:buClr>
              <a:buSzPts val="1800"/>
              <a:buChar char="•"/>
              <a:defRPr/>
            </a:lvl3pPr>
            <a:lvl4pPr indent="-342900" lvl="3" marL="1828800" algn="l">
              <a:lnSpc>
                <a:spcPct val="90000"/>
              </a:lnSpc>
              <a:spcBef>
                <a:spcPts val="500"/>
              </a:spcBef>
              <a:spcAft>
                <a:spcPts val="0"/>
              </a:spcAft>
              <a:buClr>
                <a:schemeClr val="lt2"/>
              </a:buClr>
              <a:buSzPts val="1800"/>
              <a:buChar char="•"/>
              <a:defRPr/>
            </a:lvl4pPr>
            <a:lvl5pPr indent="-342900" lvl="4" marL="2286000" algn="l">
              <a:lnSpc>
                <a:spcPct val="90000"/>
              </a:lnSpc>
              <a:spcBef>
                <a:spcPts val="500"/>
              </a:spcBef>
              <a:spcAft>
                <a:spcPts val="0"/>
              </a:spcAft>
              <a:buClr>
                <a:schemeClr val="lt2"/>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5" name="Shape 5"/>
        <p:cNvGrpSpPr/>
        <p:nvPr/>
      </p:nvGrpSpPr>
      <p:grpSpPr>
        <a:xfrm>
          <a:off x="0" y="0"/>
          <a:ext cx="0" cy="0"/>
          <a:chOff x="0" y="0"/>
          <a:chExt cx="0" cy="0"/>
        </a:xfrm>
      </p:grpSpPr>
      <p:sp>
        <p:nvSpPr>
          <p:cNvPr id="6" name="Google Shape;6;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2"/>
              </a:buClr>
              <a:buSzPts val="4400"/>
              <a:buFont typeface="Arial"/>
              <a:buNone/>
              <a:defRPr b="0" i="0" sz="4400" u="none" cap="none" strike="noStrike">
                <a:solidFill>
                  <a:schemeClr val="lt2"/>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lt2"/>
              </a:buClr>
              <a:buSzPts val="2800"/>
              <a:buFont typeface="Arial"/>
              <a:buChar char="•"/>
              <a:defRPr b="0" i="0" sz="2800" u="none" cap="none" strike="noStrike">
                <a:solidFill>
                  <a:schemeClr val="lt2"/>
                </a:solidFill>
                <a:latin typeface="Libre Baskerville"/>
                <a:ea typeface="Libre Baskerville"/>
                <a:cs typeface="Libre Baskerville"/>
                <a:sym typeface="Libre Baskerville"/>
              </a:defRPr>
            </a:lvl1pPr>
            <a:lvl2pPr indent="-381000" lvl="1" marL="914400" marR="0" rtl="0" algn="l">
              <a:lnSpc>
                <a:spcPct val="90000"/>
              </a:lnSpc>
              <a:spcBef>
                <a:spcPts val="500"/>
              </a:spcBef>
              <a:spcAft>
                <a:spcPts val="0"/>
              </a:spcAft>
              <a:buClr>
                <a:schemeClr val="lt2"/>
              </a:buClr>
              <a:buSzPts val="2400"/>
              <a:buFont typeface="Arial"/>
              <a:buChar char="•"/>
              <a:defRPr b="0" i="0" sz="2400" u="none" cap="none" strike="noStrike">
                <a:solidFill>
                  <a:schemeClr val="lt2"/>
                </a:solidFill>
                <a:latin typeface="Libre Baskerville"/>
                <a:ea typeface="Libre Baskerville"/>
                <a:cs typeface="Libre Baskerville"/>
                <a:sym typeface="Libre Baskerville"/>
              </a:defRPr>
            </a:lvl2pPr>
            <a:lvl3pPr indent="-355600" lvl="2" marL="1371600" marR="0" rtl="0" algn="l">
              <a:lnSpc>
                <a:spcPct val="90000"/>
              </a:lnSpc>
              <a:spcBef>
                <a:spcPts val="500"/>
              </a:spcBef>
              <a:spcAft>
                <a:spcPts val="0"/>
              </a:spcAft>
              <a:buClr>
                <a:schemeClr val="lt2"/>
              </a:buClr>
              <a:buSzPts val="2000"/>
              <a:buFont typeface="Arial"/>
              <a:buChar char="•"/>
              <a:defRPr b="0" i="0" sz="2000" u="none" cap="none" strike="noStrike">
                <a:solidFill>
                  <a:schemeClr val="lt2"/>
                </a:solidFill>
                <a:latin typeface="Libre Baskerville"/>
                <a:ea typeface="Libre Baskerville"/>
                <a:cs typeface="Libre Baskerville"/>
                <a:sym typeface="Libre Baskerville"/>
              </a:defRPr>
            </a:lvl3pPr>
            <a:lvl4pPr indent="-342900" lvl="3" marL="1828800" marR="0" rtl="0" algn="l">
              <a:lnSpc>
                <a:spcPct val="90000"/>
              </a:lnSpc>
              <a:spcBef>
                <a:spcPts val="500"/>
              </a:spcBef>
              <a:spcAft>
                <a:spcPts val="0"/>
              </a:spcAft>
              <a:buClr>
                <a:schemeClr val="lt2"/>
              </a:buClr>
              <a:buSzPts val="1800"/>
              <a:buFont typeface="Arial"/>
              <a:buChar char="•"/>
              <a:defRPr b="0" i="0" sz="1800" u="none" cap="none" strike="noStrike">
                <a:solidFill>
                  <a:schemeClr val="lt2"/>
                </a:solidFill>
                <a:latin typeface="Libre Baskerville"/>
                <a:ea typeface="Libre Baskerville"/>
                <a:cs typeface="Libre Baskerville"/>
                <a:sym typeface="Libre Baskerville"/>
              </a:defRPr>
            </a:lvl4pPr>
            <a:lvl5pPr indent="-342900" lvl="4" marL="2286000" marR="0" rtl="0" algn="l">
              <a:lnSpc>
                <a:spcPct val="90000"/>
              </a:lnSpc>
              <a:spcBef>
                <a:spcPts val="500"/>
              </a:spcBef>
              <a:spcAft>
                <a:spcPts val="0"/>
              </a:spcAft>
              <a:buClr>
                <a:schemeClr val="lt2"/>
              </a:buClr>
              <a:buSzPts val="1800"/>
              <a:buFont typeface="Arial"/>
              <a:buChar char="•"/>
              <a:defRPr b="0" i="0" sz="1800" u="none" cap="none" strike="noStrike">
                <a:solidFill>
                  <a:schemeClr val="lt2"/>
                </a:solidFill>
                <a:latin typeface="Libre Baskerville"/>
                <a:ea typeface="Libre Baskerville"/>
                <a:cs typeface="Libre Baskerville"/>
                <a:sym typeface="Libre Baskerville"/>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Libre Baskerville"/>
                <a:ea typeface="Libre Baskerville"/>
                <a:cs typeface="Libre Baskerville"/>
                <a:sym typeface="Libre Baskerville"/>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Libre Baskerville"/>
                <a:ea typeface="Libre Baskerville"/>
                <a:cs typeface="Libre Baskerville"/>
                <a:sym typeface="Libre Baskerville"/>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Libre Baskerville"/>
                <a:ea typeface="Libre Baskerville"/>
                <a:cs typeface="Libre Baskerville"/>
                <a:sym typeface="Libre Baskerville"/>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Libre Baskerville"/>
                <a:ea typeface="Libre Baskerville"/>
                <a:cs typeface="Libre Baskerville"/>
                <a:sym typeface="Libre Baskerville"/>
              </a:defRPr>
            </a:lvl9pPr>
          </a:lstStyle>
          <a:p/>
        </p:txBody>
      </p:sp>
      <p:sp>
        <p:nvSpPr>
          <p:cNvPr id="8" name="Google Shape;8;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2"/>
                </a:solidFill>
                <a:latin typeface="Libre Baskerville"/>
                <a:ea typeface="Libre Baskerville"/>
                <a:cs typeface="Libre Baskerville"/>
                <a:sym typeface="Libre Baskerville"/>
              </a:defRPr>
            </a:lvl1pPr>
            <a:lvl2pPr lvl="1"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2pPr>
            <a:lvl3pPr lvl="2"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3pPr>
            <a:lvl4pPr lvl="3"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4pPr>
            <a:lvl5pPr lvl="4"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5pPr>
            <a:lvl6pPr lvl="5"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6pPr>
            <a:lvl7pPr lvl="6"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7pPr>
            <a:lvl8pPr lvl="7"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8pPr>
            <a:lvl9pPr lvl="8"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9pPr>
          </a:lstStyle>
          <a:p/>
        </p:txBody>
      </p:sp>
      <p:sp>
        <p:nvSpPr>
          <p:cNvPr id="9" name="Google Shape;9;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chemeClr val="lt2"/>
                </a:solidFill>
                <a:latin typeface="Libre Baskerville"/>
                <a:ea typeface="Libre Baskerville"/>
                <a:cs typeface="Libre Baskerville"/>
                <a:sym typeface="Libre Baskerville"/>
              </a:defRPr>
            </a:lvl1pPr>
            <a:lvl2pPr lvl="1"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2pPr>
            <a:lvl3pPr lvl="2"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3pPr>
            <a:lvl4pPr lvl="3"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4pPr>
            <a:lvl5pPr lvl="4"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5pPr>
            <a:lvl6pPr lvl="5"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6pPr>
            <a:lvl7pPr lvl="6"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7pPr>
            <a:lvl8pPr lvl="7"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8pPr>
            <a:lvl9pPr lvl="8" marR="0" rtl="0" algn="l">
              <a:spcBef>
                <a:spcPts val="0"/>
              </a:spcBef>
              <a:spcAft>
                <a:spcPts val="0"/>
              </a:spcAft>
              <a:buSzPts val="1400"/>
              <a:buNone/>
              <a:defRPr b="0" i="0" sz="1800" u="none" cap="none" strike="noStrike">
                <a:solidFill>
                  <a:schemeClr val="lt1"/>
                </a:solidFill>
                <a:latin typeface="Libre Baskerville"/>
                <a:ea typeface="Libre Baskerville"/>
                <a:cs typeface="Libre Baskerville"/>
                <a:sym typeface="Libre Baskerville"/>
              </a:defRPr>
            </a:lvl9pPr>
          </a:lstStyle>
          <a:p/>
        </p:txBody>
      </p:sp>
      <p:sp>
        <p:nvSpPr>
          <p:cNvPr id="10" name="Google Shape;10;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1pPr>
            <a:lvl2pPr indent="0" lvl="1"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2pPr>
            <a:lvl3pPr indent="0" lvl="2"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3pPr>
            <a:lvl4pPr indent="0" lvl="3"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4pPr>
            <a:lvl5pPr indent="0" lvl="4"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5pPr>
            <a:lvl6pPr indent="0" lvl="5"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6pPr>
            <a:lvl7pPr indent="0" lvl="6"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7pPr>
            <a:lvl8pPr indent="0" lvl="7"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8pPr>
            <a:lvl9pPr indent="0" lvl="8" marL="0" marR="0" rtl="0" algn="r">
              <a:spcBef>
                <a:spcPts val="0"/>
              </a:spcBef>
              <a:buNone/>
              <a:defRPr b="0" i="0" sz="1200" u="none" cap="none" strike="noStrike">
                <a:solidFill>
                  <a:schemeClr val="lt2"/>
                </a:solidFill>
                <a:latin typeface="Libre Baskerville"/>
                <a:ea typeface="Libre Baskerville"/>
                <a:cs typeface="Libre Baskerville"/>
                <a:sym typeface="Libre Baskerville"/>
              </a:defRPr>
            </a:lvl9pPr>
          </a:lstStyle>
          <a:p>
            <a:pPr indent="0" lvl="0" marL="0" rtl="0" algn="r">
              <a:spcBef>
                <a:spcPts val="0"/>
              </a:spcBef>
              <a:spcAft>
                <a:spcPts val="0"/>
              </a:spcAft>
              <a:buNone/>
            </a:pPr>
            <a:fld id="{00000000-1234-1234-1234-123412341234}" type="slidenum">
              <a:rPr lang="en-GB"/>
              <a:t>‹#›</a:t>
            </a:fld>
            <a:endParaRPr/>
          </a:p>
        </p:txBody>
      </p:sp>
      <p:sp>
        <p:nvSpPr>
          <p:cNvPr id="11" name="Google Shape;11;p14"/>
          <p:cNvSpPr/>
          <p:nvPr/>
        </p:nvSpPr>
        <p:spPr>
          <a:xfrm>
            <a:off x="406398" y="400050"/>
            <a:ext cx="11379141" cy="6057900"/>
          </a:xfrm>
          <a:prstGeom prst="rect">
            <a:avLst/>
          </a:prstGeom>
          <a:noFill/>
          <a:ln cap="flat" cmpd="sng" w="38100">
            <a:solidFill>
              <a:schemeClr val="lt2"/>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450">
              <a:solidFill>
                <a:schemeClr val="lt1"/>
              </a:solidFill>
              <a:latin typeface="Libre Baskerville"/>
              <a:ea typeface="Libre Baskerville"/>
              <a:cs typeface="Libre Baskerville"/>
              <a:sym typeface="Libre Baskerville"/>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78.png"/><Relationship Id="rId4" Type="http://schemas.openxmlformats.org/officeDocument/2006/relationships/image" Target="../media/image27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7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7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27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s://www.cadbury.co.uk/about/history/our-story/" TargetMode="External"/><Relationship Id="rId4" Type="http://schemas.openxmlformats.org/officeDocument/2006/relationships/hyperlink" Target="https://azipl.astrazeneca.in/about-us.html" TargetMode="External"/><Relationship Id="rId5" Type="http://schemas.openxmlformats.org/officeDocument/2006/relationships/image" Target="../media/image27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28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4" name="Shape 314"/>
        <p:cNvGrpSpPr/>
        <p:nvPr/>
      </p:nvGrpSpPr>
      <p:grpSpPr>
        <a:xfrm>
          <a:off x="0" y="0"/>
          <a:ext cx="0" cy="0"/>
          <a:chOff x="0" y="0"/>
          <a:chExt cx="0" cy="0"/>
        </a:xfrm>
      </p:grpSpPr>
      <p:sp>
        <p:nvSpPr>
          <p:cNvPr id="315" name="Google Shape;315;p1"/>
          <p:cNvSpPr txBox="1"/>
          <p:nvPr>
            <p:ph type="title"/>
          </p:nvPr>
        </p:nvSpPr>
        <p:spPr>
          <a:xfrm>
            <a:off x="6273766" y="2786746"/>
            <a:ext cx="4826905" cy="1636776"/>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90000"/>
              </a:lnSpc>
              <a:spcBef>
                <a:spcPts val="0"/>
              </a:spcBef>
              <a:spcAft>
                <a:spcPts val="0"/>
              </a:spcAft>
              <a:buClr>
                <a:schemeClr val="lt2"/>
              </a:buClr>
              <a:buSzPct val="99019"/>
              <a:buFont typeface="Arial"/>
              <a:buNone/>
            </a:pPr>
            <a:br>
              <a:rPr lang="en-GB"/>
            </a:br>
            <a:endParaRPr/>
          </a:p>
        </p:txBody>
      </p:sp>
      <p:sp>
        <p:nvSpPr>
          <p:cNvPr id="316" name="Google Shape;316;p1"/>
          <p:cNvSpPr txBox="1"/>
          <p:nvPr>
            <p:ph idx="2" type="body"/>
          </p:nvPr>
        </p:nvSpPr>
        <p:spPr>
          <a:xfrm>
            <a:off x="6162675" y="669625"/>
            <a:ext cx="4827000" cy="5580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rgbClr val="FFFBE2"/>
              </a:buClr>
              <a:buSzPts val="3600"/>
              <a:buNone/>
            </a:pPr>
            <a:r>
              <a:t/>
            </a:r>
            <a:endParaRPr sz="3600">
              <a:latin typeface="Times New Roman"/>
              <a:ea typeface="Times New Roman"/>
              <a:cs typeface="Times New Roman"/>
              <a:sym typeface="Times New Roman"/>
            </a:endParaRPr>
          </a:p>
          <a:p>
            <a:pPr indent="0" lvl="0" marL="0" rtl="0" algn="ctr">
              <a:lnSpc>
                <a:spcPct val="100000"/>
              </a:lnSpc>
              <a:spcBef>
                <a:spcPts val="1000"/>
              </a:spcBef>
              <a:spcAft>
                <a:spcPts val="0"/>
              </a:spcAft>
              <a:buClr>
                <a:srgbClr val="FFFBE2"/>
              </a:buClr>
              <a:buSzPts val="3600"/>
              <a:buNone/>
            </a:pPr>
            <a:r>
              <a:t/>
            </a:r>
            <a:endParaRPr sz="3600">
              <a:latin typeface="Times New Roman"/>
              <a:ea typeface="Times New Roman"/>
              <a:cs typeface="Times New Roman"/>
              <a:sym typeface="Times New Roman"/>
            </a:endParaRPr>
          </a:p>
        </p:txBody>
      </p:sp>
      <p:pic>
        <p:nvPicPr>
          <p:cNvPr id="317" name="Google Shape;317;p1"/>
          <p:cNvPicPr preferRelativeResize="0"/>
          <p:nvPr/>
        </p:nvPicPr>
        <p:blipFill rotWithShape="1">
          <a:blip r:embed="rId3">
            <a:alphaModFix/>
          </a:blip>
          <a:srcRect b="0" l="0" r="0" t="0"/>
          <a:stretch/>
        </p:blipFill>
        <p:spPr>
          <a:xfrm>
            <a:off x="746523" y="861543"/>
            <a:ext cx="4661209" cy="5196467"/>
          </a:xfrm>
          <a:prstGeom prst="rect">
            <a:avLst/>
          </a:prstGeom>
          <a:noFill/>
          <a:ln>
            <a:noFill/>
          </a:ln>
        </p:spPr>
      </p:pic>
      <p:pic>
        <p:nvPicPr>
          <p:cNvPr descr="Discover University of Wales Trinity Saint David" id="318" name="Google Shape;318;p1"/>
          <p:cNvPicPr preferRelativeResize="0"/>
          <p:nvPr/>
        </p:nvPicPr>
        <p:blipFill>
          <a:blip r:embed="rId4">
            <a:alphaModFix/>
          </a:blip>
          <a:stretch>
            <a:fillRect/>
          </a:stretch>
        </p:blipFill>
        <p:spPr>
          <a:xfrm>
            <a:off x="5653525" y="669625"/>
            <a:ext cx="1900525" cy="760200"/>
          </a:xfrm>
          <a:prstGeom prst="rect">
            <a:avLst/>
          </a:prstGeom>
          <a:noFill/>
          <a:ln>
            <a:noFill/>
          </a:ln>
        </p:spPr>
      </p:pic>
      <p:graphicFrame>
        <p:nvGraphicFramePr>
          <p:cNvPr id="319" name="Google Shape;319;p1"/>
          <p:cNvGraphicFramePr/>
          <p:nvPr/>
        </p:nvGraphicFramePr>
        <p:xfrm>
          <a:off x="7799838" y="999900"/>
          <a:ext cx="3000000" cy="3000000"/>
        </p:xfrm>
        <a:graphic>
          <a:graphicData uri="http://schemas.openxmlformats.org/drawingml/2006/table">
            <a:tbl>
              <a:tblPr bandCol="1" bandRow="1">
                <a:noFill/>
                <a:tableStyleId>{2DC5B980-3D0C-4EC2-B9FE-B1081FF20BCA}</a:tableStyleId>
              </a:tblPr>
              <a:tblGrid>
                <a:gridCol w="3300825"/>
              </a:tblGrid>
              <a:tr h="760200">
                <a:tc>
                  <a:txBody>
                    <a:bodyPr/>
                    <a:lstStyle/>
                    <a:p>
                      <a:pPr indent="0" lvl="0" marL="0" rtl="0" algn="l">
                        <a:spcBef>
                          <a:spcPts val="600"/>
                        </a:spcBef>
                        <a:spcAft>
                          <a:spcPts val="600"/>
                        </a:spcAft>
                        <a:buNone/>
                      </a:pPr>
                      <a:r>
                        <a:rPr b="1" lang="en-GB" sz="2000"/>
                        <a:t>        Title Page </a:t>
                      </a:r>
                      <a:endParaRPr b="1" sz="2000"/>
                    </a:p>
                  </a:txBody>
                  <a:tcPr marT="0" marB="0" marR="73025" marL="73025">
                    <a:solidFill>
                      <a:srgbClr val="C0C0C0"/>
                    </a:solidFill>
                  </a:tcPr>
                </a:tc>
              </a:tr>
            </a:tbl>
          </a:graphicData>
        </a:graphic>
      </p:graphicFrame>
      <p:graphicFrame>
        <p:nvGraphicFramePr>
          <p:cNvPr id="320" name="Google Shape;320;p1"/>
          <p:cNvGraphicFramePr/>
          <p:nvPr/>
        </p:nvGraphicFramePr>
        <p:xfrm>
          <a:off x="5606225" y="1760125"/>
          <a:ext cx="3000000" cy="3000000"/>
        </p:xfrm>
        <a:graphic>
          <a:graphicData uri="http://schemas.openxmlformats.org/drawingml/2006/table">
            <a:tbl>
              <a:tblPr bandCol="1" bandRow="1">
                <a:noFill/>
                <a:tableStyleId>{2DC5B980-3D0C-4EC2-B9FE-B1081FF20BCA}</a:tableStyleId>
              </a:tblPr>
              <a:tblGrid>
                <a:gridCol w="1350425"/>
                <a:gridCol w="2021025"/>
                <a:gridCol w="1387175"/>
                <a:gridCol w="1387175"/>
              </a:tblGrid>
              <a:tr h="1053550">
                <a:tc>
                  <a:txBody>
                    <a:bodyPr/>
                    <a:lstStyle/>
                    <a:p>
                      <a:pPr indent="0" lvl="0" marL="0" rtl="0" algn="just">
                        <a:spcBef>
                          <a:spcPts val="600"/>
                        </a:spcBef>
                        <a:spcAft>
                          <a:spcPts val="0"/>
                        </a:spcAft>
                        <a:buNone/>
                      </a:pPr>
                      <a:r>
                        <a:t/>
                      </a:r>
                      <a:endParaRPr b="1" sz="1500"/>
                    </a:p>
                    <a:p>
                      <a:pPr indent="0" lvl="0" marL="0" rtl="0" algn="just">
                        <a:spcBef>
                          <a:spcPts val="600"/>
                        </a:spcBef>
                        <a:spcAft>
                          <a:spcPts val="0"/>
                        </a:spcAft>
                        <a:buNone/>
                      </a:pPr>
                      <a:r>
                        <a:rPr b="1" lang="en-GB" sz="1500"/>
                        <a:t>Student name:</a:t>
                      </a:r>
                      <a:endParaRPr b="1" sz="1500"/>
                    </a:p>
                    <a:p>
                      <a:pPr indent="0" lvl="0" marL="0" rtl="0" algn="just">
                        <a:spcBef>
                          <a:spcPts val="600"/>
                        </a:spcBef>
                        <a:spcAft>
                          <a:spcPts val="600"/>
                        </a:spcAft>
                        <a:buNone/>
                      </a:pPr>
                      <a:r>
                        <a:rPr b="1" lang="en-GB" sz="1500"/>
                        <a:t>Student ID:</a:t>
                      </a:r>
                      <a:endParaRPr b="1" sz="1500"/>
                    </a:p>
                  </a:txBody>
                  <a:tcPr marT="0" marB="0" marR="73025" marL="73025"/>
                </a:tc>
                <a:tc gridSpan="3">
                  <a:txBody>
                    <a:bodyPr/>
                    <a:lstStyle/>
                    <a:p>
                      <a:pPr indent="0" lvl="0" marL="0" rtl="0" algn="just">
                        <a:spcBef>
                          <a:spcPts val="600"/>
                        </a:spcBef>
                        <a:spcAft>
                          <a:spcPts val="0"/>
                        </a:spcAft>
                        <a:buNone/>
                      </a:pPr>
                      <a:r>
                        <a:t/>
                      </a:r>
                      <a:endParaRPr b="1" sz="1500"/>
                    </a:p>
                    <a:p>
                      <a:pPr indent="0" lvl="0" marL="0" rtl="0" algn="just">
                        <a:spcBef>
                          <a:spcPts val="600"/>
                        </a:spcBef>
                        <a:spcAft>
                          <a:spcPts val="0"/>
                        </a:spcAft>
                        <a:buNone/>
                      </a:pPr>
                      <a:r>
                        <a:rPr b="1" lang="en-GB" sz="1500"/>
                        <a:t>Nazmul Karim Nasim</a:t>
                      </a:r>
                      <a:endParaRPr b="1" sz="1500"/>
                    </a:p>
                    <a:p>
                      <a:pPr indent="0" lvl="0" marL="0" rtl="0" algn="just">
                        <a:spcBef>
                          <a:spcPts val="600"/>
                        </a:spcBef>
                        <a:spcAft>
                          <a:spcPts val="0"/>
                        </a:spcAft>
                        <a:buNone/>
                      </a:pPr>
                      <a:r>
                        <a:rPr b="1" lang="en-GB" sz="1500"/>
                        <a:t> </a:t>
                      </a:r>
                      <a:endParaRPr b="1" sz="1500"/>
                    </a:p>
                    <a:p>
                      <a:pPr indent="0" lvl="0" marL="0" rtl="0" algn="just">
                        <a:spcBef>
                          <a:spcPts val="600"/>
                        </a:spcBef>
                        <a:spcAft>
                          <a:spcPts val="600"/>
                        </a:spcAft>
                        <a:buNone/>
                      </a:pPr>
                      <a:r>
                        <a:rPr b="1" lang="en-GB" sz="1500"/>
                        <a:t>2411078</a:t>
                      </a:r>
                      <a:endParaRPr b="1" sz="1500"/>
                    </a:p>
                  </a:txBody>
                  <a:tcPr marT="0" marB="0" marR="73025" marL="73025"/>
                </a:tc>
                <a:tc hMerge="1"/>
                <a:tc hMerge="1"/>
              </a:tr>
              <a:tr h="329225">
                <a:tc>
                  <a:txBody>
                    <a:bodyPr/>
                    <a:lstStyle/>
                    <a:p>
                      <a:pPr indent="0" lvl="0" marL="0" rtl="0" algn="just">
                        <a:spcBef>
                          <a:spcPts val="600"/>
                        </a:spcBef>
                        <a:spcAft>
                          <a:spcPts val="600"/>
                        </a:spcAft>
                        <a:buNone/>
                      </a:pPr>
                      <a:r>
                        <a:rPr b="1" lang="en-GB" sz="1500"/>
                        <a:t>Module:</a:t>
                      </a:r>
                      <a:endParaRPr b="1" sz="1500"/>
                    </a:p>
                  </a:txBody>
                  <a:tcPr marT="0" marB="0" marR="73025" marL="73025"/>
                </a:tc>
                <a:tc gridSpan="3">
                  <a:txBody>
                    <a:bodyPr/>
                    <a:lstStyle/>
                    <a:p>
                      <a:pPr indent="0" lvl="0" marL="0" rtl="0" algn="l">
                        <a:spcBef>
                          <a:spcPts val="0"/>
                        </a:spcBef>
                        <a:spcAft>
                          <a:spcPts val="800"/>
                        </a:spcAft>
                        <a:buNone/>
                      </a:pPr>
                      <a:r>
                        <a:rPr b="1" lang="en-GB" sz="1600">
                          <a:latin typeface="Times New Roman"/>
                          <a:ea typeface="Times New Roman"/>
                          <a:cs typeface="Times New Roman"/>
                          <a:sym typeface="Times New Roman"/>
                        </a:rPr>
                        <a:t>Developing and Managing Individuals and Teams </a:t>
                      </a:r>
                      <a:endParaRPr b="1" sz="1600">
                        <a:latin typeface="Times New Roman"/>
                        <a:ea typeface="Times New Roman"/>
                        <a:cs typeface="Times New Roman"/>
                        <a:sym typeface="Times New Roman"/>
                      </a:endParaRPr>
                    </a:p>
                  </a:txBody>
                  <a:tcPr marT="0" marB="0" marR="73025" marL="73025"/>
                </a:tc>
                <a:tc hMerge="1"/>
                <a:tc hMerge="1"/>
              </a:tr>
              <a:tr h="987700">
                <a:tc>
                  <a:txBody>
                    <a:bodyPr/>
                    <a:lstStyle/>
                    <a:p>
                      <a:pPr indent="0" lvl="0" marL="0" rtl="0" algn="just">
                        <a:spcBef>
                          <a:spcPts val="600"/>
                        </a:spcBef>
                        <a:spcAft>
                          <a:spcPts val="600"/>
                        </a:spcAft>
                        <a:buNone/>
                      </a:pPr>
                      <a:r>
                        <a:rPr b="1" lang="en-GB" sz="1500"/>
                        <a:t>Module code:</a:t>
                      </a:r>
                      <a:endParaRPr b="1" sz="1500"/>
                    </a:p>
                  </a:txBody>
                  <a:tcPr marT="0" marB="0" marR="73025" marL="73025"/>
                </a:tc>
                <a:tc>
                  <a:txBody>
                    <a:bodyPr/>
                    <a:lstStyle/>
                    <a:p>
                      <a:pPr indent="0" lvl="0" marL="0" rtl="0" algn="just">
                        <a:spcBef>
                          <a:spcPts val="600"/>
                        </a:spcBef>
                        <a:spcAft>
                          <a:spcPts val="600"/>
                        </a:spcAft>
                        <a:buNone/>
                      </a:pPr>
                      <a:r>
                        <a:rPr b="1" lang="en-GB" sz="1500"/>
                        <a:t>LCLM5002</a:t>
                      </a:r>
                      <a:endParaRPr b="1" sz="1500"/>
                    </a:p>
                  </a:txBody>
                  <a:tcPr marT="0" marB="0" marR="73025" marL="73025"/>
                </a:tc>
                <a:tc>
                  <a:txBody>
                    <a:bodyPr/>
                    <a:lstStyle/>
                    <a:p>
                      <a:pPr indent="0" lvl="0" marL="0" rtl="0" algn="just">
                        <a:spcBef>
                          <a:spcPts val="0"/>
                        </a:spcBef>
                        <a:spcAft>
                          <a:spcPts val="0"/>
                        </a:spcAft>
                        <a:buNone/>
                      </a:pPr>
                      <a:r>
                        <a:rPr b="1" lang="en-GB" sz="1500"/>
                        <a:t>Contribution to Overall Module Assessment (%):</a:t>
                      </a:r>
                      <a:endParaRPr b="1" sz="1500"/>
                    </a:p>
                  </a:txBody>
                  <a:tcPr marT="0" marB="0" marR="73025" marL="73025">
                    <a:solidFill>
                      <a:srgbClr val="D9D9D9"/>
                    </a:solidFill>
                  </a:tcPr>
                </a:tc>
                <a:tc>
                  <a:txBody>
                    <a:bodyPr/>
                    <a:lstStyle/>
                    <a:p>
                      <a:pPr indent="0" lvl="0" marL="0" rtl="0" algn="just">
                        <a:spcBef>
                          <a:spcPts val="600"/>
                        </a:spcBef>
                        <a:spcAft>
                          <a:spcPts val="600"/>
                        </a:spcAft>
                        <a:buNone/>
                      </a:pPr>
                      <a:r>
                        <a:rPr b="1" lang="en-GB" sz="1500"/>
                        <a:t>50%</a:t>
                      </a:r>
                      <a:endParaRPr b="1" sz="1500"/>
                    </a:p>
                  </a:txBody>
                  <a:tcPr marT="0" marB="0" marR="73025" marL="73025"/>
                </a:tc>
              </a:tr>
              <a:tr h="790175">
                <a:tc>
                  <a:txBody>
                    <a:bodyPr/>
                    <a:lstStyle/>
                    <a:p>
                      <a:pPr indent="0" lvl="0" marL="0" rtl="0" algn="just">
                        <a:spcBef>
                          <a:spcPts val="600"/>
                        </a:spcBef>
                        <a:spcAft>
                          <a:spcPts val="600"/>
                        </a:spcAft>
                        <a:buNone/>
                      </a:pPr>
                      <a:r>
                        <a:rPr b="1" lang="en-GB" sz="1500"/>
                        <a:t>Module Leaders:</a:t>
                      </a:r>
                      <a:endParaRPr b="1" sz="1500"/>
                    </a:p>
                  </a:txBody>
                  <a:tcPr marT="0" marB="0" marR="73025" marL="73025"/>
                </a:tc>
                <a:tc>
                  <a:txBody>
                    <a:bodyPr/>
                    <a:lstStyle/>
                    <a:p>
                      <a:pPr indent="0" lvl="0" marL="0" rtl="0" algn="just">
                        <a:spcBef>
                          <a:spcPts val="600"/>
                        </a:spcBef>
                        <a:spcAft>
                          <a:spcPts val="0"/>
                        </a:spcAft>
                        <a:buNone/>
                      </a:pPr>
                      <a:r>
                        <a:rPr b="1" lang="en-GB" sz="1500"/>
                        <a:t>Nishi Ramsurrun</a:t>
                      </a:r>
                      <a:endParaRPr b="1" sz="1500"/>
                    </a:p>
                    <a:p>
                      <a:pPr indent="0" lvl="0" marL="0" rtl="0" algn="just">
                        <a:spcBef>
                          <a:spcPts val="600"/>
                        </a:spcBef>
                        <a:spcAft>
                          <a:spcPts val="600"/>
                        </a:spcAft>
                        <a:buNone/>
                      </a:pPr>
                      <a:r>
                        <a:rPr b="1" lang="en-GB" sz="1500"/>
                        <a:t>Doreen Nyaa Amundam</a:t>
                      </a:r>
                      <a:endParaRPr b="1" sz="1500"/>
                    </a:p>
                  </a:txBody>
                  <a:tcPr marT="0" marB="0" marR="73025" marL="73025"/>
                </a:tc>
                <a:tc>
                  <a:txBody>
                    <a:bodyPr/>
                    <a:lstStyle/>
                    <a:p>
                      <a:pPr indent="0" lvl="0" marL="0" rtl="0" algn="just">
                        <a:spcBef>
                          <a:spcPts val="600"/>
                        </a:spcBef>
                        <a:spcAft>
                          <a:spcPts val="600"/>
                        </a:spcAft>
                        <a:buNone/>
                      </a:pPr>
                      <a:r>
                        <a:rPr b="1" lang="en-GB" sz="1500"/>
                        <a:t>Internal Verifier:</a:t>
                      </a:r>
                      <a:endParaRPr b="1" sz="1500"/>
                    </a:p>
                  </a:txBody>
                  <a:tcPr marT="0" marB="0" marR="73025" marL="73025">
                    <a:solidFill>
                      <a:srgbClr val="D9D9D9"/>
                    </a:solidFill>
                  </a:tcPr>
                </a:tc>
                <a:tc>
                  <a:txBody>
                    <a:bodyPr/>
                    <a:lstStyle/>
                    <a:p>
                      <a:pPr indent="0" lvl="0" marL="0" rtl="0" algn="just">
                        <a:spcBef>
                          <a:spcPts val="600"/>
                        </a:spcBef>
                        <a:spcAft>
                          <a:spcPts val="0"/>
                        </a:spcAft>
                        <a:buNone/>
                      </a:pPr>
                      <a:r>
                        <a:rPr b="1" lang="en-GB" sz="1500"/>
                        <a:t>Samuel Ofori</a:t>
                      </a:r>
                      <a:endParaRPr b="1" sz="1500"/>
                    </a:p>
                    <a:p>
                      <a:pPr indent="0" lvl="0" marL="0" rtl="0" algn="just">
                        <a:spcBef>
                          <a:spcPts val="600"/>
                        </a:spcBef>
                        <a:spcAft>
                          <a:spcPts val="600"/>
                        </a:spcAft>
                        <a:buNone/>
                      </a:pPr>
                      <a:r>
                        <a:rPr b="1" lang="en-GB" sz="1500"/>
                        <a:t>Md Kalam</a:t>
                      </a:r>
                      <a:endParaRPr b="1" sz="1500"/>
                    </a:p>
                  </a:txBody>
                  <a:tcPr marT="0" marB="0" marR="73025" marL="73025"/>
                </a:tc>
              </a:tr>
              <a:tr h="1674500">
                <a:tc>
                  <a:txBody>
                    <a:bodyPr/>
                    <a:lstStyle/>
                    <a:p>
                      <a:pPr indent="0" lvl="0" marL="0" rtl="0" algn="just">
                        <a:spcBef>
                          <a:spcPts val="600"/>
                        </a:spcBef>
                        <a:spcAft>
                          <a:spcPts val="600"/>
                        </a:spcAft>
                        <a:buNone/>
                      </a:pPr>
                      <a:r>
                        <a:rPr b="1" lang="en-GB" sz="1500"/>
                        <a:t>Assignment Title:</a:t>
                      </a:r>
                      <a:endParaRPr b="1" sz="1500"/>
                    </a:p>
                  </a:txBody>
                  <a:tcPr marT="0" marB="0" marR="73025" marL="73025"/>
                </a:tc>
                <a:tc>
                  <a:txBody>
                    <a:bodyPr/>
                    <a:lstStyle/>
                    <a:p>
                      <a:pPr indent="0" lvl="0" marL="0" rtl="0" algn="l">
                        <a:spcBef>
                          <a:spcPts val="0"/>
                        </a:spcBef>
                        <a:spcAft>
                          <a:spcPts val="800"/>
                        </a:spcAft>
                        <a:buNone/>
                      </a:pPr>
                      <a:r>
                        <a:rPr b="1" lang="en-GB" sz="1600">
                          <a:latin typeface="Times New Roman"/>
                          <a:ea typeface="Times New Roman"/>
                          <a:cs typeface="Times New Roman"/>
                          <a:sym typeface="Times New Roman"/>
                        </a:rPr>
                        <a:t>Component 1- Individual Presentation </a:t>
                      </a:r>
                      <a:endParaRPr b="1" sz="1600">
                        <a:latin typeface="Times New Roman"/>
                        <a:ea typeface="Times New Roman"/>
                        <a:cs typeface="Times New Roman"/>
                        <a:sym typeface="Times New Roman"/>
                      </a:endParaRPr>
                    </a:p>
                  </a:txBody>
                  <a:tcPr marT="0" marB="0" marR="73025" marL="73025"/>
                </a:tc>
                <a:tc>
                  <a:txBody>
                    <a:bodyPr/>
                    <a:lstStyle/>
                    <a:p>
                      <a:pPr indent="0" lvl="0" marL="0" rtl="0" algn="just">
                        <a:spcBef>
                          <a:spcPts val="600"/>
                        </a:spcBef>
                        <a:spcAft>
                          <a:spcPts val="600"/>
                        </a:spcAft>
                        <a:buNone/>
                      </a:pPr>
                      <a:r>
                        <a:rPr b="1" lang="en-GB" sz="1500"/>
                        <a:t>Word count (or equivalent):</a:t>
                      </a:r>
                      <a:endParaRPr b="1" sz="1500"/>
                    </a:p>
                  </a:txBody>
                  <a:tcPr marT="0" marB="0" marR="73025" marL="73025"/>
                </a:tc>
                <a:tc>
                  <a:txBody>
                    <a:bodyPr/>
                    <a:lstStyle/>
                    <a:p>
                      <a:pPr indent="0" lvl="0" marL="0" rtl="0" algn="just">
                        <a:spcBef>
                          <a:spcPts val="600"/>
                        </a:spcBef>
                        <a:spcAft>
                          <a:spcPts val="600"/>
                        </a:spcAft>
                        <a:buNone/>
                      </a:pPr>
                      <a:r>
                        <a:rPr b="1" lang="en-GB" sz="1500"/>
                        <a:t>15-20 minutes PowerPoint presentation</a:t>
                      </a:r>
                      <a:endParaRPr b="1" sz="1500"/>
                    </a:p>
                  </a:txBody>
                  <a:tcPr marT="0" marB="0" marR="73025" marL="73025"/>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25" name="Shape 325"/>
        <p:cNvGrpSpPr/>
        <p:nvPr/>
      </p:nvGrpSpPr>
      <p:grpSpPr>
        <a:xfrm>
          <a:off x="0" y="0"/>
          <a:ext cx="0" cy="0"/>
          <a:chOff x="0" y="0"/>
          <a:chExt cx="0" cy="0"/>
        </a:xfrm>
      </p:grpSpPr>
      <p:sp>
        <p:nvSpPr>
          <p:cNvPr id="326" name="Google Shape;326;p2"/>
          <p:cNvSpPr txBox="1"/>
          <p:nvPr>
            <p:ph type="title"/>
          </p:nvPr>
        </p:nvSpPr>
        <p:spPr>
          <a:xfrm>
            <a:off x="6273766" y="2786746"/>
            <a:ext cx="4826905" cy="1636776"/>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lt2"/>
              </a:buClr>
              <a:buSzPts val="3200"/>
              <a:buFont typeface="Times New Roman"/>
              <a:buNone/>
            </a:pPr>
            <a:r>
              <a:rPr b="1" lang="en-GB" sz="3200">
                <a:latin typeface="Times New Roman"/>
                <a:ea typeface="Times New Roman"/>
                <a:cs typeface="Times New Roman"/>
                <a:sym typeface="Times New Roman"/>
              </a:rPr>
              <a:t>Table of Contents</a:t>
            </a:r>
            <a:br>
              <a:rPr b="1" lang="en-GB"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
        <p:nvSpPr>
          <p:cNvPr id="327" name="Google Shape;327;p2"/>
          <p:cNvSpPr txBox="1"/>
          <p:nvPr>
            <p:ph idx="1" type="body"/>
          </p:nvPr>
        </p:nvSpPr>
        <p:spPr>
          <a:xfrm>
            <a:off x="1006264" y="1043739"/>
            <a:ext cx="4390679" cy="4774482"/>
          </a:xfrm>
          <a:prstGeom prst="rect">
            <a:avLst/>
          </a:prstGeom>
          <a:solidFill>
            <a:schemeClr val="dk2"/>
          </a:solidFill>
          <a:ln>
            <a:noFill/>
          </a:ln>
        </p:spPr>
        <p:txBody>
          <a:bodyPr anchorCtr="0" anchor="t" bIns="45700" lIns="91425" spcFirstLastPara="1" rIns="91425" wrap="square" tIns="45700">
            <a:normAutofit/>
          </a:bodyPr>
          <a:lstStyle/>
          <a:p>
            <a:pPr indent="-228600" lvl="0" marL="228600" rtl="0" algn="just">
              <a:lnSpc>
                <a:spcPct val="150000"/>
              </a:lnSpc>
              <a:spcBef>
                <a:spcPts val="0"/>
              </a:spcBef>
              <a:spcAft>
                <a:spcPts val="0"/>
              </a:spcAft>
              <a:buClr>
                <a:schemeClr val="lt2"/>
              </a:buClr>
              <a:buSzPts val="1400"/>
              <a:buChar char="•"/>
            </a:pPr>
            <a:r>
              <a:rPr b="1" lang="en-GB" sz="1400">
                <a:latin typeface="Times New Roman"/>
                <a:ea typeface="Times New Roman"/>
                <a:cs typeface="Times New Roman"/>
                <a:sym typeface="Times New Roman"/>
              </a:rPr>
              <a:t>Introduction </a:t>
            </a:r>
            <a:endParaRPr b="1"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a:latin typeface="Times New Roman"/>
                <a:ea typeface="Times New Roman"/>
                <a:cs typeface="Times New Roman"/>
                <a:sym typeface="Times New Roman"/>
              </a:rPr>
              <a:t>Recruitment process</a:t>
            </a:r>
            <a:endParaRPr b="1"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a:latin typeface="Times New Roman"/>
                <a:ea typeface="Times New Roman"/>
                <a:cs typeface="Times New Roman"/>
                <a:sym typeface="Times New Roman"/>
              </a:rPr>
              <a:t>Different types of interviews for the team member</a:t>
            </a:r>
            <a:endParaRPr b="1"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a:latin typeface="Times New Roman"/>
                <a:ea typeface="Times New Roman"/>
                <a:cs typeface="Times New Roman"/>
                <a:sym typeface="Times New Roman"/>
              </a:rPr>
              <a:t>Justifying appropriate questioning techniques </a:t>
            </a:r>
            <a:endParaRPr b="1"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a:latin typeface="Times New Roman"/>
                <a:ea typeface="Times New Roman"/>
                <a:cs typeface="Times New Roman"/>
                <a:sym typeface="Times New Roman"/>
              </a:rPr>
              <a:t>Comparison and contrast between a face-to-face interview and Online Interview</a:t>
            </a:r>
            <a:endParaRPr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a:latin typeface="Times New Roman"/>
                <a:ea typeface="Times New Roman"/>
                <a:cs typeface="Times New Roman"/>
                <a:sym typeface="Times New Roman"/>
              </a:rPr>
              <a:t>Conclusion</a:t>
            </a:r>
            <a:endParaRPr b="1" sz="1400">
              <a:latin typeface="Times New Roman"/>
              <a:ea typeface="Times New Roman"/>
              <a:cs typeface="Times New Roman"/>
              <a:sym typeface="Times New Roman"/>
            </a:endParaRPr>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32" name="Shape 332"/>
        <p:cNvGrpSpPr/>
        <p:nvPr/>
      </p:nvGrpSpPr>
      <p:grpSpPr>
        <a:xfrm>
          <a:off x="0" y="0"/>
          <a:ext cx="0" cy="0"/>
          <a:chOff x="0" y="0"/>
          <a:chExt cx="0" cy="0"/>
        </a:xfrm>
      </p:grpSpPr>
      <p:sp>
        <p:nvSpPr>
          <p:cNvPr id="333" name="Google Shape;333;p3"/>
          <p:cNvSpPr txBox="1"/>
          <p:nvPr>
            <p:ph type="title"/>
          </p:nvPr>
        </p:nvSpPr>
        <p:spPr>
          <a:xfrm>
            <a:off x="627135" y="3132227"/>
            <a:ext cx="4826905" cy="993724"/>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2"/>
              </a:buClr>
              <a:buSzPts val="4000"/>
              <a:buFont typeface="Times New Roman"/>
              <a:buNone/>
            </a:pPr>
            <a:r>
              <a:rPr b="1" lang="en-GB" sz="4000">
                <a:latin typeface="Times New Roman"/>
                <a:ea typeface="Times New Roman"/>
                <a:cs typeface="Times New Roman"/>
                <a:sym typeface="Times New Roman"/>
              </a:rPr>
              <a:t>Introduction</a:t>
            </a:r>
            <a:endParaRPr b="1" sz="4000">
              <a:latin typeface="Times New Roman"/>
              <a:ea typeface="Times New Roman"/>
              <a:cs typeface="Times New Roman"/>
              <a:sym typeface="Times New Roman"/>
            </a:endParaRPr>
          </a:p>
        </p:txBody>
      </p:sp>
      <p:sp>
        <p:nvSpPr>
          <p:cNvPr id="334" name="Google Shape;334;p3"/>
          <p:cNvSpPr txBox="1"/>
          <p:nvPr>
            <p:ph idx="2" type="body"/>
          </p:nvPr>
        </p:nvSpPr>
        <p:spPr>
          <a:xfrm>
            <a:off x="5808303" y="1047750"/>
            <a:ext cx="5321401" cy="4763691"/>
          </a:xfrm>
          <a:prstGeom prst="rect">
            <a:avLst/>
          </a:prstGeom>
          <a:solidFill>
            <a:schemeClr val="dk2"/>
          </a:solidFill>
          <a:ln>
            <a:noFill/>
          </a:ln>
        </p:spPr>
        <p:txBody>
          <a:bodyPr anchorCtr="0" anchor="t" bIns="45700" lIns="91425" spcFirstLastPara="1" rIns="91425" wrap="square" tIns="45700">
            <a:normAutofit/>
          </a:bodyPr>
          <a:lstStyle/>
          <a:p>
            <a:pPr indent="-228600" lvl="0" marL="228600" rtl="0" algn="just">
              <a:lnSpc>
                <a:spcPct val="150000"/>
              </a:lnSpc>
              <a:spcBef>
                <a:spcPts val="0"/>
              </a:spcBef>
              <a:spcAft>
                <a:spcPts val="0"/>
              </a:spcAft>
              <a:buClr>
                <a:schemeClr val="lt2"/>
              </a:buClr>
              <a:buSzPts val="1400"/>
              <a:buChar char="•"/>
            </a:pPr>
            <a:r>
              <a:rPr lang="en-GB" sz="1400">
                <a:latin typeface="Times New Roman"/>
                <a:ea typeface="Times New Roman"/>
                <a:cs typeface="Times New Roman"/>
                <a:sym typeface="Times New Roman"/>
              </a:rPr>
              <a:t>Developing and managing individuals and teams is the process by which a leader or manager guides employees to improve their skills, attain achievable goals and contribute to organisational success by empowering the growth, communication, motivation and effective collaboration within a group. </a:t>
            </a:r>
            <a:endParaRPr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lang="en-GB" sz="1400">
                <a:latin typeface="Times New Roman"/>
                <a:ea typeface="Times New Roman"/>
                <a:cs typeface="Times New Roman"/>
                <a:sym typeface="Times New Roman"/>
              </a:rPr>
              <a:t>The Cadbury chocolate is planning for a business transformation project for which they want to review the recruitment and selection process. </a:t>
            </a:r>
            <a:endParaRPr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lang="en-GB" sz="1400">
                <a:latin typeface="Times New Roman"/>
                <a:ea typeface="Times New Roman"/>
                <a:cs typeface="Times New Roman"/>
                <a:sym typeface="Times New Roman"/>
              </a:rPr>
              <a:t>The research will also justify the appropriate questioning techniques such as probing, leading and Socratic (Bandura, 2023). </a:t>
            </a:r>
            <a:endParaRPr sz="1400">
              <a:latin typeface="Times New Roman"/>
              <a:ea typeface="Times New Roman"/>
              <a:cs typeface="Times New Roman"/>
              <a:sym typeface="Times New Roman"/>
            </a:endParaRPr>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39" name="Shape 339"/>
        <p:cNvGrpSpPr/>
        <p:nvPr/>
      </p:nvGrpSpPr>
      <p:grpSpPr>
        <a:xfrm>
          <a:off x="0" y="0"/>
          <a:ext cx="0" cy="0"/>
          <a:chOff x="0" y="0"/>
          <a:chExt cx="0" cy="0"/>
        </a:xfrm>
      </p:grpSpPr>
      <p:sp>
        <p:nvSpPr>
          <p:cNvPr id="340" name="Google Shape;340;p4"/>
          <p:cNvSpPr txBox="1"/>
          <p:nvPr>
            <p:ph type="title"/>
          </p:nvPr>
        </p:nvSpPr>
        <p:spPr>
          <a:xfrm>
            <a:off x="6358831" y="2819993"/>
            <a:ext cx="4826905" cy="1016027"/>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150000"/>
              </a:lnSpc>
              <a:spcBef>
                <a:spcPts val="0"/>
              </a:spcBef>
              <a:spcAft>
                <a:spcPts val="0"/>
              </a:spcAft>
              <a:buClr>
                <a:schemeClr val="lt2"/>
              </a:buClr>
              <a:buSzPct val="100000"/>
              <a:buFont typeface="Times New Roman"/>
              <a:buNone/>
            </a:pPr>
            <a:r>
              <a:rPr b="1" lang="en-GB" sz="4000">
                <a:latin typeface="Times New Roman"/>
                <a:ea typeface="Times New Roman"/>
                <a:cs typeface="Times New Roman"/>
                <a:sym typeface="Times New Roman"/>
              </a:rPr>
              <a:t>Recruitment process</a:t>
            </a:r>
            <a:br>
              <a:rPr b="1" lang="en-GB"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341" name="Google Shape;341;p4"/>
          <p:cNvSpPr txBox="1"/>
          <p:nvPr>
            <p:ph idx="1" type="body"/>
          </p:nvPr>
        </p:nvSpPr>
        <p:spPr>
          <a:xfrm>
            <a:off x="987297" y="1048215"/>
            <a:ext cx="4644547" cy="4772721"/>
          </a:xfrm>
          <a:prstGeom prst="rect">
            <a:avLst/>
          </a:prstGeom>
          <a:solidFill>
            <a:schemeClr val="dk2"/>
          </a:solidFill>
          <a:ln>
            <a:noFill/>
          </a:ln>
        </p:spPr>
        <p:txBody>
          <a:bodyPr anchorCtr="0" anchor="t" bIns="45700" lIns="91425" spcFirstLastPara="1" rIns="91425" wrap="square" tIns="45700">
            <a:normAutofit lnSpcReduction="10000"/>
          </a:bodyPr>
          <a:lstStyle/>
          <a:p>
            <a:pPr indent="-228600" lvl="0" marL="228600" rtl="0" algn="just">
              <a:lnSpc>
                <a:spcPct val="150000"/>
              </a:lnSpc>
              <a:spcBef>
                <a:spcPts val="0"/>
              </a:spcBef>
              <a:spcAft>
                <a:spcPts val="0"/>
              </a:spcAft>
              <a:buClr>
                <a:schemeClr val="lt2"/>
              </a:buClr>
              <a:buSzPts val="1400"/>
              <a:buChar char="•"/>
            </a:pPr>
            <a:r>
              <a:rPr b="1" lang="en-GB" sz="1400" u="sng">
                <a:latin typeface="Times New Roman"/>
                <a:ea typeface="Times New Roman"/>
                <a:cs typeface="Times New Roman"/>
                <a:sym typeface="Times New Roman"/>
              </a:rPr>
              <a:t>Job analysis</a:t>
            </a:r>
            <a:endParaRPr b="1" sz="1400" u="sng">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lang="en-GB" sz="1400">
                <a:latin typeface="Times New Roman"/>
                <a:ea typeface="Times New Roman"/>
                <a:cs typeface="Times New Roman"/>
                <a:sym typeface="Times New Roman"/>
              </a:rPr>
              <a:t>Job analysis is a series of activities and tasks that empower the HR team of the Cadbury Chocolate to identify the different requirements for a specific job position. </a:t>
            </a:r>
            <a:endParaRPr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u="sng">
                <a:latin typeface="Times New Roman"/>
                <a:ea typeface="Times New Roman"/>
                <a:cs typeface="Times New Roman"/>
                <a:sym typeface="Times New Roman"/>
              </a:rPr>
              <a:t>Job description (JD)</a:t>
            </a:r>
            <a:endParaRPr b="1" sz="1400" u="sng">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lang="en-GB" sz="1400">
                <a:latin typeface="Times New Roman"/>
                <a:ea typeface="Times New Roman"/>
                <a:cs typeface="Times New Roman"/>
                <a:sym typeface="Times New Roman"/>
              </a:rPr>
              <a:t>Job description is a selection of particular phrases and text piece that states the qualifications and expertise a particular job role would require. </a:t>
            </a:r>
            <a:endParaRPr sz="1400">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b="1" lang="en-GB" sz="1400" u="sng">
                <a:latin typeface="Times New Roman"/>
                <a:ea typeface="Times New Roman"/>
                <a:cs typeface="Times New Roman"/>
                <a:sym typeface="Times New Roman"/>
              </a:rPr>
              <a:t>Person specification</a:t>
            </a:r>
            <a:endParaRPr b="1" sz="1400" u="sng">
              <a:latin typeface="Times New Roman"/>
              <a:ea typeface="Times New Roman"/>
              <a:cs typeface="Times New Roman"/>
              <a:sym typeface="Times New Roman"/>
            </a:endParaRPr>
          </a:p>
          <a:p>
            <a:pPr indent="-228600" lvl="0" marL="228600" rtl="0" algn="just">
              <a:lnSpc>
                <a:spcPct val="150000"/>
              </a:lnSpc>
              <a:spcBef>
                <a:spcPts val="1000"/>
              </a:spcBef>
              <a:spcAft>
                <a:spcPts val="0"/>
              </a:spcAft>
              <a:buClr>
                <a:schemeClr val="lt2"/>
              </a:buClr>
              <a:buSzPts val="1400"/>
              <a:buChar char="•"/>
            </a:pPr>
            <a:r>
              <a:rPr lang="en-GB" sz="1400">
                <a:latin typeface="Times New Roman"/>
                <a:ea typeface="Times New Roman"/>
                <a:cs typeface="Times New Roman"/>
                <a:sym typeface="Times New Roman"/>
              </a:rPr>
              <a:t>The person specification is a helpful tool when writing job advertisements and briefing recruitment agencies acting as a useful reference when choosing and shortlisting the candidates (DavidsonMorris, 2025). </a:t>
            </a:r>
            <a:endParaRPr/>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46" name="Shape 346"/>
        <p:cNvGrpSpPr/>
        <p:nvPr/>
      </p:nvGrpSpPr>
      <p:grpSpPr>
        <a:xfrm>
          <a:off x="0" y="0"/>
          <a:ext cx="0" cy="0"/>
          <a:chOff x="0" y="0"/>
          <a:chExt cx="0" cy="0"/>
        </a:xfrm>
      </p:grpSpPr>
      <p:sp>
        <p:nvSpPr>
          <p:cNvPr id="347" name="Google Shape;347;p5"/>
          <p:cNvSpPr txBox="1"/>
          <p:nvPr>
            <p:ph type="title"/>
          </p:nvPr>
        </p:nvSpPr>
        <p:spPr>
          <a:xfrm>
            <a:off x="6358831" y="1459544"/>
            <a:ext cx="4826905" cy="1016027"/>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150000"/>
              </a:lnSpc>
              <a:spcBef>
                <a:spcPts val="0"/>
              </a:spcBef>
              <a:spcAft>
                <a:spcPts val="0"/>
              </a:spcAft>
              <a:buClr>
                <a:schemeClr val="lt2"/>
              </a:buClr>
              <a:buSzPct val="100000"/>
              <a:buFont typeface="Times New Roman"/>
              <a:buNone/>
            </a:pPr>
            <a:r>
              <a:rPr b="1" lang="en-GB" sz="4000">
                <a:latin typeface="Times New Roman"/>
                <a:ea typeface="Times New Roman"/>
                <a:cs typeface="Times New Roman"/>
                <a:sym typeface="Times New Roman"/>
              </a:rPr>
              <a:t>Different types of interviews or the team member</a:t>
            </a:r>
            <a:br>
              <a:rPr b="1" lang="en-GB"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348" name="Google Shape;348;p5"/>
          <p:cNvSpPr txBox="1"/>
          <p:nvPr>
            <p:ph idx="1" type="body"/>
          </p:nvPr>
        </p:nvSpPr>
        <p:spPr>
          <a:xfrm>
            <a:off x="987297" y="1048215"/>
            <a:ext cx="4644547" cy="4772721"/>
          </a:xfrm>
          <a:prstGeom prst="rect">
            <a:avLst/>
          </a:prstGeom>
          <a:solidFill>
            <a:schemeClr val="dk2"/>
          </a:solid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2"/>
              </a:buClr>
              <a:buSzPts val="1400"/>
              <a:buChar char="•"/>
            </a:pPr>
            <a:r>
              <a:rPr b="1" lang="en-GB" sz="1400" u="sng"/>
              <a:t>One-on-one Interview</a:t>
            </a:r>
            <a:endParaRPr b="1" sz="1400" u="sng"/>
          </a:p>
          <a:p>
            <a:pPr indent="-228600" lvl="0" marL="228600" rtl="0" algn="l">
              <a:lnSpc>
                <a:spcPct val="90000"/>
              </a:lnSpc>
              <a:spcBef>
                <a:spcPts val="1000"/>
              </a:spcBef>
              <a:spcAft>
                <a:spcPts val="0"/>
              </a:spcAft>
              <a:buClr>
                <a:schemeClr val="lt2"/>
              </a:buClr>
              <a:buSzPts val="1400"/>
              <a:buChar char="•"/>
            </a:pPr>
            <a:r>
              <a:rPr lang="en-GB" sz="1400"/>
              <a:t>A one-on-one interview is a conservative interview format where a single interviewer interacts with a candidate to attain their qualifications, personality and suitability for the role. </a:t>
            </a:r>
            <a:endParaRPr sz="1400"/>
          </a:p>
          <a:p>
            <a:pPr indent="-228600" lvl="0" marL="228600" rtl="0" algn="l">
              <a:lnSpc>
                <a:spcPct val="90000"/>
              </a:lnSpc>
              <a:spcBef>
                <a:spcPts val="1000"/>
              </a:spcBef>
              <a:spcAft>
                <a:spcPts val="0"/>
              </a:spcAft>
              <a:buClr>
                <a:schemeClr val="lt2"/>
              </a:buClr>
              <a:buSzPts val="1400"/>
              <a:buChar char="•"/>
            </a:pPr>
            <a:r>
              <a:rPr lang="en-GB" sz="1400"/>
              <a:t>This type of interview is commonly conducted by HR representative, hiring manager or some senior executive (Thompson, et al. 2021). </a:t>
            </a:r>
            <a:endParaRPr sz="1400"/>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53" name="Shape 353"/>
        <p:cNvGrpSpPr/>
        <p:nvPr/>
      </p:nvGrpSpPr>
      <p:grpSpPr>
        <a:xfrm>
          <a:off x="0" y="0"/>
          <a:ext cx="0" cy="0"/>
          <a:chOff x="0" y="0"/>
          <a:chExt cx="0" cy="0"/>
        </a:xfrm>
      </p:grpSpPr>
      <p:sp>
        <p:nvSpPr>
          <p:cNvPr id="354" name="Google Shape;354;p6"/>
          <p:cNvSpPr txBox="1"/>
          <p:nvPr>
            <p:ph type="title"/>
          </p:nvPr>
        </p:nvSpPr>
        <p:spPr>
          <a:xfrm>
            <a:off x="6135806" y="1048215"/>
            <a:ext cx="4826905" cy="1016027"/>
          </a:xfrm>
          <a:prstGeom prst="rect">
            <a:avLst/>
          </a:prstGeom>
          <a:noFill/>
          <a:ln>
            <a:noFill/>
          </a:ln>
        </p:spPr>
        <p:txBody>
          <a:bodyPr anchorCtr="0" anchor="t" bIns="45700" lIns="91425" spcFirstLastPara="1" rIns="91425" wrap="square" tIns="45700">
            <a:normAutofit/>
          </a:bodyPr>
          <a:lstStyle/>
          <a:p>
            <a:pPr indent="0" lvl="0" marL="0" rtl="0" algn="ctr">
              <a:lnSpc>
                <a:spcPct val="150000"/>
              </a:lnSpc>
              <a:spcBef>
                <a:spcPts val="0"/>
              </a:spcBef>
              <a:spcAft>
                <a:spcPts val="0"/>
              </a:spcAft>
              <a:buClr>
                <a:schemeClr val="lt2"/>
              </a:buClr>
              <a:buSzPts val="4000"/>
              <a:buFont typeface="Times New Roman"/>
              <a:buNone/>
            </a:pPr>
            <a:r>
              <a:rPr b="1" lang="en-GB" sz="4000">
                <a:latin typeface="Times New Roman"/>
                <a:ea typeface="Times New Roman"/>
                <a:cs typeface="Times New Roman"/>
                <a:sym typeface="Times New Roman"/>
              </a:rPr>
              <a:t>Continue </a:t>
            </a:r>
            <a:endParaRPr sz="4000">
              <a:latin typeface="Times New Roman"/>
              <a:ea typeface="Times New Roman"/>
              <a:cs typeface="Times New Roman"/>
              <a:sym typeface="Times New Roman"/>
            </a:endParaRPr>
          </a:p>
        </p:txBody>
      </p:sp>
      <p:sp>
        <p:nvSpPr>
          <p:cNvPr id="355" name="Google Shape;355;p6"/>
          <p:cNvSpPr txBox="1"/>
          <p:nvPr>
            <p:ph idx="1" type="body"/>
          </p:nvPr>
        </p:nvSpPr>
        <p:spPr>
          <a:xfrm>
            <a:off x="987297" y="2260022"/>
            <a:ext cx="4644547" cy="2557305"/>
          </a:xfrm>
          <a:prstGeom prst="rect">
            <a:avLst/>
          </a:prstGeom>
          <a:solidFill>
            <a:schemeClr val="dk2"/>
          </a:solid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2"/>
              </a:buClr>
              <a:buSzPts val="1400"/>
              <a:buChar char="•"/>
            </a:pPr>
            <a:r>
              <a:rPr b="1" lang="en-GB" sz="1400" u="sng"/>
              <a:t>Group interview </a:t>
            </a:r>
            <a:endParaRPr b="1" sz="1400" u="sng"/>
          </a:p>
          <a:p>
            <a:pPr indent="-228600" lvl="0" marL="228600" rtl="0" algn="l">
              <a:lnSpc>
                <a:spcPct val="90000"/>
              </a:lnSpc>
              <a:spcBef>
                <a:spcPts val="1000"/>
              </a:spcBef>
              <a:spcAft>
                <a:spcPts val="0"/>
              </a:spcAft>
              <a:buClr>
                <a:schemeClr val="lt2"/>
              </a:buClr>
              <a:buSzPts val="1400"/>
              <a:buChar char="•"/>
            </a:pPr>
            <a:r>
              <a:rPr lang="en-GB" sz="1400"/>
              <a:t>A group interview involves multiple candidates being interviewed at the same time by one or more interviewers.</a:t>
            </a:r>
            <a:endParaRPr sz="1400"/>
          </a:p>
          <a:p>
            <a:pPr indent="-228600" lvl="0" marL="228600" rtl="0" algn="l">
              <a:lnSpc>
                <a:spcPct val="90000"/>
              </a:lnSpc>
              <a:spcBef>
                <a:spcPts val="1000"/>
              </a:spcBef>
              <a:spcAft>
                <a:spcPts val="0"/>
              </a:spcAft>
              <a:buClr>
                <a:schemeClr val="lt2"/>
              </a:buClr>
              <a:buSzPts val="1400"/>
              <a:buChar char="•"/>
            </a:pPr>
            <a:r>
              <a:rPr lang="en-GB" sz="1400"/>
              <a:t> It can be used by Cadbury to access teamwork, communication skills and leadership potential. </a:t>
            </a:r>
            <a:endParaRPr sz="1400"/>
          </a:p>
          <a:p>
            <a:pPr indent="-228600" lvl="0" marL="228600" rtl="0" algn="l">
              <a:lnSpc>
                <a:spcPct val="90000"/>
              </a:lnSpc>
              <a:spcBef>
                <a:spcPts val="1000"/>
              </a:spcBef>
              <a:spcAft>
                <a:spcPts val="0"/>
              </a:spcAft>
              <a:buClr>
                <a:schemeClr val="lt2"/>
              </a:buClr>
              <a:buSzPts val="1400"/>
              <a:buChar char="•"/>
            </a:pPr>
            <a:r>
              <a:rPr lang="en-GB" sz="1400"/>
              <a:t>This type of interview is common where collaboration and the interpersonal skills are crucial, such as the business transformation project of Cadbury. </a:t>
            </a:r>
            <a:endParaRPr sz="1400"/>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pic>
        <p:nvPicPr>
          <p:cNvPr id="356" name="Google Shape;356;p6"/>
          <p:cNvPicPr preferRelativeResize="0"/>
          <p:nvPr/>
        </p:nvPicPr>
        <p:blipFill rotWithShape="1">
          <a:blip r:embed="rId3">
            <a:alphaModFix/>
          </a:blip>
          <a:srcRect b="0" l="0" r="0" t="0"/>
          <a:stretch/>
        </p:blipFill>
        <p:spPr>
          <a:xfrm>
            <a:off x="6971951" y="2667136"/>
            <a:ext cx="3990760" cy="306459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61" name="Shape 361"/>
        <p:cNvGrpSpPr/>
        <p:nvPr/>
      </p:nvGrpSpPr>
      <p:grpSpPr>
        <a:xfrm>
          <a:off x="0" y="0"/>
          <a:ext cx="0" cy="0"/>
          <a:chOff x="0" y="0"/>
          <a:chExt cx="0" cy="0"/>
        </a:xfrm>
      </p:grpSpPr>
      <p:sp>
        <p:nvSpPr>
          <p:cNvPr id="362" name="Google Shape;362;p7"/>
          <p:cNvSpPr txBox="1"/>
          <p:nvPr>
            <p:ph type="title"/>
          </p:nvPr>
        </p:nvSpPr>
        <p:spPr>
          <a:xfrm>
            <a:off x="6158109" y="1048215"/>
            <a:ext cx="4826905" cy="1016027"/>
          </a:xfrm>
          <a:prstGeom prst="rect">
            <a:avLst/>
          </a:prstGeom>
          <a:noFill/>
          <a:ln>
            <a:noFill/>
          </a:ln>
        </p:spPr>
        <p:txBody>
          <a:bodyPr anchorCtr="0" anchor="t" bIns="45700" lIns="91425" spcFirstLastPara="1" rIns="91425" wrap="square" tIns="45700">
            <a:normAutofit/>
          </a:bodyPr>
          <a:lstStyle/>
          <a:p>
            <a:pPr indent="0" lvl="0" marL="0" rtl="0" algn="ctr">
              <a:lnSpc>
                <a:spcPct val="150000"/>
              </a:lnSpc>
              <a:spcBef>
                <a:spcPts val="0"/>
              </a:spcBef>
              <a:spcAft>
                <a:spcPts val="0"/>
              </a:spcAft>
              <a:buClr>
                <a:schemeClr val="lt2"/>
              </a:buClr>
              <a:buSzPts val="4000"/>
              <a:buFont typeface="Times New Roman"/>
              <a:buNone/>
            </a:pPr>
            <a:r>
              <a:rPr b="1" lang="en-GB" sz="4000">
                <a:latin typeface="Times New Roman"/>
                <a:ea typeface="Times New Roman"/>
                <a:cs typeface="Times New Roman"/>
                <a:sym typeface="Times New Roman"/>
              </a:rPr>
              <a:t>Continue </a:t>
            </a:r>
            <a:endParaRPr sz="4000">
              <a:latin typeface="Times New Roman"/>
              <a:ea typeface="Times New Roman"/>
              <a:cs typeface="Times New Roman"/>
              <a:sym typeface="Times New Roman"/>
            </a:endParaRPr>
          </a:p>
        </p:txBody>
      </p:sp>
      <p:sp>
        <p:nvSpPr>
          <p:cNvPr id="363" name="Google Shape;363;p7"/>
          <p:cNvSpPr txBox="1"/>
          <p:nvPr>
            <p:ph idx="1" type="body"/>
          </p:nvPr>
        </p:nvSpPr>
        <p:spPr>
          <a:xfrm>
            <a:off x="987297" y="2274849"/>
            <a:ext cx="4644547" cy="2832409"/>
          </a:xfrm>
          <a:prstGeom prst="rect">
            <a:avLst/>
          </a:prstGeom>
          <a:solidFill>
            <a:schemeClr val="dk2"/>
          </a:solid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2"/>
              </a:buClr>
              <a:buSzPts val="1400"/>
              <a:buChar char="•"/>
            </a:pPr>
            <a:r>
              <a:rPr b="1" lang="en-GB" sz="1400" u="sng"/>
              <a:t>Informational interview</a:t>
            </a:r>
            <a:endParaRPr b="1" sz="1400" u="sng"/>
          </a:p>
          <a:p>
            <a:pPr indent="-228600" lvl="0" marL="228600" rtl="0" algn="l">
              <a:lnSpc>
                <a:spcPct val="90000"/>
              </a:lnSpc>
              <a:spcBef>
                <a:spcPts val="1000"/>
              </a:spcBef>
              <a:spcAft>
                <a:spcPts val="0"/>
              </a:spcAft>
              <a:buClr>
                <a:schemeClr val="lt2"/>
              </a:buClr>
              <a:buSzPts val="1400"/>
              <a:buChar char="•"/>
            </a:pPr>
            <a:r>
              <a:rPr lang="en-GB" sz="1400"/>
              <a:t>Unlike a formal job interview, an informational interview is an informal discussion between the candidate and an industry professional. </a:t>
            </a:r>
            <a:endParaRPr sz="1400"/>
          </a:p>
          <a:p>
            <a:pPr indent="-228600" lvl="0" marL="228600" rtl="0" algn="l">
              <a:lnSpc>
                <a:spcPct val="90000"/>
              </a:lnSpc>
              <a:spcBef>
                <a:spcPts val="1000"/>
              </a:spcBef>
              <a:spcAft>
                <a:spcPts val="0"/>
              </a:spcAft>
              <a:buClr>
                <a:schemeClr val="lt2"/>
              </a:buClr>
              <a:buSzPts val="1400"/>
              <a:buChar char="•"/>
            </a:pPr>
            <a:r>
              <a:rPr lang="en-GB" sz="1400"/>
              <a:t>The purpose of the interview is not to secure a job but to gain information about a company, industry or role.</a:t>
            </a:r>
            <a:endParaRPr sz="1400"/>
          </a:p>
          <a:p>
            <a:pPr indent="-228600" lvl="0" marL="228600" rtl="0" algn="l">
              <a:lnSpc>
                <a:spcPct val="90000"/>
              </a:lnSpc>
              <a:spcBef>
                <a:spcPts val="1000"/>
              </a:spcBef>
              <a:spcAft>
                <a:spcPts val="0"/>
              </a:spcAft>
              <a:buClr>
                <a:schemeClr val="lt2"/>
              </a:buClr>
              <a:buSzPts val="1400"/>
              <a:buChar char="•"/>
            </a:pPr>
            <a:r>
              <a:rPr lang="en-GB" sz="1400"/>
              <a:t> Informational interviews are commonly used by students, fresh graduates, or professionals looking to switch career or to extent their networks (Indeed, 2025).</a:t>
            </a:r>
            <a:endParaRPr sz="1400"/>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pic>
        <p:nvPicPr>
          <p:cNvPr id="364" name="Google Shape;364;p7"/>
          <p:cNvPicPr preferRelativeResize="0"/>
          <p:nvPr/>
        </p:nvPicPr>
        <p:blipFill rotWithShape="1">
          <a:blip r:embed="rId3">
            <a:alphaModFix/>
          </a:blip>
          <a:srcRect b="0" l="0" r="0" t="0"/>
          <a:stretch/>
        </p:blipFill>
        <p:spPr>
          <a:xfrm>
            <a:off x="7469343" y="2274849"/>
            <a:ext cx="4016413" cy="372450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69" name="Shape 369"/>
        <p:cNvGrpSpPr/>
        <p:nvPr/>
      </p:nvGrpSpPr>
      <p:grpSpPr>
        <a:xfrm>
          <a:off x="0" y="0"/>
          <a:ext cx="0" cy="0"/>
          <a:chOff x="0" y="0"/>
          <a:chExt cx="0" cy="0"/>
        </a:xfrm>
      </p:grpSpPr>
      <p:sp>
        <p:nvSpPr>
          <p:cNvPr id="370" name="Google Shape;370;p8"/>
          <p:cNvSpPr txBox="1"/>
          <p:nvPr>
            <p:ph type="title"/>
          </p:nvPr>
        </p:nvSpPr>
        <p:spPr>
          <a:xfrm>
            <a:off x="6358831" y="2819993"/>
            <a:ext cx="4826905" cy="1016027"/>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2"/>
              </a:buClr>
              <a:buSzPts val="4000"/>
              <a:buFont typeface="Times New Roman"/>
              <a:buNone/>
            </a:pPr>
            <a:r>
              <a:rPr b="1" lang="en-GB" sz="4000">
                <a:latin typeface="Times New Roman"/>
                <a:ea typeface="Times New Roman"/>
                <a:cs typeface="Times New Roman"/>
                <a:sym typeface="Times New Roman"/>
              </a:rPr>
              <a:t>Justifying appropriate questioning techniques </a:t>
            </a:r>
            <a:endParaRPr b="1" sz="4000">
              <a:latin typeface="Times New Roman"/>
              <a:ea typeface="Times New Roman"/>
              <a:cs typeface="Times New Roman"/>
              <a:sym typeface="Times New Roman"/>
            </a:endParaRPr>
          </a:p>
        </p:txBody>
      </p:sp>
      <p:sp>
        <p:nvSpPr>
          <p:cNvPr id="371" name="Google Shape;371;p8"/>
          <p:cNvSpPr txBox="1"/>
          <p:nvPr>
            <p:ph idx="1" type="body"/>
          </p:nvPr>
        </p:nvSpPr>
        <p:spPr>
          <a:xfrm>
            <a:off x="987297" y="1048215"/>
            <a:ext cx="4644547" cy="4772721"/>
          </a:xfrm>
          <a:prstGeom prst="rect">
            <a:avLst/>
          </a:prstGeom>
          <a:solidFill>
            <a:schemeClr val="dk2"/>
          </a:solid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lt2"/>
              </a:buClr>
              <a:buSzPts val="1400"/>
              <a:buChar char="•"/>
            </a:pPr>
            <a:r>
              <a:rPr lang="en-GB" sz="1400"/>
              <a:t>The new business transformation project at the Cadbury needs a very capable individual who can perform task with efficiency. </a:t>
            </a:r>
            <a:endParaRPr sz="1400"/>
          </a:p>
          <a:p>
            <a:pPr indent="-228600" lvl="0" marL="228600" rtl="0" algn="l">
              <a:lnSpc>
                <a:spcPct val="90000"/>
              </a:lnSpc>
              <a:spcBef>
                <a:spcPts val="1000"/>
              </a:spcBef>
              <a:spcAft>
                <a:spcPts val="0"/>
              </a:spcAft>
              <a:buClr>
                <a:schemeClr val="lt2"/>
              </a:buClr>
              <a:buSzPts val="1400"/>
              <a:buChar char="•"/>
            </a:pPr>
            <a:r>
              <a:rPr lang="en-GB" sz="1400"/>
              <a:t>It required the recruitment of the individual which is motivated of for the enhancement of innovation. For the attainment of such candidate the incorporation of sophisticated strategy is very important, it needs to mover further the simple questions. </a:t>
            </a:r>
            <a:endParaRPr sz="1400"/>
          </a:p>
          <a:p>
            <a:pPr indent="-228600" lvl="0" marL="228600" rtl="0" algn="l">
              <a:lnSpc>
                <a:spcPct val="90000"/>
              </a:lnSpc>
              <a:spcBef>
                <a:spcPts val="1000"/>
              </a:spcBef>
              <a:spcAft>
                <a:spcPts val="0"/>
              </a:spcAft>
              <a:buClr>
                <a:schemeClr val="lt2"/>
              </a:buClr>
              <a:buSzPts val="1400"/>
              <a:buChar char="•"/>
            </a:pPr>
            <a:r>
              <a:rPr b="1" lang="en-GB" sz="1400" u="sng"/>
              <a:t>Probing questions</a:t>
            </a:r>
            <a:endParaRPr b="1" sz="1400" u="sng"/>
          </a:p>
          <a:p>
            <a:pPr indent="-228600" lvl="0" marL="228600" rtl="0" algn="l">
              <a:lnSpc>
                <a:spcPct val="90000"/>
              </a:lnSpc>
              <a:spcBef>
                <a:spcPts val="1000"/>
              </a:spcBef>
              <a:spcAft>
                <a:spcPts val="0"/>
              </a:spcAft>
              <a:buClr>
                <a:schemeClr val="lt2"/>
              </a:buClr>
              <a:buSzPts val="1400"/>
              <a:buChar char="•"/>
            </a:pPr>
            <a:r>
              <a:rPr lang="en-GB" sz="1400"/>
              <a:t>It can be done for the attainment of validation for the claims which candidate has written on their resumes (Verywell mind, 2023). </a:t>
            </a:r>
            <a:endParaRPr sz="1400"/>
          </a:p>
          <a:p>
            <a:pPr indent="-228600" lvl="0" marL="228600" rtl="0" algn="l">
              <a:lnSpc>
                <a:spcPct val="90000"/>
              </a:lnSpc>
              <a:spcBef>
                <a:spcPts val="1000"/>
              </a:spcBef>
              <a:spcAft>
                <a:spcPts val="0"/>
              </a:spcAft>
              <a:buClr>
                <a:schemeClr val="lt2"/>
              </a:buClr>
              <a:buSzPts val="1400"/>
              <a:buChar char="•"/>
            </a:pPr>
            <a:r>
              <a:rPr b="1" lang="en-GB" sz="1400" u="sng"/>
              <a:t>Socratic questions</a:t>
            </a:r>
            <a:endParaRPr b="1" sz="1400" u="sng"/>
          </a:p>
          <a:p>
            <a:pPr indent="-228600" lvl="0" marL="228600" rtl="0" algn="l">
              <a:lnSpc>
                <a:spcPct val="90000"/>
              </a:lnSpc>
              <a:spcBef>
                <a:spcPts val="1000"/>
              </a:spcBef>
              <a:spcAft>
                <a:spcPts val="0"/>
              </a:spcAft>
              <a:buClr>
                <a:schemeClr val="lt2"/>
              </a:buClr>
              <a:buSzPts val="1400"/>
              <a:buChar char="•"/>
            </a:pPr>
            <a:r>
              <a:rPr lang="en-GB" sz="1400"/>
              <a:t>This kind of questions challenge the assumption of candidate via exploring the reasons behind their ideas (Indeed, 2025).</a:t>
            </a:r>
            <a:endParaRPr sz="1400"/>
          </a:p>
          <a:p>
            <a:pPr indent="-228600" lvl="0" marL="228600" rtl="0" algn="l">
              <a:lnSpc>
                <a:spcPct val="90000"/>
              </a:lnSpc>
              <a:spcBef>
                <a:spcPts val="1000"/>
              </a:spcBef>
              <a:spcAft>
                <a:spcPts val="0"/>
              </a:spcAft>
              <a:buClr>
                <a:schemeClr val="lt2"/>
              </a:buClr>
              <a:buSzPts val="1400"/>
              <a:buChar char="•"/>
            </a:pPr>
            <a:r>
              <a:rPr b="1" lang="en-GB" sz="1400" u="sng"/>
              <a:t>Leading questions</a:t>
            </a:r>
            <a:endParaRPr b="1" sz="1400" u="sng"/>
          </a:p>
          <a:p>
            <a:pPr indent="-228600" lvl="0" marL="228600" rtl="0" algn="l">
              <a:lnSpc>
                <a:spcPct val="90000"/>
              </a:lnSpc>
              <a:spcBef>
                <a:spcPts val="1000"/>
              </a:spcBef>
              <a:spcAft>
                <a:spcPts val="0"/>
              </a:spcAft>
              <a:buClr>
                <a:schemeClr val="lt2"/>
              </a:buClr>
              <a:buSzPts val="1400"/>
              <a:buChar char="•"/>
            </a:pPr>
            <a:r>
              <a:rPr lang="en-GB" sz="1400"/>
              <a:t>The leading questions are important as it help in the attainment of desired answer, it can often influence the response of the candidate (Indeed, 2025). </a:t>
            </a:r>
            <a:endParaRPr sz="1400"/>
          </a:p>
          <a:p>
            <a:pPr indent="-139700" lvl="0" marL="228600" rtl="0" algn="l">
              <a:lnSpc>
                <a:spcPct val="90000"/>
              </a:lnSpc>
              <a:spcBef>
                <a:spcPts val="1000"/>
              </a:spcBef>
              <a:spcAft>
                <a:spcPts val="0"/>
              </a:spcAft>
              <a:buClr>
                <a:schemeClr val="lt2"/>
              </a:buClr>
              <a:buSzPts val="1400"/>
              <a:buNone/>
            </a:pPr>
            <a:r>
              <a:t/>
            </a:r>
            <a:endParaRPr sz="1400"/>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76" name="Shape 376"/>
        <p:cNvGrpSpPr/>
        <p:nvPr/>
      </p:nvGrpSpPr>
      <p:grpSpPr>
        <a:xfrm>
          <a:off x="0" y="0"/>
          <a:ext cx="0" cy="0"/>
          <a:chOff x="0" y="0"/>
          <a:chExt cx="0" cy="0"/>
        </a:xfrm>
      </p:grpSpPr>
      <p:sp>
        <p:nvSpPr>
          <p:cNvPr id="377" name="Google Shape;377;p9"/>
          <p:cNvSpPr txBox="1"/>
          <p:nvPr>
            <p:ph type="title"/>
          </p:nvPr>
        </p:nvSpPr>
        <p:spPr>
          <a:xfrm>
            <a:off x="6358831" y="2819993"/>
            <a:ext cx="4826905" cy="1016027"/>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2"/>
              </a:buClr>
              <a:buSzPts val="4000"/>
              <a:buFont typeface="Times New Roman"/>
              <a:buNone/>
            </a:pPr>
            <a:r>
              <a:rPr b="1" lang="en-GB" sz="4000">
                <a:latin typeface="Times New Roman"/>
                <a:ea typeface="Times New Roman"/>
                <a:cs typeface="Times New Roman"/>
                <a:sym typeface="Times New Roman"/>
              </a:rPr>
              <a:t>Comparison and contrast between a face-to-face interview and Online Interview</a:t>
            </a:r>
            <a:endParaRPr b="1" sz="4000">
              <a:latin typeface="Times New Roman"/>
              <a:ea typeface="Times New Roman"/>
              <a:cs typeface="Times New Roman"/>
              <a:sym typeface="Times New Roman"/>
            </a:endParaRPr>
          </a:p>
        </p:txBody>
      </p:sp>
      <p:graphicFrame>
        <p:nvGraphicFramePr>
          <p:cNvPr id="378" name="Google Shape;378;p9"/>
          <p:cNvGraphicFramePr/>
          <p:nvPr/>
        </p:nvGraphicFramePr>
        <p:xfrm>
          <a:off x="691375" y="602166"/>
          <a:ext cx="3000000" cy="3000000"/>
        </p:xfrm>
        <a:graphic>
          <a:graphicData uri="http://schemas.openxmlformats.org/drawingml/2006/table">
            <a:tbl>
              <a:tblPr bandRow="1" firstCol="1" firstRow="1">
                <a:noFill/>
                <a:tableStyleId>{789F2456-1657-4362-A27C-2052BB2FC821}</a:tableStyleId>
              </a:tblPr>
              <a:tblGrid>
                <a:gridCol w="1371700"/>
                <a:gridCol w="2148175"/>
                <a:gridCol w="2147575"/>
              </a:tblGrid>
              <a:tr h="227175">
                <a:tc>
                  <a:txBody>
                    <a:bodyPr/>
                    <a:lstStyle/>
                    <a:p>
                      <a:pPr indent="0" lvl="0" marL="0" marR="0" rtl="0" algn="ctr">
                        <a:lnSpc>
                          <a:spcPct val="150000"/>
                        </a:lnSpc>
                        <a:spcBef>
                          <a:spcPts val="0"/>
                        </a:spcBef>
                        <a:spcAft>
                          <a:spcPts val="0"/>
                        </a:spcAft>
                        <a:buNone/>
                      </a:pPr>
                      <a:r>
                        <a:rPr lang="en-GB" sz="800" u="none" cap="none" strike="noStrike"/>
                        <a:t>Aspect</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ctr">
                        <a:lnSpc>
                          <a:spcPct val="150000"/>
                        </a:lnSpc>
                        <a:spcBef>
                          <a:spcPts val="0"/>
                        </a:spcBef>
                        <a:spcAft>
                          <a:spcPts val="0"/>
                        </a:spcAft>
                        <a:buNone/>
                      </a:pPr>
                      <a:r>
                        <a:rPr lang="en-GB" sz="800" u="none" cap="none" strike="noStrike"/>
                        <a:t>Face-to-face interview</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ctr">
                        <a:lnSpc>
                          <a:spcPct val="150000"/>
                        </a:lnSpc>
                        <a:spcBef>
                          <a:spcPts val="0"/>
                        </a:spcBef>
                        <a:spcAft>
                          <a:spcPts val="0"/>
                        </a:spcAft>
                        <a:buNone/>
                      </a:pPr>
                      <a:r>
                        <a:rPr lang="en-GB" sz="800" u="none" cap="none" strike="noStrike"/>
                        <a:t>Online interview</a:t>
                      </a:r>
                      <a:endParaRPr sz="800" u="none" cap="none" strike="noStrike">
                        <a:latin typeface="Times New Roman"/>
                        <a:ea typeface="Times New Roman"/>
                        <a:cs typeface="Times New Roman"/>
                        <a:sym typeface="Times New Roman"/>
                      </a:endParaRPr>
                    </a:p>
                  </a:txBody>
                  <a:tcPr marT="0" marB="0" marR="47300" marL="47300"/>
                </a:tc>
              </a:tr>
              <a:tr h="1175000">
                <a:tc>
                  <a:txBody>
                    <a:bodyPr/>
                    <a:lstStyle/>
                    <a:p>
                      <a:pPr indent="0" lvl="0" marL="0" marR="0" rtl="0" algn="just">
                        <a:lnSpc>
                          <a:spcPct val="150000"/>
                        </a:lnSpc>
                        <a:spcBef>
                          <a:spcPts val="0"/>
                        </a:spcBef>
                        <a:spcAft>
                          <a:spcPts val="0"/>
                        </a:spcAft>
                        <a:buNone/>
                      </a:pPr>
                      <a:r>
                        <a:rPr lang="en-GB" sz="800" u="none" cap="none" strike="noStrike"/>
                        <a:t>Rapport building</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tends to create more personal experience, which can help in building strong personal connection and more natural flow of conversation (Indeed, 2025). </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can create the challenges and lack of connection. So, it can led to make the candidate zone out in between the interview process. </a:t>
                      </a:r>
                      <a:endParaRPr sz="800" u="none" cap="none" strike="noStrike">
                        <a:latin typeface="Times New Roman"/>
                        <a:ea typeface="Times New Roman"/>
                        <a:cs typeface="Times New Roman"/>
                        <a:sym typeface="Times New Roman"/>
                      </a:endParaRPr>
                    </a:p>
                  </a:txBody>
                  <a:tcPr marT="0" marB="0" marR="47300" marL="47300"/>
                </a:tc>
              </a:tr>
              <a:tr h="1175000">
                <a:tc>
                  <a:txBody>
                    <a:bodyPr/>
                    <a:lstStyle/>
                    <a:p>
                      <a:pPr indent="0" lvl="0" marL="0" marR="0" rtl="0" algn="just">
                        <a:lnSpc>
                          <a:spcPct val="150000"/>
                        </a:lnSpc>
                        <a:spcBef>
                          <a:spcPts val="0"/>
                        </a:spcBef>
                        <a:spcAft>
                          <a:spcPts val="0"/>
                        </a:spcAft>
                        <a:buNone/>
                      </a:pPr>
                      <a:r>
                        <a:rPr lang="en-GB" sz="800" u="none" cap="none" strike="noStrike"/>
                        <a:t>Convenience and cost</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requires more logistical planning, time, travelling, and venue booking which can enhance the overall cost. </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is very convenient and cosy efficient. It can save the time and money for the candidate as well as for interviewer (Hirebee, 2025). </a:t>
                      </a:r>
                      <a:endParaRPr sz="800" u="none" cap="none" strike="noStrike">
                        <a:latin typeface="Times New Roman"/>
                        <a:ea typeface="Times New Roman"/>
                        <a:cs typeface="Times New Roman"/>
                        <a:sym typeface="Times New Roman"/>
                      </a:endParaRPr>
                    </a:p>
                  </a:txBody>
                  <a:tcPr marT="0" marB="0" marR="47300" marL="47300"/>
                </a:tc>
              </a:tr>
              <a:tr h="1410000">
                <a:tc>
                  <a:txBody>
                    <a:bodyPr/>
                    <a:lstStyle/>
                    <a:p>
                      <a:pPr indent="0" lvl="0" marL="0" marR="0" rtl="0" algn="just">
                        <a:lnSpc>
                          <a:spcPct val="150000"/>
                        </a:lnSpc>
                        <a:spcBef>
                          <a:spcPts val="0"/>
                        </a:spcBef>
                        <a:spcAft>
                          <a:spcPts val="0"/>
                        </a:spcAft>
                        <a:buNone/>
                      </a:pPr>
                      <a:r>
                        <a:rPr lang="en-GB" sz="800" u="none" cap="none" strike="noStrike"/>
                        <a:t>Candidate pool</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can limit the talent pool, as only some candidates can manage to travel for the sake of interview.</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is beneficial as it can expand the taken pool via eliminating the topographical hindrance. It can allow the candidate to give interview from anywhere on globe. </a:t>
                      </a:r>
                      <a:endParaRPr sz="800" u="none" cap="none" strike="noStrike">
                        <a:latin typeface="Times New Roman"/>
                        <a:ea typeface="Times New Roman"/>
                        <a:cs typeface="Times New Roman"/>
                        <a:sym typeface="Times New Roman"/>
                      </a:endParaRPr>
                    </a:p>
                  </a:txBody>
                  <a:tcPr marT="0" marB="0" marR="47300" marL="47300"/>
                </a:tc>
              </a:tr>
              <a:tr h="1410000">
                <a:tc>
                  <a:txBody>
                    <a:bodyPr/>
                    <a:lstStyle/>
                    <a:p>
                      <a:pPr indent="0" lvl="0" marL="0" marR="0" rtl="0" algn="just">
                        <a:lnSpc>
                          <a:spcPct val="150000"/>
                        </a:lnSpc>
                        <a:spcBef>
                          <a:spcPts val="0"/>
                        </a:spcBef>
                        <a:spcAft>
                          <a:spcPts val="0"/>
                        </a:spcAft>
                        <a:buNone/>
                      </a:pPr>
                      <a:r>
                        <a:rPr lang="en-GB" sz="800" u="none" cap="none" strike="noStrike"/>
                        <a:t>Technology</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is better as it reduce the dependency on technology, it can decrease the issues related to disruptions and server issues (Distant job, 2025).  </a:t>
                      </a:r>
                      <a:endParaRPr sz="800" u="none" cap="none" strike="noStrike">
                        <a:latin typeface="Times New Roman"/>
                        <a:ea typeface="Times New Roman"/>
                        <a:cs typeface="Times New Roman"/>
                        <a:sym typeface="Times New Roman"/>
                      </a:endParaRPr>
                    </a:p>
                  </a:txBody>
                  <a:tcPr marT="0" marB="0" marR="47300" marL="47300"/>
                </a:tc>
                <a:tc>
                  <a:txBody>
                    <a:bodyPr/>
                    <a:lstStyle/>
                    <a:p>
                      <a:pPr indent="0" lvl="0" marL="0" marR="0" rtl="0" algn="just">
                        <a:lnSpc>
                          <a:spcPct val="150000"/>
                        </a:lnSpc>
                        <a:spcBef>
                          <a:spcPts val="0"/>
                        </a:spcBef>
                        <a:spcAft>
                          <a:spcPts val="0"/>
                        </a:spcAft>
                        <a:buNone/>
                      </a:pPr>
                      <a:r>
                        <a:rPr lang="en-GB" sz="800" u="none" cap="none" strike="noStrike"/>
                        <a:t>It is entirely relaying on the stable internet, proper system and video conferencing software. It is more prone towards technical glitches, which can enhance the chances of miscommunication.</a:t>
                      </a:r>
                      <a:endParaRPr sz="800" u="none" cap="none" strike="noStrike">
                        <a:latin typeface="Times New Roman"/>
                        <a:ea typeface="Times New Roman"/>
                        <a:cs typeface="Times New Roman"/>
                        <a:sym typeface="Times New Roman"/>
                      </a:endParaRPr>
                    </a:p>
                  </a:txBody>
                  <a:tcPr marT="0" marB="0" marR="47300" marL="47300"/>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83" name="Shape 383"/>
        <p:cNvGrpSpPr/>
        <p:nvPr/>
      </p:nvGrpSpPr>
      <p:grpSpPr>
        <a:xfrm>
          <a:off x="0" y="0"/>
          <a:ext cx="0" cy="0"/>
          <a:chOff x="0" y="0"/>
          <a:chExt cx="0" cy="0"/>
        </a:xfrm>
      </p:grpSpPr>
      <p:sp>
        <p:nvSpPr>
          <p:cNvPr id="384" name="Google Shape;384;p10"/>
          <p:cNvSpPr txBox="1"/>
          <p:nvPr>
            <p:ph type="title"/>
          </p:nvPr>
        </p:nvSpPr>
        <p:spPr>
          <a:xfrm>
            <a:off x="6358831" y="2819993"/>
            <a:ext cx="4826905" cy="1016027"/>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2"/>
              </a:buClr>
              <a:buSzPts val="4000"/>
              <a:buFont typeface="Times New Roman"/>
              <a:buNone/>
            </a:pPr>
            <a:r>
              <a:rPr b="1" lang="en-GB" sz="4000">
                <a:latin typeface="Times New Roman"/>
                <a:ea typeface="Times New Roman"/>
                <a:cs typeface="Times New Roman"/>
                <a:sym typeface="Times New Roman"/>
              </a:rPr>
              <a:t>Continue </a:t>
            </a:r>
            <a:endParaRPr b="1" sz="4000">
              <a:latin typeface="Times New Roman"/>
              <a:ea typeface="Times New Roman"/>
              <a:cs typeface="Times New Roman"/>
              <a:sym typeface="Times New Roman"/>
            </a:endParaRPr>
          </a:p>
        </p:txBody>
      </p:sp>
      <p:graphicFrame>
        <p:nvGraphicFramePr>
          <p:cNvPr id="385" name="Google Shape;385;p10"/>
          <p:cNvGraphicFramePr/>
          <p:nvPr/>
        </p:nvGraphicFramePr>
        <p:xfrm>
          <a:off x="735980" y="735980"/>
          <a:ext cx="3000000" cy="3000000"/>
        </p:xfrm>
        <a:graphic>
          <a:graphicData uri="http://schemas.openxmlformats.org/drawingml/2006/table">
            <a:tbl>
              <a:tblPr bandRow="1" firstCol="1" firstRow="1">
                <a:noFill/>
                <a:tableStyleId>{789F2456-1657-4362-A27C-2052BB2FC821}</a:tableStyleId>
              </a:tblPr>
              <a:tblGrid>
                <a:gridCol w="1235025"/>
                <a:gridCol w="1567350"/>
                <a:gridCol w="2639425"/>
              </a:tblGrid>
              <a:tr h="426425">
                <a:tc>
                  <a:txBody>
                    <a:bodyPr/>
                    <a:lstStyle/>
                    <a:p>
                      <a:pPr indent="0" lvl="0" marL="0" marR="0" rtl="0" algn="ctr">
                        <a:lnSpc>
                          <a:spcPct val="150000"/>
                        </a:lnSpc>
                        <a:spcBef>
                          <a:spcPts val="0"/>
                        </a:spcBef>
                        <a:spcAft>
                          <a:spcPts val="0"/>
                        </a:spcAft>
                        <a:buNone/>
                      </a:pPr>
                      <a:r>
                        <a:rPr lang="en-GB" sz="800" u="none" cap="none" strike="noStrike"/>
                        <a:t>Role</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ctr">
                        <a:lnSpc>
                          <a:spcPct val="150000"/>
                        </a:lnSpc>
                        <a:spcBef>
                          <a:spcPts val="0"/>
                        </a:spcBef>
                        <a:spcAft>
                          <a:spcPts val="0"/>
                        </a:spcAft>
                        <a:buNone/>
                      </a:pPr>
                      <a:r>
                        <a:rPr lang="en-GB" sz="800" u="none" cap="none" strike="noStrike"/>
                        <a:t>Preferred interview format</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ctr">
                        <a:lnSpc>
                          <a:spcPct val="150000"/>
                        </a:lnSpc>
                        <a:spcBef>
                          <a:spcPts val="0"/>
                        </a:spcBef>
                        <a:spcAft>
                          <a:spcPts val="0"/>
                        </a:spcAft>
                        <a:buNone/>
                      </a:pPr>
                      <a:r>
                        <a:rPr lang="en-GB" sz="800" u="none" cap="none" strike="noStrike"/>
                        <a:t>Justification</a:t>
                      </a:r>
                      <a:endParaRPr sz="800" u="none" cap="none" strike="noStrike">
                        <a:latin typeface="Times New Roman"/>
                        <a:ea typeface="Times New Roman"/>
                        <a:cs typeface="Times New Roman"/>
                        <a:sym typeface="Times New Roman"/>
                      </a:endParaRPr>
                    </a:p>
                  </a:txBody>
                  <a:tcPr marT="0" marB="0" marR="43525" marL="43525"/>
                </a:tc>
              </a:tr>
              <a:tr h="2132125">
                <a:tc>
                  <a:txBody>
                    <a:bodyPr/>
                    <a:lstStyle/>
                    <a:p>
                      <a:pPr indent="0" lvl="0" marL="0" marR="0" rtl="0" algn="just">
                        <a:lnSpc>
                          <a:spcPct val="150000"/>
                        </a:lnSpc>
                        <a:spcBef>
                          <a:spcPts val="0"/>
                        </a:spcBef>
                        <a:spcAft>
                          <a:spcPts val="0"/>
                        </a:spcAft>
                        <a:buNone/>
                      </a:pPr>
                      <a:r>
                        <a:rPr lang="en-GB" sz="800" u="none" cap="none" strike="noStrike"/>
                        <a:t>Project Manager</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just">
                        <a:lnSpc>
                          <a:spcPct val="150000"/>
                        </a:lnSpc>
                        <a:spcBef>
                          <a:spcPts val="0"/>
                        </a:spcBef>
                        <a:spcAft>
                          <a:spcPts val="0"/>
                        </a:spcAft>
                        <a:buNone/>
                      </a:pPr>
                      <a:r>
                        <a:rPr lang="en-GB" sz="800" u="none" cap="none" strike="noStrike"/>
                        <a:t>Hybrid (Online for early rounds, face-to-face for qualifiers)</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just">
                        <a:lnSpc>
                          <a:spcPct val="150000"/>
                        </a:lnSpc>
                        <a:spcBef>
                          <a:spcPts val="0"/>
                        </a:spcBef>
                        <a:spcAft>
                          <a:spcPts val="0"/>
                        </a:spcAft>
                        <a:buNone/>
                      </a:pPr>
                      <a:r>
                        <a:rPr lang="en-GB" sz="800" u="none" cap="none" strike="noStrike"/>
                        <a:t>This role needs the combination of technical expertise and interpersonal skills. The online interview for initial screening can be done via online format, so the candidates with good digital and foundational skills can be selected (Vervoe, 2025). The finalist tends to give face- to -face interview in order to show their capabilities and overall skills. It is essential for the selection of candidate for the major organisational transformation. </a:t>
                      </a:r>
                      <a:endParaRPr sz="800" u="none" cap="none" strike="noStrike">
                        <a:latin typeface="Times New Roman"/>
                        <a:ea typeface="Times New Roman"/>
                        <a:cs typeface="Times New Roman"/>
                        <a:sym typeface="Times New Roman"/>
                      </a:endParaRPr>
                    </a:p>
                  </a:txBody>
                  <a:tcPr marT="0" marB="0" marR="43525" marL="43525"/>
                </a:tc>
              </a:tr>
              <a:tr h="1279275">
                <a:tc>
                  <a:txBody>
                    <a:bodyPr/>
                    <a:lstStyle/>
                    <a:p>
                      <a:pPr indent="0" lvl="0" marL="0" marR="0" rtl="0" algn="just">
                        <a:lnSpc>
                          <a:spcPct val="150000"/>
                        </a:lnSpc>
                        <a:spcBef>
                          <a:spcPts val="0"/>
                        </a:spcBef>
                        <a:spcAft>
                          <a:spcPts val="0"/>
                        </a:spcAft>
                        <a:buNone/>
                      </a:pPr>
                      <a:r>
                        <a:rPr lang="en-GB" sz="800" u="none" cap="none" strike="noStrike"/>
                        <a:t>Financial Analyst</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just">
                        <a:lnSpc>
                          <a:spcPct val="150000"/>
                        </a:lnSpc>
                        <a:spcBef>
                          <a:spcPts val="0"/>
                        </a:spcBef>
                        <a:spcAft>
                          <a:spcPts val="0"/>
                        </a:spcAft>
                        <a:buNone/>
                      </a:pPr>
                      <a:r>
                        <a:rPr lang="en-GB" sz="800" u="none" cap="none" strike="noStrike"/>
                        <a:t>Online (for technical and primary rounds)</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just">
                        <a:lnSpc>
                          <a:spcPct val="150000"/>
                        </a:lnSpc>
                        <a:spcBef>
                          <a:spcPts val="0"/>
                        </a:spcBef>
                        <a:spcAft>
                          <a:spcPts val="0"/>
                        </a:spcAft>
                        <a:buNone/>
                      </a:pPr>
                      <a:r>
                        <a:rPr lang="en-GB" sz="800" u="none" cap="none" strike="noStrike"/>
                        <a:t>The key skills include the finance modelling, data analysis and technical skills. This skills can be checked via online interview. It can help the organisation to select the hugely highly skilled candidate from larger talent pool. </a:t>
                      </a:r>
                      <a:endParaRPr sz="800" u="none" cap="none" strike="noStrike">
                        <a:latin typeface="Times New Roman"/>
                        <a:ea typeface="Times New Roman"/>
                        <a:cs typeface="Times New Roman"/>
                        <a:sym typeface="Times New Roman"/>
                      </a:endParaRPr>
                    </a:p>
                  </a:txBody>
                  <a:tcPr marT="0" marB="0" marR="43525" marL="43525"/>
                </a:tc>
              </a:tr>
              <a:tr h="1492475">
                <a:tc>
                  <a:txBody>
                    <a:bodyPr/>
                    <a:lstStyle/>
                    <a:p>
                      <a:pPr indent="0" lvl="0" marL="0" marR="0" rtl="0" algn="just">
                        <a:lnSpc>
                          <a:spcPct val="150000"/>
                        </a:lnSpc>
                        <a:spcBef>
                          <a:spcPts val="0"/>
                        </a:spcBef>
                        <a:spcAft>
                          <a:spcPts val="0"/>
                        </a:spcAft>
                        <a:buNone/>
                      </a:pPr>
                      <a:r>
                        <a:rPr lang="en-GB" sz="800" u="none" cap="none" strike="noStrike"/>
                        <a:t>Change Manager</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just">
                        <a:lnSpc>
                          <a:spcPct val="150000"/>
                        </a:lnSpc>
                        <a:spcBef>
                          <a:spcPts val="0"/>
                        </a:spcBef>
                        <a:spcAft>
                          <a:spcPts val="0"/>
                        </a:spcAft>
                        <a:buNone/>
                      </a:pPr>
                      <a:r>
                        <a:rPr lang="en-GB" sz="800" u="none" cap="none" strike="noStrike"/>
                        <a:t>Face-to-face (for primary assessment)</a:t>
                      </a:r>
                      <a:endParaRPr sz="800" u="none" cap="none" strike="noStrike">
                        <a:latin typeface="Times New Roman"/>
                        <a:ea typeface="Times New Roman"/>
                        <a:cs typeface="Times New Roman"/>
                        <a:sym typeface="Times New Roman"/>
                      </a:endParaRPr>
                    </a:p>
                  </a:txBody>
                  <a:tcPr marT="0" marB="0" marR="43525" marL="43525"/>
                </a:tc>
                <a:tc>
                  <a:txBody>
                    <a:bodyPr/>
                    <a:lstStyle/>
                    <a:p>
                      <a:pPr indent="0" lvl="0" marL="0" marR="0" rtl="0" algn="just">
                        <a:lnSpc>
                          <a:spcPct val="150000"/>
                        </a:lnSpc>
                        <a:spcBef>
                          <a:spcPts val="0"/>
                        </a:spcBef>
                        <a:spcAft>
                          <a:spcPts val="0"/>
                        </a:spcAft>
                        <a:buNone/>
                      </a:pPr>
                      <a:r>
                        <a:rPr lang="en-GB" sz="800" u="none" cap="none" strike="noStrike"/>
                        <a:t>This role requires the candida to build the trust, mange emotion and handle the resistance. It can be observed via the face- to – face interview. It can help the interviewer to check the soft skills of the candidate which is crucial for the role of change manger. </a:t>
                      </a:r>
                      <a:endParaRPr sz="800" u="none" cap="none" strike="noStrike">
                        <a:latin typeface="Times New Roman"/>
                        <a:ea typeface="Times New Roman"/>
                        <a:cs typeface="Times New Roman"/>
                        <a:sym typeface="Times New Roman"/>
                      </a:endParaRPr>
                    </a:p>
                  </a:txBody>
                  <a:tcPr marT="0" marB="0" marR="43525" marL="43525"/>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90" name="Shape 390"/>
        <p:cNvGrpSpPr/>
        <p:nvPr/>
      </p:nvGrpSpPr>
      <p:grpSpPr>
        <a:xfrm>
          <a:off x="0" y="0"/>
          <a:ext cx="0" cy="0"/>
          <a:chOff x="0" y="0"/>
          <a:chExt cx="0" cy="0"/>
        </a:xfrm>
      </p:grpSpPr>
      <p:sp>
        <p:nvSpPr>
          <p:cNvPr id="391" name="Google Shape;391;p11"/>
          <p:cNvSpPr txBox="1"/>
          <p:nvPr>
            <p:ph type="title"/>
          </p:nvPr>
        </p:nvSpPr>
        <p:spPr>
          <a:xfrm>
            <a:off x="6358831" y="1459544"/>
            <a:ext cx="4826905" cy="1016027"/>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150000"/>
              </a:lnSpc>
              <a:spcBef>
                <a:spcPts val="0"/>
              </a:spcBef>
              <a:spcAft>
                <a:spcPts val="0"/>
              </a:spcAft>
              <a:buClr>
                <a:schemeClr val="lt2"/>
              </a:buClr>
              <a:buSzPct val="100000"/>
              <a:buFont typeface="Times New Roman"/>
              <a:buNone/>
            </a:pPr>
            <a:r>
              <a:rPr b="1" lang="en-GB" sz="4000">
                <a:latin typeface="Times New Roman"/>
                <a:ea typeface="Times New Roman"/>
                <a:cs typeface="Times New Roman"/>
                <a:sym typeface="Times New Roman"/>
              </a:rPr>
              <a:t>Conclusion </a:t>
            </a:r>
            <a:br>
              <a:rPr b="1" lang="en-GB"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392" name="Google Shape;392;p11"/>
          <p:cNvSpPr txBox="1"/>
          <p:nvPr>
            <p:ph idx="1" type="body"/>
          </p:nvPr>
        </p:nvSpPr>
        <p:spPr>
          <a:xfrm>
            <a:off x="987297" y="1048215"/>
            <a:ext cx="4644547" cy="4772721"/>
          </a:xfrm>
          <a:prstGeom prst="rect">
            <a:avLst/>
          </a:prstGeom>
          <a:solidFill>
            <a:schemeClr val="dk2"/>
          </a:solid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2"/>
              </a:buClr>
              <a:buSzPts val="1400"/>
              <a:buChar char="•"/>
            </a:pPr>
            <a:r>
              <a:rPr lang="en-GB" sz="1400"/>
              <a:t>This project has been focused on the Greater London based multinational confectionery organisation, Cadbury. </a:t>
            </a:r>
            <a:endParaRPr sz="1400"/>
          </a:p>
          <a:p>
            <a:pPr indent="-228600" lvl="0" marL="228600" rtl="0" algn="l">
              <a:lnSpc>
                <a:spcPct val="90000"/>
              </a:lnSpc>
              <a:spcBef>
                <a:spcPts val="1000"/>
              </a:spcBef>
              <a:spcAft>
                <a:spcPts val="0"/>
              </a:spcAft>
              <a:buClr>
                <a:schemeClr val="lt2"/>
              </a:buClr>
              <a:buSzPts val="1400"/>
              <a:buChar char="•"/>
            </a:pPr>
            <a:r>
              <a:rPr lang="en-GB" sz="1400"/>
              <a:t>This organisation is known for the production of confectionary products like chocolates, candies and gums. This project has provided comprehensive recruitment process for the Cadbury, it has provided the information regarding the job analysis, job description and also highlighted the person’s specification. </a:t>
            </a:r>
            <a:endParaRPr sz="1400"/>
          </a:p>
          <a:p>
            <a:pPr indent="-228600" lvl="0" marL="228600" rtl="0" algn="l">
              <a:lnSpc>
                <a:spcPct val="90000"/>
              </a:lnSpc>
              <a:spcBef>
                <a:spcPts val="1000"/>
              </a:spcBef>
              <a:spcAft>
                <a:spcPts val="0"/>
              </a:spcAft>
              <a:buClr>
                <a:schemeClr val="lt2"/>
              </a:buClr>
              <a:buSzPts val="1400"/>
              <a:buChar char="•"/>
            </a:pPr>
            <a:r>
              <a:rPr lang="en-GB" sz="1400"/>
              <a:t>This study provided the justifications regarding the appropriate questioning techniques such as probing, leading, Socratic etc. </a:t>
            </a:r>
            <a:endParaRPr sz="1400"/>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pic>
        <p:nvPicPr>
          <p:cNvPr id="393" name="Google Shape;393;p11"/>
          <p:cNvPicPr preferRelativeResize="0"/>
          <p:nvPr/>
        </p:nvPicPr>
        <p:blipFill rotWithShape="1">
          <a:blip r:embed="rId3">
            <a:alphaModFix/>
          </a:blip>
          <a:srcRect b="0" l="0" r="0" t="0"/>
          <a:stretch/>
        </p:blipFill>
        <p:spPr>
          <a:xfrm>
            <a:off x="7167562" y="2914998"/>
            <a:ext cx="3782936" cy="290593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D6455"/>
        </a:solidFill>
      </p:bgPr>
    </p:bg>
    <p:spTree>
      <p:nvGrpSpPr>
        <p:cNvPr id="398" name="Shape 398"/>
        <p:cNvGrpSpPr/>
        <p:nvPr/>
      </p:nvGrpSpPr>
      <p:grpSpPr>
        <a:xfrm>
          <a:off x="0" y="0"/>
          <a:ext cx="0" cy="0"/>
          <a:chOff x="0" y="0"/>
          <a:chExt cx="0" cy="0"/>
        </a:xfrm>
      </p:grpSpPr>
      <p:sp>
        <p:nvSpPr>
          <p:cNvPr id="399" name="Google Shape;399;p12"/>
          <p:cNvSpPr txBox="1"/>
          <p:nvPr>
            <p:ph type="title"/>
          </p:nvPr>
        </p:nvSpPr>
        <p:spPr>
          <a:xfrm>
            <a:off x="6358831" y="1459544"/>
            <a:ext cx="4826905" cy="1016027"/>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150000"/>
              </a:lnSpc>
              <a:spcBef>
                <a:spcPts val="0"/>
              </a:spcBef>
              <a:spcAft>
                <a:spcPts val="0"/>
              </a:spcAft>
              <a:buClr>
                <a:schemeClr val="lt2"/>
              </a:buClr>
              <a:buSzPct val="100000"/>
              <a:buFont typeface="Times New Roman"/>
              <a:buNone/>
            </a:pPr>
            <a:r>
              <a:rPr b="1" lang="en-GB" sz="4000">
                <a:latin typeface="Times New Roman"/>
                <a:ea typeface="Times New Roman"/>
                <a:cs typeface="Times New Roman"/>
                <a:sym typeface="Times New Roman"/>
              </a:rPr>
              <a:t>References </a:t>
            </a:r>
            <a:br>
              <a:rPr b="1" lang="en-GB"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400" name="Google Shape;400;p12"/>
          <p:cNvSpPr txBox="1"/>
          <p:nvPr>
            <p:ph idx="1" type="body"/>
          </p:nvPr>
        </p:nvSpPr>
        <p:spPr>
          <a:xfrm>
            <a:off x="987297" y="1048215"/>
            <a:ext cx="4644547" cy="4772721"/>
          </a:xfrm>
          <a:prstGeom prst="rect">
            <a:avLst/>
          </a:prstGeom>
          <a:solidFill>
            <a:schemeClr val="dk2"/>
          </a:solid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lt2"/>
              </a:buClr>
              <a:buSzPts val="1400"/>
              <a:buChar char="•"/>
            </a:pPr>
            <a:r>
              <a:rPr b="1" lang="en-GB" sz="1400" u="sng"/>
              <a:t>References</a:t>
            </a:r>
            <a:endParaRPr b="1" sz="1400"/>
          </a:p>
          <a:p>
            <a:pPr indent="-228600" lvl="0" marL="228600" rtl="0" algn="l">
              <a:lnSpc>
                <a:spcPct val="90000"/>
              </a:lnSpc>
              <a:spcBef>
                <a:spcPts val="1000"/>
              </a:spcBef>
              <a:spcAft>
                <a:spcPts val="0"/>
              </a:spcAft>
              <a:buClr>
                <a:schemeClr val="lt2"/>
              </a:buClr>
              <a:buSzPts val="1400"/>
              <a:buChar char="•"/>
            </a:pPr>
            <a:r>
              <a:rPr lang="en-GB" sz="1400" u="sng"/>
              <a:t>Books and Journals</a:t>
            </a:r>
            <a:endParaRPr sz="1400"/>
          </a:p>
          <a:p>
            <a:pPr indent="-228600" lvl="0" marL="228600" rtl="0" algn="l">
              <a:lnSpc>
                <a:spcPct val="90000"/>
              </a:lnSpc>
              <a:spcBef>
                <a:spcPts val="1000"/>
              </a:spcBef>
              <a:spcAft>
                <a:spcPts val="0"/>
              </a:spcAft>
              <a:buClr>
                <a:schemeClr val="lt2"/>
              </a:buClr>
              <a:buSzPts val="1400"/>
              <a:buChar char="•"/>
            </a:pPr>
            <a:r>
              <a:rPr lang="en-GB" sz="1400"/>
              <a:t>Bandura, A., (2023). Cultivate self‐efficacy for personal and organizational effectiveness. </a:t>
            </a:r>
            <a:r>
              <a:rPr i="1" lang="en-GB" sz="1400"/>
              <a:t>Principles of Organizational Behavior: The Handbook of Evidence‐Based Management 3rd Edition</a:t>
            </a:r>
            <a:r>
              <a:rPr lang="en-GB" sz="1400"/>
              <a:t>, pp.113-135.</a:t>
            </a:r>
            <a:endParaRPr sz="1400"/>
          </a:p>
          <a:p>
            <a:pPr indent="-228600" lvl="0" marL="228600" rtl="0" algn="l">
              <a:lnSpc>
                <a:spcPct val="90000"/>
              </a:lnSpc>
              <a:spcBef>
                <a:spcPts val="1000"/>
              </a:spcBef>
              <a:spcAft>
                <a:spcPts val="0"/>
              </a:spcAft>
              <a:buClr>
                <a:schemeClr val="lt2"/>
              </a:buClr>
              <a:buSzPts val="1400"/>
              <a:buChar char="•"/>
            </a:pPr>
            <a:r>
              <a:rPr lang="en-GB" sz="1400"/>
              <a:t>Thompson, K., </a:t>
            </a:r>
            <a:r>
              <a:rPr i="1" lang="en-GB" sz="1400"/>
              <a:t>et al.</a:t>
            </a:r>
            <a:r>
              <a:rPr lang="en-GB" sz="1400"/>
              <a:t> (2021). An Immersion Approach to Client-Sponsored Projects: Preparing Students with Soft Skills Required for Hiring--Face to Face &amp; Virtual Methods. </a:t>
            </a:r>
            <a:r>
              <a:rPr i="1" lang="en-GB" sz="1400"/>
              <a:t>International Journal of Higher Education</a:t>
            </a:r>
            <a:r>
              <a:rPr lang="en-GB" sz="1400"/>
              <a:t>, </a:t>
            </a:r>
            <a:r>
              <a:rPr i="1" lang="en-GB" sz="1400"/>
              <a:t>10</a:t>
            </a:r>
            <a:r>
              <a:rPr lang="en-GB" sz="1400"/>
              <a:t>(2), pp.42-61.</a:t>
            </a:r>
            <a:endParaRPr sz="1400"/>
          </a:p>
          <a:p>
            <a:pPr indent="-228600" lvl="0" marL="228600" rtl="0" algn="l">
              <a:lnSpc>
                <a:spcPct val="90000"/>
              </a:lnSpc>
              <a:spcBef>
                <a:spcPts val="1000"/>
              </a:spcBef>
              <a:spcAft>
                <a:spcPts val="0"/>
              </a:spcAft>
              <a:buClr>
                <a:schemeClr val="lt2"/>
              </a:buClr>
              <a:buSzPts val="1400"/>
              <a:buChar char="•"/>
            </a:pPr>
            <a:r>
              <a:rPr lang="en-GB" sz="1400" u="sng"/>
              <a:t>Online</a:t>
            </a:r>
            <a:endParaRPr sz="1400"/>
          </a:p>
          <a:p>
            <a:pPr indent="-228600" lvl="0" marL="228600" rtl="0" algn="l">
              <a:lnSpc>
                <a:spcPct val="90000"/>
              </a:lnSpc>
              <a:spcBef>
                <a:spcPts val="1000"/>
              </a:spcBef>
              <a:spcAft>
                <a:spcPts val="0"/>
              </a:spcAft>
              <a:buClr>
                <a:schemeClr val="lt2"/>
              </a:buClr>
              <a:buSzPts val="1400"/>
              <a:buChar char="•"/>
            </a:pPr>
            <a:r>
              <a:rPr lang="en-GB" sz="1400"/>
              <a:t> </a:t>
            </a:r>
            <a:endParaRPr/>
          </a:p>
          <a:p>
            <a:pPr indent="-228600" lvl="0" marL="228600" rtl="0" algn="l">
              <a:lnSpc>
                <a:spcPct val="90000"/>
              </a:lnSpc>
              <a:spcBef>
                <a:spcPts val="1000"/>
              </a:spcBef>
              <a:spcAft>
                <a:spcPts val="0"/>
              </a:spcAft>
              <a:buClr>
                <a:schemeClr val="lt2"/>
              </a:buClr>
              <a:buSzPts val="1400"/>
              <a:buChar char="•"/>
            </a:pPr>
            <a:r>
              <a:rPr lang="en-GB" sz="1400"/>
              <a:t>CadburyChocalate (2025). Our story. [Online]. Assessed through :&lt; </a:t>
            </a:r>
            <a:r>
              <a:rPr lang="en-GB" sz="1400" u="sng">
                <a:solidFill>
                  <a:schemeClr val="hlink"/>
                </a:solidFill>
                <a:hlinkClick r:id="rId3"/>
              </a:rPr>
              <a:t>https://www.cadbury.co.uk/about/history/our-story/</a:t>
            </a:r>
            <a:r>
              <a:rPr lang="en-GB" sz="1400"/>
              <a:t> [Assessed on 9th October, 2025].</a:t>
            </a:r>
            <a:endParaRPr/>
          </a:p>
          <a:p>
            <a:pPr indent="-228600" lvl="0" marL="228600" rtl="0" algn="l">
              <a:lnSpc>
                <a:spcPct val="90000"/>
              </a:lnSpc>
              <a:spcBef>
                <a:spcPts val="1000"/>
              </a:spcBef>
              <a:spcAft>
                <a:spcPts val="0"/>
              </a:spcAft>
              <a:buClr>
                <a:schemeClr val="lt2"/>
              </a:buClr>
              <a:buSzPts val="1400"/>
              <a:buChar char="•"/>
            </a:pPr>
            <a:r>
              <a:rPr lang="en-GB" sz="1400"/>
              <a:t>DavidsonMorris, (2025). Person Specification: Guide for Employers</a:t>
            </a:r>
            <a:r>
              <a:rPr i="1" lang="en-GB" sz="1400"/>
              <a:t>. </a:t>
            </a:r>
            <a:r>
              <a:rPr lang="en-GB" sz="1400"/>
              <a:t>[Online]. Assessed through :&lt; </a:t>
            </a:r>
            <a:r>
              <a:rPr lang="en-GB" sz="1400" u="sng">
                <a:solidFill>
                  <a:schemeClr val="hlink"/>
                </a:solidFill>
                <a:hlinkClick r:id="rId4"/>
              </a:rPr>
              <a:t>https://azipl.BioCryst Pharmaceuticals.in/about-us.html</a:t>
            </a:r>
            <a:r>
              <a:rPr lang="en-GB" sz="1400"/>
              <a:t> &gt; [Assessed on 9th October, 2025].</a:t>
            </a:r>
            <a:endParaRPr/>
          </a:p>
          <a:p>
            <a:pPr indent="-139700" lvl="0" marL="228600" rtl="0" algn="just">
              <a:lnSpc>
                <a:spcPct val="150000"/>
              </a:lnSpc>
              <a:spcBef>
                <a:spcPts val="1000"/>
              </a:spcBef>
              <a:spcAft>
                <a:spcPts val="0"/>
              </a:spcAft>
              <a:buClr>
                <a:schemeClr val="lt2"/>
              </a:buClr>
              <a:buSzPts val="1400"/>
              <a:buNone/>
            </a:pPr>
            <a:r>
              <a:t/>
            </a:r>
            <a:endParaRPr sz="1400">
              <a:latin typeface="Times New Roman"/>
              <a:ea typeface="Times New Roman"/>
              <a:cs typeface="Times New Roman"/>
              <a:sym typeface="Times New Roman"/>
            </a:endParaRPr>
          </a:p>
        </p:txBody>
      </p:sp>
      <p:pic>
        <p:nvPicPr>
          <p:cNvPr id="401" name="Google Shape;401;p12"/>
          <p:cNvPicPr preferRelativeResize="0"/>
          <p:nvPr/>
        </p:nvPicPr>
        <p:blipFill rotWithShape="1">
          <a:blip r:embed="rId5">
            <a:alphaModFix/>
          </a:blip>
          <a:srcRect b="0" l="0" r="0" t="0"/>
          <a:stretch/>
        </p:blipFill>
        <p:spPr>
          <a:xfrm>
            <a:off x="7114479" y="2720898"/>
            <a:ext cx="4071258" cy="285471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5" name="Shape 405"/>
        <p:cNvGrpSpPr/>
        <p:nvPr/>
      </p:nvGrpSpPr>
      <p:grpSpPr>
        <a:xfrm>
          <a:off x="0" y="0"/>
          <a:ext cx="0" cy="0"/>
          <a:chOff x="0" y="0"/>
          <a:chExt cx="0" cy="0"/>
        </a:xfrm>
      </p:grpSpPr>
      <p:sp>
        <p:nvSpPr>
          <p:cNvPr id="406" name="Google Shape;406;p13"/>
          <p:cNvSpPr txBox="1"/>
          <p:nvPr>
            <p:ph type="title"/>
          </p:nvPr>
        </p:nvSpPr>
        <p:spPr>
          <a:xfrm>
            <a:off x="6012023" y="2786746"/>
            <a:ext cx="4826905" cy="1636776"/>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90000"/>
              </a:lnSpc>
              <a:spcBef>
                <a:spcPts val="0"/>
              </a:spcBef>
              <a:spcAft>
                <a:spcPts val="0"/>
              </a:spcAft>
              <a:buClr>
                <a:schemeClr val="lt2"/>
              </a:buClr>
              <a:buSzPct val="99019"/>
              <a:buFont typeface="Arial"/>
              <a:buNone/>
            </a:pPr>
            <a:br>
              <a:rPr lang="en-GB"/>
            </a:br>
            <a:endParaRPr/>
          </a:p>
        </p:txBody>
      </p:sp>
      <p:sp>
        <p:nvSpPr>
          <p:cNvPr id="407" name="Google Shape;407;p13"/>
          <p:cNvSpPr txBox="1"/>
          <p:nvPr>
            <p:ph idx="2" type="body"/>
          </p:nvPr>
        </p:nvSpPr>
        <p:spPr>
          <a:xfrm>
            <a:off x="6273766" y="1810208"/>
            <a:ext cx="4303421" cy="2613314"/>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rgbClr val="FFFBE2"/>
              </a:buClr>
              <a:buSzPts val="7200"/>
              <a:buNone/>
            </a:pPr>
            <a:r>
              <a:rPr b="1" lang="en-GB" sz="7200">
                <a:latin typeface="Times New Roman"/>
                <a:ea typeface="Times New Roman"/>
                <a:cs typeface="Times New Roman"/>
                <a:sym typeface="Times New Roman"/>
              </a:rPr>
              <a:t>THANKYOU </a:t>
            </a:r>
            <a:endParaRPr sz="7200">
              <a:latin typeface="Times New Roman"/>
              <a:ea typeface="Times New Roman"/>
              <a:cs typeface="Times New Roman"/>
              <a:sym typeface="Times New Roman"/>
            </a:endParaRPr>
          </a:p>
        </p:txBody>
      </p:sp>
      <p:pic>
        <p:nvPicPr>
          <p:cNvPr id="408" name="Google Shape;408;p13"/>
          <p:cNvPicPr preferRelativeResize="0"/>
          <p:nvPr/>
        </p:nvPicPr>
        <p:blipFill rotWithShape="1">
          <a:blip r:embed="rId3">
            <a:alphaModFix/>
          </a:blip>
          <a:srcRect b="0" l="0" r="0" t="0"/>
          <a:stretch/>
        </p:blipFill>
        <p:spPr>
          <a:xfrm>
            <a:off x="825191" y="825190"/>
            <a:ext cx="4925092" cy="5174166"/>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a:themeElements>
    <a:clrScheme name="Custom 6">
      <a:dk1>
        <a:srgbClr val="000000"/>
      </a:dk1>
      <a:lt1>
        <a:srgbClr val="FFFFFF"/>
      </a:lt1>
      <a:dk2>
        <a:srgbClr val="AD6455"/>
      </a:dk2>
      <a:lt2>
        <a:srgbClr val="FFFBE2"/>
      </a:lt2>
      <a:accent1>
        <a:srgbClr val="B0987E"/>
      </a:accent1>
      <a:accent2>
        <a:srgbClr val="B48954"/>
      </a:accent2>
      <a:accent3>
        <a:srgbClr val="B34F62"/>
      </a:accent3>
      <a:accent4>
        <a:srgbClr val="854627"/>
      </a:accent4>
      <a:accent5>
        <a:srgbClr val="685E3B"/>
      </a:accent5>
      <a:accent6>
        <a:srgbClr val="2D2D23"/>
      </a:accent6>
      <a:hlink>
        <a:srgbClr val="0563C1"/>
      </a:hlink>
      <a:folHlink>
        <a:srgbClr val="F0B6D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2025-10-09T12:12:58Z</dcterms:created>
  <dc:creator>HI-BST-032</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