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6" r:id="rId4"/>
  </p:sldMasterIdLst>
  <p:notesMasterIdLst>
    <p:notesMasterId r:id="rId15"/>
  </p:notesMasterIdLst>
  <p:handoutMasterIdLst>
    <p:handoutMasterId r:id="rId16"/>
  </p:handoutMasterIdLst>
  <p:sldIdLst>
    <p:sldId id="1519" r:id="rId5"/>
    <p:sldId id="1531" r:id="rId6"/>
    <p:sldId id="1521" r:id="rId7"/>
    <p:sldId id="1522" r:id="rId8"/>
    <p:sldId id="1525" r:id="rId9"/>
    <p:sldId id="1524" r:id="rId10"/>
    <p:sldId id="1532" r:id="rId11"/>
    <p:sldId id="1533" r:id="rId12"/>
    <p:sldId id="1534" r:id="rId13"/>
    <p:sldId id="153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69"/>
    <p:restoredTop sz="94702"/>
  </p:normalViewPr>
  <p:slideViewPr>
    <p:cSldViewPr snapToGrid="0">
      <p:cViewPr>
        <p:scale>
          <a:sx n="100" d="100"/>
          <a:sy n="100" d="100"/>
        </p:scale>
        <p:origin x="-643" y="-5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90" d="100"/>
          <a:sy n="90" d="100"/>
        </p:scale>
        <p:origin x="2920" y="21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men Ancuta Sigartau (2425074)" userId="6686b68a-6fd1-4102-b8d6-806824e16c11" providerId="ADAL" clId="{A955FA53-EEB8-4E53-9618-0700EC79C260}"/>
    <pc:docChg chg="undo redo custSel addSld delSld modSld">
      <pc:chgData name="Carmen Ancuta Sigartau (2425074)" userId="6686b68a-6fd1-4102-b8d6-806824e16c11" providerId="ADAL" clId="{A955FA53-EEB8-4E53-9618-0700EC79C260}" dt="2026-07-23T21:24:05.184" v="579" actId="11530"/>
      <pc:docMkLst>
        <pc:docMk/>
      </pc:docMkLst>
      <pc:sldChg chg="addSp delSp modSp add del mod chgLayout">
        <pc:chgData name="Carmen Ancuta Sigartau (2425074)" userId="6686b68a-6fd1-4102-b8d6-806824e16c11" providerId="ADAL" clId="{A955FA53-EEB8-4E53-9618-0700EC79C260}" dt="2026-07-19T09:25:56.602" v="58" actId="2711"/>
        <pc:sldMkLst>
          <pc:docMk/>
          <pc:sldMk cId="413457954" sldId="1519"/>
        </pc:sldMkLst>
        <pc:spChg chg="mod">
          <ac:chgData name="Carmen Ancuta Sigartau (2425074)" userId="6686b68a-6fd1-4102-b8d6-806824e16c11" providerId="ADAL" clId="{A955FA53-EEB8-4E53-9618-0700EC79C260}" dt="2026-07-19T09:25:56.602" v="58" actId="2711"/>
          <ac:spMkLst>
            <pc:docMk/>
            <pc:sldMk cId="413457954" sldId="1519"/>
            <ac:spMk id="3" creationId="{EDBFD77D-C100-02DA-E229-570762CAFED1}"/>
          </ac:spMkLst>
        </pc:spChg>
        <pc:picChg chg="add mod">
          <ac:chgData name="Carmen Ancuta Sigartau (2425074)" userId="6686b68a-6fd1-4102-b8d6-806824e16c11" providerId="ADAL" clId="{A955FA53-EEB8-4E53-9618-0700EC79C260}" dt="2026-07-19T09:25:12.707" v="49" actId="26606"/>
          <ac:picMkLst>
            <pc:docMk/>
            <pc:sldMk cId="413457954" sldId="1519"/>
            <ac:picMk id="5" creationId="{686DFDCD-4A4D-E778-EEA1-15387457C594}"/>
          </ac:picMkLst>
        </pc:picChg>
      </pc:sldChg>
      <pc:sldChg chg="addSp delSp modSp mod chgLayout">
        <pc:chgData name="Carmen Ancuta Sigartau (2425074)" userId="6686b68a-6fd1-4102-b8d6-806824e16c11" providerId="ADAL" clId="{A955FA53-EEB8-4E53-9618-0700EC79C260}" dt="2026-07-19T09:33:43.947" v="131" actId="1076"/>
        <pc:sldMkLst>
          <pc:docMk/>
          <pc:sldMk cId="2670231423" sldId="1521"/>
        </pc:sldMkLst>
        <pc:spChg chg="add mod ord">
          <ac:chgData name="Carmen Ancuta Sigartau (2425074)" userId="6686b68a-6fd1-4102-b8d6-806824e16c11" providerId="ADAL" clId="{A955FA53-EEB8-4E53-9618-0700EC79C260}" dt="2026-07-19T09:33:43.947" v="131" actId="1076"/>
          <ac:spMkLst>
            <pc:docMk/>
            <pc:sldMk cId="2670231423" sldId="1521"/>
            <ac:spMk id="2" creationId="{DD8BEB91-3EF1-8D0D-CEC6-486388E7DE57}"/>
          </ac:spMkLst>
        </pc:spChg>
        <pc:spChg chg="mod ord">
          <ac:chgData name="Carmen Ancuta Sigartau (2425074)" userId="6686b68a-6fd1-4102-b8d6-806824e16c11" providerId="ADAL" clId="{A955FA53-EEB8-4E53-9618-0700EC79C260}" dt="2026-07-19T09:33:02.100" v="124" actId="14100"/>
          <ac:spMkLst>
            <pc:docMk/>
            <pc:sldMk cId="2670231423" sldId="1521"/>
            <ac:spMk id="3" creationId="{8EAAA04A-A2C8-0CEA-B8BA-3C0017CE7785}"/>
          </ac:spMkLst>
        </pc:spChg>
        <pc:picChg chg="add mod">
          <ac:chgData name="Carmen Ancuta Sigartau (2425074)" userId="6686b68a-6fd1-4102-b8d6-806824e16c11" providerId="ADAL" clId="{A955FA53-EEB8-4E53-9618-0700EC79C260}" dt="2026-07-19T09:33:40.197" v="130" actId="1076"/>
          <ac:picMkLst>
            <pc:docMk/>
            <pc:sldMk cId="2670231423" sldId="1521"/>
            <ac:picMk id="7" creationId="{60FFEAEF-6C75-AF8A-A6D0-5B8CBF00CFA1}"/>
          </ac:picMkLst>
        </pc:picChg>
      </pc:sldChg>
      <pc:sldChg chg="addSp delSp modSp mod chgLayout">
        <pc:chgData name="Carmen Ancuta Sigartau (2425074)" userId="6686b68a-6fd1-4102-b8d6-806824e16c11" providerId="ADAL" clId="{A955FA53-EEB8-4E53-9618-0700EC79C260}" dt="2026-07-19T10:31:34.870" v="525" actId="1076"/>
        <pc:sldMkLst>
          <pc:docMk/>
          <pc:sldMk cId="2574891817" sldId="1522"/>
        </pc:sldMkLst>
        <pc:spChg chg="mod ord">
          <ac:chgData name="Carmen Ancuta Sigartau (2425074)" userId="6686b68a-6fd1-4102-b8d6-806824e16c11" providerId="ADAL" clId="{A955FA53-EEB8-4E53-9618-0700EC79C260}" dt="2026-07-19T09:36:57.430" v="160" actId="1076"/>
          <ac:spMkLst>
            <pc:docMk/>
            <pc:sldMk cId="2574891817" sldId="1522"/>
            <ac:spMk id="2" creationId="{B0059334-3C07-901C-75A2-75F5CFACB954}"/>
          </ac:spMkLst>
        </pc:spChg>
        <pc:spChg chg="add mod">
          <ac:chgData name="Carmen Ancuta Sigartau (2425074)" userId="6686b68a-6fd1-4102-b8d6-806824e16c11" providerId="ADAL" clId="{A955FA53-EEB8-4E53-9618-0700EC79C260}" dt="2026-07-19T10:31:34.870" v="525" actId="1076"/>
          <ac:spMkLst>
            <pc:docMk/>
            <pc:sldMk cId="2574891817" sldId="1522"/>
            <ac:spMk id="5" creationId="{1BA62716-BF2D-2637-0704-B10384BBCEF4}"/>
          </ac:spMkLst>
        </pc:spChg>
        <pc:picChg chg="add mod">
          <ac:chgData name="Carmen Ancuta Sigartau (2425074)" userId="6686b68a-6fd1-4102-b8d6-806824e16c11" providerId="ADAL" clId="{A955FA53-EEB8-4E53-9618-0700EC79C260}" dt="2026-07-19T09:37:18.195" v="163" actId="1076"/>
          <ac:picMkLst>
            <pc:docMk/>
            <pc:sldMk cId="2574891817" sldId="1522"/>
            <ac:picMk id="8" creationId="{8B4CD051-CE8D-D6C1-6289-621955B503D2}"/>
          </ac:picMkLst>
        </pc:picChg>
        <pc:picChg chg="add mod">
          <ac:chgData name="Carmen Ancuta Sigartau (2425074)" userId="6686b68a-6fd1-4102-b8d6-806824e16c11" providerId="ADAL" clId="{A955FA53-EEB8-4E53-9618-0700EC79C260}" dt="2026-07-19T09:39:36.481" v="171" actId="1076"/>
          <ac:picMkLst>
            <pc:docMk/>
            <pc:sldMk cId="2574891817" sldId="1522"/>
            <ac:picMk id="9" creationId="{BEA51D04-4155-2A06-7DC5-86D049EC57F5}"/>
          </ac:picMkLst>
        </pc:picChg>
      </pc:sldChg>
      <pc:sldChg chg="addSp delSp modSp mod modClrScheme chgLayout">
        <pc:chgData name="Carmen Ancuta Sigartau (2425074)" userId="6686b68a-6fd1-4102-b8d6-806824e16c11" providerId="ADAL" clId="{A955FA53-EEB8-4E53-9618-0700EC79C260}" dt="2026-07-23T21:20:34.503" v="571" actId="1076"/>
        <pc:sldMkLst>
          <pc:docMk/>
          <pc:sldMk cId="98745891" sldId="1524"/>
        </pc:sldMkLst>
        <pc:spChg chg="mod ord">
          <ac:chgData name="Carmen Ancuta Sigartau (2425074)" userId="6686b68a-6fd1-4102-b8d6-806824e16c11" providerId="ADAL" clId="{A955FA53-EEB8-4E53-9618-0700EC79C260}" dt="2026-07-19T10:07:03.758" v="245" actId="1076"/>
          <ac:spMkLst>
            <pc:docMk/>
            <pc:sldMk cId="98745891" sldId="1524"/>
            <ac:spMk id="3" creationId="{310E306B-8A61-13F9-9F9D-B370E459E434}"/>
          </ac:spMkLst>
        </pc:spChg>
        <pc:spChg chg="add mod">
          <ac:chgData name="Carmen Ancuta Sigartau (2425074)" userId="6686b68a-6fd1-4102-b8d6-806824e16c11" providerId="ADAL" clId="{A955FA53-EEB8-4E53-9618-0700EC79C260}" dt="2026-07-23T21:16:48.566" v="559" actId="255"/>
          <ac:spMkLst>
            <pc:docMk/>
            <pc:sldMk cId="98745891" sldId="1524"/>
            <ac:spMk id="4" creationId="{3B57A307-866C-213A-DCBD-FFC2B77BB455}"/>
          </ac:spMkLst>
        </pc:spChg>
        <pc:spChg chg="add mod">
          <ac:chgData name="Carmen Ancuta Sigartau (2425074)" userId="6686b68a-6fd1-4102-b8d6-806824e16c11" providerId="ADAL" clId="{A955FA53-EEB8-4E53-9618-0700EC79C260}" dt="2026-07-23T21:20:34.503" v="571" actId="1076"/>
          <ac:spMkLst>
            <pc:docMk/>
            <pc:sldMk cId="98745891" sldId="1524"/>
            <ac:spMk id="12" creationId="{8650328F-5BE4-1DD5-1582-4DBAE6DDB392}"/>
          </ac:spMkLst>
        </pc:spChg>
        <pc:picChg chg="add mod">
          <ac:chgData name="Carmen Ancuta Sigartau (2425074)" userId="6686b68a-6fd1-4102-b8d6-806824e16c11" providerId="ADAL" clId="{A955FA53-EEB8-4E53-9618-0700EC79C260}" dt="2026-07-23T21:16:40.758" v="555" actId="1076"/>
          <ac:picMkLst>
            <pc:docMk/>
            <pc:sldMk cId="98745891" sldId="1524"/>
            <ac:picMk id="2" creationId="{1FEE3B25-B3C4-F572-6503-AC648C116544}"/>
          </ac:picMkLst>
        </pc:picChg>
        <pc:picChg chg="add mod">
          <ac:chgData name="Carmen Ancuta Sigartau (2425074)" userId="6686b68a-6fd1-4102-b8d6-806824e16c11" providerId="ADAL" clId="{A955FA53-EEB8-4E53-9618-0700EC79C260}" dt="2026-07-23T21:20:30.487" v="569" actId="1076"/>
          <ac:picMkLst>
            <pc:docMk/>
            <pc:sldMk cId="98745891" sldId="1524"/>
            <ac:picMk id="14" creationId="{4A342549-E077-A85C-9BD7-D667F0F3D4F8}"/>
          </ac:picMkLst>
        </pc:picChg>
        <pc:cxnChg chg="add mod">
          <ac:chgData name="Carmen Ancuta Sigartau (2425074)" userId="6686b68a-6fd1-4102-b8d6-806824e16c11" providerId="ADAL" clId="{A955FA53-EEB8-4E53-9618-0700EC79C260}" dt="2026-07-19T10:09:57.253" v="282" actId="14100"/>
          <ac:cxnSpMkLst>
            <pc:docMk/>
            <pc:sldMk cId="98745891" sldId="1524"/>
            <ac:cxnSpMk id="6" creationId="{030443BF-DAF0-546D-0A28-9E0D31AAAC68}"/>
          </ac:cxnSpMkLst>
        </pc:cxnChg>
      </pc:sldChg>
      <pc:sldChg chg="addSp delSp modSp mod">
        <pc:chgData name="Carmen Ancuta Sigartau (2425074)" userId="6686b68a-6fd1-4102-b8d6-806824e16c11" providerId="ADAL" clId="{A955FA53-EEB8-4E53-9618-0700EC79C260}" dt="2026-07-23T21:21:46.118" v="573" actId="14100"/>
        <pc:sldMkLst>
          <pc:docMk/>
          <pc:sldMk cId="1101520134" sldId="1525"/>
        </pc:sldMkLst>
        <pc:spChg chg="add mod">
          <ac:chgData name="Carmen Ancuta Sigartau (2425074)" userId="6686b68a-6fd1-4102-b8d6-806824e16c11" providerId="ADAL" clId="{A955FA53-EEB8-4E53-9618-0700EC79C260}" dt="2026-07-19T10:05:08.179" v="217" actId="1076"/>
          <ac:spMkLst>
            <pc:docMk/>
            <pc:sldMk cId="1101520134" sldId="1525"/>
            <ac:spMk id="5" creationId="{11E86B77-4F49-CE8F-9936-223B85CD078A}"/>
          </ac:spMkLst>
        </pc:spChg>
        <pc:spChg chg="add mod">
          <ac:chgData name="Carmen Ancuta Sigartau (2425074)" userId="6686b68a-6fd1-4102-b8d6-806824e16c11" providerId="ADAL" clId="{A955FA53-EEB8-4E53-9618-0700EC79C260}" dt="2026-07-23T21:21:46.118" v="573" actId="14100"/>
          <ac:spMkLst>
            <pc:docMk/>
            <pc:sldMk cId="1101520134" sldId="1525"/>
            <ac:spMk id="12" creationId="{8A4B1802-57AC-8252-ED28-2BE098DAFBA4}"/>
          </ac:spMkLst>
        </pc:spChg>
        <pc:picChg chg="add mod">
          <ac:chgData name="Carmen Ancuta Sigartau (2425074)" userId="6686b68a-6fd1-4102-b8d6-806824e16c11" providerId="ADAL" clId="{A955FA53-EEB8-4E53-9618-0700EC79C260}" dt="2026-07-23T21:14:51.281" v="547" actId="1076"/>
          <ac:picMkLst>
            <pc:docMk/>
            <pc:sldMk cId="1101520134" sldId="1525"/>
            <ac:picMk id="2" creationId="{4DED15E4-F2FC-4BAB-B2B6-9CA1FFCE9F21}"/>
          </ac:picMkLst>
        </pc:picChg>
        <pc:picChg chg="add mod">
          <ac:chgData name="Carmen Ancuta Sigartau (2425074)" userId="6686b68a-6fd1-4102-b8d6-806824e16c11" providerId="ADAL" clId="{A955FA53-EEB8-4E53-9618-0700EC79C260}" dt="2026-07-23T21:14:48.497" v="545" actId="1076"/>
          <ac:picMkLst>
            <pc:docMk/>
            <pc:sldMk cId="1101520134" sldId="1525"/>
            <ac:picMk id="14" creationId="{075D87CC-B259-5504-CE50-5762A71AF12F}"/>
          </ac:picMkLst>
        </pc:picChg>
      </pc:sldChg>
      <pc:sldChg chg="addSp delSp modSp mod modClrScheme chgLayout">
        <pc:chgData name="Carmen Ancuta Sigartau (2425074)" userId="6686b68a-6fd1-4102-b8d6-806824e16c11" providerId="ADAL" clId="{A955FA53-EEB8-4E53-9618-0700EC79C260}" dt="2026-07-19T09:39:59.998" v="179" actId="20577"/>
        <pc:sldMkLst>
          <pc:docMk/>
          <pc:sldMk cId="3755333559" sldId="1531"/>
        </pc:sldMkLst>
        <pc:spChg chg="add mod ord">
          <ac:chgData name="Carmen Ancuta Sigartau (2425074)" userId="6686b68a-6fd1-4102-b8d6-806824e16c11" providerId="ADAL" clId="{A955FA53-EEB8-4E53-9618-0700EC79C260}" dt="2026-07-19T09:39:59.998" v="179" actId="20577"/>
          <ac:spMkLst>
            <pc:docMk/>
            <pc:sldMk cId="3755333559" sldId="1531"/>
            <ac:spMk id="3" creationId="{BD6971BD-9457-F025-AF28-9B99E4155EB2}"/>
          </ac:spMkLst>
        </pc:spChg>
        <pc:spChg chg="mod">
          <ac:chgData name="Carmen Ancuta Sigartau (2425074)" userId="6686b68a-6fd1-4102-b8d6-806824e16c11" providerId="ADAL" clId="{A955FA53-EEB8-4E53-9618-0700EC79C260}" dt="2026-07-19T09:29:55.708" v="82" actId="26606"/>
          <ac:spMkLst>
            <pc:docMk/>
            <pc:sldMk cId="3755333559" sldId="1531"/>
            <ac:spMk id="6" creationId="{56A1E0FA-089A-1BF0-F4CC-3CFA5570F8D0}"/>
          </ac:spMkLst>
        </pc:spChg>
        <pc:picChg chg="add mod">
          <ac:chgData name="Carmen Ancuta Sigartau (2425074)" userId="6686b68a-6fd1-4102-b8d6-806824e16c11" providerId="ADAL" clId="{A955FA53-EEB8-4E53-9618-0700EC79C260}" dt="2026-07-19T09:29:55.708" v="82" actId="26606"/>
          <ac:picMkLst>
            <pc:docMk/>
            <pc:sldMk cId="3755333559" sldId="1531"/>
            <ac:picMk id="4" creationId="{6601E2C8-79B7-302B-552A-C8EDAEC2C80E}"/>
          </ac:picMkLst>
        </pc:picChg>
      </pc:sldChg>
      <pc:sldChg chg="addSp delSp modSp new mod chgLayout">
        <pc:chgData name="Carmen Ancuta Sigartau (2425074)" userId="6686b68a-6fd1-4102-b8d6-806824e16c11" providerId="ADAL" clId="{A955FA53-EEB8-4E53-9618-0700EC79C260}" dt="2026-07-23T21:18:37.364" v="563" actId="1076"/>
        <pc:sldMkLst>
          <pc:docMk/>
          <pc:sldMk cId="2077916811" sldId="1532"/>
        </pc:sldMkLst>
        <pc:spChg chg="add mod">
          <ac:chgData name="Carmen Ancuta Sigartau (2425074)" userId="6686b68a-6fd1-4102-b8d6-806824e16c11" providerId="ADAL" clId="{A955FA53-EEB8-4E53-9618-0700EC79C260}" dt="2026-07-19T10:14:44.200" v="311" actId="1076"/>
          <ac:spMkLst>
            <pc:docMk/>
            <pc:sldMk cId="2077916811" sldId="1532"/>
            <ac:spMk id="5" creationId="{7A824A6A-C973-D1CD-1232-0AAA2B9CC631}"/>
          </ac:spMkLst>
        </pc:spChg>
        <pc:spChg chg="add mod">
          <ac:chgData name="Carmen Ancuta Sigartau (2425074)" userId="6686b68a-6fd1-4102-b8d6-806824e16c11" providerId="ADAL" clId="{A955FA53-EEB8-4E53-9618-0700EC79C260}" dt="2026-07-23T21:17:00.193" v="561" actId="20577"/>
          <ac:spMkLst>
            <pc:docMk/>
            <pc:sldMk cId="2077916811" sldId="1532"/>
            <ac:spMk id="7" creationId="{6436B3D2-C8AE-807B-4836-3837D6A7C080}"/>
          </ac:spMkLst>
        </pc:spChg>
        <pc:spChg chg="add mod">
          <ac:chgData name="Carmen Ancuta Sigartau (2425074)" userId="6686b68a-6fd1-4102-b8d6-806824e16c11" providerId="ADAL" clId="{A955FA53-EEB8-4E53-9618-0700EC79C260}" dt="2026-07-19T10:18:49.475" v="343" actId="14100"/>
          <ac:spMkLst>
            <pc:docMk/>
            <pc:sldMk cId="2077916811" sldId="1532"/>
            <ac:spMk id="15" creationId="{2E471857-7C97-E98D-BA5C-E33E59D7AE0B}"/>
          </ac:spMkLst>
        </pc:spChg>
        <pc:picChg chg="add mod">
          <ac:chgData name="Carmen Ancuta Sigartau (2425074)" userId="6686b68a-6fd1-4102-b8d6-806824e16c11" providerId="ADAL" clId="{A955FA53-EEB8-4E53-9618-0700EC79C260}" dt="2026-07-23T21:18:37.364" v="563" actId="1076"/>
          <ac:picMkLst>
            <pc:docMk/>
            <pc:sldMk cId="2077916811" sldId="1532"/>
            <ac:picMk id="2" creationId="{A08A6EC3-670A-810A-E861-73B88A19D96E}"/>
          </ac:picMkLst>
        </pc:picChg>
        <pc:picChg chg="add mod">
          <ac:chgData name="Carmen Ancuta Sigartau (2425074)" userId="6686b68a-6fd1-4102-b8d6-806824e16c11" providerId="ADAL" clId="{A955FA53-EEB8-4E53-9618-0700EC79C260}" dt="2026-07-19T10:19:20.789" v="349" actId="1076"/>
          <ac:picMkLst>
            <pc:docMk/>
            <pc:sldMk cId="2077916811" sldId="1532"/>
            <ac:picMk id="16" creationId="{2F3269B9-F292-AE73-3275-3D7C5DE77831}"/>
          </ac:picMkLst>
        </pc:picChg>
        <pc:cxnChg chg="add mod">
          <ac:chgData name="Carmen Ancuta Sigartau (2425074)" userId="6686b68a-6fd1-4102-b8d6-806824e16c11" providerId="ADAL" clId="{A955FA53-EEB8-4E53-9618-0700EC79C260}" dt="2026-07-19T10:18:31.691" v="337" actId="14100"/>
          <ac:cxnSpMkLst>
            <pc:docMk/>
            <pc:sldMk cId="2077916811" sldId="1532"/>
            <ac:cxnSpMk id="8" creationId="{D96480B6-781C-CB8F-A54D-D12F13CD199F}"/>
          </ac:cxnSpMkLst>
        </pc:cxnChg>
      </pc:sldChg>
      <pc:sldChg chg="addSp delSp modSp new mod chgLayout">
        <pc:chgData name="Carmen Ancuta Sigartau (2425074)" userId="6686b68a-6fd1-4102-b8d6-806824e16c11" providerId="ADAL" clId="{A955FA53-EEB8-4E53-9618-0700EC79C260}" dt="2026-07-19T10:31:48.037" v="527" actId="1076"/>
        <pc:sldMkLst>
          <pc:docMk/>
          <pc:sldMk cId="2519792381" sldId="1533"/>
        </pc:sldMkLst>
        <pc:spChg chg="mod ord">
          <ac:chgData name="Carmen Ancuta Sigartau (2425074)" userId="6686b68a-6fd1-4102-b8d6-806824e16c11" providerId="ADAL" clId="{A955FA53-EEB8-4E53-9618-0700EC79C260}" dt="2026-07-19T10:20:36.257" v="366" actId="113"/>
          <ac:spMkLst>
            <pc:docMk/>
            <pc:sldMk cId="2519792381" sldId="1533"/>
            <ac:spMk id="2" creationId="{64EDE277-7C4B-77AD-86DB-D3490C7B92D1}"/>
          </ac:spMkLst>
        </pc:spChg>
        <pc:spChg chg="add mod">
          <ac:chgData name="Carmen Ancuta Sigartau (2425074)" userId="6686b68a-6fd1-4102-b8d6-806824e16c11" providerId="ADAL" clId="{A955FA53-EEB8-4E53-9618-0700EC79C260}" dt="2026-07-19T10:31:48.037" v="527" actId="1076"/>
          <ac:spMkLst>
            <pc:docMk/>
            <pc:sldMk cId="2519792381" sldId="1533"/>
            <ac:spMk id="7" creationId="{8D513FB6-31F4-266A-1C44-D8906D910EF4}"/>
          </ac:spMkLst>
        </pc:spChg>
        <pc:picChg chg="add mod">
          <ac:chgData name="Carmen Ancuta Sigartau (2425074)" userId="6686b68a-6fd1-4102-b8d6-806824e16c11" providerId="ADAL" clId="{A955FA53-EEB8-4E53-9618-0700EC79C260}" dt="2026-07-19T10:21:11.551" v="376" actId="1076"/>
          <ac:picMkLst>
            <pc:docMk/>
            <pc:sldMk cId="2519792381" sldId="1533"/>
            <ac:picMk id="8" creationId="{36FE9E6F-B314-CFE9-E0EB-B4A47F4EB273}"/>
          </ac:picMkLst>
        </pc:picChg>
      </pc:sldChg>
      <pc:sldChg chg="addSp delSp modSp new mod modClrScheme chgLayout">
        <pc:chgData name="Carmen Ancuta Sigartau (2425074)" userId="6686b68a-6fd1-4102-b8d6-806824e16c11" providerId="ADAL" clId="{A955FA53-EEB8-4E53-9618-0700EC79C260}" dt="2026-07-23T21:24:05.184" v="579" actId="11530"/>
        <pc:sldMkLst>
          <pc:docMk/>
          <pc:sldMk cId="3001915814" sldId="1534"/>
        </pc:sldMkLst>
        <pc:spChg chg="del mod ord">
          <ac:chgData name="Carmen Ancuta Sigartau (2425074)" userId="6686b68a-6fd1-4102-b8d6-806824e16c11" providerId="ADAL" clId="{A955FA53-EEB8-4E53-9618-0700EC79C260}" dt="2026-07-23T21:21:56.117" v="574" actId="478"/>
          <ac:spMkLst>
            <pc:docMk/>
            <pc:sldMk cId="3001915814" sldId="1534"/>
            <ac:spMk id="2" creationId="{407D557B-EE42-8BB2-7BE4-F299A4F4D6BD}"/>
          </ac:spMkLst>
        </pc:spChg>
        <pc:spChg chg="add mod">
          <ac:chgData name="Carmen Ancuta Sigartau (2425074)" userId="6686b68a-6fd1-4102-b8d6-806824e16c11" providerId="ADAL" clId="{A955FA53-EEB8-4E53-9618-0700EC79C260}" dt="2026-07-19T10:22:19.019" v="392" actId="1076"/>
          <ac:spMkLst>
            <pc:docMk/>
            <pc:sldMk cId="3001915814" sldId="1534"/>
            <ac:spMk id="7" creationId="{C8065028-D2AD-9DC7-2CA7-3DE231AB000F}"/>
          </ac:spMkLst>
        </pc:spChg>
        <pc:spChg chg="add mod">
          <ac:chgData name="Carmen Ancuta Sigartau (2425074)" userId="6686b68a-6fd1-4102-b8d6-806824e16c11" providerId="ADAL" clId="{A955FA53-EEB8-4E53-9618-0700EC79C260}" dt="2026-07-23T21:24:00.233" v="577" actId="12"/>
          <ac:spMkLst>
            <pc:docMk/>
            <pc:sldMk cId="3001915814" sldId="1534"/>
            <ac:spMk id="9" creationId="{DCE9A954-5605-139D-0965-F7D08F81D3D2}"/>
          </ac:spMkLst>
        </pc:spChg>
        <pc:picChg chg="add mod">
          <ac:chgData name="Carmen Ancuta Sigartau (2425074)" userId="6686b68a-6fd1-4102-b8d6-806824e16c11" providerId="ADAL" clId="{A955FA53-EEB8-4E53-9618-0700EC79C260}" dt="2026-07-23T21:24:05.184" v="579" actId="11530"/>
          <ac:picMkLst>
            <pc:docMk/>
            <pc:sldMk cId="3001915814" sldId="1534"/>
            <ac:picMk id="10" creationId="{38ADF05D-9AA3-82D7-398A-E5CA8A4BEAC4}"/>
          </ac:picMkLst>
        </pc:picChg>
      </pc:sldChg>
      <pc:sldChg chg="addSp delSp modSp new mod modClrScheme chgLayout">
        <pc:chgData name="Carmen Ancuta Sigartau (2425074)" userId="6686b68a-6fd1-4102-b8d6-806824e16c11" providerId="ADAL" clId="{A955FA53-EEB8-4E53-9618-0700EC79C260}" dt="2026-07-19T10:23:17.273" v="413" actId="931"/>
        <pc:sldMkLst>
          <pc:docMk/>
          <pc:sldMk cId="301646648" sldId="1535"/>
        </pc:sldMkLst>
        <pc:spChg chg="mod ord">
          <ac:chgData name="Carmen Ancuta Sigartau (2425074)" userId="6686b68a-6fd1-4102-b8d6-806824e16c11" providerId="ADAL" clId="{A955FA53-EEB8-4E53-9618-0700EC79C260}" dt="2026-07-19T10:23:03.834" v="412" actId="20577"/>
          <ac:spMkLst>
            <pc:docMk/>
            <pc:sldMk cId="301646648" sldId="1535"/>
            <ac:spMk id="2" creationId="{B929B57C-0323-28D2-4EB3-2DCA97D0835C}"/>
          </ac:spMkLst>
        </pc:spChg>
        <pc:picChg chg="add mod ord">
          <ac:chgData name="Carmen Ancuta Sigartau (2425074)" userId="6686b68a-6fd1-4102-b8d6-806824e16c11" providerId="ADAL" clId="{A955FA53-EEB8-4E53-9618-0700EC79C260}" dt="2026-07-19T10:23:17.273" v="413" actId="931"/>
          <ac:picMkLst>
            <pc:docMk/>
            <pc:sldMk cId="301646648" sldId="1535"/>
            <ac:picMk id="5" creationId="{7CC16CAC-BA0D-1528-4D0D-9ABA17523CA9}"/>
          </ac:picMkLst>
        </pc:picChg>
      </pc:sldChg>
      <pc:sldChg chg="addSp delSp modSp new add del mod chgLayout">
        <pc:chgData name="Carmen Ancuta Sigartau (2425074)" userId="6686b68a-6fd1-4102-b8d6-806824e16c11" providerId="ADAL" clId="{A955FA53-EEB8-4E53-9618-0700EC79C260}" dt="2026-07-23T21:14:59.662" v="548" actId="2696"/>
        <pc:sldMkLst>
          <pc:docMk/>
          <pc:sldMk cId="2456872850" sldId="153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7/23/26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7/23/26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40278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8567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361688" cy="3475236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7" y="4731335"/>
            <a:ext cx="4206240" cy="118458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47402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411480"/>
            <a:ext cx="4654296" cy="3739896"/>
          </a:xfrm>
        </p:spPr>
        <p:txBody>
          <a:bodyPr anchor="t">
            <a:normAutofit/>
          </a:bodyPr>
          <a:lstStyle>
            <a:lvl1pPr algn="l"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96128" y="0"/>
            <a:ext cx="6595872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5916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59" y="454426"/>
            <a:ext cx="9966960" cy="2011680"/>
          </a:xfrm>
        </p:spPr>
        <p:txBody>
          <a:bodyPr anchor="t" anchorCtr="0">
            <a:noAutofit/>
          </a:bodyPr>
          <a:lstStyle>
            <a:lvl1pPr algn="l">
              <a:defRPr sz="7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341033" y="454435"/>
            <a:ext cx="1485206" cy="1980986"/>
          </a:xfrm>
        </p:spPr>
        <p:txBody>
          <a:bodyPr anchor="t">
            <a:normAutofit/>
          </a:bodyPr>
          <a:lstStyle>
            <a:lvl1pPr marL="0" indent="0" algn="r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603863"/>
            <a:ext cx="12191999" cy="4254137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18450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457200"/>
            <a:ext cx="7478991" cy="3635797"/>
          </a:xfrm>
        </p:spPr>
        <p:txBody>
          <a:bodyPr anchor="t">
            <a:normAutofit/>
          </a:bodyPr>
          <a:lstStyle>
            <a:lvl1pPr algn="l">
              <a:defRPr sz="7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4473553"/>
            <a:ext cx="6655522" cy="154533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85696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854239"/>
            <a:ext cx="7876287" cy="3592629"/>
          </a:xfrm>
        </p:spPr>
        <p:txBody>
          <a:bodyPr anchor="b">
            <a:normAutofit/>
          </a:bodyPr>
          <a:lstStyle>
            <a:lvl1pPr algn="l">
              <a:defRPr sz="7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4617138"/>
            <a:ext cx="7375466" cy="101498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24065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318302"/>
            <a:ext cx="8229600" cy="2621154"/>
          </a:xfrm>
        </p:spPr>
        <p:txBody>
          <a:bodyPr anchor="b">
            <a:noAutofit/>
          </a:bodyPr>
          <a:lstStyle>
            <a:lvl1pPr algn="ctr">
              <a:defRPr sz="7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96555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1554480"/>
            <a:ext cx="7772400" cy="4572000"/>
          </a:xfrm>
        </p:spPr>
        <p:txBody>
          <a:bodyPr anchor="b">
            <a:normAutofit/>
          </a:bodyPr>
          <a:lstStyle>
            <a:lvl1pPr algn="l">
              <a:defRPr sz="7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80808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4672379"/>
            <a:ext cx="11430000" cy="2011680"/>
          </a:xfrm>
        </p:spPr>
        <p:txBody>
          <a:bodyPr anchor="b">
            <a:noAutofit/>
          </a:bodyPr>
          <a:lstStyle>
            <a:lvl1pPr algn="l">
              <a:defRPr sz="7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869C3687-0CCA-1A11-F3DC-36C3F4E1F81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263081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96672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65760"/>
            <a:ext cx="8467558" cy="1554480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65760" y="2333860"/>
            <a:ext cx="8467558" cy="3689909"/>
          </a:xfrm>
        </p:spPr>
        <p:txBody>
          <a:bodyPr>
            <a:normAutofit/>
          </a:bodyPr>
          <a:lstStyle>
            <a:lvl1pPr marL="0" indent="0">
              <a:buFont typeface="+mj-lt"/>
              <a:buNone/>
              <a:defRPr sz="1800"/>
            </a:lvl1pPr>
            <a:lvl2pPr marL="228600" indent="0">
              <a:buFont typeface="+mj-lt"/>
              <a:buNone/>
              <a:defRPr sz="1600"/>
            </a:lvl2pPr>
            <a:lvl3pPr marL="457200" indent="0">
              <a:buFont typeface="+mj-lt"/>
              <a:buNone/>
              <a:defRPr sz="1400"/>
            </a:lvl3pPr>
            <a:lvl4pPr marL="685800" indent="0">
              <a:buFont typeface="+mj-lt"/>
              <a:buNone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88639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320" y="457200"/>
            <a:ext cx="4663440" cy="1554480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D9CAE8A8-A4C5-200F-8E7E-371FCA60205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1" y="0"/>
            <a:ext cx="6715837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132320" y="2743200"/>
            <a:ext cx="4663440" cy="3337560"/>
          </a:xfrm>
        </p:spPr>
        <p:txBody>
          <a:bodyPr>
            <a:normAutofit/>
          </a:bodyPr>
          <a:lstStyle>
            <a:lvl1pPr marL="0" indent="0">
              <a:buFont typeface="+mj-lt"/>
              <a:buNone/>
              <a:defRPr sz="1600"/>
            </a:lvl1pPr>
            <a:lvl2pPr marL="228600" indent="0">
              <a:buFont typeface="+mj-lt"/>
              <a:buNone/>
              <a:defRPr sz="1400"/>
            </a:lvl2pPr>
            <a:lvl3pPr marL="457200" indent="0">
              <a:buFont typeface="+mj-lt"/>
              <a:buNone/>
              <a:defRPr sz="12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35095" y="6245352"/>
            <a:ext cx="199668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10037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429" y="453895"/>
            <a:ext cx="4114800" cy="1920240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64429" y="2855041"/>
            <a:ext cx="4114800" cy="3337560"/>
          </a:xfrm>
        </p:spPr>
        <p:txBody>
          <a:bodyPr>
            <a:normAutofit/>
          </a:bodyPr>
          <a:lstStyle>
            <a:lvl1pPr marL="0" indent="0">
              <a:buFont typeface="+mj-lt"/>
              <a:buNone/>
              <a:defRPr sz="1600"/>
            </a:lvl1pPr>
            <a:lvl2pPr marL="228600" indent="0">
              <a:buFont typeface="+mj-lt"/>
              <a:buNone/>
              <a:defRPr sz="1400"/>
            </a:lvl2pPr>
            <a:lvl3pPr marL="457200" indent="0">
              <a:buFont typeface="+mj-lt"/>
              <a:buNone/>
              <a:defRPr sz="12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844988" y="0"/>
            <a:ext cx="7347011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49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4430" y="6245352"/>
            <a:ext cx="77525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36901" y="6249802"/>
            <a:ext cx="276607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53213" y="62498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84113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16395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2385975"/>
            <a:ext cx="5326027" cy="2454796"/>
          </a:xfrm>
        </p:spPr>
        <p:txBody>
          <a:bodyPr>
            <a:noAutofit/>
          </a:bodyPr>
          <a:lstStyle>
            <a:lvl1pPr>
              <a:defRPr sz="7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00800" y="2386584"/>
            <a:ext cx="4846827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37571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27443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371600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371600"/>
            <a:ext cx="5681662" cy="48180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814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731520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731520"/>
            <a:ext cx="6159500" cy="53908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73387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3" y="365760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365760"/>
            <a:ext cx="7315200" cy="58064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93192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59" y="365760"/>
            <a:ext cx="11459937" cy="1920240"/>
          </a:xfrm>
        </p:spPr>
        <p:txBody>
          <a:bodyPr anchor="t" anchorCtr="0">
            <a:no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2817340"/>
            <a:ext cx="11459937" cy="333096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39805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59" y="365760"/>
            <a:ext cx="8229600" cy="1920240"/>
          </a:xfrm>
        </p:spPr>
        <p:txBody>
          <a:bodyPr anchor="b" anchorCtr="0">
            <a:no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7680" y="2651759"/>
            <a:ext cx="7447661" cy="33832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6272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8937" y="365760"/>
            <a:ext cx="6093225" cy="11430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793885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38937" y="1645920"/>
            <a:ext cx="6071616" cy="44897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538937" y="6245352"/>
            <a:ext cx="333758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327674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0" y="365759"/>
            <a:ext cx="6720840" cy="27432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698332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r="256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20640" y="3474719"/>
            <a:ext cx="6720840" cy="26517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120640" y="6245352"/>
            <a:ext cx="333758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415320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65760"/>
            <a:ext cx="6135624" cy="11430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65760" y="1645920"/>
            <a:ext cx="6135624" cy="44897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245352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24535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4" y="0"/>
            <a:ext cx="4791456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07407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5736" y="320040"/>
            <a:ext cx="6858000" cy="93268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23360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45736" y="1380744"/>
            <a:ext cx="6858000" cy="498348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245352"/>
            <a:ext cx="349431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614195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7359" y="365760"/>
            <a:ext cx="10058400" cy="192024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1357916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0" y="2651760"/>
            <a:ext cx="7498080" cy="320040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737359" y="6245352"/>
            <a:ext cx="349431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5468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65760"/>
            <a:ext cx="6858000" cy="93268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65760" y="1280160"/>
            <a:ext cx="6858000" cy="498348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245352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24535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2" y="0"/>
            <a:ext cx="4100267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2886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3808" y="365760"/>
            <a:ext cx="4361688" cy="152704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11509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53745" y="1920240"/>
            <a:ext cx="4362450" cy="409575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245352"/>
            <a:ext cx="162277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569203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65760"/>
            <a:ext cx="4361688" cy="152704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65760" y="2011680"/>
            <a:ext cx="4360863" cy="409575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245352"/>
            <a:ext cx="203107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24535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24535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5480" y="0"/>
            <a:ext cx="6446520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023225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365760"/>
            <a:ext cx="4522936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492240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4888" y="1380744"/>
            <a:ext cx="4512601" cy="498348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245352"/>
            <a:ext cx="177202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8682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65760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65760" y="1380744"/>
            <a:ext cx="4572000" cy="498348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245352"/>
            <a:ext cx="203107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24535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24535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0"/>
            <a:ext cx="6274279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07002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65758"/>
            <a:ext cx="5120640" cy="411480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65760" y="4572000"/>
            <a:ext cx="5120640" cy="160020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245352"/>
            <a:ext cx="203107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24535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24535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0"/>
            <a:ext cx="6274279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754805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365760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0" y="2011680"/>
            <a:ext cx="3401568" cy="409575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212663" y="6245352"/>
            <a:ext cx="92237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135035" y="6245352"/>
            <a:ext cx="2546891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953798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65760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65760" y="2011680"/>
            <a:ext cx="3401568" cy="409575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245352"/>
            <a:ext cx="106762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04785" y="624535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0426" y="624535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145123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3102" y="1078992"/>
            <a:ext cx="3273552" cy="1942773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440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245352"/>
            <a:ext cx="100365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245352"/>
            <a:ext cx="233516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004809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616195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20122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822960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354D11-E891-101E-685B-19466DD1AFD2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65760" y="365760"/>
            <a:ext cx="349431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869FA7-81EA-0ABA-EF1C-4B30F2BC8F9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40849" y="3657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BCBEB9-FDBF-9149-EFC9-B0A651C33EF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396490" y="3657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822960"/>
            <a:ext cx="777240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447230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65760"/>
            <a:ext cx="10972802" cy="970463"/>
          </a:xfrm>
        </p:spPr>
        <p:txBody>
          <a:bodyPr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5760" y="1645920"/>
            <a:ext cx="6172200" cy="4425696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24344" y="1645920"/>
            <a:ext cx="4251960" cy="44288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97575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65760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365760" y="2103120"/>
            <a:ext cx="4672584" cy="4041648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17920" y="365760"/>
            <a:ext cx="5585925" cy="57832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2874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65760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5760" y="2103120"/>
            <a:ext cx="3490176" cy="4041648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5088" y="365760"/>
            <a:ext cx="6561138" cy="57594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55058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866588"/>
            <a:ext cx="5897880" cy="1353312"/>
          </a:xfrm>
        </p:spPr>
        <p:txBody>
          <a:bodyPr>
            <a:noAutofit/>
          </a:bodyPr>
          <a:lstStyle>
            <a:lvl1pPr>
              <a:lnSpc>
                <a:spcPct val="85000"/>
              </a:lnSpc>
              <a:defRPr sz="44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3639" y="714714"/>
            <a:ext cx="10826496" cy="4334256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05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97409841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14" y="4480560"/>
            <a:ext cx="10745191" cy="1828800"/>
          </a:xfrm>
        </p:spPr>
        <p:txBody>
          <a:bodyPr>
            <a:noAutofit/>
          </a:bodyPr>
          <a:lstStyle>
            <a:lvl1pPr>
              <a:lnSpc>
                <a:spcPct val="85000"/>
              </a:lnSpc>
              <a:defRPr sz="44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10826496" cy="4334256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05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02683198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64608"/>
            <a:ext cx="7525512" cy="1545336"/>
          </a:xfrm>
        </p:spPr>
        <p:txBody>
          <a:bodyPr>
            <a:noAutofit/>
          </a:bodyPr>
          <a:lstStyle>
            <a:lvl1pPr algn="ctr">
              <a:lnSpc>
                <a:spcPct val="85000"/>
              </a:lnSpc>
              <a:defRPr sz="44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305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8887519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64608"/>
            <a:ext cx="7525512" cy="1545336"/>
          </a:xfrm>
        </p:spPr>
        <p:txBody>
          <a:bodyPr>
            <a:noAutofit/>
          </a:bodyPr>
          <a:lstStyle>
            <a:lvl1pPr algn="ctr">
              <a:lnSpc>
                <a:spcPct val="85000"/>
              </a:lnSpc>
              <a:defRPr sz="44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305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7379525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Autofit/>
          </a:bodyPr>
          <a:lstStyle>
            <a:lvl1pPr marL="0" indent="0">
              <a:lnSpc>
                <a:spcPct val="85000"/>
              </a:lnSpc>
              <a:buNone/>
              <a:defRPr sz="7200" b="0" cap="all" spc="-100" baseline="0"/>
            </a:lvl1pPr>
            <a:lvl2pPr marL="228600" indent="0">
              <a:lnSpc>
                <a:spcPct val="85000"/>
              </a:lnSpc>
              <a:buNone/>
              <a:defRPr sz="6600" b="0" cap="all" spc="-100" baseline="0"/>
            </a:lvl2pPr>
            <a:lvl3pPr marL="457200" indent="0">
              <a:lnSpc>
                <a:spcPct val="85000"/>
              </a:lnSpc>
              <a:buNone/>
              <a:defRPr sz="6000" b="0" cap="all" spc="-100" baseline="0"/>
            </a:lvl3pPr>
            <a:lvl4pPr marL="685800" indent="0">
              <a:lnSpc>
                <a:spcPct val="85000"/>
              </a:lnSpc>
              <a:buNone/>
              <a:defRPr sz="5400" b="0" cap="all" spc="-100" baseline="0"/>
            </a:lvl4pPr>
            <a:lvl5pPr marL="914400" indent="0">
              <a:lnSpc>
                <a:spcPct val="85000"/>
              </a:lnSpc>
              <a:buNone/>
              <a:defRPr sz="4800" b="0" cap="all" spc="-100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8579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65760" y="1929384"/>
            <a:ext cx="8266176" cy="4142232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7200" b="0" cap="all" spc="-100" baseline="0"/>
            </a:lvl1pPr>
            <a:lvl2pPr marL="228600" indent="0">
              <a:lnSpc>
                <a:spcPct val="85000"/>
              </a:lnSpc>
              <a:buNone/>
              <a:defRPr sz="6600" b="0" cap="all" spc="-100" baseline="0"/>
            </a:lvl2pPr>
            <a:lvl3pPr marL="457200" indent="0">
              <a:lnSpc>
                <a:spcPct val="85000"/>
              </a:lnSpc>
              <a:buNone/>
              <a:defRPr sz="6000" b="0" cap="all" spc="-100" baseline="0"/>
            </a:lvl3pPr>
            <a:lvl4pPr marL="685800" indent="0">
              <a:lnSpc>
                <a:spcPct val="85000"/>
              </a:lnSpc>
              <a:buNone/>
              <a:defRPr sz="5400" b="0" cap="all" spc="-100" baseline="0"/>
            </a:lvl4pPr>
            <a:lvl5pPr marL="914400" indent="0">
              <a:lnSpc>
                <a:spcPct val="85000"/>
              </a:lnSpc>
              <a:buNone/>
              <a:defRPr sz="4800" b="0" cap="all" spc="-100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413339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65760" y="365760"/>
            <a:ext cx="8266176" cy="5605272"/>
          </a:xfrm>
        </p:spPr>
        <p:txBody>
          <a:bodyPr anchor="t">
            <a:noAutofit/>
          </a:bodyPr>
          <a:lstStyle>
            <a:lvl1pPr marL="0" indent="0">
              <a:lnSpc>
                <a:spcPct val="85000"/>
              </a:lnSpc>
              <a:buNone/>
              <a:defRPr sz="7200" b="0" cap="all" spc="-100" baseline="0"/>
            </a:lvl1pPr>
            <a:lvl2pPr marL="228600" indent="0">
              <a:lnSpc>
                <a:spcPct val="85000"/>
              </a:lnSpc>
              <a:buNone/>
              <a:defRPr sz="6600" b="0" cap="all" spc="-100" baseline="0"/>
            </a:lvl2pPr>
            <a:lvl3pPr marL="457200" indent="0">
              <a:lnSpc>
                <a:spcPct val="85000"/>
              </a:lnSpc>
              <a:buNone/>
              <a:defRPr sz="6000" b="0" cap="all" spc="-100" baseline="0"/>
            </a:lvl3pPr>
            <a:lvl4pPr marL="685800" indent="0">
              <a:lnSpc>
                <a:spcPct val="85000"/>
              </a:lnSpc>
              <a:buNone/>
              <a:defRPr sz="5400" b="0" cap="all" spc="-100" baseline="0"/>
            </a:lvl4pPr>
            <a:lvl5pPr marL="914400" indent="0">
              <a:lnSpc>
                <a:spcPct val="85000"/>
              </a:lnSpc>
              <a:buNone/>
              <a:defRPr sz="4800" b="0" cap="all" spc="-100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39708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09600" y="685799"/>
            <a:ext cx="10972800" cy="5486402"/>
          </a:xfrm>
        </p:spPr>
        <p:txBody>
          <a:bodyPr anchor="t" anchorCtr="0">
            <a:noAutofit/>
          </a:bodyPr>
          <a:lstStyle>
            <a:lvl1pPr marL="0" indent="0">
              <a:lnSpc>
                <a:spcPct val="85000"/>
              </a:lnSpc>
              <a:buNone/>
              <a:defRPr sz="9600" b="0" cap="all" spc="-100" baseline="0"/>
            </a:lvl1pPr>
            <a:lvl2pPr marL="228600" indent="0">
              <a:lnSpc>
                <a:spcPct val="85000"/>
              </a:lnSpc>
              <a:buNone/>
              <a:defRPr sz="8800" b="0" cap="all" spc="-100" baseline="0"/>
            </a:lvl2pPr>
            <a:lvl3pPr marL="457200" indent="0">
              <a:lnSpc>
                <a:spcPct val="85000"/>
              </a:lnSpc>
              <a:buNone/>
              <a:defRPr sz="8000" b="0" cap="all" spc="-100" baseline="0"/>
            </a:lvl3pPr>
            <a:lvl4pPr marL="685800" indent="0">
              <a:lnSpc>
                <a:spcPct val="85000"/>
              </a:lnSpc>
              <a:buNone/>
              <a:defRPr sz="7200" b="0" cap="all" spc="-100" baseline="0"/>
            </a:lvl4pPr>
            <a:lvl5pPr marL="914400" indent="0">
              <a:lnSpc>
                <a:spcPct val="85000"/>
              </a:lnSpc>
              <a:buNone/>
              <a:defRPr sz="6600" b="0" cap="all" spc="-100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812172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5800" y="694944"/>
            <a:ext cx="8970264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400" b="0" i="0" cap="none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85799" y="1364105"/>
            <a:ext cx="8970264" cy="4762375"/>
          </a:xfrm>
        </p:spPr>
        <p:txBody>
          <a:bodyPr anchor="b" anchorCtr="0">
            <a:normAutofit/>
          </a:bodyPr>
          <a:lstStyle>
            <a:lvl1pPr marL="164592" indent="-164592">
              <a:lnSpc>
                <a:spcPct val="85000"/>
              </a:lnSpc>
              <a:spcBef>
                <a:spcPts val="0"/>
              </a:spcBef>
              <a:buNone/>
              <a:defRPr sz="8000" cap="all" spc="-150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8346015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349240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400" b="0" cap="none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5000"/>
              </a:lnSpc>
              <a:spcBef>
                <a:spcPts val="0"/>
              </a:spcBef>
              <a:buNone/>
              <a:defRPr sz="6000" cap="all" spc="-150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42958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5760" y="52120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600" b="1" cap="none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65760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5000"/>
              </a:lnSpc>
              <a:spcBef>
                <a:spcPts val="0"/>
              </a:spcBef>
              <a:buNone/>
              <a:defRPr sz="6000" cap="all" spc="-150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056809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5800" y="694944"/>
            <a:ext cx="8970264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400" b="0" i="0" cap="none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85799" y="1364105"/>
            <a:ext cx="8970264" cy="4762375"/>
          </a:xfrm>
        </p:spPr>
        <p:txBody>
          <a:bodyPr anchor="b" anchorCtr="0">
            <a:normAutofit/>
          </a:bodyPr>
          <a:lstStyle>
            <a:lvl1pPr marL="164592" indent="-164592">
              <a:lnSpc>
                <a:spcPct val="85000"/>
              </a:lnSpc>
              <a:spcBef>
                <a:spcPts val="0"/>
              </a:spcBef>
              <a:buNone/>
              <a:defRPr sz="8000" cap="all" spc="-150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6771519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65760"/>
            <a:ext cx="10741152" cy="11322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576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23436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876284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59" y="1554480"/>
            <a:ext cx="11459937" cy="1132258"/>
          </a:xfrm>
        </p:spPr>
        <p:txBody>
          <a:bodyPr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11DD3132-F9B1-6253-54E0-68349505382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1" y="0"/>
            <a:ext cx="12192000" cy="13716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1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5760" y="3017520"/>
            <a:ext cx="5577840" cy="31089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70570" y="3017520"/>
            <a:ext cx="5577840" cy="31089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780647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65760"/>
            <a:ext cx="10745788" cy="114329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576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22774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5760" y="2387600"/>
            <a:ext cx="5157788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22774" y="2387600"/>
            <a:ext cx="5183188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93297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933399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435627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65760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65760" y="2194560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0" y="365760"/>
            <a:ext cx="6440258" cy="575510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9200812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65760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65760" y="2651760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365760"/>
            <a:ext cx="6519080" cy="5779007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634798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1847088"/>
            <a:ext cx="7342307" cy="1133856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65760" y="3291840"/>
            <a:ext cx="10890374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02613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1627318"/>
            <a:ext cx="8430767" cy="1842020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65760" y="3622674"/>
            <a:ext cx="8430639" cy="1279615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2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0961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2498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40849" y="62498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6490" y="62498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5760" y="1554480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6576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8967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7" r:id="rId11"/>
    <p:sldLayoutId id="2147483788" r:id="rId12"/>
    <p:sldLayoutId id="2147483789" r:id="rId13"/>
    <p:sldLayoutId id="2147483790" r:id="rId14"/>
    <p:sldLayoutId id="2147483838" r:id="rId15"/>
    <p:sldLayoutId id="2147483791" r:id="rId16"/>
    <p:sldLayoutId id="2147483792" r:id="rId17"/>
    <p:sldLayoutId id="2147483793" r:id="rId18"/>
    <p:sldLayoutId id="2147483794" r:id="rId19"/>
    <p:sldLayoutId id="2147483795" r:id="rId20"/>
    <p:sldLayoutId id="2147483796" r:id="rId21"/>
    <p:sldLayoutId id="2147483797" r:id="rId22"/>
    <p:sldLayoutId id="2147483798" r:id="rId23"/>
    <p:sldLayoutId id="2147483799" r:id="rId24"/>
    <p:sldLayoutId id="2147483800" r:id="rId25"/>
    <p:sldLayoutId id="2147483801" r:id="rId26"/>
    <p:sldLayoutId id="2147483802" r:id="rId27"/>
    <p:sldLayoutId id="2147483803" r:id="rId28"/>
    <p:sldLayoutId id="2147483804" r:id="rId29"/>
    <p:sldLayoutId id="2147483805" r:id="rId30"/>
    <p:sldLayoutId id="2147483806" r:id="rId31"/>
    <p:sldLayoutId id="2147483840" r:id="rId32"/>
    <p:sldLayoutId id="2147483807" r:id="rId33"/>
    <p:sldLayoutId id="2147483808" r:id="rId34"/>
    <p:sldLayoutId id="2147483809" r:id="rId35"/>
    <p:sldLayoutId id="2147483810" r:id="rId36"/>
    <p:sldLayoutId id="2147483811" r:id="rId37"/>
    <p:sldLayoutId id="2147483812" r:id="rId38"/>
    <p:sldLayoutId id="2147483813" r:id="rId39"/>
    <p:sldLayoutId id="2147483814" r:id="rId40"/>
    <p:sldLayoutId id="2147483815" r:id="rId41"/>
    <p:sldLayoutId id="2147483816" r:id="rId42"/>
    <p:sldLayoutId id="2147483817" r:id="rId43"/>
    <p:sldLayoutId id="2147483818" r:id="rId44"/>
    <p:sldLayoutId id="2147483819" r:id="rId45"/>
    <p:sldLayoutId id="2147483820" r:id="rId46"/>
    <p:sldLayoutId id="2147483822" r:id="rId47"/>
    <p:sldLayoutId id="2147483823" r:id="rId48"/>
    <p:sldLayoutId id="2147483821" r:id="rId49"/>
    <p:sldLayoutId id="2147483824" r:id="rId50"/>
    <p:sldLayoutId id="2147483826" r:id="rId51"/>
    <p:sldLayoutId id="2147483827" r:id="rId52"/>
    <p:sldLayoutId id="2147483839" r:id="rId53"/>
    <p:sldLayoutId id="2147483828" r:id="rId54"/>
    <p:sldLayoutId id="2147483829" r:id="rId55"/>
    <p:sldLayoutId id="2147483830" r:id="rId56"/>
    <p:sldLayoutId id="2147483831" r:id="rId57"/>
    <p:sldLayoutId id="2147483832" r:id="rId58"/>
    <p:sldLayoutId id="2147483833" r:id="rId59"/>
    <p:sldLayoutId id="2147483834" r:id="rId60"/>
    <p:sldLayoutId id="2147483835" r:id="rId61"/>
    <p:sldLayoutId id="2147483836" r:id="rId62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6000" b="0" kern="1200" cap="all" spc="-1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s://www.primark.com/en-gb/about-us" TargetMode="External"/><Relationship Id="rId1" Type="http://schemas.openxmlformats.org/officeDocument/2006/relationships/slideLayout" Target="../slideLayouts/slideLayout4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DBFD77D-C100-02DA-E229-570762CAFE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8928" y="4508914"/>
            <a:ext cx="11430000" cy="2011680"/>
          </a:xfrm>
        </p:spPr>
        <p:txBody>
          <a:bodyPr anchor="b">
            <a:normAutofit fontScale="90000"/>
          </a:bodyPr>
          <a:lstStyle/>
          <a:p>
            <a:r>
              <a:rPr lang="en-GB" sz="1800" b="1" i="0" cap="all" spc="75" dirty="0">
                <a:effectLst/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ORGANISATIONAL STRUCTURE OF </a:t>
            </a:r>
            <a:r>
              <a:rPr lang="en-GB" sz="1800" b="1" dirty="0"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Primark</a:t>
            </a:r>
            <a:br>
              <a:rPr lang="en-GB" sz="1800" b="1" dirty="0"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</a:br>
            <a:br>
              <a:rPr lang="en-GB" sz="1800" b="1" i="0" cap="all" spc="75" dirty="0">
                <a:effectLst/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</a:br>
            <a:br>
              <a:rPr lang="en-GB" sz="1800" b="1" i="0" cap="all" spc="75" dirty="0">
                <a:effectLst/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</a:br>
            <a:r>
              <a:rPr lang="en-GB" sz="1800" b="1" i="0" cap="all" spc="75" dirty="0">
                <a:effectLst/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ASSESSMENT: INDIVIDUAL PRESENTATION</a:t>
            </a:r>
            <a:br>
              <a:rPr lang="en-GB" sz="1800" b="1" i="0" cap="all" spc="75" dirty="0">
                <a:effectLst/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</a:br>
            <a:r>
              <a:rPr lang="en-GB" sz="1800" b="1" i="0" cap="all" spc="75" dirty="0">
                <a:effectLst/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MODULE CODE: LCBB4009</a:t>
            </a:r>
            <a:br>
              <a:rPr lang="en-GB" sz="1800" b="1" i="0" cap="all" spc="75" dirty="0">
                <a:effectLst/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</a:br>
            <a:r>
              <a:rPr lang="en-GB" sz="1800" b="1" i="0" cap="all" spc="75" dirty="0">
                <a:effectLst/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LECTURER: DR SAID USMAN </a:t>
            </a:r>
            <a:br>
              <a:rPr lang="en-GB" sz="1800" b="1" i="0" cap="all" spc="75" dirty="0">
                <a:effectLst/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</a:br>
            <a:r>
              <a:rPr lang="en-GB" sz="1800" b="1" i="0" cap="all" spc="75" dirty="0">
                <a:effectLst/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STUDENT NAME: Carmen – Ancuta Sigartau </a:t>
            </a:r>
            <a:br>
              <a:rPr lang="en-GB" sz="1800" b="1" i="0" cap="all" spc="75" dirty="0">
                <a:effectLst/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</a:br>
            <a:r>
              <a:rPr lang="en-GB" sz="1800" b="1" i="0" cap="all" spc="75" dirty="0">
                <a:effectLst/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ID NUMBER: 2425074</a:t>
            </a:r>
            <a:br>
              <a:rPr lang="en-GB" sz="1800" b="1" dirty="0"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</a:br>
            <a:endParaRPr lang="en-US" sz="1800" dirty="0">
              <a:latin typeface="+mn-lt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6DFDCD-4A4D-E778-EEA1-15387457C5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84" b="26454"/>
          <a:stretch>
            <a:fillRect/>
          </a:stretch>
        </p:blipFill>
        <p:spPr>
          <a:xfrm>
            <a:off x="20" y="10"/>
            <a:ext cx="12191979" cy="42630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34579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6A1E0FA-089A-1BF0-F4CC-3CFA5570F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0" y="365759"/>
            <a:ext cx="6720840" cy="2743200"/>
          </a:xfrm>
        </p:spPr>
        <p:txBody>
          <a:bodyPr anchor="b">
            <a:normAutofit/>
          </a:bodyPr>
          <a:lstStyle/>
          <a:p>
            <a:r>
              <a:rPr lang="en-GB" b="1" dirty="0"/>
              <a:t>Presentation Overview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01E2C8-79B7-302B-552A-C8EDAEC2C8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56" r="-2" b="14506"/>
          <a:stretch>
            <a:fillRect/>
          </a:stretch>
        </p:blipFill>
        <p:spPr>
          <a:xfrm>
            <a:off x="20" y="1"/>
            <a:ext cx="4698312" cy="685800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6971BD-9457-F025-AF28-9B99E4155EB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20640" y="3474719"/>
            <a:ext cx="6720840" cy="265176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endParaRPr lang="en-GB" b="1" dirty="0"/>
          </a:p>
          <a:p>
            <a:pPr marL="3429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b="1" dirty="0"/>
              <a:t>About Primark</a:t>
            </a:r>
          </a:p>
          <a:p>
            <a:pPr marL="3429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b="1" dirty="0"/>
              <a:t>What is an organisational structure?</a:t>
            </a:r>
          </a:p>
          <a:p>
            <a:pPr marL="3429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b="1" dirty="0"/>
              <a:t>Simple structure</a:t>
            </a:r>
          </a:p>
          <a:p>
            <a:pPr marL="3429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b="1" dirty="0"/>
              <a:t>Functional structure</a:t>
            </a:r>
          </a:p>
          <a:p>
            <a:pPr marL="3429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b="1" dirty="0"/>
              <a:t>Divisional structure</a:t>
            </a:r>
          </a:p>
          <a:p>
            <a:pPr marL="3429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b="1" dirty="0"/>
              <a:t>Conclusion</a:t>
            </a:r>
          </a:p>
          <a:p>
            <a:pPr marL="3429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b="1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3755333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EAAA04A-A2C8-0CEA-B8BA-3C0017CE7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713232"/>
            <a:ext cx="5730240" cy="1453896"/>
          </a:xfrm>
        </p:spPr>
        <p:txBody>
          <a:bodyPr/>
          <a:lstStyle/>
          <a:p>
            <a:r>
              <a:rPr lang="en-GB" b="1" dirty="0"/>
              <a:t>1. About Primark  </a:t>
            </a:r>
            <a:endParaRPr lang="en-US" b="1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D8BEB91-3EF1-8D0D-CEC6-486388E7DE5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14407" y="1811148"/>
            <a:ext cx="6561138" cy="5759450"/>
          </a:xfrm>
        </p:spPr>
        <p:txBody>
          <a:bodyPr/>
          <a:lstStyle/>
          <a:p>
            <a:endParaRPr lang="en-GB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Primark is a UK fashion retailer.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It sells clothing, footwear, beauty products and homeware.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It has stores across the UK and Europe.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A good organisational structure helps Primark manage its stores and employees efficiently.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0FFEAEF-6C75-AF8A-A6D0-5B8CBF00CF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809" y="1509663"/>
            <a:ext cx="3689665" cy="4919553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26702314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59334-3C07-901C-75A2-75F5CFACB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12" y="1323657"/>
            <a:ext cx="8970264" cy="466344"/>
          </a:xfrm>
        </p:spPr>
        <p:txBody>
          <a:bodyPr>
            <a:noAutofit/>
          </a:bodyPr>
          <a:lstStyle/>
          <a:p>
            <a:r>
              <a:rPr lang="en-GB" sz="3600" b="1" dirty="0"/>
              <a:t>2.What is an organisational structure?</a:t>
            </a:r>
            <a:br>
              <a:rPr lang="en-GB" sz="3600" b="1" dirty="0"/>
            </a:br>
            <a:endParaRPr lang="en-US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A62716-BF2D-2637-0704-B10384BBCEF4}"/>
              </a:ext>
            </a:extLst>
          </p:cNvPr>
          <p:cNvSpPr txBox="1"/>
          <p:nvPr/>
        </p:nvSpPr>
        <p:spPr>
          <a:xfrm>
            <a:off x="1314511" y="1790001"/>
            <a:ext cx="784256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It shows how a business is organised.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It explains reporting lines and responsibilities.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It helps the business achieve its goals.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4CD051-CE8D-D6C1-6289-621955B503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4543" y="3282810"/>
            <a:ext cx="5994400" cy="336049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EA51D04-4155-2A06-7DC5-86D049EC57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451" y="3429000"/>
            <a:ext cx="3769412" cy="3029344"/>
          </a:xfrm>
          <a:prstGeom prst="horizontalScroll">
            <a:avLst/>
          </a:prstGeom>
        </p:spPr>
      </p:pic>
    </p:spTree>
    <p:extLst>
      <p:ext uri="{BB962C8B-B14F-4D97-AF65-F5344CB8AC3E}">
        <p14:creationId xmlns:p14="http://schemas.microsoft.com/office/powerpoint/2010/main" val="25748918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1E86B77-4F49-CE8F-9936-223B85CD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578416"/>
            <a:ext cx="11489955" cy="1587474"/>
          </a:xfrm>
        </p:spPr>
        <p:txBody>
          <a:bodyPr/>
          <a:lstStyle/>
          <a:p>
            <a:r>
              <a:rPr lang="en-GB" b="1" dirty="0"/>
              <a:t>3.simple structure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A4B1802-57AC-8252-ED28-2BE098DAFBA4}"/>
              </a:ext>
            </a:extLst>
          </p:cNvPr>
          <p:cNvSpPr txBox="1"/>
          <p:nvPr/>
        </p:nvSpPr>
        <p:spPr>
          <a:xfrm>
            <a:off x="250542" y="1141438"/>
            <a:ext cx="5073596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What is a Simple Structure?</a:t>
            </a:r>
          </a:p>
          <a:p>
            <a:pPr>
              <a:buNone/>
            </a:pPr>
            <a:r>
              <a:rPr lang="en-GB" dirty="0"/>
              <a:t>A simple structure has only a few levels of management, so decisions can be made quickly.</a:t>
            </a:r>
            <a:endParaRPr lang="en-GB" b="1" dirty="0">
              <a:highlight>
                <a:srgbClr val="FF00FF"/>
              </a:highlight>
            </a:endParaRPr>
          </a:p>
          <a:p>
            <a:pPr>
              <a:buNone/>
            </a:pPr>
            <a:endParaRPr lang="en-GB" b="1" dirty="0"/>
          </a:p>
          <a:p>
            <a:r>
              <a:rPr lang="en-GB" b="1" dirty="0"/>
              <a:t>Advantages</a:t>
            </a:r>
          </a:p>
          <a:p>
            <a:pPr lvl="0"/>
            <a:r>
              <a:rPr lang="en-GB" dirty="0"/>
              <a:t>Quick decision-making.</a:t>
            </a:r>
          </a:p>
          <a:p>
            <a:pPr lvl="0"/>
            <a:r>
              <a:rPr lang="en-GB" dirty="0"/>
              <a:t>Easy communication.</a:t>
            </a:r>
          </a:p>
          <a:p>
            <a:pPr lvl="0"/>
            <a:r>
              <a:rPr lang="en-GB" dirty="0"/>
              <a:t>Clear responsibilities.</a:t>
            </a:r>
          </a:p>
          <a:p>
            <a:pPr lvl="0"/>
            <a:endParaRPr lang="en-GB" dirty="0"/>
          </a:p>
          <a:p>
            <a:r>
              <a:rPr lang="en-GB" b="1" dirty="0"/>
              <a:t>Disadvantages</a:t>
            </a:r>
          </a:p>
          <a:p>
            <a:pPr lvl="0"/>
            <a:r>
              <a:rPr lang="en-GB" dirty="0"/>
              <a:t>Managers have many responsibilities.</a:t>
            </a:r>
          </a:p>
          <a:p>
            <a:pPr lvl="0"/>
            <a:r>
              <a:rPr lang="en-GB" dirty="0"/>
              <a:t>Not suitable for large organisations.</a:t>
            </a:r>
          </a:p>
          <a:p>
            <a:pPr lvl="0"/>
            <a:endParaRPr lang="en-GB" dirty="0"/>
          </a:p>
          <a:p>
            <a:r>
              <a:rPr lang="en-GB" b="1" dirty="0"/>
              <a:t>Primark Example:</a:t>
            </a:r>
            <a:r>
              <a:rPr lang="en-GB" dirty="0"/>
              <a:t> During a store opening or a small project, Primark may use a simple structure with one manager overseeing a small team to complete tasks efficiently.</a:t>
            </a:r>
          </a:p>
          <a:p>
            <a:pPr>
              <a:buNone/>
            </a:pPr>
            <a:endParaRPr lang="en-GB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75D87CC-B259-5504-CE50-5762A71AF1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4396" y="215321"/>
            <a:ext cx="3107062" cy="2827893"/>
          </a:xfrm>
          <a:prstGeom prst="ellipse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DED15E4-F2FC-4BAB-B2B6-9CA1FFCE9F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4138" y="3429000"/>
            <a:ext cx="5989778" cy="2732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5201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10E306B-8A61-13F9-9F9D-B370E459E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579786" cy="803646"/>
          </a:xfrm>
        </p:spPr>
        <p:txBody>
          <a:bodyPr/>
          <a:lstStyle/>
          <a:p>
            <a:r>
              <a:rPr lang="en-GB" dirty="0"/>
              <a:t>4.</a:t>
            </a:r>
            <a:r>
              <a:rPr lang="en-GB" b="1" dirty="0"/>
              <a:t> Functional structure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57A307-866C-213A-DCBD-FFC2B77BB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444" y="1056944"/>
            <a:ext cx="4595498" cy="3330967"/>
          </a:xfrm>
        </p:spPr>
        <p:txBody>
          <a:bodyPr>
            <a:noAutofit/>
          </a:bodyPr>
          <a:lstStyle/>
          <a:p>
            <a:r>
              <a:rPr lang="en-GB" b="1" dirty="0"/>
              <a:t>What is a Functional Structure?</a:t>
            </a:r>
          </a:p>
          <a:p>
            <a:r>
              <a:rPr lang="en-GB" dirty="0"/>
              <a:t>Employees are organised into departments based on their skills and job roles.</a:t>
            </a:r>
          </a:p>
          <a:p>
            <a:endParaRPr lang="en-GB" dirty="0"/>
          </a:p>
          <a:p>
            <a:endParaRPr lang="en-GB" sz="1400" b="1" dirty="0">
              <a:highlight>
                <a:srgbClr val="FF00FF"/>
              </a:highlight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030443BF-DAF0-546D-0A28-9E0D31AAAC68}"/>
              </a:ext>
            </a:extLst>
          </p:cNvPr>
          <p:cNvCxnSpPr>
            <a:cxnSpLocks/>
          </p:cNvCxnSpPr>
          <p:nvPr/>
        </p:nvCxnSpPr>
        <p:spPr>
          <a:xfrm>
            <a:off x="5117723" y="968218"/>
            <a:ext cx="0" cy="5708713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8650328F-5BE4-1DD5-1582-4DBAE6DDB392}"/>
              </a:ext>
            </a:extLst>
          </p:cNvPr>
          <p:cNvSpPr txBox="1"/>
          <p:nvPr/>
        </p:nvSpPr>
        <p:spPr>
          <a:xfrm>
            <a:off x="5221255" y="856465"/>
            <a:ext cx="6287128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Advantages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Employees become specialists.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Clear reporting lines.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Improves efficiency.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None/>
            </a:pPr>
            <a:r>
              <a:rPr lang="en-GB" b="1" dirty="0"/>
              <a:t>Disadvantages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Communication between departments can be slower.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b="1" dirty="0"/>
              <a:t>Primark Example:</a:t>
            </a:r>
            <a:r>
              <a:rPr lang="en-GB" dirty="0"/>
              <a:t> In Primark, the functional structure allows specialists in departments like Finance, Human Resources, Marketing, and Buying to work together and support all stores across the business.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A342549-E077-A85C-9BD7-D667F0F3D4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4278" y="4245237"/>
            <a:ext cx="4592114" cy="2574369"/>
          </a:xfrm>
          <a:prstGeom prst="ellipse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FEE3B25-B3C4-F572-6503-AC648C1165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257" y="3007552"/>
            <a:ext cx="4740935" cy="3084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45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A824A6A-C973-D1CD-1232-0AAA2B9CC631}"/>
              </a:ext>
            </a:extLst>
          </p:cNvPr>
          <p:cNvSpPr txBox="1"/>
          <p:nvPr/>
        </p:nvSpPr>
        <p:spPr>
          <a:xfrm>
            <a:off x="0" y="0"/>
            <a:ext cx="926094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90000"/>
              </a:lnSpc>
            </a:pPr>
            <a:r>
              <a:rPr lang="en-GB" sz="6000" b="1" dirty="0"/>
              <a:t>5. Divisional structure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36B3D2-C8AE-807B-4836-3837D6A7C080}"/>
              </a:ext>
            </a:extLst>
          </p:cNvPr>
          <p:cNvSpPr txBox="1"/>
          <p:nvPr/>
        </p:nvSpPr>
        <p:spPr>
          <a:xfrm>
            <a:off x="186101" y="1028343"/>
            <a:ext cx="476815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What is a Divisional Structure?</a:t>
            </a:r>
          </a:p>
          <a:p>
            <a:pPr>
              <a:buNone/>
            </a:pPr>
            <a:r>
              <a:rPr lang="en-GB" dirty="0"/>
              <a:t>A divisional structure groups employees by product or business area.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b="1" dirty="0">
              <a:highlight>
                <a:srgbClr val="FF00FF"/>
              </a:highlight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96480B6-781C-CB8F-A54D-D12F13CD199F}"/>
              </a:ext>
            </a:extLst>
          </p:cNvPr>
          <p:cNvCxnSpPr>
            <a:cxnSpLocks/>
          </p:cNvCxnSpPr>
          <p:nvPr/>
        </p:nvCxnSpPr>
        <p:spPr>
          <a:xfrm>
            <a:off x="5130297" y="944706"/>
            <a:ext cx="0" cy="5531037"/>
          </a:xfrm>
          <a:prstGeom prst="straightConnector1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2E471857-7C97-E98D-BA5C-E33E59D7AE0B}"/>
              </a:ext>
            </a:extLst>
          </p:cNvPr>
          <p:cNvSpPr txBox="1"/>
          <p:nvPr/>
        </p:nvSpPr>
        <p:spPr>
          <a:xfrm>
            <a:off x="5482375" y="923330"/>
            <a:ext cx="6802665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Advantages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Each division focuses on its own products.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Better customer service.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Faster decisions.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None/>
            </a:pPr>
            <a:r>
              <a:rPr lang="en-GB" b="1" dirty="0"/>
              <a:t>Disadvantages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Higher management costs.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Some work may be duplicated.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None/>
            </a:pPr>
            <a:r>
              <a:rPr lang="en-GB" b="1" dirty="0"/>
              <a:t>Primark Example:</a:t>
            </a:r>
            <a:r>
              <a:rPr lang="en-GB" dirty="0"/>
              <a:t> Primark has separate product divisions such as Womenswear, Menswear, Kids, Home and Beauty. 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F3269B9-F292-AE73-3275-3D7C5DE778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5534" y="4177262"/>
            <a:ext cx="4445752" cy="249231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08A6EC3-670A-810A-E861-73B88A19D9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14" y="2310143"/>
            <a:ext cx="4954464" cy="416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9168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DE277-7C4B-77AD-86DB-D3490C7B9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425352"/>
            <a:ext cx="10652760" cy="1133856"/>
          </a:xfrm>
        </p:spPr>
        <p:txBody>
          <a:bodyPr/>
          <a:lstStyle/>
          <a:p>
            <a:r>
              <a:rPr lang="en-GB" b="1" dirty="0"/>
              <a:t>6.Conclusion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513FB6-31F4-266A-1C44-D8906D910EF4}"/>
              </a:ext>
            </a:extLst>
          </p:cNvPr>
          <p:cNvSpPr txBox="1"/>
          <p:nvPr/>
        </p:nvSpPr>
        <p:spPr>
          <a:xfrm>
            <a:off x="1272603" y="1423189"/>
            <a:ext cx="883907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Organisational structure helps Primark operate successfully.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A </a:t>
            </a:r>
            <a:r>
              <a:rPr lang="en-GB" b="1" dirty="0"/>
              <a:t>simple structure</a:t>
            </a:r>
            <a:r>
              <a:rPr lang="en-GB" dirty="0"/>
              <a:t> works well in small teams.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A </a:t>
            </a:r>
            <a:r>
              <a:rPr lang="en-GB" b="1" dirty="0"/>
              <a:t>functional structure</a:t>
            </a:r>
            <a:r>
              <a:rPr lang="en-GB" dirty="0"/>
              <a:t> organises employees by department.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A </a:t>
            </a:r>
            <a:r>
              <a:rPr lang="en-GB" b="1" dirty="0"/>
              <a:t>divisional structure</a:t>
            </a:r>
            <a:r>
              <a:rPr lang="en-GB" dirty="0"/>
              <a:t> helps manage different product ranges.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Together, these structures improve communication, efficiency and customer service.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6FE9E6F-B314-CFE9-E0EB-B4A47F4EB2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3017" y="3429000"/>
            <a:ext cx="5994400" cy="3360499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197923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8065028-D2AD-9DC7-2CA7-3DE231AB000F}"/>
              </a:ext>
            </a:extLst>
          </p:cNvPr>
          <p:cNvSpPr txBox="1"/>
          <p:nvPr/>
        </p:nvSpPr>
        <p:spPr>
          <a:xfrm>
            <a:off x="104366" y="212842"/>
            <a:ext cx="6098514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6000" b="1" dirty="0"/>
              <a:t>7.References</a:t>
            </a:r>
            <a:r>
              <a:rPr lang="en-GB" b="1" dirty="0"/>
              <a:t>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CE9A954-5605-139D-0965-F7D08F81D3D2}"/>
              </a:ext>
            </a:extLst>
          </p:cNvPr>
          <p:cNvSpPr txBox="1"/>
          <p:nvPr/>
        </p:nvSpPr>
        <p:spPr>
          <a:xfrm>
            <a:off x="1191410" y="1298183"/>
            <a:ext cx="1054037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Primark (2025). </a:t>
            </a:r>
            <a:r>
              <a:rPr lang="en-GB" i="1" dirty="0"/>
              <a:t>About Us</a:t>
            </a:r>
            <a:r>
              <a:rPr lang="en-GB" dirty="0"/>
              <a:t>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CIPD (2024). </a:t>
            </a:r>
            <a:r>
              <a:rPr lang="en-GB" i="1" dirty="0"/>
              <a:t>Organisation Design</a:t>
            </a:r>
            <a:r>
              <a:rPr lang="en-GB" dirty="0"/>
              <a:t>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Johnson, G., Scholes, K. and Whittington, R. (2023). </a:t>
            </a:r>
            <a:r>
              <a:rPr lang="en-GB" i="1" dirty="0"/>
              <a:t>Exploring Strategy</a:t>
            </a:r>
            <a:r>
              <a:rPr lang="en-GB" dirty="0"/>
              <a:t>. Pearson.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Robbins, S.P. and Judge, T.A. (2022). </a:t>
            </a:r>
            <a:r>
              <a:rPr lang="en-GB" i="1" dirty="0"/>
              <a:t>Organisational Behaviour</a:t>
            </a:r>
            <a:r>
              <a:rPr lang="en-GB" dirty="0"/>
              <a:t>. Pearson.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Primark (2025) </a:t>
            </a:r>
            <a:r>
              <a:rPr lang="en-GB" i="1" dirty="0"/>
              <a:t>About us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https://www.primark.com/en-gb/about-us</a:t>
            </a:r>
            <a:r>
              <a:rPr lang="en-GB" dirty="0"/>
              <a:t> (Accessed: 23 July 2026).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Robbins, S.P. and Judge, T.A. (2022) </a:t>
            </a:r>
            <a:r>
              <a:rPr lang="en-GB" i="1" dirty="0"/>
              <a:t>Organisational Behaviour</a:t>
            </a:r>
            <a:r>
              <a:rPr lang="en-GB" dirty="0"/>
              <a:t>. 19th edn. Harlow: Pearson.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8ADF05D-9AA3-82D7-398A-E5CA8A4BEA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6679" y="3444899"/>
            <a:ext cx="5994400" cy="3360499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01915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9B57C-0323-28D2-4EB3-2DCA97D0835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  <a:endParaRPr lang="en-US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CC16CAC-BA0D-1528-4D0D-9ABA17523CA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44" b="13544"/>
          <a:stretch/>
        </p:blipFill>
        <p:spPr>
          <a:prstGeom prst="rect">
            <a:avLst/>
          </a:prstGeom>
          <a:blipFill dpi="0" rotWithShape="1">
            <a:blip r:embed="rId3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301646648"/>
      </p:ext>
    </p:extLst>
  </p:cSld>
  <p:clrMapOvr>
    <a:masterClrMapping/>
  </p:clrMapOvr>
</p:sld>
</file>

<file path=ppt/theme/theme1.xml><?xml version="1.0" encoding="utf-8"?>
<a:theme xmlns:a="http://schemas.openxmlformats.org/drawingml/2006/main" name="Modular maximalism">
  <a:themeElements>
    <a:clrScheme name="Modular maximalism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FCC6E8"/>
      </a:accent1>
      <a:accent2>
        <a:srgbClr val="FE9F69"/>
      </a:accent2>
      <a:accent3>
        <a:srgbClr val="BDDBE1"/>
      </a:accent3>
      <a:accent4>
        <a:srgbClr val="E7D7EA"/>
      </a:accent4>
      <a:accent5>
        <a:srgbClr val="FD6456"/>
      </a:accent5>
      <a:accent6>
        <a:srgbClr val="B2BE32"/>
      </a:accent6>
      <a:hlink>
        <a:srgbClr val="467886"/>
      </a:hlink>
      <a:folHlink>
        <a:srgbClr val="96607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dular maximalism_Keynote_win32_EF_v6" id="{131B30B2-431C-4744-82F2-9EE90DBE6E44}" vid="{FD508BE3-ABD6-4603-A36E-672CAB9AB0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F782DA7-86C0-4A84-A860-11A1E6E3FB6B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Privilege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6352</TotalTime>
  <Words>220</Words>
  <Application>Microsoft Office PowerPoint</Application>
  <PresentationFormat>Widescreen</PresentationFormat>
  <Paragraphs>38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Modular maximalism</vt:lpstr>
      <vt:lpstr>ORGANISATIONAL STRUCTURE OF Primark   ASSESSMENT: INDIVIDUAL PRESENTATION MODULE CODE: LCBB4009 LECTURER: DR SAID USMAN  STUDENT NAME: Carmen – Ancuta Sigartau  ID NUMBER: 2425074 </vt:lpstr>
      <vt:lpstr>Presentation Overview</vt:lpstr>
      <vt:lpstr>1. About Primark  </vt:lpstr>
      <vt:lpstr>2.What is an organisational structure? </vt:lpstr>
      <vt:lpstr>3.simple structure</vt:lpstr>
      <vt:lpstr>4. Functional structure</vt:lpstr>
      <vt:lpstr>PowerPoint Presentation</vt:lpstr>
      <vt:lpstr>6.Conclusion </vt:lpstr>
      <vt:lpstr>PowerPoint Presentation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mea     Shaping the future of our industry</dc:title>
  <dc:creator>Carmen Ancuta Sigartau (2425074)</dc:creator>
  <cp:lastModifiedBy>Carmen Ancuta Sigartau (2425074)</cp:lastModifiedBy>
  <cp:revision>4</cp:revision>
  <dcterms:created xsi:type="dcterms:W3CDTF">2026-07-18T10:37:17Z</dcterms:created>
  <dcterms:modified xsi:type="dcterms:W3CDTF">2026-07-23T21:24:10Z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