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9/29/2019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37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408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3399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91232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68293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01352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1532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12032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426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89313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593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031313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7009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70252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560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40075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36317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FA2B21-3FCD-4721-B95C-427943F61125}" type="datetime1">
              <a:rPr lang="en-US" smtClean="0"/>
              <a:t>9/29/2019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1267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204EBEB-4E79-443B-AB82-8EFD884E32C5}"/>
              </a:ext>
            </a:extLst>
          </p:cNvPr>
          <p:cNvSpPr/>
          <p:nvPr/>
        </p:nvSpPr>
        <p:spPr>
          <a:xfrm>
            <a:off x="4493108" y="0"/>
            <a:ext cx="3488787" cy="34606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771D86-6842-4144-B7C4-4336EFD70876}"/>
              </a:ext>
            </a:extLst>
          </p:cNvPr>
          <p:cNvSpPr txBox="1"/>
          <p:nvPr/>
        </p:nvSpPr>
        <p:spPr>
          <a:xfrm>
            <a:off x="4493107" y="0"/>
            <a:ext cx="3488787" cy="367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Amdana</a:t>
            </a:r>
            <a:r>
              <a:rPr lang="en-GB" sz="1400" b="1" u="sng" dirty="0"/>
              <a:t> </a:t>
            </a:r>
            <a:r>
              <a:rPr lang="en-GB" sz="1400" b="1" u="sng" dirty="0" err="1"/>
              <a:t>i</a:t>
            </a:r>
            <a:endParaRPr lang="en-GB" sz="1400" b="1" u="sng" dirty="0"/>
          </a:p>
          <a:p>
            <a:r>
              <a:rPr lang="en-GB" sz="1400" b="1" u="sng" dirty="0"/>
              <a:t>About Me</a:t>
            </a:r>
          </a:p>
          <a:p>
            <a:endParaRPr lang="en-GB" sz="1400" b="1" u="sng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Name: Miss Abigail Charlotte McFarlane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Date of Birth: 3rd December 1997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Email: 1901791@student.uwtsd.ac.uk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BA (Hons) Textile Design at Falmouth University, specialising in digital print design.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I am originally from Newport and have moved to Swansea for the PGCE Primary. I lived in Penryn, Cornwall 2016-2019 whilst studying at Falmouth University.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I have enjoyed playing the piano from a young age and am able to play to a Grade 5 standard.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I trained in Tae Kwon-Do aged 5-17, achieving my black belt at age 11. </a:t>
            </a:r>
          </a:p>
          <a:p>
            <a:endParaRPr lang="en-GB" sz="1100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127" y="2367241"/>
            <a:ext cx="3505504" cy="189175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211127" y="2367241"/>
            <a:ext cx="34887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Profiad</a:t>
            </a:r>
            <a:r>
              <a:rPr lang="en-GB" sz="1200" b="1" u="sng" dirty="0"/>
              <a:t> </a:t>
            </a:r>
            <a:r>
              <a:rPr lang="en-GB" sz="1200" b="1" u="sng" dirty="0" err="1"/>
              <a:t>addysgu</a:t>
            </a:r>
            <a:r>
              <a:rPr lang="en-GB" sz="1200" b="1" u="sng" dirty="0"/>
              <a:t> </a:t>
            </a:r>
            <a:r>
              <a:rPr lang="en-GB" sz="1200" b="1" u="sng" dirty="0" err="1"/>
              <a:t>blaenorol</a:t>
            </a:r>
            <a:endParaRPr lang="en-GB" sz="1200" b="1" u="sng" dirty="0"/>
          </a:p>
          <a:p>
            <a:r>
              <a:rPr lang="en-GB" sz="1200" b="1" u="sng" dirty="0"/>
              <a:t>Previous teaching experiences </a:t>
            </a:r>
          </a:p>
          <a:p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Leading group and one-to-one tasks, supporting in-class activities and school trips for Year 2 and Year 5.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Teaching art workshops, designing and creating class display boards and role play area.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D98C07E-5EED-4E2B-BAD8-85196D4537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3791" y="3608505"/>
            <a:ext cx="5607495" cy="324949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790B48A9-DCB0-4E73-BD5B-5F3E3E50BE70}"/>
              </a:ext>
            </a:extLst>
          </p:cNvPr>
          <p:cNvSpPr txBox="1"/>
          <p:nvPr/>
        </p:nvSpPr>
        <p:spPr>
          <a:xfrm>
            <a:off x="3803792" y="3613015"/>
            <a:ext cx="560749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Rhesymau</a:t>
            </a:r>
            <a:r>
              <a:rPr lang="en-GB" sz="1400" b="1" u="sng" dirty="0"/>
              <a:t> </a:t>
            </a:r>
            <a:r>
              <a:rPr lang="en-GB" sz="1400" b="1" u="sng" dirty="0" err="1"/>
              <a:t>dros</a:t>
            </a:r>
            <a:r>
              <a:rPr lang="en-GB" sz="1400" b="1" u="sng" dirty="0"/>
              <a:t> </a:t>
            </a:r>
            <a:r>
              <a:rPr lang="en-GB" sz="1400" b="1" u="sng" dirty="0" err="1"/>
              <a:t>ddewis</a:t>
            </a:r>
            <a:r>
              <a:rPr lang="en-GB" sz="1400" b="1" u="sng" dirty="0"/>
              <a:t> </a:t>
            </a:r>
            <a:r>
              <a:rPr lang="en-GB" sz="1400" b="1" u="sng" dirty="0" err="1"/>
              <a:t>addysgu</a:t>
            </a:r>
            <a:r>
              <a:rPr lang="en-GB" sz="1400" b="1" u="sng" dirty="0"/>
              <a:t> </a:t>
            </a:r>
            <a:r>
              <a:rPr lang="en-GB" sz="1400" b="1" u="sng" dirty="0" err="1"/>
              <a:t>fel</a:t>
            </a:r>
            <a:r>
              <a:rPr lang="en-GB" sz="1400" b="1" u="sng" dirty="0"/>
              <a:t> </a:t>
            </a:r>
            <a:r>
              <a:rPr lang="en-GB" sz="1400" b="1" u="sng" dirty="0" err="1"/>
              <a:t>proffesiwn</a:t>
            </a:r>
            <a:endParaRPr lang="en-GB" sz="1400" b="1" u="sng" dirty="0"/>
          </a:p>
          <a:p>
            <a:r>
              <a:rPr lang="en-GB" sz="1400" b="1" u="sng" dirty="0"/>
              <a:t>Reasons for entering the teaching profession</a:t>
            </a:r>
          </a:p>
          <a:p>
            <a:endParaRPr lang="en-GB" sz="1400" dirty="0"/>
          </a:p>
          <a:p>
            <a:r>
              <a:rPr lang="en-GB" sz="1200" dirty="0"/>
              <a:t>I am committed to becoming a teacher to help children develop skills, knowledge and understanding for success and opportunities now and in the future. I am passionate about creating a safe environment for children to attend so they can reach their individual learning potential and receive any additional support they may need. 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918A36B-7853-4111-8D3B-8CD1DAA16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5370" y="1377691"/>
            <a:ext cx="3716630" cy="215322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B5B33C0-C8D5-40A4-8E7B-A15741A16A2F}"/>
              </a:ext>
            </a:extLst>
          </p:cNvPr>
          <p:cNvSpPr txBox="1"/>
          <p:nvPr/>
        </p:nvSpPr>
        <p:spPr>
          <a:xfrm>
            <a:off x="8475369" y="1377691"/>
            <a:ext cx="3576302" cy="181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Y math o </a:t>
            </a:r>
            <a:r>
              <a:rPr lang="en-GB" sz="1200" b="1" u="sng" dirty="0" err="1"/>
              <a:t>athro</a:t>
            </a:r>
            <a:r>
              <a:rPr lang="en-GB" sz="1200" b="1" u="sng" dirty="0"/>
              <a:t> </a:t>
            </a:r>
            <a:r>
              <a:rPr lang="en-GB" sz="1200" b="1" u="sng" dirty="0" err="1"/>
              <a:t>hoffaf</a:t>
            </a:r>
            <a:r>
              <a:rPr lang="en-GB" sz="1200" b="1" u="sng" dirty="0"/>
              <a:t> bod</a:t>
            </a:r>
          </a:p>
          <a:p>
            <a:r>
              <a:rPr lang="en-GB" sz="1200" b="1" u="sng" dirty="0"/>
              <a:t>The kind of teacher I aspire to be</a:t>
            </a:r>
          </a:p>
          <a:p>
            <a:endParaRPr lang="en-GB" sz="1200" dirty="0"/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/>
              <a:t>An inclusive and caring teacher with the focus on the voice of the pupil.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/>
              <a:t>An inspiring teacher who makes learning fun.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200" dirty="0"/>
              <a:t>A trusted and constant adult in children’s lives. 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CC90589-A3E8-4369-8088-A861A56A2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3044" y="3680747"/>
            <a:ext cx="2558627" cy="249299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4B893A5-04B7-4831-9F75-23466AF3DA69}"/>
              </a:ext>
            </a:extLst>
          </p:cNvPr>
          <p:cNvSpPr txBox="1"/>
          <p:nvPr/>
        </p:nvSpPr>
        <p:spPr>
          <a:xfrm>
            <a:off x="9493044" y="3680747"/>
            <a:ext cx="2558627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Meysydd</a:t>
            </a:r>
            <a:r>
              <a:rPr lang="en-GB" sz="1200" b="1" u="sng" dirty="0"/>
              <a:t> / </a:t>
            </a:r>
            <a:r>
              <a:rPr lang="en-GB" sz="1200" b="1" u="sng" dirty="0" err="1"/>
              <a:t>pynciau</a:t>
            </a:r>
            <a:r>
              <a:rPr lang="en-GB" sz="1200" b="1" u="sng" dirty="0"/>
              <a:t> </a:t>
            </a:r>
            <a:r>
              <a:rPr lang="en-GB" sz="1200" b="1" u="sng" dirty="0" err="1"/>
              <a:t>medraf</a:t>
            </a:r>
            <a:r>
              <a:rPr lang="en-GB" sz="1200" b="1" u="sng" dirty="0"/>
              <a:t> </a:t>
            </a:r>
            <a:r>
              <a:rPr lang="en-GB" sz="1200" b="1" u="sng" dirty="0" err="1"/>
              <a:t>eu</a:t>
            </a:r>
            <a:r>
              <a:rPr lang="en-GB" sz="1200" b="1" u="sng" dirty="0"/>
              <a:t> </a:t>
            </a:r>
            <a:r>
              <a:rPr lang="en-GB" sz="1200" b="1" u="sng" dirty="0" err="1"/>
              <a:t>haddysgu</a:t>
            </a:r>
            <a:endParaRPr lang="en-GB" sz="1200" b="1" u="sng" dirty="0"/>
          </a:p>
          <a:p>
            <a:r>
              <a:rPr lang="en-GB" sz="1200" b="1" u="sng" dirty="0"/>
              <a:t>Areas / subjects I could teach</a:t>
            </a:r>
          </a:p>
          <a:p>
            <a:endParaRPr lang="en-GB" sz="1200" b="1" u="sng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All core subjects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My area of expertise is in Textile Design. I have transferrable skills across Art and Design and Design and Technology. These include drawing, painting, printmaking, sewing and Adobe Photoshop.</a:t>
            </a:r>
            <a:endParaRPr lang="en-GB" sz="1400" b="1" u="sng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127" y="4307971"/>
            <a:ext cx="3505504" cy="189175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211127" y="4307971"/>
            <a:ext cx="35055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/>
              <a:t>Cefndir</a:t>
            </a:r>
            <a:r>
              <a:rPr lang="en-GB" sz="1200" b="1" u="sng" dirty="0"/>
              <a:t> </a:t>
            </a:r>
            <a:r>
              <a:rPr lang="en-GB" sz="1200" b="1" u="sng" dirty="0" err="1"/>
              <a:t>academaidd</a:t>
            </a:r>
            <a:endParaRPr lang="en-GB" sz="1200" b="1" u="sng" dirty="0"/>
          </a:p>
          <a:p>
            <a:r>
              <a:rPr lang="en-GB" sz="1200" b="1" u="sng" dirty="0"/>
              <a:t>Academic history</a:t>
            </a:r>
            <a:endParaRPr lang="en-GB" sz="1200" b="1" u="sng" baseline="-25000" dirty="0"/>
          </a:p>
          <a:p>
            <a:endParaRPr lang="en-GB" sz="1200" b="1" u="sng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/>
              <a:t>GCSEs: </a:t>
            </a:r>
            <a:r>
              <a:rPr lang="en-GB" sz="1200" dirty="0"/>
              <a:t>6 Grade A*, 5 Grade A, 1 Grade B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/>
              <a:t>A-Levels: </a:t>
            </a:r>
            <a:r>
              <a:rPr lang="en-GB" sz="1200" dirty="0"/>
              <a:t>Grade A - Welsh Baccalaureate, Art, Craft and Design; Grade B – History; Grade C – Biology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/>
              <a:t>Undergraduate Degree: </a:t>
            </a:r>
            <a:r>
              <a:rPr lang="en-GB" sz="1200" dirty="0"/>
              <a:t>BA Second Class Honours (Upper Division) in Textile Design </a:t>
            </a:r>
          </a:p>
        </p:txBody>
      </p:sp>
      <p:pic>
        <p:nvPicPr>
          <p:cNvPr id="15" name="Picture 14" descr="A person wearing a colorful umbrella&#10;&#10;Description automatically generated">
            <a:extLst>
              <a:ext uri="{FF2B5EF4-FFF2-40B4-BE49-F238E27FC236}">
                <a16:creationId xmlns:a16="http://schemas.microsoft.com/office/drawing/2014/main" id="{5A65350C-C941-43D5-98F1-76BBACF33D8F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60" b="17835"/>
          <a:stretch/>
        </p:blipFill>
        <p:spPr bwMode="auto">
          <a:xfrm>
            <a:off x="2935543" y="68793"/>
            <a:ext cx="1417235" cy="222452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8415881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318</TotalTime>
  <Words>366</Words>
  <Application>Microsoft Office PowerPoint</Application>
  <PresentationFormat>Widescreen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Slice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Davies</dc:creator>
  <cp:lastModifiedBy>Abigail McFarlane</cp:lastModifiedBy>
  <cp:revision>17</cp:revision>
  <dcterms:created xsi:type="dcterms:W3CDTF">2019-09-05T20:58:34Z</dcterms:created>
  <dcterms:modified xsi:type="dcterms:W3CDTF">2019-09-29T08:50:37Z</dcterms:modified>
</cp:coreProperties>
</file>