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5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484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08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852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602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7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41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13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784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045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824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347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354A9-7C74-4A8C-BEFD-1F5105DCE54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AF1B6-3A2B-44F9-A91F-D00FA3782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40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76019" y="127323"/>
            <a:ext cx="5963920" cy="1030917"/>
          </a:xfrm>
        </p:spPr>
        <p:txBody>
          <a:bodyPr>
            <a:noAutofit/>
          </a:bodyPr>
          <a:lstStyle/>
          <a:p>
            <a:r>
              <a:rPr lang="en-GB" sz="2400" b="1" dirty="0"/>
              <a:t>Developing Emotional Intelligence Skills (LCLM5006_LON)</a:t>
            </a:r>
            <a:br>
              <a:rPr lang="en-GB" b="1" dirty="0"/>
            </a:b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Graphic 7" descr="Anemone and clownfish outline">
            <a:extLst>
              <a:ext uri="{FF2B5EF4-FFF2-40B4-BE49-F238E27FC236}">
                <a16:creationId xmlns:a16="http://schemas.microsoft.com/office/drawing/2014/main" id="{16F3C8C6-9681-55EB-148B-2ECDF3BD7C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86800" y="-38270"/>
            <a:ext cx="914400" cy="9144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B1D28C9-6DEE-CEC0-DDFF-7C06D09C6D4E}"/>
              </a:ext>
            </a:extLst>
          </p:cNvPr>
          <p:cNvSpPr/>
          <p:nvPr/>
        </p:nvSpPr>
        <p:spPr>
          <a:xfrm>
            <a:off x="32963" y="-79914"/>
            <a:ext cx="2353407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AC41278-D9D1-447E-3782-4FF75F02CC89}"/>
              </a:ext>
            </a:extLst>
          </p:cNvPr>
          <p:cNvSpPr/>
          <p:nvPr/>
        </p:nvSpPr>
        <p:spPr>
          <a:xfrm>
            <a:off x="38198" y="675197"/>
            <a:ext cx="2301311" cy="10963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Mingoli Tembo</a:t>
            </a:r>
          </a:p>
          <a:p>
            <a:pPr algn="ctr"/>
            <a:r>
              <a:rPr lang="en-GB" dirty="0"/>
              <a:t>Student ID:2316852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2E20B5-6AFC-18C8-955B-8724CA13CFB9}"/>
              </a:ext>
            </a:extLst>
          </p:cNvPr>
          <p:cNvSpPr/>
          <p:nvPr/>
        </p:nvSpPr>
        <p:spPr>
          <a:xfrm>
            <a:off x="0" y="3500215"/>
            <a:ext cx="4238096" cy="866546"/>
          </a:xfrm>
          <a:prstGeom prst="rect">
            <a:avLst/>
          </a:prstGeom>
          <a:solidFill>
            <a:schemeClr val="accent3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How can someone develop emotional intelligence?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6B7A06F-7A1E-3EA0-2BB5-D6896325FBDC}"/>
              </a:ext>
            </a:extLst>
          </p:cNvPr>
          <p:cNvSpPr/>
          <p:nvPr/>
        </p:nvSpPr>
        <p:spPr>
          <a:xfrm>
            <a:off x="0" y="5233490"/>
            <a:ext cx="4238096" cy="189227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Consistently think about your emotions and the    events that provoke them.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Maintain a journal to record emotional reactions in various circumstances.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Request input from others regarding your emotional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Build social skills:</a:t>
            </a:r>
            <a:r>
              <a:rPr lang="en-GB" dirty="0"/>
              <a:t> Work on teamwork, conflict resolution, and maintaining positive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Manage reactions:</a:t>
            </a:r>
            <a:r>
              <a:rPr lang="en-GB" dirty="0"/>
              <a:t> Stay calm and think before responding, especially in stressful situations.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4F44001-6898-4879-347B-BB39073E7E85}"/>
              </a:ext>
            </a:extLst>
          </p:cNvPr>
          <p:cNvSpPr/>
          <p:nvPr/>
        </p:nvSpPr>
        <p:spPr>
          <a:xfrm>
            <a:off x="113706" y="1724295"/>
            <a:ext cx="5544273" cy="170975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Emotional intelligence (EI) is the ability to recognize, understand, and manage one’s own emotions, as well as to perceive and influence the emotions of others. It plays a crucial role in personal growth, academic success, and building positive relationships.</a:t>
            </a:r>
          </a:p>
          <a:p>
            <a:pPr algn="ctr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B31C0C-5233-EFA7-E971-C46EC077C1F1}"/>
              </a:ext>
            </a:extLst>
          </p:cNvPr>
          <p:cNvSpPr/>
          <p:nvPr/>
        </p:nvSpPr>
        <p:spPr>
          <a:xfrm>
            <a:off x="4348479" y="4888805"/>
            <a:ext cx="5252720" cy="31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 a student, I can manage my emotions by first </a:t>
            </a:r>
            <a:r>
              <a:rPr lang="en-GB" sz="1600" b="1" dirty="0"/>
              <a:t>recognizing when I feel stressed or upset</a:t>
            </a:r>
            <a:r>
              <a:rPr lang="en-GB" sz="1600" dirty="0"/>
              <a:t> and taking a short break to breathe deeply or walk away for a moment.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 can also </a:t>
            </a:r>
            <a:r>
              <a:rPr lang="en-GB" sz="1600" b="1" dirty="0"/>
              <a:t>avoid reacting impulsively</a:t>
            </a:r>
            <a:r>
              <a:rPr lang="en-GB" sz="1600" dirty="0"/>
              <a:t> when faced with academic pressure or group disagreements by pausing and choosing a more thoughtful response.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Keeping a journal or talking about my feelings with a trusted friend or mentor helps me understand myself better and stay balanced.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E9C2708-226A-D46B-95F2-63D1C804308A}"/>
              </a:ext>
            </a:extLst>
          </p:cNvPr>
          <p:cNvSpPr/>
          <p:nvPr/>
        </p:nvSpPr>
        <p:spPr>
          <a:xfrm>
            <a:off x="3738623" y="7889528"/>
            <a:ext cx="5824646" cy="117345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What factors can be accounted for succeeding in your studies and what actions can be taken to address specific emotional intelligence challenges while completing your studies?</a:t>
            </a:r>
          </a:p>
        </p:txBody>
      </p:sp>
      <p:pic>
        <p:nvPicPr>
          <p:cNvPr id="1032" name="Picture 8" descr="Emotional Intelligence: Developing Key Skills for Success | by Pctmhld ...">
            <a:extLst>
              <a:ext uri="{FF2B5EF4-FFF2-40B4-BE49-F238E27FC236}">
                <a16:creationId xmlns:a16="http://schemas.microsoft.com/office/drawing/2014/main" id="{24BD21C1-EBA6-20DB-5B2A-01A1C1F59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020" y="1017132"/>
            <a:ext cx="3990041" cy="30455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52FD8D4F-A752-D64B-9FC6-6857BAC7E58A}"/>
              </a:ext>
            </a:extLst>
          </p:cNvPr>
          <p:cNvSpPr/>
          <p:nvPr/>
        </p:nvSpPr>
        <p:spPr>
          <a:xfrm>
            <a:off x="4602480" y="4062714"/>
            <a:ext cx="4998719" cy="8493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By reflecting on your experience, identify how you can control your own emotions and develop mindfulness as a student.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D6BA47-83DB-F129-A1F7-6301BE1C95CD}"/>
              </a:ext>
            </a:extLst>
          </p:cNvPr>
          <p:cNvSpPr/>
          <p:nvPr/>
        </p:nvSpPr>
        <p:spPr>
          <a:xfrm>
            <a:off x="1180618" y="1158240"/>
            <a:ext cx="2760563" cy="50936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Introduction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6DCED7-C0FE-2FDF-3627-117B188F2675}"/>
              </a:ext>
            </a:extLst>
          </p:cNvPr>
          <p:cNvSpPr/>
          <p:nvPr/>
        </p:nvSpPr>
        <p:spPr>
          <a:xfrm flipV="1">
            <a:off x="5787342" y="16156690"/>
            <a:ext cx="5824646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Artificial Intelligence Skills">
            <a:extLst>
              <a:ext uri="{FF2B5EF4-FFF2-40B4-BE49-F238E27FC236}">
                <a16:creationId xmlns:a16="http://schemas.microsoft.com/office/drawing/2014/main" id="{73FBD4DD-49DA-9A4C-3E26-0C8687E77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45522"/>
            <a:ext cx="3700693" cy="34558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3">
            <a:extLst>
              <a:ext uri="{FF2B5EF4-FFF2-40B4-BE49-F238E27FC236}">
                <a16:creationId xmlns:a16="http://schemas.microsoft.com/office/drawing/2014/main" id="{330707E0-B1E0-A2ED-F1E1-F52C13BD78B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738623" y="9062978"/>
            <a:ext cx="582464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goals and planning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Positive attitude and resilience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with teachers and peers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balance and stress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02DE47-F571-5F94-EFE8-D04615BD3282}"/>
              </a:ext>
            </a:extLst>
          </p:cNvPr>
          <p:cNvSpPr/>
          <p:nvPr/>
        </p:nvSpPr>
        <p:spPr>
          <a:xfrm>
            <a:off x="1" y="11181760"/>
            <a:ext cx="7373072" cy="1619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Emotional intelligence is an important skill that helps us understand and manage our own feelings while also recognizing and respecting the emotions of others. By developing self-awareness, self-control, empathy, and effective communication, we can build healthier relationships and make better decisions. As students, practicing mindfulness,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9368BA-A35A-7180-7252-96BDFCF54430}"/>
              </a:ext>
            </a:extLst>
          </p:cNvPr>
          <p:cNvSpPr/>
          <p:nvPr/>
        </p:nvSpPr>
        <p:spPr>
          <a:xfrm>
            <a:off x="3796496" y="10512752"/>
            <a:ext cx="1990846" cy="4195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680972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14090</TotalTime>
  <Words>335</Words>
  <Application>Microsoft Office PowerPoint</Application>
  <PresentationFormat>A3 Paper (297x420 mm)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Developing Emotional Intelligence Skills (LCLM5006_LON)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“Restoring Highway 5: A Strategic Recovery Project for British Columbia”</dc:title>
  <dc:creator>DELL</dc:creator>
  <cp:lastModifiedBy>Mingoli Tembo (2316852)</cp:lastModifiedBy>
  <cp:revision>35</cp:revision>
  <dcterms:created xsi:type="dcterms:W3CDTF">2025-07-02T10:29:16Z</dcterms:created>
  <dcterms:modified xsi:type="dcterms:W3CDTF">2025-11-10T17:42:18Z</dcterms:modified>
</cp:coreProperties>
</file>