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4"/>
  </p:notesMasterIdLst>
  <p:sldIdLst>
    <p:sldId id="719" r:id="rId24"/>
    <p:sldId id="762" r:id="rId25"/>
    <p:sldId id="781" r:id="rId26"/>
    <p:sldId id="783" r:id="rId27"/>
    <p:sldId id="782" r:id="rId28"/>
    <p:sldId id="784" r:id="rId29"/>
    <p:sldId id="785" r:id="rId30"/>
    <p:sldId id="786" r:id="rId31"/>
    <p:sldId id="787" r:id="rId32"/>
    <p:sldId id="788" r:id="rId33"/>
    <p:sldId id="789" r:id="rId34"/>
    <p:sldId id="790" r:id="rId35"/>
    <p:sldId id="791" r:id="rId36"/>
    <p:sldId id="792" r:id="rId37"/>
    <p:sldId id="793" r:id="rId38"/>
    <p:sldId id="795" r:id="rId39"/>
    <p:sldId id="798" r:id="rId40"/>
    <p:sldId id="799" r:id="rId41"/>
    <p:sldId id="797" r:id="rId42"/>
    <p:sldId id="720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2728C0-C3E1-48C0-9FEB-9F1D9B4F518E}" v="37" dt="2023-03-13T23:32:48.7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1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microsoft.com/office/2016/11/relationships/changesInfo" Target="changesInfos/changesInfo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viewProps" Target="viewProp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422728C0-C3E1-48C0-9FEB-9F1D9B4F518E}"/>
    <pc:docChg chg="undo custSel addSld delSld modSld sldOrd">
      <pc:chgData name="Jenifer Prince Devaraj" userId="c3fb109c-09d1-42a6-93f4-69472d709861" providerId="ADAL" clId="{422728C0-C3E1-48C0-9FEB-9F1D9B4F518E}" dt="2023-03-13T23:37:22.548" v="1067" actId="47"/>
      <pc:docMkLst>
        <pc:docMk/>
      </pc:docMkLst>
      <pc:sldChg chg="modSp mod">
        <pc:chgData name="Jenifer Prince Devaraj" userId="c3fb109c-09d1-42a6-93f4-69472d709861" providerId="ADAL" clId="{422728C0-C3E1-48C0-9FEB-9F1D9B4F518E}" dt="2023-03-13T14:53:34.774" v="49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422728C0-C3E1-48C0-9FEB-9F1D9B4F518E}" dt="2023-03-13T14:53:34.774" v="49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addSp delSp modSp mod">
        <pc:chgData name="Jenifer Prince Devaraj" userId="c3fb109c-09d1-42a6-93f4-69472d709861" providerId="ADAL" clId="{422728C0-C3E1-48C0-9FEB-9F1D9B4F518E}" dt="2023-03-13T14:56:21.417" v="72" actId="1076"/>
        <pc:sldMkLst>
          <pc:docMk/>
          <pc:sldMk cId="2611094109" sldId="762"/>
        </pc:sldMkLst>
        <pc:spChg chg="add mod">
          <ac:chgData name="Jenifer Prince Devaraj" userId="c3fb109c-09d1-42a6-93f4-69472d709861" providerId="ADAL" clId="{422728C0-C3E1-48C0-9FEB-9F1D9B4F518E}" dt="2023-03-13T14:54:52.173" v="61" actId="1076"/>
          <ac:spMkLst>
            <pc:docMk/>
            <pc:sldMk cId="2611094109" sldId="762"/>
            <ac:spMk id="3" creationId="{12A27531-B680-7021-E646-741A3E68B1BE}"/>
          </ac:spMkLst>
        </pc:spChg>
        <pc:spChg chg="add mod">
          <ac:chgData name="Jenifer Prince Devaraj" userId="c3fb109c-09d1-42a6-93f4-69472d709861" providerId="ADAL" clId="{422728C0-C3E1-48C0-9FEB-9F1D9B4F518E}" dt="2023-03-13T14:56:21.417" v="72" actId="1076"/>
          <ac:spMkLst>
            <pc:docMk/>
            <pc:sldMk cId="2611094109" sldId="762"/>
            <ac:spMk id="4" creationId="{62C62BF3-A7BB-DDF9-25F5-6D1F7532EFC3}"/>
          </ac:spMkLst>
        </pc:spChg>
        <pc:spChg chg="del">
          <ac:chgData name="Jenifer Prince Devaraj" userId="c3fb109c-09d1-42a6-93f4-69472d709861" providerId="ADAL" clId="{422728C0-C3E1-48C0-9FEB-9F1D9B4F518E}" dt="2023-03-13T14:54:09.801" v="52" actId="478"/>
          <ac:spMkLst>
            <pc:docMk/>
            <pc:sldMk cId="2611094109" sldId="762"/>
            <ac:spMk id="5" creationId="{C451EA7F-0F7F-A227-C3E4-A0B23E26FD3F}"/>
          </ac:spMkLst>
        </pc:spChg>
        <pc:spChg chg="mod">
          <ac:chgData name="Jenifer Prince Devaraj" userId="c3fb109c-09d1-42a6-93f4-69472d709861" providerId="ADAL" clId="{422728C0-C3E1-48C0-9FEB-9F1D9B4F518E}" dt="2023-03-13T14:53:50.259" v="50"/>
          <ac:spMkLst>
            <pc:docMk/>
            <pc:sldMk cId="2611094109" sldId="762"/>
            <ac:spMk id="9" creationId="{AA7F5752-A0C9-094D-03B8-0FF958738336}"/>
          </ac:spMkLst>
        </pc:spChg>
        <pc:spChg chg="del mod">
          <ac:chgData name="Jenifer Prince Devaraj" userId="c3fb109c-09d1-42a6-93f4-69472d709861" providerId="ADAL" clId="{422728C0-C3E1-48C0-9FEB-9F1D9B4F518E}" dt="2023-03-13T14:54:13.736" v="54" actId="478"/>
          <ac:spMkLst>
            <pc:docMk/>
            <pc:sldMk cId="2611094109" sldId="762"/>
            <ac:spMk id="12" creationId="{37077985-7409-A6AB-D7C4-BF8946E0251B}"/>
          </ac:spMkLst>
        </pc:spChg>
        <pc:picChg chg="del">
          <ac:chgData name="Jenifer Prince Devaraj" userId="c3fb109c-09d1-42a6-93f4-69472d709861" providerId="ADAL" clId="{422728C0-C3E1-48C0-9FEB-9F1D9B4F518E}" dt="2023-03-13T14:54:15.276" v="55" actId="478"/>
          <ac:picMkLst>
            <pc:docMk/>
            <pc:sldMk cId="2611094109" sldId="762"/>
            <ac:picMk id="31" creationId="{085D6E7B-8717-B394-EC2E-C730146D01A1}"/>
          </ac:picMkLst>
        </pc:picChg>
        <pc:picChg chg="del">
          <ac:chgData name="Jenifer Prince Devaraj" userId="c3fb109c-09d1-42a6-93f4-69472d709861" providerId="ADAL" clId="{422728C0-C3E1-48C0-9FEB-9F1D9B4F518E}" dt="2023-03-13T14:54:16.670" v="56" actId="478"/>
          <ac:picMkLst>
            <pc:docMk/>
            <pc:sldMk cId="2611094109" sldId="762"/>
            <ac:picMk id="36" creationId="{0207FBEF-0B36-B9BA-7793-CCF8F37869FB}"/>
          </ac:picMkLst>
        </pc:picChg>
      </pc:sldChg>
      <pc:sldChg chg="del">
        <pc:chgData name="Jenifer Prince Devaraj" userId="c3fb109c-09d1-42a6-93f4-69472d709861" providerId="ADAL" clId="{422728C0-C3E1-48C0-9FEB-9F1D9B4F518E}" dt="2023-03-13T19:48:02.968" v="438" actId="47"/>
        <pc:sldMkLst>
          <pc:docMk/>
          <pc:sldMk cId="2165038702" sldId="763"/>
        </pc:sldMkLst>
      </pc:sldChg>
      <pc:sldChg chg="del">
        <pc:chgData name="Jenifer Prince Devaraj" userId="c3fb109c-09d1-42a6-93f4-69472d709861" providerId="ADAL" clId="{422728C0-C3E1-48C0-9FEB-9F1D9B4F518E}" dt="2023-03-13T19:50:24.561" v="465" actId="47"/>
        <pc:sldMkLst>
          <pc:docMk/>
          <pc:sldMk cId="3504023025" sldId="764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688192419" sldId="765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1203475264" sldId="766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880421808" sldId="768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1867034544" sldId="769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740307114" sldId="770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588738096" sldId="771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1856223558" sldId="772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4095471919" sldId="773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4261673287" sldId="774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62535563" sldId="775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533212122" sldId="776"/>
        </pc:sldMkLst>
      </pc:sldChg>
      <pc:sldChg chg="add del">
        <pc:chgData name="Jenifer Prince Devaraj" userId="c3fb109c-09d1-42a6-93f4-69472d709861" providerId="ADAL" clId="{422728C0-C3E1-48C0-9FEB-9F1D9B4F518E}" dt="2023-03-13T23:36:34.502" v="1065" actId="2696"/>
        <pc:sldMkLst>
          <pc:docMk/>
          <pc:sldMk cId="2585768581" sldId="777"/>
        </pc:sldMkLst>
      </pc:sldChg>
      <pc:sldChg chg="addSp modSp del mod">
        <pc:chgData name="Jenifer Prince Devaraj" userId="c3fb109c-09d1-42a6-93f4-69472d709861" providerId="ADAL" clId="{422728C0-C3E1-48C0-9FEB-9F1D9B4F518E}" dt="2023-03-13T23:31:55.488" v="1055" actId="2696"/>
        <pc:sldMkLst>
          <pc:docMk/>
          <pc:sldMk cId="3632687013" sldId="777"/>
        </pc:sldMkLst>
        <pc:spChg chg="add mod">
          <ac:chgData name="Jenifer Prince Devaraj" userId="c3fb109c-09d1-42a6-93f4-69472d709861" providerId="ADAL" clId="{422728C0-C3E1-48C0-9FEB-9F1D9B4F518E}" dt="2023-03-13T19:50:10.540" v="462" actId="1076"/>
          <ac:spMkLst>
            <pc:docMk/>
            <pc:sldMk cId="3632687013" sldId="777"/>
            <ac:spMk id="7" creationId="{DC473D69-85A9-C685-DF96-C4713FFF31EA}"/>
          </ac:spMkLst>
        </pc:spChg>
        <pc:spChg chg="add mod">
          <ac:chgData name="Jenifer Prince Devaraj" userId="c3fb109c-09d1-42a6-93f4-69472d709861" providerId="ADAL" clId="{422728C0-C3E1-48C0-9FEB-9F1D9B4F518E}" dt="2023-03-13T19:49:05.882" v="451"/>
          <ac:spMkLst>
            <pc:docMk/>
            <pc:sldMk cId="3632687013" sldId="777"/>
            <ac:spMk id="8" creationId="{01B73341-30A2-0FA9-E86D-792171D9041D}"/>
          </ac:spMkLst>
        </pc:spChg>
        <pc:picChg chg="add mod">
          <ac:chgData name="Jenifer Prince Devaraj" userId="c3fb109c-09d1-42a6-93f4-69472d709861" providerId="ADAL" clId="{422728C0-C3E1-48C0-9FEB-9F1D9B4F518E}" dt="2023-03-13T19:50:14.656" v="463" actId="1076"/>
          <ac:picMkLst>
            <pc:docMk/>
            <pc:sldMk cId="3632687013" sldId="777"/>
            <ac:picMk id="2" creationId="{EF5A2D98-A95F-0B31-9DBE-46C757498F0F}"/>
          </ac:picMkLst>
        </pc:picChg>
        <pc:picChg chg="add mod">
          <ac:chgData name="Jenifer Prince Devaraj" userId="c3fb109c-09d1-42a6-93f4-69472d709861" providerId="ADAL" clId="{422728C0-C3E1-48C0-9FEB-9F1D9B4F518E}" dt="2023-03-13T19:50:17.300" v="464" actId="1076"/>
          <ac:picMkLst>
            <pc:docMk/>
            <pc:sldMk cId="3632687013" sldId="777"/>
            <ac:picMk id="3" creationId="{BF6A0C39-C2FE-228A-271A-E396A2C489FE}"/>
          </ac:picMkLst>
        </pc:picChg>
        <pc:picChg chg="mod">
          <ac:chgData name="Jenifer Prince Devaraj" userId="c3fb109c-09d1-42a6-93f4-69472d709861" providerId="ADAL" clId="{422728C0-C3E1-48C0-9FEB-9F1D9B4F518E}" dt="2023-03-13T19:49:22.836" v="454" actId="1076"/>
          <ac:picMkLst>
            <pc:docMk/>
            <pc:sldMk cId="3632687013" sldId="777"/>
            <ac:picMk id="6" creationId="{1196E989-C3F9-5243-07C0-8720A26C12D9}"/>
          </ac:picMkLst>
        </pc:picChg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923102113" sldId="778"/>
        </pc:sldMkLst>
      </pc:sldChg>
      <pc:sldChg chg="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23643073" sldId="779"/>
        </pc:sldMkLst>
      </pc:sldChg>
      <pc:sldChg chg="add del">
        <pc:chgData name="Jenifer Prince Devaraj" userId="c3fb109c-09d1-42a6-93f4-69472d709861" providerId="ADAL" clId="{422728C0-C3E1-48C0-9FEB-9F1D9B4F518E}" dt="2023-03-13T23:31:55.488" v="1055" actId="2696"/>
        <pc:sldMkLst>
          <pc:docMk/>
          <pc:sldMk cId="2544818286" sldId="780"/>
        </pc:sldMkLst>
      </pc:sldChg>
      <pc:sldChg chg="add del">
        <pc:chgData name="Jenifer Prince Devaraj" userId="c3fb109c-09d1-42a6-93f4-69472d709861" providerId="ADAL" clId="{422728C0-C3E1-48C0-9FEB-9F1D9B4F518E}" dt="2023-03-13T23:36:34.502" v="1065" actId="2696"/>
        <pc:sldMkLst>
          <pc:docMk/>
          <pc:sldMk cId="4210127790" sldId="780"/>
        </pc:sldMkLst>
      </pc:sldChg>
      <pc:sldChg chg="modSp add mod">
        <pc:chgData name="Jenifer Prince Devaraj" userId="c3fb109c-09d1-42a6-93f4-69472d709861" providerId="ADAL" clId="{422728C0-C3E1-48C0-9FEB-9F1D9B4F518E}" dt="2023-03-13T15:58:26.985" v="112" actId="1076"/>
        <pc:sldMkLst>
          <pc:docMk/>
          <pc:sldMk cId="981346502" sldId="781"/>
        </pc:sldMkLst>
        <pc:spChg chg="mod">
          <ac:chgData name="Jenifer Prince Devaraj" userId="c3fb109c-09d1-42a6-93f4-69472d709861" providerId="ADAL" clId="{422728C0-C3E1-48C0-9FEB-9F1D9B4F518E}" dt="2023-03-13T14:57:28.657" v="79" actId="1076"/>
          <ac:spMkLst>
            <pc:docMk/>
            <pc:sldMk cId="981346502" sldId="781"/>
            <ac:spMk id="3" creationId="{12A27531-B680-7021-E646-741A3E68B1BE}"/>
          </ac:spMkLst>
        </pc:spChg>
        <pc:spChg chg="mod">
          <ac:chgData name="Jenifer Prince Devaraj" userId="c3fb109c-09d1-42a6-93f4-69472d709861" providerId="ADAL" clId="{422728C0-C3E1-48C0-9FEB-9F1D9B4F518E}" dt="2023-03-13T15:58:26.985" v="112" actId="1076"/>
          <ac:spMkLst>
            <pc:docMk/>
            <pc:sldMk cId="981346502" sldId="781"/>
            <ac:spMk id="4" creationId="{62C62BF3-A7BB-DDF9-25F5-6D1F7532EFC3}"/>
          </ac:spMkLst>
        </pc:spChg>
      </pc:sldChg>
      <pc:sldChg chg="addSp modSp add mod">
        <pc:chgData name="Jenifer Prince Devaraj" userId="c3fb109c-09d1-42a6-93f4-69472d709861" providerId="ADAL" clId="{422728C0-C3E1-48C0-9FEB-9F1D9B4F518E}" dt="2023-03-13T15:59:26.339" v="123" actId="14100"/>
        <pc:sldMkLst>
          <pc:docMk/>
          <pc:sldMk cId="1619192043" sldId="782"/>
        </pc:sldMkLst>
        <pc:spChg chg="mod">
          <ac:chgData name="Jenifer Prince Devaraj" userId="c3fb109c-09d1-42a6-93f4-69472d709861" providerId="ADAL" clId="{422728C0-C3E1-48C0-9FEB-9F1D9B4F518E}" dt="2023-03-13T15:59:04.191" v="115" actId="1076"/>
          <ac:spMkLst>
            <pc:docMk/>
            <pc:sldMk cId="1619192043" sldId="782"/>
            <ac:spMk id="3" creationId="{12A27531-B680-7021-E646-741A3E68B1BE}"/>
          </ac:spMkLst>
        </pc:spChg>
        <pc:spChg chg="mod">
          <ac:chgData name="Jenifer Prince Devaraj" userId="c3fb109c-09d1-42a6-93f4-69472d709861" providerId="ADAL" clId="{422728C0-C3E1-48C0-9FEB-9F1D9B4F518E}" dt="2023-03-13T15:59:18.099" v="119" actId="14100"/>
          <ac:spMkLst>
            <pc:docMk/>
            <pc:sldMk cId="1619192043" sldId="782"/>
            <ac:spMk id="4" creationId="{62C62BF3-A7BB-DDF9-25F5-6D1F7532EFC3}"/>
          </ac:spMkLst>
        </pc:spChg>
        <pc:picChg chg="add mod">
          <ac:chgData name="Jenifer Prince Devaraj" userId="c3fb109c-09d1-42a6-93f4-69472d709861" providerId="ADAL" clId="{422728C0-C3E1-48C0-9FEB-9F1D9B4F518E}" dt="2023-03-13T15:59:26.339" v="123" actId="14100"/>
          <ac:picMkLst>
            <pc:docMk/>
            <pc:sldMk cId="1619192043" sldId="782"/>
            <ac:picMk id="5" creationId="{B2808BA1-7F8E-7658-1D37-0525C6DDFDA2}"/>
          </ac:picMkLst>
        </pc:picChg>
      </pc:sldChg>
      <pc:sldChg chg="add">
        <pc:chgData name="Jenifer Prince Devaraj" userId="c3fb109c-09d1-42a6-93f4-69472d709861" providerId="ADAL" clId="{422728C0-C3E1-48C0-9FEB-9F1D9B4F518E}" dt="2023-03-13T15:58:34.134" v="113" actId="2890"/>
        <pc:sldMkLst>
          <pc:docMk/>
          <pc:sldMk cId="313532336" sldId="783"/>
        </pc:sldMkLst>
      </pc:sldChg>
      <pc:sldChg chg="addSp delSp modSp add mod">
        <pc:chgData name="Jenifer Prince Devaraj" userId="c3fb109c-09d1-42a6-93f4-69472d709861" providerId="ADAL" clId="{422728C0-C3E1-48C0-9FEB-9F1D9B4F518E}" dt="2023-03-13T16:00:22.334" v="130" actId="1076"/>
        <pc:sldMkLst>
          <pc:docMk/>
          <pc:sldMk cId="2128661034" sldId="784"/>
        </pc:sldMkLst>
        <pc:spChg chg="del">
          <ac:chgData name="Jenifer Prince Devaraj" userId="c3fb109c-09d1-42a6-93f4-69472d709861" providerId="ADAL" clId="{422728C0-C3E1-48C0-9FEB-9F1D9B4F518E}" dt="2023-03-13T16:00:19.079" v="129" actId="478"/>
          <ac:spMkLst>
            <pc:docMk/>
            <pc:sldMk cId="2128661034" sldId="784"/>
            <ac:spMk id="4" creationId="{62C62BF3-A7BB-DDF9-25F5-6D1F7532EFC3}"/>
          </ac:spMkLst>
        </pc:spChg>
        <pc:picChg chg="del">
          <ac:chgData name="Jenifer Prince Devaraj" userId="c3fb109c-09d1-42a6-93f4-69472d709861" providerId="ADAL" clId="{422728C0-C3E1-48C0-9FEB-9F1D9B4F518E}" dt="2023-03-13T16:00:08.817" v="125" actId="478"/>
          <ac:picMkLst>
            <pc:docMk/>
            <pc:sldMk cId="2128661034" sldId="784"/>
            <ac:picMk id="5" creationId="{B2808BA1-7F8E-7658-1D37-0525C6DDFDA2}"/>
          </ac:picMkLst>
        </pc:picChg>
        <pc:picChg chg="add mod">
          <ac:chgData name="Jenifer Prince Devaraj" userId="c3fb109c-09d1-42a6-93f4-69472d709861" providerId="ADAL" clId="{422728C0-C3E1-48C0-9FEB-9F1D9B4F518E}" dt="2023-03-13T16:00:22.334" v="130" actId="1076"/>
          <ac:picMkLst>
            <pc:docMk/>
            <pc:sldMk cId="2128661034" sldId="784"/>
            <ac:picMk id="6" creationId="{F925045D-6F04-5005-F27A-B90466ECD7C2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6:05:14.517" v="188" actId="1076"/>
        <pc:sldMkLst>
          <pc:docMk/>
          <pc:sldMk cId="2798404777" sldId="785"/>
        </pc:sldMkLst>
        <pc:spChg chg="mod">
          <ac:chgData name="Jenifer Prince Devaraj" userId="c3fb109c-09d1-42a6-93f4-69472d709861" providerId="ADAL" clId="{422728C0-C3E1-48C0-9FEB-9F1D9B4F518E}" dt="2023-03-13T16:05:14.517" v="188" actId="1076"/>
          <ac:spMkLst>
            <pc:docMk/>
            <pc:sldMk cId="2798404777" sldId="785"/>
            <ac:spMk id="3" creationId="{12A27531-B680-7021-E646-741A3E68B1BE}"/>
          </ac:spMkLst>
        </pc:spChg>
        <pc:spChg chg="add mod">
          <ac:chgData name="Jenifer Prince Devaraj" userId="c3fb109c-09d1-42a6-93f4-69472d709861" providerId="ADAL" clId="{422728C0-C3E1-48C0-9FEB-9F1D9B4F518E}" dt="2023-03-13T16:05:11.373" v="187" actId="1076"/>
          <ac:spMkLst>
            <pc:docMk/>
            <pc:sldMk cId="2798404777" sldId="785"/>
            <ac:spMk id="5" creationId="{382BC2EB-5AD2-EA62-89A2-8E04E05A34D9}"/>
          </ac:spMkLst>
        </pc:spChg>
        <pc:picChg chg="add mod">
          <ac:chgData name="Jenifer Prince Devaraj" userId="c3fb109c-09d1-42a6-93f4-69472d709861" providerId="ADAL" clId="{422728C0-C3E1-48C0-9FEB-9F1D9B4F518E}" dt="2023-03-13T16:05:06.455" v="185" actId="1076"/>
          <ac:picMkLst>
            <pc:docMk/>
            <pc:sldMk cId="2798404777" sldId="785"/>
            <ac:picMk id="4" creationId="{C29F110B-482B-F43D-8F19-FA5ADB1F4813}"/>
          </ac:picMkLst>
        </pc:picChg>
        <pc:picChg chg="del">
          <ac:chgData name="Jenifer Prince Devaraj" userId="c3fb109c-09d1-42a6-93f4-69472d709861" providerId="ADAL" clId="{422728C0-C3E1-48C0-9FEB-9F1D9B4F518E}" dt="2023-03-13T16:00:59.746" v="132" actId="478"/>
          <ac:picMkLst>
            <pc:docMk/>
            <pc:sldMk cId="2798404777" sldId="785"/>
            <ac:picMk id="6" creationId="{F925045D-6F04-5005-F27A-B90466ECD7C2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6:05:22.714" v="190" actId="1076"/>
        <pc:sldMkLst>
          <pc:docMk/>
          <pc:sldMk cId="1795043269" sldId="786"/>
        </pc:sldMkLst>
        <pc:spChg chg="mod">
          <ac:chgData name="Jenifer Prince Devaraj" userId="c3fb109c-09d1-42a6-93f4-69472d709861" providerId="ADAL" clId="{422728C0-C3E1-48C0-9FEB-9F1D9B4F518E}" dt="2023-03-13T16:05:19.987" v="189" actId="1076"/>
          <ac:spMkLst>
            <pc:docMk/>
            <pc:sldMk cId="1795043269" sldId="786"/>
            <ac:spMk id="3" creationId="{12A27531-B680-7021-E646-741A3E68B1BE}"/>
          </ac:spMkLst>
        </pc:spChg>
        <pc:spChg chg="add del mod">
          <ac:chgData name="Jenifer Prince Devaraj" userId="c3fb109c-09d1-42a6-93f4-69472d709861" providerId="ADAL" clId="{422728C0-C3E1-48C0-9FEB-9F1D9B4F518E}" dt="2023-03-13T16:05:00.673" v="183" actId="21"/>
          <ac:spMkLst>
            <pc:docMk/>
            <pc:sldMk cId="1795043269" sldId="786"/>
            <ac:spMk id="7" creationId="{7E634477-BAC5-5203-7BB9-5C5E93A4A7A7}"/>
          </ac:spMkLst>
        </pc:spChg>
        <pc:spChg chg="add del mod">
          <ac:chgData name="Jenifer Prince Devaraj" userId="c3fb109c-09d1-42a6-93f4-69472d709861" providerId="ADAL" clId="{422728C0-C3E1-48C0-9FEB-9F1D9B4F518E}" dt="2023-03-13T16:02:56.784" v="152" actId="22"/>
          <ac:spMkLst>
            <pc:docMk/>
            <pc:sldMk cId="1795043269" sldId="786"/>
            <ac:spMk id="10" creationId="{4EE5EE10-779D-F94E-1BEA-B226804474D7}"/>
          </ac:spMkLst>
        </pc:spChg>
        <pc:spChg chg="add mod">
          <ac:chgData name="Jenifer Prince Devaraj" userId="c3fb109c-09d1-42a6-93f4-69472d709861" providerId="ADAL" clId="{422728C0-C3E1-48C0-9FEB-9F1D9B4F518E}" dt="2023-03-13T16:05:22.714" v="190" actId="1076"/>
          <ac:spMkLst>
            <pc:docMk/>
            <pc:sldMk cId="1795043269" sldId="786"/>
            <ac:spMk id="12" creationId="{F268405B-B83D-89D9-E7C5-51BC8085F3EB}"/>
          </ac:spMkLst>
        </pc:spChg>
        <pc:picChg chg="del">
          <ac:chgData name="Jenifer Prince Devaraj" userId="c3fb109c-09d1-42a6-93f4-69472d709861" providerId="ADAL" clId="{422728C0-C3E1-48C0-9FEB-9F1D9B4F518E}" dt="2023-03-13T16:02:03.628" v="139" actId="478"/>
          <ac:picMkLst>
            <pc:docMk/>
            <pc:sldMk cId="1795043269" sldId="786"/>
            <ac:picMk id="4" creationId="{C29F110B-482B-F43D-8F19-FA5ADB1F4813}"/>
          </ac:picMkLst>
        </pc:picChg>
        <pc:picChg chg="add mod">
          <ac:chgData name="Jenifer Prince Devaraj" userId="c3fb109c-09d1-42a6-93f4-69472d709861" providerId="ADAL" clId="{422728C0-C3E1-48C0-9FEB-9F1D9B4F518E}" dt="2023-03-13T16:02:26.904" v="142" actId="1076"/>
          <ac:picMkLst>
            <pc:docMk/>
            <pc:sldMk cId="1795043269" sldId="786"/>
            <ac:picMk id="5" creationId="{2EAA296B-D458-115D-A1ED-E737C3D54DC1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6:07:05.680" v="214" actId="1076"/>
        <pc:sldMkLst>
          <pc:docMk/>
          <pc:sldMk cId="400882166" sldId="787"/>
        </pc:sldMkLst>
        <pc:spChg chg="mod">
          <ac:chgData name="Jenifer Prince Devaraj" userId="c3fb109c-09d1-42a6-93f4-69472d709861" providerId="ADAL" clId="{422728C0-C3E1-48C0-9FEB-9F1D9B4F518E}" dt="2023-03-13T16:06:00.215" v="192"/>
          <ac:spMkLst>
            <pc:docMk/>
            <pc:sldMk cId="400882166" sldId="787"/>
            <ac:spMk id="3" creationId="{12A27531-B680-7021-E646-741A3E68B1BE}"/>
          </ac:spMkLst>
        </pc:spChg>
        <pc:spChg chg="mod">
          <ac:chgData name="Jenifer Prince Devaraj" userId="c3fb109c-09d1-42a6-93f4-69472d709861" providerId="ADAL" clId="{422728C0-C3E1-48C0-9FEB-9F1D9B4F518E}" dt="2023-03-13T16:07:05.680" v="214" actId="1076"/>
          <ac:spMkLst>
            <pc:docMk/>
            <pc:sldMk cId="400882166" sldId="787"/>
            <ac:spMk id="12" creationId="{F268405B-B83D-89D9-E7C5-51BC8085F3EB}"/>
          </ac:spMkLst>
        </pc:spChg>
        <pc:picChg chg="add mod">
          <ac:chgData name="Jenifer Prince Devaraj" userId="c3fb109c-09d1-42a6-93f4-69472d709861" providerId="ADAL" clId="{422728C0-C3E1-48C0-9FEB-9F1D9B4F518E}" dt="2023-03-13T16:07:01.550" v="213" actId="1076"/>
          <ac:picMkLst>
            <pc:docMk/>
            <pc:sldMk cId="400882166" sldId="787"/>
            <ac:picMk id="4" creationId="{A6475E12-43CE-52DE-1805-B7CB8BDDAE6B}"/>
          </ac:picMkLst>
        </pc:picChg>
        <pc:picChg chg="del">
          <ac:chgData name="Jenifer Prince Devaraj" userId="c3fb109c-09d1-42a6-93f4-69472d709861" providerId="ADAL" clId="{422728C0-C3E1-48C0-9FEB-9F1D9B4F518E}" dt="2023-03-13T16:06:53.107" v="209" actId="478"/>
          <ac:picMkLst>
            <pc:docMk/>
            <pc:sldMk cId="400882166" sldId="787"/>
            <ac:picMk id="5" creationId="{2EAA296B-D458-115D-A1ED-E737C3D54DC1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6:08:55.822" v="221" actId="1076"/>
        <pc:sldMkLst>
          <pc:docMk/>
          <pc:sldMk cId="209025771" sldId="788"/>
        </pc:sldMkLst>
        <pc:spChg chg="del">
          <ac:chgData name="Jenifer Prince Devaraj" userId="c3fb109c-09d1-42a6-93f4-69472d709861" providerId="ADAL" clId="{422728C0-C3E1-48C0-9FEB-9F1D9B4F518E}" dt="2023-03-13T16:08:47.488" v="217" actId="478"/>
          <ac:spMkLst>
            <pc:docMk/>
            <pc:sldMk cId="209025771" sldId="788"/>
            <ac:spMk id="12" creationId="{F268405B-B83D-89D9-E7C5-51BC8085F3EB}"/>
          </ac:spMkLst>
        </pc:spChg>
        <pc:picChg chg="del">
          <ac:chgData name="Jenifer Prince Devaraj" userId="c3fb109c-09d1-42a6-93f4-69472d709861" providerId="ADAL" clId="{422728C0-C3E1-48C0-9FEB-9F1D9B4F518E}" dt="2023-03-13T16:08:45.224" v="216" actId="478"/>
          <ac:picMkLst>
            <pc:docMk/>
            <pc:sldMk cId="209025771" sldId="788"/>
            <ac:picMk id="4" creationId="{A6475E12-43CE-52DE-1805-B7CB8BDDAE6B}"/>
          </ac:picMkLst>
        </pc:picChg>
        <pc:picChg chg="add mod">
          <ac:chgData name="Jenifer Prince Devaraj" userId="c3fb109c-09d1-42a6-93f4-69472d709861" providerId="ADAL" clId="{422728C0-C3E1-48C0-9FEB-9F1D9B4F518E}" dt="2023-03-13T16:08:55.822" v="221" actId="1076"/>
          <ac:picMkLst>
            <pc:docMk/>
            <pc:sldMk cId="209025771" sldId="788"/>
            <ac:picMk id="5" creationId="{C14B1F1E-E316-107B-5BE9-63870762F2A2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6:12:04.322" v="239" actId="1076"/>
        <pc:sldMkLst>
          <pc:docMk/>
          <pc:sldMk cId="4268386138" sldId="789"/>
        </pc:sldMkLst>
        <pc:spChg chg="mod">
          <ac:chgData name="Jenifer Prince Devaraj" userId="c3fb109c-09d1-42a6-93f4-69472d709861" providerId="ADAL" clId="{422728C0-C3E1-48C0-9FEB-9F1D9B4F518E}" dt="2023-03-13T16:12:04.322" v="239" actId="1076"/>
          <ac:spMkLst>
            <pc:docMk/>
            <pc:sldMk cId="4268386138" sldId="789"/>
            <ac:spMk id="3" creationId="{12A27531-B680-7021-E646-741A3E68B1BE}"/>
          </ac:spMkLst>
        </pc:spChg>
        <pc:spChg chg="add mod">
          <ac:chgData name="Jenifer Prince Devaraj" userId="c3fb109c-09d1-42a6-93f4-69472d709861" providerId="ADAL" clId="{422728C0-C3E1-48C0-9FEB-9F1D9B4F518E}" dt="2023-03-13T16:11:58.578" v="238" actId="1076"/>
          <ac:spMkLst>
            <pc:docMk/>
            <pc:sldMk cId="4268386138" sldId="789"/>
            <ac:spMk id="8" creationId="{FA5EE4E5-5665-A50C-D6FC-7C70DEE0A879}"/>
          </ac:spMkLst>
        </pc:spChg>
        <pc:picChg chg="add del">
          <ac:chgData name="Jenifer Prince Devaraj" userId="c3fb109c-09d1-42a6-93f4-69472d709861" providerId="ADAL" clId="{422728C0-C3E1-48C0-9FEB-9F1D9B4F518E}" dt="2023-03-13T16:10:38.142" v="225" actId="22"/>
          <ac:picMkLst>
            <pc:docMk/>
            <pc:sldMk cId="4268386138" sldId="789"/>
            <ac:picMk id="4" creationId="{707F047C-C6F9-83E6-0FA9-CB56C5177BCF}"/>
          </ac:picMkLst>
        </pc:picChg>
        <pc:picChg chg="mod">
          <ac:chgData name="Jenifer Prince Devaraj" userId="c3fb109c-09d1-42a6-93f4-69472d709861" providerId="ADAL" clId="{422728C0-C3E1-48C0-9FEB-9F1D9B4F518E}" dt="2023-03-13T16:10:35.679" v="223" actId="1076"/>
          <ac:picMkLst>
            <pc:docMk/>
            <pc:sldMk cId="4268386138" sldId="789"/>
            <ac:picMk id="5" creationId="{C14B1F1E-E316-107B-5BE9-63870762F2A2}"/>
          </ac:picMkLst>
        </pc:picChg>
        <pc:picChg chg="add del mod">
          <ac:chgData name="Jenifer Prince Devaraj" userId="c3fb109c-09d1-42a6-93f4-69472d709861" providerId="ADAL" clId="{422728C0-C3E1-48C0-9FEB-9F1D9B4F518E}" dt="2023-03-13T16:10:45.494" v="227"/>
          <ac:picMkLst>
            <pc:docMk/>
            <pc:sldMk cId="4268386138" sldId="789"/>
            <ac:picMk id="6" creationId="{16A4ACB0-5847-8B15-717C-E395581FB260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6:14:40.913" v="360" actId="1076"/>
        <pc:sldMkLst>
          <pc:docMk/>
          <pc:sldMk cId="1666863028" sldId="790"/>
        </pc:sldMkLst>
        <pc:spChg chg="mod">
          <ac:chgData name="Jenifer Prince Devaraj" userId="c3fb109c-09d1-42a6-93f4-69472d709861" providerId="ADAL" clId="{422728C0-C3E1-48C0-9FEB-9F1D9B4F518E}" dt="2023-03-13T16:13:23.132" v="291" actId="1076"/>
          <ac:spMkLst>
            <pc:docMk/>
            <pc:sldMk cId="1666863028" sldId="790"/>
            <ac:spMk id="3" creationId="{12A27531-B680-7021-E646-741A3E68B1BE}"/>
          </ac:spMkLst>
        </pc:spChg>
        <pc:spChg chg="add mod">
          <ac:chgData name="Jenifer Prince Devaraj" userId="c3fb109c-09d1-42a6-93f4-69472d709861" providerId="ADAL" clId="{422728C0-C3E1-48C0-9FEB-9F1D9B4F518E}" dt="2023-03-13T16:14:40.913" v="360" actId="1076"/>
          <ac:spMkLst>
            <pc:docMk/>
            <pc:sldMk cId="1666863028" sldId="790"/>
            <ac:spMk id="4" creationId="{7CD03D26-C75D-6F7C-B8FA-9FDBBBC48D1C}"/>
          </ac:spMkLst>
        </pc:spChg>
        <pc:spChg chg="del">
          <ac:chgData name="Jenifer Prince Devaraj" userId="c3fb109c-09d1-42a6-93f4-69472d709861" providerId="ADAL" clId="{422728C0-C3E1-48C0-9FEB-9F1D9B4F518E}" dt="2023-03-13T16:12:13.830" v="241" actId="478"/>
          <ac:spMkLst>
            <pc:docMk/>
            <pc:sldMk cId="1666863028" sldId="790"/>
            <ac:spMk id="8" creationId="{FA5EE4E5-5665-A50C-D6FC-7C70DEE0A879}"/>
          </ac:spMkLst>
        </pc:spChg>
        <pc:picChg chg="del">
          <ac:chgData name="Jenifer Prince Devaraj" userId="c3fb109c-09d1-42a6-93f4-69472d709861" providerId="ADAL" clId="{422728C0-C3E1-48C0-9FEB-9F1D9B4F518E}" dt="2023-03-13T16:12:15.244" v="242" actId="478"/>
          <ac:picMkLst>
            <pc:docMk/>
            <pc:sldMk cId="1666863028" sldId="790"/>
            <ac:picMk id="5" creationId="{C14B1F1E-E316-107B-5BE9-63870762F2A2}"/>
          </ac:picMkLst>
        </pc:picChg>
      </pc:sldChg>
      <pc:sldChg chg="addSp modSp add mod">
        <pc:chgData name="Jenifer Prince Devaraj" userId="c3fb109c-09d1-42a6-93f4-69472d709861" providerId="ADAL" clId="{422728C0-C3E1-48C0-9FEB-9F1D9B4F518E}" dt="2023-03-13T16:24:52.775" v="401" actId="1076"/>
        <pc:sldMkLst>
          <pc:docMk/>
          <pc:sldMk cId="3395701193" sldId="791"/>
        </pc:sldMkLst>
        <pc:spChg chg="mod">
          <ac:chgData name="Jenifer Prince Devaraj" userId="c3fb109c-09d1-42a6-93f4-69472d709861" providerId="ADAL" clId="{422728C0-C3E1-48C0-9FEB-9F1D9B4F518E}" dt="2023-03-13T16:24:52.775" v="401" actId="1076"/>
          <ac:spMkLst>
            <pc:docMk/>
            <pc:sldMk cId="3395701193" sldId="791"/>
            <ac:spMk id="3" creationId="{12A27531-B680-7021-E646-741A3E68B1BE}"/>
          </ac:spMkLst>
        </pc:spChg>
        <pc:spChg chg="mod">
          <ac:chgData name="Jenifer Prince Devaraj" userId="c3fb109c-09d1-42a6-93f4-69472d709861" providerId="ADAL" clId="{422728C0-C3E1-48C0-9FEB-9F1D9B4F518E}" dt="2023-03-13T16:24:41.934" v="400"/>
          <ac:spMkLst>
            <pc:docMk/>
            <pc:sldMk cId="3395701193" sldId="791"/>
            <ac:spMk id="4" creationId="{7CD03D26-C75D-6F7C-B8FA-9FDBBBC48D1C}"/>
          </ac:spMkLst>
        </pc:spChg>
        <pc:picChg chg="add mod">
          <ac:chgData name="Jenifer Prince Devaraj" userId="c3fb109c-09d1-42a6-93f4-69472d709861" providerId="ADAL" clId="{422728C0-C3E1-48C0-9FEB-9F1D9B4F518E}" dt="2023-03-13T16:24:30.720" v="391" actId="1076"/>
          <ac:picMkLst>
            <pc:docMk/>
            <pc:sldMk cId="3395701193" sldId="791"/>
            <ac:picMk id="5" creationId="{62C9BEE0-7751-109F-AC1A-0C8F7C44D3B1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9:41:13.500" v="433" actId="1076"/>
        <pc:sldMkLst>
          <pc:docMk/>
          <pc:sldMk cId="2638649073" sldId="792"/>
        </pc:sldMkLst>
        <pc:spChg chg="mod">
          <ac:chgData name="Jenifer Prince Devaraj" userId="c3fb109c-09d1-42a6-93f4-69472d709861" providerId="ADAL" clId="{422728C0-C3E1-48C0-9FEB-9F1D9B4F518E}" dt="2023-03-13T18:37:56.290" v="414"/>
          <ac:spMkLst>
            <pc:docMk/>
            <pc:sldMk cId="2638649073" sldId="792"/>
            <ac:spMk id="4" creationId="{7CD03D26-C75D-6F7C-B8FA-9FDBBBC48D1C}"/>
          </ac:spMkLst>
        </pc:spChg>
        <pc:picChg chg="del">
          <ac:chgData name="Jenifer Prince Devaraj" userId="c3fb109c-09d1-42a6-93f4-69472d709861" providerId="ADAL" clId="{422728C0-C3E1-48C0-9FEB-9F1D9B4F518E}" dt="2023-03-13T16:26:02.751" v="403" actId="478"/>
          <ac:picMkLst>
            <pc:docMk/>
            <pc:sldMk cId="2638649073" sldId="792"/>
            <ac:picMk id="5" creationId="{62C9BEE0-7751-109F-AC1A-0C8F7C44D3B1}"/>
          </ac:picMkLst>
        </pc:picChg>
        <pc:picChg chg="add mod">
          <ac:chgData name="Jenifer Prince Devaraj" userId="c3fb109c-09d1-42a6-93f4-69472d709861" providerId="ADAL" clId="{422728C0-C3E1-48C0-9FEB-9F1D9B4F518E}" dt="2023-03-13T19:41:13.500" v="433" actId="1076"/>
          <ac:picMkLst>
            <pc:docMk/>
            <pc:sldMk cId="2638649073" sldId="792"/>
            <ac:picMk id="6" creationId="{74DFE55B-E422-F93E-548D-3217465A0B7C}"/>
          </ac:picMkLst>
        </pc:picChg>
      </pc:sldChg>
      <pc:sldChg chg="addSp delSp modSp add mod">
        <pc:chgData name="Jenifer Prince Devaraj" userId="c3fb109c-09d1-42a6-93f4-69472d709861" providerId="ADAL" clId="{422728C0-C3E1-48C0-9FEB-9F1D9B4F518E}" dt="2023-03-13T18:44:51.892" v="430" actId="115"/>
        <pc:sldMkLst>
          <pc:docMk/>
          <pc:sldMk cId="842431479" sldId="793"/>
        </pc:sldMkLst>
        <pc:spChg chg="mod">
          <ac:chgData name="Jenifer Prince Devaraj" userId="c3fb109c-09d1-42a6-93f4-69472d709861" providerId="ADAL" clId="{422728C0-C3E1-48C0-9FEB-9F1D9B4F518E}" dt="2023-03-13T18:44:08.574" v="427" actId="1076"/>
          <ac:spMkLst>
            <pc:docMk/>
            <pc:sldMk cId="842431479" sldId="793"/>
            <ac:spMk id="3" creationId="{12A27531-B680-7021-E646-741A3E68B1BE}"/>
          </ac:spMkLst>
        </pc:spChg>
        <pc:spChg chg="del">
          <ac:chgData name="Jenifer Prince Devaraj" userId="c3fb109c-09d1-42a6-93f4-69472d709861" providerId="ADAL" clId="{422728C0-C3E1-48C0-9FEB-9F1D9B4F518E}" dt="2023-03-13T18:37:12.960" v="407" actId="478"/>
          <ac:spMkLst>
            <pc:docMk/>
            <pc:sldMk cId="842431479" sldId="793"/>
            <ac:spMk id="4" creationId="{7CD03D26-C75D-6F7C-B8FA-9FDBBBC48D1C}"/>
          </ac:spMkLst>
        </pc:spChg>
        <pc:spChg chg="add mod">
          <ac:chgData name="Jenifer Prince Devaraj" userId="c3fb109c-09d1-42a6-93f4-69472d709861" providerId="ADAL" clId="{422728C0-C3E1-48C0-9FEB-9F1D9B4F518E}" dt="2023-03-13T18:44:05.299" v="426" actId="1076"/>
          <ac:spMkLst>
            <pc:docMk/>
            <pc:sldMk cId="842431479" sldId="793"/>
            <ac:spMk id="7" creationId="{4794AD1D-598C-4C6B-CD1C-6940997D6B12}"/>
          </ac:spMkLst>
        </pc:spChg>
        <pc:spChg chg="add mod">
          <ac:chgData name="Jenifer Prince Devaraj" userId="c3fb109c-09d1-42a6-93f4-69472d709861" providerId="ADAL" clId="{422728C0-C3E1-48C0-9FEB-9F1D9B4F518E}" dt="2023-03-13T18:44:51.892" v="430" actId="115"/>
          <ac:spMkLst>
            <pc:docMk/>
            <pc:sldMk cId="842431479" sldId="793"/>
            <ac:spMk id="10" creationId="{A0BB28D5-9AA7-FFCD-A84A-861B7B3566F6}"/>
          </ac:spMkLst>
        </pc:spChg>
        <pc:picChg chg="add mod">
          <ac:chgData name="Jenifer Prince Devaraj" userId="c3fb109c-09d1-42a6-93f4-69472d709861" providerId="ADAL" clId="{422728C0-C3E1-48C0-9FEB-9F1D9B4F518E}" dt="2023-03-13T18:44:02.184" v="425" actId="14100"/>
          <ac:picMkLst>
            <pc:docMk/>
            <pc:sldMk cId="842431479" sldId="793"/>
            <ac:picMk id="5" creationId="{14337EBA-FB38-C171-F241-09905B7F55B4}"/>
          </ac:picMkLst>
        </pc:picChg>
      </pc:sldChg>
      <pc:sldChg chg="addSp delSp modSp add del mod">
        <pc:chgData name="Jenifer Prince Devaraj" userId="c3fb109c-09d1-42a6-93f4-69472d709861" providerId="ADAL" clId="{422728C0-C3E1-48C0-9FEB-9F1D9B4F518E}" dt="2023-03-13T23:31:55.488" v="1055" actId="2696"/>
        <pc:sldMkLst>
          <pc:docMk/>
          <pc:sldMk cId="994299017" sldId="794"/>
        </pc:sldMkLst>
        <pc:spChg chg="del">
          <ac:chgData name="Jenifer Prince Devaraj" userId="c3fb109c-09d1-42a6-93f4-69472d709861" providerId="ADAL" clId="{422728C0-C3E1-48C0-9FEB-9F1D9B4F518E}" dt="2023-03-13T19:51:58.367" v="498" actId="478"/>
          <ac:spMkLst>
            <pc:docMk/>
            <pc:sldMk cId="994299017" sldId="794"/>
            <ac:spMk id="4" creationId="{ADD356FA-9DA1-A9AB-9FB1-5CC2E8BEAA9E}"/>
          </ac:spMkLst>
        </pc:spChg>
        <pc:spChg chg="mod">
          <ac:chgData name="Jenifer Prince Devaraj" userId="c3fb109c-09d1-42a6-93f4-69472d709861" providerId="ADAL" clId="{422728C0-C3E1-48C0-9FEB-9F1D9B4F518E}" dt="2023-03-13T19:53:25.573" v="518" actId="1076"/>
          <ac:spMkLst>
            <pc:docMk/>
            <pc:sldMk cId="994299017" sldId="794"/>
            <ac:spMk id="7" creationId="{DC473D69-85A9-C685-DF96-C4713FFF31EA}"/>
          </ac:spMkLst>
        </pc:spChg>
        <pc:spChg chg="add del mod">
          <ac:chgData name="Jenifer Prince Devaraj" userId="c3fb109c-09d1-42a6-93f4-69472d709861" providerId="ADAL" clId="{422728C0-C3E1-48C0-9FEB-9F1D9B4F518E}" dt="2023-03-13T19:51:15.371" v="487"/>
          <ac:spMkLst>
            <pc:docMk/>
            <pc:sldMk cId="994299017" sldId="794"/>
            <ac:spMk id="9" creationId="{8D633841-9691-0D0F-0488-49F0C93E2AFC}"/>
          </ac:spMkLst>
        </pc:spChg>
        <pc:spChg chg="add mod">
          <ac:chgData name="Jenifer Prince Devaraj" userId="c3fb109c-09d1-42a6-93f4-69472d709861" providerId="ADAL" clId="{422728C0-C3E1-48C0-9FEB-9F1D9B4F518E}" dt="2023-03-13T19:53:20.066" v="517" actId="6549"/>
          <ac:spMkLst>
            <pc:docMk/>
            <pc:sldMk cId="994299017" sldId="794"/>
            <ac:spMk id="10" creationId="{5FBFDF87-8436-B9BB-1744-4ACC237C983E}"/>
          </ac:spMkLst>
        </pc:spChg>
        <pc:picChg chg="del">
          <ac:chgData name="Jenifer Prince Devaraj" userId="c3fb109c-09d1-42a6-93f4-69472d709861" providerId="ADAL" clId="{422728C0-C3E1-48C0-9FEB-9F1D9B4F518E}" dt="2023-03-13T19:50:41.660" v="468" actId="478"/>
          <ac:picMkLst>
            <pc:docMk/>
            <pc:sldMk cId="994299017" sldId="794"/>
            <ac:picMk id="2" creationId="{EF5A2D98-A95F-0B31-9DBE-46C757498F0F}"/>
          </ac:picMkLst>
        </pc:picChg>
        <pc:picChg chg="del">
          <ac:chgData name="Jenifer Prince Devaraj" userId="c3fb109c-09d1-42a6-93f4-69472d709861" providerId="ADAL" clId="{422728C0-C3E1-48C0-9FEB-9F1D9B4F518E}" dt="2023-03-13T19:50:39.725" v="467" actId="478"/>
          <ac:picMkLst>
            <pc:docMk/>
            <pc:sldMk cId="994299017" sldId="794"/>
            <ac:picMk id="3" creationId="{BF6A0C39-C2FE-228A-271A-E396A2C489FE}"/>
          </ac:picMkLst>
        </pc:picChg>
        <pc:picChg chg="del">
          <ac:chgData name="Jenifer Prince Devaraj" userId="c3fb109c-09d1-42a6-93f4-69472d709861" providerId="ADAL" clId="{422728C0-C3E1-48C0-9FEB-9F1D9B4F518E}" dt="2023-03-13T19:50:43.064" v="469" actId="478"/>
          <ac:picMkLst>
            <pc:docMk/>
            <pc:sldMk cId="994299017" sldId="794"/>
            <ac:picMk id="6" creationId="{1196E989-C3F9-5243-07C0-8720A26C12D9}"/>
          </ac:picMkLst>
        </pc:picChg>
      </pc:sldChg>
      <pc:sldChg chg="add del">
        <pc:chgData name="Jenifer Prince Devaraj" userId="c3fb109c-09d1-42a6-93f4-69472d709861" providerId="ADAL" clId="{422728C0-C3E1-48C0-9FEB-9F1D9B4F518E}" dt="2023-03-13T23:37:19.496" v="1066" actId="47"/>
        <pc:sldMkLst>
          <pc:docMk/>
          <pc:sldMk cId="3594489142" sldId="794"/>
        </pc:sldMkLst>
      </pc:sldChg>
      <pc:sldChg chg="add ord">
        <pc:chgData name="Jenifer Prince Devaraj" userId="c3fb109c-09d1-42a6-93f4-69472d709861" providerId="ADAL" clId="{422728C0-C3E1-48C0-9FEB-9F1D9B4F518E}" dt="2023-03-13T23:36:09.546" v="1064"/>
        <pc:sldMkLst>
          <pc:docMk/>
          <pc:sldMk cId="667110365" sldId="795"/>
        </pc:sldMkLst>
      </pc:sldChg>
      <pc:sldChg chg="addSp delSp modSp add del mod">
        <pc:chgData name="Jenifer Prince Devaraj" userId="c3fb109c-09d1-42a6-93f4-69472d709861" providerId="ADAL" clId="{422728C0-C3E1-48C0-9FEB-9F1D9B4F518E}" dt="2023-03-13T23:31:55.488" v="1055" actId="2696"/>
        <pc:sldMkLst>
          <pc:docMk/>
          <pc:sldMk cId="2189991261" sldId="795"/>
        </pc:sldMkLst>
        <pc:spChg chg="add mod">
          <ac:chgData name="Jenifer Prince Devaraj" userId="c3fb109c-09d1-42a6-93f4-69472d709861" providerId="ADAL" clId="{422728C0-C3E1-48C0-9FEB-9F1D9B4F518E}" dt="2023-03-13T23:30:12.592" v="1042" actId="20577"/>
          <ac:spMkLst>
            <pc:docMk/>
            <pc:sldMk cId="2189991261" sldId="795"/>
            <ac:spMk id="2" creationId="{E530574C-AF3D-B320-0027-CC1CF9456856}"/>
          </ac:spMkLst>
        </pc:spChg>
        <pc:spChg chg="mod">
          <ac:chgData name="Jenifer Prince Devaraj" userId="c3fb109c-09d1-42a6-93f4-69472d709861" providerId="ADAL" clId="{422728C0-C3E1-48C0-9FEB-9F1D9B4F518E}" dt="2023-03-13T22:16:51.740" v="677" actId="20577"/>
          <ac:spMkLst>
            <pc:docMk/>
            <pc:sldMk cId="2189991261" sldId="795"/>
            <ac:spMk id="7" creationId="{DC473D69-85A9-C685-DF96-C4713FFF31EA}"/>
          </ac:spMkLst>
        </pc:spChg>
        <pc:spChg chg="del">
          <ac:chgData name="Jenifer Prince Devaraj" userId="c3fb109c-09d1-42a6-93f4-69472d709861" providerId="ADAL" clId="{422728C0-C3E1-48C0-9FEB-9F1D9B4F518E}" dt="2023-03-13T19:54:43.376" v="520" actId="478"/>
          <ac:spMkLst>
            <pc:docMk/>
            <pc:sldMk cId="2189991261" sldId="795"/>
            <ac:spMk id="10" creationId="{5FBFDF87-8436-B9BB-1744-4ACC237C983E}"/>
          </ac:spMkLst>
        </pc:spChg>
      </pc:sldChg>
      <pc:sldChg chg="addSp delSp modSp add del mod">
        <pc:chgData name="Jenifer Prince Devaraj" userId="c3fb109c-09d1-42a6-93f4-69472d709861" providerId="ADAL" clId="{422728C0-C3E1-48C0-9FEB-9F1D9B4F518E}" dt="2023-03-13T23:32:11.376" v="1057" actId="47"/>
        <pc:sldMkLst>
          <pc:docMk/>
          <pc:sldMk cId="2511002552" sldId="796"/>
        </pc:sldMkLst>
        <pc:spChg chg="del">
          <ac:chgData name="Jenifer Prince Devaraj" userId="c3fb109c-09d1-42a6-93f4-69472d709861" providerId="ADAL" clId="{422728C0-C3E1-48C0-9FEB-9F1D9B4F518E}" dt="2023-03-13T20:02:46.081" v="572" actId="478"/>
          <ac:spMkLst>
            <pc:docMk/>
            <pc:sldMk cId="2511002552" sldId="796"/>
            <ac:spMk id="2" creationId="{E530574C-AF3D-B320-0027-CC1CF9456856}"/>
          </ac:spMkLst>
        </pc:spChg>
        <pc:spChg chg="add del">
          <ac:chgData name="Jenifer Prince Devaraj" userId="c3fb109c-09d1-42a6-93f4-69472d709861" providerId="ADAL" clId="{422728C0-C3E1-48C0-9FEB-9F1D9B4F518E}" dt="2023-03-13T20:02:53.271" v="574"/>
          <ac:spMkLst>
            <pc:docMk/>
            <pc:sldMk cId="2511002552" sldId="796"/>
            <ac:spMk id="3" creationId="{D78A1DBC-8F55-37D2-6619-BE39FC979A83}"/>
          </ac:spMkLst>
        </pc:spChg>
        <pc:spChg chg="add del mod">
          <ac:chgData name="Jenifer Prince Devaraj" userId="c3fb109c-09d1-42a6-93f4-69472d709861" providerId="ADAL" clId="{422728C0-C3E1-48C0-9FEB-9F1D9B4F518E}" dt="2023-03-13T20:33:24.209" v="632" actId="478"/>
          <ac:spMkLst>
            <pc:docMk/>
            <pc:sldMk cId="2511002552" sldId="796"/>
            <ac:spMk id="4" creationId="{D4E0E451-A723-1231-3B77-020D6DBF2CB4}"/>
          </ac:spMkLst>
        </pc:spChg>
        <pc:spChg chg="add del mod">
          <ac:chgData name="Jenifer Prince Devaraj" userId="c3fb109c-09d1-42a6-93f4-69472d709861" providerId="ADAL" clId="{422728C0-C3E1-48C0-9FEB-9F1D9B4F518E}" dt="2023-03-13T20:33:21.671" v="631" actId="478"/>
          <ac:spMkLst>
            <pc:docMk/>
            <pc:sldMk cId="2511002552" sldId="796"/>
            <ac:spMk id="6" creationId="{0B121A44-0525-E3DD-8657-AE4AD18636B3}"/>
          </ac:spMkLst>
        </pc:spChg>
        <pc:spChg chg="add del mod">
          <ac:chgData name="Jenifer Prince Devaraj" userId="c3fb109c-09d1-42a6-93f4-69472d709861" providerId="ADAL" clId="{422728C0-C3E1-48C0-9FEB-9F1D9B4F518E}" dt="2023-03-13T22:16:25.474" v="666" actId="478"/>
          <ac:spMkLst>
            <pc:docMk/>
            <pc:sldMk cId="2511002552" sldId="796"/>
            <ac:spMk id="7" creationId="{DC473D69-85A9-C685-DF96-C4713FFF31EA}"/>
          </ac:spMkLst>
        </pc:spChg>
        <pc:spChg chg="add del mod">
          <ac:chgData name="Jenifer Prince Devaraj" userId="c3fb109c-09d1-42a6-93f4-69472d709861" providerId="ADAL" clId="{422728C0-C3E1-48C0-9FEB-9F1D9B4F518E}" dt="2023-03-13T20:33:26.899" v="633" actId="478"/>
          <ac:spMkLst>
            <pc:docMk/>
            <pc:sldMk cId="2511002552" sldId="796"/>
            <ac:spMk id="9" creationId="{82E11735-201B-CDF0-9FF0-64D1F7F7B3CA}"/>
          </ac:spMkLst>
        </pc:spChg>
        <pc:spChg chg="add del">
          <ac:chgData name="Jenifer Prince Devaraj" userId="c3fb109c-09d1-42a6-93f4-69472d709861" providerId="ADAL" clId="{422728C0-C3E1-48C0-9FEB-9F1D9B4F518E}" dt="2023-03-13T20:33:29.092" v="635"/>
          <ac:spMkLst>
            <pc:docMk/>
            <pc:sldMk cId="2511002552" sldId="796"/>
            <ac:spMk id="10" creationId="{E82B7497-A4BC-DCC7-BDC8-32A1D24A55F0}"/>
          </ac:spMkLst>
        </pc:spChg>
        <pc:spChg chg="add del mod">
          <ac:chgData name="Jenifer Prince Devaraj" userId="c3fb109c-09d1-42a6-93f4-69472d709861" providerId="ADAL" clId="{422728C0-C3E1-48C0-9FEB-9F1D9B4F518E}" dt="2023-03-13T22:16:28.373" v="667" actId="478"/>
          <ac:spMkLst>
            <pc:docMk/>
            <pc:sldMk cId="2511002552" sldId="796"/>
            <ac:spMk id="11" creationId="{E117C43B-A5AC-FC89-665F-20B8CEE25B16}"/>
          </ac:spMkLst>
        </pc:spChg>
        <pc:spChg chg="add del">
          <ac:chgData name="Jenifer Prince Devaraj" userId="c3fb109c-09d1-42a6-93f4-69472d709861" providerId="ADAL" clId="{422728C0-C3E1-48C0-9FEB-9F1D9B4F518E}" dt="2023-03-13T20:33:34.196" v="638"/>
          <ac:spMkLst>
            <pc:docMk/>
            <pc:sldMk cId="2511002552" sldId="796"/>
            <ac:spMk id="12" creationId="{89589458-43BC-C3AD-FC82-33BEE1BB2504}"/>
          </ac:spMkLst>
        </pc:spChg>
      </pc:sldChg>
      <pc:sldChg chg="modSp add mod ord">
        <pc:chgData name="Jenifer Prince Devaraj" userId="c3fb109c-09d1-42a6-93f4-69472d709861" providerId="ADAL" clId="{422728C0-C3E1-48C0-9FEB-9F1D9B4F518E}" dt="2023-03-13T23:31:40.694" v="1054" actId="20577"/>
        <pc:sldMkLst>
          <pc:docMk/>
          <pc:sldMk cId="128994184" sldId="797"/>
        </pc:sldMkLst>
        <pc:spChg chg="mod">
          <ac:chgData name="Jenifer Prince Devaraj" userId="c3fb109c-09d1-42a6-93f4-69472d709861" providerId="ADAL" clId="{422728C0-C3E1-48C0-9FEB-9F1D9B4F518E}" dt="2023-03-13T23:31:40.694" v="1054" actId="20577"/>
          <ac:spMkLst>
            <pc:docMk/>
            <pc:sldMk cId="128994184" sldId="797"/>
            <ac:spMk id="7" creationId="{DC473D69-85A9-C685-DF96-C4713FFF31EA}"/>
          </ac:spMkLst>
        </pc:spChg>
      </pc:sldChg>
      <pc:sldChg chg="modSp add mod">
        <pc:chgData name="Jenifer Prince Devaraj" userId="c3fb109c-09d1-42a6-93f4-69472d709861" providerId="ADAL" clId="{422728C0-C3E1-48C0-9FEB-9F1D9B4F518E}" dt="2023-03-13T23:31:20.405" v="1044" actId="20577"/>
        <pc:sldMkLst>
          <pc:docMk/>
          <pc:sldMk cId="1692025928" sldId="798"/>
        </pc:sldMkLst>
        <pc:spChg chg="mod">
          <ac:chgData name="Jenifer Prince Devaraj" userId="c3fb109c-09d1-42a6-93f4-69472d709861" providerId="ADAL" clId="{422728C0-C3E1-48C0-9FEB-9F1D9B4F518E}" dt="2023-03-13T23:31:20.405" v="1044" actId="20577"/>
          <ac:spMkLst>
            <pc:docMk/>
            <pc:sldMk cId="1692025928" sldId="798"/>
            <ac:spMk id="2" creationId="{E530574C-AF3D-B320-0027-CC1CF9456856}"/>
          </ac:spMkLst>
        </pc:spChg>
        <pc:spChg chg="mod">
          <ac:chgData name="Jenifer Prince Devaraj" userId="c3fb109c-09d1-42a6-93f4-69472d709861" providerId="ADAL" clId="{422728C0-C3E1-48C0-9FEB-9F1D9B4F518E}" dt="2023-03-13T23:21:30.264" v="715" actId="20577"/>
          <ac:spMkLst>
            <pc:docMk/>
            <pc:sldMk cId="1692025928" sldId="798"/>
            <ac:spMk id="7" creationId="{DC473D69-85A9-C685-DF96-C4713FFF31EA}"/>
          </ac:spMkLst>
        </pc:spChg>
      </pc:sldChg>
      <pc:sldChg chg="modSp add mod">
        <pc:chgData name="Jenifer Prince Devaraj" userId="c3fb109c-09d1-42a6-93f4-69472d709861" providerId="ADAL" clId="{422728C0-C3E1-48C0-9FEB-9F1D9B4F518E}" dt="2023-03-13T23:28:30.480" v="1037" actId="20577"/>
        <pc:sldMkLst>
          <pc:docMk/>
          <pc:sldMk cId="2593129628" sldId="799"/>
        </pc:sldMkLst>
        <pc:spChg chg="mod">
          <ac:chgData name="Jenifer Prince Devaraj" userId="c3fb109c-09d1-42a6-93f4-69472d709861" providerId="ADAL" clId="{422728C0-C3E1-48C0-9FEB-9F1D9B4F518E}" dt="2023-03-13T23:28:30.480" v="1037" actId="20577"/>
          <ac:spMkLst>
            <pc:docMk/>
            <pc:sldMk cId="2593129628" sldId="799"/>
            <ac:spMk id="2" creationId="{E530574C-AF3D-B320-0027-CC1CF9456856}"/>
          </ac:spMkLst>
        </pc:spChg>
        <pc:spChg chg="mod">
          <ac:chgData name="Jenifer Prince Devaraj" userId="c3fb109c-09d1-42a6-93f4-69472d709861" providerId="ADAL" clId="{422728C0-C3E1-48C0-9FEB-9F1D9B4F518E}" dt="2023-03-13T23:25:29.879" v="734" actId="20577"/>
          <ac:spMkLst>
            <pc:docMk/>
            <pc:sldMk cId="2593129628" sldId="799"/>
            <ac:spMk id="7" creationId="{DC473D69-85A9-C685-DF96-C4713FFF31EA}"/>
          </ac:spMkLst>
        </pc:spChg>
      </pc:sldChg>
      <pc:sldChg chg="add del">
        <pc:chgData name="Jenifer Prince Devaraj" userId="c3fb109c-09d1-42a6-93f4-69472d709861" providerId="ADAL" clId="{422728C0-C3E1-48C0-9FEB-9F1D9B4F518E}" dt="2023-03-13T23:32:48.751" v="1059"/>
        <pc:sldMkLst>
          <pc:docMk/>
          <pc:sldMk cId="2280644678" sldId="800"/>
        </pc:sldMkLst>
      </pc:sldChg>
      <pc:sldChg chg="add del ord">
        <pc:chgData name="Jenifer Prince Devaraj" userId="c3fb109c-09d1-42a6-93f4-69472d709861" providerId="ADAL" clId="{422728C0-C3E1-48C0-9FEB-9F1D9B4F518E}" dt="2023-03-13T23:37:22.548" v="1067" actId="47"/>
        <pc:sldMkLst>
          <pc:docMk/>
          <pc:sldMk cId="4077122769" sldId="80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536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919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388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92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572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652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562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71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358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3137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3657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089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5345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64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C2C0ED6-CDA7-4DA9-B6FF-1AB740B4CA4A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16D17-B8EB-4361-AA02-D1DDB0CF57F7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B06F067-92ED-4920-92B5-A9F92C97919B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A5FA988-C3E8-4AF2-A60C-F902CAA81E57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79351-A980-4742-91F0-599F2D9F8EC9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7A8C65-2A95-4152-A7B8-D7378C5A2B19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330394A-AAE8-4A03-A777-D447E2DC1ED0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E63D536A-1247-4606-998E-EEF78F0D162D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8DA6A-5C28-4454-BFC3-EFB4E6D0F536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97CCE5F-151E-4FFB-ADE7-D514A42B5044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277F389-D753-448F-A2FC-C79E015C87B8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60CCB867-86A3-4308-848A-D439221E1C86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DDD59-E434-45D3-A464-A47F906BEBD4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FF2428-C8E2-435F-8331-128033A1E594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937E-73AD-4B5A-82B3-B4FDC7DA9F23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870D1A8-5EE4-4FA2-A982-81BA1BCF9C46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7004F-A5BE-437C-87F9-D07B27DCDBAA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EE87CB-5D26-43EF-956B-B651F7995BD1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EF4CA98-6F0D-47C1-B421-728C6A97F163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06A7440-5478-477C-B30B-C1D1589CB5E6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6BA3-2ADD-4A7B-BC45-54B74407FC87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1AECB5A-6E93-406C-9353-0A645DF81327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4C4985E-37B3-459E-81DA-C0B15AA5D0CD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3E0FF33-233C-4399-A8BE-3F2EF4EDC015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0AD98-54BC-4ACE-BD40-D410B2F10B9E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074F0EC-0800-4440-8221-ECAF7379A40E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2E5B2AF-E16F-4326-BE45-EBBB03317F67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5D4429D8-9600-4F66-A6A6-6233982BCFF7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C4445-F852-42EA-BB69-953AC3D56F68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5BCC12-48E7-42DC-AA9D-A4E7CEB0ECEB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455FED5-6023-454C-96CD-3C868AD8423E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807F4D7-FA45-440E-9915-2422677EA349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F68B2-1D18-4228-9033-EEFB618D42F7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84D92B7-1DDA-4922-B51E-A8F9FEFD642F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A69BD8-C6E5-4824-A1B8-163393002C5C}" type="datetime1">
              <a:rPr lang="en-GB" noProof="0" smtClean="0"/>
              <a:t>13/03/2023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US" noProof="0"/>
              <a:t>Lecture 11 – Xilinx Vivado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70192116-B9AE-4291-AFFE-9A2279640126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DC4CE-EED0-4FDE-8078-0E1B30602C67}" type="datetime1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11 – Xilinx Vivado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94D6F9-126A-4FC8-984B-622DECD1B2AB}" type="datetime1">
              <a:rPr lang="en-GB" smtClean="0"/>
              <a:t>13/03/2023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11 – Xilinx Vivado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Relationship Id="rId4" Type="http://schemas.openxmlformats.org/officeDocument/2006/relationships/hyperlink" Target="https://www.xilinx.com/products/design-tools/vivado.html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8418" y="4695965"/>
            <a:ext cx="5315818" cy="3088946"/>
          </a:xfrm>
        </p:spPr>
        <p:txBody>
          <a:bodyPr/>
          <a:lstStyle/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Xilinx VIVADO Experiments	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11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471170" y="1537454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990600" y="2423160"/>
            <a:ext cx="10673080" cy="2793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is the Hardware Development suite used to create a VHDL, Verilog, or any other HDL design on the latest Xilinx FPGA.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other words, when you need to translate your VHDL design into a configuration file to be downloaded into a Xilinx FPGA, you need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framework.</a:t>
            </a:r>
          </a:p>
        </p:txBody>
      </p:sp>
    </p:spTree>
    <p:extLst>
      <p:ext uri="{BB962C8B-B14F-4D97-AF65-F5344CB8AC3E}">
        <p14:creationId xmlns:p14="http://schemas.microsoft.com/office/powerpoint/2010/main" val="2611094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88558" y="1222494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970280" y="1745714"/>
            <a:ext cx="11175402" cy="4190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 is an integrated tool that allows you to perform the complete design flow for a Xilinx FPGA: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Simulate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Synthesize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Map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Route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Analyze</a:t>
            </a: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 Timing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Create a bit-stream FPGA configuration File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Configure FPGA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Debug the FPGA using ILA (Integrated Logic Analyzer)</a:t>
            </a:r>
          </a:p>
        </p:txBody>
      </p:sp>
    </p:spTree>
    <p:extLst>
      <p:ext uri="{BB962C8B-B14F-4D97-AF65-F5344CB8AC3E}">
        <p14:creationId xmlns:p14="http://schemas.microsoft.com/office/powerpoint/2010/main" val="9813465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88558" y="1222494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970280" y="1745714"/>
            <a:ext cx="11175402" cy="4190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 is an integrated tool that allows you to perform the complete design flow for a Xilinx FPGA: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Simulate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Synthesize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Map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Route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Analyze</a:t>
            </a: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 Timing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Create a bit-stream FPGA configuration File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Configure FPGA</a:t>
            </a:r>
          </a:p>
          <a:p>
            <a:pPr marL="808038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Debug the FPGA using ILA (Integrated Logic Analyzer)</a:t>
            </a:r>
          </a:p>
        </p:txBody>
      </p:sp>
    </p:spTree>
    <p:extLst>
      <p:ext uri="{BB962C8B-B14F-4D97-AF65-F5344CB8AC3E}">
        <p14:creationId xmlns:p14="http://schemas.microsoft.com/office/powerpoint/2010/main" val="313532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012465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Starting a new </a:t>
            </a:r>
            <a:r>
              <a:rPr lang="en-IN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C62BF3-A7BB-DDF9-25F5-6D1F7532EFC3}"/>
              </a:ext>
            </a:extLst>
          </p:cNvPr>
          <p:cNvSpPr txBox="1"/>
          <p:nvPr/>
        </p:nvSpPr>
        <p:spPr>
          <a:xfrm>
            <a:off x="406400" y="1450839"/>
            <a:ext cx="4896957" cy="280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Every FPGA hardware development tool needs to create a project.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latin typeface="Cambria" panose="02040503050406030204" pitchFamily="18" charset="0"/>
                <a:ea typeface="Cambria" panose="02040503050406030204" pitchFamily="18" charset="0"/>
              </a:rPr>
              <a:t>A project contains all the information the different development FPGA software need to realize a design in FPGA.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808BA1-7F8E-7658-1D37-0525C6DDF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6880" y="1274075"/>
            <a:ext cx="6426964" cy="484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192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012465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Starting a new </a:t>
            </a:r>
            <a:r>
              <a:rPr lang="en-IN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25045D-6F04-5005-F27A-B90466ECD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1917" y="1625600"/>
            <a:ext cx="6854801" cy="4827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661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0" y="1505542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Starting a new </a:t>
            </a:r>
            <a:r>
              <a:rPr lang="en-IN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9F110B-482B-F43D-8F19-FA5ADB1F4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9215" y="1535685"/>
            <a:ext cx="5413203" cy="39114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2BC2EB-5AD2-EA62-89A2-8E04E05A34D9}"/>
              </a:ext>
            </a:extLst>
          </p:cNvPr>
          <p:cNvSpPr txBox="1"/>
          <p:nvPr/>
        </p:nvSpPr>
        <p:spPr>
          <a:xfrm>
            <a:off x="350899" y="2327810"/>
            <a:ext cx="5260778" cy="2568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Project Name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and the project folder. If you select the “Create project subdirectory”, </a:t>
            </a:r>
            <a:r>
              <a:rPr lang="en-GB" sz="2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will create a subfolder named as the Project name under the Project location folder.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404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71120" y="1535685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Starting a new </a:t>
            </a:r>
            <a:r>
              <a:rPr lang="en-IN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AA296B-D458-115D-A1ED-E737C3D54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6218" y="1714092"/>
            <a:ext cx="6264317" cy="451340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268405B-B83D-89D9-E7C5-51BC8085F3EB}"/>
              </a:ext>
            </a:extLst>
          </p:cNvPr>
          <p:cNvSpPr txBox="1"/>
          <p:nvPr/>
        </p:nvSpPr>
        <p:spPr>
          <a:xfrm>
            <a:off x="208280" y="3019441"/>
            <a:ext cx="5260778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“</a:t>
            </a:r>
            <a:r>
              <a:rPr lang="en-GB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Project Type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”. </a:t>
            </a:r>
            <a:r>
              <a:rPr lang="en-GB" sz="22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 create a project based on a VHDL design entry,  select the “RTL Project” selection.</a:t>
            </a:r>
          </a:p>
          <a:p>
            <a:pPr algn="just"/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5043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71120" y="1535685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Add Source files in </a:t>
            </a:r>
            <a:r>
              <a:rPr lang="en-GB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  <a:endParaRPr lang="en-IN" sz="2800" b="1" dirty="0">
              <a:solidFill>
                <a:srgbClr val="0000CC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68405B-B83D-89D9-E7C5-51BC8085F3EB}"/>
              </a:ext>
            </a:extLst>
          </p:cNvPr>
          <p:cNvSpPr txBox="1"/>
          <p:nvPr/>
        </p:nvSpPr>
        <p:spPr>
          <a:xfrm>
            <a:off x="228600" y="2513479"/>
            <a:ext cx="5260778" cy="1561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By clicking next on the “Project Type” window will open a new “Add source” window as shown here.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475E12-43CE-52DE-1805-B7CB8BDDA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960" y="1467038"/>
            <a:ext cx="6281723" cy="448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2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71120" y="1535685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Add Source files in </a:t>
            </a:r>
            <a:r>
              <a:rPr lang="en-GB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  <a:endParaRPr lang="en-IN" sz="2800" b="1" dirty="0">
              <a:solidFill>
                <a:srgbClr val="0000CC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4B1F1E-E316-107B-5BE9-63870762F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848" y="2153723"/>
            <a:ext cx="5819164" cy="4157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5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55880" y="1663979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Add Source files in </a:t>
            </a:r>
            <a:r>
              <a:rPr lang="en-GB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  <a:endParaRPr lang="en-IN" sz="2800" b="1" dirty="0">
              <a:solidFill>
                <a:srgbClr val="0000CC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4B1F1E-E316-107B-5BE9-63870762F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05982"/>
            <a:ext cx="5819164" cy="41573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5EE4E5-5665-A50C-D6FC-7C70DEE0A879}"/>
              </a:ext>
            </a:extLst>
          </p:cNvPr>
          <p:cNvSpPr txBox="1"/>
          <p:nvPr/>
        </p:nvSpPr>
        <p:spPr>
          <a:xfrm>
            <a:off x="445758" y="2533957"/>
            <a:ext cx="5275604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Every design should have a constraint file. The constraint files are related mainly to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Timing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Mapping, when you need to fix a location of your design inside the FPGA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Pin</a:t>
            </a:r>
          </a:p>
        </p:txBody>
      </p:sp>
    </p:spTree>
    <p:extLst>
      <p:ext uri="{BB962C8B-B14F-4D97-AF65-F5344CB8AC3E}">
        <p14:creationId xmlns:p14="http://schemas.microsoft.com/office/powerpoint/2010/main" val="4268386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66040" y="1378696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Add Source files in </a:t>
            </a:r>
            <a:r>
              <a:rPr lang="en-GB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</a:t>
            </a:r>
            <a:endParaRPr lang="en-IN" sz="2800" b="1" dirty="0">
              <a:solidFill>
                <a:srgbClr val="0000CC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D03D26-C75D-6F7C-B8FA-9FDBBBC48D1C}"/>
              </a:ext>
            </a:extLst>
          </p:cNvPr>
          <p:cNvSpPr txBox="1"/>
          <p:nvPr/>
        </p:nvSpPr>
        <p:spPr>
          <a:xfrm>
            <a:off x="929640" y="2139018"/>
            <a:ext cx="10464800" cy="3584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the first run of your design</a:t>
            </a:r>
            <a:r>
              <a:rPr lang="en-GB" sz="22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can be done without considering 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this step and complete the design to understand is the design flow works fine.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Design can be created and add the design constraint file in a second step after the first trial layout.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this case, </a:t>
            </a:r>
            <a:r>
              <a:rPr lang="en-GB" sz="2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GUI can be used to create and add design constraints.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But if set timing constraints are not created,  </a:t>
            </a:r>
            <a:r>
              <a:rPr lang="en-GB" sz="2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does not provide the timing analysis.</a:t>
            </a:r>
          </a:p>
        </p:txBody>
      </p:sp>
    </p:spTree>
    <p:extLst>
      <p:ext uri="{BB962C8B-B14F-4D97-AF65-F5344CB8AC3E}">
        <p14:creationId xmlns:p14="http://schemas.microsoft.com/office/powerpoint/2010/main" val="1666863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32080" y="1640306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GB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 Part selection</a:t>
            </a:r>
            <a:endParaRPr lang="en-IN" sz="2800" b="1" dirty="0">
              <a:solidFill>
                <a:srgbClr val="0000CC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D03D26-C75D-6F7C-B8FA-9FDBBBC48D1C}"/>
              </a:ext>
            </a:extLst>
          </p:cNvPr>
          <p:cNvSpPr txBox="1"/>
          <p:nvPr/>
        </p:nvSpPr>
        <p:spPr>
          <a:xfrm>
            <a:off x="365760" y="2383777"/>
            <a:ext cx="4765739" cy="155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last step to create a project on </a:t>
            </a:r>
            <a:r>
              <a:rPr lang="en-GB" sz="2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is the Device selection of as shown in the figure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C9BEE0-7751-109F-AC1A-0C8F7C44D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746" y="1640306"/>
            <a:ext cx="6164580" cy="433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01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132080" y="1640306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GB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Project Part selection</a:t>
            </a:r>
            <a:endParaRPr lang="en-IN" sz="2800" b="1" dirty="0">
              <a:solidFill>
                <a:srgbClr val="0000CC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D03D26-C75D-6F7C-B8FA-9FDBBBC48D1C}"/>
              </a:ext>
            </a:extLst>
          </p:cNvPr>
          <p:cNvSpPr txBox="1"/>
          <p:nvPr/>
        </p:nvSpPr>
        <p:spPr>
          <a:xfrm>
            <a:off x="365760" y="2383777"/>
            <a:ext cx="4765739" cy="1553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By clicking finish, </a:t>
            </a:r>
            <a:r>
              <a:rPr lang="en-GB" sz="2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initializes the project and is ready to start compiling the VHDL design..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DFE55B-E422-F93E-548D-3217465A0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1743739"/>
            <a:ext cx="6261917" cy="438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649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32" name="Footer Placeholder 31">
            <a:extLst>
              <a:ext uri="{FF2B5EF4-FFF2-40B4-BE49-F238E27FC236}">
                <a16:creationId xmlns:a16="http://schemas.microsoft.com/office/drawing/2014/main" id="{5E00E472-BBBB-4F28-B703-63BC998B6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81288" y="6405901"/>
            <a:ext cx="4765739" cy="264139"/>
          </a:xfrm>
        </p:spPr>
        <p:txBody>
          <a:bodyPr/>
          <a:lstStyle/>
          <a:p>
            <a:r>
              <a:rPr lang="en-US"/>
              <a:t>Lecture 11 – Xilinx Vivado</a:t>
            </a:r>
            <a:endParaRPr lang="en-GB" dirty="0"/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27531-B680-7021-E646-741A3E68B1BE}"/>
              </a:ext>
            </a:extLst>
          </p:cNvPr>
          <p:cNvSpPr txBox="1"/>
          <p:nvPr/>
        </p:nvSpPr>
        <p:spPr>
          <a:xfrm>
            <a:off x="94067" y="1489763"/>
            <a:ext cx="61645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075" lvl="1"/>
            <a:r>
              <a:rPr lang="en-IN" sz="2800" b="1" dirty="0" err="1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Vivado</a:t>
            </a:r>
            <a:r>
              <a:rPr lang="en-IN" sz="28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Run Project Implementation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337EBA-FB38-C171-F241-09905B7F5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4465" y="2123440"/>
            <a:ext cx="6506772" cy="4285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94AD1D-598C-4C6B-CD1C-6940997D6B12}"/>
              </a:ext>
            </a:extLst>
          </p:cNvPr>
          <p:cNvSpPr txBox="1"/>
          <p:nvPr/>
        </p:nvSpPr>
        <p:spPr>
          <a:xfrm>
            <a:off x="568040" y="3013501"/>
            <a:ext cx="454279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To start compiling the design just click on the “play” button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BB28D5-9AA7-FFCD-A84A-861B7B3566F6}"/>
              </a:ext>
            </a:extLst>
          </p:cNvPr>
          <p:cNvSpPr txBox="1"/>
          <p:nvPr/>
        </p:nvSpPr>
        <p:spPr>
          <a:xfrm>
            <a:off x="857250" y="4770807"/>
            <a:ext cx="61645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u="sng" dirty="0">
                <a:hlinkClick r:id="rId4"/>
              </a:rPr>
              <a:t>Vivado ML Overview (xilinx.com)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842431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177800" y="145329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Synthesis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30574C-AF3D-B320-0027-CC1CF9456856}"/>
              </a:ext>
            </a:extLst>
          </p:cNvPr>
          <p:cNvSpPr txBox="1"/>
          <p:nvPr/>
        </p:nvSpPr>
        <p:spPr>
          <a:xfrm>
            <a:off x="599440" y="2204720"/>
            <a:ext cx="11170920" cy="2568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 Synthesize process, VHDL codes are compiled and </a:t>
            </a:r>
            <a:r>
              <a:rPr lang="en-GB" sz="2200" b="1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translated into netlis</a:t>
            </a: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 by a program called a synthesis tool. Synthesis will convert the RTL code to the netlist.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As the synthesis tool is running, the program will print out a lot of information about what the program is doing at the moment. All the errors occurring during the synthesis process are all described in the log.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1103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177800" y="145329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Implementation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30574C-AF3D-B320-0027-CC1CF9456856}"/>
              </a:ext>
            </a:extLst>
          </p:cNvPr>
          <p:cNvSpPr txBox="1"/>
          <p:nvPr/>
        </p:nvSpPr>
        <p:spPr>
          <a:xfrm>
            <a:off x="599440" y="2204720"/>
            <a:ext cx="11170920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After the design is synthesized, you need to run the Implementation process. Implementation tool will take the netlist as input and does optimization, placement and routing.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implementation process maps the synthesized design onto the FPGA chip targeted by the design.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When implementation is running, select log panel which is located at the bottom of Project Manager All the errors occurring during the implementation process are all described in the log.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0259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177800" y="145329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Simulation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30574C-AF3D-B320-0027-CC1CF9456856}"/>
              </a:ext>
            </a:extLst>
          </p:cNvPr>
          <p:cNvSpPr txBox="1"/>
          <p:nvPr/>
        </p:nvSpPr>
        <p:spPr>
          <a:xfrm>
            <a:off x="599440" y="2204720"/>
            <a:ext cx="11170920" cy="2568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It describes the behaviour of the circuit in terms of input signals, output signals and the knowledge of delays.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It is described in terms of occurrence and waveforms in a circuit and is based on discrete event simulation.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rgbClr val="3A3A3A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Each event is described by the type of event and the time it is to occur.</a:t>
            </a:r>
            <a:endParaRPr lang="en-GB" sz="2200" b="0" i="0" dirty="0">
              <a:solidFill>
                <a:srgbClr val="3A3A3A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1296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76872A-E015-6FCD-530F-01476F8E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473D69-85A9-C685-DF96-C4713FFF31EA}"/>
              </a:ext>
            </a:extLst>
          </p:cNvPr>
          <p:cNvSpPr txBox="1"/>
          <p:nvPr/>
        </p:nvSpPr>
        <p:spPr>
          <a:xfrm>
            <a:off x="177800" y="1453294"/>
            <a:ext cx="6712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Cambria" panose="02040503050406030204" pitchFamily="18" charset="0"/>
                <a:ea typeface="Cambria" panose="02040503050406030204" pitchFamily="18" charset="0"/>
              </a:rPr>
              <a:t>Test Bench  Code for Simulation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1B73341-30A2-0FA9-E86D-792171D9041D}"/>
              </a:ext>
            </a:extLst>
          </p:cNvPr>
          <p:cNvSpPr txBox="1">
            <a:spLocks/>
          </p:cNvSpPr>
          <p:nvPr/>
        </p:nvSpPr>
        <p:spPr>
          <a:xfrm>
            <a:off x="3270848" y="27829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Xilinx VIVADO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530574C-AF3D-B320-0027-CC1CF9456856}"/>
              </a:ext>
            </a:extLst>
          </p:cNvPr>
          <p:cNvSpPr txBox="1"/>
          <p:nvPr/>
        </p:nvSpPr>
        <p:spPr>
          <a:xfrm>
            <a:off x="599440" y="2204720"/>
            <a:ext cx="11170920" cy="3076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VHDL Testbench is important part of VHDL design to check the functionality of Design through simulation waveform.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 test bench is HDL code that allows you to provide a documented, repeatable set of stimuli that is portable across different simulators.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3A3A3A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Testbench consist of entity without any IO ports, Design instantiated as component, clock input, and various stimulus inputs.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94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976</Words>
  <Application>Microsoft Office PowerPoint</Application>
  <PresentationFormat>Widescreen</PresentationFormat>
  <Paragraphs>156</Paragraphs>
  <Slides>20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20</vt:i4>
      </vt:variant>
    </vt:vector>
  </HeadingPairs>
  <TitlesOfParts>
    <vt:vector size="44" baseType="lpstr">
      <vt:lpstr>Arial</vt:lpstr>
      <vt:lpstr>Calibri</vt:lpstr>
      <vt:lpstr>Calibri Light</vt:lpstr>
      <vt:lpstr>Cambria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6</cp:revision>
  <dcterms:created xsi:type="dcterms:W3CDTF">2021-03-09T15:35:42Z</dcterms:created>
  <dcterms:modified xsi:type="dcterms:W3CDTF">2023-03-13T23:37:28Z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