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7" r:id="rId1"/>
    <p:sldMasterId id="2147483661" r:id="rId2"/>
    <p:sldMasterId id="2147483659" r:id="rId3"/>
  </p:sldMasterIdLst>
  <p:notesMasterIdLst>
    <p:notesMasterId r:id="rId6"/>
  </p:notesMasterIdLst>
  <p:handoutMasterIdLst>
    <p:handoutMasterId r:id="rId7"/>
  </p:handoutMasterIdLst>
  <p:sldIdLst>
    <p:sldId id="266" r:id="rId4"/>
    <p:sldId id="265" r:id="rId5"/>
  </p:sldIdLst>
  <p:sldSz cx="30267275" cy="42794238"/>
  <p:notesSz cx="6858000" cy="9144000"/>
  <p:defaultTextStyle>
    <a:defPPr>
      <a:defRPr lang="en-US"/>
    </a:defPPr>
    <a:lvl1pPr marL="0" algn="l" defTabSz="5009490" rtl="0" eaLnBrk="1" latinLnBrk="0" hangingPunct="1">
      <a:defRPr sz="9816" kern="1200">
        <a:solidFill>
          <a:schemeClr val="tx1"/>
        </a:solidFill>
        <a:latin typeface="+mn-lt"/>
        <a:ea typeface="+mn-ea"/>
        <a:cs typeface="+mn-cs"/>
      </a:defRPr>
    </a:lvl1pPr>
    <a:lvl2pPr marL="2504746" algn="l" defTabSz="5009490" rtl="0" eaLnBrk="1" latinLnBrk="0" hangingPunct="1">
      <a:defRPr sz="9816" kern="1200">
        <a:solidFill>
          <a:schemeClr val="tx1"/>
        </a:solidFill>
        <a:latin typeface="+mn-lt"/>
        <a:ea typeface="+mn-ea"/>
        <a:cs typeface="+mn-cs"/>
      </a:defRPr>
    </a:lvl2pPr>
    <a:lvl3pPr marL="5009490" algn="l" defTabSz="5009490" rtl="0" eaLnBrk="1" latinLnBrk="0" hangingPunct="1">
      <a:defRPr sz="9816" kern="1200">
        <a:solidFill>
          <a:schemeClr val="tx1"/>
        </a:solidFill>
        <a:latin typeface="+mn-lt"/>
        <a:ea typeface="+mn-ea"/>
        <a:cs typeface="+mn-cs"/>
      </a:defRPr>
    </a:lvl3pPr>
    <a:lvl4pPr marL="7514237" algn="l" defTabSz="5009490" rtl="0" eaLnBrk="1" latinLnBrk="0" hangingPunct="1">
      <a:defRPr sz="9816" kern="1200">
        <a:solidFill>
          <a:schemeClr val="tx1"/>
        </a:solidFill>
        <a:latin typeface="+mn-lt"/>
        <a:ea typeface="+mn-ea"/>
        <a:cs typeface="+mn-cs"/>
      </a:defRPr>
    </a:lvl4pPr>
    <a:lvl5pPr marL="10018982" algn="l" defTabSz="5009490" rtl="0" eaLnBrk="1" latinLnBrk="0" hangingPunct="1">
      <a:defRPr sz="9816" kern="1200">
        <a:solidFill>
          <a:schemeClr val="tx1"/>
        </a:solidFill>
        <a:latin typeface="+mn-lt"/>
        <a:ea typeface="+mn-ea"/>
        <a:cs typeface="+mn-cs"/>
      </a:defRPr>
    </a:lvl5pPr>
    <a:lvl6pPr marL="12523728" algn="l" defTabSz="5009490" rtl="0" eaLnBrk="1" latinLnBrk="0" hangingPunct="1">
      <a:defRPr sz="9816" kern="1200">
        <a:solidFill>
          <a:schemeClr val="tx1"/>
        </a:solidFill>
        <a:latin typeface="+mn-lt"/>
        <a:ea typeface="+mn-ea"/>
        <a:cs typeface="+mn-cs"/>
      </a:defRPr>
    </a:lvl6pPr>
    <a:lvl7pPr marL="15028475" algn="l" defTabSz="5009490" rtl="0" eaLnBrk="1" latinLnBrk="0" hangingPunct="1">
      <a:defRPr sz="9816" kern="1200">
        <a:solidFill>
          <a:schemeClr val="tx1"/>
        </a:solidFill>
        <a:latin typeface="+mn-lt"/>
        <a:ea typeface="+mn-ea"/>
        <a:cs typeface="+mn-cs"/>
      </a:defRPr>
    </a:lvl7pPr>
    <a:lvl8pPr marL="17533219" algn="l" defTabSz="5009490" rtl="0" eaLnBrk="1" latinLnBrk="0" hangingPunct="1">
      <a:defRPr sz="9816" kern="1200">
        <a:solidFill>
          <a:schemeClr val="tx1"/>
        </a:solidFill>
        <a:latin typeface="+mn-lt"/>
        <a:ea typeface="+mn-ea"/>
        <a:cs typeface="+mn-cs"/>
      </a:defRPr>
    </a:lvl8pPr>
    <a:lvl9pPr marL="20037965" algn="l" defTabSz="5009490" rtl="0" eaLnBrk="1" latinLnBrk="0" hangingPunct="1">
      <a:defRPr sz="9816"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33" userDrawn="1">
          <p15:clr>
            <a:srgbClr val="A4A3A4"/>
          </p15:clr>
        </p15:guide>
        <p15:guide id="2" orient="horz" pos="374" userDrawn="1">
          <p15:clr>
            <a:srgbClr val="A4A3A4"/>
          </p15:clr>
        </p15:guide>
        <p15:guide id="3" orient="horz" pos="26208" userDrawn="1">
          <p15:clr>
            <a:srgbClr val="A4A3A4"/>
          </p15:clr>
        </p15:guide>
        <p15:guide id="4" orient="horz" userDrawn="1">
          <p15:clr>
            <a:srgbClr val="A4A3A4"/>
          </p15:clr>
        </p15:guide>
        <p15:guide id="5" pos="182" userDrawn="1">
          <p15:clr>
            <a:srgbClr val="A4A3A4"/>
          </p15:clr>
        </p15:guide>
        <p15:guide id="6" pos="18884"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4912A37-A5C9-5966-99E5-D2BA201C8AFD}" name="Station 5" initials="S5" userId="9c56d5c463b22532" providerId="Windows Live"/>
</p188:authorLst>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000"/>
    <a:srgbClr val="CFCFCF"/>
    <a:srgbClr val="F03987"/>
    <a:srgbClr val="225EAC"/>
    <a:srgbClr val="FBF9F9"/>
    <a:srgbClr val="EF312F"/>
    <a:srgbClr val="FC6433"/>
    <a:srgbClr val="EB602E"/>
    <a:srgbClr val="EB5D38"/>
    <a:srgbClr val="ED82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F1F7D1-35CA-42D8-AE44-7739A8477508}" v="1" dt="2026-07-03T11:45:12.5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652" autoAdjust="0"/>
    <p:restoredTop sz="96301" autoAdjust="0"/>
  </p:normalViewPr>
  <p:slideViewPr>
    <p:cSldViewPr snapToGrid="0" snapToObjects="1" showGuides="1">
      <p:cViewPr>
        <p:scale>
          <a:sx n="10" d="100"/>
          <a:sy n="10" d="100"/>
        </p:scale>
        <p:origin x="2136" y="8"/>
      </p:cViewPr>
      <p:guideLst>
        <p:guide orient="horz" pos="3033"/>
        <p:guide orient="horz" pos="374"/>
        <p:guide orient="horz" pos="26208"/>
        <p:guide orient="horz"/>
        <p:guide pos="182"/>
        <p:guide pos="18884"/>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147" d="100"/>
          <a:sy n="147" d="100"/>
        </p:scale>
        <p:origin x="6296" y="20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13" Type="http://schemas.microsoft.com/office/2016/11/relationships/changesInfo" Target="changesInfos/changesInfo1.xml"/><Relationship Id="rId3" Type="http://schemas.openxmlformats.org/officeDocument/2006/relationships/slideMaster" Target="slideMasters/slideMaster3.xml"/><Relationship Id="rId7" Type="http://schemas.openxmlformats.org/officeDocument/2006/relationships/handoutMaster" Target="handoutMasters/handoutMaster1.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heme" Target="theme/theme1.xml"/><Relationship Id="rId5" Type="http://schemas.openxmlformats.org/officeDocument/2006/relationships/slide" Target="slides/slide2.xml"/><Relationship Id="rId15" Type="http://schemas.microsoft.com/office/2018/10/relationships/authors" Target="authors.xml"/><Relationship Id="rId10"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el Shivani" userId="918f87b41183e5fd" providerId="LiveId" clId="{6679EC65-C26A-41DB-B7FB-2396C1DE684C}"/>
    <pc:docChg chg="undo redo custSel addSld delSld modSld sldOrd">
      <pc:chgData name="Patel Shivani" userId="918f87b41183e5fd" providerId="LiveId" clId="{6679EC65-C26A-41DB-B7FB-2396C1DE684C}" dt="2026-07-03T11:48:38.574" v="48" actId="1076"/>
      <pc:docMkLst>
        <pc:docMk/>
      </pc:docMkLst>
      <pc:sldChg chg="addSp delSp modSp new mod ord modClrScheme chgLayout">
        <pc:chgData name="Patel Shivani" userId="918f87b41183e5fd" providerId="LiveId" clId="{6679EC65-C26A-41DB-B7FB-2396C1DE684C}" dt="2026-07-03T11:48:38.574" v="48" actId="1076"/>
        <pc:sldMkLst>
          <pc:docMk/>
          <pc:sldMk cId="1419824500" sldId="266"/>
        </pc:sldMkLst>
        <pc:spChg chg="del">
          <ac:chgData name="Patel Shivani" userId="918f87b41183e5fd" providerId="LiveId" clId="{6679EC65-C26A-41DB-B7FB-2396C1DE684C}" dt="2026-07-03T11:41:35.622" v="3" actId="700"/>
          <ac:spMkLst>
            <pc:docMk/>
            <pc:sldMk cId="1419824500" sldId="266"/>
            <ac:spMk id="4" creationId="{D831BE9D-9972-9D37-6688-AC59A4BB0FB0}"/>
          </ac:spMkLst>
        </pc:spChg>
        <pc:spChg chg="del">
          <ac:chgData name="Patel Shivani" userId="918f87b41183e5fd" providerId="LiveId" clId="{6679EC65-C26A-41DB-B7FB-2396C1DE684C}" dt="2026-07-03T11:41:35.622" v="3" actId="700"/>
          <ac:spMkLst>
            <pc:docMk/>
            <pc:sldMk cId="1419824500" sldId="266"/>
            <ac:spMk id="5" creationId="{5192A95D-A714-6BB4-FBDC-E076580EDA25}"/>
          </ac:spMkLst>
        </pc:spChg>
        <pc:spChg chg="del">
          <ac:chgData name="Patel Shivani" userId="918f87b41183e5fd" providerId="LiveId" clId="{6679EC65-C26A-41DB-B7FB-2396C1DE684C}" dt="2026-07-03T11:41:35.622" v="3" actId="700"/>
          <ac:spMkLst>
            <pc:docMk/>
            <pc:sldMk cId="1419824500" sldId="266"/>
            <ac:spMk id="8" creationId="{62BAFFDB-9793-6DA0-8B35-7F1008A41CD8}"/>
          </ac:spMkLst>
        </pc:spChg>
        <pc:spChg chg="del">
          <ac:chgData name="Patel Shivani" userId="918f87b41183e5fd" providerId="LiveId" clId="{6679EC65-C26A-41DB-B7FB-2396C1DE684C}" dt="2026-07-03T11:41:35.622" v="3" actId="700"/>
          <ac:spMkLst>
            <pc:docMk/>
            <pc:sldMk cId="1419824500" sldId="266"/>
            <ac:spMk id="10" creationId="{3BF1F360-E6D8-B094-12D3-05D8718F3518}"/>
          </ac:spMkLst>
        </pc:spChg>
        <pc:spChg chg="del">
          <ac:chgData name="Patel Shivani" userId="918f87b41183e5fd" providerId="LiveId" clId="{6679EC65-C26A-41DB-B7FB-2396C1DE684C}" dt="2026-07-03T11:41:35.622" v="3" actId="700"/>
          <ac:spMkLst>
            <pc:docMk/>
            <pc:sldMk cId="1419824500" sldId="266"/>
            <ac:spMk id="11" creationId="{F6A2D721-4339-DED5-EE1D-F699B27AD5B8}"/>
          </ac:spMkLst>
        </pc:spChg>
        <pc:spChg chg="del">
          <ac:chgData name="Patel Shivani" userId="918f87b41183e5fd" providerId="LiveId" clId="{6679EC65-C26A-41DB-B7FB-2396C1DE684C}" dt="2026-07-03T11:41:35.622" v="3" actId="700"/>
          <ac:spMkLst>
            <pc:docMk/>
            <pc:sldMk cId="1419824500" sldId="266"/>
            <ac:spMk id="13" creationId="{CE9E583E-32E9-FE18-F6AF-EB584EAE560D}"/>
          </ac:spMkLst>
        </pc:spChg>
        <pc:spChg chg="del">
          <ac:chgData name="Patel Shivani" userId="918f87b41183e5fd" providerId="LiveId" clId="{6679EC65-C26A-41DB-B7FB-2396C1DE684C}" dt="2026-07-03T11:41:35.622" v="3" actId="700"/>
          <ac:spMkLst>
            <pc:docMk/>
            <pc:sldMk cId="1419824500" sldId="266"/>
            <ac:spMk id="16" creationId="{B9A36448-2902-64BB-C816-EA4739C15C27}"/>
          </ac:spMkLst>
        </pc:spChg>
        <pc:spChg chg="add del">
          <ac:chgData name="Patel Shivani" userId="918f87b41183e5fd" providerId="LiveId" clId="{6679EC65-C26A-41DB-B7FB-2396C1DE684C}" dt="2026-07-03T11:42:03.420" v="5" actId="700"/>
          <ac:spMkLst>
            <pc:docMk/>
            <pc:sldMk cId="1419824500" sldId="266"/>
            <ac:spMk id="19" creationId="{265C6DAB-352D-591C-BB8B-D6AFEA82E254}"/>
          </ac:spMkLst>
        </pc:spChg>
        <pc:spChg chg="add del">
          <ac:chgData name="Patel Shivani" userId="918f87b41183e5fd" providerId="LiveId" clId="{6679EC65-C26A-41DB-B7FB-2396C1DE684C}" dt="2026-07-03T11:42:03.420" v="5" actId="700"/>
          <ac:spMkLst>
            <pc:docMk/>
            <pc:sldMk cId="1419824500" sldId="266"/>
            <ac:spMk id="22" creationId="{EC2150B9-C589-0898-627B-7F8A50EF8845}"/>
          </ac:spMkLst>
        </pc:spChg>
        <pc:spChg chg="add del mod ord">
          <ac:chgData name="Patel Shivani" userId="918f87b41183e5fd" providerId="LiveId" clId="{6679EC65-C26A-41DB-B7FB-2396C1DE684C}" dt="2026-07-03T11:42:17.500" v="6" actId="700"/>
          <ac:spMkLst>
            <pc:docMk/>
            <pc:sldMk cId="1419824500" sldId="266"/>
            <ac:spMk id="26" creationId="{C15439AF-C094-34BE-CD5B-D106A4C5BCF0}"/>
          </ac:spMkLst>
        </pc:spChg>
        <pc:spChg chg="del">
          <ac:chgData name="Patel Shivani" userId="918f87b41183e5fd" providerId="LiveId" clId="{6679EC65-C26A-41DB-B7FB-2396C1DE684C}" dt="2026-07-03T11:41:40.439" v="4" actId="700"/>
          <ac:spMkLst>
            <pc:docMk/>
            <pc:sldMk cId="1419824500" sldId="266"/>
            <ac:spMk id="27" creationId="{5DBF70C2-D926-14D2-2DED-5D7E57DB9257}"/>
          </ac:spMkLst>
        </pc:spChg>
        <pc:spChg chg="add del mod ord">
          <ac:chgData name="Patel Shivani" userId="918f87b41183e5fd" providerId="LiveId" clId="{6679EC65-C26A-41DB-B7FB-2396C1DE684C}" dt="2026-07-03T11:42:17.500" v="6" actId="700"/>
          <ac:spMkLst>
            <pc:docMk/>
            <pc:sldMk cId="1419824500" sldId="266"/>
            <ac:spMk id="32" creationId="{1101CF78-CC64-165C-6658-D5B30A90E777}"/>
          </ac:spMkLst>
        </pc:spChg>
        <pc:spChg chg="add del mod ord">
          <ac:chgData name="Patel Shivani" userId="918f87b41183e5fd" providerId="LiveId" clId="{6679EC65-C26A-41DB-B7FB-2396C1DE684C}" dt="2026-07-03T11:42:17.500" v="6" actId="700"/>
          <ac:spMkLst>
            <pc:docMk/>
            <pc:sldMk cId="1419824500" sldId="266"/>
            <ac:spMk id="34" creationId="{77DD0AE8-FAF7-22B7-7EDC-9AF0FABD7708}"/>
          </ac:spMkLst>
        </pc:spChg>
        <pc:spChg chg="add del mod ord">
          <ac:chgData name="Patel Shivani" userId="918f87b41183e5fd" providerId="LiveId" clId="{6679EC65-C26A-41DB-B7FB-2396C1DE684C}" dt="2026-07-03T11:42:03.420" v="5" actId="700"/>
          <ac:spMkLst>
            <pc:docMk/>
            <pc:sldMk cId="1419824500" sldId="266"/>
            <ac:spMk id="37" creationId="{21DFCA66-43BA-3945-02D6-277F0E33E06A}"/>
          </ac:spMkLst>
        </pc:spChg>
        <pc:spChg chg="add del mod ord">
          <ac:chgData name="Patel Shivani" userId="918f87b41183e5fd" providerId="LiveId" clId="{6679EC65-C26A-41DB-B7FB-2396C1DE684C}" dt="2026-07-03T11:42:03.420" v="5" actId="700"/>
          <ac:spMkLst>
            <pc:docMk/>
            <pc:sldMk cId="1419824500" sldId="266"/>
            <ac:spMk id="41" creationId="{20F93111-93CD-FAFF-39EC-AF92AE5A23CC}"/>
          </ac:spMkLst>
        </pc:spChg>
        <pc:spChg chg="del mod ord">
          <ac:chgData name="Patel Shivani" userId="918f87b41183e5fd" providerId="LiveId" clId="{6679EC65-C26A-41DB-B7FB-2396C1DE684C}" dt="2026-07-03T11:42:03.420" v="5" actId="700"/>
          <ac:spMkLst>
            <pc:docMk/>
            <pc:sldMk cId="1419824500" sldId="266"/>
            <ac:spMk id="42" creationId="{C6C2D10A-CF8D-51D3-43FF-F2218C80EC67}"/>
          </ac:spMkLst>
        </pc:spChg>
        <pc:spChg chg="add del mod ord">
          <ac:chgData name="Patel Shivani" userId="918f87b41183e5fd" providerId="LiveId" clId="{6679EC65-C26A-41DB-B7FB-2396C1DE684C}" dt="2026-07-03T11:42:03.420" v="5" actId="700"/>
          <ac:spMkLst>
            <pc:docMk/>
            <pc:sldMk cId="1419824500" sldId="266"/>
            <ac:spMk id="43" creationId="{1A905334-C1AE-D3A5-4525-3FB56E6ACC7F}"/>
          </ac:spMkLst>
        </pc:spChg>
        <pc:spChg chg="add del mod ord">
          <ac:chgData name="Patel Shivani" userId="918f87b41183e5fd" providerId="LiveId" clId="{6679EC65-C26A-41DB-B7FB-2396C1DE684C}" dt="2026-07-03T11:42:03.420" v="5" actId="700"/>
          <ac:spMkLst>
            <pc:docMk/>
            <pc:sldMk cId="1419824500" sldId="266"/>
            <ac:spMk id="52" creationId="{0F2E6890-AC3B-1ECC-FB59-99DEECB2BC84}"/>
          </ac:spMkLst>
        </pc:spChg>
        <pc:spChg chg="del">
          <ac:chgData name="Patel Shivani" userId="918f87b41183e5fd" providerId="LiveId" clId="{6679EC65-C26A-41DB-B7FB-2396C1DE684C}" dt="2026-07-03T11:42:22.161" v="7" actId="700"/>
          <ac:spMkLst>
            <pc:docMk/>
            <pc:sldMk cId="1419824500" sldId="266"/>
            <ac:spMk id="53" creationId="{F8D917BC-E777-458E-C797-065DA23B9D76}"/>
          </ac:spMkLst>
        </pc:spChg>
        <pc:spChg chg="del">
          <ac:chgData name="Patel Shivani" userId="918f87b41183e5fd" providerId="LiveId" clId="{6679EC65-C26A-41DB-B7FB-2396C1DE684C}" dt="2026-07-03T11:42:22.161" v="7" actId="700"/>
          <ac:spMkLst>
            <pc:docMk/>
            <pc:sldMk cId="1419824500" sldId="266"/>
            <ac:spMk id="54" creationId="{2295A8C1-B18E-92AF-CC15-BB88745E3A9F}"/>
          </ac:spMkLst>
        </pc:spChg>
        <pc:spChg chg="add del mod ord">
          <ac:chgData name="Patel Shivani" userId="918f87b41183e5fd" providerId="LiveId" clId="{6679EC65-C26A-41DB-B7FB-2396C1DE684C}" dt="2026-07-03T11:42:22.161" v="7" actId="700"/>
          <ac:spMkLst>
            <pc:docMk/>
            <pc:sldMk cId="1419824500" sldId="266"/>
            <ac:spMk id="58" creationId="{8F7277BD-AE5A-A7D5-578D-D01B61EA92F0}"/>
          </ac:spMkLst>
        </pc:spChg>
        <pc:spChg chg="del">
          <ac:chgData name="Patel Shivani" userId="918f87b41183e5fd" providerId="LiveId" clId="{6679EC65-C26A-41DB-B7FB-2396C1DE684C}" dt="2026-07-03T11:42:22.161" v="7" actId="700"/>
          <ac:spMkLst>
            <pc:docMk/>
            <pc:sldMk cId="1419824500" sldId="266"/>
            <ac:spMk id="59" creationId="{D65A9F1C-DE26-03B7-E690-A2750D01A4FC}"/>
          </ac:spMkLst>
        </pc:spChg>
        <pc:spChg chg="add del mod ord">
          <ac:chgData name="Patel Shivani" userId="918f87b41183e5fd" providerId="LiveId" clId="{6679EC65-C26A-41DB-B7FB-2396C1DE684C}" dt="2026-07-03T11:42:22.161" v="7" actId="700"/>
          <ac:spMkLst>
            <pc:docMk/>
            <pc:sldMk cId="1419824500" sldId="266"/>
            <ac:spMk id="60" creationId="{4B7DD529-54BE-9E16-F84A-355859C016F2}"/>
          </ac:spMkLst>
        </pc:spChg>
        <pc:spChg chg="add del mod ord">
          <ac:chgData name="Patel Shivani" userId="918f87b41183e5fd" providerId="LiveId" clId="{6679EC65-C26A-41DB-B7FB-2396C1DE684C}" dt="2026-07-03T11:42:22.161" v="7" actId="700"/>
          <ac:spMkLst>
            <pc:docMk/>
            <pc:sldMk cId="1419824500" sldId="266"/>
            <ac:spMk id="62" creationId="{8984F078-2C7C-476C-FBC6-B517AC9FC6DE}"/>
          </ac:spMkLst>
        </pc:spChg>
        <pc:spChg chg="add del mod ord">
          <ac:chgData name="Patel Shivani" userId="918f87b41183e5fd" providerId="LiveId" clId="{6679EC65-C26A-41DB-B7FB-2396C1DE684C}" dt="2026-07-03T11:42:22.161" v="7" actId="700"/>
          <ac:spMkLst>
            <pc:docMk/>
            <pc:sldMk cId="1419824500" sldId="266"/>
            <ac:spMk id="63" creationId="{C528127A-BB10-5532-D2FC-ACBF74CBFAAE}"/>
          </ac:spMkLst>
        </pc:spChg>
        <pc:spChg chg="add mod ord">
          <ac:chgData name="Patel Shivani" userId="918f87b41183e5fd" providerId="LiveId" clId="{6679EC65-C26A-41DB-B7FB-2396C1DE684C}" dt="2026-07-03T11:42:17.500" v="6" actId="700"/>
          <ac:spMkLst>
            <pc:docMk/>
            <pc:sldMk cId="1419824500" sldId="266"/>
            <ac:spMk id="64" creationId="{F469D77D-53A9-8662-55A5-F2947ECC0295}"/>
          </ac:spMkLst>
        </pc:spChg>
        <pc:spChg chg="add del mod ord">
          <ac:chgData name="Patel Shivani" userId="918f87b41183e5fd" providerId="LiveId" clId="{6679EC65-C26A-41DB-B7FB-2396C1DE684C}" dt="2026-07-03T11:42:22.161" v="7" actId="700"/>
          <ac:spMkLst>
            <pc:docMk/>
            <pc:sldMk cId="1419824500" sldId="266"/>
            <ac:spMk id="65" creationId="{B6ADC991-FB07-7E3A-739E-869BC0AED8F7}"/>
          </ac:spMkLst>
        </pc:spChg>
        <pc:spChg chg="add del mod ord">
          <ac:chgData name="Patel Shivani" userId="918f87b41183e5fd" providerId="LiveId" clId="{6679EC65-C26A-41DB-B7FB-2396C1DE684C}" dt="2026-07-03T11:42:22.161" v="7" actId="700"/>
          <ac:spMkLst>
            <pc:docMk/>
            <pc:sldMk cId="1419824500" sldId="266"/>
            <ac:spMk id="66" creationId="{EB1DA14B-8ECF-9ADA-61F2-300A83831EAF}"/>
          </ac:spMkLst>
        </pc:spChg>
        <pc:spChg chg="del">
          <ac:chgData name="Patel Shivani" userId="918f87b41183e5fd" providerId="LiveId" clId="{6679EC65-C26A-41DB-B7FB-2396C1DE684C}" dt="2026-07-03T11:42:22.161" v="7" actId="700"/>
          <ac:spMkLst>
            <pc:docMk/>
            <pc:sldMk cId="1419824500" sldId="266"/>
            <ac:spMk id="69" creationId="{3171C2B5-5640-2703-3D93-A354F3DDAF39}"/>
          </ac:spMkLst>
        </pc:spChg>
        <pc:spChg chg="del">
          <ac:chgData name="Patel Shivani" userId="918f87b41183e5fd" providerId="LiveId" clId="{6679EC65-C26A-41DB-B7FB-2396C1DE684C}" dt="2026-07-03T11:43:26.789" v="13" actId="21"/>
          <ac:spMkLst>
            <pc:docMk/>
            <pc:sldMk cId="1419824500" sldId="266"/>
            <ac:spMk id="70" creationId="{9A46B280-F3F1-2B07-B76C-F6B5E9B42CBD}"/>
          </ac:spMkLst>
        </pc:spChg>
        <pc:spChg chg="add del mod">
          <ac:chgData name="Patel Shivani" userId="918f87b41183e5fd" providerId="LiveId" clId="{6679EC65-C26A-41DB-B7FB-2396C1DE684C}" dt="2026-07-03T11:43:16.576" v="12" actId="21"/>
          <ac:spMkLst>
            <pc:docMk/>
            <pc:sldMk cId="1419824500" sldId="266"/>
            <ac:spMk id="71" creationId="{549F7E3D-16E4-BACB-1772-60D8C2DEB223}"/>
          </ac:spMkLst>
        </pc:spChg>
        <pc:spChg chg="add del mod">
          <ac:chgData name="Patel Shivani" userId="918f87b41183e5fd" providerId="LiveId" clId="{6679EC65-C26A-41DB-B7FB-2396C1DE684C}" dt="2026-07-03T11:44:15.915" v="21" actId="21"/>
          <ac:spMkLst>
            <pc:docMk/>
            <pc:sldMk cId="1419824500" sldId="266"/>
            <ac:spMk id="72" creationId="{84E4A7BE-497A-1E7F-8381-389A7D4E650C}"/>
          </ac:spMkLst>
        </pc:spChg>
        <pc:spChg chg="add del mod">
          <ac:chgData name="Patel Shivani" userId="918f87b41183e5fd" providerId="LiveId" clId="{6679EC65-C26A-41DB-B7FB-2396C1DE684C}" dt="2026-07-03T11:44:24.724" v="23" actId="21"/>
          <ac:spMkLst>
            <pc:docMk/>
            <pc:sldMk cId="1419824500" sldId="266"/>
            <ac:spMk id="73" creationId="{49C53521-799B-D804-3C42-01BEDBACA99C}"/>
          </ac:spMkLst>
        </pc:spChg>
        <pc:spChg chg="add del mod">
          <ac:chgData name="Patel Shivani" userId="918f87b41183e5fd" providerId="LiveId" clId="{6679EC65-C26A-41DB-B7FB-2396C1DE684C}" dt="2026-07-03T11:43:31.493" v="14" actId="21"/>
          <ac:spMkLst>
            <pc:docMk/>
            <pc:sldMk cId="1419824500" sldId="266"/>
            <ac:spMk id="74" creationId="{8F3EFDBB-9A2C-7208-0D13-FD14D338CDC8}"/>
          </ac:spMkLst>
        </pc:spChg>
        <pc:spChg chg="del">
          <ac:chgData name="Patel Shivani" userId="918f87b41183e5fd" providerId="LiveId" clId="{6679EC65-C26A-41DB-B7FB-2396C1DE684C}" dt="2026-07-03T11:44:12.442" v="20" actId="21"/>
          <ac:spMkLst>
            <pc:docMk/>
            <pc:sldMk cId="1419824500" sldId="266"/>
            <ac:spMk id="75" creationId="{9485AA69-DB68-8889-6921-2FC78D6F5B5F}"/>
          </ac:spMkLst>
        </pc:spChg>
        <pc:spChg chg="del">
          <ac:chgData name="Patel Shivani" userId="918f87b41183e5fd" providerId="LiveId" clId="{6679EC65-C26A-41DB-B7FB-2396C1DE684C}" dt="2026-07-03T11:44:09.380" v="19" actId="21"/>
          <ac:spMkLst>
            <pc:docMk/>
            <pc:sldMk cId="1419824500" sldId="266"/>
            <ac:spMk id="76" creationId="{AD83EB88-D399-D818-1797-76CA63FBE88C}"/>
          </ac:spMkLst>
        </pc:spChg>
        <pc:spChg chg="del">
          <ac:chgData name="Patel Shivani" userId="918f87b41183e5fd" providerId="LiveId" clId="{6679EC65-C26A-41DB-B7FB-2396C1DE684C}" dt="2026-07-03T11:44:30.541" v="24" actId="21"/>
          <ac:spMkLst>
            <pc:docMk/>
            <pc:sldMk cId="1419824500" sldId="266"/>
            <ac:spMk id="77" creationId="{CCEA415E-D079-99E6-9A1E-DFDBF57EE35D}"/>
          </ac:spMkLst>
        </pc:spChg>
        <pc:spChg chg="add del mod">
          <ac:chgData name="Patel Shivani" userId="918f87b41183e5fd" providerId="LiveId" clId="{6679EC65-C26A-41DB-B7FB-2396C1DE684C}" dt="2026-07-03T11:44:33.573" v="25" actId="21"/>
          <ac:spMkLst>
            <pc:docMk/>
            <pc:sldMk cId="1419824500" sldId="266"/>
            <ac:spMk id="78" creationId="{76163B6E-E870-1691-CDF6-8F866EBC8BD5}"/>
          </ac:spMkLst>
        </pc:spChg>
        <pc:spChg chg="add del mod">
          <ac:chgData name="Patel Shivani" userId="918f87b41183e5fd" providerId="LiveId" clId="{6679EC65-C26A-41DB-B7FB-2396C1DE684C}" dt="2026-07-03T11:43:55.221" v="16" actId="21"/>
          <ac:spMkLst>
            <pc:docMk/>
            <pc:sldMk cId="1419824500" sldId="266"/>
            <ac:spMk id="79" creationId="{543A2F63-69EE-A310-7CC1-B3835FABAE95}"/>
          </ac:spMkLst>
        </pc:spChg>
        <pc:spChg chg="add del mod">
          <ac:chgData name="Patel Shivani" userId="918f87b41183e5fd" providerId="LiveId" clId="{6679EC65-C26A-41DB-B7FB-2396C1DE684C}" dt="2026-07-03T11:43:49.712" v="15" actId="21"/>
          <ac:spMkLst>
            <pc:docMk/>
            <pc:sldMk cId="1419824500" sldId="266"/>
            <ac:spMk id="80" creationId="{C58EA067-A145-DC2F-B639-16154D27B6B5}"/>
          </ac:spMkLst>
        </pc:spChg>
        <pc:spChg chg="del">
          <ac:chgData name="Patel Shivani" userId="918f87b41183e5fd" providerId="LiveId" clId="{6679EC65-C26A-41DB-B7FB-2396C1DE684C}" dt="2026-07-03T11:44:00.206" v="17" actId="21"/>
          <ac:spMkLst>
            <pc:docMk/>
            <pc:sldMk cId="1419824500" sldId="266"/>
            <ac:spMk id="81" creationId="{BC3A8AD9-B46F-199D-0593-98CF079EAC9A}"/>
          </ac:spMkLst>
        </pc:spChg>
        <pc:spChg chg="add del mod">
          <ac:chgData name="Patel Shivani" userId="918f87b41183e5fd" providerId="LiveId" clId="{6679EC65-C26A-41DB-B7FB-2396C1DE684C}" dt="2026-07-03T11:44:05.684" v="18" actId="21"/>
          <ac:spMkLst>
            <pc:docMk/>
            <pc:sldMk cId="1419824500" sldId="266"/>
            <ac:spMk id="82" creationId="{758C849B-B44C-285B-928A-3E4633EAD176}"/>
          </ac:spMkLst>
        </pc:spChg>
        <pc:spChg chg="del">
          <ac:chgData name="Patel Shivani" userId="918f87b41183e5fd" providerId="LiveId" clId="{6679EC65-C26A-41DB-B7FB-2396C1DE684C}" dt="2026-07-03T11:44:18.811" v="22" actId="21"/>
          <ac:spMkLst>
            <pc:docMk/>
            <pc:sldMk cId="1419824500" sldId="266"/>
            <ac:spMk id="83" creationId="{1CE294DB-315A-D3DA-BDB1-99A2759D9B42}"/>
          </ac:spMkLst>
        </pc:spChg>
        <pc:spChg chg="add del mod">
          <ac:chgData name="Patel Shivani" userId="918f87b41183e5fd" providerId="LiveId" clId="{6679EC65-C26A-41DB-B7FB-2396C1DE684C}" dt="2026-07-03T11:44:37.113" v="26" actId="21"/>
          <ac:spMkLst>
            <pc:docMk/>
            <pc:sldMk cId="1419824500" sldId="266"/>
            <ac:spMk id="84" creationId="{73AC6C95-441A-1179-EF2C-694AB5A7DAA2}"/>
          </ac:spMkLst>
        </pc:spChg>
        <pc:spChg chg="add del mod">
          <ac:chgData name="Patel Shivani" userId="918f87b41183e5fd" providerId="LiveId" clId="{6679EC65-C26A-41DB-B7FB-2396C1DE684C}" dt="2026-07-03T11:44:39.716" v="27" actId="21"/>
          <ac:spMkLst>
            <pc:docMk/>
            <pc:sldMk cId="1419824500" sldId="266"/>
            <ac:spMk id="85" creationId="{22B71992-6351-7C94-9ADD-4A87EC885AAF}"/>
          </ac:spMkLst>
        </pc:spChg>
        <pc:spChg chg="del">
          <ac:chgData name="Patel Shivani" userId="918f87b41183e5fd" providerId="LiveId" clId="{6679EC65-C26A-41DB-B7FB-2396C1DE684C}" dt="2026-07-03T11:44:42.729" v="28" actId="21"/>
          <ac:spMkLst>
            <pc:docMk/>
            <pc:sldMk cId="1419824500" sldId="266"/>
            <ac:spMk id="86" creationId="{CE23616B-C766-0CE8-D83B-3F0946B70C60}"/>
          </ac:spMkLst>
        </pc:spChg>
        <pc:spChg chg="add mod">
          <ac:chgData name="Patel Shivani" userId="918f87b41183e5fd" providerId="LiveId" clId="{6679EC65-C26A-41DB-B7FB-2396C1DE684C}" dt="2026-07-03T11:47:23.301" v="40" actId="1076"/>
          <ac:spMkLst>
            <pc:docMk/>
            <pc:sldMk cId="1419824500" sldId="266"/>
            <ac:spMk id="89" creationId="{81B89BBC-866E-5716-4B7B-AEBA0522ACA8}"/>
          </ac:spMkLst>
        </pc:spChg>
        <pc:picChg chg="add mod">
          <ac:chgData name="Patel Shivani" userId="918f87b41183e5fd" providerId="LiveId" clId="{6679EC65-C26A-41DB-B7FB-2396C1DE684C}" dt="2026-07-03T11:48:38.574" v="48" actId="1076"/>
          <ac:picMkLst>
            <pc:docMk/>
            <pc:sldMk cId="1419824500" sldId="266"/>
            <ac:picMk id="87" creationId="{BA931278-B487-505A-A218-E1848BBE1BF8}"/>
          </ac:picMkLst>
        </pc:picChg>
      </pc:sldChg>
      <pc:sldChg chg="new del">
        <pc:chgData name="Patel Shivani" userId="918f87b41183e5fd" providerId="LiveId" clId="{6679EC65-C26A-41DB-B7FB-2396C1DE684C}" dt="2026-07-03T11:48:35.797" v="46" actId="680"/>
        <pc:sldMkLst>
          <pc:docMk/>
          <pc:sldMk cId="4030993609" sldId="26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7/3/2026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7/3/2026</a:t>
            </a:fld>
            <a:endParaRPr lang="en-US" dirty="0"/>
          </a:p>
        </p:txBody>
      </p:sp>
      <p:sp>
        <p:nvSpPr>
          <p:cNvPr id="4" name="Slide Image Placeholder 3"/>
          <p:cNvSpPr>
            <a:spLocks noGrp="1" noRot="1" noChangeAspect="1"/>
          </p:cNvSpPr>
          <p:nvPr>
            <p:ph type="sldImg" idx="2"/>
          </p:nvPr>
        </p:nvSpPr>
        <p:spPr>
          <a:xfrm>
            <a:off x="2216150" y="685800"/>
            <a:ext cx="24257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5009490" rtl="0" eaLnBrk="1" latinLnBrk="0" hangingPunct="1">
      <a:defRPr sz="6620" kern="1200">
        <a:solidFill>
          <a:schemeClr val="tx1"/>
        </a:solidFill>
        <a:latin typeface="+mn-lt"/>
        <a:ea typeface="+mn-ea"/>
        <a:cs typeface="+mn-cs"/>
      </a:defRPr>
    </a:lvl1pPr>
    <a:lvl2pPr marL="2504746" algn="l" defTabSz="5009490" rtl="0" eaLnBrk="1" latinLnBrk="0" hangingPunct="1">
      <a:defRPr sz="6620" kern="1200">
        <a:solidFill>
          <a:schemeClr val="tx1"/>
        </a:solidFill>
        <a:latin typeface="+mn-lt"/>
        <a:ea typeface="+mn-ea"/>
        <a:cs typeface="+mn-cs"/>
      </a:defRPr>
    </a:lvl2pPr>
    <a:lvl3pPr marL="5009490" algn="l" defTabSz="5009490" rtl="0" eaLnBrk="1" latinLnBrk="0" hangingPunct="1">
      <a:defRPr sz="6620" kern="1200">
        <a:solidFill>
          <a:schemeClr val="tx1"/>
        </a:solidFill>
        <a:latin typeface="+mn-lt"/>
        <a:ea typeface="+mn-ea"/>
        <a:cs typeface="+mn-cs"/>
      </a:defRPr>
    </a:lvl3pPr>
    <a:lvl4pPr marL="7514237" algn="l" defTabSz="5009490" rtl="0" eaLnBrk="1" latinLnBrk="0" hangingPunct="1">
      <a:defRPr sz="6620" kern="1200">
        <a:solidFill>
          <a:schemeClr val="tx1"/>
        </a:solidFill>
        <a:latin typeface="+mn-lt"/>
        <a:ea typeface="+mn-ea"/>
        <a:cs typeface="+mn-cs"/>
      </a:defRPr>
    </a:lvl4pPr>
    <a:lvl5pPr marL="10018982" algn="l" defTabSz="5009490" rtl="0" eaLnBrk="1" latinLnBrk="0" hangingPunct="1">
      <a:defRPr sz="6620" kern="1200">
        <a:solidFill>
          <a:schemeClr val="tx1"/>
        </a:solidFill>
        <a:latin typeface="+mn-lt"/>
        <a:ea typeface="+mn-ea"/>
        <a:cs typeface="+mn-cs"/>
      </a:defRPr>
    </a:lvl5pPr>
    <a:lvl6pPr marL="12523728" algn="l" defTabSz="5009490" rtl="0" eaLnBrk="1" latinLnBrk="0" hangingPunct="1">
      <a:defRPr sz="6620" kern="1200">
        <a:solidFill>
          <a:schemeClr val="tx1"/>
        </a:solidFill>
        <a:latin typeface="+mn-lt"/>
        <a:ea typeface="+mn-ea"/>
        <a:cs typeface="+mn-cs"/>
      </a:defRPr>
    </a:lvl6pPr>
    <a:lvl7pPr marL="15028475" algn="l" defTabSz="5009490" rtl="0" eaLnBrk="1" latinLnBrk="0" hangingPunct="1">
      <a:defRPr sz="6620" kern="1200">
        <a:solidFill>
          <a:schemeClr val="tx1"/>
        </a:solidFill>
        <a:latin typeface="+mn-lt"/>
        <a:ea typeface="+mn-ea"/>
        <a:cs typeface="+mn-cs"/>
      </a:defRPr>
    </a:lvl7pPr>
    <a:lvl8pPr marL="17533219" algn="l" defTabSz="5009490" rtl="0" eaLnBrk="1" latinLnBrk="0" hangingPunct="1">
      <a:defRPr sz="6620" kern="1200">
        <a:solidFill>
          <a:schemeClr val="tx1"/>
        </a:solidFill>
        <a:latin typeface="+mn-lt"/>
        <a:ea typeface="+mn-ea"/>
        <a:cs typeface="+mn-cs"/>
      </a:defRPr>
    </a:lvl8pPr>
    <a:lvl9pPr marL="20037965" algn="l" defTabSz="5009490" rtl="0" eaLnBrk="1" latinLnBrk="0" hangingPunct="1">
      <a:defRPr sz="662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column layou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58643" y="6780147"/>
            <a:ext cx="9591722" cy="767239"/>
          </a:xfrm>
          <a:prstGeom prst="rect">
            <a:avLst/>
          </a:prstGeom>
        </p:spPr>
        <p:txBody>
          <a:bodyPr wrap="square" lIns="228589" tIns="228589" rIns="228589" bIns="228589">
            <a:spAutoFit/>
          </a:bodyPr>
          <a:lstStyle>
            <a:lvl1pPr marL="0" indent="0">
              <a:buNone/>
              <a:defRPr sz="1986">
                <a:solidFill>
                  <a:schemeClr val="accent5">
                    <a:lumMod val="50000"/>
                  </a:schemeClr>
                </a:solidFill>
                <a:latin typeface="Century Gothic" panose="020B0502020202020204" pitchFamily="34" charset="0"/>
                <a:cs typeface="Times New Roman" pitchFamily="18" charset="0"/>
              </a:defRPr>
            </a:lvl1pPr>
            <a:lvl2pPr marL="1024662" indent="-394100">
              <a:defRPr sz="1725">
                <a:latin typeface="Trebuchet MS" pitchFamily="34" charset="0"/>
              </a:defRPr>
            </a:lvl2pPr>
            <a:lvl3pPr marL="1418764" indent="-394100">
              <a:defRPr sz="1725">
                <a:latin typeface="Trebuchet MS" pitchFamily="34" charset="0"/>
              </a:defRPr>
            </a:lvl3pPr>
            <a:lvl4pPr marL="1852275" indent="-433512">
              <a:defRPr sz="1725">
                <a:latin typeface="Trebuchet MS" pitchFamily="34" charset="0"/>
              </a:defRPr>
            </a:lvl4pPr>
            <a:lvl5pPr marL="2167555" indent="-315281">
              <a:defRPr sz="1725">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361221" y="6009795"/>
            <a:ext cx="9588227" cy="592142"/>
          </a:xfrm>
          <a:prstGeom prst="rect">
            <a:avLst/>
          </a:prstGeom>
          <a:noFill/>
        </p:spPr>
        <p:txBody>
          <a:bodyPr wrap="square" lIns="91436" tIns="91436" rIns="91436" bIns="91436" anchor="t" anchorCtr="0">
            <a:spAutoFit/>
          </a:bodyPr>
          <a:lstStyle>
            <a:lvl1pPr marL="0" indent="0" algn="l">
              <a:buNone/>
              <a:defRPr sz="2648" b="1" u="sng" baseline="0">
                <a:solidFill>
                  <a:srgbClr val="225EAC"/>
                </a:solidFill>
                <a:latin typeface="Century Gothic" panose="020B0502020202020204" pitchFamily="34" charset="0"/>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315284" y="18476406"/>
            <a:ext cx="9610992" cy="592142"/>
          </a:xfrm>
          <a:prstGeom prst="rect">
            <a:avLst/>
          </a:prstGeom>
          <a:noFill/>
        </p:spPr>
        <p:txBody>
          <a:bodyPr wrap="square" lIns="91436" tIns="91436" rIns="91436" bIns="91436" anchor="t" anchorCtr="0">
            <a:spAutoFit/>
          </a:bodyPr>
          <a:lstStyle>
            <a:lvl1pPr marL="0" indent="0" algn="l">
              <a:buNone/>
              <a:defRPr sz="2648" b="1" u="sng" baseline="0">
                <a:solidFill>
                  <a:srgbClr val="225EAC"/>
                </a:solidFill>
                <a:latin typeface="Century Gothic" panose="020B0502020202020204" pitchFamily="34" charset="0"/>
              </a:defRPr>
            </a:lvl1pPr>
          </a:lstStyle>
          <a:p>
            <a:pPr lvl="0"/>
            <a:r>
              <a:rPr lang="en-US" dirty="0"/>
              <a:t>(click to edit)  OBJECTIVES</a:t>
            </a:r>
          </a:p>
        </p:txBody>
      </p:sp>
      <p:sp>
        <p:nvSpPr>
          <p:cNvPr id="21" name="Text Placeholder 3"/>
          <p:cNvSpPr>
            <a:spLocks noGrp="1"/>
          </p:cNvSpPr>
          <p:nvPr>
            <p:ph type="body" sz="quarter" idx="21" hasCustomPrompt="1"/>
          </p:nvPr>
        </p:nvSpPr>
        <p:spPr>
          <a:xfrm>
            <a:off x="10468304" y="6778144"/>
            <a:ext cx="9432250" cy="767239"/>
          </a:xfrm>
          <a:prstGeom prst="rect">
            <a:avLst/>
          </a:prstGeom>
        </p:spPr>
        <p:txBody>
          <a:bodyPr wrap="square" lIns="228589" tIns="228589" rIns="228589" bIns="228589">
            <a:spAutoFit/>
          </a:bodyPr>
          <a:lstStyle>
            <a:lvl1pPr marL="0" indent="0">
              <a:buNone/>
              <a:defRPr sz="1986">
                <a:solidFill>
                  <a:schemeClr val="accent5">
                    <a:lumMod val="50000"/>
                  </a:schemeClr>
                </a:solidFill>
                <a:latin typeface="Century Gothic" panose="020B0502020202020204" pitchFamily="34" charset="0"/>
                <a:cs typeface="Times New Roman" pitchFamily="18" charset="0"/>
              </a:defRPr>
            </a:lvl1pPr>
            <a:lvl2pPr marL="1024662" indent="-394100">
              <a:defRPr sz="1725">
                <a:latin typeface="Trebuchet MS" pitchFamily="34" charset="0"/>
              </a:defRPr>
            </a:lvl2pPr>
            <a:lvl3pPr marL="1418764" indent="-394100">
              <a:defRPr sz="1725">
                <a:latin typeface="Trebuchet MS" pitchFamily="34" charset="0"/>
              </a:defRPr>
            </a:lvl3pPr>
            <a:lvl4pPr marL="1852275" indent="-433512">
              <a:defRPr sz="1725">
                <a:latin typeface="Trebuchet MS" pitchFamily="34" charset="0"/>
              </a:defRPr>
            </a:lvl4pPr>
            <a:lvl5pPr marL="2167555" indent="-315281">
              <a:defRPr sz="1725">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0462555" y="6017092"/>
            <a:ext cx="9432248" cy="592142"/>
          </a:xfrm>
          <a:prstGeom prst="rect">
            <a:avLst/>
          </a:prstGeom>
          <a:noFill/>
        </p:spPr>
        <p:txBody>
          <a:bodyPr wrap="square" lIns="91436" tIns="91436" rIns="91436" bIns="91436" anchor="t" anchorCtr="0">
            <a:spAutoFit/>
          </a:bodyPr>
          <a:lstStyle>
            <a:lvl1pPr marL="0" indent="0" algn="l">
              <a:buNone/>
              <a:defRPr sz="2648" b="1" u="sng" baseline="0">
                <a:solidFill>
                  <a:srgbClr val="225EAC"/>
                </a:solidFill>
                <a:latin typeface="Century Gothic" panose="020B0502020202020204" pitchFamily="34" charset="0"/>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10426292" y="23395657"/>
            <a:ext cx="9430289" cy="767239"/>
          </a:xfrm>
          <a:prstGeom prst="rect">
            <a:avLst/>
          </a:prstGeom>
        </p:spPr>
        <p:txBody>
          <a:bodyPr wrap="square" lIns="228589" tIns="228589" rIns="228589" bIns="228589">
            <a:spAutoFit/>
          </a:bodyPr>
          <a:lstStyle>
            <a:lvl1pPr marL="0" indent="0">
              <a:buNone/>
              <a:defRPr sz="1986">
                <a:solidFill>
                  <a:schemeClr val="accent5">
                    <a:lumMod val="50000"/>
                  </a:schemeClr>
                </a:solidFill>
                <a:latin typeface="Century Gothic" panose="020B0502020202020204" pitchFamily="34" charset="0"/>
                <a:cs typeface="Times New Roman" pitchFamily="18" charset="0"/>
              </a:defRPr>
            </a:lvl1pPr>
            <a:lvl2pPr marL="1024662" indent="-394100">
              <a:defRPr sz="1725">
                <a:latin typeface="Trebuchet MS" pitchFamily="34" charset="0"/>
              </a:defRPr>
            </a:lvl2pPr>
            <a:lvl3pPr marL="1418764" indent="-394100">
              <a:defRPr sz="1725">
                <a:latin typeface="Trebuchet MS" pitchFamily="34" charset="0"/>
              </a:defRPr>
            </a:lvl3pPr>
            <a:lvl4pPr marL="1852275" indent="-433512">
              <a:defRPr sz="1725">
                <a:latin typeface="Trebuchet MS" pitchFamily="34" charset="0"/>
              </a:defRPr>
            </a:lvl4pPr>
            <a:lvl5pPr marL="2167555" indent="-315281">
              <a:defRPr sz="1725">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0424900" y="22628081"/>
            <a:ext cx="9438000" cy="592142"/>
          </a:xfrm>
          <a:prstGeom prst="rect">
            <a:avLst/>
          </a:prstGeom>
          <a:noFill/>
        </p:spPr>
        <p:txBody>
          <a:bodyPr wrap="square" lIns="91436" tIns="91436" rIns="91436" bIns="91436" anchor="t" anchorCtr="0">
            <a:spAutoFit/>
          </a:bodyPr>
          <a:lstStyle>
            <a:lvl1pPr marL="0" indent="0" algn="l">
              <a:buNone/>
              <a:defRPr sz="2648" b="1" u="sng" baseline="0">
                <a:solidFill>
                  <a:srgbClr val="225EAC"/>
                </a:solidFill>
                <a:latin typeface="Century Gothic" panose="020B0502020202020204" pitchFamily="34" charset="0"/>
              </a:defRPr>
            </a:lvl1pPr>
          </a:lstStyle>
          <a:p>
            <a:pPr lvl="0"/>
            <a:r>
              <a:rPr lang="en-US" dirty="0"/>
              <a:t>(click to edit)  RESULTS</a:t>
            </a:r>
          </a:p>
        </p:txBody>
      </p:sp>
      <p:sp>
        <p:nvSpPr>
          <p:cNvPr id="25" name="Text Placeholder 5"/>
          <p:cNvSpPr>
            <a:spLocks noGrp="1"/>
          </p:cNvSpPr>
          <p:nvPr>
            <p:ph type="body" sz="quarter" idx="25" hasCustomPrompt="1"/>
          </p:nvPr>
        </p:nvSpPr>
        <p:spPr>
          <a:xfrm>
            <a:off x="20371402" y="6017093"/>
            <a:ext cx="9629748" cy="592142"/>
          </a:xfrm>
          <a:prstGeom prst="rect">
            <a:avLst/>
          </a:prstGeom>
          <a:noFill/>
        </p:spPr>
        <p:txBody>
          <a:bodyPr wrap="square" lIns="91436" tIns="91436" rIns="91436" bIns="91436" anchor="t" anchorCtr="0">
            <a:spAutoFit/>
          </a:bodyPr>
          <a:lstStyle>
            <a:lvl1pPr marL="0" indent="0" algn="l">
              <a:buNone/>
              <a:defRPr sz="2648" b="1" u="sng" baseline="0">
                <a:solidFill>
                  <a:srgbClr val="225EAC"/>
                </a:solidFill>
                <a:latin typeface="Century Gothic" panose="020B0502020202020204" pitchFamily="34" charset="0"/>
              </a:defRPr>
            </a:lvl1pPr>
          </a:lstStyle>
          <a:p>
            <a:pPr lvl="0"/>
            <a:r>
              <a:rPr lang="en-US" dirty="0"/>
              <a:t>(click to edit)  CONCLUSIONS</a:t>
            </a:r>
          </a:p>
        </p:txBody>
      </p:sp>
      <p:sp>
        <p:nvSpPr>
          <p:cNvPr id="26" name="Text Placeholder 3"/>
          <p:cNvSpPr>
            <a:spLocks noGrp="1"/>
          </p:cNvSpPr>
          <p:nvPr>
            <p:ph type="body" sz="quarter" idx="26" hasCustomPrompt="1"/>
          </p:nvPr>
        </p:nvSpPr>
        <p:spPr>
          <a:xfrm>
            <a:off x="20363573" y="6728561"/>
            <a:ext cx="9637577" cy="767239"/>
          </a:xfrm>
          <a:prstGeom prst="rect">
            <a:avLst/>
          </a:prstGeom>
        </p:spPr>
        <p:txBody>
          <a:bodyPr wrap="square" lIns="228589" tIns="228589" rIns="228589" bIns="228589">
            <a:spAutoFit/>
          </a:bodyPr>
          <a:lstStyle>
            <a:lvl1pPr marL="0" indent="0">
              <a:buNone/>
              <a:defRPr sz="1986">
                <a:solidFill>
                  <a:schemeClr val="accent5">
                    <a:lumMod val="50000"/>
                  </a:schemeClr>
                </a:solidFill>
                <a:latin typeface="Century Gothic" panose="020B0502020202020204" pitchFamily="34" charset="0"/>
                <a:cs typeface="Times New Roman" pitchFamily="18" charset="0"/>
              </a:defRPr>
            </a:lvl1pPr>
            <a:lvl2pPr marL="1024662" indent="-394100">
              <a:defRPr sz="1725">
                <a:latin typeface="Trebuchet MS" pitchFamily="34" charset="0"/>
              </a:defRPr>
            </a:lvl2pPr>
            <a:lvl3pPr marL="1418764" indent="-394100">
              <a:defRPr sz="1725">
                <a:latin typeface="Trebuchet MS" pitchFamily="34" charset="0"/>
              </a:defRPr>
            </a:lvl3pPr>
            <a:lvl4pPr marL="1852275" indent="-433512">
              <a:defRPr sz="1725">
                <a:latin typeface="Trebuchet MS" pitchFamily="34" charset="0"/>
              </a:defRPr>
            </a:lvl4pPr>
            <a:lvl5pPr marL="2167555" indent="-315281">
              <a:defRPr sz="1725">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0345250" y="25602162"/>
            <a:ext cx="9621917" cy="592142"/>
          </a:xfrm>
          <a:prstGeom prst="rect">
            <a:avLst/>
          </a:prstGeom>
          <a:noFill/>
        </p:spPr>
        <p:txBody>
          <a:bodyPr wrap="square" lIns="91436" tIns="91436" rIns="91436" bIns="91436" anchor="t" anchorCtr="0">
            <a:spAutoFit/>
          </a:bodyPr>
          <a:lstStyle>
            <a:lvl1pPr marL="0" indent="0" algn="l">
              <a:buNone/>
              <a:defRPr sz="2648" b="1" u="sng" baseline="0">
                <a:solidFill>
                  <a:srgbClr val="225EAC"/>
                </a:solidFill>
                <a:latin typeface="Century Gothic" panose="020B0502020202020204" pitchFamily="34" charset="0"/>
              </a:defRPr>
            </a:lvl1pPr>
          </a:lstStyle>
          <a:p>
            <a:pPr lvl="0"/>
            <a:r>
              <a:rPr lang="en-US" dirty="0"/>
              <a:t>(click to edit)  REFERENCES</a:t>
            </a:r>
          </a:p>
        </p:txBody>
      </p:sp>
      <p:sp>
        <p:nvSpPr>
          <p:cNvPr id="28" name="Text Placeholder 3"/>
          <p:cNvSpPr>
            <a:spLocks noGrp="1"/>
          </p:cNvSpPr>
          <p:nvPr>
            <p:ph type="body" sz="quarter" idx="28" hasCustomPrompt="1"/>
          </p:nvPr>
        </p:nvSpPr>
        <p:spPr>
          <a:xfrm>
            <a:off x="20345047" y="26402471"/>
            <a:ext cx="9614087" cy="767239"/>
          </a:xfrm>
          <a:prstGeom prst="rect">
            <a:avLst/>
          </a:prstGeom>
        </p:spPr>
        <p:txBody>
          <a:bodyPr wrap="square" lIns="228589" tIns="228589" rIns="228589" bIns="228589">
            <a:spAutoFit/>
          </a:bodyPr>
          <a:lstStyle>
            <a:lvl1pPr marL="0" indent="0">
              <a:buNone/>
              <a:defRPr sz="1986">
                <a:solidFill>
                  <a:schemeClr val="accent5">
                    <a:lumMod val="50000"/>
                  </a:schemeClr>
                </a:solidFill>
                <a:latin typeface="Century Gothic" panose="020B0502020202020204" pitchFamily="34" charset="0"/>
                <a:cs typeface="Times New Roman" pitchFamily="18" charset="0"/>
              </a:defRPr>
            </a:lvl1pPr>
            <a:lvl2pPr marL="1024662" indent="-394100">
              <a:defRPr sz="1725">
                <a:latin typeface="Trebuchet MS" pitchFamily="34" charset="0"/>
              </a:defRPr>
            </a:lvl2pPr>
            <a:lvl3pPr marL="1418764" indent="-394100">
              <a:defRPr sz="1725">
                <a:latin typeface="Trebuchet MS" pitchFamily="34" charset="0"/>
              </a:defRPr>
            </a:lvl3pPr>
            <a:lvl4pPr marL="1852275" indent="-433512">
              <a:defRPr sz="1725">
                <a:latin typeface="Trebuchet MS" pitchFamily="34" charset="0"/>
              </a:defRPr>
            </a:lvl4pPr>
            <a:lvl5pPr marL="2167555" indent="-315281">
              <a:defRPr sz="1725">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0346300" y="36482657"/>
            <a:ext cx="9617194" cy="592142"/>
          </a:xfrm>
          <a:prstGeom prst="rect">
            <a:avLst/>
          </a:prstGeom>
          <a:noFill/>
        </p:spPr>
        <p:txBody>
          <a:bodyPr wrap="square" lIns="91436" tIns="91436" rIns="91436" bIns="91436" anchor="t" anchorCtr="0">
            <a:spAutoFit/>
          </a:bodyPr>
          <a:lstStyle>
            <a:lvl1pPr marL="0" indent="0" algn="l">
              <a:buNone/>
              <a:defRPr sz="2648" b="1" u="sng" baseline="0">
                <a:solidFill>
                  <a:srgbClr val="225EAC"/>
                </a:solidFill>
                <a:latin typeface="Century Gothic" panose="020B0502020202020204" pitchFamily="34" charset="0"/>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20345047" y="37324245"/>
            <a:ext cx="9621918" cy="767239"/>
          </a:xfrm>
          <a:prstGeom prst="rect">
            <a:avLst/>
          </a:prstGeom>
        </p:spPr>
        <p:txBody>
          <a:bodyPr wrap="square" lIns="228589" tIns="228589" rIns="228589" bIns="228589">
            <a:spAutoFit/>
          </a:bodyPr>
          <a:lstStyle>
            <a:lvl1pPr marL="0" indent="0">
              <a:buNone/>
              <a:defRPr sz="1986">
                <a:solidFill>
                  <a:schemeClr val="accent5">
                    <a:lumMod val="50000"/>
                  </a:schemeClr>
                </a:solidFill>
                <a:latin typeface="Century Gothic" panose="020B0502020202020204" pitchFamily="34" charset="0"/>
                <a:cs typeface="Times New Roman" pitchFamily="18" charset="0"/>
              </a:defRPr>
            </a:lvl1pPr>
            <a:lvl2pPr marL="1024662" indent="-394100">
              <a:defRPr sz="1725">
                <a:latin typeface="Trebuchet MS" pitchFamily="34" charset="0"/>
              </a:defRPr>
            </a:lvl2pPr>
            <a:lvl3pPr marL="1418764" indent="-394100">
              <a:defRPr sz="1725">
                <a:latin typeface="Trebuchet MS" pitchFamily="34" charset="0"/>
              </a:defRPr>
            </a:lvl3pPr>
            <a:lvl4pPr marL="1852275" indent="-433512">
              <a:defRPr sz="1725">
                <a:latin typeface="Trebuchet MS" pitchFamily="34" charset="0"/>
              </a:defRPr>
            </a:lvl4pPr>
            <a:lvl5pPr marL="2167555" indent="-315281">
              <a:defRPr sz="1725">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313001" y="19223479"/>
            <a:ext cx="9614086" cy="767239"/>
          </a:xfrm>
          <a:prstGeom prst="rect">
            <a:avLst/>
          </a:prstGeom>
        </p:spPr>
        <p:txBody>
          <a:bodyPr wrap="square" lIns="228589" tIns="228589" rIns="228589" bIns="228589">
            <a:spAutoFit/>
          </a:bodyPr>
          <a:lstStyle>
            <a:lvl1pPr marL="0" indent="0">
              <a:buNone/>
              <a:defRPr sz="1986">
                <a:solidFill>
                  <a:schemeClr val="accent5">
                    <a:lumMod val="50000"/>
                  </a:schemeClr>
                </a:solidFill>
                <a:latin typeface="Century Gothic" panose="020B0502020202020204" pitchFamily="34" charset="0"/>
                <a:cs typeface="Times New Roman" pitchFamily="18" charset="0"/>
              </a:defRPr>
            </a:lvl1pPr>
            <a:lvl2pPr marL="1024662" indent="-394100">
              <a:defRPr sz="1725">
                <a:latin typeface="Trebuchet MS" pitchFamily="34" charset="0"/>
              </a:defRPr>
            </a:lvl2pPr>
            <a:lvl3pPr marL="1418764" indent="-394100">
              <a:defRPr sz="1725">
                <a:latin typeface="Trebuchet MS" pitchFamily="34" charset="0"/>
              </a:defRPr>
            </a:lvl3pPr>
            <a:lvl4pPr marL="1852275" indent="-433512">
              <a:defRPr sz="1725">
                <a:latin typeface="Trebuchet MS" pitchFamily="34" charset="0"/>
              </a:defRPr>
            </a:lvl4pPr>
            <a:lvl5pPr marL="2167555" indent="-315281">
              <a:defRPr sz="1725">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3963579" y="3841770"/>
            <a:ext cx="22430200" cy="635687"/>
          </a:xfrm>
          <a:prstGeom prst="rect">
            <a:avLst/>
          </a:prstGeom>
        </p:spPr>
        <p:txBody>
          <a:bodyPr wrap="square">
            <a:spAutoFit/>
          </a:bodyPr>
          <a:lstStyle>
            <a:lvl1pPr marL="0" indent="0" algn="ctr">
              <a:buFontTx/>
              <a:buNone/>
              <a:defRPr sz="3531">
                <a:solidFill>
                  <a:schemeClr val="bg1"/>
                </a:solidFill>
                <a:latin typeface="Century Gothic" panose="020B0502020202020204" pitchFamily="34" charset="0"/>
              </a:defRPr>
            </a:lvl1pPr>
            <a:lvl2pPr>
              <a:buFontTx/>
              <a:buNone/>
              <a:defRPr sz="4965"/>
            </a:lvl2pPr>
            <a:lvl3pPr>
              <a:buFontTx/>
              <a:buNone/>
              <a:defRPr sz="4965"/>
            </a:lvl3pPr>
            <a:lvl4pPr>
              <a:buFontTx/>
              <a:buNone/>
              <a:defRPr sz="4965"/>
            </a:lvl4pPr>
            <a:lvl5pPr>
              <a:buFontTx/>
              <a:buNone/>
              <a:defRPr sz="4965"/>
            </a:lvl5pPr>
          </a:lstStyle>
          <a:p>
            <a:pPr lvl="0"/>
            <a:r>
              <a:rPr lang="en-US" dirty="0"/>
              <a:t>Click here to add affiliations</a:t>
            </a:r>
          </a:p>
        </p:txBody>
      </p:sp>
      <p:sp>
        <p:nvSpPr>
          <p:cNvPr id="78" name="Text Placeholder 76"/>
          <p:cNvSpPr>
            <a:spLocks noGrp="1"/>
          </p:cNvSpPr>
          <p:nvPr>
            <p:ph type="body" sz="quarter" idx="151" hasCustomPrompt="1"/>
          </p:nvPr>
        </p:nvSpPr>
        <p:spPr>
          <a:xfrm>
            <a:off x="3963579" y="2477975"/>
            <a:ext cx="22430200" cy="703591"/>
          </a:xfrm>
          <a:prstGeom prst="rect">
            <a:avLst/>
          </a:prstGeom>
        </p:spPr>
        <p:txBody>
          <a:bodyPr wrap="square" anchor="t" anchorCtr="0">
            <a:spAutoFit/>
          </a:bodyPr>
          <a:lstStyle>
            <a:lvl1pPr marL="0" indent="0" algn="ctr">
              <a:buFontTx/>
              <a:buNone/>
              <a:defRPr sz="3972">
                <a:solidFill>
                  <a:schemeClr val="bg1"/>
                </a:solidFill>
                <a:latin typeface="Century Gothic" panose="020B0502020202020204" pitchFamily="34" charset="0"/>
              </a:defRPr>
            </a:lvl1pPr>
            <a:lvl2pPr>
              <a:buFontTx/>
              <a:buNone/>
              <a:defRPr sz="4965"/>
            </a:lvl2pPr>
            <a:lvl3pPr>
              <a:buFontTx/>
              <a:buNone/>
              <a:defRPr sz="4965"/>
            </a:lvl3pPr>
            <a:lvl4pPr>
              <a:buFontTx/>
              <a:buNone/>
              <a:defRPr sz="4965"/>
            </a:lvl4pPr>
            <a:lvl5pPr>
              <a:buFontTx/>
              <a:buNone/>
              <a:defRPr sz="4965"/>
            </a:lvl5pPr>
          </a:lstStyle>
          <a:p>
            <a:pPr lvl="0"/>
            <a:r>
              <a:rPr lang="en-US" dirty="0"/>
              <a:t>Click here to add authors</a:t>
            </a:r>
          </a:p>
        </p:txBody>
      </p:sp>
      <p:sp>
        <p:nvSpPr>
          <p:cNvPr id="79" name="Text Placeholder 76"/>
          <p:cNvSpPr>
            <a:spLocks noGrp="1"/>
          </p:cNvSpPr>
          <p:nvPr>
            <p:ph type="body" sz="quarter" idx="153" hasCustomPrompt="1"/>
          </p:nvPr>
        </p:nvSpPr>
        <p:spPr>
          <a:xfrm>
            <a:off x="3963579" y="523716"/>
            <a:ext cx="22430200" cy="1009187"/>
          </a:xfrm>
          <a:prstGeom prst="rect">
            <a:avLst/>
          </a:prstGeom>
        </p:spPr>
        <p:txBody>
          <a:bodyPr wrap="square" anchor="t" anchorCtr="0">
            <a:spAutoFit/>
          </a:bodyPr>
          <a:lstStyle>
            <a:lvl1pPr marL="0" indent="0" algn="ctr">
              <a:buFontTx/>
              <a:buNone/>
              <a:defRPr sz="5958" b="1">
                <a:solidFill>
                  <a:schemeClr val="bg1"/>
                </a:solidFill>
                <a:latin typeface="Century Gothic" panose="020B0502020202020204" pitchFamily="34" charset="0"/>
              </a:defRPr>
            </a:lvl1pPr>
            <a:lvl2pPr>
              <a:buFontTx/>
              <a:buNone/>
              <a:defRPr sz="4965"/>
            </a:lvl2pPr>
            <a:lvl3pPr>
              <a:buFontTx/>
              <a:buNone/>
              <a:defRPr sz="4965"/>
            </a:lvl3pPr>
            <a:lvl4pPr>
              <a:buFontTx/>
              <a:buNone/>
              <a:defRPr sz="4965"/>
            </a:lvl4pPr>
            <a:lvl5pPr>
              <a:buFontTx/>
              <a:buNone/>
              <a:defRPr sz="4965"/>
            </a:lvl5pPr>
          </a:lstStyle>
          <a:p>
            <a:pPr lvl="0"/>
            <a:r>
              <a:rPr lang="en-US" dirty="0"/>
              <a:t>Click here to add title</a:t>
            </a:r>
          </a:p>
        </p:txBody>
      </p:sp>
    </p:spTree>
    <p:extLst>
      <p:ext uri="{BB962C8B-B14F-4D97-AF65-F5344CB8AC3E}">
        <p14:creationId xmlns:p14="http://schemas.microsoft.com/office/powerpoint/2010/main" val="2800888372"/>
      </p:ext>
    </p:extLst>
  </p:cSld>
  <p:clrMapOvr>
    <a:masterClrMapping/>
  </p:clrMapOvr>
  <p:extLst>
    <p:ext uri="{DCECCB84-F9BA-43D5-87BE-67443E8EF086}">
      <p15:sldGuideLst xmlns:p15="http://schemas.microsoft.com/office/powerpoint/2012/main">
        <p15:guide id="1" orient="horz" pos="3089" userDrawn="1">
          <p15:clr>
            <a:srgbClr val="FBAE40"/>
          </p15:clr>
        </p15:guide>
        <p15:guide id="2" pos="199" userDrawn="1">
          <p15:clr>
            <a:srgbClr val="FBAE40"/>
          </p15:clr>
        </p15:guide>
        <p15:guide id="6" pos="18867" userDrawn="1">
          <p15:clr>
            <a:srgbClr val="FBAE40"/>
          </p15:clr>
        </p15:guide>
        <p15:guide id="7" pos="12810" userDrawn="1">
          <p15:clr>
            <a:srgbClr val="FBAE40"/>
          </p15:clr>
        </p15:guide>
        <p15:guide id="8" pos="12512" userDrawn="1">
          <p15:clr>
            <a:srgbClr val="FBAE40"/>
          </p15:clr>
        </p15:guide>
        <p15:guide id="11" pos="6273" userDrawn="1">
          <p15:clr>
            <a:srgbClr val="FBAE40"/>
          </p15:clr>
        </p15:guide>
        <p15:guide id="12" pos="6570" userDrawn="1">
          <p15:clr>
            <a:srgbClr val="FBAE40"/>
          </p15:clr>
        </p15:guide>
        <p15:guide id="13" orient="horz" pos="2586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column layou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58644" y="6780147"/>
            <a:ext cx="14231107" cy="767239"/>
          </a:xfrm>
          <a:prstGeom prst="rect">
            <a:avLst/>
          </a:prstGeom>
        </p:spPr>
        <p:txBody>
          <a:bodyPr wrap="square" lIns="228589" tIns="228589" rIns="228589" bIns="228589">
            <a:spAutoFit/>
          </a:bodyPr>
          <a:lstStyle>
            <a:lvl1pPr marL="0" indent="0">
              <a:buNone/>
              <a:defRPr sz="1986">
                <a:solidFill>
                  <a:schemeClr val="accent5">
                    <a:lumMod val="50000"/>
                  </a:schemeClr>
                </a:solidFill>
                <a:latin typeface="Century Gothic" panose="020B0502020202020204" pitchFamily="34" charset="0"/>
                <a:cs typeface="Times New Roman" pitchFamily="18" charset="0"/>
              </a:defRPr>
            </a:lvl1pPr>
            <a:lvl2pPr marL="1024662" indent="-394100">
              <a:defRPr sz="1725">
                <a:latin typeface="Trebuchet MS" pitchFamily="34" charset="0"/>
              </a:defRPr>
            </a:lvl2pPr>
            <a:lvl3pPr marL="1418764" indent="-394100">
              <a:defRPr sz="1725">
                <a:latin typeface="Trebuchet MS" pitchFamily="34" charset="0"/>
              </a:defRPr>
            </a:lvl3pPr>
            <a:lvl4pPr marL="1852275" indent="-433512">
              <a:defRPr sz="1725">
                <a:latin typeface="Trebuchet MS" pitchFamily="34" charset="0"/>
              </a:defRPr>
            </a:lvl4pPr>
            <a:lvl5pPr marL="2167555" indent="-315281">
              <a:defRPr sz="1725">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361221" y="6009795"/>
            <a:ext cx="14225924" cy="592142"/>
          </a:xfrm>
          <a:prstGeom prst="rect">
            <a:avLst/>
          </a:prstGeom>
          <a:noFill/>
        </p:spPr>
        <p:txBody>
          <a:bodyPr wrap="square" lIns="91436" tIns="91436" rIns="91436" bIns="91436" anchor="t" anchorCtr="0">
            <a:spAutoFit/>
          </a:bodyPr>
          <a:lstStyle>
            <a:lvl1pPr marL="0" indent="0" algn="l">
              <a:buNone/>
              <a:defRPr sz="2648" b="1" u="sng" baseline="0">
                <a:solidFill>
                  <a:srgbClr val="225EAC"/>
                </a:solidFill>
                <a:latin typeface="Century Gothic" panose="020B0502020202020204" pitchFamily="34" charset="0"/>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358642" y="12957340"/>
            <a:ext cx="14221345" cy="592142"/>
          </a:xfrm>
          <a:prstGeom prst="rect">
            <a:avLst/>
          </a:prstGeom>
          <a:noFill/>
        </p:spPr>
        <p:txBody>
          <a:bodyPr wrap="square" lIns="91436" tIns="91436" rIns="91436" bIns="91436" anchor="t" anchorCtr="0">
            <a:spAutoFit/>
          </a:bodyPr>
          <a:lstStyle>
            <a:lvl1pPr marL="0" indent="0" algn="l">
              <a:buNone/>
              <a:defRPr sz="2648" b="1" u="sng" baseline="0">
                <a:solidFill>
                  <a:srgbClr val="225EAC"/>
                </a:solidFill>
                <a:latin typeface="Century Gothic" panose="020B0502020202020204" pitchFamily="34" charset="0"/>
              </a:defRPr>
            </a:lvl1pPr>
          </a:lstStyle>
          <a:p>
            <a:pPr lvl="0"/>
            <a:r>
              <a:rPr lang="en-US" dirty="0"/>
              <a:t>(click to edit)  OBJECTIVES</a:t>
            </a:r>
          </a:p>
        </p:txBody>
      </p:sp>
      <p:sp>
        <p:nvSpPr>
          <p:cNvPr id="21" name="Text Placeholder 3"/>
          <p:cNvSpPr>
            <a:spLocks noGrp="1"/>
          </p:cNvSpPr>
          <p:nvPr>
            <p:ph type="body" sz="quarter" idx="21" hasCustomPrompt="1"/>
          </p:nvPr>
        </p:nvSpPr>
        <p:spPr>
          <a:xfrm>
            <a:off x="321035" y="22805503"/>
            <a:ext cx="14177990" cy="767239"/>
          </a:xfrm>
          <a:prstGeom prst="rect">
            <a:avLst/>
          </a:prstGeom>
        </p:spPr>
        <p:txBody>
          <a:bodyPr wrap="square" lIns="228589" tIns="228589" rIns="228589" bIns="228589">
            <a:spAutoFit/>
          </a:bodyPr>
          <a:lstStyle>
            <a:lvl1pPr marL="0" indent="0">
              <a:buNone/>
              <a:defRPr sz="1986">
                <a:solidFill>
                  <a:schemeClr val="accent5">
                    <a:lumMod val="50000"/>
                  </a:schemeClr>
                </a:solidFill>
                <a:latin typeface="Century Gothic" panose="020B0502020202020204" pitchFamily="34" charset="0"/>
                <a:cs typeface="Times New Roman" pitchFamily="18" charset="0"/>
              </a:defRPr>
            </a:lvl1pPr>
            <a:lvl2pPr marL="1024662" indent="-394100">
              <a:defRPr sz="1725">
                <a:latin typeface="Trebuchet MS" pitchFamily="34" charset="0"/>
              </a:defRPr>
            </a:lvl2pPr>
            <a:lvl3pPr marL="1418764" indent="-394100">
              <a:defRPr sz="1725">
                <a:latin typeface="Trebuchet MS" pitchFamily="34" charset="0"/>
              </a:defRPr>
            </a:lvl3pPr>
            <a:lvl4pPr marL="1852275" indent="-433512">
              <a:defRPr sz="1725">
                <a:latin typeface="Trebuchet MS" pitchFamily="34" charset="0"/>
              </a:defRPr>
            </a:lvl4pPr>
            <a:lvl5pPr marL="2167555" indent="-315281">
              <a:defRPr sz="1725">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5285" y="22044451"/>
            <a:ext cx="14177986" cy="592142"/>
          </a:xfrm>
          <a:prstGeom prst="rect">
            <a:avLst/>
          </a:prstGeom>
          <a:noFill/>
        </p:spPr>
        <p:txBody>
          <a:bodyPr wrap="square" lIns="91436" tIns="91436" rIns="91436" bIns="91436" anchor="t" anchorCtr="0">
            <a:spAutoFit/>
          </a:bodyPr>
          <a:lstStyle>
            <a:lvl1pPr marL="0" indent="0" algn="l">
              <a:buNone/>
              <a:defRPr sz="2648" b="1" u="sng" baseline="0">
                <a:solidFill>
                  <a:srgbClr val="225EAC"/>
                </a:solidFill>
                <a:latin typeface="Century Gothic" panose="020B0502020202020204" pitchFamily="34" charset="0"/>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15681522" y="6780147"/>
            <a:ext cx="14214300" cy="767239"/>
          </a:xfrm>
          <a:prstGeom prst="rect">
            <a:avLst/>
          </a:prstGeom>
        </p:spPr>
        <p:txBody>
          <a:bodyPr wrap="square" lIns="228589" tIns="228589" rIns="228589" bIns="228589">
            <a:spAutoFit/>
          </a:bodyPr>
          <a:lstStyle>
            <a:lvl1pPr marL="0" indent="0">
              <a:buNone/>
              <a:defRPr sz="1986">
                <a:solidFill>
                  <a:schemeClr val="accent5">
                    <a:lumMod val="50000"/>
                  </a:schemeClr>
                </a:solidFill>
                <a:latin typeface="Century Gothic" panose="020B0502020202020204" pitchFamily="34" charset="0"/>
                <a:cs typeface="Times New Roman" pitchFamily="18" charset="0"/>
              </a:defRPr>
            </a:lvl1pPr>
            <a:lvl2pPr marL="1024662" indent="-394100">
              <a:defRPr sz="1725">
                <a:latin typeface="Trebuchet MS" pitchFamily="34" charset="0"/>
              </a:defRPr>
            </a:lvl2pPr>
            <a:lvl3pPr marL="1418764" indent="-394100">
              <a:defRPr sz="1725">
                <a:latin typeface="Trebuchet MS" pitchFamily="34" charset="0"/>
              </a:defRPr>
            </a:lvl3pPr>
            <a:lvl4pPr marL="1852275" indent="-433512">
              <a:defRPr sz="1725">
                <a:latin typeface="Trebuchet MS" pitchFamily="34" charset="0"/>
              </a:defRPr>
            </a:lvl4pPr>
            <a:lvl5pPr marL="2167555" indent="-315281">
              <a:defRPr sz="1725">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680130" y="6012571"/>
            <a:ext cx="14225924" cy="592142"/>
          </a:xfrm>
          <a:prstGeom prst="rect">
            <a:avLst/>
          </a:prstGeom>
          <a:noFill/>
        </p:spPr>
        <p:txBody>
          <a:bodyPr wrap="square" lIns="91436" tIns="91436" rIns="91436" bIns="91436" anchor="t" anchorCtr="0">
            <a:spAutoFit/>
          </a:bodyPr>
          <a:lstStyle>
            <a:lvl1pPr marL="0" indent="0" algn="l">
              <a:buNone/>
              <a:defRPr sz="2648" b="1" u="sng" baseline="0">
                <a:solidFill>
                  <a:srgbClr val="225EAC"/>
                </a:solidFill>
                <a:latin typeface="Century Gothic" panose="020B0502020202020204" pitchFamily="34" charset="0"/>
              </a:defRPr>
            </a:lvl1pPr>
          </a:lstStyle>
          <a:p>
            <a:pPr lvl="0"/>
            <a:r>
              <a:rPr lang="en-US" dirty="0"/>
              <a:t>(click to edit)  RESULTS</a:t>
            </a:r>
          </a:p>
        </p:txBody>
      </p:sp>
      <p:sp>
        <p:nvSpPr>
          <p:cNvPr id="25" name="Text Placeholder 5"/>
          <p:cNvSpPr>
            <a:spLocks noGrp="1"/>
          </p:cNvSpPr>
          <p:nvPr>
            <p:ph type="body" sz="quarter" idx="25" hasCustomPrompt="1"/>
          </p:nvPr>
        </p:nvSpPr>
        <p:spPr>
          <a:xfrm>
            <a:off x="15681456" y="21771549"/>
            <a:ext cx="14214366" cy="592142"/>
          </a:xfrm>
          <a:prstGeom prst="rect">
            <a:avLst/>
          </a:prstGeom>
          <a:noFill/>
        </p:spPr>
        <p:txBody>
          <a:bodyPr wrap="square" lIns="91436" tIns="91436" rIns="91436" bIns="91436" anchor="t" anchorCtr="0">
            <a:spAutoFit/>
          </a:bodyPr>
          <a:lstStyle>
            <a:lvl1pPr marL="0" indent="0" algn="l">
              <a:buNone/>
              <a:defRPr sz="2648" b="1" u="sng" baseline="0">
                <a:solidFill>
                  <a:srgbClr val="225EAC"/>
                </a:solidFill>
                <a:latin typeface="Century Gothic" panose="020B0502020202020204" pitchFamily="34" charset="0"/>
              </a:defRPr>
            </a:lvl1pPr>
          </a:lstStyle>
          <a:p>
            <a:pPr lvl="0"/>
            <a:r>
              <a:rPr lang="en-US" dirty="0"/>
              <a:t>(click to edit)  CONCLUSIONS</a:t>
            </a:r>
          </a:p>
        </p:txBody>
      </p:sp>
      <p:sp>
        <p:nvSpPr>
          <p:cNvPr id="26" name="Text Placeholder 3"/>
          <p:cNvSpPr>
            <a:spLocks noGrp="1"/>
          </p:cNvSpPr>
          <p:nvPr>
            <p:ph type="body" sz="quarter" idx="26" hasCustomPrompt="1"/>
          </p:nvPr>
        </p:nvSpPr>
        <p:spPr>
          <a:xfrm>
            <a:off x="15669899" y="22483017"/>
            <a:ext cx="14225923" cy="767239"/>
          </a:xfrm>
          <a:prstGeom prst="rect">
            <a:avLst/>
          </a:prstGeom>
        </p:spPr>
        <p:txBody>
          <a:bodyPr wrap="square" lIns="228589" tIns="228589" rIns="228589" bIns="228589">
            <a:spAutoFit/>
          </a:bodyPr>
          <a:lstStyle>
            <a:lvl1pPr marL="0" indent="0">
              <a:buNone/>
              <a:defRPr sz="1986">
                <a:solidFill>
                  <a:schemeClr val="accent5">
                    <a:lumMod val="50000"/>
                  </a:schemeClr>
                </a:solidFill>
                <a:latin typeface="Century Gothic" panose="020B0502020202020204" pitchFamily="34" charset="0"/>
                <a:cs typeface="Times New Roman" pitchFamily="18" charset="0"/>
              </a:defRPr>
            </a:lvl1pPr>
            <a:lvl2pPr marL="1024662" indent="-394100">
              <a:defRPr sz="1725">
                <a:latin typeface="Trebuchet MS" pitchFamily="34" charset="0"/>
              </a:defRPr>
            </a:lvl2pPr>
            <a:lvl3pPr marL="1418764" indent="-394100">
              <a:defRPr sz="1725">
                <a:latin typeface="Trebuchet MS" pitchFamily="34" charset="0"/>
              </a:defRPr>
            </a:lvl3pPr>
            <a:lvl4pPr marL="1852275" indent="-433512">
              <a:defRPr sz="1725">
                <a:latin typeface="Trebuchet MS" pitchFamily="34" charset="0"/>
              </a:defRPr>
            </a:lvl4pPr>
            <a:lvl5pPr marL="2167555" indent="-315281">
              <a:defRPr sz="1725">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15676534" y="29676604"/>
            <a:ext cx="14290633" cy="592142"/>
          </a:xfrm>
          <a:prstGeom prst="rect">
            <a:avLst/>
          </a:prstGeom>
          <a:noFill/>
        </p:spPr>
        <p:txBody>
          <a:bodyPr wrap="square" lIns="91436" tIns="91436" rIns="91436" bIns="91436" anchor="t" anchorCtr="0">
            <a:spAutoFit/>
          </a:bodyPr>
          <a:lstStyle>
            <a:lvl1pPr marL="0" indent="0" algn="l">
              <a:buNone/>
              <a:defRPr sz="2648" b="1" u="sng" baseline="0">
                <a:solidFill>
                  <a:srgbClr val="225EAC"/>
                </a:solidFill>
                <a:latin typeface="Century Gothic" panose="020B0502020202020204" pitchFamily="34" charset="0"/>
              </a:defRPr>
            </a:lvl1pPr>
          </a:lstStyle>
          <a:p>
            <a:pPr lvl="0"/>
            <a:r>
              <a:rPr lang="en-US" dirty="0"/>
              <a:t>(click to edit)  REFERENCES</a:t>
            </a:r>
          </a:p>
        </p:txBody>
      </p:sp>
      <p:sp>
        <p:nvSpPr>
          <p:cNvPr id="28" name="Text Placeholder 3"/>
          <p:cNvSpPr>
            <a:spLocks noGrp="1"/>
          </p:cNvSpPr>
          <p:nvPr>
            <p:ph type="body" sz="quarter" idx="28" hasCustomPrompt="1"/>
          </p:nvPr>
        </p:nvSpPr>
        <p:spPr>
          <a:xfrm>
            <a:off x="15680130" y="30467535"/>
            <a:ext cx="14279003" cy="767239"/>
          </a:xfrm>
          <a:prstGeom prst="rect">
            <a:avLst/>
          </a:prstGeom>
        </p:spPr>
        <p:txBody>
          <a:bodyPr wrap="square" lIns="228589" tIns="228589" rIns="228589" bIns="228589">
            <a:spAutoFit/>
          </a:bodyPr>
          <a:lstStyle>
            <a:lvl1pPr marL="0" indent="0">
              <a:buNone/>
              <a:defRPr sz="1986">
                <a:solidFill>
                  <a:schemeClr val="accent5">
                    <a:lumMod val="50000"/>
                  </a:schemeClr>
                </a:solidFill>
                <a:latin typeface="Century Gothic" panose="020B0502020202020204" pitchFamily="34" charset="0"/>
                <a:cs typeface="Times New Roman" pitchFamily="18" charset="0"/>
              </a:defRPr>
            </a:lvl1pPr>
            <a:lvl2pPr marL="1024662" indent="-394100">
              <a:defRPr sz="1725">
                <a:latin typeface="Trebuchet MS" pitchFamily="34" charset="0"/>
              </a:defRPr>
            </a:lvl2pPr>
            <a:lvl3pPr marL="1418764" indent="-394100">
              <a:defRPr sz="1725">
                <a:latin typeface="Trebuchet MS" pitchFamily="34" charset="0"/>
              </a:defRPr>
            </a:lvl3pPr>
            <a:lvl4pPr marL="1852275" indent="-433512">
              <a:defRPr sz="1725">
                <a:latin typeface="Trebuchet MS" pitchFamily="34" charset="0"/>
              </a:defRPr>
            </a:lvl4pPr>
            <a:lvl5pPr marL="2167555" indent="-315281">
              <a:defRPr sz="1725">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15683648" y="37664337"/>
            <a:ext cx="14225923" cy="592142"/>
          </a:xfrm>
          <a:prstGeom prst="rect">
            <a:avLst/>
          </a:prstGeom>
          <a:noFill/>
        </p:spPr>
        <p:txBody>
          <a:bodyPr wrap="square" lIns="91436" tIns="91436" rIns="91436" bIns="91436" anchor="t" anchorCtr="0">
            <a:spAutoFit/>
          </a:bodyPr>
          <a:lstStyle>
            <a:lvl1pPr marL="0" indent="0" algn="l">
              <a:buNone/>
              <a:defRPr sz="2648" b="1" u="sng" baseline="0">
                <a:solidFill>
                  <a:srgbClr val="225EAC"/>
                </a:solidFill>
                <a:latin typeface="Century Gothic" panose="020B0502020202020204" pitchFamily="34" charset="0"/>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15680131" y="38505927"/>
            <a:ext cx="14232911" cy="767239"/>
          </a:xfrm>
          <a:prstGeom prst="rect">
            <a:avLst/>
          </a:prstGeom>
        </p:spPr>
        <p:txBody>
          <a:bodyPr wrap="square" lIns="228589" tIns="228589" rIns="228589" bIns="228589">
            <a:spAutoFit/>
          </a:bodyPr>
          <a:lstStyle>
            <a:lvl1pPr marL="0" indent="0">
              <a:buNone/>
              <a:defRPr sz="1986">
                <a:solidFill>
                  <a:schemeClr val="accent5">
                    <a:lumMod val="50000"/>
                  </a:schemeClr>
                </a:solidFill>
                <a:latin typeface="Century Gothic" panose="020B0502020202020204" pitchFamily="34" charset="0"/>
                <a:cs typeface="Times New Roman" pitchFamily="18" charset="0"/>
              </a:defRPr>
            </a:lvl1pPr>
            <a:lvl2pPr marL="1024662" indent="-394100">
              <a:defRPr sz="1725">
                <a:latin typeface="Trebuchet MS" pitchFamily="34" charset="0"/>
              </a:defRPr>
            </a:lvl2pPr>
            <a:lvl3pPr marL="1418764" indent="-394100">
              <a:defRPr sz="1725">
                <a:latin typeface="Trebuchet MS" pitchFamily="34" charset="0"/>
              </a:defRPr>
            </a:lvl3pPr>
            <a:lvl4pPr marL="1852275" indent="-433512">
              <a:defRPr sz="1725">
                <a:latin typeface="Trebuchet MS" pitchFamily="34" charset="0"/>
              </a:defRPr>
            </a:lvl4pPr>
            <a:lvl5pPr marL="2167555" indent="-315281">
              <a:defRPr sz="1725">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356358" y="13704412"/>
            <a:ext cx="14225923" cy="767239"/>
          </a:xfrm>
          <a:prstGeom prst="rect">
            <a:avLst/>
          </a:prstGeom>
        </p:spPr>
        <p:txBody>
          <a:bodyPr wrap="square" lIns="228589" tIns="228589" rIns="228589" bIns="228589">
            <a:spAutoFit/>
          </a:bodyPr>
          <a:lstStyle>
            <a:lvl1pPr marL="0" indent="0">
              <a:buNone/>
              <a:defRPr sz="1986">
                <a:solidFill>
                  <a:schemeClr val="accent5">
                    <a:lumMod val="50000"/>
                  </a:schemeClr>
                </a:solidFill>
                <a:latin typeface="Century Gothic" panose="020B0502020202020204" pitchFamily="34" charset="0"/>
                <a:cs typeface="Times New Roman" pitchFamily="18" charset="0"/>
              </a:defRPr>
            </a:lvl1pPr>
            <a:lvl2pPr marL="1024662" indent="-394100">
              <a:defRPr sz="1725">
                <a:latin typeface="Trebuchet MS" pitchFamily="34" charset="0"/>
              </a:defRPr>
            </a:lvl2pPr>
            <a:lvl3pPr marL="1418764" indent="-394100">
              <a:defRPr sz="1725">
                <a:latin typeface="Trebuchet MS" pitchFamily="34" charset="0"/>
              </a:defRPr>
            </a:lvl3pPr>
            <a:lvl4pPr marL="1852275" indent="-433512">
              <a:defRPr sz="1725">
                <a:latin typeface="Trebuchet MS" pitchFamily="34" charset="0"/>
              </a:defRPr>
            </a:lvl4pPr>
            <a:lvl5pPr marL="2167555" indent="-315281">
              <a:defRPr sz="1725">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3963579" y="3841770"/>
            <a:ext cx="22430200" cy="635687"/>
          </a:xfrm>
          <a:prstGeom prst="rect">
            <a:avLst/>
          </a:prstGeom>
        </p:spPr>
        <p:txBody>
          <a:bodyPr wrap="square">
            <a:spAutoFit/>
          </a:bodyPr>
          <a:lstStyle>
            <a:lvl1pPr marL="0" indent="0" algn="ctr">
              <a:buFontTx/>
              <a:buNone/>
              <a:defRPr sz="3531">
                <a:solidFill>
                  <a:schemeClr val="bg1"/>
                </a:solidFill>
                <a:latin typeface="Century Gothic" panose="020B0502020202020204" pitchFamily="34" charset="0"/>
              </a:defRPr>
            </a:lvl1pPr>
            <a:lvl2pPr>
              <a:buFontTx/>
              <a:buNone/>
              <a:defRPr sz="4965"/>
            </a:lvl2pPr>
            <a:lvl3pPr>
              <a:buFontTx/>
              <a:buNone/>
              <a:defRPr sz="4965"/>
            </a:lvl3pPr>
            <a:lvl4pPr>
              <a:buFontTx/>
              <a:buNone/>
              <a:defRPr sz="4965"/>
            </a:lvl4pPr>
            <a:lvl5pPr>
              <a:buFontTx/>
              <a:buNone/>
              <a:defRPr sz="4965"/>
            </a:lvl5pPr>
          </a:lstStyle>
          <a:p>
            <a:pPr lvl="0"/>
            <a:r>
              <a:rPr lang="en-US" dirty="0"/>
              <a:t>Click here to add affiliations</a:t>
            </a:r>
          </a:p>
        </p:txBody>
      </p:sp>
      <p:sp>
        <p:nvSpPr>
          <p:cNvPr id="78" name="Text Placeholder 76"/>
          <p:cNvSpPr>
            <a:spLocks noGrp="1"/>
          </p:cNvSpPr>
          <p:nvPr>
            <p:ph type="body" sz="quarter" idx="151" hasCustomPrompt="1"/>
          </p:nvPr>
        </p:nvSpPr>
        <p:spPr>
          <a:xfrm>
            <a:off x="3963579" y="2477975"/>
            <a:ext cx="22430200" cy="703591"/>
          </a:xfrm>
          <a:prstGeom prst="rect">
            <a:avLst/>
          </a:prstGeom>
        </p:spPr>
        <p:txBody>
          <a:bodyPr wrap="square" anchor="t" anchorCtr="0">
            <a:spAutoFit/>
          </a:bodyPr>
          <a:lstStyle>
            <a:lvl1pPr marL="0" indent="0" algn="ctr">
              <a:buFontTx/>
              <a:buNone/>
              <a:defRPr sz="3972">
                <a:solidFill>
                  <a:schemeClr val="bg1"/>
                </a:solidFill>
                <a:latin typeface="Century Gothic" panose="020B0502020202020204" pitchFamily="34" charset="0"/>
              </a:defRPr>
            </a:lvl1pPr>
            <a:lvl2pPr>
              <a:buFontTx/>
              <a:buNone/>
              <a:defRPr sz="4965"/>
            </a:lvl2pPr>
            <a:lvl3pPr>
              <a:buFontTx/>
              <a:buNone/>
              <a:defRPr sz="4965"/>
            </a:lvl3pPr>
            <a:lvl4pPr>
              <a:buFontTx/>
              <a:buNone/>
              <a:defRPr sz="4965"/>
            </a:lvl4pPr>
            <a:lvl5pPr>
              <a:buFontTx/>
              <a:buNone/>
              <a:defRPr sz="4965"/>
            </a:lvl5pPr>
          </a:lstStyle>
          <a:p>
            <a:pPr lvl="0"/>
            <a:r>
              <a:rPr lang="en-US" dirty="0"/>
              <a:t>Click here to add authors</a:t>
            </a:r>
          </a:p>
        </p:txBody>
      </p:sp>
      <p:sp>
        <p:nvSpPr>
          <p:cNvPr id="79" name="Text Placeholder 76"/>
          <p:cNvSpPr>
            <a:spLocks noGrp="1"/>
          </p:cNvSpPr>
          <p:nvPr>
            <p:ph type="body" sz="quarter" idx="153" hasCustomPrompt="1"/>
          </p:nvPr>
        </p:nvSpPr>
        <p:spPr>
          <a:xfrm>
            <a:off x="3963579" y="523716"/>
            <a:ext cx="22430200" cy="1009187"/>
          </a:xfrm>
          <a:prstGeom prst="rect">
            <a:avLst/>
          </a:prstGeom>
        </p:spPr>
        <p:txBody>
          <a:bodyPr wrap="square" anchor="t" anchorCtr="0">
            <a:spAutoFit/>
          </a:bodyPr>
          <a:lstStyle>
            <a:lvl1pPr marL="0" indent="0" algn="ctr">
              <a:buFontTx/>
              <a:buNone/>
              <a:defRPr sz="5958" b="1">
                <a:solidFill>
                  <a:schemeClr val="bg1"/>
                </a:solidFill>
                <a:latin typeface="Century Gothic" panose="020B0502020202020204" pitchFamily="34" charset="0"/>
              </a:defRPr>
            </a:lvl1pPr>
            <a:lvl2pPr>
              <a:buFontTx/>
              <a:buNone/>
              <a:defRPr sz="4965"/>
            </a:lvl2pPr>
            <a:lvl3pPr>
              <a:buFontTx/>
              <a:buNone/>
              <a:defRPr sz="4965"/>
            </a:lvl3pPr>
            <a:lvl4pPr>
              <a:buFontTx/>
              <a:buNone/>
              <a:defRPr sz="4965"/>
            </a:lvl4pPr>
            <a:lvl5pPr>
              <a:buFontTx/>
              <a:buNone/>
              <a:defRPr sz="4965"/>
            </a:lvl5pPr>
          </a:lstStyle>
          <a:p>
            <a:pPr lvl="0"/>
            <a:r>
              <a:rPr lang="en-US" dirty="0"/>
              <a:t>Click here to add title</a:t>
            </a:r>
          </a:p>
        </p:txBody>
      </p:sp>
    </p:spTree>
    <p:extLst>
      <p:ext uri="{BB962C8B-B14F-4D97-AF65-F5344CB8AC3E}">
        <p14:creationId xmlns:p14="http://schemas.microsoft.com/office/powerpoint/2010/main" val="3098035464"/>
      </p:ext>
    </p:extLst>
  </p:cSld>
  <p:clrMapOvr>
    <a:masterClrMapping/>
  </p:clrMapOvr>
  <p:extLst>
    <p:ext uri="{DCECCB84-F9BA-43D5-87BE-67443E8EF086}">
      <p15:sldGuideLst xmlns:p15="http://schemas.microsoft.com/office/powerpoint/2012/main">
        <p15:guide id="1" orient="horz" pos="3089" userDrawn="1">
          <p15:clr>
            <a:srgbClr val="FBAE40"/>
          </p15:clr>
        </p15:guide>
        <p15:guide id="2" pos="199" userDrawn="1">
          <p15:clr>
            <a:srgbClr val="FBAE40"/>
          </p15:clr>
        </p15:guide>
        <p15:guide id="6" pos="18867" userDrawn="1">
          <p15:clr>
            <a:srgbClr val="FBAE40"/>
          </p15:clr>
        </p15:guide>
        <p15:guide id="11" pos="9189" userDrawn="1">
          <p15:clr>
            <a:srgbClr val="FBAE40"/>
          </p15:clr>
        </p15:guide>
        <p15:guide id="12" pos="9877" userDrawn="1">
          <p15:clr>
            <a:srgbClr val="FBAE40"/>
          </p15:clr>
        </p15:guide>
        <p15:guide id="13" orient="horz" pos="2586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Minimal">
    <p:spTree>
      <p:nvGrpSpPr>
        <p:cNvPr id="1" name=""/>
        <p:cNvGrpSpPr/>
        <p:nvPr/>
      </p:nvGrpSpPr>
      <p:grpSpPr>
        <a:xfrm>
          <a:off x="0" y="0"/>
          <a:ext cx="0" cy="0"/>
          <a:chOff x="0" y="0"/>
          <a:chExt cx="0" cy="0"/>
        </a:xfrm>
      </p:grpSpPr>
      <p:sp>
        <p:nvSpPr>
          <p:cNvPr id="32" name="Text Placeholder 3">
            <a:extLst>
              <a:ext uri="{FF2B5EF4-FFF2-40B4-BE49-F238E27FC236}">
                <a16:creationId xmlns:a16="http://schemas.microsoft.com/office/drawing/2014/main" id="{2F139C56-F60E-9FA1-31D1-40ACFA19900D}"/>
              </a:ext>
            </a:extLst>
          </p:cNvPr>
          <p:cNvSpPr txBox="1">
            <a:spLocks/>
          </p:cNvSpPr>
          <p:nvPr userDrawn="1"/>
        </p:nvSpPr>
        <p:spPr>
          <a:xfrm>
            <a:off x="358643" y="6868327"/>
            <a:ext cx="9591722" cy="814953"/>
          </a:xfrm>
          <a:prstGeom prst="rect">
            <a:avLst/>
          </a:prstGeom>
        </p:spPr>
        <p:txBody>
          <a:bodyPr wrap="square" lIns="252215" tIns="252215" rIns="252215" bIns="252215">
            <a:spAutoFit/>
          </a:bodyPr>
          <a:lstStyle>
            <a:lvl1pPr marL="0" indent="0" algn="l" defTabSz="2743063" rtl="0" eaLnBrk="1" latinLnBrk="0" hangingPunct="1">
              <a:spcBef>
                <a:spcPct val="20000"/>
              </a:spcBef>
              <a:buFont typeface="Arial" pitchFamily="34" charset="0"/>
              <a:buNone/>
              <a:defRPr sz="1563" kern="1200">
                <a:solidFill>
                  <a:schemeClr val="accent5">
                    <a:lumMod val="50000"/>
                  </a:schemeClr>
                </a:solidFill>
                <a:latin typeface="Century Gothic" panose="020B0502020202020204" pitchFamily="34" charset="0"/>
                <a:ea typeface="+mn-ea"/>
                <a:cs typeface="Times New Roman" pitchFamily="18" charset="0"/>
              </a:defRPr>
            </a:lvl1pPr>
            <a:lvl2pPr marL="928641" indent="-357169"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2pPr>
            <a:lvl3pPr marL="1285811" indent="-357169"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3pPr>
            <a:lvl4pPr marL="1678698" indent="-392887"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4pPr>
            <a:lvl5pPr marL="1964433" indent="-285736"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5pPr>
            <a:lvl6pPr marL="7543423"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6pPr>
            <a:lvl7pPr marL="8914954"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7pPr>
            <a:lvl8pPr marL="10286486"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8pPr>
            <a:lvl9pPr marL="11658017"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9pPr>
          </a:lstStyle>
          <a:p>
            <a:pPr marL="0" marR="0" lvl="0" indent="0" algn="l" defTabSz="3026696" rtl="0" eaLnBrk="1" fontAlgn="auto" latinLnBrk="0" hangingPunct="1">
              <a:lnSpc>
                <a:spcPct val="100000"/>
              </a:lnSpc>
              <a:spcBef>
                <a:spcPct val="20000"/>
              </a:spcBef>
              <a:spcAft>
                <a:spcPts val="0"/>
              </a:spcAft>
              <a:buClrTx/>
              <a:buSzTx/>
              <a:buFont typeface="Arial" pitchFamily="34" charset="0"/>
              <a:buNone/>
              <a:tabLst/>
              <a:defRPr/>
            </a:pPr>
            <a:r>
              <a:rPr kumimoji="0" lang="en-US" sz="1986" b="0" i="0" u="none" strike="noStrike" kern="1200" cap="none" spc="0" normalizeH="0" baseline="0" noProof="0">
                <a:ln>
                  <a:noFill/>
                </a:ln>
                <a:solidFill>
                  <a:srgbClr val="7BA79D">
                    <a:lumMod val="50000"/>
                  </a:srgbClr>
                </a:solidFill>
                <a:effectLst/>
                <a:uLnTx/>
                <a:uFillTx/>
                <a:latin typeface="Century Gothic" panose="020B0502020202020204" pitchFamily="34" charset="0"/>
                <a:ea typeface="+mn-ea"/>
                <a:cs typeface="Times New Roman" pitchFamily="18" charset="0"/>
              </a:rPr>
              <a:t>Type in or paste your text here</a:t>
            </a:r>
            <a:endParaRPr kumimoji="0" lang="en-US" sz="1986" b="0" i="0" u="none" strike="noStrike" kern="1200" cap="none" spc="0" normalizeH="0" baseline="0" noProof="0" dirty="0">
              <a:ln>
                <a:noFill/>
              </a:ln>
              <a:solidFill>
                <a:srgbClr val="7BA79D">
                  <a:lumMod val="50000"/>
                </a:srgbClr>
              </a:solidFill>
              <a:effectLst/>
              <a:uLnTx/>
              <a:uFillTx/>
              <a:latin typeface="Century Gothic" panose="020B0502020202020204" pitchFamily="34" charset="0"/>
              <a:ea typeface="+mn-ea"/>
              <a:cs typeface="Times New Roman" pitchFamily="18" charset="0"/>
            </a:endParaRPr>
          </a:p>
        </p:txBody>
      </p:sp>
      <p:sp>
        <p:nvSpPr>
          <p:cNvPr id="33" name="Text Placeholder 5">
            <a:extLst>
              <a:ext uri="{FF2B5EF4-FFF2-40B4-BE49-F238E27FC236}">
                <a16:creationId xmlns:a16="http://schemas.microsoft.com/office/drawing/2014/main" id="{46FE6D87-7D5E-67BE-1E5E-74F94C1112D1}"/>
              </a:ext>
            </a:extLst>
          </p:cNvPr>
          <p:cNvSpPr txBox="1">
            <a:spLocks/>
          </p:cNvSpPr>
          <p:nvPr userDrawn="1"/>
        </p:nvSpPr>
        <p:spPr>
          <a:xfrm>
            <a:off x="361221" y="6097974"/>
            <a:ext cx="9588227" cy="611228"/>
          </a:xfrm>
          <a:prstGeom prst="rect">
            <a:avLst/>
          </a:prstGeom>
          <a:noFill/>
        </p:spPr>
        <p:txBody>
          <a:bodyPr wrap="square" lIns="100887" tIns="100887" rIns="100887" bIns="100887" anchor="t" anchorCtr="0">
            <a:spAutoFit/>
          </a:bodyPr>
          <a:lstStyle>
            <a:lvl1pPr marL="0" indent="0" algn="l" defTabSz="2743063" rtl="0" eaLnBrk="1" latinLnBrk="0" hangingPunct="1">
              <a:spcBef>
                <a:spcPct val="20000"/>
              </a:spcBef>
              <a:buFont typeface="Arial" pitchFamily="34" charset="0"/>
              <a:buNone/>
              <a:defRPr sz="2400" b="1" u="sng" kern="1200" baseline="0">
                <a:solidFill>
                  <a:srgbClr val="225EAC"/>
                </a:solidFill>
                <a:latin typeface="Century Gothic" panose="020B0502020202020204" pitchFamily="34" charset="0"/>
                <a:ea typeface="+mn-ea"/>
                <a:cs typeface="+mn-cs"/>
              </a:defRPr>
            </a:lvl1pPr>
            <a:lvl2pPr marL="2228739" indent="-857207" algn="l" defTabSz="2743063" rtl="0" eaLnBrk="1" latinLnBrk="0" hangingPunct="1">
              <a:spcBef>
                <a:spcPct val="20000"/>
              </a:spcBef>
              <a:buFont typeface="Arial" pitchFamily="34" charset="0"/>
              <a:buChar char="–"/>
              <a:defRPr sz="8438" kern="1200">
                <a:solidFill>
                  <a:schemeClr val="tx1"/>
                </a:solidFill>
                <a:latin typeface="+mn-lt"/>
                <a:ea typeface="+mn-ea"/>
                <a:cs typeface="+mn-cs"/>
              </a:defRPr>
            </a:lvl2pPr>
            <a:lvl3pPr marL="3428829" indent="-685766" algn="l" defTabSz="2743063" rtl="0" eaLnBrk="1" latinLnBrk="0" hangingPunct="1">
              <a:spcBef>
                <a:spcPct val="20000"/>
              </a:spcBef>
              <a:buFont typeface="Arial" pitchFamily="34" charset="0"/>
              <a:buChar char="•"/>
              <a:defRPr sz="7250" kern="1200">
                <a:solidFill>
                  <a:schemeClr val="tx1"/>
                </a:solidFill>
                <a:latin typeface="+mn-lt"/>
                <a:ea typeface="+mn-ea"/>
                <a:cs typeface="+mn-cs"/>
              </a:defRPr>
            </a:lvl3pPr>
            <a:lvl4pPr marL="4800361"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4pPr>
            <a:lvl5pPr marL="6171891"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5pPr>
            <a:lvl6pPr marL="7543423"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6pPr>
            <a:lvl7pPr marL="8914954"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7pPr>
            <a:lvl8pPr marL="10286486"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8pPr>
            <a:lvl9pPr marL="11658017"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9pPr>
          </a:lstStyle>
          <a:p>
            <a:pPr marL="0" marR="0" lvl="0" indent="0" algn="l" defTabSz="3026696" rtl="0" eaLnBrk="1" fontAlgn="auto" latinLnBrk="0" hangingPunct="1">
              <a:lnSpc>
                <a:spcPct val="100000"/>
              </a:lnSpc>
              <a:spcBef>
                <a:spcPct val="20000"/>
              </a:spcBef>
              <a:spcAft>
                <a:spcPts val="0"/>
              </a:spcAft>
              <a:buClrTx/>
              <a:buSzTx/>
              <a:buFont typeface="Arial" pitchFamily="34" charset="0"/>
              <a:buNone/>
              <a:tabLst/>
              <a:defRPr/>
            </a:pPr>
            <a:r>
              <a:rPr kumimoji="0" lang="en-US" sz="2648" b="1" i="0" u="sng" strike="noStrike" kern="1200" cap="none" spc="0" normalizeH="0" baseline="0" noProof="0">
                <a:ln>
                  <a:noFill/>
                </a:ln>
                <a:solidFill>
                  <a:srgbClr val="225EAC"/>
                </a:solidFill>
                <a:effectLst/>
                <a:uLnTx/>
                <a:uFillTx/>
                <a:latin typeface="Century Gothic" panose="020B0502020202020204" pitchFamily="34" charset="0"/>
                <a:ea typeface="+mn-ea"/>
                <a:cs typeface="+mn-cs"/>
              </a:rPr>
              <a:t>(click to edit) INTRODUCTION or ABSTRACT</a:t>
            </a:r>
            <a:endParaRPr kumimoji="0" lang="en-US" sz="2648" b="1" i="0" u="sng" strike="noStrike" kern="1200" cap="none" spc="0" normalizeH="0" baseline="0" noProof="0" dirty="0">
              <a:ln>
                <a:noFill/>
              </a:ln>
              <a:solidFill>
                <a:srgbClr val="225EAC"/>
              </a:solidFill>
              <a:effectLst/>
              <a:uLnTx/>
              <a:uFillTx/>
              <a:latin typeface="Century Gothic" panose="020B0502020202020204" pitchFamily="34" charset="0"/>
              <a:ea typeface="+mn-ea"/>
              <a:cs typeface="+mn-cs"/>
            </a:endParaRPr>
          </a:p>
        </p:txBody>
      </p:sp>
      <p:sp>
        <p:nvSpPr>
          <p:cNvPr id="34" name="Text Placeholder 5">
            <a:extLst>
              <a:ext uri="{FF2B5EF4-FFF2-40B4-BE49-F238E27FC236}">
                <a16:creationId xmlns:a16="http://schemas.microsoft.com/office/drawing/2014/main" id="{A8184805-DDC9-3D29-C880-13551941BBC7}"/>
              </a:ext>
            </a:extLst>
          </p:cNvPr>
          <p:cNvSpPr txBox="1">
            <a:spLocks/>
          </p:cNvSpPr>
          <p:nvPr userDrawn="1"/>
        </p:nvSpPr>
        <p:spPr>
          <a:xfrm>
            <a:off x="315284" y="18476407"/>
            <a:ext cx="9610992" cy="611228"/>
          </a:xfrm>
          <a:prstGeom prst="rect">
            <a:avLst/>
          </a:prstGeom>
          <a:noFill/>
        </p:spPr>
        <p:txBody>
          <a:bodyPr wrap="square" lIns="100887" tIns="100887" rIns="100887" bIns="100887" anchor="t" anchorCtr="0">
            <a:spAutoFit/>
          </a:bodyPr>
          <a:lstStyle>
            <a:lvl1pPr marL="0" indent="0" algn="l" defTabSz="2743063" rtl="0" eaLnBrk="1" latinLnBrk="0" hangingPunct="1">
              <a:spcBef>
                <a:spcPct val="20000"/>
              </a:spcBef>
              <a:buFont typeface="Arial" pitchFamily="34" charset="0"/>
              <a:buNone/>
              <a:defRPr sz="2400" b="1" u="sng" kern="1200" baseline="0">
                <a:solidFill>
                  <a:srgbClr val="225EAC"/>
                </a:solidFill>
                <a:latin typeface="Century Gothic" panose="020B0502020202020204" pitchFamily="34" charset="0"/>
                <a:ea typeface="+mn-ea"/>
                <a:cs typeface="+mn-cs"/>
              </a:defRPr>
            </a:lvl1pPr>
            <a:lvl2pPr marL="2228739" indent="-857207" algn="l" defTabSz="2743063" rtl="0" eaLnBrk="1" latinLnBrk="0" hangingPunct="1">
              <a:spcBef>
                <a:spcPct val="20000"/>
              </a:spcBef>
              <a:buFont typeface="Arial" pitchFamily="34" charset="0"/>
              <a:buChar char="–"/>
              <a:defRPr sz="8438" kern="1200">
                <a:solidFill>
                  <a:schemeClr val="tx1"/>
                </a:solidFill>
                <a:latin typeface="+mn-lt"/>
                <a:ea typeface="+mn-ea"/>
                <a:cs typeface="+mn-cs"/>
              </a:defRPr>
            </a:lvl2pPr>
            <a:lvl3pPr marL="3428829" indent="-685766" algn="l" defTabSz="2743063" rtl="0" eaLnBrk="1" latinLnBrk="0" hangingPunct="1">
              <a:spcBef>
                <a:spcPct val="20000"/>
              </a:spcBef>
              <a:buFont typeface="Arial" pitchFamily="34" charset="0"/>
              <a:buChar char="•"/>
              <a:defRPr sz="7250" kern="1200">
                <a:solidFill>
                  <a:schemeClr val="tx1"/>
                </a:solidFill>
                <a:latin typeface="+mn-lt"/>
                <a:ea typeface="+mn-ea"/>
                <a:cs typeface="+mn-cs"/>
              </a:defRPr>
            </a:lvl3pPr>
            <a:lvl4pPr marL="4800361"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4pPr>
            <a:lvl5pPr marL="6171891"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5pPr>
            <a:lvl6pPr marL="7543423"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6pPr>
            <a:lvl7pPr marL="8914954"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7pPr>
            <a:lvl8pPr marL="10286486"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8pPr>
            <a:lvl9pPr marL="11658017"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9pPr>
          </a:lstStyle>
          <a:p>
            <a:pPr marL="0" marR="0" lvl="0" indent="0" algn="l" defTabSz="3026696" rtl="0" eaLnBrk="1" fontAlgn="auto" latinLnBrk="0" hangingPunct="1">
              <a:lnSpc>
                <a:spcPct val="100000"/>
              </a:lnSpc>
              <a:spcBef>
                <a:spcPct val="20000"/>
              </a:spcBef>
              <a:spcAft>
                <a:spcPts val="0"/>
              </a:spcAft>
              <a:buClrTx/>
              <a:buSzTx/>
              <a:buFont typeface="Arial" pitchFamily="34" charset="0"/>
              <a:buNone/>
              <a:tabLst/>
              <a:defRPr/>
            </a:pPr>
            <a:r>
              <a:rPr kumimoji="0" lang="en-US" sz="2648" b="1" i="0" u="sng" strike="noStrike" kern="1200" cap="none" spc="0" normalizeH="0" baseline="0" noProof="0">
                <a:ln>
                  <a:noFill/>
                </a:ln>
                <a:solidFill>
                  <a:srgbClr val="225EAC"/>
                </a:solidFill>
                <a:effectLst/>
                <a:uLnTx/>
                <a:uFillTx/>
                <a:latin typeface="Century Gothic" panose="020B0502020202020204" pitchFamily="34" charset="0"/>
                <a:ea typeface="+mn-ea"/>
                <a:cs typeface="+mn-cs"/>
              </a:rPr>
              <a:t>(click to edit)  OBJECTIVES</a:t>
            </a:r>
            <a:endParaRPr kumimoji="0" lang="en-US" sz="2648" b="1" i="0" u="sng" strike="noStrike" kern="1200" cap="none" spc="0" normalizeH="0" baseline="0" noProof="0" dirty="0">
              <a:ln>
                <a:noFill/>
              </a:ln>
              <a:solidFill>
                <a:srgbClr val="225EAC"/>
              </a:solidFill>
              <a:effectLst/>
              <a:uLnTx/>
              <a:uFillTx/>
              <a:latin typeface="Century Gothic" panose="020B0502020202020204" pitchFamily="34" charset="0"/>
              <a:ea typeface="+mn-ea"/>
              <a:cs typeface="+mn-cs"/>
            </a:endParaRPr>
          </a:p>
        </p:txBody>
      </p:sp>
      <p:sp>
        <p:nvSpPr>
          <p:cNvPr id="35" name="Text Placeholder 3">
            <a:extLst>
              <a:ext uri="{FF2B5EF4-FFF2-40B4-BE49-F238E27FC236}">
                <a16:creationId xmlns:a16="http://schemas.microsoft.com/office/drawing/2014/main" id="{082DAD4A-BE15-AA3D-FD58-2159B7EFE7B7}"/>
              </a:ext>
            </a:extLst>
          </p:cNvPr>
          <p:cNvSpPr txBox="1">
            <a:spLocks/>
          </p:cNvSpPr>
          <p:nvPr userDrawn="1"/>
        </p:nvSpPr>
        <p:spPr>
          <a:xfrm>
            <a:off x="10468304" y="6866324"/>
            <a:ext cx="9432250" cy="814953"/>
          </a:xfrm>
          <a:prstGeom prst="rect">
            <a:avLst/>
          </a:prstGeom>
        </p:spPr>
        <p:txBody>
          <a:bodyPr wrap="square" lIns="252215" tIns="252215" rIns="252215" bIns="252215">
            <a:spAutoFit/>
          </a:bodyPr>
          <a:lstStyle>
            <a:lvl1pPr marL="0" indent="0" algn="l" defTabSz="2743063" rtl="0" eaLnBrk="1" latinLnBrk="0" hangingPunct="1">
              <a:spcBef>
                <a:spcPct val="20000"/>
              </a:spcBef>
              <a:buFont typeface="Arial" pitchFamily="34" charset="0"/>
              <a:buNone/>
              <a:defRPr sz="1563" kern="1200">
                <a:solidFill>
                  <a:schemeClr val="accent5">
                    <a:lumMod val="50000"/>
                  </a:schemeClr>
                </a:solidFill>
                <a:latin typeface="Century Gothic" panose="020B0502020202020204" pitchFamily="34" charset="0"/>
                <a:ea typeface="+mn-ea"/>
                <a:cs typeface="Times New Roman" pitchFamily="18" charset="0"/>
              </a:defRPr>
            </a:lvl1pPr>
            <a:lvl2pPr marL="928641" indent="-357169"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2pPr>
            <a:lvl3pPr marL="1285811" indent="-357169"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3pPr>
            <a:lvl4pPr marL="1678698" indent="-392887"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4pPr>
            <a:lvl5pPr marL="1964433" indent="-285736"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5pPr>
            <a:lvl6pPr marL="7543423"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6pPr>
            <a:lvl7pPr marL="8914954"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7pPr>
            <a:lvl8pPr marL="10286486"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8pPr>
            <a:lvl9pPr marL="11658017"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9pPr>
          </a:lstStyle>
          <a:p>
            <a:pPr marL="0" marR="0" lvl="0" indent="0" algn="l" defTabSz="3026696" rtl="0" eaLnBrk="1" fontAlgn="auto" latinLnBrk="0" hangingPunct="1">
              <a:lnSpc>
                <a:spcPct val="100000"/>
              </a:lnSpc>
              <a:spcBef>
                <a:spcPct val="20000"/>
              </a:spcBef>
              <a:spcAft>
                <a:spcPts val="0"/>
              </a:spcAft>
              <a:buClrTx/>
              <a:buSzTx/>
              <a:buFont typeface="Arial" pitchFamily="34" charset="0"/>
              <a:buNone/>
              <a:tabLst/>
              <a:defRPr/>
            </a:pPr>
            <a:r>
              <a:rPr kumimoji="0" lang="en-US" sz="1986" b="0" i="0" u="none" strike="noStrike" kern="1200" cap="none" spc="0" normalizeH="0" baseline="0" noProof="0">
                <a:ln>
                  <a:noFill/>
                </a:ln>
                <a:solidFill>
                  <a:srgbClr val="7BA79D">
                    <a:lumMod val="50000"/>
                  </a:srgbClr>
                </a:solidFill>
                <a:effectLst/>
                <a:uLnTx/>
                <a:uFillTx/>
                <a:latin typeface="Century Gothic" panose="020B0502020202020204" pitchFamily="34" charset="0"/>
                <a:ea typeface="+mn-ea"/>
                <a:cs typeface="Times New Roman" pitchFamily="18" charset="0"/>
              </a:rPr>
              <a:t>Type in or paste your text here</a:t>
            </a:r>
            <a:endParaRPr kumimoji="0" lang="en-US" sz="1986" b="0" i="0" u="none" strike="noStrike" kern="1200" cap="none" spc="0" normalizeH="0" baseline="0" noProof="0" dirty="0">
              <a:ln>
                <a:noFill/>
              </a:ln>
              <a:solidFill>
                <a:srgbClr val="7BA79D">
                  <a:lumMod val="50000"/>
                </a:srgbClr>
              </a:solidFill>
              <a:effectLst/>
              <a:uLnTx/>
              <a:uFillTx/>
              <a:latin typeface="Century Gothic" panose="020B0502020202020204" pitchFamily="34" charset="0"/>
              <a:ea typeface="+mn-ea"/>
              <a:cs typeface="Times New Roman" pitchFamily="18" charset="0"/>
            </a:endParaRPr>
          </a:p>
        </p:txBody>
      </p:sp>
      <p:sp>
        <p:nvSpPr>
          <p:cNvPr id="36" name="Text Placeholder 5">
            <a:extLst>
              <a:ext uri="{FF2B5EF4-FFF2-40B4-BE49-F238E27FC236}">
                <a16:creationId xmlns:a16="http://schemas.microsoft.com/office/drawing/2014/main" id="{65DE2C03-D09D-9612-60E6-4B1DC6E79C7C}"/>
              </a:ext>
            </a:extLst>
          </p:cNvPr>
          <p:cNvSpPr txBox="1">
            <a:spLocks/>
          </p:cNvSpPr>
          <p:nvPr userDrawn="1"/>
        </p:nvSpPr>
        <p:spPr>
          <a:xfrm>
            <a:off x="10462555" y="6105271"/>
            <a:ext cx="9432248" cy="611228"/>
          </a:xfrm>
          <a:prstGeom prst="rect">
            <a:avLst/>
          </a:prstGeom>
          <a:noFill/>
        </p:spPr>
        <p:txBody>
          <a:bodyPr wrap="square" lIns="100887" tIns="100887" rIns="100887" bIns="100887" anchor="t" anchorCtr="0">
            <a:spAutoFit/>
          </a:bodyPr>
          <a:lstStyle>
            <a:lvl1pPr marL="0" indent="0" algn="l" defTabSz="2743063" rtl="0" eaLnBrk="1" latinLnBrk="0" hangingPunct="1">
              <a:spcBef>
                <a:spcPct val="20000"/>
              </a:spcBef>
              <a:buFont typeface="Arial" pitchFamily="34" charset="0"/>
              <a:buNone/>
              <a:defRPr sz="2400" b="1" u="sng" kern="1200" baseline="0">
                <a:solidFill>
                  <a:srgbClr val="225EAC"/>
                </a:solidFill>
                <a:latin typeface="Century Gothic" panose="020B0502020202020204" pitchFamily="34" charset="0"/>
                <a:ea typeface="+mn-ea"/>
                <a:cs typeface="+mn-cs"/>
              </a:defRPr>
            </a:lvl1pPr>
            <a:lvl2pPr marL="2228739" indent="-857207" algn="l" defTabSz="2743063" rtl="0" eaLnBrk="1" latinLnBrk="0" hangingPunct="1">
              <a:spcBef>
                <a:spcPct val="20000"/>
              </a:spcBef>
              <a:buFont typeface="Arial" pitchFamily="34" charset="0"/>
              <a:buChar char="–"/>
              <a:defRPr sz="8438" kern="1200">
                <a:solidFill>
                  <a:schemeClr val="tx1"/>
                </a:solidFill>
                <a:latin typeface="+mn-lt"/>
                <a:ea typeface="+mn-ea"/>
                <a:cs typeface="+mn-cs"/>
              </a:defRPr>
            </a:lvl2pPr>
            <a:lvl3pPr marL="3428829" indent="-685766" algn="l" defTabSz="2743063" rtl="0" eaLnBrk="1" latinLnBrk="0" hangingPunct="1">
              <a:spcBef>
                <a:spcPct val="20000"/>
              </a:spcBef>
              <a:buFont typeface="Arial" pitchFamily="34" charset="0"/>
              <a:buChar char="•"/>
              <a:defRPr sz="7250" kern="1200">
                <a:solidFill>
                  <a:schemeClr val="tx1"/>
                </a:solidFill>
                <a:latin typeface="+mn-lt"/>
                <a:ea typeface="+mn-ea"/>
                <a:cs typeface="+mn-cs"/>
              </a:defRPr>
            </a:lvl3pPr>
            <a:lvl4pPr marL="4800361"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4pPr>
            <a:lvl5pPr marL="6171891"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5pPr>
            <a:lvl6pPr marL="7543423"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6pPr>
            <a:lvl7pPr marL="8914954"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7pPr>
            <a:lvl8pPr marL="10286486"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8pPr>
            <a:lvl9pPr marL="11658017"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9pPr>
          </a:lstStyle>
          <a:p>
            <a:pPr marL="0" marR="0" lvl="0" indent="0" algn="l" defTabSz="3026696" rtl="0" eaLnBrk="1" fontAlgn="auto" latinLnBrk="0" hangingPunct="1">
              <a:lnSpc>
                <a:spcPct val="100000"/>
              </a:lnSpc>
              <a:spcBef>
                <a:spcPct val="20000"/>
              </a:spcBef>
              <a:spcAft>
                <a:spcPts val="0"/>
              </a:spcAft>
              <a:buClrTx/>
              <a:buSzTx/>
              <a:buFont typeface="Arial" pitchFamily="34" charset="0"/>
              <a:buNone/>
              <a:tabLst/>
              <a:defRPr/>
            </a:pPr>
            <a:r>
              <a:rPr kumimoji="0" lang="en-US" sz="2648" b="1" i="0" u="sng" strike="noStrike" kern="1200" cap="none" spc="0" normalizeH="0" baseline="0" noProof="0">
                <a:ln>
                  <a:noFill/>
                </a:ln>
                <a:solidFill>
                  <a:srgbClr val="225EAC"/>
                </a:solidFill>
                <a:effectLst/>
                <a:uLnTx/>
                <a:uFillTx/>
                <a:latin typeface="Century Gothic" panose="020B0502020202020204" pitchFamily="34" charset="0"/>
                <a:ea typeface="+mn-ea"/>
                <a:cs typeface="+mn-cs"/>
              </a:rPr>
              <a:t>(click to edit)  MATERIALS &amp; METHODS</a:t>
            </a:r>
            <a:endParaRPr kumimoji="0" lang="en-US" sz="2648" b="1" i="0" u="sng" strike="noStrike" kern="1200" cap="none" spc="0" normalizeH="0" baseline="0" noProof="0" dirty="0">
              <a:ln>
                <a:noFill/>
              </a:ln>
              <a:solidFill>
                <a:srgbClr val="225EAC"/>
              </a:solidFill>
              <a:effectLst/>
              <a:uLnTx/>
              <a:uFillTx/>
              <a:latin typeface="Century Gothic" panose="020B0502020202020204" pitchFamily="34" charset="0"/>
              <a:ea typeface="+mn-ea"/>
              <a:cs typeface="+mn-cs"/>
            </a:endParaRPr>
          </a:p>
        </p:txBody>
      </p:sp>
      <p:sp>
        <p:nvSpPr>
          <p:cNvPr id="37" name="Text Placeholder 3">
            <a:extLst>
              <a:ext uri="{FF2B5EF4-FFF2-40B4-BE49-F238E27FC236}">
                <a16:creationId xmlns:a16="http://schemas.microsoft.com/office/drawing/2014/main" id="{7F68D514-F336-281A-B524-ABA12E4005B9}"/>
              </a:ext>
            </a:extLst>
          </p:cNvPr>
          <p:cNvSpPr txBox="1">
            <a:spLocks/>
          </p:cNvSpPr>
          <p:nvPr userDrawn="1"/>
        </p:nvSpPr>
        <p:spPr>
          <a:xfrm>
            <a:off x="10426292" y="23395658"/>
            <a:ext cx="9430289" cy="814953"/>
          </a:xfrm>
          <a:prstGeom prst="rect">
            <a:avLst/>
          </a:prstGeom>
        </p:spPr>
        <p:txBody>
          <a:bodyPr wrap="square" lIns="252215" tIns="252215" rIns="252215" bIns="252215">
            <a:spAutoFit/>
          </a:bodyPr>
          <a:lstStyle>
            <a:lvl1pPr marL="0" indent="0" algn="l" defTabSz="2743063" rtl="0" eaLnBrk="1" latinLnBrk="0" hangingPunct="1">
              <a:spcBef>
                <a:spcPct val="20000"/>
              </a:spcBef>
              <a:buFont typeface="Arial" pitchFamily="34" charset="0"/>
              <a:buNone/>
              <a:defRPr sz="1563" kern="1200">
                <a:solidFill>
                  <a:schemeClr val="accent5">
                    <a:lumMod val="50000"/>
                  </a:schemeClr>
                </a:solidFill>
                <a:latin typeface="Century Gothic" panose="020B0502020202020204" pitchFamily="34" charset="0"/>
                <a:ea typeface="+mn-ea"/>
                <a:cs typeface="Times New Roman" pitchFamily="18" charset="0"/>
              </a:defRPr>
            </a:lvl1pPr>
            <a:lvl2pPr marL="928641" indent="-357169"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2pPr>
            <a:lvl3pPr marL="1285811" indent="-357169"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3pPr>
            <a:lvl4pPr marL="1678698" indent="-392887"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4pPr>
            <a:lvl5pPr marL="1964433" indent="-285736"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5pPr>
            <a:lvl6pPr marL="7543423"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6pPr>
            <a:lvl7pPr marL="8914954"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7pPr>
            <a:lvl8pPr marL="10286486"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8pPr>
            <a:lvl9pPr marL="11658017"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9pPr>
          </a:lstStyle>
          <a:p>
            <a:pPr marL="0" marR="0" lvl="0" indent="0" algn="l" defTabSz="3026696" rtl="0" eaLnBrk="1" fontAlgn="auto" latinLnBrk="0" hangingPunct="1">
              <a:lnSpc>
                <a:spcPct val="100000"/>
              </a:lnSpc>
              <a:spcBef>
                <a:spcPct val="20000"/>
              </a:spcBef>
              <a:spcAft>
                <a:spcPts val="0"/>
              </a:spcAft>
              <a:buClrTx/>
              <a:buSzTx/>
              <a:buFont typeface="Arial" pitchFamily="34" charset="0"/>
              <a:buNone/>
              <a:tabLst/>
              <a:defRPr/>
            </a:pPr>
            <a:r>
              <a:rPr kumimoji="0" lang="en-US" sz="1986" b="0" i="0" u="none" strike="noStrike" kern="1200" cap="none" spc="0" normalizeH="0" baseline="0" noProof="0">
                <a:ln>
                  <a:noFill/>
                </a:ln>
                <a:solidFill>
                  <a:srgbClr val="7BA79D">
                    <a:lumMod val="50000"/>
                  </a:srgbClr>
                </a:solidFill>
                <a:effectLst/>
                <a:uLnTx/>
                <a:uFillTx/>
                <a:latin typeface="Century Gothic" panose="020B0502020202020204" pitchFamily="34" charset="0"/>
                <a:ea typeface="+mn-ea"/>
                <a:cs typeface="Times New Roman" pitchFamily="18" charset="0"/>
              </a:rPr>
              <a:t>Type in or paste your text here</a:t>
            </a:r>
            <a:endParaRPr kumimoji="0" lang="en-US" sz="1986" b="0" i="0" u="none" strike="noStrike" kern="1200" cap="none" spc="0" normalizeH="0" baseline="0" noProof="0" dirty="0">
              <a:ln>
                <a:noFill/>
              </a:ln>
              <a:solidFill>
                <a:srgbClr val="7BA79D">
                  <a:lumMod val="50000"/>
                </a:srgbClr>
              </a:solidFill>
              <a:effectLst/>
              <a:uLnTx/>
              <a:uFillTx/>
              <a:latin typeface="Century Gothic" panose="020B0502020202020204" pitchFamily="34" charset="0"/>
              <a:ea typeface="+mn-ea"/>
              <a:cs typeface="Times New Roman" pitchFamily="18" charset="0"/>
            </a:endParaRPr>
          </a:p>
        </p:txBody>
      </p:sp>
      <p:sp>
        <p:nvSpPr>
          <p:cNvPr id="38" name="Text Placeholder 5">
            <a:extLst>
              <a:ext uri="{FF2B5EF4-FFF2-40B4-BE49-F238E27FC236}">
                <a16:creationId xmlns:a16="http://schemas.microsoft.com/office/drawing/2014/main" id="{442527FF-79A1-C7F0-CDD5-074B4E5E16CB}"/>
              </a:ext>
            </a:extLst>
          </p:cNvPr>
          <p:cNvSpPr txBox="1">
            <a:spLocks/>
          </p:cNvSpPr>
          <p:nvPr userDrawn="1"/>
        </p:nvSpPr>
        <p:spPr>
          <a:xfrm>
            <a:off x="10424900" y="22628081"/>
            <a:ext cx="9438000" cy="611228"/>
          </a:xfrm>
          <a:prstGeom prst="rect">
            <a:avLst/>
          </a:prstGeom>
          <a:noFill/>
        </p:spPr>
        <p:txBody>
          <a:bodyPr wrap="square" lIns="100887" tIns="100887" rIns="100887" bIns="100887" anchor="t" anchorCtr="0">
            <a:spAutoFit/>
          </a:bodyPr>
          <a:lstStyle>
            <a:lvl1pPr marL="0" indent="0" algn="l" defTabSz="2743063" rtl="0" eaLnBrk="1" latinLnBrk="0" hangingPunct="1">
              <a:spcBef>
                <a:spcPct val="20000"/>
              </a:spcBef>
              <a:buFont typeface="Arial" pitchFamily="34" charset="0"/>
              <a:buNone/>
              <a:defRPr sz="2400" b="1" u="sng" kern="1200" baseline="0">
                <a:solidFill>
                  <a:srgbClr val="225EAC"/>
                </a:solidFill>
                <a:latin typeface="Century Gothic" panose="020B0502020202020204" pitchFamily="34" charset="0"/>
                <a:ea typeface="+mn-ea"/>
                <a:cs typeface="+mn-cs"/>
              </a:defRPr>
            </a:lvl1pPr>
            <a:lvl2pPr marL="2228739" indent="-857207" algn="l" defTabSz="2743063" rtl="0" eaLnBrk="1" latinLnBrk="0" hangingPunct="1">
              <a:spcBef>
                <a:spcPct val="20000"/>
              </a:spcBef>
              <a:buFont typeface="Arial" pitchFamily="34" charset="0"/>
              <a:buChar char="–"/>
              <a:defRPr sz="8438" kern="1200">
                <a:solidFill>
                  <a:schemeClr val="tx1"/>
                </a:solidFill>
                <a:latin typeface="+mn-lt"/>
                <a:ea typeface="+mn-ea"/>
                <a:cs typeface="+mn-cs"/>
              </a:defRPr>
            </a:lvl2pPr>
            <a:lvl3pPr marL="3428829" indent="-685766" algn="l" defTabSz="2743063" rtl="0" eaLnBrk="1" latinLnBrk="0" hangingPunct="1">
              <a:spcBef>
                <a:spcPct val="20000"/>
              </a:spcBef>
              <a:buFont typeface="Arial" pitchFamily="34" charset="0"/>
              <a:buChar char="•"/>
              <a:defRPr sz="7250" kern="1200">
                <a:solidFill>
                  <a:schemeClr val="tx1"/>
                </a:solidFill>
                <a:latin typeface="+mn-lt"/>
                <a:ea typeface="+mn-ea"/>
                <a:cs typeface="+mn-cs"/>
              </a:defRPr>
            </a:lvl3pPr>
            <a:lvl4pPr marL="4800361"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4pPr>
            <a:lvl5pPr marL="6171891"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5pPr>
            <a:lvl6pPr marL="7543423"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6pPr>
            <a:lvl7pPr marL="8914954"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7pPr>
            <a:lvl8pPr marL="10286486"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8pPr>
            <a:lvl9pPr marL="11658017"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9pPr>
          </a:lstStyle>
          <a:p>
            <a:pPr marL="0" marR="0" lvl="0" indent="0" algn="l" defTabSz="3026696" rtl="0" eaLnBrk="1" fontAlgn="auto" latinLnBrk="0" hangingPunct="1">
              <a:lnSpc>
                <a:spcPct val="100000"/>
              </a:lnSpc>
              <a:spcBef>
                <a:spcPct val="20000"/>
              </a:spcBef>
              <a:spcAft>
                <a:spcPts val="0"/>
              </a:spcAft>
              <a:buClrTx/>
              <a:buSzTx/>
              <a:buFont typeface="Arial" pitchFamily="34" charset="0"/>
              <a:buNone/>
              <a:tabLst/>
              <a:defRPr/>
            </a:pPr>
            <a:r>
              <a:rPr kumimoji="0" lang="en-US" sz="2648" b="1" i="0" u="sng" strike="noStrike" kern="1200" cap="none" spc="0" normalizeH="0" baseline="0" noProof="0">
                <a:ln>
                  <a:noFill/>
                </a:ln>
                <a:solidFill>
                  <a:srgbClr val="225EAC"/>
                </a:solidFill>
                <a:effectLst/>
                <a:uLnTx/>
                <a:uFillTx/>
                <a:latin typeface="Century Gothic" panose="020B0502020202020204" pitchFamily="34" charset="0"/>
                <a:ea typeface="+mn-ea"/>
                <a:cs typeface="+mn-cs"/>
              </a:rPr>
              <a:t>(click to edit)  RESULTS</a:t>
            </a:r>
            <a:endParaRPr kumimoji="0" lang="en-US" sz="2648" b="1" i="0" u="sng" strike="noStrike" kern="1200" cap="none" spc="0" normalizeH="0" baseline="0" noProof="0" dirty="0">
              <a:ln>
                <a:noFill/>
              </a:ln>
              <a:solidFill>
                <a:srgbClr val="225EAC"/>
              </a:solidFill>
              <a:effectLst/>
              <a:uLnTx/>
              <a:uFillTx/>
              <a:latin typeface="Century Gothic" panose="020B0502020202020204" pitchFamily="34" charset="0"/>
              <a:ea typeface="+mn-ea"/>
              <a:cs typeface="+mn-cs"/>
            </a:endParaRPr>
          </a:p>
        </p:txBody>
      </p:sp>
      <p:sp>
        <p:nvSpPr>
          <p:cNvPr id="39" name="Text Placeholder 5">
            <a:extLst>
              <a:ext uri="{FF2B5EF4-FFF2-40B4-BE49-F238E27FC236}">
                <a16:creationId xmlns:a16="http://schemas.microsoft.com/office/drawing/2014/main" id="{B1106DFC-7588-0D02-EA88-AEB18C54E62E}"/>
              </a:ext>
            </a:extLst>
          </p:cNvPr>
          <p:cNvSpPr txBox="1">
            <a:spLocks/>
          </p:cNvSpPr>
          <p:nvPr userDrawn="1"/>
        </p:nvSpPr>
        <p:spPr>
          <a:xfrm>
            <a:off x="20371402" y="6105272"/>
            <a:ext cx="9629748" cy="611228"/>
          </a:xfrm>
          <a:prstGeom prst="rect">
            <a:avLst/>
          </a:prstGeom>
          <a:noFill/>
        </p:spPr>
        <p:txBody>
          <a:bodyPr wrap="square" lIns="100887" tIns="100887" rIns="100887" bIns="100887" anchor="t" anchorCtr="0">
            <a:spAutoFit/>
          </a:bodyPr>
          <a:lstStyle>
            <a:lvl1pPr marL="0" indent="0" algn="l" defTabSz="2743063" rtl="0" eaLnBrk="1" latinLnBrk="0" hangingPunct="1">
              <a:spcBef>
                <a:spcPct val="20000"/>
              </a:spcBef>
              <a:buFont typeface="Arial" pitchFamily="34" charset="0"/>
              <a:buNone/>
              <a:defRPr sz="2400" b="1" u="sng" kern="1200" baseline="0">
                <a:solidFill>
                  <a:srgbClr val="225EAC"/>
                </a:solidFill>
                <a:latin typeface="Century Gothic" panose="020B0502020202020204" pitchFamily="34" charset="0"/>
                <a:ea typeface="+mn-ea"/>
                <a:cs typeface="+mn-cs"/>
              </a:defRPr>
            </a:lvl1pPr>
            <a:lvl2pPr marL="2228739" indent="-857207" algn="l" defTabSz="2743063" rtl="0" eaLnBrk="1" latinLnBrk="0" hangingPunct="1">
              <a:spcBef>
                <a:spcPct val="20000"/>
              </a:spcBef>
              <a:buFont typeface="Arial" pitchFamily="34" charset="0"/>
              <a:buChar char="–"/>
              <a:defRPr sz="8438" kern="1200">
                <a:solidFill>
                  <a:schemeClr val="tx1"/>
                </a:solidFill>
                <a:latin typeface="+mn-lt"/>
                <a:ea typeface="+mn-ea"/>
                <a:cs typeface="+mn-cs"/>
              </a:defRPr>
            </a:lvl2pPr>
            <a:lvl3pPr marL="3428829" indent="-685766" algn="l" defTabSz="2743063" rtl="0" eaLnBrk="1" latinLnBrk="0" hangingPunct="1">
              <a:spcBef>
                <a:spcPct val="20000"/>
              </a:spcBef>
              <a:buFont typeface="Arial" pitchFamily="34" charset="0"/>
              <a:buChar char="•"/>
              <a:defRPr sz="7250" kern="1200">
                <a:solidFill>
                  <a:schemeClr val="tx1"/>
                </a:solidFill>
                <a:latin typeface="+mn-lt"/>
                <a:ea typeface="+mn-ea"/>
                <a:cs typeface="+mn-cs"/>
              </a:defRPr>
            </a:lvl3pPr>
            <a:lvl4pPr marL="4800361"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4pPr>
            <a:lvl5pPr marL="6171891"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5pPr>
            <a:lvl6pPr marL="7543423"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6pPr>
            <a:lvl7pPr marL="8914954"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7pPr>
            <a:lvl8pPr marL="10286486"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8pPr>
            <a:lvl9pPr marL="11658017"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9pPr>
          </a:lstStyle>
          <a:p>
            <a:pPr marL="0" marR="0" lvl="0" indent="0" algn="l" defTabSz="3026696" rtl="0" eaLnBrk="1" fontAlgn="auto" latinLnBrk="0" hangingPunct="1">
              <a:lnSpc>
                <a:spcPct val="100000"/>
              </a:lnSpc>
              <a:spcBef>
                <a:spcPct val="20000"/>
              </a:spcBef>
              <a:spcAft>
                <a:spcPts val="0"/>
              </a:spcAft>
              <a:buClrTx/>
              <a:buSzTx/>
              <a:buFont typeface="Arial" pitchFamily="34" charset="0"/>
              <a:buNone/>
              <a:tabLst/>
              <a:defRPr/>
            </a:pPr>
            <a:r>
              <a:rPr kumimoji="0" lang="en-US" sz="2648" b="1" i="0" u="sng" strike="noStrike" kern="1200" cap="none" spc="0" normalizeH="0" baseline="0" noProof="0">
                <a:ln>
                  <a:noFill/>
                </a:ln>
                <a:solidFill>
                  <a:srgbClr val="225EAC"/>
                </a:solidFill>
                <a:effectLst/>
                <a:uLnTx/>
                <a:uFillTx/>
                <a:latin typeface="Century Gothic" panose="020B0502020202020204" pitchFamily="34" charset="0"/>
                <a:ea typeface="+mn-ea"/>
                <a:cs typeface="+mn-cs"/>
              </a:rPr>
              <a:t>(click to edit)  CONCLUSIONS</a:t>
            </a:r>
            <a:endParaRPr kumimoji="0" lang="en-US" sz="2648" b="1" i="0" u="sng" strike="noStrike" kern="1200" cap="none" spc="0" normalizeH="0" baseline="0" noProof="0" dirty="0">
              <a:ln>
                <a:noFill/>
              </a:ln>
              <a:solidFill>
                <a:srgbClr val="225EAC"/>
              </a:solidFill>
              <a:effectLst/>
              <a:uLnTx/>
              <a:uFillTx/>
              <a:latin typeface="Century Gothic" panose="020B0502020202020204" pitchFamily="34" charset="0"/>
              <a:ea typeface="+mn-ea"/>
              <a:cs typeface="+mn-cs"/>
            </a:endParaRPr>
          </a:p>
        </p:txBody>
      </p:sp>
      <p:sp>
        <p:nvSpPr>
          <p:cNvPr id="40" name="Text Placeholder 3">
            <a:extLst>
              <a:ext uri="{FF2B5EF4-FFF2-40B4-BE49-F238E27FC236}">
                <a16:creationId xmlns:a16="http://schemas.microsoft.com/office/drawing/2014/main" id="{118C5E71-998D-6092-6242-167010307C51}"/>
              </a:ext>
            </a:extLst>
          </p:cNvPr>
          <p:cNvSpPr txBox="1">
            <a:spLocks/>
          </p:cNvSpPr>
          <p:nvPr userDrawn="1"/>
        </p:nvSpPr>
        <p:spPr>
          <a:xfrm>
            <a:off x="20363573" y="6816741"/>
            <a:ext cx="9637577" cy="814953"/>
          </a:xfrm>
          <a:prstGeom prst="rect">
            <a:avLst/>
          </a:prstGeom>
        </p:spPr>
        <p:txBody>
          <a:bodyPr wrap="square" lIns="252215" tIns="252215" rIns="252215" bIns="252215">
            <a:spAutoFit/>
          </a:bodyPr>
          <a:lstStyle>
            <a:lvl1pPr marL="0" indent="0" algn="l" defTabSz="2743063" rtl="0" eaLnBrk="1" latinLnBrk="0" hangingPunct="1">
              <a:spcBef>
                <a:spcPct val="20000"/>
              </a:spcBef>
              <a:buFont typeface="Arial" pitchFamily="34" charset="0"/>
              <a:buNone/>
              <a:defRPr sz="1563" kern="1200">
                <a:solidFill>
                  <a:schemeClr val="accent5">
                    <a:lumMod val="50000"/>
                  </a:schemeClr>
                </a:solidFill>
                <a:latin typeface="Century Gothic" panose="020B0502020202020204" pitchFamily="34" charset="0"/>
                <a:ea typeface="+mn-ea"/>
                <a:cs typeface="Times New Roman" pitchFamily="18" charset="0"/>
              </a:defRPr>
            </a:lvl1pPr>
            <a:lvl2pPr marL="928641" indent="-357169"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2pPr>
            <a:lvl3pPr marL="1285811" indent="-357169"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3pPr>
            <a:lvl4pPr marL="1678698" indent="-392887"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4pPr>
            <a:lvl5pPr marL="1964433" indent="-285736"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5pPr>
            <a:lvl6pPr marL="7543423"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6pPr>
            <a:lvl7pPr marL="8914954"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7pPr>
            <a:lvl8pPr marL="10286486"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8pPr>
            <a:lvl9pPr marL="11658017"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9pPr>
          </a:lstStyle>
          <a:p>
            <a:pPr marL="0" marR="0" lvl="0" indent="0" algn="l" defTabSz="3026696" rtl="0" eaLnBrk="1" fontAlgn="auto" latinLnBrk="0" hangingPunct="1">
              <a:lnSpc>
                <a:spcPct val="100000"/>
              </a:lnSpc>
              <a:spcBef>
                <a:spcPct val="20000"/>
              </a:spcBef>
              <a:spcAft>
                <a:spcPts val="0"/>
              </a:spcAft>
              <a:buClrTx/>
              <a:buSzTx/>
              <a:buFont typeface="Arial" pitchFamily="34" charset="0"/>
              <a:buNone/>
              <a:tabLst/>
              <a:defRPr/>
            </a:pPr>
            <a:r>
              <a:rPr kumimoji="0" lang="en-US" sz="1986" b="0" i="0" u="none" strike="noStrike" kern="1200" cap="none" spc="0" normalizeH="0" baseline="0" noProof="0">
                <a:ln>
                  <a:noFill/>
                </a:ln>
                <a:solidFill>
                  <a:srgbClr val="7BA79D">
                    <a:lumMod val="50000"/>
                  </a:srgbClr>
                </a:solidFill>
                <a:effectLst/>
                <a:uLnTx/>
                <a:uFillTx/>
                <a:latin typeface="Century Gothic" panose="020B0502020202020204" pitchFamily="34" charset="0"/>
                <a:ea typeface="+mn-ea"/>
                <a:cs typeface="Times New Roman" pitchFamily="18" charset="0"/>
              </a:rPr>
              <a:t>Type in or paste your text here</a:t>
            </a:r>
            <a:endParaRPr kumimoji="0" lang="en-US" sz="1986" b="0" i="0" u="none" strike="noStrike" kern="1200" cap="none" spc="0" normalizeH="0" baseline="0" noProof="0" dirty="0">
              <a:ln>
                <a:noFill/>
              </a:ln>
              <a:solidFill>
                <a:srgbClr val="7BA79D">
                  <a:lumMod val="50000"/>
                </a:srgbClr>
              </a:solidFill>
              <a:effectLst/>
              <a:uLnTx/>
              <a:uFillTx/>
              <a:latin typeface="Century Gothic" panose="020B0502020202020204" pitchFamily="34" charset="0"/>
              <a:ea typeface="+mn-ea"/>
              <a:cs typeface="Times New Roman" pitchFamily="18" charset="0"/>
            </a:endParaRPr>
          </a:p>
        </p:txBody>
      </p:sp>
      <p:sp>
        <p:nvSpPr>
          <p:cNvPr id="41" name="Text Placeholder 5">
            <a:extLst>
              <a:ext uri="{FF2B5EF4-FFF2-40B4-BE49-F238E27FC236}">
                <a16:creationId xmlns:a16="http://schemas.microsoft.com/office/drawing/2014/main" id="{4CEAA873-2F8B-12A6-E479-067CD774951C}"/>
              </a:ext>
            </a:extLst>
          </p:cNvPr>
          <p:cNvSpPr txBox="1">
            <a:spLocks/>
          </p:cNvSpPr>
          <p:nvPr userDrawn="1"/>
        </p:nvSpPr>
        <p:spPr>
          <a:xfrm>
            <a:off x="20345250" y="25602162"/>
            <a:ext cx="9621917" cy="611228"/>
          </a:xfrm>
          <a:prstGeom prst="rect">
            <a:avLst/>
          </a:prstGeom>
          <a:noFill/>
        </p:spPr>
        <p:txBody>
          <a:bodyPr wrap="square" lIns="100887" tIns="100887" rIns="100887" bIns="100887" anchor="t" anchorCtr="0">
            <a:spAutoFit/>
          </a:bodyPr>
          <a:lstStyle>
            <a:lvl1pPr marL="0" indent="0" algn="l" defTabSz="2743063" rtl="0" eaLnBrk="1" latinLnBrk="0" hangingPunct="1">
              <a:spcBef>
                <a:spcPct val="20000"/>
              </a:spcBef>
              <a:buFont typeface="Arial" pitchFamily="34" charset="0"/>
              <a:buNone/>
              <a:defRPr sz="2400" b="1" u="sng" kern="1200" baseline="0">
                <a:solidFill>
                  <a:srgbClr val="225EAC"/>
                </a:solidFill>
                <a:latin typeface="Century Gothic" panose="020B0502020202020204" pitchFamily="34" charset="0"/>
                <a:ea typeface="+mn-ea"/>
                <a:cs typeface="+mn-cs"/>
              </a:defRPr>
            </a:lvl1pPr>
            <a:lvl2pPr marL="2228739" indent="-857207" algn="l" defTabSz="2743063" rtl="0" eaLnBrk="1" latinLnBrk="0" hangingPunct="1">
              <a:spcBef>
                <a:spcPct val="20000"/>
              </a:spcBef>
              <a:buFont typeface="Arial" pitchFamily="34" charset="0"/>
              <a:buChar char="–"/>
              <a:defRPr sz="8438" kern="1200">
                <a:solidFill>
                  <a:schemeClr val="tx1"/>
                </a:solidFill>
                <a:latin typeface="+mn-lt"/>
                <a:ea typeface="+mn-ea"/>
                <a:cs typeface="+mn-cs"/>
              </a:defRPr>
            </a:lvl2pPr>
            <a:lvl3pPr marL="3428829" indent="-685766" algn="l" defTabSz="2743063" rtl="0" eaLnBrk="1" latinLnBrk="0" hangingPunct="1">
              <a:spcBef>
                <a:spcPct val="20000"/>
              </a:spcBef>
              <a:buFont typeface="Arial" pitchFamily="34" charset="0"/>
              <a:buChar char="•"/>
              <a:defRPr sz="7250" kern="1200">
                <a:solidFill>
                  <a:schemeClr val="tx1"/>
                </a:solidFill>
                <a:latin typeface="+mn-lt"/>
                <a:ea typeface="+mn-ea"/>
                <a:cs typeface="+mn-cs"/>
              </a:defRPr>
            </a:lvl3pPr>
            <a:lvl4pPr marL="4800361"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4pPr>
            <a:lvl5pPr marL="6171891"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5pPr>
            <a:lvl6pPr marL="7543423"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6pPr>
            <a:lvl7pPr marL="8914954"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7pPr>
            <a:lvl8pPr marL="10286486"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8pPr>
            <a:lvl9pPr marL="11658017"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9pPr>
          </a:lstStyle>
          <a:p>
            <a:pPr marL="0" marR="0" lvl="0" indent="0" algn="l" defTabSz="3026696" rtl="0" eaLnBrk="1" fontAlgn="auto" latinLnBrk="0" hangingPunct="1">
              <a:lnSpc>
                <a:spcPct val="100000"/>
              </a:lnSpc>
              <a:spcBef>
                <a:spcPct val="20000"/>
              </a:spcBef>
              <a:spcAft>
                <a:spcPts val="0"/>
              </a:spcAft>
              <a:buClrTx/>
              <a:buSzTx/>
              <a:buFont typeface="Arial" pitchFamily="34" charset="0"/>
              <a:buNone/>
              <a:tabLst/>
              <a:defRPr/>
            </a:pPr>
            <a:r>
              <a:rPr kumimoji="0" lang="en-US" sz="2648" b="1" i="0" u="sng" strike="noStrike" kern="1200" cap="none" spc="0" normalizeH="0" baseline="0" noProof="0">
                <a:ln>
                  <a:noFill/>
                </a:ln>
                <a:solidFill>
                  <a:srgbClr val="225EAC"/>
                </a:solidFill>
                <a:effectLst/>
                <a:uLnTx/>
                <a:uFillTx/>
                <a:latin typeface="Century Gothic" panose="020B0502020202020204" pitchFamily="34" charset="0"/>
                <a:ea typeface="+mn-ea"/>
                <a:cs typeface="+mn-cs"/>
              </a:rPr>
              <a:t>(click to edit)  REFERENCES</a:t>
            </a:r>
            <a:endParaRPr kumimoji="0" lang="en-US" sz="2648" b="1" i="0" u="sng" strike="noStrike" kern="1200" cap="none" spc="0" normalizeH="0" baseline="0" noProof="0" dirty="0">
              <a:ln>
                <a:noFill/>
              </a:ln>
              <a:solidFill>
                <a:srgbClr val="225EAC"/>
              </a:solidFill>
              <a:effectLst/>
              <a:uLnTx/>
              <a:uFillTx/>
              <a:latin typeface="Century Gothic" panose="020B0502020202020204" pitchFamily="34" charset="0"/>
              <a:ea typeface="+mn-ea"/>
              <a:cs typeface="+mn-cs"/>
            </a:endParaRPr>
          </a:p>
        </p:txBody>
      </p:sp>
      <p:sp>
        <p:nvSpPr>
          <p:cNvPr id="42" name="Text Placeholder 3">
            <a:extLst>
              <a:ext uri="{FF2B5EF4-FFF2-40B4-BE49-F238E27FC236}">
                <a16:creationId xmlns:a16="http://schemas.microsoft.com/office/drawing/2014/main" id="{43597078-01E7-2F46-C5DF-BC0DF16091E6}"/>
              </a:ext>
            </a:extLst>
          </p:cNvPr>
          <p:cNvSpPr txBox="1">
            <a:spLocks/>
          </p:cNvSpPr>
          <p:nvPr userDrawn="1"/>
        </p:nvSpPr>
        <p:spPr>
          <a:xfrm>
            <a:off x="20345047" y="26402472"/>
            <a:ext cx="9614087" cy="814953"/>
          </a:xfrm>
          <a:prstGeom prst="rect">
            <a:avLst/>
          </a:prstGeom>
        </p:spPr>
        <p:txBody>
          <a:bodyPr wrap="square" lIns="252215" tIns="252215" rIns="252215" bIns="252215">
            <a:spAutoFit/>
          </a:bodyPr>
          <a:lstStyle>
            <a:lvl1pPr marL="0" indent="0" algn="l" defTabSz="2743063" rtl="0" eaLnBrk="1" latinLnBrk="0" hangingPunct="1">
              <a:spcBef>
                <a:spcPct val="20000"/>
              </a:spcBef>
              <a:buFont typeface="Arial" pitchFamily="34" charset="0"/>
              <a:buNone/>
              <a:defRPr sz="1563" kern="1200">
                <a:solidFill>
                  <a:schemeClr val="accent5">
                    <a:lumMod val="50000"/>
                  </a:schemeClr>
                </a:solidFill>
                <a:latin typeface="Century Gothic" panose="020B0502020202020204" pitchFamily="34" charset="0"/>
                <a:ea typeface="+mn-ea"/>
                <a:cs typeface="Times New Roman" pitchFamily="18" charset="0"/>
              </a:defRPr>
            </a:lvl1pPr>
            <a:lvl2pPr marL="928641" indent="-357169"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2pPr>
            <a:lvl3pPr marL="1285811" indent="-357169"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3pPr>
            <a:lvl4pPr marL="1678698" indent="-392887"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4pPr>
            <a:lvl5pPr marL="1964433" indent="-285736"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5pPr>
            <a:lvl6pPr marL="7543423"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6pPr>
            <a:lvl7pPr marL="8914954"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7pPr>
            <a:lvl8pPr marL="10286486"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8pPr>
            <a:lvl9pPr marL="11658017"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9pPr>
          </a:lstStyle>
          <a:p>
            <a:pPr marL="0" marR="0" lvl="0" indent="0" algn="l" defTabSz="3026696" rtl="0" eaLnBrk="1" fontAlgn="auto" latinLnBrk="0" hangingPunct="1">
              <a:lnSpc>
                <a:spcPct val="100000"/>
              </a:lnSpc>
              <a:spcBef>
                <a:spcPct val="20000"/>
              </a:spcBef>
              <a:spcAft>
                <a:spcPts val="0"/>
              </a:spcAft>
              <a:buClrTx/>
              <a:buSzTx/>
              <a:buFont typeface="Arial" pitchFamily="34" charset="0"/>
              <a:buNone/>
              <a:tabLst/>
              <a:defRPr/>
            </a:pPr>
            <a:r>
              <a:rPr kumimoji="0" lang="en-US" sz="1986" b="0" i="0" u="none" strike="noStrike" kern="1200" cap="none" spc="0" normalizeH="0" baseline="0" noProof="0">
                <a:ln>
                  <a:noFill/>
                </a:ln>
                <a:solidFill>
                  <a:srgbClr val="7BA79D">
                    <a:lumMod val="50000"/>
                  </a:srgbClr>
                </a:solidFill>
                <a:effectLst/>
                <a:uLnTx/>
                <a:uFillTx/>
                <a:latin typeface="Century Gothic" panose="020B0502020202020204" pitchFamily="34" charset="0"/>
                <a:ea typeface="+mn-ea"/>
                <a:cs typeface="Times New Roman" pitchFamily="18" charset="0"/>
              </a:rPr>
              <a:t>Type in or paste your text here</a:t>
            </a:r>
            <a:endParaRPr kumimoji="0" lang="en-US" sz="1986" b="0" i="0" u="none" strike="noStrike" kern="1200" cap="none" spc="0" normalizeH="0" baseline="0" noProof="0" dirty="0">
              <a:ln>
                <a:noFill/>
              </a:ln>
              <a:solidFill>
                <a:srgbClr val="7BA79D">
                  <a:lumMod val="50000"/>
                </a:srgbClr>
              </a:solidFill>
              <a:effectLst/>
              <a:uLnTx/>
              <a:uFillTx/>
              <a:latin typeface="Century Gothic" panose="020B0502020202020204" pitchFamily="34" charset="0"/>
              <a:ea typeface="+mn-ea"/>
              <a:cs typeface="Times New Roman" pitchFamily="18" charset="0"/>
            </a:endParaRPr>
          </a:p>
        </p:txBody>
      </p:sp>
      <p:sp>
        <p:nvSpPr>
          <p:cNvPr id="43" name="Text Placeholder 5">
            <a:extLst>
              <a:ext uri="{FF2B5EF4-FFF2-40B4-BE49-F238E27FC236}">
                <a16:creationId xmlns:a16="http://schemas.microsoft.com/office/drawing/2014/main" id="{9C5D4048-F705-C6D4-3F3F-91BF9D650F78}"/>
              </a:ext>
            </a:extLst>
          </p:cNvPr>
          <p:cNvSpPr txBox="1">
            <a:spLocks/>
          </p:cNvSpPr>
          <p:nvPr userDrawn="1"/>
        </p:nvSpPr>
        <p:spPr>
          <a:xfrm>
            <a:off x="20346300" y="36482657"/>
            <a:ext cx="9617194" cy="611228"/>
          </a:xfrm>
          <a:prstGeom prst="rect">
            <a:avLst/>
          </a:prstGeom>
          <a:noFill/>
        </p:spPr>
        <p:txBody>
          <a:bodyPr wrap="square" lIns="100887" tIns="100887" rIns="100887" bIns="100887" anchor="t" anchorCtr="0">
            <a:spAutoFit/>
          </a:bodyPr>
          <a:lstStyle>
            <a:lvl1pPr marL="0" indent="0" algn="l" defTabSz="2743063" rtl="0" eaLnBrk="1" latinLnBrk="0" hangingPunct="1">
              <a:spcBef>
                <a:spcPct val="20000"/>
              </a:spcBef>
              <a:buFont typeface="Arial" pitchFamily="34" charset="0"/>
              <a:buNone/>
              <a:defRPr sz="2400" b="1" u="sng" kern="1200" baseline="0">
                <a:solidFill>
                  <a:srgbClr val="225EAC"/>
                </a:solidFill>
                <a:latin typeface="Century Gothic" panose="020B0502020202020204" pitchFamily="34" charset="0"/>
                <a:ea typeface="+mn-ea"/>
                <a:cs typeface="+mn-cs"/>
              </a:defRPr>
            </a:lvl1pPr>
            <a:lvl2pPr marL="2228739" indent="-857207" algn="l" defTabSz="2743063" rtl="0" eaLnBrk="1" latinLnBrk="0" hangingPunct="1">
              <a:spcBef>
                <a:spcPct val="20000"/>
              </a:spcBef>
              <a:buFont typeface="Arial" pitchFamily="34" charset="0"/>
              <a:buChar char="–"/>
              <a:defRPr sz="8438" kern="1200">
                <a:solidFill>
                  <a:schemeClr val="tx1"/>
                </a:solidFill>
                <a:latin typeface="+mn-lt"/>
                <a:ea typeface="+mn-ea"/>
                <a:cs typeface="+mn-cs"/>
              </a:defRPr>
            </a:lvl2pPr>
            <a:lvl3pPr marL="3428829" indent="-685766" algn="l" defTabSz="2743063" rtl="0" eaLnBrk="1" latinLnBrk="0" hangingPunct="1">
              <a:spcBef>
                <a:spcPct val="20000"/>
              </a:spcBef>
              <a:buFont typeface="Arial" pitchFamily="34" charset="0"/>
              <a:buChar char="•"/>
              <a:defRPr sz="7250" kern="1200">
                <a:solidFill>
                  <a:schemeClr val="tx1"/>
                </a:solidFill>
                <a:latin typeface="+mn-lt"/>
                <a:ea typeface="+mn-ea"/>
                <a:cs typeface="+mn-cs"/>
              </a:defRPr>
            </a:lvl3pPr>
            <a:lvl4pPr marL="4800361"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4pPr>
            <a:lvl5pPr marL="6171891"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5pPr>
            <a:lvl6pPr marL="7543423"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6pPr>
            <a:lvl7pPr marL="8914954"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7pPr>
            <a:lvl8pPr marL="10286486"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8pPr>
            <a:lvl9pPr marL="11658017"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9pPr>
          </a:lstStyle>
          <a:p>
            <a:pPr marL="0" marR="0" lvl="0" indent="0" algn="l" defTabSz="3026696" rtl="0" eaLnBrk="1" fontAlgn="auto" latinLnBrk="0" hangingPunct="1">
              <a:lnSpc>
                <a:spcPct val="100000"/>
              </a:lnSpc>
              <a:spcBef>
                <a:spcPct val="20000"/>
              </a:spcBef>
              <a:spcAft>
                <a:spcPts val="0"/>
              </a:spcAft>
              <a:buClrTx/>
              <a:buSzTx/>
              <a:buFont typeface="Arial" pitchFamily="34" charset="0"/>
              <a:buNone/>
              <a:tabLst/>
              <a:defRPr/>
            </a:pPr>
            <a:r>
              <a:rPr kumimoji="0" lang="en-US" sz="2648" b="1" i="0" u="sng" strike="noStrike" kern="1200" cap="none" spc="0" normalizeH="0" baseline="0" noProof="0">
                <a:ln>
                  <a:noFill/>
                </a:ln>
                <a:solidFill>
                  <a:srgbClr val="225EAC"/>
                </a:solidFill>
                <a:effectLst/>
                <a:uLnTx/>
                <a:uFillTx/>
                <a:latin typeface="Century Gothic" panose="020B0502020202020204" pitchFamily="34" charset="0"/>
                <a:ea typeface="+mn-ea"/>
                <a:cs typeface="+mn-cs"/>
              </a:rPr>
              <a:t>(click to edit)  ACKNOWLEDGEMENTS or  CONTACT</a:t>
            </a:r>
            <a:endParaRPr kumimoji="0" lang="en-US" sz="2648" b="1" i="0" u="sng" strike="noStrike" kern="1200" cap="none" spc="0" normalizeH="0" baseline="0" noProof="0" dirty="0">
              <a:ln>
                <a:noFill/>
              </a:ln>
              <a:solidFill>
                <a:srgbClr val="225EAC"/>
              </a:solidFill>
              <a:effectLst/>
              <a:uLnTx/>
              <a:uFillTx/>
              <a:latin typeface="Century Gothic" panose="020B0502020202020204" pitchFamily="34" charset="0"/>
              <a:ea typeface="+mn-ea"/>
              <a:cs typeface="+mn-cs"/>
            </a:endParaRPr>
          </a:p>
        </p:txBody>
      </p:sp>
      <p:sp>
        <p:nvSpPr>
          <p:cNvPr id="44" name="Text Placeholder 3">
            <a:extLst>
              <a:ext uri="{FF2B5EF4-FFF2-40B4-BE49-F238E27FC236}">
                <a16:creationId xmlns:a16="http://schemas.microsoft.com/office/drawing/2014/main" id="{4DAA23B6-6F48-730D-D811-01A75E640C53}"/>
              </a:ext>
            </a:extLst>
          </p:cNvPr>
          <p:cNvSpPr txBox="1">
            <a:spLocks/>
          </p:cNvSpPr>
          <p:nvPr userDrawn="1"/>
        </p:nvSpPr>
        <p:spPr>
          <a:xfrm>
            <a:off x="20345047" y="37324246"/>
            <a:ext cx="9621918" cy="814953"/>
          </a:xfrm>
          <a:prstGeom prst="rect">
            <a:avLst/>
          </a:prstGeom>
        </p:spPr>
        <p:txBody>
          <a:bodyPr wrap="square" lIns="252215" tIns="252215" rIns="252215" bIns="252215">
            <a:spAutoFit/>
          </a:bodyPr>
          <a:lstStyle>
            <a:lvl1pPr marL="0" indent="0" algn="l" defTabSz="2743063" rtl="0" eaLnBrk="1" latinLnBrk="0" hangingPunct="1">
              <a:spcBef>
                <a:spcPct val="20000"/>
              </a:spcBef>
              <a:buFont typeface="Arial" pitchFamily="34" charset="0"/>
              <a:buNone/>
              <a:defRPr sz="1563" kern="1200">
                <a:solidFill>
                  <a:schemeClr val="accent5">
                    <a:lumMod val="50000"/>
                  </a:schemeClr>
                </a:solidFill>
                <a:latin typeface="Century Gothic" panose="020B0502020202020204" pitchFamily="34" charset="0"/>
                <a:ea typeface="+mn-ea"/>
                <a:cs typeface="Times New Roman" pitchFamily="18" charset="0"/>
              </a:defRPr>
            </a:lvl1pPr>
            <a:lvl2pPr marL="928641" indent="-357169"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2pPr>
            <a:lvl3pPr marL="1285811" indent="-357169"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3pPr>
            <a:lvl4pPr marL="1678698" indent="-392887"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4pPr>
            <a:lvl5pPr marL="1964433" indent="-285736"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5pPr>
            <a:lvl6pPr marL="7543423"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6pPr>
            <a:lvl7pPr marL="8914954"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7pPr>
            <a:lvl8pPr marL="10286486"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8pPr>
            <a:lvl9pPr marL="11658017"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9pPr>
          </a:lstStyle>
          <a:p>
            <a:pPr marL="0" marR="0" lvl="0" indent="0" algn="l" defTabSz="3026696" rtl="0" eaLnBrk="1" fontAlgn="auto" latinLnBrk="0" hangingPunct="1">
              <a:lnSpc>
                <a:spcPct val="100000"/>
              </a:lnSpc>
              <a:spcBef>
                <a:spcPct val="20000"/>
              </a:spcBef>
              <a:spcAft>
                <a:spcPts val="0"/>
              </a:spcAft>
              <a:buClrTx/>
              <a:buSzTx/>
              <a:buFont typeface="Arial" pitchFamily="34" charset="0"/>
              <a:buNone/>
              <a:tabLst/>
              <a:defRPr/>
            </a:pPr>
            <a:r>
              <a:rPr kumimoji="0" lang="en-US" sz="1986" b="0" i="0" u="none" strike="noStrike" kern="1200" cap="none" spc="0" normalizeH="0" baseline="0" noProof="0">
                <a:ln>
                  <a:noFill/>
                </a:ln>
                <a:solidFill>
                  <a:srgbClr val="7BA79D">
                    <a:lumMod val="50000"/>
                  </a:srgbClr>
                </a:solidFill>
                <a:effectLst/>
                <a:uLnTx/>
                <a:uFillTx/>
                <a:latin typeface="Century Gothic" panose="020B0502020202020204" pitchFamily="34" charset="0"/>
                <a:ea typeface="+mn-ea"/>
                <a:cs typeface="Times New Roman" pitchFamily="18" charset="0"/>
              </a:rPr>
              <a:t>Type in or paste your text here</a:t>
            </a:r>
            <a:endParaRPr kumimoji="0" lang="en-US" sz="1986" b="0" i="0" u="none" strike="noStrike" kern="1200" cap="none" spc="0" normalizeH="0" baseline="0" noProof="0" dirty="0">
              <a:ln>
                <a:noFill/>
              </a:ln>
              <a:solidFill>
                <a:srgbClr val="7BA79D">
                  <a:lumMod val="50000"/>
                </a:srgbClr>
              </a:solidFill>
              <a:effectLst/>
              <a:uLnTx/>
              <a:uFillTx/>
              <a:latin typeface="Century Gothic" panose="020B0502020202020204" pitchFamily="34" charset="0"/>
              <a:ea typeface="+mn-ea"/>
              <a:cs typeface="Times New Roman" pitchFamily="18" charset="0"/>
            </a:endParaRPr>
          </a:p>
        </p:txBody>
      </p:sp>
      <p:sp>
        <p:nvSpPr>
          <p:cNvPr id="45" name="Text Placeholder 3">
            <a:extLst>
              <a:ext uri="{FF2B5EF4-FFF2-40B4-BE49-F238E27FC236}">
                <a16:creationId xmlns:a16="http://schemas.microsoft.com/office/drawing/2014/main" id="{097B15DD-1409-E5B4-35CB-C43420295A50}"/>
              </a:ext>
            </a:extLst>
          </p:cNvPr>
          <p:cNvSpPr txBox="1">
            <a:spLocks/>
          </p:cNvSpPr>
          <p:nvPr userDrawn="1"/>
        </p:nvSpPr>
        <p:spPr>
          <a:xfrm>
            <a:off x="313001" y="19223480"/>
            <a:ext cx="9614086" cy="814953"/>
          </a:xfrm>
          <a:prstGeom prst="rect">
            <a:avLst/>
          </a:prstGeom>
        </p:spPr>
        <p:txBody>
          <a:bodyPr wrap="square" lIns="252215" tIns="252215" rIns="252215" bIns="252215">
            <a:spAutoFit/>
          </a:bodyPr>
          <a:lstStyle>
            <a:lvl1pPr marL="0" indent="0" algn="l" defTabSz="2743063" rtl="0" eaLnBrk="1" latinLnBrk="0" hangingPunct="1">
              <a:spcBef>
                <a:spcPct val="20000"/>
              </a:spcBef>
              <a:buFont typeface="Arial" pitchFamily="34" charset="0"/>
              <a:buNone/>
              <a:defRPr sz="1563" kern="1200">
                <a:solidFill>
                  <a:schemeClr val="accent5">
                    <a:lumMod val="50000"/>
                  </a:schemeClr>
                </a:solidFill>
                <a:latin typeface="Century Gothic" panose="020B0502020202020204" pitchFamily="34" charset="0"/>
                <a:ea typeface="+mn-ea"/>
                <a:cs typeface="Times New Roman" pitchFamily="18" charset="0"/>
              </a:defRPr>
            </a:lvl1pPr>
            <a:lvl2pPr marL="928641" indent="-357169"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2pPr>
            <a:lvl3pPr marL="1285811" indent="-357169"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3pPr>
            <a:lvl4pPr marL="1678698" indent="-392887"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4pPr>
            <a:lvl5pPr marL="1964433" indent="-285736" algn="l" defTabSz="2743063" rtl="0" eaLnBrk="1" latinLnBrk="0" hangingPunct="1">
              <a:spcBef>
                <a:spcPct val="20000"/>
              </a:spcBef>
              <a:buFont typeface="Arial" pitchFamily="34" charset="0"/>
              <a:buChar char="»"/>
              <a:defRPr sz="1563" kern="1200">
                <a:solidFill>
                  <a:schemeClr val="tx1"/>
                </a:solidFill>
                <a:latin typeface="Trebuchet MS" pitchFamily="34" charset="0"/>
                <a:ea typeface="+mn-ea"/>
                <a:cs typeface="+mn-cs"/>
              </a:defRPr>
            </a:lvl5pPr>
            <a:lvl6pPr marL="7543423"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6pPr>
            <a:lvl7pPr marL="8914954"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7pPr>
            <a:lvl8pPr marL="10286486"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8pPr>
            <a:lvl9pPr marL="11658017"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9pPr>
          </a:lstStyle>
          <a:p>
            <a:pPr marL="0" marR="0" lvl="0" indent="0" algn="l" defTabSz="3026696" rtl="0" eaLnBrk="1" fontAlgn="auto" latinLnBrk="0" hangingPunct="1">
              <a:lnSpc>
                <a:spcPct val="100000"/>
              </a:lnSpc>
              <a:spcBef>
                <a:spcPct val="20000"/>
              </a:spcBef>
              <a:spcAft>
                <a:spcPts val="0"/>
              </a:spcAft>
              <a:buClrTx/>
              <a:buSzTx/>
              <a:buFont typeface="Arial" pitchFamily="34" charset="0"/>
              <a:buNone/>
              <a:tabLst/>
              <a:defRPr/>
            </a:pPr>
            <a:r>
              <a:rPr kumimoji="0" lang="en-US" sz="1986" b="0" i="0" u="none" strike="noStrike" kern="1200" cap="none" spc="0" normalizeH="0" baseline="0" noProof="0">
                <a:ln>
                  <a:noFill/>
                </a:ln>
                <a:solidFill>
                  <a:srgbClr val="7BA79D">
                    <a:lumMod val="50000"/>
                  </a:srgbClr>
                </a:solidFill>
                <a:effectLst/>
                <a:uLnTx/>
                <a:uFillTx/>
                <a:latin typeface="Century Gothic" panose="020B0502020202020204" pitchFamily="34" charset="0"/>
                <a:ea typeface="+mn-ea"/>
                <a:cs typeface="Times New Roman" pitchFamily="18" charset="0"/>
              </a:rPr>
              <a:t>Type in or paste your text here</a:t>
            </a:r>
            <a:endParaRPr kumimoji="0" lang="en-US" sz="1986" b="0" i="0" u="none" strike="noStrike" kern="1200" cap="none" spc="0" normalizeH="0" baseline="0" noProof="0" dirty="0">
              <a:ln>
                <a:noFill/>
              </a:ln>
              <a:solidFill>
                <a:srgbClr val="7BA79D">
                  <a:lumMod val="50000"/>
                </a:srgbClr>
              </a:solidFill>
              <a:effectLst/>
              <a:uLnTx/>
              <a:uFillTx/>
              <a:latin typeface="Century Gothic" panose="020B0502020202020204" pitchFamily="34" charset="0"/>
              <a:ea typeface="+mn-ea"/>
              <a:cs typeface="Times New Roman" pitchFamily="18" charset="0"/>
            </a:endParaRPr>
          </a:p>
        </p:txBody>
      </p:sp>
      <p:sp>
        <p:nvSpPr>
          <p:cNvPr id="46" name="Text Placeholder 76">
            <a:extLst>
              <a:ext uri="{FF2B5EF4-FFF2-40B4-BE49-F238E27FC236}">
                <a16:creationId xmlns:a16="http://schemas.microsoft.com/office/drawing/2014/main" id="{CC374930-C3A6-0D6B-29B5-FE1A6784F66E}"/>
              </a:ext>
            </a:extLst>
          </p:cNvPr>
          <p:cNvSpPr txBox="1">
            <a:spLocks/>
          </p:cNvSpPr>
          <p:nvPr userDrawn="1"/>
        </p:nvSpPr>
        <p:spPr>
          <a:xfrm>
            <a:off x="3963579" y="3841770"/>
            <a:ext cx="22430200" cy="635687"/>
          </a:xfrm>
          <a:prstGeom prst="rect">
            <a:avLst/>
          </a:prstGeom>
        </p:spPr>
        <p:txBody>
          <a:bodyPr wrap="square">
            <a:spAutoFit/>
          </a:bodyPr>
          <a:lstStyle>
            <a:lvl1pPr marL="0" indent="0" algn="ctr" defTabSz="2743063" rtl="0" eaLnBrk="1" latinLnBrk="0" hangingPunct="1">
              <a:spcBef>
                <a:spcPct val="20000"/>
              </a:spcBef>
              <a:buFontTx/>
              <a:buNone/>
              <a:defRPr sz="3200" kern="1200">
                <a:solidFill>
                  <a:schemeClr val="bg1"/>
                </a:solidFill>
                <a:latin typeface="Century Gothic" panose="020B0502020202020204" pitchFamily="34" charset="0"/>
                <a:ea typeface="+mn-ea"/>
                <a:cs typeface="+mn-cs"/>
              </a:defRPr>
            </a:lvl1pPr>
            <a:lvl2pPr marL="2228739" indent="-857207" algn="l" defTabSz="2743063" rtl="0" eaLnBrk="1" latinLnBrk="0" hangingPunct="1">
              <a:spcBef>
                <a:spcPct val="20000"/>
              </a:spcBef>
              <a:buFontTx/>
              <a:buNone/>
              <a:defRPr sz="4500" kern="1200">
                <a:solidFill>
                  <a:schemeClr val="tx1"/>
                </a:solidFill>
                <a:latin typeface="+mn-lt"/>
                <a:ea typeface="+mn-ea"/>
                <a:cs typeface="+mn-cs"/>
              </a:defRPr>
            </a:lvl2pPr>
            <a:lvl3pPr marL="3428829" indent="-685766" algn="l" defTabSz="2743063" rtl="0" eaLnBrk="1" latinLnBrk="0" hangingPunct="1">
              <a:spcBef>
                <a:spcPct val="20000"/>
              </a:spcBef>
              <a:buFontTx/>
              <a:buNone/>
              <a:defRPr sz="4500" kern="1200">
                <a:solidFill>
                  <a:schemeClr val="tx1"/>
                </a:solidFill>
                <a:latin typeface="+mn-lt"/>
                <a:ea typeface="+mn-ea"/>
                <a:cs typeface="+mn-cs"/>
              </a:defRPr>
            </a:lvl3pPr>
            <a:lvl4pPr marL="4800361" indent="-685766" algn="l" defTabSz="2743063" rtl="0" eaLnBrk="1" latinLnBrk="0" hangingPunct="1">
              <a:spcBef>
                <a:spcPct val="20000"/>
              </a:spcBef>
              <a:buFontTx/>
              <a:buNone/>
              <a:defRPr sz="4500" kern="1200">
                <a:solidFill>
                  <a:schemeClr val="tx1"/>
                </a:solidFill>
                <a:latin typeface="+mn-lt"/>
                <a:ea typeface="+mn-ea"/>
                <a:cs typeface="+mn-cs"/>
              </a:defRPr>
            </a:lvl4pPr>
            <a:lvl5pPr marL="6171891" indent="-685766" algn="l" defTabSz="2743063" rtl="0" eaLnBrk="1" latinLnBrk="0" hangingPunct="1">
              <a:spcBef>
                <a:spcPct val="20000"/>
              </a:spcBef>
              <a:buFontTx/>
              <a:buNone/>
              <a:defRPr sz="4500" kern="1200">
                <a:solidFill>
                  <a:schemeClr val="tx1"/>
                </a:solidFill>
                <a:latin typeface="+mn-lt"/>
                <a:ea typeface="+mn-ea"/>
                <a:cs typeface="+mn-cs"/>
              </a:defRPr>
            </a:lvl5pPr>
            <a:lvl6pPr marL="7543423"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6pPr>
            <a:lvl7pPr marL="8914954"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7pPr>
            <a:lvl8pPr marL="10286486"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8pPr>
            <a:lvl9pPr marL="11658017"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9pPr>
          </a:lstStyle>
          <a:p>
            <a:pPr marL="0" marR="0" lvl="0" indent="0" algn="ctr" defTabSz="3026696" rtl="0" eaLnBrk="1" fontAlgn="auto" latinLnBrk="0" hangingPunct="1">
              <a:lnSpc>
                <a:spcPct val="100000"/>
              </a:lnSpc>
              <a:spcBef>
                <a:spcPct val="20000"/>
              </a:spcBef>
              <a:spcAft>
                <a:spcPts val="0"/>
              </a:spcAft>
              <a:buClrTx/>
              <a:buSzTx/>
              <a:buFontTx/>
              <a:buNone/>
              <a:tabLst/>
              <a:defRPr/>
            </a:pPr>
            <a:r>
              <a:rPr kumimoji="0" lang="en-US" sz="3531" b="0" i="0" u="none" strike="noStrike" kern="1200" cap="none" spc="0" normalizeH="0" baseline="0" noProof="0">
                <a:ln>
                  <a:noFill/>
                </a:ln>
                <a:solidFill>
                  <a:sysClr val="window" lastClr="FFFFFF"/>
                </a:solidFill>
                <a:effectLst/>
                <a:uLnTx/>
                <a:uFillTx/>
                <a:latin typeface="Century Gothic" panose="020B0502020202020204" pitchFamily="34" charset="0"/>
                <a:ea typeface="+mn-ea"/>
                <a:cs typeface="+mn-cs"/>
              </a:rPr>
              <a:t>Click here to add affiliations</a:t>
            </a:r>
            <a:endParaRPr kumimoji="0" lang="en-US" sz="3531" b="0" i="0" u="none" strike="noStrike" kern="1200" cap="none" spc="0" normalizeH="0" baseline="0" noProof="0" dirty="0">
              <a:ln>
                <a:noFill/>
              </a:ln>
              <a:solidFill>
                <a:sysClr val="window" lastClr="FFFFFF"/>
              </a:solidFill>
              <a:effectLst/>
              <a:uLnTx/>
              <a:uFillTx/>
              <a:latin typeface="Century Gothic" panose="020B0502020202020204" pitchFamily="34" charset="0"/>
              <a:ea typeface="+mn-ea"/>
              <a:cs typeface="+mn-cs"/>
            </a:endParaRPr>
          </a:p>
        </p:txBody>
      </p:sp>
      <p:sp>
        <p:nvSpPr>
          <p:cNvPr id="47" name="Text Placeholder 76">
            <a:extLst>
              <a:ext uri="{FF2B5EF4-FFF2-40B4-BE49-F238E27FC236}">
                <a16:creationId xmlns:a16="http://schemas.microsoft.com/office/drawing/2014/main" id="{B1782A85-26E6-1BBB-1DAF-D66742FA892D}"/>
              </a:ext>
            </a:extLst>
          </p:cNvPr>
          <p:cNvSpPr txBox="1">
            <a:spLocks/>
          </p:cNvSpPr>
          <p:nvPr userDrawn="1"/>
        </p:nvSpPr>
        <p:spPr>
          <a:xfrm>
            <a:off x="3963579" y="2477975"/>
            <a:ext cx="22430200" cy="703591"/>
          </a:xfrm>
          <a:prstGeom prst="rect">
            <a:avLst/>
          </a:prstGeom>
        </p:spPr>
        <p:txBody>
          <a:bodyPr wrap="square" anchor="t" anchorCtr="0">
            <a:spAutoFit/>
          </a:bodyPr>
          <a:lstStyle>
            <a:lvl1pPr marL="0" indent="0" algn="ctr" defTabSz="2743063" rtl="0" eaLnBrk="1" latinLnBrk="0" hangingPunct="1">
              <a:spcBef>
                <a:spcPct val="20000"/>
              </a:spcBef>
              <a:buFontTx/>
              <a:buNone/>
              <a:defRPr sz="3600" kern="1200">
                <a:solidFill>
                  <a:schemeClr val="bg1"/>
                </a:solidFill>
                <a:latin typeface="Century Gothic" panose="020B0502020202020204" pitchFamily="34" charset="0"/>
                <a:ea typeface="+mn-ea"/>
                <a:cs typeface="+mn-cs"/>
              </a:defRPr>
            </a:lvl1pPr>
            <a:lvl2pPr marL="2228739" indent="-857207" algn="l" defTabSz="2743063" rtl="0" eaLnBrk="1" latinLnBrk="0" hangingPunct="1">
              <a:spcBef>
                <a:spcPct val="20000"/>
              </a:spcBef>
              <a:buFontTx/>
              <a:buNone/>
              <a:defRPr sz="4500" kern="1200">
                <a:solidFill>
                  <a:schemeClr val="tx1"/>
                </a:solidFill>
                <a:latin typeface="+mn-lt"/>
                <a:ea typeface="+mn-ea"/>
                <a:cs typeface="+mn-cs"/>
              </a:defRPr>
            </a:lvl2pPr>
            <a:lvl3pPr marL="3428829" indent="-685766" algn="l" defTabSz="2743063" rtl="0" eaLnBrk="1" latinLnBrk="0" hangingPunct="1">
              <a:spcBef>
                <a:spcPct val="20000"/>
              </a:spcBef>
              <a:buFontTx/>
              <a:buNone/>
              <a:defRPr sz="4500" kern="1200">
                <a:solidFill>
                  <a:schemeClr val="tx1"/>
                </a:solidFill>
                <a:latin typeface="+mn-lt"/>
                <a:ea typeface="+mn-ea"/>
                <a:cs typeface="+mn-cs"/>
              </a:defRPr>
            </a:lvl3pPr>
            <a:lvl4pPr marL="4800361" indent="-685766" algn="l" defTabSz="2743063" rtl="0" eaLnBrk="1" latinLnBrk="0" hangingPunct="1">
              <a:spcBef>
                <a:spcPct val="20000"/>
              </a:spcBef>
              <a:buFontTx/>
              <a:buNone/>
              <a:defRPr sz="4500" kern="1200">
                <a:solidFill>
                  <a:schemeClr val="tx1"/>
                </a:solidFill>
                <a:latin typeface="+mn-lt"/>
                <a:ea typeface="+mn-ea"/>
                <a:cs typeface="+mn-cs"/>
              </a:defRPr>
            </a:lvl4pPr>
            <a:lvl5pPr marL="6171891" indent="-685766" algn="l" defTabSz="2743063" rtl="0" eaLnBrk="1" latinLnBrk="0" hangingPunct="1">
              <a:spcBef>
                <a:spcPct val="20000"/>
              </a:spcBef>
              <a:buFontTx/>
              <a:buNone/>
              <a:defRPr sz="4500" kern="1200">
                <a:solidFill>
                  <a:schemeClr val="tx1"/>
                </a:solidFill>
                <a:latin typeface="+mn-lt"/>
                <a:ea typeface="+mn-ea"/>
                <a:cs typeface="+mn-cs"/>
              </a:defRPr>
            </a:lvl5pPr>
            <a:lvl6pPr marL="7543423"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6pPr>
            <a:lvl7pPr marL="8914954"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7pPr>
            <a:lvl8pPr marL="10286486"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8pPr>
            <a:lvl9pPr marL="11658017"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9pPr>
          </a:lstStyle>
          <a:p>
            <a:pPr marL="0" marR="0" lvl="0" indent="0" algn="ctr" defTabSz="3026696" rtl="0" eaLnBrk="1" fontAlgn="auto" latinLnBrk="0" hangingPunct="1">
              <a:lnSpc>
                <a:spcPct val="100000"/>
              </a:lnSpc>
              <a:spcBef>
                <a:spcPct val="20000"/>
              </a:spcBef>
              <a:spcAft>
                <a:spcPts val="0"/>
              </a:spcAft>
              <a:buClrTx/>
              <a:buSzTx/>
              <a:buFontTx/>
              <a:buNone/>
              <a:tabLst/>
              <a:defRPr/>
            </a:pPr>
            <a:r>
              <a:rPr kumimoji="0" lang="en-US" sz="3972" b="0" i="0" u="none" strike="noStrike" kern="1200" cap="none" spc="0" normalizeH="0" baseline="0" noProof="0">
                <a:ln>
                  <a:noFill/>
                </a:ln>
                <a:solidFill>
                  <a:sysClr val="window" lastClr="FFFFFF"/>
                </a:solidFill>
                <a:effectLst/>
                <a:uLnTx/>
                <a:uFillTx/>
                <a:latin typeface="Century Gothic" panose="020B0502020202020204" pitchFamily="34" charset="0"/>
                <a:ea typeface="+mn-ea"/>
                <a:cs typeface="+mn-cs"/>
              </a:rPr>
              <a:t>Click here to add authors</a:t>
            </a:r>
            <a:endParaRPr kumimoji="0" lang="en-US" sz="3972" b="0" i="0" u="none" strike="noStrike" kern="1200" cap="none" spc="0" normalizeH="0" baseline="0" noProof="0" dirty="0">
              <a:ln>
                <a:noFill/>
              </a:ln>
              <a:solidFill>
                <a:sysClr val="window" lastClr="FFFFFF"/>
              </a:solidFill>
              <a:effectLst/>
              <a:uLnTx/>
              <a:uFillTx/>
              <a:latin typeface="Century Gothic" panose="020B0502020202020204" pitchFamily="34" charset="0"/>
              <a:ea typeface="+mn-ea"/>
              <a:cs typeface="+mn-cs"/>
            </a:endParaRPr>
          </a:p>
        </p:txBody>
      </p:sp>
      <p:sp>
        <p:nvSpPr>
          <p:cNvPr id="48" name="Text Placeholder 76">
            <a:extLst>
              <a:ext uri="{FF2B5EF4-FFF2-40B4-BE49-F238E27FC236}">
                <a16:creationId xmlns:a16="http://schemas.microsoft.com/office/drawing/2014/main" id="{DE4BB4A3-E936-10FC-8AF6-CE0AF4C34189}"/>
              </a:ext>
            </a:extLst>
          </p:cNvPr>
          <p:cNvSpPr txBox="1">
            <a:spLocks/>
          </p:cNvSpPr>
          <p:nvPr userDrawn="1"/>
        </p:nvSpPr>
        <p:spPr>
          <a:xfrm>
            <a:off x="3963579" y="523716"/>
            <a:ext cx="22430200" cy="1009187"/>
          </a:xfrm>
          <a:prstGeom prst="rect">
            <a:avLst/>
          </a:prstGeom>
        </p:spPr>
        <p:txBody>
          <a:bodyPr wrap="square" anchor="t" anchorCtr="0">
            <a:spAutoFit/>
          </a:bodyPr>
          <a:lstStyle>
            <a:lvl1pPr marL="0" indent="0" algn="ctr" defTabSz="2743063" rtl="0" eaLnBrk="1" latinLnBrk="0" hangingPunct="1">
              <a:spcBef>
                <a:spcPct val="20000"/>
              </a:spcBef>
              <a:buFontTx/>
              <a:buNone/>
              <a:defRPr sz="5400" b="1" kern="1200">
                <a:solidFill>
                  <a:schemeClr val="bg1"/>
                </a:solidFill>
                <a:latin typeface="Century Gothic" panose="020B0502020202020204" pitchFamily="34" charset="0"/>
                <a:ea typeface="+mn-ea"/>
                <a:cs typeface="+mn-cs"/>
              </a:defRPr>
            </a:lvl1pPr>
            <a:lvl2pPr marL="2228739" indent="-857207" algn="l" defTabSz="2743063" rtl="0" eaLnBrk="1" latinLnBrk="0" hangingPunct="1">
              <a:spcBef>
                <a:spcPct val="20000"/>
              </a:spcBef>
              <a:buFontTx/>
              <a:buNone/>
              <a:defRPr sz="4500" kern="1200">
                <a:solidFill>
                  <a:schemeClr val="tx1"/>
                </a:solidFill>
                <a:latin typeface="+mn-lt"/>
                <a:ea typeface="+mn-ea"/>
                <a:cs typeface="+mn-cs"/>
              </a:defRPr>
            </a:lvl2pPr>
            <a:lvl3pPr marL="3428829" indent="-685766" algn="l" defTabSz="2743063" rtl="0" eaLnBrk="1" latinLnBrk="0" hangingPunct="1">
              <a:spcBef>
                <a:spcPct val="20000"/>
              </a:spcBef>
              <a:buFontTx/>
              <a:buNone/>
              <a:defRPr sz="4500" kern="1200">
                <a:solidFill>
                  <a:schemeClr val="tx1"/>
                </a:solidFill>
                <a:latin typeface="+mn-lt"/>
                <a:ea typeface="+mn-ea"/>
                <a:cs typeface="+mn-cs"/>
              </a:defRPr>
            </a:lvl3pPr>
            <a:lvl4pPr marL="4800361" indent="-685766" algn="l" defTabSz="2743063" rtl="0" eaLnBrk="1" latinLnBrk="0" hangingPunct="1">
              <a:spcBef>
                <a:spcPct val="20000"/>
              </a:spcBef>
              <a:buFontTx/>
              <a:buNone/>
              <a:defRPr sz="4500" kern="1200">
                <a:solidFill>
                  <a:schemeClr val="tx1"/>
                </a:solidFill>
                <a:latin typeface="+mn-lt"/>
                <a:ea typeface="+mn-ea"/>
                <a:cs typeface="+mn-cs"/>
              </a:defRPr>
            </a:lvl4pPr>
            <a:lvl5pPr marL="6171891" indent="-685766" algn="l" defTabSz="2743063" rtl="0" eaLnBrk="1" latinLnBrk="0" hangingPunct="1">
              <a:spcBef>
                <a:spcPct val="20000"/>
              </a:spcBef>
              <a:buFontTx/>
              <a:buNone/>
              <a:defRPr sz="4500" kern="1200">
                <a:solidFill>
                  <a:schemeClr val="tx1"/>
                </a:solidFill>
                <a:latin typeface="+mn-lt"/>
                <a:ea typeface="+mn-ea"/>
                <a:cs typeface="+mn-cs"/>
              </a:defRPr>
            </a:lvl5pPr>
            <a:lvl6pPr marL="7543423"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6pPr>
            <a:lvl7pPr marL="8914954"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7pPr>
            <a:lvl8pPr marL="10286486"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8pPr>
            <a:lvl9pPr marL="11658017" indent="-685766" algn="l" defTabSz="2743063" rtl="0" eaLnBrk="1" latinLnBrk="0" hangingPunct="1">
              <a:spcBef>
                <a:spcPct val="20000"/>
              </a:spcBef>
              <a:buFont typeface="Arial" pitchFamily="34" charset="0"/>
              <a:buChar char="•"/>
              <a:defRPr sz="6000" kern="1200">
                <a:solidFill>
                  <a:schemeClr val="tx1"/>
                </a:solidFill>
                <a:latin typeface="+mn-lt"/>
                <a:ea typeface="+mn-ea"/>
                <a:cs typeface="+mn-cs"/>
              </a:defRPr>
            </a:lvl9pPr>
          </a:lstStyle>
          <a:p>
            <a:pPr marL="0" marR="0" lvl="0" indent="0" algn="ctr" defTabSz="3026696" rtl="0" eaLnBrk="1" fontAlgn="auto" latinLnBrk="0" hangingPunct="1">
              <a:lnSpc>
                <a:spcPct val="100000"/>
              </a:lnSpc>
              <a:spcBef>
                <a:spcPct val="20000"/>
              </a:spcBef>
              <a:spcAft>
                <a:spcPts val="0"/>
              </a:spcAft>
              <a:buClrTx/>
              <a:buSzTx/>
              <a:buFontTx/>
              <a:buNone/>
              <a:tabLst/>
              <a:defRPr/>
            </a:pPr>
            <a:r>
              <a:rPr kumimoji="0" lang="en-US" sz="5958" b="1" i="0" u="none" strike="noStrike" kern="1200" cap="none" spc="0" normalizeH="0" baseline="0" noProof="0">
                <a:ln>
                  <a:noFill/>
                </a:ln>
                <a:solidFill>
                  <a:sysClr val="window" lastClr="FFFFFF"/>
                </a:solidFill>
                <a:effectLst/>
                <a:uLnTx/>
                <a:uFillTx/>
                <a:latin typeface="Century Gothic" panose="020B0502020202020204" pitchFamily="34" charset="0"/>
                <a:ea typeface="+mn-ea"/>
                <a:cs typeface="+mn-cs"/>
              </a:rPr>
              <a:t>Click here to add title</a:t>
            </a:r>
            <a:endParaRPr kumimoji="0" lang="en-US" sz="5958" b="1" i="0" u="none" strike="noStrike" kern="1200" cap="none" spc="0" normalizeH="0" baseline="0" noProof="0" dirty="0">
              <a:ln>
                <a:noFill/>
              </a:ln>
              <a:solidFill>
                <a:sysClr val="window" lastClr="FFFFFF"/>
              </a:solidFill>
              <a:effectLst/>
              <a:uLnTx/>
              <a:uFillTx/>
              <a:latin typeface="Century Gothic" panose="020B0502020202020204" pitchFamily="34" charset="0"/>
              <a:ea typeface="+mn-ea"/>
              <a:cs typeface="+mn-cs"/>
            </a:endParaRPr>
          </a:p>
        </p:txBody>
      </p:sp>
    </p:spTree>
    <p:extLst>
      <p:ext uri="{BB962C8B-B14F-4D97-AF65-F5344CB8AC3E}">
        <p14:creationId xmlns:p14="http://schemas.microsoft.com/office/powerpoint/2010/main" val="2628330585"/>
      </p:ext>
    </p:extLst>
  </p:cSld>
  <p:clrMapOvr>
    <a:masterClrMapping/>
  </p:clrMapOvr>
  <p:extLst>
    <p:ext uri="{DCECCB84-F9BA-43D5-87BE-67443E8EF086}">
      <p15:sldGuideLst xmlns:p15="http://schemas.microsoft.com/office/powerpoint/2012/main">
        <p15:guide id="1" orient="horz" pos="3398" userDrawn="1">
          <p15:clr>
            <a:srgbClr val="FBAE40"/>
          </p15:clr>
        </p15:guide>
        <p15:guide id="2" pos="199" userDrawn="1">
          <p15:clr>
            <a:srgbClr val="FBAE40"/>
          </p15:clr>
        </p15:guide>
        <p15:guide id="6" pos="18867" userDrawn="1">
          <p15:clr>
            <a:srgbClr val="FBAE40"/>
          </p15:clr>
        </p15:guide>
        <p15:guide id="13" orient="horz" pos="25946"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BF9F9"/>
        </a:solidFill>
        <a:effectLst/>
      </p:bgPr>
    </p:bg>
    <p:spTree>
      <p:nvGrpSpPr>
        <p:cNvPr id="1" name=""/>
        <p:cNvGrpSpPr/>
        <p:nvPr/>
      </p:nvGrpSpPr>
      <p:grpSpPr>
        <a:xfrm>
          <a:off x="0" y="0"/>
          <a:ext cx="0" cy="0"/>
          <a:chOff x="0" y="0"/>
          <a:chExt cx="0" cy="0"/>
        </a:xfrm>
      </p:grpSpPr>
      <p:sp>
        <p:nvSpPr>
          <p:cNvPr id="21" name="Snip and Round Single Corner Rectangle 20">
            <a:extLst>
              <a:ext uri="{FF2B5EF4-FFF2-40B4-BE49-F238E27FC236}">
                <a16:creationId xmlns:a16="http://schemas.microsoft.com/office/drawing/2014/main" id="{B6274412-AD83-0AA1-9DCD-6B8630B26B16}"/>
              </a:ext>
            </a:extLst>
          </p:cNvPr>
          <p:cNvSpPr/>
          <p:nvPr userDrawn="1"/>
        </p:nvSpPr>
        <p:spPr>
          <a:xfrm rot="5400000">
            <a:off x="-13579333" y="19301236"/>
            <a:ext cx="37079637" cy="9920977"/>
          </a:xfrm>
          <a:prstGeom prst="snipRoundRect">
            <a:avLst>
              <a:gd name="adj1" fmla="val 13272"/>
              <a:gd name="adj2" fmla="val 0"/>
            </a:avLst>
          </a:prstGeom>
          <a:solidFill>
            <a:srgbClr val="DEF1F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931"/>
          </a:p>
        </p:txBody>
      </p:sp>
      <p:sp>
        <p:nvSpPr>
          <p:cNvPr id="22" name="Snip and Round Single Corner Rectangle 21">
            <a:extLst>
              <a:ext uri="{FF2B5EF4-FFF2-40B4-BE49-F238E27FC236}">
                <a16:creationId xmlns:a16="http://schemas.microsoft.com/office/drawing/2014/main" id="{04FAC880-8FDC-41C3-C1B0-D822651A8C17}"/>
              </a:ext>
            </a:extLst>
          </p:cNvPr>
          <p:cNvSpPr/>
          <p:nvPr userDrawn="1"/>
        </p:nvSpPr>
        <p:spPr>
          <a:xfrm rot="5400000">
            <a:off x="-3390170" y="19542726"/>
            <a:ext cx="37079637" cy="9438000"/>
          </a:xfrm>
          <a:prstGeom prst="snipRoundRect">
            <a:avLst>
              <a:gd name="adj1" fmla="val 13272"/>
              <a:gd name="adj2" fmla="val 0"/>
            </a:avLst>
          </a:prstGeom>
          <a:solidFill>
            <a:srgbClr val="DEF1F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931"/>
          </a:p>
        </p:txBody>
      </p:sp>
      <p:sp>
        <p:nvSpPr>
          <p:cNvPr id="23" name="Snip and Round Single Corner Rectangle 22">
            <a:extLst>
              <a:ext uri="{FF2B5EF4-FFF2-40B4-BE49-F238E27FC236}">
                <a16:creationId xmlns:a16="http://schemas.microsoft.com/office/drawing/2014/main" id="{617F6321-CCD1-DEEB-02E3-59382F85C397}"/>
              </a:ext>
            </a:extLst>
          </p:cNvPr>
          <p:cNvSpPr/>
          <p:nvPr userDrawn="1"/>
        </p:nvSpPr>
        <p:spPr>
          <a:xfrm rot="5400000">
            <a:off x="6776945" y="19311216"/>
            <a:ext cx="37079635" cy="9901019"/>
          </a:xfrm>
          <a:prstGeom prst="snipRoundRect">
            <a:avLst>
              <a:gd name="adj1" fmla="val 13272"/>
              <a:gd name="adj2" fmla="val 0"/>
            </a:avLst>
          </a:prstGeom>
          <a:solidFill>
            <a:srgbClr val="DEF1F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931"/>
          </a:p>
        </p:txBody>
      </p:sp>
      <p:sp>
        <p:nvSpPr>
          <p:cNvPr id="24" name="Snip and Round Single Corner Rectangle 15">
            <a:extLst>
              <a:ext uri="{FF2B5EF4-FFF2-40B4-BE49-F238E27FC236}">
                <a16:creationId xmlns:a16="http://schemas.microsoft.com/office/drawing/2014/main" id="{7D5EF569-E9C1-2221-029C-9115FFE27D89}"/>
              </a:ext>
            </a:extLst>
          </p:cNvPr>
          <p:cNvSpPr/>
          <p:nvPr userDrawn="1"/>
        </p:nvSpPr>
        <p:spPr>
          <a:xfrm rot="10800000" flipV="1">
            <a:off x="0" y="41700293"/>
            <a:ext cx="28667451" cy="1093945"/>
          </a:xfrm>
          <a:custGeom>
            <a:avLst/>
            <a:gdLst>
              <a:gd name="connsiteX0" fmla="*/ 419100 w 41571263"/>
              <a:gd name="connsiteY0" fmla="*/ 0 h 838200"/>
              <a:gd name="connsiteX1" fmla="*/ 41571263 w 41571263"/>
              <a:gd name="connsiteY1" fmla="*/ 0 h 838200"/>
              <a:gd name="connsiteX2" fmla="*/ 41571263 w 41571263"/>
              <a:gd name="connsiteY2" fmla="*/ 0 h 838200"/>
              <a:gd name="connsiteX3" fmla="*/ 41571263 w 41571263"/>
              <a:gd name="connsiteY3" fmla="*/ 838200 h 838200"/>
              <a:gd name="connsiteX4" fmla="*/ 0 w 41571263"/>
              <a:gd name="connsiteY4" fmla="*/ 838200 h 838200"/>
              <a:gd name="connsiteX5" fmla="*/ 0 w 41571263"/>
              <a:gd name="connsiteY5" fmla="*/ 419100 h 838200"/>
              <a:gd name="connsiteX6" fmla="*/ 419100 w 41571263"/>
              <a:gd name="connsiteY6" fmla="*/ 0 h 838200"/>
              <a:gd name="connsiteX0" fmla="*/ 968398 w 41571263"/>
              <a:gd name="connsiteY0" fmla="*/ 0 h 841490"/>
              <a:gd name="connsiteX1" fmla="*/ 41571263 w 41571263"/>
              <a:gd name="connsiteY1" fmla="*/ 3290 h 841490"/>
              <a:gd name="connsiteX2" fmla="*/ 41571263 w 41571263"/>
              <a:gd name="connsiteY2" fmla="*/ 3290 h 841490"/>
              <a:gd name="connsiteX3" fmla="*/ 41571263 w 41571263"/>
              <a:gd name="connsiteY3" fmla="*/ 841490 h 841490"/>
              <a:gd name="connsiteX4" fmla="*/ 0 w 41571263"/>
              <a:gd name="connsiteY4" fmla="*/ 841490 h 841490"/>
              <a:gd name="connsiteX5" fmla="*/ 0 w 41571263"/>
              <a:gd name="connsiteY5" fmla="*/ 422390 h 841490"/>
              <a:gd name="connsiteX6" fmla="*/ 968398 w 41571263"/>
              <a:gd name="connsiteY6" fmla="*/ 0 h 841490"/>
              <a:gd name="connsiteX0" fmla="*/ 968398 w 41571263"/>
              <a:gd name="connsiteY0" fmla="*/ 0 h 841490"/>
              <a:gd name="connsiteX1" fmla="*/ 41571263 w 41571263"/>
              <a:gd name="connsiteY1" fmla="*/ 3290 h 841490"/>
              <a:gd name="connsiteX2" fmla="*/ 41571263 w 41571263"/>
              <a:gd name="connsiteY2" fmla="*/ 3290 h 841490"/>
              <a:gd name="connsiteX3" fmla="*/ 41571263 w 41571263"/>
              <a:gd name="connsiteY3" fmla="*/ 841490 h 841490"/>
              <a:gd name="connsiteX4" fmla="*/ 0 w 41571263"/>
              <a:gd name="connsiteY4" fmla="*/ 841490 h 841490"/>
              <a:gd name="connsiteX5" fmla="*/ 6579 w 41571263"/>
              <a:gd name="connsiteY5" fmla="*/ 836830 h 841490"/>
              <a:gd name="connsiteX6" fmla="*/ 968398 w 41571263"/>
              <a:gd name="connsiteY6" fmla="*/ 0 h 841490"/>
              <a:gd name="connsiteX0" fmla="*/ 968398 w 41571263"/>
              <a:gd name="connsiteY0" fmla="*/ 0 h 841490"/>
              <a:gd name="connsiteX1" fmla="*/ 41571263 w 41571263"/>
              <a:gd name="connsiteY1" fmla="*/ 3290 h 841490"/>
              <a:gd name="connsiteX2" fmla="*/ 41571263 w 41571263"/>
              <a:gd name="connsiteY2" fmla="*/ 3290 h 841490"/>
              <a:gd name="connsiteX3" fmla="*/ 41571263 w 41571263"/>
              <a:gd name="connsiteY3" fmla="*/ 841490 h 841490"/>
              <a:gd name="connsiteX4" fmla="*/ 0 w 41571263"/>
              <a:gd name="connsiteY4" fmla="*/ 841490 h 841490"/>
              <a:gd name="connsiteX5" fmla="*/ 6579 w 41571263"/>
              <a:gd name="connsiteY5" fmla="*/ 836830 h 841490"/>
              <a:gd name="connsiteX6" fmla="*/ 968398 w 41571263"/>
              <a:gd name="connsiteY6" fmla="*/ 0 h 841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71263" h="841490">
                <a:moveTo>
                  <a:pt x="968398" y="0"/>
                </a:moveTo>
                <a:lnTo>
                  <a:pt x="41571263" y="3290"/>
                </a:lnTo>
                <a:lnTo>
                  <a:pt x="41571263" y="3290"/>
                </a:lnTo>
                <a:lnTo>
                  <a:pt x="41571263" y="841490"/>
                </a:lnTo>
                <a:lnTo>
                  <a:pt x="0" y="841490"/>
                </a:lnTo>
                <a:lnTo>
                  <a:pt x="6579" y="836830"/>
                </a:lnTo>
                <a:cubicBezTo>
                  <a:pt x="52628" y="184348"/>
                  <a:pt x="736935" y="0"/>
                  <a:pt x="968398" y="0"/>
                </a:cubicBezTo>
                <a:close/>
              </a:path>
            </a:pathLst>
          </a:custGeom>
          <a:gradFill>
            <a:gsLst>
              <a:gs pos="0">
                <a:srgbClr val="6D2C8E"/>
              </a:gs>
              <a:gs pos="100000">
                <a:srgbClr val="DA0D89"/>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931"/>
          </a:p>
        </p:txBody>
      </p:sp>
      <p:sp>
        <p:nvSpPr>
          <p:cNvPr id="25" name="Text Box 14">
            <a:extLst>
              <a:ext uri="{FF2B5EF4-FFF2-40B4-BE49-F238E27FC236}">
                <a16:creationId xmlns:a16="http://schemas.microsoft.com/office/drawing/2014/main" id="{AE9A3CC6-F0F6-3A48-DD45-552B94508229}"/>
              </a:ext>
            </a:extLst>
          </p:cNvPr>
          <p:cNvSpPr txBox="1">
            <a:spLocks noChangeArrowheads="1"/>
          </p:cNvSpPr>
          <p:nvPr userDrawn="1"/>
        </p:nvSpPr>
        <p:spPr bwMode="auto">
          <a:xfrm>
            <a:off x="1080811" y="42108499"/>
            <a:ext cx="1734063" cy="235507"/>
          </a:xfrm>
          <a:prstGeom prst="rect">
            <a:avLst/>
          </a:prstGeom>
          <a:noFill/>
          <a:ln w="9525">
            <a:noFill/>
            <a:miter lim="800000"/>
            <a:headEnd/>
            <a:tailEnd/>
          </a:ln>
          <a:effectLst/>
        </p:spPr>
        <p:txBody>
          <a:bodyPr lIns="62934" tIns="31461" rIns="62934" bIns="31461">
            <a:spAutoFit/>
          </a:bodyPr>
          <a:lstStyle/>
          <a:p>
            <a:pPr eaLnBrk="0" hangingPunct="0">
              <a:lnSpc>
                <a:spcPct val="65000"/>
              </a:lnSpc>
              <a:spcBef>
                <a:spcPct val="50000"/>
              </a:spcBef>
              <a:defRPr/>
            </a:pPr>
            <a:r>
              <a:rPr lang="en-US" sz="345" b="1" dirty="0">
                <a:solidFill>
                  <a:schemeClr val="bg1">
                    <a:lumMod val="75000"/>
                  </a:schemeClr>
                </a:solidFill>
                <a:latin typeface="Arial" charset="0"/>
              </a:rPr>
              <a:t>RESEARCH POSTER PRESENTATION DESIGN © 2025</a:t>
            </a:r>
          </a:p>
          <a:p>
            <a:pPr eaLnBrk="0" hangingPunct="0">
              <a:lnSpc>
                <a:spcPct val="65000"/>
              </a:lnSpc>
              <a:spcBef>
                <a:spcPct val="50000"/>
              </a:spcBef>
              <a:defRPr/>
            </a:pPr>
            <a:r>
              <a:rPr lang="en-US" sz="759" b="1" dirty="0">
                <a:solidFill>
                  <a:schemeClr val="bg1">
                    <a:lumMod val="75000"/>
                  </a:schemeClr>
                </a:solidFill>
                <a:latin typeface="Arial" charset="0"/>
              </a:rPr>
              <a:t>www.PosterPresentations.com</a:t>
            </a:r>
          </a:p>
        </p:txBody>
      </p:sp>
      <p:grpSp>
        <p:nvGrpSpPr>
          <p:cNvPr id="26" name="Group 25">
            <a:extLst>
              <a:ext uri="{FF2B5EF4-FFF2-40B4-BE49-F238E27FC236}">
                <a16:creationId xmlns:a16="http://schemas.microsoft.com/office/drawing/2014/main" id="{67F7E15E-E6B7-457A-EC8B-BD943283E314}"/>
              </a:ext>
            </a:extLst>
          </p:cNvPr>
          <p:cNvGrpSpPr/>
          <p:nvPr userDrawn="1"/>
        </p:nvGrpSpPr>
        <p:grpSpPr>
          <a:xfrm>
            <a:off x="-2" y="0"/>
            <a:ext cx="30267275" cy="5271673"/>
            <a:chOff x="1" y="-4527"/>
            <a:chExt cx="43891200" cy="4708346"/>
          </a:xfrm>
        </p:grpSpPr>
        <p:sp>
          <p:nvSpPr>
            <p:cNvPr id="27" name="Snip and Round Single Corner Rectangle 26">
              <a:extLst>
                <a:ext uri="{FF2B5EF4-FFF2-40B4-BE49-F238E27FC236}">
                  <a16:creationId xmlns:a16="http://schemas.microsoft.com/office/drawing/2014/main" id="{41DB2743-C440-6B5A-B329-1D4311048F1C}"/>
                </a:ext>
              </a:extLst>
            </p:cNvPr>
            <p:cNvSpPr/>
            <p:nvPr userDrawn="1"/>
          </p:nvSpPr>
          <p:spPr>
            <a:xfrm flipV="1">
              <a:off x="1" y="-4527"/>
              <a:ext cx="43891200" cy="4708346"/>
            </a:xfrm>
            <a:prstGeom prst="snipRoundRect">
              <a:avLst>
                <a:gd name="adj1" fmla="val 50000"/>
                <a:gd name="adj2" fmla="val 16667"/>
              </a:avLst>
            </a:prstGeom>
            <a:gradFill>
              <a:gsLst>
                <a:gs pos="0">
                  <a:srgbClr val="6D2C8E"/>
                </a:gs>
                <a:gs pos="100000">
                  <a:srgbClr val="DA0D89"/>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931"/>
            </a:p>
          </p:txBody>
        </p:sp>
        <p:sp>
          <p:nvSpPr>
            <p:cNvPr id="28" name="Rectangle 5">
              <a:extLst>
                <a:ext uri="{FF2B5EF4-FFF2-40B4-BE49-F238E27FC236}">
                  <a16:creationId xmlns:a16="http://schemas.microsoft.com/office/drawing/2014/main" id="{F6F8B7FA-7C71-72FA-FFCF-83581CC03C9A}"/>
                </a:ext>
              </a:extLst>
            </p:cNvPr>
            <p:cNvSpPr/>
            <p:nvPr userDrawn="1"/>
          </p:nvSpPr>
          <p:spPr>
            <a:xfrm>
              <a:off x="35918534" y="-4527"/>
              <a:ext cx="7972667" cy="4708346"/>
            </a:xfrm>
            <a:custGeom>
              <a:avLst/>
              <a:gdLst>
                <a:gd name="connsiteX0" fmla="*/ 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0 w 7968343"/>
                <a:gd name="connsiteY4" fmla="*/ 0 h 4917131"/>
                <a:gd name="connsiteX0" fmla="*/ 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0 w 7968343"/>
                <a:gd name="connsiteY4" fmla="*/ 0 h 4917131"/>
                <a:gd name="connsiteX0" fmla="*/ 594360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5943600 w 7968343"/>
                <a:gd name="connsiteY4" fmla="*/ 0 h 4917131"/>
                <a:gd name="connsiteX0" fmla="*/ 594360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5943600 w 7968343"/>
                <a:gd name="connsiteY4" fmla="*/ 0 h 4917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68343" h="4917131">
                  <a:moveTo>
                    <a:pt x="5943600" y="0"/>
                  </a:moveTo>
                  <a:lnTo>
                    <a:pt x="7968343" y="0"/>
                  </a:lnTo>
                  <a:lnTo>
                    <a:pt x="7968343" y="4917131"/>
                  </a:lnTo>
                  <a:lnTo>
                    <a:pt x="0" y="4917131"/>
                  </a:lnTo>
                  <a:lnTo>
                    <a:pt x="5943600" y="0"/>
                  </a:lnTo>
                  <a:close/>
                </a:path>
              </a:pathLst>
            </a:custGeom>
            <a:solidFill>
              <a:srgbClr val="31318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931">
                <a:ln>
                  <a:noFill/>
                </a:ln>
              </a:endParaRPr>
            </a:p>
          </p:txBody>
        </p:sp>
        <p:sp>
          <p:nvSpPr>
            <p:cNvPr id="29" name="Rectangle 5">
              <a:extLst>
                <a:ext uri="{FF2B5EF4-FFF2-40B4-BE49-F238E27FC236}">
                  <a16:creationId xmlns:a16="http://schemas.microsoft.com/office/drawing/2014/main" id="{49C5061D-A87A-B5BF-119E-70918275827A}"/>
                </a:ext>
              </a:extLst>
            </p:cNvPr>
            <p:cNvSpPr/>
            <p:nvPr userDrawn="1"/>
          </p:nvSpPr>
          <p:spPr>
            <a:xfrm>
              <a:off x="41571286" y="1367073"/>
              <a:ext cx="2319915" cy="3336745"/>
            </a:xfrm>
            <a:custGeom>
              <a:avLst/>
              <a:gdLst>
                <a:gd name="connsiteX0" fmla="*/ 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0 w 7968343"/>
                <a:gd name="connsiteY4" fmla="*/ 0 h 4917131"/>
                <a:gd name="connsiteX0" fmla="*/ 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0 w 7968343"/>
                <a:gd name="connsiteY4" fmla="*/ 0 h 4917131"/>
                <a:gd name="connsiteX0" fmla="*/ 594360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5943600 w 7968343"/>
                <a:gd name="connsiteY4" fmla="*/ 0 h 4917131"/>
                <a:gd name="connsiteX0" fmla="*/ 594360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5943600 w 7968343"/>
                <a:gd name="connsiteY4" fmla="*/ 0 h 4917131"/>
                <a:gd name="connsiteX0" fmla="*/ 0 w 7968343"/>
                <a:gd name="connsiteY0" fmla="*/ 4917131 h 4917131"/>
                <a:gd name="connsiteX1" fmla="*/ 7968343 w 7968343"/>
                <a:gd name="connsiteY1" fmla="*/ 0 h 4917131"/>
                <a:gd name="connsiteX2" fmla="*/ 7968343 w 7968343"/>
                <a:gd name="connsiteY2" fmla="*/ 4917131 h 4917131"/>
                <a:gd name="connsiteX3" fmla="*/ 0 w 7968343"/>
                <a:gd name="connsiteY3" fmla="*/ 4917131 h 4917131"/>
                <a:gd name="connsiteX0" fmla="*/ 0 w 7968343"/>
                <a:gd name="connsiteY0" fmla="*/ 3512874 h 3512874"/>
                <a:gd name="connsiteX1" fmla="*/ 7968343 w 7968343"/>
                <a:gd name="connsiteY1" fmla="*/ 0 h 3512874"/>
                <a:gd name="connsiteX2" fmla="*/ 7968343 w 7968343"/>
                <a:gd name="connsiteY2" fmla="*/ 3512874 h 3512874"/>
                <a:gd name="connsiteX3" fmla="*/ 0 w 7968343"/>
                <a:gd name="connsiteY3" fmla="*/ 3512874 h 3512874"/>
                <a:gd name="connsiteX0" fmla="*/ 0 w 2253343"/>
                <a:gd name="connsiteY0" fmla="*/ 3545531 h 3545531"/>
                <a:gd name="connsiteX1" fmla="*/ 2253343 w 2253343"/>
                <a:gd name="connsiteY1" fmla="*/ 0 h 3545531"/>
                <a:gd name="connsiteX2" fmla="*/ 2253343 w 2253343"/>
                <a:gd name="connsiteY2" fmla="*/ 3512874 h 3545531"/>
                <a:gd name="connsiteX3" fmla="*/ 0 w 2253343"/>
                <a:gd name="connsiteY3" fmla="*/ 3545531 h 3545531"/>
                <a:gd name="connsiteX0" fmla="*/ 0 w 3135086"/>
                <a:gd name="connsiteY0" fmla="*/ 3545531 h 3545531"/>
                <a:gd name="connsiteX1" fmla="*/ 3135086 w 3135086"/>
                <a:gd name="connsiteY1" fmla="*/ 0 h 3545531"/>
                <a:gd name="connsiteX2" fmla="*/ 3135086 w 3135086"/>
                <a:gd name="connsiteY2" fmla="*/ 3512874 h 3545531"/>
                <a:gd name="connsiteX3" fmla="*/ 0 w 3135086"/>
                <a:gd name="connsiteY3" fmla="*/ 3545531 h 3545531"/>
                <a:gd name="connsiteX0" fmla="*/ 0 w 2318657"/>
                <a:gd name="connsiteY0" fmla="*/ 3545531 h 3545531"/>
                <a:gd name="connsiteX1" fmla="*/ 2318657 w 2318657"/>
                <a:gd name="connsiteY1" fmla="*/ 0 h 3545531"/>
                <a:gd name="connsiteX2" fmla="*/ 2318657 w 2318657"/>
                <a:gd name="connsiteY2" fmla="*/ 3512874 h 3545531"/>
                <a:gd name="connsiteX3" fmla="*/ 0 w 2318657"/>
                <a:gd name="connsiteY3" fmla="*/ 3545531 h 3545531"/>
              </a:gdLst>
              <a:ahLst/>
              <a:cxnLst>
                <a:cxn ang="0">
                  <a:pos x="connsiteX0" y="connsiteY0"/>
                </a:cxn>
                <a:cxn ang="0">
                  <a:pos x="connsiteX1" y="connsiteY1"/>
                </a:cxn>
                <a:cxn ang="0">
                  <a:pos x="connsiteX2" y="connsiteY2"/>
                </a:cxn>
                <a:cxn ang="0">
                  <a:pos x="connsiteX3" y="connsiteY3"/>
                </a:cxn>
              </a:cxnLst>
              <a:rect l="l" t="t" r="r" b="b"/>
              <a:pathLst>
                <a:path w="2318657" h="3545531">
                  <a:moveTo>
                    <a:pt x="0" y="3545531"/>
                  </a:moveTo>
                  <a:lnTo>
                    <a:pt x="2318657" y="0"/>
                  </a:lnTo>
                  <a:lnTo>
                    <a:pt x="2318657" y="3512874"/>
                  </a:lnTo>
                  <a:lnTo>
                    <a:pt x="0" y="3545531"/>
                  </a:lnTo>
                  <a:close/>
                </a:path>
              </a:pathLst>
            </a:custGeom>
            <a:solidFill>
              <a:srgbClr val="2540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931">
                <a:ln>
                  <a:noFill/>
                </a:ln>
              </a:endParaRPr>
            </a:p>
          </p:txBody>
        </p:sp>
      </p:grpSp>
      <p:graphicFrame>
        <p:nvGraphicFramePr>
          <p:cNvPr id="2" name="Table 1">
            <a:extLst>
              <a:ext uri="{FF2B5EF4-FFF2-40B4-BE49-F238E27FC236}">
                <a16:creationId xmlns:a16="http://schemas.microsoft.com/office/drawing/2014/main" id="{A9C42214-3E23-F957-8B26-33C9EE7EEA90}"/>
              </a:ext>
            </a:extLst>
          </p:cNvPr>
          <p:cNvGraphicFramePr>
            <a:graphicFrameLocks noGrp="1"/>
          </p:cNvGraphicFramePr>
          <p:nvPr userDrawn="1">
            <p:extLst>
              <p:ext uri="{D42A27DB-BD31-4B8C-83A1-F6EECF244321}">
                <p14:modId xmlns:p14="http://schemas.microsoft.com/office/powerpoint/2010/main" val="254344598"/>
              </p:ext>
            </p:extLst>
          </p:nvPr>
        </p:nvGraphicFramePr>
        <p:xfrm>
          <a:off x="-12779516" y="66158"/>
          <a:ext cx="12036287" cy="42858276"/>
        </p:xfrm>
        <a:graphic>
          <a:graphicData uri="http://schemas.openxmlformats.org/drawingml/2006/table">
            <a:tbl>
              <a:tblPr firstRow="1" bandRow="1">
                <a:tableStyleId>{5C22544A-7EE6-4342-B048-85BDC9FD1C3A}</a:tableStyleId>
              </a:tblPr>
              <a:tblGrid>
                <a:gridCol w="5161065">
                  <a:extLst>
                    <a:ext uri="{9D8B030D-6E8A-4147-A177-3AD203B41FA5}">
                      <a16:colId xmlns:a16="http://schemas.microsoft.com/office/drawing/2014/main" val="20000"/>
                    </a:ext>
                  </a:extLst>
                </a:gridCol>
                <a:gridCol w="6875222">
                  <a:extLst>
                    <a:ext uri="{9D8B030D-6E8A-4147-A177-3AD203B41FA5}">
                      <a16:colId xmlns:a16="http://schemas.microsoft.com/office/drawing/2014/main" val="20001"/>
                    </a:ext>
                  </a:extLst>
                </a:gridCol>
              </a:tblGrid>
              <a:tr h="1686801">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700" b="0" spc="600" dirty="0">
                          <a:solidFill>
                            <a:srgbClr val="1F3A4E"/>
                          </a:solidFill>
                          <a:latin typeface="Arial Black" panose="020B0A04020102020204" pitchFamily="34" charset="0"/>
                        </a:rPr>
                        <a:t>QUICK START GUIDE</a:t>
                      </a:r>
                      <a:br>
                        <a:rPr lang="en-US" sz="4700" b="0" spc="600" dirty="0">
                          <a:solidFill>
                            <a:srgbClr val="1F3A4E"/>
                          </a:solidFill>
                          <a:latin typeface="Arial Black" panose="020B0A04020102020204" pitchFamily="34" charset="0"/>
                        </a:rPr>
                      </a:br>
                      <a:r>
                        <a:rPr lang="en-US" sz="3600" b="1" spc="0" dirty="0">
                          <a:solidFill>
                            <a:srgbClr val="FF0000"/>
                          </a:solidFill>
                          <a:latin typeface="Trebuchet MS" pitchFamily="34" charset="0"/>
                        </a:rPr>
                        <a:t>(THIS SIDEBAR WILL APPEAR ON THE POSTER)</a:t>
                      </a:r>
                      <a:endParaRPr lang="en-US" sz="4700" b="1" spc="600" dirty="0">
                        <a:solidFill>
                          <a:schemeClr val="bg1"/>
                        </a:solidFill>
                        <a:latin typeface="Trebuchet MS" pitchFamily="34" charset="0"/>
                      </a:endParaRPr>
                    </a:p>
                  </a:txBody>
                  <a:tcPr marL="126114" marR="63057" marT="178309" marB="59436">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5338705">
                <a:tc gridSpan="2">
                  <a:txBody>
                    <a:bodyPr/>
                    <a:lstStyle/>
                    <a:p>
                      <a:pPr defTabSz="3765639"/>
                      <a:r>
                        <a:rPr lang="en-US" sz="2600" b="0" i="0" dirty="0">
                          <a:solidFill>
                            <a:srgbClr val="D9D9D9"/>
                          </a:solidFill>
                          <a:latin typeface="Arial"/>
                          <a:cs typeface="Arial"/>
                        </a:rPr>
                        <a:t>This PowerPoint template is designed to create a </a:t>
                      </a:r>
                      <a:r>
                        <a:rPr lang="en-US" sz="2600" b="1" i="0" dirty="0">
                          <a:solidFill>
                            <a:srgbClr val="FFC000"/>
                          </a:solidFill>
                          <a:latin typeface="Arial"/>
                          <a:cs typeface="Arial"/>
                        </a:rPr>
                        <a:t>36"x48" </a:t>
                      </a:r>
                      <a:r>
                        <a:rPr lang="en-US" sz="2600" b="0" i="0" dirty="0">
                          <a:solidFill>
                            <a:srgbClr val="D9D9D9"/>
                          </a:solidFill>
                          <a:latin typeface="Arial"/>
                          <a:cs typeface="Arial"/>
                        </a:rPr>
                        <a:t>research poster. Simply add your title, subtitle, text, tables, charts, and photos to customize your poster.</a:t>
                      </a:r>
                    </a:p>
                    <a:p>
                      <a:pPr defTabSz="3765639"/>
                      <a:endParaRPr lang="en-US" sz="2600" b="0" i="0" dirty="0">
                        <a:solidFill>
                          <a:srgbClr val="D9D9D9"/>
                        </a:solidFill>
                        <a:latin typeface="Arial"/>
                        <a:cs typeface="Arial"/>
                      </a:endParaRPr>
                    </a:p>
                    <a:p>
                      <a:pPr defTabSz="3765639"/>
                      <a:r>
                        <a:rPr lang="en-US" sz="2600" b="0" i="0" dirty="0">
                          <a:solidFill>
                            <a:srgbClr val="D9D9D9"/>
                          </a:solidFill>
                          <a:latin typeface="Arial"/>
                          <a:cs typeface="Arial"/>
                        </a:rPr>
                        <a:t>To assist you in the design process and address any poster-related questions, we offer a series of online tutorials. Visit </a:t>
                      </a:r>
                      <a:r>
                        <a:rPr lang="en-US" sz="2600" b="1" i="0" dirty="0" err="1">
                          <a:solidFill>
                            <a:srgbClr val="FFC000"/>
                          </a:solidFill>
                          <a:latin typeface="Arial"/>
                          <a:cs typeface="Arial"/>
                        </a:rPr>
                        <a:t>PosterPresentations.com</a:t>
                      </a:r>
                      <a:r>
                        <a:rPr lang="en-US" sz="2600" b="1" i="0" dirty="0">
                          <a:solidFill>
                            <a:srgbClr val="FFC000"/>
                          </a:solidFill>
                          <a:latin typeface="Arial"/>
                          <a:cs typeface="Arial"/>
                        </a:rPr>
                        <a:t> </a:t>
                      </a:r>
                      <a:r>
                        <a:rPr lang="en-US" sz="2600" b="0" i="0" dirty="0">
                          <a:solidFill>
                            <a:srgbClr val="D9D9D9"/>
                          </a:solidFill>
                          <a:latin typeface="Arial"/>
                          <a:cs typeface="Arial"/>
                        </a:rPr>
                        <a:t>and select the </a:t>
                      </a:r>
                      <a:r>
                        <a:rPr lang="en-US" sz="2600" b="1" i="0" dirty="0">
                          <a:solidFill>
                            <a:srgbClr val="FFC000"/>
                          </a:solidFill>
                          <a:latin typeface="Arial"/>
                          <a:cs typeface="Arial"/>
                        </a:rPr>
                        <a:t>Tutorials </a:t>
                      </a:r>
                      <a:r>
                        <a:rPr lang="en-US" sz="2600" b="0" i="0" dirty="0">
                          <a:solidFill>
                            <a:srgbClr val="D9D9D9"/>
                          </a:solidFill>
                          <a:latin typeface="Arial"/>
                          <a:cs typeface="Arial"/>
                        </a:rPr>
                        <a:t>tab for detailed guidance.</a:t>
                      </a:r>
                    </a:p>
                    <a:p>
                      <a:pPr defTabSz="3765639"/>
                      <a:endParaRPr lang="en-US" sz="2600" b="0" i="0" dirty="0">
                        <a:solidFill>
                          <a:srgbClr val="D9D9D9"/>
                        </a:solidFill>
                        <a:latin typeface="Arial"/>
                        <a:cs typeface="Arial"/>
                      </a:endParaRPr>
                    </a:p>
                    <a:p>
                      <a:pPr defTabSz="3765639"/>
                      <a:r>
                        <a:rPr lang="en-US" sz="2600" b="0" i="0" dirty="0">
                          <a:solidFill>
                            <a:srgbClr val="D9D9D9"/>
                          </a:solidFill>
                          <a:latin typeface="Arial"/>
                          <a:cs typeface="Arial"/>
                        </a:rPr>
                        <a:t>For same-day professional printing of your poster, go to </a:t>
                      </a:r>
                      <a:r>
                        <a:rPr lang="en-US" sz="2600" b="1" i="0" dirty="0" err="1">
                          <a:solidFill>
                            <a:srgbClr val="FFC000"/>
                          </a:solidFill>
                          <a:latin typeface="Arial"/>
                          <a:cs typeface="Arial"/>
                        </a:rPr>
                        <a:t>PosterPresentations.com</a:t>
                      </a:r>
                      <a:r>
                        <a:rPr lang="en-US" sz="2600" b="1" i="0" dirty="0">
                          <a:solidFill>
                            <a:srgbClr val="FFC000"/>
                          </a:solidFill>
                          <a:latin typeface="Arial"/>
                          <a:cs typeface="Arial"/>
                        </a:rPr>
                        <a:t> </a:t>
                      </a:r>
                      <a:r>
                        <a:rPr lang="en-US" sz="2600" b="0" i="0" dirty="0">
                          <a:solidFill>
                            <a:srgbClr val="D9D9D9"/>
                          </a:solidFill>
                          <a:latin typeface="Arial"/>
                          <a:cs typeface="Arial"/>
                        </a:rPr>
                        <a:t>and click on the ”</a:t>
                      </a:r>
                      <a:r>
                        <a:rPr lang="en-US" sz="2600" b="1" i="0" dirty="0">
                          <a:solidFill>
                            <a:srgbClr val="FFC000"/>
                          </a:solidFill>
                          <a:latin typeface="Arial"/>
                          <a:cs typeface="Arial"/>
                        </a:rPr>
                        <a:t>PRINT</a:t>
                      </a:r>
                      <a:r>
                        <a:rPr lang="en-US" sz="2600" b="0" i="0" dirty="0">
                          <a:solidFill>
                            <a:srgbClr val="D9D9D9"/>
                          </a:solidFill>
                          <a:latin typeface="Arial"/>
                          <a:cs typeface="Arial"/>
                        </a:rPr>
                        <a:t>” button or click on any of our poster options.</a:t>
                      </a:r>
                      <a:endParaRPr lang="en-US" sz="2600" b="0" dirty="0">
                        <a:solidFill>
                          <a:srgbClr val="D9D9D9"/>
                        </a:solidFill>
                        <a:latin typeface="Arial"/>
                        <a:cs typeface="Arial"/>
                      </a:endParaRPr>
                    </a:p>
                  </a:txBody>
                  <a:tcPr marL="126114" marR="63057" marT="178309" marB="59436">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5802938">
                <a:tc>
                  <a:txBody>
                    <a:bodyPr/>
                    <a:lstStyle/>
                    <a:p>
                      <a:pPr algn="ctr"/>
                      <a:endParaRPr lang="en-US" sz="2600" dirty="0">
                        <a:solidFill>
                          <a:srgbClr val="1F3A4E"/>
                        </a:solidFill>
                      </a:endParaRPr>
                    </a:p>
                    <a:p>
                      <a:pPr algn="ctr"/>
                      <a:endParaRPr lang="en-US" sz="2600" dirty="0">
                        <a:solidFill>
                          <a:srgbClr val="1F3A4E"/>
                        </a:solidFill>
                      </a:endParaRPr>
                    </a:p>
                    <a:p>
                      <a:pPr algn="ctr"/>
                      <a:r>
                        <a:rPr lang="en-US" sz="2600" dirty="0">
                          <a:solidFill>
                            <a:schemeClr val="bg1"/>
                          </a:solidFill>
                          <a:latin typeface="Arial" panose="020B0604020202020204" pitchFamily="34" charset="0"/>
                          <a:cs typeface="Arial" panose="020B0604020202020204" pitchFamily="34" charset="0"/>
                        </a:rPr>
                        <a:t>This is a template for a </a:t>
                      </a:r>
                    </a:p>
                    <a:p>
                      <a:pPr algn="ctr"/>
                      <a:r>
                        <a:rPr lang="en-US" sz="2600" dirty="0">
                          <a:solidFill>
                            <a:schemeClr val="bg1"/>
                          </a:solidFill>
                          <a:latin typeface="Arial" panose="020B0604020202020204" pitchFamily="34" charset="0"/>
                          <a:cs typeface="Arial" panose="020B0604020202020204" pitchFamily="34" charset="0"/>
                        </a:rPr>
                        <a:t>presentation poster</a:t>
                      </a:r>
                      <a:br>
                        <a:rPr lang="en-US" sz="2600" dirty="0">
                          <a:solidFill>
                            <a:schemeClr val="bg1"/>
                          </a:solidFill>
                          <a:latin typeface="Arial" panose="020B0604020202020204" pitchFamily="34" charset="0"/>
                          <a:cs typeface="Arial" panose="020B0604020202020204" pitchFamily="34" charset="0"/>
                        </a:rPr>
                      </a:br>
                      <a:r>
                        <a:rPr lang="en-US" sz="5600" b="1" dirty="0">
                          <a:solidFill>
                            <a:srgbClr val="FFC000"/>
                          </a:solidFill>
                          <a:latin typeface="Arial" panose="020B0604020202020204" pitchFamily="34" charset="0"/>
                          <a:cs typeface="Arial" panose="020B0604020202020204" pitchFamily="34" charset="0"/>
                        </a:rPr>
                        <a:t>A0</a:t>
                      </a:r>
                    </a:p>
                    <a:p>
                      <a:pPr marL="0" marR="0" indent="0" algn="ctr" defTabSz="5381713" rtl="0" eaLnBrk="1" fontAlgn="auto" latinLnBrk="0" hangingPunct="1">
                        <a:lnSpc>
                          <a:spcPct val="100000"/>
                        </a:lnSpc>
                        <a:spcBef>
                          <a:spcPts val="0"/>
                        </a:spcBef>
                        <a:spcAft>
                          <a:spcPts val="0"/>
                        </a:spcAft>
                        <a:buClrTx/>
                        <a:buSzTx/>
                        <a:buFontTx/>
                        <a:buNone/>
                        <a:tabLst/>
                        <a:defRPr/>
                      </a:pPr>
                      <a:br>
                        <a:rPr lang="en-US" sz="2600" dirty="0">
                          <a:solidFill>
                            <a:schemeClr val="bg1"/>
                          </a:solidFill>
                          <a:latin typeface="Arial" panose="020B0604020202020204" pitchFamily="34" charset="0"/>
                          <a:cs typeface="Arial" panose="020B0604020202020204" pitchFamily="34" charset="0"/>
                        </a:rPr>
                      </a:br>
                      <a:endParaRPr lang="en-US" sz="2600" dirty="0">
                        <a:solidFill>
                          <a:srgbClr val="1F3A4E"/>
                        </a:solidFill>
                      </a:endParaRPr>
                    </a:p>
                  </a:txBody>
                  <a:tcPr marL="63057" marR="63057" marT="59436" marB="59436">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3200" b="1" baseline="0" dirty="0">
                          <a:solidFill>
                            <a:srgbClr val="FFC000"/>
                          </a:solidFill>
                          <a:latin typeface="Arial" panose="020B0604020202020204" pitchFamily="34" charset="0"/>
                          <a:cs typeface="Arial" panose="020B0604020202020204" pitchFamily="34" charset="0"/>
                        </a:rPr>
                        <a:t>Important: Check the template size</a:t>
                      </a:r>
                      <a:br>
                        <a:rPr lang="en-US" sz="2600" b="0" baseline="0" dirty="0">
                          <a:solidFill>
                            <a:srgbClr val="FFC000"/>
                          </a:solidFill>
                          <a:latin typeface="Arial" panose="020B0604020202020204" pitchFamily="34" charset="0"/>
                          <a:cs typeface="Arial" panose="020B0604020202020204" pitchFamily="34" charset="0"/>
                        </a:rPr>
                      </a:br>
                      <a:r>
                        <a:rPr lang="en-US" sz="2600" b="0" baseline="0" dirty="0">
                          <a:solidFill>
                            <a:srgbClr val="D9D9D9"/>
                          </a:solidFill>
                          <a:latin typeface="Arial" panose="020B0604020202020204" pitchFamily="34" charset="0"/>
                          <a:cs typeface="Arial" panose="020B0604020202020204" pitchFamily="34" charset="0"/>
                        </a:rPr>
                        <a:t>Before starting your poster, ensure you have downloaded the correct template size to avoid printing issues.</a:t>
                      </a:r>
                    </a:p>
                    <a:p>
                      <a:pPr marL="0" marR="0" indent="0" algn="l" defTabSz="4388900" rtl="0" eaLnBrk="1" fontAlgn="auto" latinLnBrk="0" hangingPunct="1">
                        <a:lnSpc>
                          <a:spcPct val="100000"/>
                        </a:lnSpc>
                        <a:spcBef>
                          <a:spcPts val="0"/>
                        </a:spcBef>
                        <a:spcAft>
                          <a:spcPts val="0"/>
                        </a:spcAft>
                        <a:buClrTx/>
                        <a:buSzTx/>
                        <a:buFontTx/>
                        <a:buNone/>
                        <a:tabLst/>
                        <a:defRPr/>
                      </a:pPr>
                      <a:endParaRPr lang="en-US" sz="2600" b="0" baseline="0" dirty="0">
                        <a:solidFill>
                          <a:srgbClr val="D9D9D9"/>
                        </a:solidFill>
                        <a:latin typeface="Arial" panose="020B0604020202020204" pitchFamily="34" charset="0"/>
                        <a:cs typeface="Arial" panose="020B0604020202020204" pitchFamily="34" charset="0"/>
                      </a:endParaRPr>
                    </a:p>
                    <a:p>
                      <a:pPr marL="0" marR="0" indent="0" algn="l" defTabSz="4388900" rtl="0" eaLnBrk="1" fontAlgn="auto" latinLnBrk="0" hangingPunct="1">
                        <a:lnSpc>
                          <a:spcPct val="100000"/>
                        </a:lnSpc>
                        <a:spcBef>
                          <a:spcPts val="0"/>
                        </a:spcBef>
                        <a:spcAft>
                          <a:spcPts val="0"/>
                        </a:spcAft>
                        <a:buClrTx/>
                        <a:buSzTx/>
                        <a:buFontTx/>
                        <a:buNone/>
                        <a:tabLst/>
                        <a:defRPr/>
                      </a:pPr>
                      <a:r>
                        <a:rPr lang="en-US" sz="2600" b="0" baseline="0" dirty="0">
                          <a:solidFill>
                            <a:srgbClr val="D9D9D9"/>
                          </a:solidFill>
                          <a:latin typeface="Arial" panose="020B0604020202020204" pitchFamily="34" charset="0"/>
                          <a:cs typeface="Arial" panose="020B0604020202020204" pitchFamily="34" charset="0"/>
                        </a:rPr>
                        <a:t>This template can also be printed in the following sizes without distortion or additional formatting:</a:t>
                      </a:r>
                      <a:br>
                        <a:rPr lang="en-US" sz="2600" b="0" baseline="0" dirty="0">
                          <a:solidFill>
                            <a:srgbClr val="D9D9D9"/>
                          </a:solidFill>
                          <a:latin typeface="Arial" panose="020B0604020202020204" pitchFamily="34" charset="0"/>
                          <a:cs typeface="Arial" panose="020B0604020202020204" pitchFamily="34" charset="0"/>
                        </a:rPr>
                      </a:br>
                      <a:r>
                        <a:rPr lang="en-US" sz="2800" dirty="0">
                          <a:solidFill>
                            <a:srgbClr val="FFC000"/>
                          </a:solidFill>
                          <a:latin typeface="Arial" panose="020B0604020202020204" pitchFamily="34" charset="0"/>
                          <a:cs typeface="Arial" panose="020B0604020202020204" pitchFamily="34" charset="0"/>
                        </a:rPr>
                        <a:t>841mm x 1189mm</a:t>
                      </a:r>
                    </a:p>
                    <a:p>
                      <a:pPr marL="0" marR="0" indent="0" algn="l" defTabSz="4388900" rtl="0" eaLnBrk="1" fontAlgn="auto" latinLnBrk="0" hangingPunct="1">
                        <a:lnSpc>
                          <a:spcPct val="100000"/>
                        </a:lnSpc>
                        <a:spcBef>
                          <a:spcPts val="0"/>
                        </a:spcBef>
                        <a:spcAft>
                          <a:spcPts val="0"/>
                        </a:spcAft>
                        <a:buClrTx/>
                        <a:buSzTx/>
                        <a:buFontTx/>
                        <a:buNone/>
                        <a:tabLst/>
                        <a:defRPr/>
                      </a:pPr>
                      <a:r>
                        <a:rPr lang="en-US" sz="2800" dirty="0">
                          <a:solidFill>
                            <a:srgbClr val="FFC000"/>
                          </a:solidFill>
                          <a:latin typeface="Arial" panose="020B0604020202020204" pitchFamily="34" charset="0"/>
                          <a:cs typeface="Arial" panose="020B0604020202020204" pitchFamily="34" charset="0"/>
                        </a:rPr>
                        <a:t>33.11 x 46.81 inches</a:t>
                      </a:r>
                      <a:endParaRPr lang="en-US" sz="2600" b="0" baseline="0" dirty="0">
                        <a:solidFill>
                          <a:srgbClr val="FFC000"/>
                        </a:solidFill>
                        <a:latin typeface="Arial" panose="020B0604020202020204" pitchFamily="34" charset="0"/>
                        <a:cs typeface="Arial" panose="020B0604020202020204" pitchFamily="34" charset="0"/>
                      </a:endParaRPr>
                    </a:p>
                  </a:txBody>
                  <a:tcPr marL="126114" marR="63057" marT="178309" marB="59436">
                    <a:solidFill>
                      <a:srgbClr val="010101"/>
                    </a:solidFill>
                  </a:tcPr>
                </a:tc>
                <a:extLst>
                  <a:ext uri="{0D108BD9-81ED-4DB2-BD59-A6C34878D82A}">
                    <a16:rowId xmlns:a16="http://schemas.microsoft.com/office/drawing/2014/main" val="10008"/>
                  </a:ext>
                </a:extLst>
              </a:tr>
              <a:tr h="5442859">
                <a:tc>
                  <a:txBody>
                    <a:bodyPr/>
                    <a:lstStyle/>
                    <a:p>
                      <a:endParaRPr lang="en-US" sz="2600" dirty="0">
                        <a:solidFill>
                          <a:srgbClr val="1F3A4E"/>
                        </a:solidFill>
                      </a:endParaRPr>
                    </a:p>
                  </a:txBody>
                  <a:tcPr marL="63057" marR="63057" marT="59436" marB="59436">
                    <a:blipFill rotWithShape="1">
                      <a:blip r:embed="rId3"/>
                      <a:stretch>
                        <a:fillRect/>
                      </a:stretch>
                    </a:blipFill>
                  </a:tcPr>
                </a:tc>
                <a:tc>
                  <a:txBody>
                    <a:bodyPr/>
                    <a:lstStyle/>
                    <a:p>
                      <a:pPr algn="l"/>
                      <a:r>
                        <a:rPr lang="en-US" sz="3200" b="1" baseline="0" dirty="0">
                          <a:solidFill>
                            <a:srgbClr val="FFC000"/>
                          </a:solidFill>
                          <a:latin typeface="Arial" panose="020B0604020202020204" pitchFamily="34" charset="0"/>
                          <a:cs typeface="Arial" panose="020B0604020202020204" pitchFamily="34" charset="0"/>
                        </a:rPr>
                        <a:t>How to </a:t>
                      </a:r>
                      <a:r>
                        <a:rPr lang="en-US" sz="5100" b="1" baseline="0" dirty="0">
                          <a:solidFill>
                            <a:srgbClr val="FFC000"/>
                          </a:solidFill>
                          <a:latin typeface="Arial" panose="020B0604020202020204" pitchFamily="34" charset="0"/>
                          <a:cs typeface="Arial" panose="020B0604020202020204" pitchFamily="34" charset="0"/>
                        </a:rPr>
                        <a:t>Zoom in </a:t>
                      </a:r>
                      <a:r>
                        <a:rPr lang="en-US" sz="3200" b="1" baseline="0" dirty="0">
                          <a:solidFill>
                            <a:srgbClr val="FFC000"/>
                          </a:solidFill>
                          <a:latin typeface="Arial" panose="020B0604020202020204" pitchFamily="34" charset="0"/>
                          <a:cs typeface="Arial" panose="020B0604020202020204" pitchFamily="34" charset="0"/>
                        </a:rPr>
                        <a:t>and </a:t>
                      </a:r>
                      <a:r>
                        <a:rPr lang="en-US" sz="2300" b="1" baseline="0" dirty="0">
                          <a:solidFill>
                            <a:srgbClr val="FFC000"/>
                          </a:solidFill>
                          <a:latin typeface="Arial" panose="020B0604020202020204" pitchFamily="34" charset="0"/>
                          <a:cs typeface="Arial" panose="020B0604020202020204" pitchFamily="34" charset="0"/>
                        </a:rPr>
                        <a:t>out</a:t>
                      </a:r>
                      <a:endParaRPr lang="en-US" sz="3200" b="1" baseline="0" dirty="0">
                        <a:solidFill>
                          <a:srgbClr val="FFC000"/>
                        </a:solidFill>
                        <a:latin typeface="Arial" panose="020B0604020202020204" pitchFamily="34" charset="0"/>
                        <a:cs typeface="Arial" panose="020B0604020202020204" pitchFamily="34" charset="0"/>
                      </a:endParaRPr>
                    </a:p>
                    <a:p>
                      <a:pPr algn="l"/>
                      <a:r>
                        <a:rPr lang="en-US" sz="2600" b="0" baseline="0" dirty="0">
                          <a:solidFill>
                            <a:srgbClr val="D9D9D9"/>
                          </a:solidFill>
                          <a:latin typeface="Arial" panose="020B0604020202020204" pitchFamily="34" charset="0"/>
                          <a:cs typeface="Arial" panose="020B0604020202020204" pitchFamily="34" charset="0"/>
                        </a:rPr>
                        <a:t>Use the PowerPoint zoom tool to adjust the screen magnification for comfortable viewing. PowerPoint offers two ways to zoom:</a:t>
                      </a:r>
                    </a:p>
                    <a:p>
                      <a:pPr algn="l"/>
                      <a:endParaRPr lang="en-US" sz="2600" b="0" baseline="0" dirty="0">
                        <a:solidFill>
                          <a:srgbClr val="D9D9D9"/>
                        </a:solidFill>
                        <a:latin typeface="Arial" panose="020B0604020202020204" pitchFamily="34" charset="0"/>
                        <a:cs typeface="Arial" panose="020B0604020202020204" pitchFamily="34" charset="0"/>
                      </a:endParaRPr>
                    </a:p>
                    <a:p>
                      <a:pPr algn="l"/>
                      <a:r>
                        <a:rPr lang="en-US" sz="2600" b="0" baseline="0" dirty="0">
                          <a:solidFill>
                            <a:srgbClr val="D9D9D9"/>
                          </a:solidFill>
                          <a:latin typeface="Arial" panose="020B0604020202020204" pitchFamily="34" charset="0"/>
                          <a:cs typeface="Arial" panose="020B0604020202020204" pitchFamily="34" charset="0"/>
                        </a:rPr>
                        <a:t>1. Click the VIEW tab in the top menu bar, then select ZOOM. Choose the zoom percentage that suits you best.</a:t>
                      </a:r>
                    </a:p>
                    <a:p>
                      <a:pPr algn="l"/>
                      <a:r>
                        <a:rPr lang="en-US" sz="2600" b="0" baseline="0" dirty="0">
                          <a:solidFill>
                            <a:srgbClr val="D9D9D9"/>
                          </a:solidFill>
                          <a:latin typeface="Arial" panose="020B0604020202020204" pitchFamily="34" charset="0"/>
                          <a:cs typeface="Arial" panose="020B0604020202020204" pitchFamily="34" charset="0"/>
                        </a:rPr>
                        <a:t>2. Use the zoom slider located at the bottom-right corner of the window for more flexible adjustments.</a:t>
                      </a:r>
                    </a:p>
                  </a:txBody>
                  <a:tcPr marL="126114" marR="63057" marT="178309" marB="59436">
                    <a:solidFill>
                      <a:srgbClr val="010101"/>
                    </a:solidFill>
                  </a:tcPr>
                </a:tc>
                <a:extLst>
                  <a:ext uri="{0D108BD9-81ED-4DB2-BD59-A6C34878D82A}">
                    <a16:rowId xmlns:a16="http://schemas.microsoft.com/office/drawing/2014/main" val="10001"/>
                  </a:ext>
                </a:extLst>
              </a:tr>
              <a:tr h="2569815">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3200" b="1" baseline="0" dirty="0">
                          <a:solidFill>
                            <a:srgbClr val="FFC000"/>
                          </a:solidFill>
                          <a:latin typeface="Arial" panose="020B0604020202020204" pitchFamily="34" charset="0"/>
                          <a:cs typeface="Arial" panose="020B0604020202020204" pitchFamily="34" charset="0"/>
                        </a:rPr>
                        <a:t>Ruler and Guides</a:t>
                      </a:r>
                      <a:br>
                        <a:rPr lang="en-US" sz="2600" b="0" baseline="0" dirty="0">
                          <a:solidFill>
                            <a:srgbClr val="FFC000"/>
                          </a:solidFill>
                          <a:latin typeface="Arial" panose="020B0604020202020204" pitchFamily="34" charset="0"/>
                          <a:cs typeface="Arial" panose="020B0604020202020204" pitchFamily="34" charset="0"/>
                        </a:rPr>
                      </a:br>
                      <a:r>
                        <a:rPr lang="en-US" sz="2600" b="0" baseline="0" dirty="0">
                          <a:solidFill>
                            <a:srgbClr val="D9D9D9"/>
                          </a:solidFill>
                          <a:latin typeface="Arial" panose="020B0604020202020204" pitchFamily="34" charset="0"/>
                          <a:cs typeface="Arial" panose="020B0604020202020204" pitchFamily="34" charset="0"/>
                        </a:rPr>
                        <a:t>The thin lines on this poster template are alignment guides. Horizontal and vertical guides help you position poster elements accurately. Text boxes and other elements will "snap" to the guides, ensuring they stay within the column boundaries.</a:t>
                      </a:r>
                    </a:p>
                    <a:p>
                      <a:pPr marL="0" marR="0" lvl="0" indent="0" algn="l" defTabSz="4388900" rtl="0" eaLnBrk="1" fontAlgn="auto" latinLnBrk="0" hangingPunct="1">
                        <a:lnSpc>
                          <a:spcPct val="100000"/>
                        </a:lnSpc>
                        <a:spcBef>
                          <a:spcPts val="0"/>
                        </a:spcBef>
                        <a:spcAft>
                          <a:spcPts val="0"/>
                        </a:spcAft>
                        <a:buClrTx/>
                        <a:buSzTx/>
                        <a:buFontTx/>
                        <a:buNone/>
                        <a:tabLst/>
                        <a:defRPr/>
                      </a:pPr>
                      <a:r>
                        <a:rPr lang="en-US" sz="2600" b="0" baseline="0" dirty="0">
                          <a:solidFill>
                            <a:srgbClr val="D9D9D9"/>
                          </a:solidFill>
                          <a:latin typeface="Arial" panose="020B0604020202020204" pitchFamily="34" charset="0"/>
                          <a:cs typeface="Arial" panose="020B0604020202020204" pitchFamily="34" charset="0"/>
                        </a:rPr>
                        <a:t>To hide the guides, go to the VIEW tab and uncheck the Guides box.</a:t>
                      </a:r>
                    </a:p>
                  </a:txBody>
                  <a:tcPr marL="63057" marR="63057" marT="59436" marB="59436">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4853540">
                <a:tc>
                  <a:txBody>
                    <a:bodyPr/>
                    <a:lstStyle/>
                    <a:p>
                      <a:endParaRPr lang="en-US" sz="2600" dirty="0">
                        <a:solidFill>
                          <a:srgbClr val="1F3A4E"/>
                        </a:solidFill>
                      </a:endParaRPr>
                    </a:p>
                  </a:txBody>
                  <a:tcPr marL="63057" marR="63057" marT="59436" marB="59436">
                    <a:blipFill rotWithShape="1">
                      <a:blip r:embed="rId4"/>
                      <a:stretch>
                        <a:fillRect/>
                      </a:stretch>
                    </a:blipFill>
                  </a:tcPr>
                </a:tc>
                <a:tc>
                  <a:txBody>
                    <a:bodyPr/>
                    <a:lstStyle/>
                    <a:p>
                      <a:pPr marL="0" lvl="1" indent="0" algn="l" defTabSz="114300"/>
                      <a:r>
                        <a:rPr lang="en-US" sz="3200" b="1" baseline="0" dirty="0">
                          <a:solidFill>
                            <a:srgbClr val="FFC000"/>
                          </a:solidFill>
                          <a:latin typeface="Arial" panose="020B0604020202020204" pitchFamily="34" charset="0"/>
                          <a:cs typeface="Arial" panose="020B0604020202020204" pitchFamily="34" charset="0"/>
                        </a:rPr>
                        <a:t>Headers and text containers</a:t>
                      </a:r>
                      <a:br>
                        <a:rPr lang="en-US" sz="2600" b="0" baseline="0" dirty="0">
                          <a:solidFill>
                            <a:schemeClr val="bg1"/>
                          </a:solidFill>
                          <a:latin typeface="Arial" panose="020B0604020202020204" pitchFamily="34" charset="0"/>
                          <a:cs typeface="Arial" panose="020B0604020202020204" pitchFamily="34" charset="0"/>
                        </a:rPr>
                      </a:br>
                      <a:r>
                        <a:rPr lang="en-US" sz="2600" b="0" baseline="0" dirty="0">
                          <a:solidFill>
                            <a:schemeClr val="bg1"/>
                          </a:solidFill>
                          <a:latin typeface="Arial" panose="020B0604020202020204" pitchFamily="34" charset="0"/>
                          <a:cs typeface="Arial" panose="020B0604020202020204" pitchFamily="34" charset="0"/>
                        </a:rPr>
                        <a:t>This template includes commonly used section headers, such as Abstract, Objectives, Methods, and Results.</a:t>
                      </a:r>
                    </a:p>
                    <a:p>
                      <a:pPr marL="0" lvl="1" indent="0" algn="l" defTabSz="114300"/>
                      <a:endParaRPr lang="en-US" sz="2600" b="0" baseline="0" dirty="0">
                        <a:solidFill>
                          <a:schemeClr val="bg1"/>
                        </a:solidFill>
                        <a:latin typeface="Arial" panose="020B0604020202020204" pitchFamily="34" charset="0"/>
                        <a:cs typeface="Arial" panose="020B0604020202020204" pitchFamily="34" charset="0"/>
                      </a:endParaRPr>
                    </a:p>
                    <a:p>
                      <a:pPr marL="0" lvl="1" indent="0" algn="l" defTabSz="114300"/>
                      <a:r>
                        <a:rPr lang="en-US" sz="2600" b="0" baseline="0" dirty="0">
                          <a:solidFill>
                            <a:schemeClr val="bg1"/>
                          </a:solidFill>
                          <a:latin typeface="Arial" panose="020B0604020202020204" pitchFamily="34" charset="0"/>
                          <a:cs typeface="Arial" panose="020B0604020202020204" pitchFamily="34" charset="0"/>
                        </a:rPr>
                        <a:t>Click inside a section header to add text.</a:t>
                      </a:r>
                    </a:p>
                    <a:p>
                      <a:pPr marL="0" lvl="1" indent="0" algn="l" defTabSz="114300"/>
                      <a:r>
                        <a:rPr lang="en-US" sz="2600" b="0" baseline="0" dirty="0">
                          <a:solidFill>
                            <a:schemeClr val="bg1"/>
                          </a:solidFill>
                          <a:latin typeface="Arial" panose="020B0604020202020204" pitchFamily="34" charset="0"/>
                          <a:cs typeface="Arial" panose="020B0604020202020204" pitchFamily="34" charset="0"/>
                        </a:rPr>
                        <a:t>To create a new header, click the edge of the section box to outline it, then copy and paste it.</a:t>
                      </a:r>
                    </a:p>
                    <a:p>
                      <a:pPr marL="0" lvl="1" indent="0" algn="l" defTabSz="114300"/>
                      <a:r>
                        <a:rPr lang="en-US" sz="2600" b="0" baseline="0" dirty="0">
                          <a:solidFill>
                            <a:schemeClr val="bg1"/>
                          </a:solidFill>
                          <a:latin typeface="Arial" panose="020B0604020202020204" pitchFamily="34" charset="0"/>
                          <a:cs typeface="Arial" panose="020B0604020202020204" pitchFamily="34" charset="0"/>
                        </a:rPr>
                        <a:t>To resize a header, click on the white circles and drag to the desired size.</a:t>
                      </a:r>
                      <a:endParaRPr lang="en-US" sz="2600" b="0" baseline="0" dirty="0">
                        <a:solidFill>
                          <a:srgbClr val="D9D9D9"/>
                        </a:solidFill>
                        <a:latin typeface="Arial" panose="020B0604020202020204" pitchFamily="34" charset="0"/>
                        <a:cs typeface="Arial" panose="020B0604020202020204" pitchFamily="34" charset="0"/>
                      </a:endParaRPr>
                    </a:p>
                  </a:txBody>
                  <a:tcPr marL="126114" marR="63057" marT="178309" marB="59436">
                    <a:solidFill>
                      <a:srgbClr val="010101"/>
                    </a:solidFill>
                  </a:tcPr>
                </a:tc>
                <a:extLst>
                  <a:ext uri="{0D108BD9-81ED-4DB2-BD59-A6C34878D82A}">
                    <a16:rowId xmlns:a16="http://schemas.microsoft.com/office/drawing/2014/main" val="10003"/>
                  </a:ext>
                </a:extLst>
              </a:tr>
              <a:tr h="4466199">
                <a:tc gridSpan="2">
                  <a:txBody>
                    <a:bodyPr/>
                    <a:lstStyle/>
                    <a:p>
                      <a:r>
                        <a:rPr lang="en-US" sz="3200" b="1" dirty="0">
                          <a:solidFill>
                            <a:srgbClr val="FFC000"/>
                          </a:solidFill>
                          <a:latin typeface="Arial" panose="020B0604020202020204" pitchFamily="34" charset="0"/>
                          <a:cs typeface="Arial" panose="020B0604020202020204" pitchFamily="34" charset="0"/>
                        </a:rPr>
                        <a:t>Adding content to the poster</a:t>
                      </a:r>
                    </a:p>
                    <a:p>
                      <a:r>
                        <a:rPr lang="en-US" sz="2600" baseline="0" dirty="0">
                          <a:solidFill>
                            <a:srgbClr val="D9D9D9"/>
                          </a:solidFill>
                          <a:latin typeface="Arial" panose="020B0604020202020204" pitchFamily="34" charset="0"/>
                          <a:cs typeface="Arial" panose="020B0604020202020204" pitchFamily="34" charset="0"/>
                        </a:rPr>
                        <a:t>Start by adding text to each section without worrying too much about formatting. Use the default font size initially, even if the text overflows beyond the poster’s boundaries or doesn’t completely fill the space. Add all your content, including text, graphics, and photos.</a:t>
                      </a:r>
                    </a:p>
                    <a:p>
                      <a:endParaRPr lang="en-US" sz="2600" baseline="0" dirty="0">
                        <a:solidFill>
                          <a:srgbClr val="D9D9D9"/>
                        </a:solidFill>
                        <a:latin typeface="Arial" panose="020B0604020202020204" pitchFamily="34" charset="0"/>
                        <a:cs typeface="Arial" panose="020B0604020202020204" pitchFamily="34" charset="0"/>
                      </a:endParaRPr>
                    </a:p>
                    <a:p>
                      <a:r>
                        <a:rPr lang="en-US" sz="2600" baseline="0" dirty="0">
                          <a:solidFill>
                            <a:srgbClr val="D9D9D9"/>
                          </a:solidFill>
                          <a:latin typeface="Arial" panose="020B0604020202020204" pitchFamily="34" charset="0"/>
                          <a:cs typeface="Arial" panose="020B0604020202020204" pitchFamily="34" charset="0"/>
                        </a:rPr>
                        <a:t>Once everything is in place, go back and adjust the size of your text, images, and other visual elements to distribute the content evenly across the poster.</a:t>
                      </a:r>
                    </a:p>
                    <a:p>
                      <a:endParaRPr lang="en-US" sz="2600" baseline="0" dirty="0">
                        <a:solidFill>
                          <a:srgbClr val="D9D9D9"/>
                        </a:solidFill>
                        <a:latin typeface="Arial" panose="020B0604020202020204" pitchFamily="34" charset="0"/>
                        <a:cs typeface="Arial" panose="020B0604020202020204" pitchFamily="34" charset="0"/>
                      </a:endParaRPr>
                    </a:p>
                    <a:p>
                      <a:r>
                        <a:rPr lang="en-US" sz="2600" baseline="0" dirty="0">
                          <a:solidFill>
                            <a:srgbClr val="D9D9D9"/>
                          </a:solidFill>
                          <a:latin typeface="Arial" panose="020B0604020202020204" pitchFamily="34" charset="0"/>
                          <a:cs typeface="Arial" panose="020B0604020202020204" pitchFamily="34" charset="0"/>
                        </a:rPr>
                        <a:t>Make sure everything is aligned correctly before you finalize your poster.</a:t>
                      </a:r>
                    </a:p>
                  </a:txBody>
                  <a:tcPr marL="63057" marR="63057" marT="59436" marB="59436">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301752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rgbClr val="D9D9D9"/>
                          </a:solidFill>
                          <a:effectLst/>
                          <a:uLnTx/>
                          <a:uFillTx/>
                          <a:latin typeface="Arial"/>
                          <a:ea typeface="+mn-ea"/>
                          <a:cs typeface="Arial"/>
                        </a:rPr>
                        <a:t>To add photos, you can drag and drop them from your desktop, copy and paste, or go to INSERT &gt; PICTURES in the menu.</a:t>
                      </a:r>
                    </a:p>
                    <a:p>
                      <a:pPr marL="0" marR="0" lvl="0" indent="0" algn="l" defTabSz="977900" rtl="0" eaLnBrk="1" fontAlgn="auto" latinLnBrk="0" hangingPunct="1">
                        <a:lnSpc>
                          <a:spcPct val="100000"/>
                        </a:lnSpc>
                        <a:spcBef>
                          <a:spcPts val="0"/>
                        </a:spcBef>
                        <a:spcAft>
                          <a:spcPts val="0"/>
                        </a:spcAft>
                        <a:buClrTx/>
                        <a:buSzTx/>
                        <a:buFontTx/>
                        <a:buNone/>
                        <a:tabLst/>
                        <a:defRPr/>
                      </a:pPr>
                      <a:endParaRPr kumimoji="0" lang="en-US" sz="2600" b="0" i="0" u="none" strike="noStrike" kern="1200" cap="none" spc="0" normalizeH="0" baseline="0" noProof="0" dirty="0">
                        <a:ln>
                          <a:noFill/>
                        </a:ln>
                        <a:solidFill>
                          <a:srgbClr val="D9D9D9"/>
                        </a:solidFill>
                        <a:effectLst/>
                        <a:uLnTx/>
                        <a:uFillTx/>
                        <a:latin typeface="Arial"/>
                        <a:ea typeface="+mn-ea"/>
                        <a:cs typeface="Arial"/>
                      </a:endParaRP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rgbClr val="D9D9D9"/>
                          </a:solidFill>
                          <a:effectLst/>
                          <a:uLnTx/>
                          <a:uFillTx/>
                          <a:latin typeface="Arial"/>
                          <a:ea typeface="+mn-ea"/>
                          <a:cs typeface="Arial"/>
                        </a:rPr>
                        <a:t>To resize images proportionally, drag one of the white corner handles (small circles or squares). The middle handles will stretch and distort your image. </a:t>
                      </a:r>
                    </a:p>
                  </a:txBody>
                  <a:tcPr marL="126114" marR="63057" marT="178309" marB="59436">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910304">
                <a:tc gridSpan="2">
                  <a:txBody>
                    <a:bodyPr/>
                    <a:lstStyle/>
                    <a:p>
                      <a:endParaRPr lang="en-US" sz="2600" dirty="0">
                        <a:solidFill>
                          <a:schemeClr val="bg1"/>
                        </a:solidFill>
                        <a:latin typeface="Arial" panose="020B0604020202020204" pitchFamily="34" charset="0"/>
                        <a:cs typeface="Arial" panose="020B0604020202020204" pitchFamily="34" charset="0"/>
                      </a:endParaRPr>
                    </a:p>
                  </a:txBody>
                  <a:tcPr marL="126114" marR="63057" marT="178309" marB="59436">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268786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600" noProof="0" dirty="0">
                          <a:solidFill>
                            <a:srgbClr val="D9D9D9"/>
                          </a:solidFill>
                          <a:latin typeface="Arial"/>
                          <a:cs typeface="Arial"/>
                        </a:rPr>
                        <a:t>Zoom in on your images to a magnification level of 100%-200% in PowerPoint to check their clarity. This allows you to preview how the images will appear when printed. If the images look sharp and clear at this zoom level, they will likely print well without losing quality. However, if the images appear blurry or pixelated, consider using higher-resolution versions to ensure they print properly.</a:t>
                      </a:r>
                    </a:p>
                  </a:txBody>
                  <a:tcPr marL="126114" marR="63057" marT="178309" marB="59436">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404502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600" noProof="0" dirty="0">
                        <a:solidFill>
                          <a:schemeClr val="bg1"/>
                        </a:solidFill>
                        <a:latin typeface="Arial"/>
                        <a:cs typeface="Arial"/>
                      </a:endParaRPr>
                    </a:p>
                  </a:txBody>
                  <a:tcPr marL="126114" marR="63057" marT="178309" marB="59436">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5" name="Table 4">
            <a:extLst>
              <a:ext uri="{FF2B5EF4-FFF2-40B4-BE49-F238E27FC236}">
                <a16:creationId xmlns:a16="http://schemas.microsoft.com/office/drawing/2014/main" id="{A33E080B-6CDF-BFD9-0467-3AD7EC954A88}"/>
              </a:ext>
            </a:extLst>
          </p:cNvPr>
          <p:cNvGraphicFramePr>
            <a:graphicFrameLocks noGrp="1"/>
          </p:cNvGraphicFramePr>
          <p:nvPr userDrawn="1">
            <p:extLst>
              <p:ext uri="{D42A27DB-BD31-4B8C-83A1-F6EECF244321}">
                <p14:modId xmlns:p14="http://schemas.microsoft.com/office/powerpoint/2010/main" val="3609779081"/>
              </p:ext>
            </p:extLst>
          </p:nvPr>
        </p:nvGraphicFramePr>
        <p:xfrm>
          <a:off x="30994180" y="2"/>
          <a:ext cx="12036286" cy="43039475"/>
        </p:xfrm>
        <a:graphic>
          <a:graphicData uri="http://schemas.openxmlformats.org/drawingml/2006/table">
            <a:tbl>
              <a:tblPr firstRow="1" bandRow="1">
                <a:tableStyleId>{5C22544A-7EE6-4342-B048-85BDC9FD1C3A}</a:tableStyleId>
              </a:tblPr>
              <a:tblGrid>
                <a:gridCol w="5383110">
                  <a:extLst>
                    <a:ext uri="{9D8B030D-6E8A-4147-A177-3AD203B41FA5}">
                      <a16:colId xmlns:a16="http://schemas.microsoft.com/office/drawing/2014/main" val="20000"/>
                    </a:ext>
                  </a:extLst>
                </a:gridCol>
                <a:gridCol w="822162">
                  <a:extLst>
                    <a:ext uri="{9D8B030D-6E8A-4147-A177-3AD203B41FA5}">
                      <a16:colId xmlns:a16="http://schemas.microsoft.com/office/drawing/2014/main" val="3519466302"/>
                    </a:ext>
                  </a:extLst>
                </a:gridCol>
                <a:gridCol w="5831014">
                  <a:extLst>
                    <a:ext uri="{9D8B030D-6E8A-4147-A177-3AD203B41FA5}">
                      <a16:colId xmlns:a16="http://schemas.microsoft.com/office/drawing/2014/main" val="4164475170"/>
                    </a:ext>
                  </a:extLst>
                </a:gridCol>
              </a:tblGrid>
              <a:tr h="1758347">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5100" b="0" spc="600" dirty="0">
                          <a:solidFill>
                            <a:srgbClr val="1F3A4E"/>
                          </a:solidFill>
                          <a:latin typeface="Arial Black" panose="020B0A04020102020204" pitchFamily="34" charset="0"/>
                        </a:rPr>
                        <a:t>QUICK START GUIDE</a:t>
                      </a:r>
                      <a:br>
                        <a:rPr lang="en-US" sz="5100" b="0" spc="600" dirty="0">
                          <a:solidFill>
                            <a:srgbClr val="1F3A4E"/>
                          </a:solidFill>
                          <a:latin typeface="Arial Black" panose="020B0A04020102020204" pitchFamily="34" charset="0"/>
                        </a:rPr>
                      </a:br>
                      <a:r>
                        <a:rPr lang="en-US" sz="4200" b="1" spc="0" dirty="0">
                          <a:solidFill>
                            <a:srgbClr val="FF0000"/>
                          </a:solidFill>
                          <a:latin typeface="Trebuchet MS" pitchFamily="34" charset="0"/>
                        </a:rPr>
                        <a:t>(THIS SIDEBAR WILL APPEAR ON THE POSTER)</a:t>
                      </a:r>
                      <a:endParaRPr lang="en-US" sz="5100" b="1" spc="600" dirty="0">
                        <a:solidFill>
                          <a:schemeClr val="bg1"/>
                        </a:solidFill>
                        <a:latin typeface="Trebuchet MS" pitchFamily="34" charset="0"/>
                      </a:endParaRPr>
                    </a:p>
                  </a:txBody>
                  <a:tcPr marL="126114" marR="63057" marT="178309" marB="59436">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8604710">
                <a:tc>
                  <a:txBody>
                    <a:bodyPr/>
                    <a:lstStyle/>
                    <a:p>
                      <a:endParaRPr lang="en-US" sz="2600" u="none" dirty="0">
                        <a:solidFill>
                          <a:srgbClr val="FFC000"/>
                        </a:solidFill>
                      </a:endParaRPr>
                    </a:p>
                  </a:txBody>
                  <a:tcPr marL="126114" marR="63057" marT="178309" marB="59436">
                    <a:blipFill>
                      <a:blip r:embed="rId7"/>
                      <a:stretch>
                        <a:fillRect/>
                      </a:stretch>
                    </a:blipFill>
                  </a:tcPr>
                </a:tc>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 to change the column layout configuration</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Most templates offer several layout configurations, including options for four, three, two, or one column. To change the column configuration of your poster, go to the Home tab and select Layout. A drop-down menu will display all available layout options for the template.</a:t>
                      </a:r>
                      <a:endParaRPr lang="en-US" sz="2600" u="none" dirty="0">
                        <a:solidFill>
                          <a:srgbClr val="FFC000"/>
                        </a:solidFill>
                      </a:endParaRPr>
                    </a:p>
                  </a:txBody>
                  <a:tcPr marL="126114" marR="63057" marT="178309" marB="59436">
                    <a:solidFill>
                      <a:schemeClr val="tx1"/>
                    </a:solidFill>
                  </a:tcPr>
                </a:tc>
                <a:tc hMerge="1">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 to change the column layout configuration</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To manually adjust the column configuration, go to VIEW &gt; SLIDE MASTER. From there, you can delete, resize, or modify the columns to suit your layout. When finished, remember to exit the MASTER by clicking on VIEW &gt; NORMAL</a:t>
                      </a:r>
                    </a:p>
                    <a:p>
                      <a:pPr marL="0" marR="0" lvl="0" indent="0" algn="l" defTabSz="43889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endParaRP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For step-by-step guidance, refer to the tutorial here: </a:t>
                      </a:r>
                      <a:r>
                        <a:rPr kumimoji="0" lang="en-US" sz="2400" b="0"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https://</a:t>
                      </a:r>
                      <a:r>
                        <a:rPr kumimoji="0" lang="en-US" sz="2400" b="0" i="0" u="none" strike="noStrike" kern="1200" cap="none" spc="0" normalizeH="0" baseline="0" noProof="0" dirty="0" err="1">
                          <a:ln>
                            <a:noFill/>
                          </a:ln>
                          <a:solidFill>
                            <a:srgbClr val="FFC000"/>
                          </a:solidFill>
                          <a:effectLst/>
                          <a:uLnTx/>
                          <a:uFillTx/>
                          <a:latin typeface="Arial" panose="020B0604020202020204" pitchFamily="34" charset="0"/>
                          <a:ea typeface="+mn-ea"/>
                          <a:cs typeface="Arial" panose="020B0604020202020204" pitchFamily="34" charset="0"/>
                        </a:rPr>
                        <a:t>www.posterpresentations.com</a:t>
                      </a:r>
                      <a:r>
                        <a:rPr kumimoji="0" lang="en-US" sz="2400" b="0"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/how-to-change-the-column-</a:t>
                      </a:r>
                      <a:r>
                        <a:rPr kumimoji="0" lang="en-US" sz="2400" b="0" i="0" u="none" strike="noStrike" kern="1200" cap="none" spc="0" normalizeH="0" baseline="0" noProof="0" dirty="0" err="1">
                          <a:ln>
                            <a:noFill/>
                          </a:ln>
                          <a:solidFill>
                            <a:srgbClr val="FFC000"/>
                          </a:solidFill>
                          <a:effectLst/>
                          <a:uLnTx/>
                          <a:uFillTx/>
                          <a:latin typeface="Arial" panose="020B0604020202020204" pitchFamily="34" charset="0"/>
                          <a:ea typeface="+mn-ea"/>
                          <a:cs typeface="Arial" panose="020B0604020202020204" pitchFamily="34" charset="0"/>
                        </a:rPr>
                        <a:t>configuration.html</a:t>
                      </a:r>
                      <a:endParaRPr kumimoji="0" lang="en-US" sz="2000" b="0" i="0" u="none" strike="noStrike" kern="1200" cap="none" spc="0" normalizeH="0" baseline="0" noProof="0" dirty="0">
                        <a:ln>
                          <a:noFill/>
                        </a:ln>
                        <a:solidFill>
                          <a:srgbClr val="FFC000"/>
                        </a:solidFill>
                        <a:effectLst/>
                        <a:uLnTx/>
                        <a:uFillTx/>
                        <a:latin typeface="+mn-lt"/>
                        <a:ea typeface="+mn-ea"/>
                        <a:cs typeface="+mn-cs"/>
                      </a:endParaRPr>
                    </a:p>
                  </a:txBody>
                  <a:tcPr marL="182880" marT="137160">
                    <a:solidFill>
                      <a:schemeClr val="tx1"/>
                    </a:solidFill>
                  </a:tcPr>
                </a:tc>
                <a:extLst>
                  <a:ext uri="{0D108BD9-81ED-4DB2-BD59-A6C34878D82A}">
                    <a16:rowId xmlns:a16="http://schemas.microsoft.com/office/drawing/2014/main" val="10004"/>
                  </a:ext>
                </a:extLst>
              </a:tr>
              <a:tr h="3133192">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1. Click on the View tab, and then click Slide Master</a:t>
                      </a:r>
                    </a:p>
                  </a:txBody>
                  <a:tcPr marL="126114" marR="63057" marT="178309" marB="59436">
                    <a:blipFill>
                      <a:blip r:embed="rId8"/>
                      <a:stretch>
                        <a:fillRect/>
                      </a:stretch>
                    </a:blipFill>
                  </a:tcPr>
                </a:tc>
                <a:tc rowSpan="3"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600" b="1" noProof="0" dirty="0">
                          <a:solidFill>
                            <a:srgbClr val="FFC000"/>
                          </a:solidFill>
                          <a:latin typeface="Arial" panose="020B0604020202020204" pitchFamily="34" charset="0"/>
                          <a:cs typeface="Arial" panose="020B0604020202020204" pitchFamily="34" charset="0"/>
                        </a:rPr>
                        <a:t>How to delete the QUICK START GUIDE bars from the sides of this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The Quick Start Guides are positioned outside the template's printable area, so they will not appear on the printed poster.</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If you save the file as a PDF using the Save As menu, the guides will also be excluded.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Alternatively, you can remove them directly from the Slide Master.</a:t>
                      </a:r>
                    </a:p>
                  </a:txBody>
                  <a:tcPr marL="126114" marR="63057" marT="178309" marB="59436">
                    <a:solidFill>
                      <a:srgbClr val="010101"/>
                    </a:solidFill>
                  </a:tcPr>
                </a:tc>
                <a:tc rowSpan="3"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delete the QUICK START GUIDE bars from the sides of this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the SAVES AS menu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Alternatively, you can delete them from the Slide Master. </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072340">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txBody>
                  <a:tcPr marL="126114" marR="63057" marT="178309" marB="59436">
                    <a:blipFill>
                      <a:blip r:embed="rId9"/>
                      <a:stretch>
                        <a:fillRect/>
                      </a:stretch>
                    </a:blip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a:blip r:embed="rId9"/>
                      <a:stretch>
                        <a:fillRect/>
                      </a:stretch>
                    </a:blipFill>
                  </a:tcPr>
                </a:tc>
                <a:tc hMerge="1" vMerge="1">
                  <a:txBody>
                    <a:bodyPr/>
                    <a:lstStyle/>
                    <a:p>
                      <a:endParaRPr lang="en-US"/>
                    </a:p>
                  </a:txBody>
                  <a:tcPr/>
                </a:tc>
                <a:extLst>
                  <a:ext uri="{0D108BD9-81ED-4DB2-BD59-A6C34878D82A}">
                    <a16:rowId xmlns:a16="http://schemas.microsoft.com/office/drawing/2014/main" val="3063495530"/>
                  </a:ext>
                </a:extLst>
              </a:tr>
              <a:tr h="3616151">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2. Select the Master you are working on.</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3. Click on the border of the Guide box and delete.</a:t>
                      </a:r>
                      <a:br>
                        <a:rPr lang="en-US" sz="3200" noProof="0" dirty="0">
                          <a:solidFill>
                            <a:srgbClr val="D9D9D9"/>
                          </a:solidFill>
                          <a:latin typeface="Arial" panose="020B0604020202020204" pitchFamily="34" charset="0"/>
                          <a:cs typeface="Arial" panose="020B0604020202020204" pitchFamily="34" charset="0"/>
                        </a:rPr>
                      </a:br>
                      <a:r>
                        <a:rPr lang="en-US" sz="3200" noProof="0" dirty="0">
                          <a:solidFill>
                            <a:srgbClr val="D9D9D9"/>
                          </a:solidFill>
                          <a:latin typeface="Arial" panose="020B0604020202020204" pitchFamily="34" charset="0"/>
                          <a:cs typeface="Arial" panose="020B0604020202020204" pitchFamily="34" charset="0"/>
                        </a:rPr>
                        <a:t>4. IMPORTANT: Do not forget to exit the Master when finished.</a:t>
                      </a:r>
                    </a:p>
                  </a:txBody>
                  <a:tcPr marL="126114" marR="63057" marT="178309" marB="59436">
                    <a:solidFill>
                      <a:srgbClr val="010101"/>
                    </a:solid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vMerge="1">
                  <a:txBody>
                    <a:bodyPr/>
                    <a:lstStyle/>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766341567"/>
                  </a:ext>
                </a:extLst>
              </a:tr>
              <a:tr h="6151681">
                <a:tc>
                  <a:txBody>
                    <a:bodyPr/>
                    <a:lstStyle/>
                    <a:p>
                      <a:r>
                        <a:rPr lang="en-US" sz="3600" b="1" dirty="0">
                          <a:solidFill>
                            <a:srgbClr val="FFC000"/>
                          </a:solidFill>
                          <a:latin typeface="Arial" panose="020B0604020202020204" pitchFamily="34" charset="0"/>
                          <a:cs typeface="Arial" panose="020B0604020202020204" pitchFamily="34" charset="0"/>
                        </a:rPr>
                        <a:t>How to</a:t>
                      </a:r>
                      <a:r>
                        <a:rPr lang="en-US" sz="3600" b="1" baseline="0" dirty="0">
                          <a:solidFill>
                            <a:srgbClr val="FFC000"/>
                          </a:solidFill>
                          <a:latin typeface="Arial" panose="020B0604020202020204" pitchFamily="34" charset="0"/>
                          <a:cs typeface="Arial" panose="020B0604020202020204" pitchFamily="34" charset="0"/>
                        </a:rPr>
                        <a:t> preview your poster prior to printing</a:t>
                      </a:r>
                      <a:endParaRPr lang="en-US" sz="3600" b="1" dirty="0">
                        <a:solidFill>
                          <a:srgbClr val="FFC000"/>
                        </a:solidFill>
                        <a:latin typeface="Arial" panose="020B0604020202020204" pitchFamily="34" charset="0"/>
                        <a:cs typeface="Arial" panose="020B0604020202020204" pitchFamily="34" charset="0"/>
                      </a:endParaRPr>
                    </a:p>
                    <a:p>
                      <a:r>
                        <a:rPr lang="en-US" sz="3200" dirty="0">
                          <a:solidFill>
                            <a:srgbClr val="D9D9D9"/>
                          </a:solidFill>
                          <a:latin typeface="Arial" panose="020B0604020202020204" pitchFamily="34" charset="0"/>
                          <a:cs typeface="Arial" panose="020B0604020202020204" pitchFamily="34" charset="0"/>
                        </a:rPr>
                        <a:t>You can preview your poster at any time by pressing the </a:t>
                      </a:r>
                      <a:r>
                        <a:rPr lang="en-US" sz="3200" b="1" dirty="0">
                          <a:solidFill>
                            <a:srgbClr val="FFC000"/>
                          </a:solidFill>
                          <a:latin typeface="Arial" panose="020B0604020202020204" pitchFamily="34" charset="0"/>
                          <a:cs typeface="Arial" panose="020B0604020202020204" pitchFamily="34" charset="0"/>
                        </a:rPr>
                        <a:t>F5 key </a:t>
                      </a:r>
                      <a:r>
                        <a:rPr lang="en-US" sz="3200" dirty="0">
                          <a:solidFill>
                            <a:srgbClr val="D9D9D9"/>
                          </a:solidFill>
                          <a:latin typeface="Arial" panose="020B0604020202020204" pitchFamily="34" charset="0"/>
                          <a:cs typeface="Arial" panose="020B0604020202020204" pitchFamily="34" charset="0"/>
                        </a:rPr>
                        <a:t>on your keyboard (Windows) or by clicking on the SLIDESHOW tab. This will display your poster on the screen, showing how it will appear when printed. To exit the preview, press the </a:t>
                      </a:r>
                      <a:r>
                        <a:rPr lang="en-US" sz="3200" b="1" dirty="0">
                          <a:solidFill>
                            <a:srgbClr val="FFC000"/>
                          </a:solidFill>
                          <a:latin typeface="Arial" panose="020B0604020202020204" pitchFamily="34" charset="0"/>
                          <a:cs typeface="Arial" panose="020B0604020202020204" pitchFamily="34" charset="0"/>
                        </a:rPr>
                        <a:t>ESC</a:t>
                      </a:r>
                      <a:r>
                        <a:rPr lang="en-US" sz="3200" dirty="0">
                          <a:solidFill>
                            <a:srgbClr val="D9D9D9"/>
                          </a:solidFill>
                          <a:latin typeface="Arial" panose="020B0604020202020204" pitchFamily="34" charset="0"/>
                          <a:cs typeface="Arial" panose="020B0604020202020204" pitchFamily="34" charset="0"/>
                        </a:rPr>
                        <a:t> key.</a:t>
                      </a:r>
                    </a:p>
                  </a:txBody>
                  <a:tcPr marL="126114" marR="63057" marT="178309" marB="59436">
                    <a:solidFill>
                      <a:srgbClr val="010101"/>
                    </a:solidFill>
                  </a:tcPr>
                </a:tc>
                <a:tc gridSpan="2">
                  <a:txBody>
                    <a:bodyPr/>
                    <a:lstStyle/>
                    <a:p>
                      <a:pPr algn="ctr"/>
                      <a:r>
                        <a:rPr lang="en-US" sz="15000" b="1" dirty="0">
                          <a:solidFill>
                            <a:srgbClr val="D9D9D9"/>
                          </a:solidFill>
                          <a:latin typeface="Arial" panose="020B0604020202020204" pitchFamily="34" charset="0"/>
                          <a:cs typeface="Arial" panose="020B0604020202020204" pitchFamily="34" charset="0"/>
                        </a:rPr>
                        <a:t>F5</a:t>
                      </a:r>
                      <a:br>
                        <a:rPr lang="en-US" sz="15000" b="1" dirty="0">
                          <a:solidFill>
                            <a:srgbClr val="D9D9D9"/>
                          </a:solidFill>
                          <a:latin typeface="Arial" panose="020B0604020202020204" pitchFamily="34" charset="0"/>
                          <a:cs typeface="Arial" panose="020B0604020202020204" pitchFamily="34" charset="0"/>
                        </a:rPr>
                      </a:br>
                      <a:r>
                        <a:rPr lang="en-US" sz="3600" b="1" dirty="0">
                          <a:solidFill>
                            <a:srgbClr val="D9D9D9"/>
                          </a:solidFill>
                          <a:latin typeface="Arial" panose="020B0604020202020204" pitchFamily="34" charset="0"/>
                          <a:cs typeface="Arial" panose="020B0604020202020204" pitchFamily="34" charset="0"/>
                        </a:rPr>
                        <a:t>(Windows)</a:t>
                      </a:r>
                      <a:br>
                        <a:rPr lang="en-US" sz="3600" b="1" dirty="0">
                          <a:solidFill>
                            <a:srgbClr val="D9D9D9"/>
                          </a:solidFill>
                          <a:latin typeface="Arial" panose="020B0604020202020204" pitchFamily="34" charset="0"/>
                          <a:cs typeface="Arial" panose="020B0604020202020204" pitchFamily="34" charset="0"/>
                        </a:rPr>
                      </a:br>
                      <a:r>
                        <a:rPr lang="en-US" sz="3600" b="1" dirty="0">
                          <a:solidFill>
                            <a:srgbClr val="D9D9D9"/>
                          </a:solidFill>
                          <a:latin typeface="Arial" panose="020B0604020202020204" pitchFamily="34" charset="0"/>
                          <a:cs typeface="Arial" panose="020B0604020202020204" pitchFamily="34" charset="0"/>
                        </a:rPr>
                        <a:t>Or click on the SLIDESHOW tab (Mac and Windows)</a:t>
                      </a:r>
                      <a:endParaRPr lang="en-US" sz="3200" dirty="0">
                        <a:solidFill>
                          <a:srgbClr val="D9D9D9"/>
                        </a:solidFill>
                        <a:latin typeface="Arial" panose="020B0604020202020204" pitchFamily="34" charset="0"/>
                        <a:cs typeface="Arial" panose="020B0604020202020204" pitchFamily="34" charset="0"/>
                      </a:endParaRPr>
                    </a:p>
                  </a:txBody>
                  <a:tcPr marL="126114" marR="63057" marT="178309" marB="59436" anchor="ctr">
                    <a:solidFill>
                      <a:schemeClr val="tx1">
                        <a:lumMod val="95000"/>
                        <a:lumOff val="5000"/>
                      </a:schemeClr>
                    </a:solidFill>
                  </a:tcPr>
                </a:tc>
                <a:tc hMerge="1">
                  <a:txBody>
                    <a:bodyPr/>
                    <a:lstStyle/>
                    <a:p>
                      <a:pPr algn="ctr"/>
                      <a:r>
                        <a:rPr lang="en-US" sz="11500" b="1" dirty="0">
                          <a:solidFill>
                            <a:srgbClr val="D9D9D9"/>
                          </a:solidFill>
                          <a:latin typeface="Arial" panose="020B0604020202020204" pitchFamily="34" charset="0"/>
                          <a:cs typeface="Arial" panose="020B0604020202020204" pitchFamily="34" charset="0"/>
                        </a:rPr>
                        <a:t>F5</a:t>
                      </a:r>
                      <a:br>
                        <a:rPr lang="en-US" sz="11500" b="1" dirty="0">
                          <a:solidFill>
                            <a:srgbClr val="D9D9D9"/>
                          </a:solidFill>
                          <a:latin typeface="Arial" panose="020B0604020202020204" pitchFamily="34" charset="0"/>
                          <a:cs typeface="Arial" panose="020B0604020202020204" pitchFamily="34" charset="0"/>
                        </a:rPr>
                      </a:br>
                      <a:r>
                        <a:rPr lang="en-US" sz="2800" b="1" dirty="0">
                          <a:solidFill>
                            <a:srgbClr val="D9D9D9"/>
                          </a:solidFill>
                          <a:latin typeface="Arial" panose="020B0604020202020204" pitchFamily="34" charset="0"/>
                          <a:cs typeface="Arial" panose="020B0604020202020204" pitchFamily="34" charset="0"/>
                        </a:rPr>
                        <a:t>or click on the SLIDESHOW tab</a:t>
                      </a:r>
                      <a:r>
                        <a:rPr lang="en-US" sz="5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6091311">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600" b="1" noProof="0" dirty="0">
                          <a:solidFill>
                            <a:srgbClr val="FFC000"/>
                          </a:solidFill>
                          <a:latin typeface="Arial"/>
                          <a:cs typeface="Arial"/>
                        </a:rPr>
                        <a:t>Printing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To print your poster, visit </a:t>
                      </a:r>
                      <a:r>
                        <a:rPr lang="en-US" sz="3200" noProof="0" dirty="0" err="1">
                          <a:solidFill>
                            <a:srgbClr val="FFC000"/>
                          </a:solidFill>
                          <a:latin typeface="Arial"/>
                          <a:cs typeface="Arial"/>
                        </a:rPr>
                        <a:t>PosterPresentations.com</a:t>
                      </a:r>
                      <a:r>
                        <a:rPr lang="en-US" sz="3200" noProof="0" dirty="0">
                          <a:solidFill>
                            <a:srgbClr val="FFC000"/>
                          </a:solidFill>
                          <a:latin typeface="Arial"/>
                          <a:cs typeface="Arial"/>
                        </a:rPr>
                        <a:t> </a:t>
                      </a:r>
                      <a:r>
                        <a:rPr lang="en-US" sz="3200" noProof="0" dirty="0">
                          <a:solidFill>
                            <a:srgbClr val="D9D9D9"/>
                          </a:solidFill>
                          <a:latin typeface="Arial"/>
                          <a:cs typeface="Arial"/>
                        </a:rPr>
                        <a:t>and click the "</a:t>
                      </a:r>
                      <a:r>
                        <a:rPr lang="en-US" sz="3200" noProof="0" dirty="0">
                          <a:solidFill>
                            <a:srgbClr val="FFC000"/>
                          </a:solidFill>
                          <a:latin typeface="Arial"/>
                          <a:cs typeface="Arial"/>
                        </a:rPr>
                        <a:t>PRINT</a:t>
                      </a:r>
                      <a:r>
                        <a:rPr lang="en-US" sz="3200" noProof="0" dirty="0">
                          <a:solidFill>
                            <a:srgbClr val="D9D9D9"/>
                          </a:solidFill>
                          <a:latin typeface="Arial"/>
                          <a:cs typeface="Arial"/>
                        </a:rPr>
                        <a:t>" button, or choose from the available poster types. Options include professional paper, fabric for convenient travel, trifold, and other printing materials.</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Orders placed and paid for by noon (Pacific Time) from Monday to Friday are typically processed the same day. Shipping options include Next Business Day, Second Business Day, Third Business Day, or Free Ground Delivery.</a:t>
                      </a:r>
                      <a:br>
                        <a:rPr lang="en-US" sz="3200" noProof="0" dirty="0">
                          <a:solidFill>
                            <a:srgbClr val="D9D9D9"/>
                          </a:solidFill>
                          <a:latin typeface="Arial"/>
                          <a:cs typeface="Arial"/>
                        </a:rPr>
                      </a:br>
                      <a:br>
                        <a:rPr lang="en-US" sz="3200" noProof="0" dirty="0">
                          <a:solidFill>
                            <a:srgbClr val="D9D9D9"/>
                          </a:solidFill>
                          <a:latin typeface="Arial"/>
                          <a:cs typeface="Arial"/>
                        </a:rPr>
                      </a:br>
                      <a:r>
                        <a:rPr lang="en-US" sz="3200" noProof="0" dirty="0">
                          <a:solidFill>
                            <a:srgbClr val="D9D9D9"/>
                          </a:solidFill>
                          <a:latin typeface="Arial"/>
                          <a:cs typeface="Arial"/>
                        </a:rPr>
                        <a:t>Go to </a:t>
                      </a:r>
                      <a:r>
                        <a:rPr lang="en-US" sz="3200" noProof="0" dirty="0" err="1">
                          <a:solidFill>
                            <a:srgbClr val="FFC000"/>
                          </a:solidFill>
                          <a:latin typeface="Arial"/>
                          <a:cs typeface="Arial"/>
                        </a:rPr>
                        <a:t>PosterPresentations.com</a:t>
                      </a:r>
                      <a:r>
                        <a:rPr lang="en-US" sz="3200" noProof="0" dirty="0">
                          <a:solidFill>
                            <a:srgbClr val="D9D9D9"/>
                          </a:solidFill>
                          <a:latin typeface="Arial"/>
                          <a:cs typeface="Arial"/>
                        </a:rPr>
                        <a:t> for more information.</a:t>
                      </a:r>
                    </a:p>
                  </a:txBody>
                  <a:tcPr marL="126114" marR="63057" marT="178309" marB="59436">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6091311">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600" b="1" noProof="0" dirty="0">
                          <a:solidFill>
                            <a:srgbClr val="FFC000"/>
                          </a:solidFill>
                          <a:latin typeface="Arial"/>
                          <a:cs typeface="Arial"/>
                        </a:rPr>
                        <a:t>Group printing discounts</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We provide event coordinators and conference organizers with a seamless solution for attendees’ poster printing needs. Our service offers discounted, high-quality prints with quick turnaround times and flexible options, ensuring we cater to a wide range of requirements.</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For more information, visit this page:</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FFC000"/>
                          </a:solidFill>
                          <a:latin typeface="Arial"/>
                          <a:cs typeface="Arial"/>
                        </a:rPr>
                        <a:t>https://</a:t>
                      </a:r>
                      <a:r>
                        <a:rPr lang="en-US" sz="3200" noProof="0" dirty="0" err="1">
                          <a:solidFill>
                            <a:srgbClr val="FFC000"/>
                          </a:solidFill>
                          <a:latin typeface="Arial"/>
                          <a:cs typeface="Arial"/>
                        </a:rPr>
                        <a:t>www.posterpresentations.com</a:t>
                      </a:r>
                      <a:r>
                        <a:rPr lang="en-US" sz="3200" noProof="0" dirty="0">
                          <a:solidFill>
                            <a:srgbClr val="FFC000"/>
                          </a:solidFill>
                          <a:latin typeface="Arial"/>
                          <a:cs typeface="Arial"/>
                        </a:rPr>
                        <a:t>/poster-presentation-services-for-conferences-and-</a:t>
                      </a:r>
                      <a:r>
                        <a:rPr lang="en-US" sz="3200" noProof="0" dirty="0" err="1">
                          <a:solidFill>
                            <a:srgbClr val="FFC000"/>
                          </a:solidFill>
                          <a:latin typeface="Arial"/>
                          <a:cs typeface="Arial"/>
                        </a:rPr>
                        <a:t>events.html</a:t>
                      </a:r>
                      <a:endParaRPr lang="en-US" sz="3200" noProof="0" dirty="0">
                        <a:solidFill>
                          <a:srgbClr val="FFC000"/>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FFC000"/>
                        </a:solidFill>
                        <a:latin typeface="Arial"/>
                        <a:cs typeface="Arial"/>
                      </a:endParaRPr>
                    </a:p>
                  </a:txBody>
                  <a:tcPr marL="126114" marR="63057" marT="178309" marB="59436">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383546655"/>
                  </a:ext>
                </a:extLst>
              </a:tr>
              <a:tr h="2059481">
                <a:tc gridSpan="3">
                  <a:txBody>
                    <a:bodyPr/>
                    <a:lstStyle/>
                    <a:p>
                      <a:endParaRPr lang="en-US" sz="3200" dirty="0">
                        <a:solidFill>
                          <a:srgbClr val="1F3A4E"/>
                        </a:solidFill>
                      </a:endParaRPr>
                    </a:p>
                  </a:txBody>
                  <a:tcPr marL="126114" marR="63057" marT="178309" marB="59436">
                    <a:blipFill dpi="0" rotWithShape="1">
                      <a:blip r:embed="rId10"/>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5712">
                <a:tc gridSpan="2">
                  <a:txBody>
                    <a:bodyPr/>
                    <a:lstStyle/>
                    <a:p>
                      <a:pPr>
                        <a:lnSpc>
                          <a:spcPts val="2600"/>
                        </a:lnSpc>
                      </a:pPr>
                      <a:r>
                        <a:rPr lang="en-US" sz="2600" dirty="0">
                          <a:solidFill>
                            <a:schemeClr val="bg1">
                              <a:lumMod val="85000"/>
                            </a:schemeClr>
                          </a:solidFill>
                          <a:latin typeface="Arial"/>
                          <a:cs typeface="Arial"/>
                        </a:rPr>
                        <a:t>© 2025</a:t>
                      </a:r>
                      <a:r>
                        <a:rPr lang="en-US" sz="2600" baseline="0" dirty="0">
                          <a:solidFill>
                            <a:schemeClr val="bg1">
                              <a:lumMod val="85000"/>
                            </a:schemeClr>
                          </a:solidFill>
                          <a:latin typeface="Arial"/>
                          <a:cs typeface="Arial"/>
                        </a:rPr>
                        <a:t> </a:t>
                      </a:r>
                      <a:r>
                        <a:rPr lang="en-US" sz="2600" dirty="0" err="1">
                          <a:solidFill>
                            <a:schemeClr val="bg1">
                              <a:lumMod val="85000"/>
                            </a:schemeClr>
                          </a:solidFill>
                          <a:latin typeface="Arial"/>
                          <a:cs typeface="Arial"/>
                        </a:rPr>
                        <a:t>PosterPresentations.com</a:t>
                      </a:r>
                      <a:br>
                        <a:rPr lang="en-US" sz="2600" dirty="0">
                          <a:solidFill>
                            <a:schemeClr val="bg1">
                              <a:lumMod val="85000"/>
                            </a:schemeClr>
                          </a:solidFill>
                          <a:latin typeface="Arial"/>
                          <a:cs typeface="Arial"/>
                        </a:rPr>
                      </a:br>
                      <a:r>
                        <a:rPr lang="en-US" sz="2600" dirty="0">
                          <a:solidFill>
                            <a:schemeClr val="bg1">
                              <a:lumMod val="85000"/>
                            </a:schemeClr>
                          </a:solidFill>
                          <a:latin typeface="Arial"/>
                          <a:cs typeface="Arial"/>
                        </a:rPr>
                        <a:t>2117 Fourth Street ,</a:t>
                      </a:r>
                      <a:r>
                        <a:rPr lang="en-US" sz="2600" baseline="0" dirty="0">
                          <a:solidFill>
                            <a:schemeClr val="bg1">
                              <a:lumMod val="85000"/>
                            </a:schemeClr>
                          </a:solidFill>
                          <a:latin typeface="Arial"/>
                          <a:cs typeface="Arial"/>
                        </a:rPr>
                        <a:t> STE C        </a:t>
                      </a:r>
                    </a:p>
                    <a:p>
                      <a:pPr>
                        <a:lnSpc>
                          <a:spcPts val="2600"/>
                        </a:lnSpc>
                      </a:pPr>
                      <a:r>
                        <a:rPr lang="en-US" sz="2600" baseline="0" dirty="0">
                          <a:solidFill>
                            <a:schemeClr val="bg1">
                              <a:lumMod val="85000"/>
                            </a:schemeClr>
                          </a:solidFill>
                          <a:latin typeface="Arial"/>
                          <a:cs typeface="Arial"/>
                        </a:rPr>
                        <a:t>Berkeley CA 94710 USA</a:t>
                      </a:r>
                      <a:endParaRPr lang="en-US" sz="2600" dirty="0">
                        <a:solidFill>
                          <a:schemeClr val="bg1">
                            <a:lumMod val="85000"/>
                          </a:schemeClr>
                        </a:solidFill>
                        <a:latin typeface="Arial"/>
                        <a:cs typeface="Arial"/>
                      </a:endParaRPr>
                    </a:p>
                  </a:txBody>
                  <a:tcPr marL="126114" marR="63057" marT="178309" marB="59436">
                    <a:solidFill>
                      <a:srgbClr val="010101"/>
                    </a:solidFill>
                  </a:tcPr>
                </a:tc>
                <a:tc hMerge="1">
                  <a:txBody>
                    <a:bodyPr/>
                    <a:lstStyle/>
                    <a:p>
                      <a:pPr>
                        <a:lnSpc>
                          <a:spcPts val="2600"/>
                        </a:lnSpc>
                      </a:pPr>
                      <a:endParaRPr lang="en-US" sz="2000" dirty="0">
                        <a:solidFill>
                          <a:schemeClr val="bg1">
                            <a:lumMod val="85000"/>
                          </a:schemeClr>
                        </a:solidFill>
                        <a:latin typeface="Arial"/>
                        <a:cs typeface="Arial"/>
                      </a:endParaRPr>
                    </a:p>
                  </a:txBody>
                  <a:tcPr marL="182880" marT="137160">
                    <a:solidFill>
                      <a:srgbClr val="010101"/>
                    </a:solidFill>
                  </a:tcPr>
                </a:tc>
                <a:tc>
                  <a:txBody>
                    <a:bodyPr/>
                    <a:lstStyle/>
                    <a:p>
                      <a:r>
                        <a:rPr lang="en-US" sz="2300" dirty="0">
                          <a:solidFill>
                            <a:schemeClr val="bg1"/>
                          </a:solidFill>
                          <a:latin typeface="Arial"/>
                          <a:cs typeface="Arial"/>
                        </a:rPr>
                        <a:t>For additional help, visit our online tutorials at </a:t>
                      </a:r>
                      <a:r>
                        <a:rPr lang="en-US" sz="1900" dirty="0">
                          <a:solidFill>
                            <a:schemeClr val="bg1"/>
                          </a:solidFill>
                          <a:latin typeface="Arial"/>
                          <a:cs typeface="Arial"/>
                        </a:rPr>
                        <a:t>https://</a:t>
                      </a:r>
                      <a:r>
                        <a:rPr lang="en-US" sz="1900" dirty="0" err="1">
                          <a:solidFill>
                            <a:schemeClr val="bg1"/>
                          </a:solidFill>
                          <a:latin typeface="Arial"/>
                          <a:cs typeface="Arial"/>
                        </a:rPr>
                        <a:t>www.posterpresentations.com</a:t>
                      </a:r>
                      <a:r>
                        <a:rPr lang="en-US" sz="1900" dirty="0">
                          <a:solidFill>
                            <a:schemeClr val="bg1"/>
                          </a:solidFill>
                          <a:latin typeface="Arial"/>
                          <a:cs typeface="Arial"/>
                        </a:rPr>
                        <a:t>/</a:t>
                      </a:r>
                      <a:r>
                        <a:rPr lang="en-US" sz="1900" dirty="0" err="1">
                          <a:solidFill>
                            <a:schemeClr val="bg1"/>
                          </a:solidFill>
                          <a:latin typeface="Arial"/>
                          <a:cs typeface="Arial"/>
                        </a:rPr>
                        <a:t>helpdesk.html</a:t>
                      </a:r>
                      <a:endParaRPr lang="en-US" sz="7000" dirty="0"/>
                    </a:p>
                  </a:txBody>
                  <a:tcPr marL="126114" marR="63057" marT="178309" marB="59436">
                    <a:solidFill>
                      <a:srgbClr val="010101"/>
                    </a:solid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812762203"/>
      </p:ext>
    </p:extLst>
  </p:cSld>
  <p:clrMap bg1="lt1" tx1="dk1" bg2="lt2" tx2="dk2" accent1="accent1" accent2="accent2" accent3="accent3" accent4="accent4" accent5="accent5" accent6="accent6" hlink="hlink" folHlink="folHlink"/>
  <p:sldLayoutIdLst>
    <p:sldLayoutId id="2147483658" r:id="rId1"/>
  </p:sldLayoutIdLst>
  <p:txStyles>
    <p:titleStyle>
      <a:lvl1pPr algn="ctr" defTabSz="3026696" rtl="0" eaLnBrk="1" latinLnBrk="0" hangingPunct="1">
        <a:spcBef>
          <a:spcPct val="0"/>
        </a:spcBef>
        <a:buNone/>
        <a:defRPr sz="6069" kern="1200">
          <a:solidFill>
            <a:schemeClr val="bg1"/>
          </a:solidFill>
          <a:latin typeface="Trebuchet MS" pitchFamily="34" charset="0"/>
          <a:ea typeface="+mj-ea"/>
          <a:cs typeface="+mj-cs"/>
        </a:defRPr>
      </a:lvl1pPr>
    </p:titleStyle>
    <p:bodyStyle>
      <a:lvl1pPr marL="1135011" indent="-1135011" algn="l" defTabSz="3026696" rtl="0" eaLnBrk="1" latinLnBrk="0" hangingPunct="1">
        <a:spcBef>
          <a:spcPct val="20000"/>
        </a:spcBef>
        <a:buFont typeface="Arial" pitchFamily="34" charset="0"/>
        <a:buChar char="•"/>
        <a:defRPr sz="10620" kern="1200">
          <a:solidFill>
            <a:schemeClr val="tx1"/>
          </a:solidFill>
          <a:latin typeface="+mn-lt"/>
          <a:ea typeface="+mn-ea"/>
          <a:cs typeface="+mn-cs"/>
        </a:defRPr>
      </a:lvl1pPr>
      <a:lvl2pPr marL="2459191" indent="-945842" algn="l" defTabSz="3026696" rtl="0" eaLnBrk="1" latinLnBrk="0" hangingPunct="1">
        <a:spcBef>
          <a:spcPct val="20000"/>
        </a:spcBef>
        <a:buFont typeface="Arial" pitchFamily="34" charset="0"/>
        <a:buChar char="–"/>
        <a:defRPr sz="9310" kern="1200">
          <a:solidFill>
            <a:schemeClr val="tx1"/>
          </a:solidFill>
          <a:latin typeface="+mn-lt"/>
          <a:ea typeface="+mn-ea"/>
          <a:cs typeface="+mn-cs"/>
        </a:defRPr>
      </a:lvl2pPr>
      <a:lvl3pPr marL="3783370" indent="-756674" algn="l" defTabSz="3026696" rtl="0" eaLnBrk="1" latinLnBrk="0" hangingPunct="1">
        <a:spcBef>
          <a:spcPct val="20000"/>
        </a:spcBef>
        <a:buFont typeface="Arial" pitchFamily="34" charset="0"/>
        <a:buChar char="•"/>
        <a:defRPr sz="8000" kern="1200">
          <a:solidFill>
            <a:schemeClr val="tx1"/>
          </a:solidFill>
          <a:latin typeface="+mn-lt"/>
          <a:ea typeface="+mn-ea"/>
          <a:cs typeface="+mn-cs"/>
        </a:defRPr>
      </a:lvl3pPr>
      <a:lvl4pPr marL="5296718" indent="-756674" algn="l" defTabSz="3026696" rtl="0" eaLnBrk="1" latinLnBrk="0" hangingPunct="1">
        <a:spcBef>
          <a:spcPct val="20000"/>
        </a:spcBef>
        <a:buFont typeface="Arial" pitchFamily="34" charset="0"/>
        <a:buChar char="–"/>
        <a:defRPr sz="6620" kern="1200">
          <a:solidFill>
            <a:schemeClr val="tx1"/>
          </a:solidFill>
          <a:latin typeface="+mn-lt"/>
          <a:ea typeface="+mn-ea"/>
          <a:cs typeface="+mn-cs"/>
        </a:defRPr>
      </a:lvl4pPr>
      <a:lvl5pPr marL="6810065" indent="-756674" algn="l" defTabSz="3026696" rtl="0" eaLnBrk="1" latinLnBrk="0" hangingPunct="1">
        <a:spcBef>
          <a:spcPct val="20000"/>
        </a:spcBef>
        <a:buFont typeface="Arial" pitchFamily="34" charset="0"/>
        <a:buChar char="»"/>
        <a:defRPr sz="6620" kern="1200">
          <a:solidFill>
            <a:schemeClr val="tx1"/>
          </a:solidFill>
          <a:latin typeface="+mn-lt"/>
          <a:ea typeface="+mn-ea"/>
          <a:cs typeface="+mn-cs"/>
        </a:defRPr>
      </a:lvl5pPr>
      <a:lvl6pPr marL="8323413" indent="-756674" algn="l" defTabSz="3026696" rtl="0" eaLnBrk="1" latinLnBrk="0" hangingPunct="1">
        <a:spcBef>
          <a:spcPct val="20000"/>
        </a:spcBef>
        <a:buFont typeface="Arial" pitchFamily="34" charset="0"/>
        <a:buChar char="•"/>
        <a:defRPr sz="6620" kern="1200">
          <a:solidFill>
            <a:schemeClr val="tx1"/>
          </a:solidFill>
          <a:latin typeface="+mn-lt"/>
          <a:ea typeface="+mn-ea"/>
          <a:cs typeface="+mn-cs"/>
        </a:defRPr>
      </a:lvl6pPr>
      <a:lvl7pPr marL="9836760" indent="-756674" algn="l" defTabSz="3026696" rtl="0" eaLnBrk="1" latinLnBrk="0" hangingPunct="1">
        <a:spcBef>
          <a:spcPct val="20000"/>
        </a:spcBef>
        <a:buFont typeface="Arial" pitchFamily="34" charset="0"/>
        <a:buChar char="•"/>
        <a:defRPr sz="6620" kern="1200">
          <a:solidFill>
            <a:schemeClr val="tx1"/>
          </a:solidFill>
          <a:latin typeface="+mn-lt"/>
          <a:ea typeface="+mn-ea"/>
          <a:cs typeface="+mn-cs"/>
        </a:defRPr>
      </a:lvl7pPr>
      <a:lvl8pPr marL="11350109" indent="-756674" algn="l" defTabSz="3026696" rtl="0" eaLnBrk="1" latinLnBrk="0" hangingPunct="1">
        <a:spcBef>
          <a:spcPct val="20000"/>
        </a:spcBef>
        <a:buFont typeface="Arial" pitchFamily="34" charset="0"/>
        <a:buChar char="•"/>
        <a:defRPr sz="6620" kern="1200">
          <a:solidFill>
            <a:schemeClr val="tx1"/>
          </a:solidFill>
          <a:latin typeface="+mn-lt"/>
          <a:ea typeface="+mn-ea"/>
          <a:cs typeface="+mn-cs"/>
        </a:defRPr>
      </a:lvl8pPr>
      <a:lvl9pPr marL="12863456" indent="-756674" algn="l" defTabSz="3026696" rtl="0" eaLnBrk="1" latinLnBrk="0" hangingPunct="1">
        <a:spcBef>
          <a:spcPct val="20000"/>
        </a:spcBef>
        <a:buFont typeface="Arial" pitchFamily="34" charset="0"/>
        <a:buChar char="•"/>
        <a:defRPr sz="6620" kern="1200">
          <a:solidFill>
            <a:schemeClr val="tx1"/>
          </a:solidFill>
          <a:latin typeface="+mn-lt"/>
          <a:ea typeface="+mn-ea"/>
          <a:cs typeface="+mn-cs"/>
        </a:defRPr>
      </a:lvl9pPr>
    </p:bodyStyle>
    <p:otherStyle>
      <a:defPPr>
        <a:defRPr lang="en-US"/>
      </a:defPPr>
      <a:lvl1pPr marL="0" algn="l" defTabSz="3026696" rtl="0" eaLnBrk="1" latinLnBrk="0" hangingPunct="1">
        <a:defRPr sz="5931" kern="1200">
          <a:solidFill>
            <a:schemeClr val="tx1"/>
          </a:solidFill>
          <a:latin typeface="+mn-lt"/>
          <a:ea typeface="+mn-ea"/>
          <a:cs typeface="+mn-cs"/>
        </a:defRPr>
      </a:lvl1pPr>
      <a:lvl2pPr marL="1513348" algn="l" defTabSz="3026696" rtl="0" eaLnBrk="1" latinLnBrk="0" hangingPunct="1">
        <a:defRPr sz="5931" kern="1200">
          <a:solidFill>
            <a:schemeClr val="tx1"/>
          </a:solidFill>
          <a:latin typeface="+mn-lt"/>
          <a:ea typeface="+mn-ea"/>
          <a:cs typeface="+mn-cs"/>
        </a:defRPr>
      </a:lvl2pPr>
      <a:lvl3pPr marL="3026696" algn="l" defTabSz="3026696" rtl="0" eaLnBrk="1" latinLnBrk="0" hangingPunct="1">
        <a:defRPr sz="5931" kern="1200">
          <a:solidFill>
            <a:schemeClr val="tx1"/>
          </a:solidFill>
          <a:latin typeface="+mn-lt"/>
          <a:ea typeface="+mn-ea"/>
          <a:cs typeface="+mn-cs"/>
        </a:defRPr>
      </a:lvl3pPr>
      <a:lvl4pPr marL="4540043" algn="l" defTabSz="3026696" rtl="0" eaLnBrk="1" latinLnBrk="0" hangingPunct="1">
        <a:defRPr sz="5931" kern="1200">
          <a:solidFill>
            <a:schemeClr val="tx1"/>
          </a:solidFill>
          <a:latin typeface="+mn-lt"/>
          <a:ea typeface="+mn-ea"/>
          <a:cs typeface="+mn-cs"/>
        </a:defRPr>
      </a:lvl4pPr>
      <a:lvl5pPr marL="6053391" algn="l" defTabSz="3026696" rtl="0" eaLnBrk="1" latinLnBrk="0" hangingPunct="1">
        <a:defRPr sz="5931" kern="1200">
          <a:solidFill>
            <a:schemeClr val="tx1"/>
          </a:solidFill>
          <a:latin typeface="+mn-lt"/>
          <a:ea typeface="+mn-ea"/>
          <a:cs typeface="+mn-cs"/>
        </a:defRPr>
      </a:lvl5pPr>
      <a:lvl6pPr marL="7566740" algn="l" defTabSz="3026696" rtl="0" eaLnBrk="1" latinLnBrk="0" hangingPunct="1">
        <a:defRPr sz="5931" kern="1200">
          <a:solidFill>
            <a:schemeClr val="tx1"/>
          </a:solidFill>
          <a:latin typeface="+mn-lt"/>
          <a:ea typeface="+mn-ea"/>
          <a:cs typeface="+mn-cs"/>
        </a:defRPr>
      </a:lvl6pPr>
      <a:lvl7pPr marL="9080087" algn="l" defTabSz="3026696" rtl="0" eaLnBrk="1" latinLnBrk="0" hangingPunct="1">
        <a:defRPr sz="5931" kern="1200">
          <a:solidFill>
            <a:schemeClr val="tx1"/>
          </a:solidFill>
          <a:latin typeface="+mn-lt"/>
          <a:ea typeface="+mn-ea"/>
          <a:cs typeface="+mn-cs"/>
        </a:defRPr>
      </a:lvl7pPr>
      <a:lvl8pPr marL="10593434" algn="l" defTabSz="3026696" rtl="0" eaLnBrk="1" latinLnBrk="0" hangingPunct="1">
        <a:defRPr sz="5931" kern="1200">
          <a:solidFill>
            <a:schemeClr val="tx1"/>
          </a:solidFill>
          <a:latin typeface="+mn-lt"/>
          <a:ea typeface="+mn-ea"/>
          <a:cs typeface="+mn-cs"/>
        </a:defRPr>
      </a:lvl8pPr>
      <a:lvl9pPr marL="12106783" algn="l" defTabSz="3026696" rtl="0" eaLnBrk="1" latinLnBrk="0" hangingPunct="1">
        <a:defRPr sz="5931"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351" userDrawn="1">
          <p15:clr>
            <a:srgbClr val="F26B43"/>
          </p15:clr>
        </p15:guide>
        <p15:guide id="2" userDrawn="1">
          <p15:clr>
            <a:srgbClr val="F26B43"/>
          </p15:clr>
        </p15:guide>
        <p15:guide id="3" pos="19066" userDrawn="1">
          <p15:clr>
            <a:srgbClr val="F26B43"/>
          </p15:clr>
        </p15:guide>
        <p15:guide id="4" orient="horz" pos="2627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BF9F9"/>
        </a:solidFill>
        <a:effectLst/>
      </p:bgPr>
    </p:bg>
    <p:spTree>
      <p:nvGrpSpPr>
        <p:cNvPr id="1" name=""/>
        <p:cNvGrpSpPr/>
        <p:nvPr/>
      </p:nvGrpSpPr>
      <p:grpSpPr>
        <a:xfrm>
          <a:off x="0" y="0"/>
          <a:ext cx="0" cy="0"/>
          <a:chOff x="0" y="0"/>
          <a:chExt cx="0" cy="0"/>
        </a:xfrm>
      </p:grpSpPr>
      <p:sp>
        <p:nvSpPr>
          <p:cNvPr id="28" name="Snip and Round Single Corner Rectangle 27">
            <a:extLst>
              <a:ext uri="{FF2B5EF4-FFF2-40B4-BE49-F238E27FC236}">
                <a16:creationId xmlns:a16="http://schemas.microsoft.com/office/drawing/2014/main" id="{DF90980F-906D-0BE8-4309-66318DE60EE4}"/>
              </a:ext>
            </a:extLst>
          </p:cNvPr>
          <p:cNvSpPr/>
          <p:nvPr userDrawn="1"/>
        </p:nvSpPr>
        <p:spPr>
          <a:xfrm rot="5400000">
            <a:off x="-11197324" y="17024234"/>
            <a:ext cx="36974628" cy="14579991"/>
          </a:xfrm>
          <a:prstGeom prst="snipRoundRect">
            <a:avLst>
              <a:gd name="adj1" fmla="val 10281"/>
              <a:gd name="adj2" fmla="val 0"/>
            </a:avLst>
          </a:prstGeom>
          <a:solidFill>
            <a:srgbClr val="DEF1F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931" dirty="0"/>
          </a:p>
        </p:txBody>
      </p:sp>
      <p:sp>
        <p:nvSpPr>
          <p:cNvPr id="29" name="Snip and Round Single Corner Rectangle 28">
            <a:extLst>
              <a:ext uri="{FF2B5EF4-FFF2-40B4-BE49-F238E27FC236}">
                <a16:creationId xmlns:a16="http://schemas.microsoft.com/office/drawing/2014/main" id="{5F1485CD-B5CB-DC2A-F72A-E7766A8C63EA}"/>
              </a:ext>
            </a:extLst>
          </p:cNvPr>
          <p:cNvSpPr/>
          <p:nvPr userDrawn="1"/>
        </p:nvSpPr>
        <p:spPr>
          <a:xfrm rot="5400000">
            <a:off x="4491727" y="16955031"/>
            <a:ext cx="36974628" cy="14576468"/>
          </a:xfrm>
          <a:prstGeom prst="snipRoundRect">
            <a:avLst>
              <a:gd name="adj1" fmla="val 10017"/>
              <a:gd name="adj2" fmla="val 0"/>
            </a:avLst>
          </a:prstGeom>
          <a:solidFill>
            <a:srgbClr val="DEF1F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931"/>
          </a:p>
        </p:txBody>
      </p:sp>
      <p:sp>
        <p:nvSpPr>
          <p:cNvPr id="22" name="Snip and Round Single Corner Rectangle 15">
            <a:extLst>
              <a:ext uri="{FF2B5EF4-FFF2-40B4-BE49-F238E27FC236}">
                <a16:creationId xmlns:a16="http://schemas.microsoft.com/office/drawing/2014/main" id="{7D597F37-0290-1BBA-C003-77B1540BADB4}"/>
              </a:ext>
            </a:extLst>
          </p:cNvPr>
          <p:cNvSpPr/>
          <p:nvPr userDrawn="1"/>
        </p:nvSpPr>
        <p:spPr>
          <a:xfrm rot="10800000" flipV="1">
            <a:off x="0" y="41700293"/>
            <a:ext cx="28667451" cy="1093945"/>
          </a:xfrm>
          <a:custGeom>
            <a:avLst/>
            <a:gdLst>
              <a:gd name="connsiteX0" fmla="*/ 419100 w 41571263"/>
              <a:gd name="connsiteY0" fmla="*/ 0 h 838200"/>
              <a:gd name="connsiteX1" fmla="*/ 41571263 w 41571263"/>
              <a:gd name="connsiteY1" fmla="*/ 0 h 838200"/>
              <a:gd name="connsiteX2" fmla="*/ 41571263 w 41571263"/>
              <a:gd name="connsiteY2" fmla="*/ 0 h 838200"/>
              <a:gd name="connsiteX3" fmla="*/ 41571263 w 41571263"/>
              <a:gd name="connsiteY3" fmla="*/ 838200 h 838200"/>
              <a:gd name="connsiteX4" fmla="*/ 0 w 41571263"/>
              <a:gd name="connsiteY4" fmla="*/ 838200 h 838200"/>
              <a:gd name="connsiteX5" fmla="*/ 0 w 41571263"/>
              <a:gd name="connsiteY5" fmla="*/ 419100 h 838200"/>
              <a:gd name="connsiteX6" fmla="*/ 419100 w 41571263"/>
              <a:gd name="connsiteY6" fmla="*/ 0 h 838200"/>
              <a:gd name="connsiteX0" fmla="*/ 968398 w 41571263"/>
              <a:gd name="connsiteY0" fmla="*/ 0 h 841490"/>
              <a:gd name="connsiteX1" fmla="*/ 41571263 w 41571263"/>
              <a:gd name="connsiteY1" fmla="*/ 3290 h 841490"/>
              <a:gd name="connsiteX2" fmla="*/ 41571263 w 41571263"/>
              <a:gd name="connsiteY2" fmla="*/ 3290 h 841490"/>
              <a:gd name="connsiteX3" fmla="*/ 41571263 w 41571263"/>
              <a:gd name="connsiteY3" fmla="*/ 841490 h 841490"/>
              <a:gd name="connsiteX4" fmla="*/ 0 w 41571263"/>
              <a:gd name="connsiteY4" fmla="*/ 841490 h 841490"/>
              <a:gd name="connsiteX5" fmla="*/ 0 w 41571263"/>
              <a:gd name="connsiteY5" fmla="*/ 422390 h 841490"/>
              <a:gd name="connsiteX6" fmla="*/ 968398 w 41571263"/>
              <a:gd name="connsiteY6" fmla="*/ 0 h 841490"/>
              <a:gd name="connsiteX0" fmla="*/ 968398 w 41571263"/>
              <a:gd name="connsiteY0" fmla="*/ 0 h 841490"/>
              <a:gd name="connsiteX1" fmla="*/ 41571263 w 41571263"/>
              <a:gd name="connsiteY1" fmla="*/ 3290 h 841490"/>
              <a:gd name="connsiteX2" fmla="*/ 41571263 w 41571263"/>
              <a:gd name="connsiteY2" fmla="*/ 3290 h 841490"/>
              <a:gd name="connsiteX3" fmla="*/ 41571263 w 41571263"/>
              <a:gd name="connsiteY3" fmla="*/ 841490 h 841490"/>
              <a:gd name="connsiteX4" fmla="*/ 0 w 41571263"/>
              <a:gd name="connsiteY4" fmla="*/ 841490 h 841490"/>
              <a:gd name="connsiteX5" fmla="*/ 6579 w 41571263"/>
              <a:gd name="connsiteY5" fmla="*/ 836830 h 841490"/>
              <a:gd name="connsiteX6" fmla="*/ 968398 w 41571263"/>
              <a:gd name="connsiteY6" fmla="*/ 0 h 841490"/>
              <a:gd name="connsiteX0" fmla="*/ 968398 w 41571263"/>
              <a:gd name="connsiteY0" fmla="*/ 0 h 841490"/>
              <a:gd name="connsiteX1" fmla="*/ 41571263 w 41571263"/>
              <a:gd name="connsiteY1" fmla="*/ 3290 h 841490"/>
              <a:gd name="connsiteX2" fmla="*/ 41571263 w 41571263"/>
              <a:gd name="connsiteY2" fmla="*/ 3290 h 841490"/>
              <a:gd name="connsiteX3" fmla="*/ 41571263 w 41571263"/>
              <a:gd name="connsiteY3" fmla="*/ 841490 h 841490"/>
              <a:gd name="connsiteX4" fmla="*/ 0 w 41571263"/>
              <a:gd name="connsiteY4" fmla="*/ 841490 h 841490"/>
              <a:gd name="connsiteX5" fmla="*/ 6579 w 41571263"/>
              <a:gd name="connsiteY5" fmla="*/ 836830 h 841490"/>
              <a:gd name="connsiteX6" fmla="*/ 968398 w 41571263"/>
              <a:gd name="connsiteY6" fmla="*/ 0 h 841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71263" h="841490">
                <a:moveTo>
                  <a:pt x="968398" y="0"/>
                </a:moveTo>
                <a:lnTo>
                  <a:pt x="41571263" y="3290"/>
                </a:lnTo>
                <a:lnTo>
                  <a:pt x="41571263" y="3290"/>
                </a:lnTo>
                <a:lnTo>
                  <a:pt x="41571263" y="841490"/>
                </a:lnTo>
                <a:lnTo>
                  <a:pt x="0" y="841490"/>
                </a:lnTo>
                <a:lnTo>
                  <a:pt x="6579" y="836830"/>
                </a:lnTo>
                <a:cubicBezTo>
                  <a:pt x="52628" y="184348"/>
                  <a:pt x="736935" y="0"/>
                  <a:pt x="968398" y="0"/>
                </a:cubicBezTo>
                <a:close/>
              </a:path>
            </a:pathLst>
          </a:custGeom>
          <a:gradFill>
            <a:gsLst>
              <a:gs pos="0">
                <a:srgbClr val="6D2C8E"/>
              </a:gs>
              <a:gs pos="100000">
                <a:srgbClr val="DA0D89"/>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931"/>
          </a:p>
        </p:txBody>
      </p:sp>
      <p:sp>
        <p:nvSpPr>
          <p:cNvPr id="23" name="Text Box 14">
            <a:extLst>
              <a:ext uri="{FF2B5EF4-FFF2-40B4-BE49-F238E27FC236}">
                <a16:creationId xmlns:a16="http://schemas.microsoft.com/office/drawing/2014/main" id="{D6BE2130-FE0A-6BE4-32AD-7DCE7AA1251B}"/>
              </a:ext>
            </a:extLst>
          </p:cNvPr>
          <p:cNvSpPr txBox="1">
            <a:spLocks noChangeArrowheads="1"/>
          </p:cNvSpPr>
          <p:nvPr userDrawn="1"/>
        </p:nvSpPr>
        <p:spPr bwMode="auto">
          <a:xfrm>
            <a:off x="1080811" y="42108499"/>
            <a:ext cx="1734063" cy="235507"/>
          </a:xfrm>
          <a:prstGeom prst="rect">
            <a:avLst/>
          </a:prstGeom>
          <a:noFill/>
          <a:ln w="9525">
            <a:noFill/>
            <a:miter lim="800000"/>
            <a:headEnd/>
            <a:tailEnd/>
          </a:ln>
          <a:effectLst/>
        </p:spPr>
        <p:txBody>
          <a:bodyPr lIns="62934" tIns="31461" rIns="62934" bIns="31461">
            <a:spAutoFit/>
          </a:bodyPr>
          <a:lstStyle/>
          <a:p>
            <a:pPr eaLnBrk="0" hangingPunct="0">
              <a:lnSpc>
                <a:spcPct val="65000"/>
              </a:lnSpc>
              <a:spcBef>
                <a:spcPct val="50000"/>
              </a:spcBef>
              <a:defRPr/>
            </a:pPr>
            <a:r>
              <a:rPr lang="en-US" sz="345" b="1" dirty="0">
                <a:solidFill>
                  <a:schemeClr val="bg1">
                    <a:lumMod val="75000"/>
                  </a:schemeClr>
                </a:solidFill>
                <a:latin typeface="Arial" charset="0"/>
              </a:rPr>
              <a:t>RESEARCH POSTER PRESENTATION DESIGN © 2025</a:t>
            </a:r>
          </a:p>
          <a:p>
            <a:pPr eaLnBrk="0" hangingPunct="0">
              <a:lnSpc>
                <a:spcPct val="65000"/>
              </a:lnSpc>
              <a:spcBef>
                <a:spcPct val="50000"/>
              </a:spcBef>
              <a:defRPr/>
            </a:pPr>
            <a:r>
              <a:rPr lang="en-US" sz="759" b="1" dirty="0">
                <a:solidFill>
                  <a:schemeClr val="bg1">
                    <a:lumMod val="75000"/>
                  </a:schemeClr>
                </a:solidFill>
                <a:latin typeface="Arial" charset="0"/>
              </a:rPr>
              <a:t>www.PosterPresentations.com</a:t>
            </a:r>
          </a:p>
        </p:txBody>
      </p:sp>
      <p:grpSp>
        <p:nvGrpSpPr>
          <p:cNvPr id="24" name="Group 23">
            <a:extLst>
              <a:ext uri="{FF2B5EF4-FFF2-40B4-BE49-F238E27FC236}">
                <a16:creationId xmlns:a16="http://schemas.microsoft.com/office/drawing/2014/main" id="{A18D07EB-42AC-3B08-31F6-0AE746393F34}"/>
              </a:ext>
            </a:extLst>
          </p:cNvPr>
          <p:cNvGrpSpPr/>
          <p:nvPr userDrawn="1"/>
        </p:nvGrpSpPr>
        <p:grpSpPr>
          <a:xfrm>
            <a:off x="-3" y="3"/>
            <a:ext cx="30267275" cy="5386169"/>
            <a:chOff x="1" y="-4527"/>
            <a:chExt cx="43891200" cy="4708346"/>
          </a:xfrm>
        </p:grpSpPr>
        <p:sp>
          <p:nvSpPr>
            <p:cNvPr id="25" name="Snip and Round Single Corner Rectangle 24">
              <a:extLst>
                <a:ext uri="{FF2B5EF4-FFF2-40B4-BE49-F238E27FC236}">
                  <a16:creationId xmlns:a16="http://schemas.microsoft.com/office/drawing/2014/main" id="{4DE98088-1CE1-FC6D-F78D-CAC46E32EEC5}"/>
                </a:ext>
              </a:extLst>
            </p:cNvPr>
            <p:cNvSpPr/>
            <p:nvPr userDrawn="1"/>
          </p:nvSpPr>
          <p:spPr>
            <a:xfrm flipV="1">
              <a:off x="1" y="-4527"/>
              <a:ext cx="43891200" cy="4708346"/>
            </a:xfrm>
            <a:prstGeom prst="snipRoundRect">
              <a:avLst>
                <a:gd name="adj1" fmla="val 50000"/>
                <a:gd name="adj2" fmla="val 16667"/>
              </a:avLst>
            </a:prstGeom>
            <a:gradFill>
              <a:gsLst>
                <a:gs pos="0">
                  <a:srgbClr val="6D2C8E"/>
                </a:gs>
                <a:gs pos="100000">
                  <a:srgbClr val="DA0D89"/>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931"/>
            </a:p>
          </p:txBody>
        </p:sp>
        <p:sp>
          <p:nvSpPr>
            <p:cNvPr id="26" name="Rectangle 5">
              <a:extLst>
                <a:ext uri="{FF2B5EF4-FFF2-40B4-BE49-F238E27FC236}">
                  <a16:creationId xmlns:a16="http://schemas.microsoft.com/office/drawing/2014/main" id="{65CB47E9-5B97-ECBA-1248-589C4E907295}"/>
                </a:ext>
              </a:extLst>
            </p:cNvPr>
            <p:cNvSpPr/>
            <p:nvPr userDrawn="1"/>
          </p:nvSpPr>
          <p:spPr>
            <a:xfrm>
              <a:off x="35918534" y="-4527"/>
              <a:ext cx="7972667" cy="4708346"/>
            </a:xfrm>
            <a:custGeom>
              <a:avLst/>
              <a:gdLst>
                <a:gd name="connsiteX0" fmla="*/ 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0 w 7968343"/>
                <a:gd name="connsiteY4" fmla="*/ 0 h 4917131"/>
                <a:gd name="connsiteX0" fmla="*/ 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0 w 7968343"/>
                <a:gd name="connsiteY4" fmla="*/ 0 h 4917131"/>
                <a:gd name="connsiteX0" fmla="*/ 594360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5943600 w 7968343"/>
                <a:gd name="connsiteY4" fmla="*/ 0 h 4917131"/>
                <a:gd name="connsiteX0" fmla="*/ 594360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5943600 w 7968343"/>
                <a:gd name="connsiteY4" fmla="*/ 0 h 4917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68343" h="4917131">
                  <a:moveTo>
                    <a:pt x="5943600" y="0"/>
                  </a:moveTo>
                  <a:lnTo>
                    <a:pt x="7968343" y="0"/>
                  </a:lnTo>
                  <a:lnTo>
                    <a:pt x="7968343" y="4917131"/>
                  </a:lnTo>
                  <a:lnTo>
                    <a:pt x="0" y="4917131"/>
                  </a:lnTo>
                  <a:lnTo>
                    <a:pt x="5943600" y="0"/>
                  </a:lnTo>
                  <a:close/>
                </a:path>
              </a:pathLst>
            </a:custGeom>
            <a:solidFill>
              <a:srgbClr val="31318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931">
                <a:ln>
                  <a:noFill/>
                </a:ln>
              </a:endParaRPr>
            </a:p>
          </p:txBody>
        </p:sp>
        <p:sp>
          <p:nvSpPr>
            <p:cNvPr id="27" name="Rectangle 5">
              <a:extLst>
                <a:ext uri="{FF2B5EF4-FFF2-40B4-BE49-F238E27FC236}">
                  <a16:creationId xmlns:a16="http://schemas.microsoft.com/office/drawing/2014/main" id="{B7A25947-2385-BF20-0C53-426DEB2E14F1}"/>
                </a:ext>
              </a:extLst>
            </p:cNvPr>
            <p:cNvSpPr/>
            <p:nvPr userDrawn="1"/>
          </p:nvSpPr>
          <p:spPr>
            <a:xfrm>
              <a:off x="41571286" y="1367073"/>
              <a:ext cx="2319915" cy="3336745"/>
            </a:xfrm>
            <a:custGeom>
              <a:avLst/>
              <a:gdLst>
                <a:gd name="connsiteX0" fmla="*/ 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0 w 7968343"/>
                <a:gd name="connsiteY4" fmla="*/ 0 h 4917131"/>
                <a:gd name="connsiteX0" fmla="*/ 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0 w 7968343"/>
                <a:gd name="connsiteY4" fmla="*/ 0 h 4917131"/>
                <a:gd name="connsiteX0" fmla="*/ 594360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5943600 w 7968343"/>
                <a:gd name="connsiteY4" fmla="*/ 0 h 4917131"/>
                <a:gd name="connsiteX0" fmla="*/ 594360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5943600 w 7968343"/>
                <a:gd name="connsiteY4" fmla="*/ 0 h 4917131"/>
                <a:gd name="connsiteX0" fmla="*/ 0 w 7968343"/>
                <a:gd name="connsiteY0" fmla="*/ 4917131 h 4917131"/>
                <a:gd name="connsiteX1" fmla="*/ 7968343 w 7968343"/>
                <a:gd name="connsiteY1" fmla="*/ 0 h 4917131"/>
                <a:gd name="connsiteX2" fmla="*/ 7968343 w 7968343"/>
                <a:gd name="connsiteY2" fmla="*/ 4917131 h 4917131"/>
                <a:gd name="connsiteX3" fmla="*/ 0 w 7968343"/>
                <a:gd name="connsiteY3" fmla="*/ 4917131 h 4917131"/>
                <a:gd name="connsiteX0" fmla="*/ 0 w 7968343"/>
                <a:gd name="connsiteY0" fmla="*/ 3512874 h 3512874"/>
                <a:gd name="connsiteX1" fmla="*/ 7968343 w 7968343"/>
                <a:gd name="connsiteY1" fmla="*/ 0 h 3512874"/>
                <a:gd name="connsiteX2" fmla="*/ 7968343 w 7968343"/>
                <a:gd name="connsiteY2" fmla="*/ 3512874 h 3512874"/>
                <a:gd name="connsiteX3" fmla="*/ 0 w 7968343"/>
                <a:gd name="connsiteY3" fmla="*/ 3512874 h 3512874"/>
                <a:gd name="connsiteX0" fmla="*/ 0 w 2253343"/>
                <a:gd name="connsiteY0" fmla="*/ 3545531 h 3545531"/>
                <a:gd name="connsiteX1" fmla="*/ 2253343 w 2253343"/>
                <a:gd name="connsiteY1" fmla="*/ 0 h 3545531"/>
                <a:gd name="connsiteX2" fmla="*/ 2253343 w 2253343"/>
                <a:gd name="connsiteY2" fmla="*/ 3512874 h 3545531"/>
                <a:gd name="connsiteX3" fmla="*/ 0 w 2253343"/>
                <a:gd name="connsiteY3" fmla="*/ 3545531 h 3545531"/>
                <a:gd name="connsiteX0" fmla="*/ 0 w 3135086"/>
                <a:gd name="connsiteY0" fmla="*/ 3545531 h 3545531"/>
                <a:gd name="connsiteX1" fmla="*/ 3135086 w 3135086"/>
                <a:gd name="connsiteY1" fmla="*/ 0 h 3545531"/>
                <a:gd name="connsiteX2" fmla="*/ 3135086 w 3135086"/>
                <a:gd name="connsiteY2" fmla="*/ 3512874 h 3545531"/>
                <a:gd name="connsiteX3" fmla="*/ 0 w 3135086"/>
                <a:gd name="connsiteY3" fmla="*/ 3545531 h 3545531"/>
                <a:gd name="connsiteX0" fmla="*/ 0 w 2318657"/>
                <a:gd name="connsiteY0" fmla="*/ 3545531 h 3545531"/>
                <a:gd name="connsiteX1" fmla="*/ 2318657 w 2318657"/>
                <a:gd name="connsiteY1" fmla="*/ 0 h 3545531"/>
                <a:gd name="connsiteX2" fmla="*/ 2318657 w 2318657"/>
                <a:gd name="connsiteY2" fmla="*/ 3512874 h 3545531"/>
                <a:gd name="connsiteX3" fmla="*/ 0 w 2318657"/>
                <a:gd name="connsiteY3" fmla="*/ 3545531 h 3545531"/>
              </a:gdLst>
              <a:ahLst/>
              <a:cxnLst>
                <a:cxn ang="0">
                  <a:pos x="connsiteX0" y="connsiteY0"/>
                </a:cxn>
                <a:cxn ang="0">
                  <a:pos x="connsiteX1" y="connsiteY1"/>
                </a:cxn>
                <a:cxn ang="0">
                  <a:pos x="connsiteX2" y="connsiteY2"/>
                </a:cxn>
                <a:cxn ang="0">
                  <a:pos x="connsiteX3" y="connsiteY3"/>
                </a:cxn>
              </a:cxnLst>
              <a:rect l="l" t="t" r="r" b="b"/>
              <a:pathLst>
                <a:path w="2318657" h="3545531">
                  <a:moveTo>
                    <a:pt x="0" y="3545531"/>
                  </a:moveTo>
                  <a:lnTo>
                    <a:pt x="2318657" y="0"/>
                  </a:lnTo>
                  <a:lnTo>
                    <a:pt x="2318657" y="3512874"/>
                  </a:lnTo>
                  <a:lnTo>
                    <a:pt x="0" y="3545531"/>
                  </a:lnTo>
                  <a:close/>
                </a:path>
              </a:pathLst>
            </a:custGeom>
            <a:solidFill>
              <a:srgbClr val="2540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931">
                <a:ln>
                  <a:noFill/>
                </a:ln>
              </a:endParaRPr>
            </a:p>
          </p:txBody>
        </p:sp>
      </p:grpSp>
      <p:graphicFrame>
        <p:nvGraphicFramePr>
          <p:cNvPr id="2" name="Table 1">
            <a:extLst>
              <a:ext uri="{FF2B5EF4-FFF2-40B4-BE49-F238E27FC236}">
                <a16:creationId xmlns:a16="http://schemas.microsoft.com/office/drawing/2014/main" id="{C6F6B1B2-37EE-F8BD-920D-467C0E8D1AEE}"/>
              </a:ext>
            </a:extLst>
          </p:cNvPr>
          <p:cNvGraphicFramePr>
            <a:graphicFrameLocks noGrp="1"/>
          </p:cNvGraphicFramePr>
          <p:nvPr userDrawn="1">
            <p:extLst>
              <p:ext uri="{D42A27DB-BD31-4B8C-83A1-F6EECF244321}">
                <p14:modId xmlns:p14="http://schemas.microsoft.com/office/powerpoint/2010/main" val="254344598"/>
              </p:ext>
            </p:extLst>
          </p:nvPr>
        </p:nvGraphicFramePr>
        <p:xfrm>
          <a:off x="-12779516" y="66158"/>
          <a:ext cx="12036287" cy="42858276"/>
        </p:xfrm>
        <a:graphic>
          <a:graphicData uri="http://schemas.openxmlformats.org/drawingml/2006/table">
            <a:tbl>
              <a:tblPr firstRow="1" bandRow="1">
                <a:tableStyleId>{5C22544A-7EE6-4342-B048-85BDC9FD1C3A}</a:tableStyleId>
              </a:tblPr>
              <a:tblGrid>
                <a:gridCol w="5161065">
                  <a:extLst>
                    <a:ext uri="{9D8B030D-6E8A-4147-A177-3AD203B41FA5}">
                      <a16:colId xmlns:a16="http://schemas.microsoft.com/office/drawing/2014/main" val="20000"/>
                    </a:ext>
                  </a:extLst>
                </a:gridCol>
                <a:gridCol w="6875222">
                  <a:extLst>
                    <a:ext uri="{9D8B030D-6E8A-4147-A177-3AD203B41FA5}">
                      <a16:colId xmlns:a16="http://schemas.microsoft.com/office/drawing/2014/main" val="20001"/>
                    </a:ext>
                  </a:extLst>
                </a:gridCol>
              </a:tblGrid>
              <a:tr h="1686801">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700" b="0" spc="600" dirty="0">
                          <a:solidFill>
                            <a:srgbClr val="1F3A4E"/>
                          </a:solidFill>
                          <a:latin typeface="Arial Black" panose="020B0A04020102020204" pitchFamily="34" charset="0"/>
                        </a:rPr>
                        <a:t>QUICK START GUIDE</a:t>
                      </a:r>
                      <a:br>
                        <a:rPr lang="en-US" sz="4700" b="0" spc="600" dirty="0">
                          <a:solidFill>
                            <a:srgbClr val="1F3A4E"/>
                          </a:solidFill>
                          <a:latin typeface="Arial Black" panose="020B0A04020102020204" pitchFamily="34" charset="0"/>
                        </a:rPr>
                      </a:br>
                      <a:r>
                        <a:rPr lang="en-US" sz="3600" b="1" spc="0" dirty="0">
                          <a:solidFill>
                            <a:srgbClr val="FF0000"/>
                          </a:solidFill>
                          <a:latin typeface="Trebuchet MS" pitchFamily="34" charset="0"/>
                        </a:rPr>
                        <a:t>(THIS SIDEBAR WILL APPEAR ON THE POSTER)</a:t>
                      </a:r>
                      <a:endParaRPr lang="en-US" sz="4700" b="1" spc="600" dirty="0">
                        <a:solidFill>
                          <a:schemeClr val="bg1"/>
                        </a:solidFill>
                        <a:latin typeface="Trebuchet MS" pitchFamily="34" charset="0"/>
                      </a:endParaRPr>
                    </a:p>
                  </a:txBody>
                  <a:tcPr marL="126114" marR="63057" marT="178309" marB="59436">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5338705">
                <a:tc gridSpan="2">
                  <a:txBody>
                    <a:bodyPr/>
                    <a:lstStyle/>
                    <a:p>
                      <a:pPr defTabSz="3765639"/>
                      <a:r>
                        <a:rPr lang="en-US" sz="2600" b="0" i="0" dirty="0">
                          <a:solidFill>
                            <a:srgbClr val="D9D9D9"/>
                          </a:solidFill>
                          <a:latin typeface="Arial"/>
                          <a:cs typeface="Arial"/>
                        </a:rPr>
                        <a:t>This PowerPoint template is designed to create a </a:t>
                      </a:r>
                      <a:r>
                        <a:rPr lang="en-US" sz="2600" b="1" i="0" dirty="0">
                          <a:solidFill>
                            <a:srgbClr val="FFC000"/>
                          </a:solidFill>
                          <a:latin typeface="Arial"/>
                          <a:cs typeface="Arial"/>
                        </a:rPr>
                        <a:t>36"x48" </a:t>
                      </a:r>
                      <a:r>
                        <a:rPr lang="en-US" sz="2600" b="0" i="0" dirty="0">
                          <a:solidFill>
                            <a:srgbClr val="D9D9D9"/>
                          </a:solidFill>
                          <a:latin typeface="Arial"/>
                          <a:cs typeface="Arial"/>
                        </a:rPr>
                        <a:t>research poster. Simply add your title, subtitle, text, tables, charts, and photos to customize your poster.</a:t>
                      </a:r>
                    </a:p>
                    <a:p>
                      <a:pPr defTabSz="3765639"/>
                      <a:endParaRPr lang="en-US" sz="2600" b="0" i="0" dirty="0">
                        <a:solidFill>
                          <a:srgbClr val="D9D9D9"/>
                        </a:solidFill>
                        <a:latin typeface="Arial"/>
                        <a:cs typeface="Arial"/>
                      </a:endParaRPr>
                    </a:p>
                    <a:p>
                      <a:pPr defTabSz="3765639"/>
                      <a:r>
                        <a:rPr lang="en-US" sz="2600" b="0" i="0" dirty="0">
                          <a:solidFill>
                            <a:srgbClr val="D9D9D9"/>
                          </a:solidFill>
                          <a:latin typeface="Arial"/>
                          <a:cs typeface="Arial"/>
                        </a:rPr>
                        <a:t>To assist you in the design process and address any poster-related questions, we offer a series of online tutorials. Visit </a:t>
                      </a:r>
                      <a:r>
                        <a:rPr lang="en-US" sz="2600" b="1" i="0" dirty="0" err="1">
                          <a:solidFill>
                            <a:srgbClr val="FFC000"/>
                          </a:solidFill>
                          <a:latin typeface="Arial"/>
                          <a:cs typeface="Arial"/>
                        </a:rPr>
                        <a:t>PosterPresentations.com</a:t>
                      </a:r>
                      <a:r>
                        <a:rPr lang="en-US" sz="2600" b="1" i="0" dirty="0">
                          <a:solidFill>
                            <a:srgbClr val="FFC000"/>
                          </a:solidFill>
                          <a:latin typeface="Arial"/>
                          <a:cs typeface="Arial"/>
                        </a:rPr>
                        <a:t> </a:t>
                      </a:r>
                      <a:r>
                        <a:rPr lang="en-US" sz="2600" b="0" i="0" dirty="0">
                          <a:solidFill>
                            <a:srgbClr val="D9D9D9"/>
                          </a:solidFill>
                          <a:latin typeface="Arial"/>
                          <a:cs typeface="Arial"/>
                        </a:rPr>
                        <a:t>and select the </a:t>
                      </a:r>
                      <a:r>
                        <a:rPr lang="en-US" sz="2600" b="1" i="0" dirty="0">
                          <a:solidFill>
                            <a:srgbClr val="FFC000"/>
                          </a:solidFill>
                          <a:latin typeface="Arial"/>
                          <a:cs typeface="Arial"/>
                        </a:rPr>
                        <a:t>Tutorials </a:t>
                      </a:r>
                      <a:r>
                        <a:rPr lang="en-US" sz="2600" b="0" i="0" dirty="0">
                          <a:solidFill>
                            <a:srgbClr val="D9D9D9"/>
                          </a:solidFill>
                          <a:latin typeface="Arial"/>
                          <a:cs typeface="Arial"/>
                        </a:rPr>
                        <a:t>tab for detailed guidance.</a:t>
                      </a:r>
                    </a:p>
                    <a:p>
                      <a:pPr defTabSz="3765639"/>
                      <a:endParaRPr lang="en-US" sz="2600" b="0" i="0" dirty="0">
                        <a:solidFill>
                          <a:srgbClr val="D9D9D9"/>
                        </a:solidFill>
                        <a:latin typeface="Arial"/>
                        <a:cs typeface="Arial"/>
                      </a:endParaRPr>
                    </a:p>
                    <a:p>
                      <a:pPr defTabSz="3765639"/>
                      <a:r>
                        <a:rPr lang="en-US" sz="2600" b="0" i="0" dirty="0">
                          <a:solidFill>
                            <a:srgbClr val="D9D9D9"/>
                          </a:solidFill>
                          <a:latin typeface="Arial"/>
                          <a:cs typeface="Arial"/>
                        </a:rPr>
                        <a:t>For same-day professional printing of your poster, go to </a:t>
                      </a:r>
                      <a:r>
                        <a:rPr lang="en-US" sz="2600" b="1" i="0" dirty="0" err="1">
                          <a:solidFill>
                            <a:srgbClr val="FFC000"/>
                          </a:solidFill>
                          <a:latin typeface="Arial"/>
                          <a:cs typeface="Arial"/>
                        </a:rPr>
                        <a:t>PosterPresentations.com</a:t>
                      </a:r>
                      <a:r>
                        <a:rPr lang="en-US" sz="2600" b="1" i="0" dirty="0">
                          <a:solidFill>
                            <a:srgbClr val="FFC000"/>
                          </a:solidFill>
                          <a:latin typeface="Arial"/>
                          <a:cs typeface="Arial"/>
                        </a:rPr>
                        <a:t> </a:t>
                      </a:r>
                      <a:r>
                        <a:rPr lang="en-US" sz="2600" b="0" i="0" dirty="0">
                          <a:solidFill>
                            <a:srgbClr val="D9D9D9"/>
                          </a:solidFill>
                          <a:latin typeface="Arial"/>
                          <a:cs typeface="Arial"/>
                        </a:rPr>
                        <a:t>and click on the ”</a:t>
                      </a:r>
                      <a:r>
                        <a:rPr lang="en-US" sz="2600" b="1" i="0" dirty="0">
                          <a:solidFill>
                            <a:srgbClr val="FFC000"/>
                          </a:solidFill>
                          <a:latin typeface="Arial"/>
                          <a:cs typeface="Arial"/>
                        </a:rPr>
                        <a:t>PRINT</a:t>
                      </a:r>
                      <a:r>
                        <a:rPr lang="en-US" sz="2600" b="0" i="0" dirty="0">
                          <a:solidFill>
                            <a:srgbClr val="D9D9D9"/>
                          </a:solidFill>
                          <a:latin typeface="Arial"/>
                          <a:cs typeface="Arial"/>
                        </a:rPr>
                        <a:t>” button or click on any of our poster options.</a:t>
                      </a:r>
                      <a:endParaRPr lang="en-US" sz="2600" b="0" dirty="0">
                        <a:solidFill>
                          <a:srgbClr val="D9D9D9"/>
                        </a:solidFill>
                        <a:latin typeface="Arial"/>
                        <a:cs typeface="Arial"/>
                      </a:endParaRPr>
                    </a:p>
                  </a:txBody>
                  <a:tcPr marL="126114" marR="63057" marT="178309" marB="59436">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5802938">
                <a:tc>
                  <a:txBody>
                    <a:bodyPr/>
                    <a:lstStyle/>
                    <a:p>
                      <a:pPr algn="ctr"/>
                      <a:endParaRPr lang="en-US" sz="2600" dirty="0">
                        <a:solidFill>
                          <a:srgbClr val="1F3A4E"/>
                        </a:solidFill>
                      </a:endParaRPr>
                    </a:p>
                    <a:p>
                      <a:pPr algn="ctr"/>
                      <a:endParaRPr lang="en-US" sz="2600" dirty="0">
                        <a:solidFill>
                          <a:srgbClr val="1F3A4E"/>
                        </a:solidFill>
                      </a:endParaRPr>
                    </a:p>
                    <a:p>
                      <a:pPr algn="ctr"/>
                      <a:r>
                        <a:rPr lang="en-US" sz="2600" dirty="0">
                          <a:solidFill>
                            <a:schemeClr val="bg1"/>
                          </a:solidFill>
                          <a:latin typeface="Arial" panose="020B0604020202020204" pitchFamily="34" charset="0"/>
                          <a:cs typeface="Arial" panose="020B0604020202020204" pitchFamily="34" charset="0"/>
                        </a:rPr>
                        <a:t>This is a template for a </a:t>
                      </a:r>
                    </a:p>
                    <a:p>
                      <a:pPr algn="ctr"/>
                      <a:r>
                        <a:rPr lang="en-US" sz="2600" dirty="0">
                          <a:solidFill>
                            <a:schemeClr val="bg1"/>
                          </a:solidFill>
                          <a:latin typeface="Arial" panose="020B0604020202020204" pitchFamily="34" charset="0"/>
                          <a:cs typeface="Arial" panose="020B0604020202020204" pitchFamily="34" charset="0"/>
                        </a:rPr>
                        <a:t>presentation poster</a:t>
                      </a:r>
                      <a:br>
                        <a:rPr lang="en-US" sz="2600" dirty="0">
                          <a:solidFill>
                            <a:schemeClr val="bg1"/>
                          </a:solidFill>
                          <a:latin typeface="Arial" panose="020B0604020202020204" pitchFamily="34" charset="0"/>
                          <a:cs typeface="Arial" panose="020B0604020202020204" pitchFamily="34" charset="0"/>
                        </a:rPr>
                      </a:br>
                      <a:r>
                        <a:rPr lang="en-US" sz="5600" b="1" dirty="0">
                          <a:solidFill>
                            <a:srgbClr val="FFC000"/>
                          </a:solidFill>
                          <a:latin typeface="Arial" panose="020B0604020202020204" pitchFamily="34" charset="0"/>
                          <a:cs typeface="Arial" panose="020B0604020202020204" pitchFamily="34" charset="0"/>
                        </a:rPr>
                        <a:t>A0</a:t>
                      </a:r>
                    </a:p>
                    <a:p>
                      <a:pPr marL="0" marR="0" indent="0" algn="ctr" defTabSz="5381713" rtl="0" eaLnBrk="1" fontAlgn="auto" latinLnBrk="0" hangingPunct="1">
                        <a:lnSpc>
                          <a:spcPct val="100000"/>
                        </a:lnSpc>
                        <a:spcBef>
                          <a:spcPts val="0"/>
                        </a:spcBef>
                        <a:spcAft>
                          <a:spcPts val="0"/>
                        </a:spcAft>
                        <a:buClrTx/>
                        <a:buSzTx/>
                        <a:buFontTx/>
                        <a:buNone/>
                        <a:tabLst/>
                        <a:defRPr/>
                      </a:pPr>
                      <a:br>
                        <a:rPr lang="en-US" sz="2600" dirty="0">
                          <a:solidFill>
                            <a:schemeClr val="bg1"/>
                          </a:solidFill>
                          <a:latin typeface="Arial" panose="020B0604020202020204" pitchFamily="34" charset="0"/>
                          <a:cs typeface="Arial" panose="020B0604020202020204" pitchFamily="34" charset="0"/>
                        </a:rPr>
                      </a:br>
                      <a:endParaRPr lang="en-US" sz="2600" dirty="0">
                        <a:solidFill>
                          <a:srgbClr val="1F3A4E"/>
                        </a:solidFill>
                      </a:endParaRPr>
                    </a:p>
                  </a:txBody>
                  <a:tcPr marL="63057" marR="63057" marT="59436" marB="59436">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3200" b="1" baseline="0" dirty="0">
                          <a:solidFill>
                            <a:srgbClr val="FFC000"/>
                          </a:solidFill>
                          <a:latin typeface="Arial" panose="020B0604020202020204" pitchFamily="34" charset="0"/>
                          <a:cs typeface="Arial" panose="020B0604020202020204" pitchFamily="34" charset="0"/>
                        </a:rPr>
                        <a:t>Important: Check the template size</a:t>
                      </a:r>
                      <a:br>
                        <a:rPr lang="en-US" sz="2600" b="0" baseline="0" dirty="0">
                          <a:solidFill>
                            <a:srgbClr val="FFC000"/>
                          </a:solidFill>
                          <a:latin typeface="Arial" panose="020B0604020202020204" pitchFamily="34" charset="0"/>
                          <a:cs typeface="Arial" panose="020B0604020202020204" pitchFamily="34" charset="0"/>
                        </a:rPr>
                      </a:br>
                      <a:r>
                        <a:rPr lang="en-US" sz="2600" b="0" baseline="0" dirty="0">
                          <a:solidFill>
                            <a:srgbClr val="D9D9D9"/>
                          </a:solidFill>
                          <a:latin typeface="Arial" panose="020B0604020202020204" pitchFamily="34" charset="0"/>
                          <a:cs typeface="Arial" panose="020B0604020202020204" pitchFamily="34" charset="0"/>
                        </a:rPr>
                        <a:t>Before starting your poster, ensure you have downloaded the correct template size to avoid printing issues.</a:t>
                      </a:r>
                    </a:p>
                    <a:p>
                      <a:pPr marL="0" marR="0" indent="0" algn="l" defTabSz="4388900" rtl="0" eaLnBrk="1" fontAlgn="auto" latinLnBrk="0" hangingPunct="1">
                        <a:lnSpc>
                          <a:spcPct val="100000"/>
                        </a:lnSpc>
                        <a:spcBef>
                          <a:spcPts val="0"/>
                        </a:spcBef>
                        <a:spcAft>
                          <a:spcPts val="0"/>
                        </a:spcAft>
                        <a:buClrTx/>
                        <a:buSzTx/>
                        <a:buFontTx/>
                        <a:buNone/>
                        <a:tabLst/>
                        <a:defRPr/>
                      </a:pPr>
                      <a:endParaRPr lang="en-US" sz="2600" b="0" baseline="0" dirty="0">
                        <a:solidFill>
                          <a:srgbClr val="D9D9D9"/>
                        </a:solidFill>
                        <a:latin typeface="Arial" panose="020B0604020202020204" pitchFamily="34" charset="0"/>
                        <a:cs typeface="Arial" panose="020B0604020202020204" pitchFamily="34" charset="0"/>
                      </a:endParaRPr>
                    </a:p>
                    <a:p>
                      <a:pPr marL="0" marR="0" indent="0" algn="l" defTabSz="4388900" rtl="0" eaLnBrk="1" fontAlgn="auto" latinLnBrk="0" hangingPunct="1">
                        <a:lnSpc>
                          <a:spcPct val="100000"/>
                        </a:lnSpc>
                        <a:spcBef>
                          <a:spcPts val="0"/>
                        </a:spcBef>
                        <a:spcAft>
                          <a:spcPts val="0"/>
                        </a:spcAft>
                        <a:buClrTx/>
                        <a:buSzTx/>
                        <a:buFontTx/>
                        <a:buNone/>
                        <a:tabLst/>
                        <a:defRPr/>
                      </a:pPr>
                      <a:r>
                        <a:rPr lang="en-US" sz="2600" b="0" baseline="0" dirty="0">
                          <a:solidFill>
                            <a:srgbClr val="D9D9D9"/>
                          </a:solidFill>
                          <a:latin typeface="Arial" panose="020B0604020202020204" pitchFamily="34" charset="0"/>
                          <a:cs typeface="Arial" panose="020B0604020202020204" pitchFamily="34" charset="0"/>
                        </a:rPr>
                        <a:t>This template can also be printed in the following sizes without distortion or additional formatting:</a:t>
                      </a:r>
                      <a:br>
                        <a:rPr lang="en-US" sz="2600" b="0" baseline="0" dirty="0">
                          <a:solidFill>
                            <a:srgbClr val="D9D9D9"/>
                          </a:solidFill>
                          <a:latin typeface="Arial" panose="020B0604020202020204" pitchFamily="34" charset="0"/>
                          <a:cs typeface="Arial" panose="020B0604020202020204" pitchFamily="34" charset="0"/>
                        </a:rPr>
                      </a:br>
                      <a:r>
                        <a:rPr lang="en-US" sz="2800" dirty="0">
                          <a:solidFill>
                            <a:srgbClr val="FFC000"/>
                          </a:solidFill>
                          <a:latin typeface="Arial" panose="020B0604020202020204" pitchFamily="34" charset="0"/>
                          <a:cs typeface="Arial" panose="020B0604020202020204" pitchFamily="34" charset="0"/>
                        </a:rPr>
                        <a:t>841mm x 1189mm</a:t>
                      </a:r>
                    </a:p>
                    <a:p>
                      <a:pPr marL="0" marR="0" indent="0" algn="l" defTabSz="4388900" rtl="0" eaLnBrk="1" fontAlgn="auto" latinLnBrk="0" hangingPunct="1">
                        <a:lnSpc>
                          <a:spcPct val="100000"/>
                        </a:lnSpc>
                        <a:spcBef>
                          <a:spcPts val="0"/>
                        </a:spcBef>
                        <a:spcAft>
                          <a:spcPts val="0"/>
                        </a:spcAft>
                        <a:buClrTx/>
                        <a:buSzTx/>
                        <a:buFontTx/>
                        <a:buNone/>
                        <a:tabLst/>
                        <a:defRPr/>
                      </a:pPr>
                      <a:r>
                        <a:rPr lang="en-US" sz="2800" dirty="0">
                          <a:solidFill>
                            <a:srgbClr val="FFC000"/>
                          </a:solidFill>
                          <a:latin typeface="Arial" panose="020B0604020202020204" pitchFamily="34" charset="0"/>
                          <a:cs typeface="Arial" panose="020B0604020202020204" pitchFamily="34" charset="0"/>
                        </a:rPr>
                        <a:t>33.11 x 46.81 inches</a:t>
                      </a:r>
                      <a:endParaRPr lang="en-US" sz="2600" b="0" baseline="0" dirty="0">
                        <a:solidFill>
                          <a:srgbClr val="FFC000"/>
                        </a:solidFill>
                        <a:latin typeface="Arial" panose="020B0604020202020204" pitchFamily="34" charset="0"/>
                        <a:cs typeface="Arial" panose="020B0604020202020204" pitchFamily="34" charset="0"/>
                      </a:endParaRPr>
                    </a:p>
                  </a:txBody>
                  <a:tcPr marL="126114" marR="63057" marT="178309" marB="59436">
                    <a:solidFill>
                      <a:srgbClr val="010101"/>
                    </a:solidFill>
                  </a:tcPr>
                </a:tc>
                <a:extLst>
                  <a:ext uri="{0D108BD9-81ED-4DB2-BD59-A6C34878D82A}">
                    <a16:rowId xmlns:a16="http://schemas.microsoft.com/office/drawing/2014/main" val="10008"/>
                  </a:ext>
                </a:extLst>
              </a:tr>
              <a:tr h="5442859">
                <a:tc>
                  <a:txBody>
                    <a:bodyPr/>
                    <a:lstStyle/>
                    <a:p>
                      <a:endParaRPr lang="en-US" sz="2600" dirty="0">
                        <a:solidFill>
                          <a:srgbClr val="1F3A4E"/>
                        </a:solidFill>
                      </a:endParaRPr>
                    </a:p>
                  </a:txBody>
                  <a:tcPr marL="63057" marR="63057" marT="59436" marB="59436">
                    <a:blipFill rotWithShape="1">
                      <a:blip r:embed="rId3"/>
                      <a:stretch>
                        <a:fillRect/>
                      </a:stretch>
                    </a:blipFill>
                  </a:tcPr>
                </a:tc>
                <a:tc>
                  <a:txBody>
                    <a:bodyPr/>
                    <a:lstStyle/>
                    <a:p>
                      <a:pPr algn="l"/>
                      <a:r>
                        <a:rPr lang="en-US" sz="3200" b="1" baseline="0" dirty="0">
                          <a:solidFill>
                            <a:srgbClr val="FFC000"/>
                          </a:solidFill>
                          <a:latin typeface="Arial" panose="020B0604020202020204" pitchFamily="34" charset="0"/>
                          <a:cs typeface="Arial" panose="020B0604020202020204" pitchFamily="34" charset="0"/>
                        </a:rPr>
                        <a:t>How to </a:t>
                      </a:r>
                      <a:r>
                        <a:rPr lang="en-US" sz="5100" b="1" baseline="0" dirty="0">
                          <a:solidFill>
                            <a:srgbClr val="FFC000"/>
                          </a:solidFill>
                          <a:latin typeface="Arial" panose="020B0604020202020204" pitchFamily="34" charset="0"/>
                          <a:cs typeface="Arial" panose="020B0604020202020204" pitchFamily="34" charset="0"/>
                        </a:rPr>
                        <a:t>Zoom in </a:t>
                      </a:r>
                      <a:r>
                        <a:rPr lang="en-US" sz="3200" b="1" baseline="0" dirty="0">
                          <a:solidFill>
                            <a:srgbClr val="FFC000"/>
                          </a:solidFill>
                          <a:latin typeface="Arial" panose="020B0604020202020204" pitchFamily="34" charset="0"/>
                          <a:cs typeface="Arial" panose="020B0604020202020204" pitchFamily="34" charset="0"/>
                        </a:rPr>
                        <a:t>and </a:t>
                      </a:r>
                      <a:r>
                        <a:rPr lang="en-US" sz="2300" b="1" baseline="0" dirty="0">
                          <a:solidFill>
                            <a:srgbClr val="FFC000"/>
                          </a:solidFill>
                          <a:latin typeface="Arial" panose="020B0604020202020204" pitchFamily="34" charset="0"/>
                          <a:cs typeface="Arial" panose="020B0604020202020204" pitchFamily="34" charset="0"/>
                        </a:rPr>
                        <a:t>out</a:t>
                      </a:r>
                      <a:endParaRPr lang="en-US" sz="3200" b="1" baseline="0" dirty="0">
                        <a:solidFill>
                          <a:srgbClr val="FFC000"/>
                        </a:solidFill>
                        <a:latin typeface="Arial" panose="020B0604020202020204" pitchFamily="34" charset="0"/>
                        <a:cs typeface="Arial" panose="020B0604020202020204" pitchFamily="34" charset="0"/>
                      </a:endParaRPr>
                    </a:p>
                    <a:p>
                      <a:pPr algn="l"/>
                      <a:r>
                        <a:rPr lang="en-US" sz="2600" b="0" baseline="0" dirty="0">
                          <a:solidFill>
                            <a:srgbClr val="D9D9D9"/>
                          </a:solidFill>
                          <a:latin typeface="Arial" panose="020B0604020202020204" pitchFamily="34" charset="0"/>
                          <a:cs typeface="Arial" panose="020B0604020202020204" pitchFamily="34" charset="0"/>
                        </a:rPr>
                        <a:t>Use the PowerPoint zoom tool to adjust the screen magnification for comfortable viewing. PowerPoint offers two ways to zoom:</a:t>
                      </a:r>
                    </a:p>
                    <a:p>
                      <a:pPr algn="l"/>
                      <a:endParaRPr lang="en-US" sz="2600" b="0" baseline="0" dirty="0">
                        <a:solidFill>
                          <a:srgbClr val="D9D9D9"/>
                        </a:solidFill>
                        <a:latin typeface="Arial" panose="020B0604020202020204" pitchFamily="34" charset="0"/>
                        <a:cs typeface="Arial" panose="020B0604020202020204" pitchFamily="34" charset="0"/>
                      </a:endParaRPr>
                    </a:p>
                    <a:p>
                      <a:pPr algn="l"/>
                      <a:r>
                        <a:rPr lang="en-US" sz="2600" b="0" baseline="0" dirty="0">
                          <a:solidFill>
                            <a:srgbClr val="D9D9D9"/>
                          </a:solidFill>
                          <a:latin typeface="Arial" panose="020B0604020202020204" pitchFamily="34" charset="0"/>
                          <a:cs typeface="Arial" panose="020B0604020202020204" pitchFamily="34" charset="0"/>
                        </a:rPr>
                        <a:t>1. Click the VIEW tab in the top menu bar, then select ZOOM. Choose the zoom percentage that suits you best.</a:t>
                      </a:r>
                    </a:p>
                    <a:p>
                      <a:pPr algn="l"/>
                      <a:r>
                        <a:rPr lang="en-US" sz="2600" b="0" baseline="0" dirty="0">
                          <a:solidFill>
                            <a:srgbClr val="D9D9D9"/>
                          </a:solidFill>
                          <a:latin typeface="Arial" panose="020B0604020202020204" pitchFamily="34" charset="0"/>
                          <a:cs typeface="Arial" panose="020B0604020202020204" pitchFamily="34" charset="0"/>
                        </a:rPr>
                        <a:t>2. Use the zoom slider located at the bottom-right corner of the window for more flexible adjustments.</a:t>
                      </a:r>
                    </a:p>
                  </a:txBody>
                  <a:tcPr marL="126114" marR="63057" marT="178309" marB="59436">
                    <a:solidFill>
                      <a:srgbClr val="010101"/>
                    </a:solidFill>
                  </a:tcPr>
                </a:tc>
                <a:extLst>
                  <a:ext uri="{0D108BD9-81ED-4DB2-BD59-A6C34878D82A}">
                    <a16:rowId xmlns:a16="http://schemas.microsoft.com/office/drawing/2014/main" val="10001"/>
                  </a:ext>
                </a:extLst>
              </a:tr>
              <a:tr h="2569815">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3200" b="1" baseline="0" dirty="0">
                          <a:solidFill>
                            <a:srgbClr val="FFC000"/>
                          </a:solidFill>
                          <a:latin typeface="Arial" panose="020B0604020202020204" pitchFamily="34" charset="0"/>
                          <a:cs typeface="Arial" panose="020B0604020202020204" pitchFamily="34" charset="0"/>
                        </a:rPr>
                        <a:t>Ruler and Guides</a:t>
                      </a:r>
                      <a:br>
                        <a:rPr lang="en-US" sz="2600" b="0" baseline="0" dirty="0">
                          <a:solidFill>
                            <a:srgbClr val="FFC000"/>
                          </a:solidFill>
                          <a:latin typeface="Arial" panose="020B0604020202020204" pitchFamily="34" charset="0"/>
                          <a:cs typeface="Arial" panose="020B0604020202020204" pitchFamily="34" charset="0"/>
                        </a:rPr>
                      </a:br>
                      <a:r>
                        <a:rPr lang="en-US" sz="2600" b="0" baseline="0" dirty="0">
                          <a:solidFill>
                            <a:srgbClr val="D9D9D9"/>
                          </a:solidFill>
                          <a:latin typeface="Arial" panose="020B0604020202020204" pitchFamily="34" charset="0"/>
                          <a:cs typeface="Arial" panose="020B0604020202020204" pitchFamily="34" charset="0"/>
                        </a:rPr>
                        <a:t>The thin lines on this poster template are alignment guides. Horizontal and vertical guides help you position poster elements accurately. Text boxes and other elements will "snap" to the guides, ensuring they stay within the column boundaries.</a:t>
                      </a:r>
                    </a:p>
                    <a:p>
                      <a:pPr marL="0" marR="0" lvl="0" indent="0" algn="l" defTabSz="4388900" rtl="0" eaLnBrk="1" fontAlgn="auto" latinLnBrk="0" hangingPunct="1">
                        <a:lnSpc>
                          <a:spcPct val="100000"/>
                        </a:lnSpc>
                        <a:spcBef>
                          <a:spcPts val="0"/>
                        </a:spcBef>
                        <a:spcAft>
                          <a:spcPts val="0"/>
                        </a:spcAft>
                        <a:buClrTx/>
                        <a:buSzTx/>
                        <a:buFontTx/>
                        <a:buNone/>
                        <a:tabLst/>
                        <a:defRPr/>
                      </a:pPr>
                      <a:r>
                        <a:rPr lang="en-US" sz="2600" b="0" baseline="0" dirty="0">
                          <a:solidFill>
                            <a:srgbClr val="D9D9D9"/>
                          </a:solidFill>
                          <a:latin typeface="Arial" panose="020B0604020202020204" pitchFamily="34" charset="0"/>
                          <a:cs typeface="Arial" panose="020B0604020202020204" pitchFamily="34" charset="0"/>
                        </a:rPr>
                        <a:t>To hide the guides, go to the VIEW tab and uncheck the Guides box.</a:t>
                      </a:r>
                    </a:p>
                  </a:txBody>
                  <a:tcPr marL="63057" marR="63057" marT="59436" marB="59436">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4853540">
                <a:tc>
                  <a:txBody>
                    <a:bodyPr/>
                    <a:lstStyle/>
                    <a:p>
                      <a:endParaRPr lang="en-US" sz="2600" dirty="0">
                        <a:solidFill>
                          <a:srgbClr val="1F3A4E"/>
                        </a:solidFill>
                      </a:endParaRPr>
                    </a:p>
                  </a:txBody>
                  <a:tcPr marL="63057" marR="63057" marT="59436" marB="59436">
                    <a:blipFill rotWithShape="1">
                      <a:blip r:embed="rId4"/>
                      <a:stretch>
                        <a:fillRect/>
                      </a:stretch>
                    </a:blipFill>
                  </a:tcPr>
                </a:tc>
                <a:tc>
                  <a:txBody>
                    <a:bodyPr/>
                    <a:lstStyle/>
                    <a:p>
                      <a:pPr marL="0" lvl="1" indent="0" algn="l" defTabSz="114300"/>
                      <a:r>
                        <a:rPr lang="en-US" sz="3200" b="1" baseline="0" dirty="0">
                          <a:solidFill>
                            <a:srgbClr val="FFC000"/>
                          </a:solidFill>
                          <a:latin typeface="Arial" panose="020B0604020202020204" pitchFamily="34" charset="0"/>
                          <a:cs typeface="Arial" panose="020B0604020202020204" pitchFamily="34" charset="0"/>
                        </a:rPr>
                        <a:t>Headers and text containers</a:t>
                      </a:r>
                      <a:br>
                        <a:rPr lang="en-US" sz="2600" b="0" baseline="0" dirty="0">
                          <a:solidFill>
                            <a:schemeClr val="bg1"/>
                          </a:solidFill>
                          <a:latin typeface="Arial" panose="020B0604020202020204" pitchFamily="34" charset="0"/>
                          <a:cs typeface="Arial" panose="020B0604020202020204" pitchFamily="34" charset="0"/>
                        </a:rPr>
                      </a:br>
                      <a:r>
                        <a:rPr lang="en-US" sz="2600" b="0" baseline="0" dirty="0">
                          <a:solidFill>
                            <a:schemeClr val="bg1"/>
                          </a:solidFill>
                          <a:latin typeface="Arial" panose="020B0604020202020204" pitchFamily="34" charset="0"/>
                          <a:cs typeface="Arial" panose="020B0604020202020204" pitchFamily="34" charset="0"/>
                        </a:rPr>
                        <a:t>This template includes commonly used section headers, such as Abstract, Objectives, Methods, and Results.</a:t>
                      </a:r>
                    </a:p>
                    <a:p>
                      <a:pPr marL="0" lvl="1" indent="0" algn="l" defTabSz="114300"/>
                      <a:endParaRPr lang="en-US" sz="2600" b="0" baseline="0" dirty="0">
                        <a:solidFill>
                          <a:schemeClr val="bg1"/>
                        </a:solidFill>
                        <a:latin typeface="Arial" panose="020B0604020202020204" pitchFamily="34" charset="0"/>
                        <a:cs typeface="Arial" panose="020B0604020202020204" pitchFamily="34" charset="0"/>
                      </a:endParaRPr>
                    </a:p>
                    <a:p>
                      <a:pPr marL="0" lvl="1" indent="0" algn="l" defTabSz="114300"/>
                      <a:r>
                        <a:rPr lang="en-US" sz="2600" b="0" baseline="0" dirty="0">
                          <a:solidFill>
                            <a:schemeClr val="bg1"/>
                          </a:solidFill>
                          <a:latin typeface="Arial" panose="020B0604020202020204" pitchFamily="34" charset="0"/>
                          <a:cs typeface="Arial" panose="020B0604020202020204" pitchFamily="34" charset="0"/>
                        </a:rPr>
                        <a:t>Click inside a section header to add text.</a:t>
                      </a:r>
                    </a:p>
                    <a:p>
                      <a:pPr marL="0" lvl="1" indent="0" algn="l" defTabSz="114300"/>
                      <a:r>
                        <a:rPr lang="en-US" sz="2600" b="0" baseline="0" dirty="0">
                          <a:solidFill>
                            <a:schemeClr val="bg1"/>
                          </a:solidFill>
                          <a:latin typeface="Arial" panose="020B0604020202020204" pitchFamily="34" charset="0"/>
                          <a:cs typeface="Arial" panose="020B0604020202020204" pitchFamily="34" charset="0"/>
                        </a:rPr>
                        <a:t>To create a new header, click the edge of the section box to outline it, then copy and paste it.</a:t>
                      </a:r>
                    </a:p>
                    <a:p>
                      <a:pPr marL="0" lvl="1" indent="0" algn="l" defTabSz="114300"/>
                      <a:r>
                        <a:rPr lang="en-US" sz="2600" b="0" baseline="0" dirty="0">
                          <a:solidFill>
                            <a:schemeClr val="bg1"/>
                          </a:solidFill>
                          <a:latin typeface="Arial" panose="020B0604020202020204" pitchFamily="34" charset="0"/>
                          <a:cs typeface="Arial" panose="020B0604020202020204" pitchFamily="34" charset="0"/>
                        </a:rPr>
                        <a:t>To resize a header, click on the white circles and drag to the desired size.</a:t>
                      </a:r>
                      <a:endParaRPr lang="en-US" sz="2600" b="0" baseline="0" dirty="0">
                        <a:solidFill>
                          <a:srgbClr val="D9D9D9"/>
                        </a:solidFill>
                        <a:latin typeface="Arial" panose="020B0604020202020204" pitchFamily="34" charset="0"/>
                        <a:cs typeface="Arial" panose="020B0604020202020204" pitchFamily="34" charset="0"/>
                      </a:endParaRPr>
                    </a:p>
                  </a:txBody>
                  <a:tcPr marL="126114" marR="63057" marT="178309" marB="59436">
                    <a:solidFill>
                      <a:srgbClr val="010101"/>
                    </a:solidFill>
                  </a:tcPr>
                </a:tc>
                <a:extLst>
                  <a:ext uri="{0D108BD9-81ED-4DB2-BD59-A6C34878D82A}">
                    <a16:rowId xmlns:a16="http://schemas.microsoft.com/office/drawing/2014/main" val="10003"/>
                  </a:ext>
                </a:extLst>
              </a:tr>
              <a:tr h="4466199">
                <a:tc gridSpan="2">
                  <a:txBody>
                    <a:bodyPr/>
                    <a:lstStyle/>
                    <a:p>
                      <a:r>
                        <a:rPr lang="en-US" sz="3200" b="1" dirty="0">
                          <a:solidFill>
                            <a:srgbClr val="FFC000"/>
                          </a:solidFill>
                          <a:latin typeface="Arial" panose="020B0604020202020204" pitchFamily="34" charset="0"/>
                          <a:cs typeface="Arial" panose="020B0604020202020204" pitchFamily="34" charset="0"/>
                        </a:rPr>
                        <a:t>Adding content to the poster</a:t>
                      </a:r>
                    </a:p>
                    <a:p>
                      <a:r>
                        <a:rPr lang="en-US" sz="2600" baseline="0" dirty="0">
                          <a:solidFill>
                            <a:srgbClr val="D9D9D9"/>
                          </a:solidFill>
                          <a:latin typeface="Arial" panose="020B0604020202020204" pitchFamily="34" charset="0"/>
                          <a:cs typeface="Arial" panose="020B0604020202020204" pitchFamily="34" charset="0"/>
                        </a:rPr>
                        <a:t>Start by adding text to each section without worrying too much about formatting. Use the default font size initially, even if the text overflows beyond the poster’s boundaries or doesn’t completely fill the space. Add all your content, including text, graphics, and photos.</a:t>
                      </a:r>
                    </a:p>
                    <a:p>
                      <a:endParaRPr lang="en-US" sz="2600" baseline="0" dirty="0">
                        <a:solidFill>
                          <a:srgbClr val="D9D9D9"/>
                        </a:solidFill>
                        <a:latin typeface="Arial" panose="020B0604020202020204" pitchFamily="34" charset="0"/>
                        <a:cs typeface="Arial" panose="020B0604020202020204" pitchFamily="34" charset="0"/>
                      </a:endParaRPr>
                    </a:p>
                    <a:p>
                      <a:r>
                        <a:rPr lang="en-US" sz="2600" baseline="0" dirty="0">
                          <a:solidFill>
                            <a:srgbClr val="D9D9D9"/>
                          </a:solidFill>
                          <a:latin typeface="Arial" panose="020B0604020202020204" pitchFamily="34" charset="0"/>
                          <a:cs typeface="Arial" panose="020B0604020202020204" pitchFamily="34" charset="0"/>
                        </a:rPr>
                        <a:t>Once everything is in place, go back and adjust the size of your text, images, and other visual elements to distribute the content evenly across the poster.</a:t>
                      </a:r>
                    </a:p>
                    <a:p>
                      <a:endParaRPr lang="en-US" sz="2600" baseline="0" dirty="0">
                        <a:solidFill>
                          <a:srgbClr val="D9D9D9"/>
                        </a:solidFill>
                        <a:latin typeface="Arial" panose="020B0604020202020204" pitchFamily="34" charset="0"/>
                        <a:cs typeface="Arial" panose="020B0604020202020204" pitchFamily="34" charset="0"/>
                      </a:endParaRPr>
                    </a:p>
                    <a:p>
                      <a:r>
                        <a:rPr lang="en-US" sz="2600" baseline="0" dirty="0">
                          <a:solidFill>
                            <a:srgbClr val="D9D9D9"/>
                          </a:solidFill>
                          <a:latin typeface="Arial" panose="020B0604020202020204" pitchFamily="34" charset="0"/>
                          <a:cs typeface="Arial" panose="020B0604020202020204" pitchFamily="34" charset="0"/>
                        </a:rPr>
                        <a:t>Make sure everything is aligned correctly before you finalize your poster.</a:t>
                      </a:r>
                    </a:p>
                  </a:txBody>
                  <a:tcPr marL="63057" marR="63057" marT="59436" marB="59436">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301752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rgbClr val="D9D9D9"/>
                          </a:solidFill>
                          <a:effectLst/>
                          <a:uLnTx/>
                          <a:uFillTx/>
                          <a:latin typeface="Arial"/>
                          <a:ea typeface="+mn-ea"/>
                          <a:cs typeface="Arial"/>
                        </a:rPr>
                        <a:t>To add photos, you can drag and drop them from your desktop, copy and paste, or go to INSERT &gt; PICTURES in the menu.</a:t>
                      </a:r>
                    </a:p>
                    <a:p>
                      <a:pPr marL="0" marR="0" lvl="0" indent="0" algn="l" defTabSz="977900" rtl="0" eaLnBrk="1" fontAlgn="auto" latinLnBrk="0" hangingPunct="1">
                        <a:lnSpc>
                          <a:spcPct val="100000"/>
                        </a:lnSpc>
                        <a:spcBef>
                          <a:spcPts val="0"/>
                        </a:spcBef>
                        <a:spcAft>
                          <a:spcPts val="0"/>
                        </a:spcAft>
                        <a:buClrTx/>
                        <a:buSzTx/>
                        <a:buFontTx/>
                        <a:buNone/>
                        <a:tabLst/>
                        <a:defRPr/>
                      </a:pPr>
                      <a:endParaRPr kumimoji="0" lang="en-US" sz="2600" b="0" i="0" u="none" strike="noStrike" kern="1200" cap="none" spc="0" normalizeH="0" baseline="0" noProof="0" dirty="0">
                        <a:ln>
                          <a:noFill/>
                        </a:ln>
                        <a:solidFill>
                          <a:srgbClr val="D9D9D9"/>
                        </a:solidFill>
                        <a:effectLst/>
                        <a:uLnTx/>
                        <a:uFillTx/>
                        <a:latin typeface="Arial"/>
                        <a:ea typeface="+mn-ea"/>
                        <a:cs typeface="Arial"/>
                      </a:endParaRP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rgbClr val="D9D9D9"/>
                          </a:solidFill>
                          <a:effectLst/>
                          <a:uLnTx/>
                          <a:uFillTx/>
                          <a:latin typeface="Arial"/>
                          <a:ea typeface="+mn-ea"/>
                          <a:cs typeface="Arial"/>
                        </a:rPr>
                        <a:t>To resize images proportionally, drag one of the white corner handles (small circles or squares). The middle handles will stretch and distort your image. </a:t>
                      </a:r>
                    </a:p>
                  </a:txBody>
                  <a:tcPr marL="126114" marR="63057" marT="178309" marB="59436">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910304">
                <a:tc gridSpan="2">
                  <a:txBody>
                    <a:bodyPr/>
                    <a:lstStyle/>
                    <a:p>
                      <a:endParaRPr lang="en-US" sz="2600" dirty="0">
                        <a:solidFill>
                          <a:schemeClr val="bg1"/>
                        </a:solidFill>
                        <a:latin typeface="Arial" panose="020B0604020202020204" pitchFamily="34" charset="0"/>
                        <a:cs typeface="Arial" panose="020B0604020202020204" pitchFamily="34" charset="0"/>
                      </a:endParaRPr>
                    </a:p>
                  </a:txBody>
                  <a:tcPr marL="126114" marR="63057" marT="178309" marB="59436">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268786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600" noProof="0" dirty="0">
                          <a:solidFill>
                            <a:srgbClr val="D9D9D9"/>
                          </a:solidFill>
                          <a:latin typeface="Arial"/>
                          <a:cs typeface="Arial"/>
                        </a:rPr>
                        <a:t>Zoom in on your images to a magnification level of 100%-200% in PowerPoint to check their clarity. This allows you to preview how the images will appear when printed. If the images look sharp and clear at this zoom level, they will likely print well without losing quality. However, if the images appear blurry or pixelated, consider using higher-resolution versions to ensure they print properly.</a:t>
                      </a:r>
                    </a:p>
                  </a:txBody>
                  <a:tcPr marL="126114" marR="63057" marT="178309" marB="59436">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404502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600" noProof="0" dirty="0">
                        <a:solidFill>
                          <a:schemeClr val="bg1"/>
                        </a:solidFill>
                        <a:latin typeface="Arial"/>
                        <a:cs typeface="Arial"/>
                      </a:endParaRPr>
                    </a:p>
                  </a:txBody>
                  <a:tcPr marL="126114" marR="63057" marT="178309" marB="59436">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5" name="Table 4">
            <a:extLst>
              <a:ext uri="{FF2B5EF4-FFF2-40B4-BE49-F238E27FC236}">
                <a16:creationId xmlns:a16="http://schemas.microsoft.com/office/drawing/2014/main" id="{90C0DE28-3337-1DCE-B0ED-AAE00C9AA8F4}"/>
              </a:ext>
            </a:extLst>
          </p:cNvPr>
          <p:cNvGraphicFramePr>
            <a:graphicFrameLocks noGrp="1"/>
          </p:cNvGraphicFramePr>
          <p:nvPr userDrawn="1">
            <p:extLst>
              <p:ext uri="{D42A27DB-BD31-4B8C-83A1-F6EECF244321}">
                <p14:modId xmlns:p14="http://schemas.microsoft.com/office/powerpoint/2010/main" val="3609779081"/>
              </p:ext>
            </p:extLst>
          </p:nvPr>
        </p:nvGraphicFramePr>
        <p:xfrm>
          <a:off x="30994180" y="2"/>
          <a:ext cx="12036286" cy="43039475"/>
        </p:xfrm>
        <a:graphic>
          <a:graphicData uri="http://schemas.openxmlformats.org/drawingml/2006/table">
            <a:tbl>
              <a:tblPr firstRow="1" bandRow="1">
                <a:tableStyleId>{5C22544A-7EE6-4342-B048-85BDC9FD1C3A}</a:tableStyleId>
              </a:tblPr>
              <a:tblGrid>
                <a:gridCol w="5383110">
                  <a:extLst>
                    <a:ext uri="{9D8B030D-6E8A-4147-A177-3AD203B41FA5}">
                      <a16:colId xmlns:a16="http://schemas.microsoft.com/office/drawing/2014/main" val="20000"/>
                    </a:ext>
                  </a:extLst>
                </a:gridCol>
                <a:gridCol w="822162">
                  <a:extLst>
                    <a:ext uri="{9D8B030D-6E8A-4147-A177-3AD203B41FA5}">
                      <a16:colId xmlns:a16="http://schemas.microsoft.com/office/drawing/2014/main" val="3519466302"/>
                    </a:ext>
                  </a:extLst>
                </a:gridCol>
                <a:gridCol w="5831014">
                  <a:extLst>
                    <a:ext uri="{9D8B030D-6E8A-4147-A177-3AD203B41FA5}">
                      <a16:colId xmlns:a16="http://schemas.microsoft.com/office/drawing/2014/main" val="4164475170"/>
                    </a:ext>
                  </a:extLst>
                </a:gridCol>
              </a:tblGrid>
              <a:tr h="1758347">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5100" b="0" spc="600" dirty="0">
                          <a:solidFill>
                            <a:srgbClr val="1F3A4E"/>
                          </a:solidFill>
                          <a:latin typeface="Arial Black" panose="020B0A04020102020204" pitchFamily="34" charset="0"/>
                        </a:rPr>
                        <a:t>QUICK START GUIDE</a:t>
                      </a:r>
                      <a:br>
                        <a:rPr lang="en-US" sz="5100" b="0" spc="600" dirty="0">
                          <a:solidFill>
                            <a:srgbClr val="1F3A4E"/>
                          </a:solidFill>
                          <a:latin typeface="Arial Black" panose="020B0A04020102020204" pitchFamily="34" charset="0"/>
                        </a:rPr>
                      </a:br>
                      <a:r>
                        <a:rPr lang="en-US" sz="4200" b="1" spc="0" dirty="0">
                          <a:solidFill>
                            <a:srgbClr val="FF0000"/>
                          </a:solidFill>
                          <a:latin typeface="Trebuchet MS" pitchFamily="34" charset="0"/>
                        </a:rPr>
                        <a:t>(THIS SIDEBAR WILL APPEAR ON THE POSTER)</a:t>
                      </a:r>
                      <a:endParaRPr lang="en-US" sz="5100" b="1" spc="600" dirty="0">
                        <a:solidFill>
                          <a:schemeClr val="bg1"/>
                        </a:solidFill>
                        <a:latin typeface="Trebuchet MS" pitchFamily="34" charset="0"/>
                      </a:endParaRPr>
                    </a:p>
                  </a:txBody>
                  <a:tcPr marL="126114" marR="63057" marT="178309" marB="59436">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8604710">
                <a:tc>
                  <a:txBody>
                    <a:bodyPr/>
                    <a:lstStyle/>
                    <a:p>
                      <a:endParaRPr lang="en-US" sz="2600" u="none" dirty="0">
                        <a:solidFill>
                          <a:srgbClr val="FFC000"/>
                        </a:solidFill>
                      </a:endParaRPr>
                    </a:p>
                  </a:txBody>
                  <a:tcPr marL="126114" marR="63057" marT="178309" marB="59436">
                    <a:blipFill>
                      <a:blip r:embed="rId7"/>
                      <a:stretch>
                        <a:fillRect/>
                      </a:stretch>
                    </a:blipFill>
                  </a:tcPr>
                </a:tc>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 to change the column layout configuration</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Most templates offer several layout configurations, including options for four, three, two, or one column. To change the column configuration of your poster, go to the Home tab and select Layout. A drop-down menu will display all available layout options for the template.</a:t>
                      </a:r>
                      <a:endParaRPr lang="en-US" sz="2600" u="none" dirty="0">
                        <a:solidFill>
                          <a:srgbClr val="FFC000"/>
                        </a:solidFill>
                      </a:endParaRPr>
                    </a:p>
                  </a:txBody>
                  <a:tcPr marL="126114" marR="63057" marT="178309" marB="59436">
                    <a:solidFill>
                      <a:schemeClr val="tx1"/>
                    </a:solidFill>
                  </a:tcPr>
                </a:tc>
                <a:tc hMerge="1">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 to change the column layout configuration</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To manually adjust the column configuration, go to VIEW &gt; SLIDE MASTER. From there, you can delete, resize, or modify the columns to suit your layout. When finished, remember to exit the MASTER by clicking on VIEW &gt; NORMAL</a:t>
                      </a:r>
                    </a:p>
                    <a:p>
                      <a:pPr marL="0" marR="0" lvl="0" indent="0" algn="l" defTabSz="43889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endParaRP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For step-by-step guidance, refer to the tutorial here: </a:t>
                      </a:r>
                      <a:r>
                        <a:rPr kumimoji="0" lang="en-US" sz="2400" b="0"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https://</a:t>
                      </a:r>
                      <a:r>
                        <a:rPr kumimoji="0" lang="en-US" sz="2400" b="0" i="0" u="none" strike="noStrike" kern="1200" cap="none" spc="0" normalizeH="0" baseline="0" noProof="0" dirty="0" err="1">
                          <a:ln>
                            <a:noFill/>
                          </a:ln>
                          <a:solidFill>
                            <a:srgbClr val="FFC000"/>
                          </a:solidFill>
                          <a:effectLst/>
                          <a:uLnTx/>
                          <a:uFillTx/>
                          <a:latin typeface="Arial" panose="020B0604020202020204" pitchFamily="34" charset="0"/>
                          <a:ea typeface="+mn-ea"/>
                          <a:cs typeface="Arial" panose="020B0604020202020204" pitchFamily="34" charset="0"/>
                        </a:rPr>
                        <a:t>www.posterpresentations.com</a:t>
                      </a:r>
                      <a:r>
                        <a:rPr kumimoji="0" lang="en-US" sz="2400" b="0"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/how-to-change-the-column-</a:t>
                      </a:r>
                      <a:r>
                        <a:rPr kumimoji="0" lang="en-US" sz="2400" b="0" i="0" u="none" strike="noStrike" kern="1200" cap="none" spc="0" normalizeH="0" baseline="0" noProof="0" dirty="0" err="1">
                          <a:ln>
                            <a:noFill/>
                          </a:ln>
                          <a:solidFill>
                            <a:srgbClr val="FFC000"/>
                          </a:solidFill>
                          <a:effectLst/>
                          <a:uLnTx/>
                          <a:uFillTx/>
                          <a:latin typeface="Arial" panose="020B0604020202020204" pitchFamily="34" charset="0"/>
                          <a:ea typeface="+mn-ea"/>
                          <a:cs typeface="Arial" panose="020B0604020202020204" pitchFamily="34" charset="0"/>
                        </a:rPr>
                        <a:t>configuration.html</a:t>
                      </a:r>
                      <a:endParaRPr kumimoji="0" lang="en-US" sz="2000" b="0" i="0" u="none" strike="noStrike" kern="1200" cap="none" spc="0" normalizeH="0" baseline="0" noProof="0" dirty="0">
                        <a:ln>
                          <a:noFill/>
                        </a:ln>
                        <a:solidFill>
                          <a:srgbClr val="FFC000"/>
                        </a:solidFill>
                        <a:effectLst/>
                        <a:uLnTx/>
                        <a:uFillTx/>
                        <a:latin typeface="+mn-lt"/>
                        <a:ea typeface="+mn-ea"/>
                        <a:cs typeface="+mn-cs"/>
                      </a:endParaRPr>
                    </a:p>
                  </a:txBody>
                  <a:tcPr marL="182880" marT="137160">
                    <a:solidFill>
                      <a:schemeClr val="tx1"/>
                    </a:solidFill>
                  </a:tcPr>
                </a:tc>
                <a:extLst>
                  <a:ext uri="{0D108BD9-81ED-4DB2-BD59-A6C34878D82A}">
                    <a16:rowId xmlns:a16="http://schemas.microsoft.com/office/drawing/2014/main" val="10004"/>
                  </a:ext>
                </a:extLst>
              </a:tr>
              <a:tr h="3133192">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1. Click on the View tab, and then click Slide Master</a:t>
                      </a:r>
                    </a:p>
                  </a:txBody>
                  <a:tcPr marL="126114" marR="63057" marT="178309" marB="59436">
                    <a:blipFill>
                      <a:blip r:embed="rId8"/>
                      <a:stretch>
                        <a:fillRect/>
                      </a:stretch>
                    </a:blipFill>
                  </a:tcPr>
                </a:tc>
                <a:tc rowSpan="3"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600" b="1" noProof="0" dirty="0">
                          <a:solidFill>
                            <a:srgbClr val="FFC000"/>
                          </a:solidFill>
                          <a:latin typeface="Arial" panose="020B0604020202020204" pitchFamily="34" charset="0"/>
                          <a:cs typeface="Arial" panose="020B0604020202020204" pitchFamily="34" charset="0"/>
                        </a:rPr>
                        <a:t>How to delete the QUICK START GUIDE bars from the sides of this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The Quick Start Guides are positioned outside the template's printable area, so they will not appear on the printed poster.</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If you save the file as a PDF using the Save As menu, the guides will also be excluded.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Alternatively, you can remove them directly from the Slide Master.</a:t>
                      </a:r>
                    </a:p>
                  </a:txBody>
                  <a:tcPr marL="126114" marR="63057" marT="178309" marB="59436">
                    <a:solidFill>
                      <a:srgbClr val="010101"/>
                    </a:solidFill>
                  </a:tcPr>
                </a:tc>
                <a:tc rowSpan="3"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delete the QUICK START GUIDE bars from the sides of this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the SAVES AS menu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Alternatively, you can delete them from the Slide Master. </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072340">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txBody>
                  <a:tcPr marL="126114" marR="63057" marT="178309" marB="59436">
                    <a:blipFill>
                      <a:blip r:embed="rId9"/>
                      <a:stretch>
                        <a:fillRect/>
                      </a:stretch>
                    </a:blip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a:blip r:embed="rId9"/>
                      <a:stretch>
                        <a:fillRect/>
                      </a:stretch>
                    </a:blipFill>
                  </a:tcPr>
                </a:tc>
                <a:tc hMerge="1" vMerge="1">
                  <a:txBody>
                    <a:bodyPr/>
                    <a:lstStyle/>
                    <a:p>
                      <a:endParaRPr lang="en-US"/>
                    </a:p>
                  </a:txBody>
                  <a:tcPr/>
                </a:tc>
                <a:extLst>
                  <a:ext uri="{0D108BD9-81ED-4DB2-BD59-A6C34878D82A}">
                    <a16:rowId xmlns:a16="http://schemas.microsoft.com/office/drawing/2014/main" val="3063495530"/>
                  </a:ext>
                </a:extLst>
              </a:tr>
              <a:tr h="3616151">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2. Select the Master you are working on.</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3. Click on the border of the Guide box and delete.</a:t>
                      </a:r>
                      <a:br>
                        <a:rPr lang="en-US" sz="3200" noProof="0" dirty="0">
                          <a:solidFill>
                            <a:srgbClr val="D9D9D9"/>
                          </a:solidFill>
                          <a:latin typeface="Arial" panose="020B0604020202020204" pitchFamily="34" charset="0"/>
                          <a:cs typeface="Arial" panose="020B0604020202020204" pitchFamily="34" charset="0"/>
                        </a:rPr>
                      </a:br>
                      <a:r>
                        <a:rPr lang="en-US" sz="3200" noProof="0" dirty="0">
                          <a:solidFill>
                            <a:srgbClr val="D9D9D9"/>
                          </a:solidFill>
                          <a:latin typeface="Arial" panose="020B0604020202020204" pitchFamily="34" charset="0"/>
                          <a:cs typeface="Arial" panose="020B0604020202020204" pitchFamily="34" charset="0"/>
                        </a:rPr>
                        <a:t>4. IMPORTANT: Do not forget to exit the Master when finished.</a:t>
                      </a:r>
                    </a:p>
                  </a:txBody>
                  <a:tcPr marL="126114" marR="63057" marT="178309" marB="59436">
                    <a:solidFill>
                      <a:srgbClr val="010101"/>
                    </a:solid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vMerge="1">
                  <a:txBody>
                    <a:bodyPr/>
                    <a:lstStyle/>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766341567"/>
                  </a:ext>
                </a:extLst>
              </a:tr>
              <a:tr h="6151681">
                <a:tc>
                  <a:txBody>
                    <a:bodyPr/>
                    <a:lstStyle/>
                    <a:p>
                      <a:r>
                        <a:rPr lang="en-US" sz="3600" b="1" dirty="0">
                          <a:solidFill>
                            <a:srgbClr val="FFC000"/>
                          </a:solidFill>
                          <a:latin typeface="Arial" panose="020B0604020202020204" pitchFamily="34" charset="0"/>
                          <a:cs typeface="Arial" panose="020B0604020202020204" pitchFamily="34" charset="0"/>
                        </a:rPr>
                        <a:t>How to</a:t>
                      </a:r>
                      <a:r>
                        <a:rPr lang="en-US" sz="3600" b="1" baseline="0" dirty="0">
                          <a:solidFill>
                            <a:srgbClr val="FFC000"/>
                          </a:solidFill>
                          <a:latin typeface="Arial" panose="020B0604020202020204" pitchFamily="34" charset="0"/>
                          <a:cs typeface="Arial" panose="020B0604020202020204" pitchFamily="34" charset="0"/>
                        </a:rPr>
                        <a:t> preview your poster prior to printing</a:t>
                      </a:r>
                      <a:endParaRPr lang="en-US" sz="3600" b="1" dirty="0">
                        <a:solidFill>
                          <a:srgbClr val="FFC000"/>
                        </a:solidFill>
                        <a:latin typeface="Arial" panose="020B0604020202020204" pitchFamily="34" charset="0"/>
                        <a:cs typeface="Arial" panose="020B0604020202020204" pitchFamily="34" charset="0"/>
                      </a:endParaRPr>
                    </a:p>
                    <a:p>
                      <a:r>
                        <a:rPr lang="en-US" sz="3200" dirty="0">
                          <a:solidFill>
                            <a:srgbClr val="D9D9D9"/>
                          </a:solidFill>
                          <a:latin typeface="Arial" panose="020B0604020202020204" pitchFamily="34" charset="0"/>
                          <a:cs typeface="Arial" panose="020B0604020202020204" pitchFamily="34" charset="0"/>
                        </a:rPr>
                        <a:t>You can preview your poster at any time by pressing the </a:t>
                      </a:r>
                      <a:r>
                        <a:rPr lang="en-US" sz="3200" b="1" dirty="0">
                          <a:solidFill>
                            <a:srgbClr val="FFC000"/>
                          </a:solidFill>
                          <a:latin typeface="Arial" panose="020B0604020202020204" pitchFamily="34" charset="0"/>
                          <a:cs typeface="Arial" panose="020B0604020202020204" pitchFamily="34" charset="0"/>
                        </a:rPr>
                        <a:t>F5 key </a:t>
                      </a:r>
                      <a:r>
                        <a:rPr lang="en-US" sz="3200" dirty="0">
                          <a:solidFill>
                            <a:srgbClr val="D9D9D9"/>
                          </a:solidFill>
                          <a:latin typeface="Arial" panose="020B0604020202020204" pitchFamily="34" charset="0"/>
                          <a:cs typeface="Arial" panose="020B0604020202020204" pitchFamily="34" charset="0"/>
                        </a:rPr>
                        <a:t>on your keyboard (Windows) or by clicking on the SLIDESHOW tab. This will display your poster on the screen, showing how it will appear when printed. To exit the preview, press the </a:t>
                      </a:r>
                      <a:r>
                        <a:rPr lang="en-US" sz="3200" b="1" dirty="0">
                          <a:solidFill>
                            <a:srgbClr val="FFC000"/>
                          </a:solidFill>
                          <a:latin typeface="Arial" panose="020B0604020202020204" pitchFamily="34" charset="0"/>
                          <a:cs typeface="Arial" panose="020B0604020202020204" pitchFamily="34" charset="0"/>
                        </a:rPr>
                        <a:t>ESC</a:t>
                      </a:r>
                      <a:r>
                        <a:rPr lang="en-US" sz="3200" dirty="0">
                          <a:solidFill>
                            <a:srgbClr val="D9D9D9"/>
                          </a:solidFill>
                          <a:latin typeface="Arial" panose="020B0604020202020204" pitchFamily="34" charset="0"/>
                          <a:cs typeface="Arial" panose="020B0604020202020204" pitchFamily="34" charset="0"/>
                        </a:rPr>
                        <a:t> key.</a:t>
                      </a:r>
                    </a:p>
                  </a:txBody>
                  <a:tcPr marL="126114" marR="63057" marT="178309" marB="59436">
                    <a:solidFill>
                      <a:srgbClr val="010101"/>
                    </a:solidFill>
                  </a:tcPr>
                </a:tc>
                <a:tc gridSpan="2">
                  <a:txBody>
                    <a:bodyPr/>
                    <a:lstStyle/>
                    <a:p>
                      <a:pPr algn="ctr"/>
                      <a:r>
                        <a:rPr lang="en-US" sz="15000" b="1" dirty="0">
                          <a:solidFill>
                            <a:srgbClr val="D9D9D9"/>
                          </a:solidFill>
                          <a:latin typeface="Arial" panose="020B0604020202020204" pitchFamily="34" charset="0"/>
                          <a:cs typeface="Arial" panose="020B0604020202020204" pitchFamily="34" charset="0"/>
                        </a:rPr>
                        <a:t>F5</a:t>
                      </a:r>
                      <a:br>
                        <a:rPr lang="en-US" sz="15000" b="1" dirty="0">
                          <a:solidFill>
                            <a:srgbClr val="D9D9D9"/>
                          </a:solidFill>
                          <a:latin typeface="Arial" panose="020B0604020202020204" pitchFamily="34" charset="0"/>
                          <a:cs typeface="Arial" panose="020B0604020202020204" pitchFamily="34" charset="0"/>
                        </a:rPr>
                      </a:br>
                      <a:r>
                        <a:rPr lang="en-US" sz="3600" b="1" dirty="0">
                          <a:solidFill>
                            <a:srgbClr val="D9D9D9"/>
                          </a:solidFill>
                          <a:latin typeface="Arial" panose="020B0604020202020204" pitchFamily="34" charset="0"/>
                          <a:cs typeface="Arial" panose="020B0604020202020204" pitchFamily="34" charset="0"/>
                        </a:rPr>
                        <a:t>(Windows)</a:t>
                      </a:r>
                      <a:br>
                        <a:rPr lang="en-US" sz="3600" b="1" dirty="0">
                          <a:solidFill>
                            <a:srgbClr val="D9D9D9"/>
                          </a:solidFill>
                          <a:latin typeface="Arial" panose="020B0604020202020204" pitchFamily="34" charset="0"/>
                          <a:cs typeface="Arial" panose="020B0604020202020204" pitchFamily="34" charset="0"/>
                        </a:rPr>
                      </a:br>
                      <a:r>
                        <a:rPr lang="en-US" sz="3600" b="1" dirty="0">
                          <a:solidFill>
                            <a:srgbClr val="D9D9D9"/>
                          </a:solidFill>
                          <a:latin typeface="Arial" panose="020B0604020202020204" pitchFamily="34" charset="0"/>
                          <a:cs typeface="Arial" panose="020B0604020202020204" pitchFamily="34" charset="0"/>
                        </a:rPr>
                        <a:t>Or click on the SLIDESHOW tab (Mac and Windows)</a:t>
                      </a:r>
                      <a:endParaRPr lang="en-US" sz="3200" dirty="0">
                        <a:solidFill>
                          <a:srgbClr val="D9D9D9"/>
                        </a:solidFill>
                        <a:latin typeface="Arial" panose="020B0604020202020204" pitchFamily="34" charset="0"/>
                        <a:cs typeface="Arial" panose="020B0604020202020204" pitchFamily="34" charset="0"/>
                      </a:endParaRPr>
                    </a:p>
                  </a:txBody>
                  <a:tcPr marL="126114" marR="63057" marT="178309" marB="59436" anchor="ctr">
                    <a:solidFill>
                      <a:schemeClr val="tx1">
                        <a:lumMod val="95000"/>
                        <a:lumOff val="5000"/>
                      </a:schemeClr>
                    </a:solidFill>
                  </a:tcPr>
                </a:tc>
                <a:tc hMerge="1">
                  <a:txBody>
                    <a:bodyPr/>
                    <a:lstStyle/>
                    <a:p>
                      <a:pPr algn="ctr"/>
                      <a:r>
                        <a:rPr lang="en-US" sz="11500" b="1" dirty="0">
                          <a:solidFill>
                            <a:srgbClr val="D9D9D9"/>
                          </a:solidFill>
                          <a:latin typeface="Arial" panose="020B0604020202020204" pitchFamily="34" charset="0"/>
                          <a:cs typeface="Arial" panose="020B0604020202020204" pitchFamily="34" charset="0"/>
                        </a:rPr>
                        <a:t>F5</a:t>
                      </a:r>
                      <a:br>
                        <a:rPr lang="en-US" sz="11500" b="1" dirty="0">
                          <a:solidFill>
                            <a:srgbClr val="D9D9D9"/>
                          </a:solidFill>
                          <a:latin typeface="Arial" panose="020B0604020202020204" pitchFamily="34" charset="0"/>
                          <a:cs typeface="Arial" panose="020B0604020202020204" pitchFamily="34" charset="0"/>
                        </a:rPr>
                      </a:br>
                      <a:r>
                        <a:rPr lang="en-US" sz="2800" b="1" dirty="0">
                          <a:solidFill>
                            <a:srgbClr val="D9D9D9"/>
                          </a:solidFill>
                          <a:latin typeface="Arial" panose="020B0604020202020204" pitchFamily="34" charset="0"/>
                          <a:cs typeface="Arial" panose="020B0604020202020204" pitchFamily="34" charset="0"/>
                        </a:rPr>
                        <a:t>or click on the SLIDESHOW tab</a:t>
                      </a:r>
                      <a:r>
                        <a:rPr lang="en-US" sz="5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6091311">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600" b="1" noProof="0" dirty="0">
                          <a:solidFill>
                            <a:srgbClr val="FFC000"/>
                          </a:solidFill>
                          <a:latin typeface="Arial"/>
                          <a:cs typeface="Arial"/>
                        </a:rPr>
                        <a:t>Printing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To print your poster, visit </a:t>
                      </a:r>
                      <a:r>
                        <a:rPr lang="en-US" sz="3200" noProof="0" dirty="0" err="1">
                          <a:solidFill>
                            <a:srgbClr val="FFC000"/>
                          </a:solidFill>
                          <a:latin typeface="Arial"/>
                          <a:cs typeface="Arial"/>
                        </a:rPr>
                        <a:t>PosterPresentations.com</a:t>
                      </a:r>
                      <a:r>
                        <a:rPr lang="en-US" sz="3200" noProof="0" dirty="0">
                          <a:solidFill>
                            <a:srgbClr val="FFC000"/>
                          </a:solidFill>
                          <a:latin typeface="Arial"/>
                          <a:cs typeface="Arial"/>
                        </a:rPr>
                        <a:t> </a:t>
                      </a:r>
                      <a:r>
                        <a:rPr lang="en-US" sz="3200" noProof="0" dirty="0">
                          <a:solidFill>
                            <a:srgbClr val="D9D9D9"/>
                          </a:solidFill>
                          <a:latin typeface="Arial"/>
                          <a:cs typeface="Arial"/>
                        </a:rPr>
                        <a:t>and click the "</a:t>
                      </a:r>
                      <a:r>
                        <a:rPr lang="en-US" sz="3200" noProof="0" dirty="0">
                          <a:solidFill>
                            <a:srgbClr val="FFC000"/>
                          </a:solidFill>
                          <a:latin typeface="Arial"/>
                          <a:cs typeface="Arial"/>
                        </a:rPr>
                        <a:t>PRINT</a:t>
                      </a:r>
                      <a:r>
                        <a:rPr lang="en-US" sz="3200" noProof="0" dirty="0">
                          <a:solidFill>
                            <a:srgbClr val="D9D9D9"/>
                          </a:solidFill>
                          <a:latin typeface="Arial"/>
                          <a:cs typeface="Arial"/>
                        </a:rPr>
                        <a:t>" button, or choose from the available poster types. Options include professional paper, fabric for convenient travel, trifold, and other printing materials.</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Orders placed and paid for by noon (Pacific Time) from Monday to Friday are typically processed the same day. Shipping options include Next Business Day, Second Business Day, Third Business Day, or Free Ground Delivery.</a:t>
                      </a:r>
                      <a:br>
                        <a:rPr lang="en-US" sz="3200" noProof="0" dirty="0">
                          <a:solidFill>
                            <a:srgbClr val="D9D9D9"/>
                          </a:solidFill>
                          <a:latin typeface="Arial"/>
                          <a:cs typeface="Arial"/>
                        </a:rPr>
                      </a:br>
                      <a:br>
                        <a:rPr lang="en-US" sz="3200" noProof="0" dirty="0">
                          <a:solidFill>
                            <a:srgbClr val="D9D9D9"/>
                          </a:solidFill>
                          <a:latin typeface="Arial"/>
                          <a:cs typeface="Arial"/>
                        </a:rPr>
                      </a:br>
                      <a:r>
                        <a:rPr lang="en-US" sz="3200" noProof="0" dirty="0">
                          <a:solidFill>
                            <a:srgbClr val="D9D9D9"/>
                          </a:solidFill>
                          <a:latin typeface="Arial"/>
                          <a:cs typeface="Arial"/>
                        </a:rPr>
                        <a:t>Go to </a:t>
                      </a:r>
                      <a:r>
                        <a:rPr lang="en-US" sz="3200" noProof="0" dirty="0" err="1">
                          <a:solidFill>
                            <a:srgbClr val="FFC000"/>
                          </a:solidFill>
                          <a:latin typeface="Arial"/>
                          <a:cs typeface="Arial"/>
                        </a:rPr>
                        <a:t>PosterPresentations.com</a:t>
                      </a:r>
                      <a:r>
                        <a:rPr lang="en-US" sz="3200" noProof="0" dirty="0">
                          <a:solidFill>
                            <a:srgbClr val="D9D9D9"/>
                          </a:solidFill>
                          <a:latin typeface="Arial"/>
                          <a:cs typeface="Arial"/>
                        </a:rPr>
                        <a:t> for more information.</a:t>
                      </a:r>
                    </a:p>
                  </a:txBody>
                  <a:tcPr marL="126114" marR="63057" marT="178309" marB="59436">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6091311">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600" b="1" noProof="0" dirty="0">
                          <a:solidFill>
                            <a:srgbClr val="FFC000"/>
                          </a:solidFill>
                          <a:latin typeface="Arial"/>
                          <a:cs typeface="Arial"/>
                        </a:rPr>
                        <a:t>Group printing discounts</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We provide event coordinators and conference organizers with a seamless solution for attendees’ poster printing needs. Our service offers discounted, high-quality prints with quick turnaround times and flexible options, ensuring we cater to a wide range of requirements.</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For more information, visit this page:</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FFC000"/>
                          </a:solidFill>
                          <a:latin typeface="Arial"/>
                          <a:cs typeface="Arial"/>
                        </a:rPr>
                        <a:t>https://</a:t>
                      </a:r>
                      <a:r>
                        <a:rPr lang="en-US" sz="3200" noProof="0" dirty="0" err="1">
                          <a:solidFill>
                            <a:srgbClr val="FFC000"/>
                          </a:solidFill>
                          <a:latin typeface="Arial"/>
                          <a:cs typeface="Arial"/>
                        </a:rPr>
                        <a:t>www.posterpresentations.com</a:t>
                      </a:r>
                      <a:r>
                        <a:rPr lang="en-US" sz="3200" noProof="0" dirty="0">
                          <a:solidFill>
                            <a:srgbClr val="FFC000"/>
                          </a:solidFill>
                          <a:latin typeface="Arial"/>
                          <a:cs typeface="Arial"/>
                        </a:rPr>
                        <a:t>/poster-presentation-services-for-conferences-and-</a:t>
                      </a:r>
                      <a:r>
                        <a:rPr lang="en-US" sz="3200" noProof="0" dirty="0" err="1">
                          <a:solidFill>
                            <a:srgbClr val="FFC000"/>
                          </a:solidFill>
                          <a:latin typeface="Arial"/>
                          <a:cs typeface="Arial"/>
                        </a:rPr>
                        <a:t>events.html</a:t>
                      </a:r>
                      <a:endParaRPr lang="en-US" sz="3200" noProof="0" dirty="0">
                        <a:solidFill>
                          <a:srgbClr val="FFC000"/>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FFC000"/>
                        </a:solidFill>
                        <a:latin typeface="Arial"/>
                        <a:cs typeface="Arial"/>
                      </a:endParaRPr>
                    </a:p>
                  </a:txBody>
                  <a:tcPr marL="126114" marR="63057" marT="178309" marB="59436">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383546655"/>
                  </a:ext>
                </a:extLst>
              </a:tr>
              <a:tr h="2059481">
                <a:tc gridSpan="3">
                  <a:txBody>
                    <a:bodyPr/>
                    <a:lstStyle/>
                    <a:p>
                      <a:endParaRPr lang="en-US" sz="3200" dirty="0">
                        <a:solidFill>
                          <a:srgbClr val="1F3A4E"/>
                        </a:solidFill>
                      </a:endParaRPr>
                    </a:p>
                  </a:txBody>
                  <a:tcPr marL="126114" marR="63057" marT="178309" marB="59436">
                    <a:blipFill dpi="0" rotWithShape="1">
                      <a:blip r:embed="rId10"/>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5712">
                <a:tc gridSpan="2">
                  <a:txBody>
                    <a:bodyPr/>
                    <a:lstStyle/>
                    <a:p>
                      <a:pPr>
                        <a:lnSpc>
                          <a:spcPts val="2600"/>
                        </a:lnSpc>
                      </a:pPr>
                      <a:r>
                        <a:rPr lang="en-US" sz="2600" dirty="0">
                          <a:solidFill>
                            <a:schemeClr val="bg1">
                              <a:lumMod val="85000"/>
                            </a:schemeClr>
                          </a:solidFill>
                          <a:latin typeface="Arial"/>
                          <a:cs typeface="Arial"/>
                        </a:rPr>
                        <a:t>© 2025</a:t>
                      </a:r>
                      <a:r>
                        <a:rPr lang="en-US" sz="2600" baseline="0" dirty="0">
                          <a:solidFill>
                            <a:schemeClr val="bg1">
                              <a:lumMod val="85000"/>
                            </a:schemeClr>
                          </a:solidFill>
                          <a:latin typeface="Arial"/>
                          <a:cs typeface="Arial"/>
                        </a:rPr>
                        <a:t> </a:t>
                      </a:r>
                      <a:r>
                        <a:rPr lang="en-US" sz="2600" dirty="0" err="1">
                          <a:solidFill>
                            <a:schemeClr val="bg1">
                              <a:lumMod val="85000"/>
                            </a:schemeClr>
                          </a:solidFill>
                          <a:latin typeface="Arial"/>
                          <a:cs typeface="Arial"/>
                        </a:rPr>
                        <a:t>PosterPresentations.com</a:t>
                      </a:r>
                      <a:br>
                        <a:rPr lang="en-US" sz="2600" dirty="0">
                          <a:solidFill>
                            <a:schemeClr val="bg1">
                              <a:lumMod val="85000"/>
                            </a:schemeClr>
                          </a:solidFill>
                          <a:latin typeface="Arial"/>
                          <a:cs typeface="Arial"/>
                        </a:rPr>
                      </a:br>
                      <a:r>
                        <a:rPr lang="en-US" sz="2600" dirty="0">
                          <a:solidFill>
                            <a:schemeClr val="bg1">
                              <a:lumMod val="85000"/>
                            </a:schemeClr>
                          </a:solidFill>
                          <a:latin typeface="Arial"/>
                          <a:cs typeface="Arial"/>
                        </a:rPr>
                        <a:t>2117 Fourth Street ,</a:t>
                      </a:r>
                      <a:r>
                        <a:rPr lang="en-US" sz="2600" baseline="0" dirty="0">
                          <a:solidFill>
                            <a:schemeClr val="bg1">
                              <a:lumMod val="85000"/>
                            </a:schemeClr>
                          </a:solidFill>
                          <a:latin typeface="Arial"/>
                          <a:cs typeface="Arial"/>
                        </a:rPr>
                        <a:t> STE C        </a:t>
                      </a:r>
                    </a:p>
                    <a:p>
                      <a:pPr>
                        <a:lnSpc>
                          <a:spcPts val="2600"/>
                        </a:lnSpc>
                      </a:pPr>
                      <a:r>
                        <a:rPr lang="en-US" sz="2600" baseline="0" dirty="0">
                          <a:solidFill>
                            <a:schemeClr val="bg1">
                              <a:lumMod val="85000"/>
                            </a:schemeClr>
                          </a:solidFill>
                          <a:latin typeface="Arial"/>
                          <a:cs typeface="Arial"/>
                        </a:rPr>
                        <a:t>Berkeley CA 94710 USA</a:t>
                      </a:r>
                      <a:endParaRPr lang="en-US" sz="2600" dirty="0">
                        <a:solidFill>
                          <a:schemeClr val="bg1">
                            <a:lumMod val="85000"/>
                          </a:schemeClr>
                        </a:solidFill>
                        <a:latin typeface="Arial"/>
                        <a:cs typeface="Arial"/>
                      </a:endParaRPr>
                    </a:p>
                  </a:txBody>
                  <a:tcPr marL="126114" marR="63057" marT="178309" marB="59436">
                    <a:solidFill>
                      <a:srgbClr val="010101"/>
                    </a:solidFill>
                  </a:tcPr>
                </a:tc>
                <a:tc hMerge="1">
                  <a:txBody>
                    <a:bodyPr/>
                    <a:lstStyle/>
                    <a:p>
                      <a:pPr>
                        <a:lnSpc>
                          <a:spcPts val="2600"/>
                        </a:lnSpc>
                      </a:pPr>
                      <a:endParaRPr lang="en-US" sz="2000" dirty="0">
                        <a:solidFill>
                          <a:schemeClr val="bg1">
                            <a:lumMod val="85000"/>
                          </a:schemeClr>
                        </a:solidFill>
                        <a:latin typeface="Arial"/>
                        <a:cs typeface="Arial"/>
                      </a:endParaRPr>
                    </a:p>
                  </a:txBody>
                  <a:tcPr marL="182880" marT="137160">
                    <a:solidFill>
                      <a:srgbClr val="010101"/>
                    </a:solidFill>
                  </a:tcPr>
                </a:tc>
                <a:tc>
                  <a:txBody>
                    <a:bodyPr/>
                    <a:lstStyle/>
                    <a:p>
                      <a:r>
                        <a:rPr lang="en-US" sz="2300" dirty="0">
                          <a:solidFill>
                            <a:schemeClr val="bg1"/>
                          </a:solidFill>
                          <a:latin typeface="Arial"/>
                          <a:cs typeface="Arial"/>
                        </a:rPr>
                        <a:t>For additional help, visit our online tutorials at </a:t>
                      </a:r>
                      <a:r>
                        <a:rPr lang="en-US" sz="1900" dirty="0">
                          <a:solidFill>
                            <a:schemeClr val="bg1"/>
                          </a:solidFill>
                          <a:latin typeface="Arial"/>
                          <a:cs typeface="Arial"/>
                        </a:rPr>
                        <a:t>https://</a:t>
                      </a:r>
                      <a:r>
                        <a:rPr lang="en-US" sz="1900" dirty="0" err="1">
                          <a:solidFill>
                            <a:schemeClr val="bg1"/>
                          </a:solidFill>
                          <a:latin typeface="Arial"/>
                          <a:cs typeface="Arial"/>
                        </a:rPr>
                        <a:t>www.posterpresentations.com</a:t>
                      </a:r>
                      <a:r>
                        <a:rPr lang="en-US" sz="1900" dirty="0">
                          <a:solidFill>
                            <a:schemeClr val="bg1"/>
                          </a:solidFill>
                          <a:latin typeface="Arial"/>
                          <a:cs typeface="Arial"/>
                        </a:rPr>
                        <a:t>/</a:t>
                      </a:r>
                      <a:r>
                        <a:rPr lang="en-US" sz="1900" dirty="0" err="1">
                          <a:solidFill>
                            <a:schemeClr val="bg1"/>
                          </a:solidFill>
                          <a:latin typeface="Arial"/>
                          <a:cs typeface="Arial"/>
                        </a:rPr>
                        <a:t>helpdesk.html</a:t>
                      </a:r>
                      <a:endParaRPr lang="en-US" sz="7000" dirty="0"/>
                    </a:p>
                  </a:txBody>
                  <a:tcPr marL="126114" marR="63057" marT="178309" marB="59436">
                    <a:solidFill>
                      <a:srgbClr val="010101"/>
                    </a:solid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3583383339"/>
      </p:ext>
    </p:extLst>
  </p:cSld>
  <p:clrMap bg1="lt1" tx1="dk1" bg2="lt2" tx2="dk2" accent1="accent1" accent2="accent2" accent3="accent3" accent4="accent4" accent5="accent5" accent6="accent6" hlink="hlink" folHlink="folHlink"/>
  <p:sldLayoutIdLst>
    <p:sldLayoutId id="2147483662" r:id="rId1"/>
  </p:sldLayoutIdLst>
  <p:txStyles>
    <p:titleStyle>
      <a:lvl1pPr algn="ctr" defTabSz="3026696" rtl="0" eaLnBrk="1" latinLnBrk="0" hangingPunct="1">
        <a:spcBef>
          <a:spcPct val="0"/>
        </a:spcBef>
        <a:buNone/>
        <a:defRPr sz="6069" kern="1200">
          <a:solidFill>
            <a:schemeClr val="bg1"/>
          </a:solidFill>
          <a:latin typeface="Trebuchet MS" pitchFamily="34" charset="0"/>
          <a:ea typeface="+mj-ea"/>
          <a:cs typeface="+mj-cs"/>
        </a:defRPr>
      </a:lvl1pPr>
    </p:titleStyle>
    <p:bodyStyle>
      <a:lvl1pPr marL="1135011" indent="-1135011" algn="l" defTabSz="3026696" rtl="0" eaLnBrk="1" latinLnBrk="0" hangingPunct="1">
        <a:spcBef>
          <a:spcPct val="20000"/>
        </a:spcBef>
        <a:buFont typeface="Arial" pitchFamily="34" charset="0"/>
        <a:buChar char="•"/>
        <a:defRPr sz="10620" kern="1200">
          <a:solidFill>
            <a:schemeClr val="tx1"/>
          </a:solidFill>
          <a:latin typeface="+mn-lt"/>
          <a:ea typeface="+mn-ea"/>
          <a:cs typeface="+mn-cs"/>
        </a:defRPr>
      </a:lvl1pPr>
      <a:lvl2pPr marL="2459191" indent="-945842" algn="l" defTabSz="3026696" rtl="0" eaLnBrk="1" latinLnBrk="0" hangingPunct="1">
        <a:spcBef>
          <a:spcPct val="20000"/>
        </a:spcBef>
        <a:buFont typeface="Arial" pitchFamily="34" charset="0"/>
        <a:buChar char="–"/>
        <a:defRPr sz="9310" kern="1200">
          <a:solidFill>
            <a:schemeClr val="tx1"/>
          </a:solidFill>
          <a:latin typeface="+mn-lt"/>
          <a:ea typeface="+mn-ea"/>
          <a:cs typeface="+mn-cs"/>
        </a:defRPr>
      </a:lvl2pPr>
      <a:lvl3pPr marL="3783370" indent="-756674" algn="l" defTabSz="3026696" rtl="0" eaLnBrk="1" latinLnBrk="0" hangingPunct="1">
        <a:spcBef>
          <a:spcPct val="20000"/>
        </a:spcBef>
        <a:buFont typeface="Arial" pitchFamily="34" charset="0"/>
        <a:buChar char="•"/>
        <a:defRPr sz="8000" kern="1200">
          <a:solidFill>
            <a:schemeClr val="tx1"/>
          </a:solidFill>
          <a:latin typeface="+mn-lt"/>
          <a:ea typeface="+mn-ea"/>
          <a:cs typeface="+mn-cs"/>
        </a:defRPr>
      </a:lvl3pPr>
      <a:lvl4pPr marL="5296718" indent="-756674" algn="l" defTabSz="3026696" rtl="0" eaLnBrk="1" latinLnBrk="0" hangingPunct="1">
        <a:spcBef>
          <a:spcPct val="20000"/>
        </a:spcBef>
        <a:buFont typeface="Arial" pitchFamily="34" charset="0"/>
        <a:buChar char="–"/>
        <a:defRPr sz="6620" kern="1200">
          <a:solidFill>
            <a:schemeClr val="tx1"/>
          </a:solidFill>
          <a:latin typeface="+mn-lt"/>
          <a:ea typeface="+mn-ea"/>
          <a:cs typeface="+mn-cs"/>
        </a:defRPr>
      </a:lvl4pPr>
      <a:lvl5pPr marL="6810065" indent="-756674" algn="l" defTabSz="3026696" rtl="0" eaLnBrk="1" latinLnBrk="0" hangingPunct="1">
        <a:spcBef>
          <a:spcPct val="20000"/>
        </a:spcBef>
        <a:buFont typeface="Arial" pitchFamily="34" charset="0"/>
        <a:buChar char="»"/>
        <a:defRPr sz="6620" kern="1200">
          <a:solidFill>
            <a:schemeClr val="tx1"/>
          </a:solidFill>
          <a:latin typeface="+mn-lt"/>
          <a:ea typeface="+mn-ea"/>
          <a:cs typeface="+mn-cs"/>
        </a:defRPr>
      </a:lvl5pPr>
      <a:lvl6pPr marL="8323413" indent="-756674" algn="l" defTabSz="3026696" rtl="0" eaLnBrk="1" latinLnBrk="0" hangingPunct="1">
        <a:spcBef>
          <a:spcPct val="20000"/>
        </a:spcBef>
        <a:buFont typeface="Arial" pitchFamily="34" charset="0"/>
        <a:buChar char="•"/>
        <a:defRPr sz="6620" kern="1200">
          <a:solidFill>
            <a:schemeClr val="tx1"/>
          </a:solidFill>
          <a:latin typeface="+mn-lt"/>
          <a:ea typeface="+mn-ea"/>
          <a:cs typeface="+mn-cs"/>
        </a:defRPr>
      </a:lvl6pPr>
      <a:lvl7pPr marL="9836760" indent="-756674" algn="l" defTabSz="3026696" rtl="0" eaLnBrk="1" latinLnBrk="0" hangingPunct="1">
        <a:spcBef>
          <a:spcPct val="20000"/>
        </a:spcBef>
        <a:buFont typeface="Arial" pitchFamily="34" charset="0"/>
        <a:buChar char="•"/>
        <a:defRPr sz="6620" kern="1200">
          <a:solidFill>
            <a:schemeClr val="tx1"/>
          </a:solidFill>
          <a:latin typeface="+mn-lt"/>
          <a:ea typeface="+mn-ea"/>
          <a:cs typeface="+mn-cs"/>
        </a:defRPr>
      </a:lvl7pPr>
      <a:lvl8pPr marL="11350109" indent="-756674" algn="l" defTabSz="3026696" rtl="0" eaLnBrk="1" latinLnBrk="0" hangingPunct="1">
        <a:spcBef>
          <a:spcPct val="20000"/>
        </a:spcBef>
        <a:buFont typeface="Arial" pitchFamily="34" charset="0"/>
        <a:buChar char="•"/>
        <a:defRPr sz="6620" kern="1200">
          <a:solidFill>
            <a:schemeClr val="tx1"/>
          </a:solidFill>
          <a:latin typeface="+mn-lt"/>
          <a:ea typeface="+mn-ea"/>
          <a:cs typeface="+mn-cs"/>
        </a:defRPr>
      </a:lvl8pPr>
      <a:lvl9pPr marL="12863456" indent="-756674" algn="l" defTabSz="3026696" rtl="0" eaLnBrk="1" latinLnBrk="0" hangingPunct="1">
        <a:spcBef>
          <a:spcPct val="20000"/>
        </a:spcBef>
        <a:buFont typeface="Arial" pitchFamily="34" charset="0"/>
        <a:buChar char="•"/>
        <a:defRPr sz="6620" kern="1200">
          <a:solidFill>
            <a:schemeClr val="tx1"/>
          </a:solidFill>
          <a:latin typeface="+mn-lt"/>
          <a:ea typeface="+mn-ea"/>
          <a:cs typeface="+mn-cs"/>
        </a:defRPr>
      </a:lvl9pPr>
    </p:bodyStyle>
    <p:otherStyle>
      <a:defPPr>
        <a:defRPr lang="en-US"/>
      </a:defPPr>
      <a:lvl1pPr marL="0" algn="l" defTabSz="3026696" rtl="0" eaLnBrk="1" latinLnBrk="0" hangingPunct="1">
        <a:defRPr sz="5931" kern="1200">
          <a:solidFill>
            <a:schemeClr val="tx1"/>
          </a:solidFill>
          <a:latin typeface="+mn-lt"/>
          <a:ea typeface="+mn-ea"/>
          <a:cs typeface="+mn-cs"/>
        </a:defRPr>
      </a:lvl1pPr>
      <a:lvl2pPr marL="1513348" algn="l" defTabSz="3026696" rtl="0" eaLnBrk="1" latinLnBrk="0" hangingPunct="1">
        <a:defRPr sz="5931" kern="1200">
          <a:solidFill>
            <a:schemeClr val="tx1"/>
          </a:solidFill>
          <a:latin typeface="+mn-lt"/>
          <a:ea typeface="+mn-ea"/>
          <a:cs typeface="+mn-cs"/>
        </a:defRPr>
      </a:lvl2pPr>
      <a:lvl3pPr marL="3026696" algn="l" defTabSz="3026696" rtl="0" eaLnBrk="1" latinLnBrk="0" hangingPunct="1">
        <a:defRPr sz="5931" kern="1200">
          <a:solidFill>
            <a:schemeClr val="tx1"/>
          </a:solidFill>
          <a:latin typeface="+mn-lt"/>
          <a:ea typeface="+mn-ea"/>
          <a:cs typeface="+mn-cs"/>
        </a:defRPr>
      </a:lvl3pPr>
      <a:lvl4pPr marL="4540043" algn="l" defTabSz="3026696" rtl="0" eaLnBrk="1" latinLnBrk="0" hangingPunct="1">
        <a:defRPr sz="5931" kern="1200">
          <a:solidFill>
            <a:schemeClr val="tx1"/>
          </a:solidFill>
          <a:latin typeface="+mn-lt"/>
          <a:ea typeface="+mn-ea"/>
          <a:cs typeface="+mn-cs"/>
        </a:defRPr>
      </a:lvl4pPr>
      <a:lvl5pPr marL="6053391" algn="l" defTabSz="3026696" rtl="0" eaLnBrk="1" latinLnBrk="0" hangingPunct="1">
        <a:defRPr sz="5931" kern="1200">
          <a:solidFill>
            <a:schemeClr val="tx1"/>
          </a:solidFill>
          <a:latin typeface="+mn-lt"/>
          <a:ea typeface="+mn-ea"/>
          <a:cs typeface="+mn-cs"/>
        </a:defRPr>
      </a:lvl5pPr>
      <a:lvl6pPr marL="7566740" algn="l" defTabSz="3026696" rtl="0" eaLnBrk="1" latinLnBrk="0" hangingPunct="1">
        <a:defRPr sz="5931" kern="1200">
          <a:solidFill>
            <a:schemeClr val="tx1"/>
          </a:solidFill>
          <a:latin typeface="+mn-lt"/>
          <a:ea typeface="+mn-ea"/>
          <a:cs typeface="+mn-cs"/>
        </a:defRPr>
      </a:lvl6pPr>
      <a:lvl7pPr marL="9080087" algn="l" defTabSz="3026696" rtl="0" eaLnBrk="1" latinLnBrk="0" hangingPunct="1">
        <a:defRPr sz="5931" kern="1200">
          <a:solidFill>
            <a:schemeClr val="tx1"/>
          </a:solidFill>
          <a:latin typeface="+mn-lt"/>
          <a:ea typeface="+mn-ea"/>
          <a:cs typeface="+mn-cs"/>
        </a:defRPr>
      </a:lvl7pPr>
      <a:lvl8pPr marL="10593434" algn="l" defTabSz="3026696" rtl="0" eaLnBrk="1" latinLnBrk="0" hangingPunct="1">
        <a:defRPr sz="5931" kern="1200">
          <a:solidFill>
            <a:schemeClr val="tx1"/>
          </a:solidFill>
          <a:latin typeface="+mn-lt"/>
          <a:ea typeface="+mn-ea"/>
          <a:cs typeface="+mn-cs"/>
        </a:defRPr>
      </a:lvl8pPr>
      <a:lvl9pPr marL="12106783" algn="l" defTabSz="3026696" rtl="0" eaLnBrk="1" latinLnBrk="0" hangingPunct="1">
        <a:defRPr sz="5931"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375" userDrawn="1">
          <p15:clr>
            <a:srgbClr val="F26B43"/>
          </p15:clr>
        </p15:guide>
        <p15:guide id="2" userDrawn="1">
          <p15:clr>
            <a:srgbClr val="F26B43"/>
          </p15:clr>
        </p15:guide>
        <p15:guide id="3" pos="19066" userDrawn="1">
          <p15:clr>
            <a:srgbClr val="F26B43"/>
          </p15:clr>
        </p15:guide>
        <p15:guide id="4" orient="horz" pos="26270"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BF9F9"/>
        </a:solidFill>
        <a:effectLst/>
      </p:bgPr>
    </p:bg>
    <p:spTree>
      <p:nvGrpSpPr>
        <p:cNvPr id="1" name=""/>
        <p:cNvGrpSpPr/>
        <p:nvPr/>
      </p:nvGrpSpPr>
      <p:grpSpPr>
        <a:xfrm>
          <a:off x="0" y="0"/>
          <a:ext cx="0" cy="0"/>
          <a:chOff x="0" y="0"/>
          <a:chExt cx="0" cy="0"/>
        </a:xfrm>
      </p:grpSpPr>
      <p:sp>
        <p:nvSpPr>
          <p:cNvPr id="12" name="Snip and Round Single Corner Rectangle 11">
            <a:extLst>
              <a:ext uri="{FF2B5EF4-FFF2-40B4-BE49-F238E27FC236}">
                <a16:creationId xmlns:a16="http://schemas.microsoft.com/office/drawing/2014/main" id="{4F44C590-6B6D-A6F8-78FB-CE29C61C0CB2}"/>
              </a:ext>
            </a:extLst>
          </p:cNvPr>
          <p:cNvSpPr/>
          <p:nvPr userDrawn="1"/>
        </p:nvSpPr>
        <p:spPr>
          <a:xfrm rot="5400000">
            <a:off x="-3406186" y="9128088"/>
            <a:ext cx="37079637" cy="30267273"/>
          </a:xfrm>
          <a:prstGeom prst="snipRoundRect">
            <a:avLst>
              <a:gd name="adj1" fmla="val 7985"/>
              <a:gd name="adj2" fmla="val 0"/>
            </a:avLst>
          </a:prstGeom>
          <a:solidFill>
            <a:srgbClr val="DEF1F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931"/>
          </a:p>
        </p:txBody>
      </p:sp>
      <p:sp>
        <p:nvSpPr>
          <p:cNvPr id="15" name="Snip and Round Single Corner Rectangle 15">
            <a:extLst>
              <a:ext uri="{FF2B5EF4-FFF2-40B4-BE49-F238E27FC236}">
                <a16:creationId xmlns:a16="http://schemas.microsoft.com/office/drawing/2014/main" id="{1C11B1CD-F9BE-C5A8-6A20-C919B71AE924}"/>
              </a:ext>
            </a:extLst>
          </p:cNvPr>
          <p:cNvSpPr/>
          <p:nvPr userDrawn="1"/>
        </p:nvSpPr>
        <p:spPr>
          <a:xfrm rot="10800000" flipV="1">
            <a:off x="0" y="41700293"/>
            <a:ext cx="28667451" cy="1093945"/>
          </a:xfrm>
          <a:custGeom>
            <a:avLst/>
            <a:gdLst>
              <a:gd name="connsiteX0" fmla="*/ 419100 w 41571263"/>
              <a:gd name="connsiteY0" fmla="*/ 0 h 838200"/>
              <a:gd name="connsiteX1" fmla="*/ 41571263 w 41571263"/>
              <a:gd name="connsiteY1" fmla="*/ 0 h 838200"/>
              <a:gd name="connsiteX2" fmla="*/ 41571263 w 41571263"/>
              <a:gd name="connsiteY2" fmla="*/ 0 h 838200"/>
              <a:gd name="connsiteX3" fmla="*/ 41571263 w 41571263"/>
              <a:gd name="connsiteY3" fmla="*/ 838200 h 838200"/>
              <a:gd name="connsiteX4" fmla="*/ 0 w 41571263"/>
              <a:gd name="connsiteY4" fmla="*/ 838200 h 838200"/>
              <a:gd name="connsiteX5" fmla="*/ 0 w 41571263"/>
              <a:gd name="connsiteY5" fmla="*/ 419100 h 838200"/>
              <a:gd name="connsiteX6" fmla="*/ 419100 w 41571263"/>
              <a:gd name="connsiteY6" fmla="*/ 0 h 838200"/>
              <a:gd name="connsiteX0" fmla="*/ 968398 w 41571263"/>
              <a:gd name="connsiteY0" fmla="*/ 0 h 841490"/>
              <a:gd name="connsiteX1" fmla="*/ 41571263 w 41571263"/>
              <a:gd name="connsiteY1" fmla="*/ 3290 h 841490"/>
              <a:gd name="connsiteX2" fmla="*/ 41571263 w 41571263"/>
              <a:gd name="connsiteY2" fmla="*/ 3290 h 841490"/>
              <a:gd name="connsiteX3" fmla="*/ 41571263 w 41571263"/>
              <a:gd name="connsiteY3" fmla="*/ 841490 h 841490"/>
              <a:gd name="connsiteX4" fmla="*/ 0 w 41571263"/>
              <a:gd name="connsiteY4" fmla="*/ 841490 h 841490"/>
              <a:gd name="connsiteX5" fmla="*/ 0 w 41571263"/>
              <a:gd name="connsiteY5" fmla="*/ 422390 h 841490"/>
              <a:gd name="connsiteX6" fmla="*/ 968398 w 41571263"/>
              <a:gd name="connsiteY6" fmla="*/ 0 h 841490"/>
              <a:gd name="connsiteX0" fmla="*/ 968398 w 41571263"/>
              <a:gd name="connsiteY0" fmla="*/ 0 h 841490"/>
              <a:gd name="connsiteX1" fmla="*/ 41571263 w 41571263"/>
              <a:gd name="connsiteY1" fmla="*/ 3290 h 841490"/>
              <a:gd name="connsiteX2" fmla="*/ 41571263 w 41571263"/>
              <a:gd name="connsiteY2" fmla="*/ 3290 h 841490"/>
              <a:gd name="connsiteX3" fmla="*/ 41571263 w 41571263"/>
              <a:gd name="connsiteY3" fmla="*/ 841490 h 841490"/>
              <a:gd name="connsiteX4" fmla="*/ 0 w 41571263"/>
              <a:gd name="connsiteY4" fmla="*/ 841490 h 841490"/>
              <a:gd name="connsiteX5" fmla="*/ 6579 w 41571263"/>
              <a:gd name="connsiteY5" fmla="*/ 836830 h 841490"/>
              <a:gd name="connsiteX6" fmla="*/ 968398 w 41571263"/>
              <a:gd name="connsiteY6" fmla="*/ 0 h 841490"/>
              <a:gd name="connsiteX0" fmla="*/ 968398 w 41571263"/>
              <a:gd name="connsiteY0" fmla="*/ 0 h 841490"/>
              <a:gd name="connsiteX1" fmla="*/ 41571263 w 41571263"/>
              <a:gd name="connsiteY1" fmla="*/ 3290 h 841490"/>
              <a:gd name="connsiteX2" fmla="*/ 41571263 w 41571263"/>
              <a:gd name="connsiteY2" fmla="*/ 3290 h 841490"/>
              <a:gd name="connsiteX3" fmla="*/ 41571263 w 41571263"/>
              <a:gd name="connsiteY3" fmla="*/ 841490 h 841490"/>
              <a:gd name="connsiteX4" fmla="*/ 0 w 41571263"/>
              <a:gd name="connsiteY4" fmla="*/ 841490 h 841490"/>
              <a:gd name="connsiteX5" fmla="*/ 6579 w 41571263"/>
              <a:gd name="connsiteY5" fmla="*/ 836830 h 841490"/>
              <a:gd name="connsiteX6" fmla="*/ 968398 w 41571263"/>
              <a:gd name="connsiteY6" fmla="*/ 0 h 841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71263" h="841490">
                <a:moveTo>
                  <a:pt x="968398" y="0"/>
                </a:moveTo>
                <a:lnTo>
                  <a:pt x="41571263" y="3290"/>
                </a:lnTo>
                <a:lnTo>
                  <a:pt x="41571263" y="3290"/>
                </a:lnTo>
                <a:lnTo>
                  <a:pt x="41571263" y="841490"/>
                </a:lnTo>
                <a:lnTo>
                  <a:pt x="0" y="841490"/>
                </a:lnTo>
                <a:lnTo>
                  <a:pt x="6579" y="836830"/>
                </a:lnTo>
                <a:cubicBezTo>
                  <a:pt x="52628" y="184348"/>
                  <a:pt x="736935" y="0"/>
                  <a:pt x="968398" y="0"/>
                </a:cubicBezTo>
                <a:close/>
              </a:path>
            </a:pathLst>
          </a:custGeom>
          <a:gradFill>
            <a:gsLst>
              <a:gs pos="0">
                <a:srgbClr val="6D2C8E"/>
              </a:gs>
              <a:gs pos="100000">
                <a:srgbClr val="DA0D89"/>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931"/>
          </a:p>
        </p:txBody>
      </p:sp>
      <p:sp>
        <p:nvSpPr>
          <p:cNvPr id="16" name="Text Box 14">
            <a:extLst>
              <a:ext uri="{FF2B5EF4-FFF2-40B4-BE49-F238E27FC236}">
                <a16:creationId xmlns:a16="http://schemas.microsoft.com/office/drawing/2014/main" id="{00D81BF7-455B-8201-FDC6-4EC3DD8676BF}"/>
              </a:ext>
            </a:extLst>
          </p:cNvPr>
          <p:cNvSpPr txBox="1">
            <a:spLocks noChangeArrowheads="1"/>
          </p:cNvSpPr>
          <p:nvPr userDrawn="1"/>
        </p:nvSpPr>
        <p:spPr bwMode="auto">
          <a:xfrm>
            <a:off x="1080811" y="42108499"/>
            <a:ext cx="1734063" cy="235507"/>
          </a:xfrm>
          <a:prstGeom prst="rect">
            <a:avLst/>
          </a:prstGeom>
          <a:noFill/>
          <a:ln w="9525">
            <a:noFill/>
            <a:miter lim="800000"/>
            <a:headEnd/>
            <a:tailEnd/>
          </a:ln>
          <a:effectLst/>
        </p:spPr>
        <p:txBody>
          <a:bodyPr lIns="62934" tIns="31461" rIns="62934" bIns="31461">
            <a:spAutoFit/>
          </a:bodyPr>
          <a:lstStyle/>
          <a:p>
            <a:pPr eaLnBrk="0" hangingPunct="0">
              <a:lnSpc>
                <a:spcPct val="65000"/>
              </a:lnSpc>
              <a:spcBef>
                <a:spcPct val="50000"/>
              </a:spcBef>
              <a:defRPr/>
            </a:pPr>
            <a:r>
              <a:rPr lang="en-US" sz="345" b="1" dirty="0">
                <a:solidFill>
                  <a:schemeClr val="bg1">
                    <a:lumMod val="75000"/>
                  </a:schemeClr>
                </a:solidFill>
                <a:latin typeface="Arial" charset="0"/>
              </a:rPr>
              <a:t>RESEARCH POSTER PRESENTATION DESIGN © 2025</a:t>
            </a:r>
          </a:p>
          <a:p>
            <a:pPr eaLnBrk="0" hangingPunct="0">
              <a:lnSpc>
                <a:spcPct val="65000"/>
              </a:lnSpc>
              <a:spcBef>
                <a:spcPct val="50000"/>
              </a:spcBef>
              <a:defRPr/>
            </a:pPr>
            <a:r>
              <a:rPr lang="en-US" sz="759" b="1" dirty="0">
                <a:solidFill>
                  <a:schemeClr val="bg1">
                    <a:lumMod val="75000"/>
                  </a:schemeClr>
                </a:solidFill>
                <a:latin typeface="Arial" charset="0"/>
              </a:rPr>
              <a:t>www.PosterPresentations.com</a:t>
            </a:r>
          </a:p>
        </p:txBody>
      </p:sp>
      <p:grpSp>
        <p:nvGrpSpPr>
          <p:cNvPr id="17" name="Group 16">
            <a:extLst>
              <a:ext uri="{FF2B5EF4-FFF2-40B4-BE49-F238E27FC236}">
                <a16:creationId xmlns:a16="http://schemas.microsoft.com/office/drawing/2014/main" id="{D6FA3E62-7392-456F-97F9-F3A445E81C8E}"/>
              </a:ext>
            </a:extLst>
          </p:cNvPr>
          <p:cNvGrpSpPr/>
          <p:nvPr userDrawn="1"/>
        </p:nvGrpSpPr>
        <p:grpSpPr>
          <a:xfrm>
            <a:off x="-2" y="0"/>
            <a:ext cx="30267275" cy="5271673"/>
            <a:chOff x="1" y="-4527"/>
            <a:chExt cx="43891200" cy="4708346"/>
          </a:xfrm>
        </p:grpSpPr>
        <p:sp>
          <p:nvSpPr>
            <p:cNvPr id="23" name="Snip and Round Single Corner Rectangle 22">
              <a:extLst>
                <a:ext uri="{FF2B5EF4-FFF2-40B4-BE49-F238E27FC236}">
                  <a16:creationId xmlns:a16="http://schemas.microsoft.com/office/drawing/2014/main" id="{157644EC-915E-868B-DD2B-38E187893EA3}"/>
                </a:ext>
              </a:extLst>
            </p:cNvPr>
            <p:cNvSpPr/>
            <p:nvPr userDrawn="1"/>
          </p:nvSpPr>
          <p:spPr>
            <a:xfrm flipV="1">
              <a:off x="1" y="-4527"/>
              <a:ext cx="43891200" cy="4708346"/>
            </a:xfrm>
            <a:prstGeom prst="snipRoundRect">
              <a:avLst>
                <a:gd name="adj1" fmla="val 50000"/>
                <a:gd name="adj2" fmla="val 16667"/>
              </a:avLst>
            </a:prstGeom>
            <a:gradFill>
              <a:gsLst>
                <a:gs pos="0">
                  <a:srgbClr val="6D2C8E"/>
                </a:gs>
                <a:gs pos="100000">
                  <a:srgbClr val="DA0D89"/>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931"/>
            </a:p>
          </p:txBody>
        </p:sp>
        <p:sp>
          <p:nvSpPr>
            <p:cNvPr id="24" name="Rectangle 5">
              <a:extLst>
                <a:ext uri="{FF2B5EF4-FFF2-40B4-BE49-F238E27FC236}">
                  <a16:creationId xmlns:a16="http://schemas.microsoft.com/office/drawing/2014/main" id="{5D5237AE-DD57-06C0-1DF0-41E225C3F56D}"/>
                </a:ext>
              </a:extLst>
            </p:cNvPr>
            <p:cNvSpPr/>
            <p:nvPr userDrawn="1"/>
          </p:nvSpPr>
          <p:spPr>
            <a:xfrm>
              <a:off x="35918534" y="-4527"/>
              <a:ext cx="7972667" cy="4708346"/>
            </a:xfrm>
            <a:custGeom>
              <a:avLst/>
              <a:gdLst>
                <a:gd name="connsiteX0" fmla="*/ 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0 w 7968343"/>
                <a:gd name="connsiteY4" fmla="*/ 0 h 4917131"/>
                <a:gd name="connsiteX0" fmla="*/ 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0 w 7968343"/>
                <a:gd name="connsiteY4" fmla="*/ 0 h 4917131"/>
                <a:gd name="connsiteX0" fmla="*/ 594360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5943600 w 7968343"/>
                <a:gd name="connsiteY4" fmla="*/ 0 h 4917131"/>
                <a:gd name="connsiteX0" fmla="*/ 594360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5943600 w 7968343"/>
                <a:gd name="connsiteY4" fmla="*/ 0 h 4917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68343" h="4917131">
                  <a:moveTo>
                    <a:pt x="5943600" y="0"/>
                  </a:moveTo>
                  <a:lnTo>
                    <a:pt x="7968343" y="0"/>
                  </a:lnTo>
                  <a:lnTo>
                    <a:pt x="7968343" y="4917131"/>
                  </a:lnTo>
                  <a:lnTo>
                    <a:pt x="0" y="4917131"/>
                  </a:lnTo>
                  <a:lnTo>
                    <a:pt x="5943600" y="0"/>
                  </a:lnTo>
                  <a:close/>
                </a:path>
              </a:pathLst>
            </a:custGeom>
            <a:solidFill>
              <a:srgbClr val="31318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931">
                <a:ln>
                  <a:noFill/>
                </a:ln>
              </a:endParaRPr>
            </a:p>
          </p:txBody>
        </p:sp>
        <p:sp>
          <p:nvSpPr>
            <p:cNvPr id="25" name="Rectangle 5">
              <a:extLst>
                <a:ext uri="{FF2B5EF4-FFF2-40B4-BE49-F238E27FC236}">
                  <a16:creationId xmlns:a16="http://schemas.microsoft.com/office/drawing/2014/main" id="{47B2094C-0A6D-7F14-BC7C-E22451DF0D13}"/>
                </a:ext>
              </a:extLst>
            </p:cNvPr>
            <p:cNvSpPr/>
            <p:nvPr userDrawn="1"/>
          </p:nvSpPr>
          <p:spPr>
            <a:xfrm>
              <a:off x="41571286" y="1367073"/>
              <a:ext cx="2319915" cy="3336745"/>
            </a:xfrm>
            <a:custGeom>
              <a:avLst/>
              <a:gdLst>
                <a:gd name="connsiteX0" fmla="*/ 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0 w 7968343"/>
                <a:gd name="connsiteY4" fmla="*/ 0 h 4917131"/>
                <a:gd name="connsiteX0" fmla="*/ 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0 w 7968343"/>
                <a:gd name="connsiteY4" fmla="*/ 0 h 4917131"/>
                <a:gd name="connsiteX0" fmla="*/ 5943600 w 7968343"/>
                <a:gd name="connsiteY0" fmla="*/ 0 h 4917131"/>
                <a:gd name="connsiteX1" fmla="*/ 7968343 w 7968343"/>
                <a:gd name="connsiteY1" fmla="*/ 0 h 4917131"/>
                <a:gd name="connsiteX2" fmla="*/ 4931229 w 7968343"/>
                <a:gd name="connsiteY2" fmla="*/ 4917131 h 4917131"/>
                <a:gd name="connsiteX3" fmla="*/ 0 w 7968343"/>
                <a:gd name="connsiteY3" fmla="*/ 4917131 h 4917131"/>
                <a:gd name="connsiteX4" fmla="*/ 5943600 w 7968343"/>
                <a:gd name="connsiteY4" fmla="*/ 0 h 4917131"/>
                <a:gd name="connsiteX0" fmla="*/ 5943600 w 7968343"/>
                <a:gd name="connsiteY0" fmla="*/ 0 h 4917131"/>
                <a:gd name="connsiteX1" fmla="*/ 7968343 w 7968343"/>
                <a:gd name="connsiteY1" fmla="*/ 0 h 4917131"/>
                <a:gd name="connsiteX2" fmla="*/ 7968343 w 7968343"/>
                <a:gd name="connsiteY2" fmla="*/ 4917131 h 4917131"/>
                <a:gd name="connsiteX3" fmla="*/ 0 w 7968343"/>
                <a:gd name="connsiteY3" fmla="*/ 4917131 h 4917131"/>
                <a:gd name="connsiteX4" fmla="*/ 5943600 w 7968343"/>
                <a:gd name="connsiteY4" fmla="*/ 0 h 4917131"/>
                <a:gd name="connsiteX0" fmla="*/ 0 w 7968343"/>
                <a:gd name="connsiteY0" fmla="*/ 4917131 h 4917131"/>
                <a:gd name="connsiteX1" fmla="*/ 7968343 w 7968343"/>
                <a:gd name="connsiteY1" fmla="*/ 0 h 4917131"/>
                <a:gd name="connsiteX2" fmla="*/ 7968343 w 7968343"/>
                <a:gd name="connsiteY2" fmla="*/ 4917131 h 4917131"/>
                <a:gd name="connsiteX3" fmla="*/ 0 w 7968343"/>
                <a:gd name="connsiteY3" fmla="*/ 4917131 h 4917131"/>
                <a:gd name="connsiteX0" fmla="*/ 0 w 7968343"/>
                <a:gd name="connsiteY0" fmla="*/ 3512874 h 3512874"/>
                <a:gd name="connsiteX1" fmla="*/ 7968343 w 7968343"/>
                <a:gd name="connsiteY1" fmla="*/ 0 h 3512874"/>
                <a:gd name="connsiteX2" fmla="*/ 7968343 w 7968343"/>
                <a:gd name="connsiteY2" fmla="*/ 3512874 h 3512874"/>
                <a:gd name="connsiteX3" fmla="*/ 0 w 7968343"/>
                <a:gd name="connsiteY3" fmla="*/ 3512874 h 3512874"/>
                <a:gd name="connsiteX0" fmla="*/ 0 w 2253343"/>
                <a:gd name="connsiteY0" fmla="*/ 3545531 h 3545531"/>
                <a:gd name="connsiteX1" fmla="*/ 2253343 w 2253343"/>
                <a:gd name="connsiteY1" fmla="*/ 0 h 3545531"/>
                <a:gd name="connsiteX2" fmla="*/ 2253343 w 2253343"/>
                <a:gd name="connsiteY2" fmla="*/ 3512874 h 3545531"/>
                <a:gd name="connsiteX3" fmla="*/ 0 w 2253343"/>
                <a:gd name="connsiteY3" fmla="*/ 3545531 h 3545531"/>
                <a:gd name="connsiteX0" fmla="*/ 0 w 3135086"/>
                <a:gd name="connsiteY0" fmla="*/ 3545531 h 3545531"/>
                <a:gd name="connsiteX1" fmla="*/ 3135086 w 3135086"/>
                <a:gd name="connsiteY1" fmla="*/ 0 h 3545531"/>
                <a:gd name="connsiteX2" fmla="*/ 3135086 w 3135086"/>
                <a:gd name="connsiteY2" fmla="*/ 3512874 h 3545531"/>
                <a:gd name="connsiteX3" fmla="*/ 0 w 3135086"/>
                <a:gd name="connsiteY3" fmla="*/ 3545531 h 3545531"/>
                <a:gd name="connsiteX0" fmla="*/ 0 w 2318657"/>
                <a:gd name="connsiteY0" fmla="*/ 3545531 h 3545531"/>
                <a:gd name="connsiteX1" fmla="*/ 2318657 w 2318657"/>
                <a:gd name="connsiteY1" fmla="*/ 0 h 3545531"/>
                <a:gd name="connsiteX2" fmla="*/ 2318657 w 2318657"/>
                <a:gd name="connsiteY2" fmla="*/ 3512874 h 3545531"/>
                <a:gd name="connsiteX3" fmla="*/ 0 w 2318657"/>
                <a:gd name="connsiteY3" fmla="*/ 3545531 h 3545531"/>
              </a:gdLst>
              <a:ahLst/>
              <a:cxnLst>
                <a:cxn ang="0">
                  <a:pos x="connsiteX0" y="connsiteY0"/>
                </a:cxn>
                <a:cxn ang="0">
                  <a:pos x="connsiteX1" y="connsiteY1"/>
                </a:cxn>
                <a:cxn ang="0">
                  <a:pos x="connsiteX2" y="connsiteY2"/>
                </a:cxn>
                <a:cxn ang="0">
                  <a:pos x="connsiteX3" y="connsiteY3"/>
                </a:cxn>
              </a:cxnLst>
              <a:rect l="l" t="t" r="r" b="b"/>
              <a:pathLst>
                <a:path w="2318657" h="3545531">
                  <a:moveTo>
                    <a:pt x="0" y="3545531"/>
                  </a:moveTo>
                  <a:lnTo>
                    <a:pt x="2318657" y="0"/>
                  </a:lnTo>
                  <a:lnTo>
                    <a:pt x="2318657" y="3512874"/>
                  </a:lnTo>
                  <a:lnTo>
                    <a:pt x="0" y="3545531"/>
                  </a:lnTo>
                  <a:close/>
                </a:path>
              </a:pathLst>
            </a:custGeom>
            <a:solidFill>
              <a:srgbClr val="2540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931">
                <a:ln>
                  <a:noFill/>
                </a:ln>
              </a:endParaRPr>
            </a:p>
          </p:txBody>
        </p:sp>
      </p:grpSp>
      <p:graphicFrame>
        <p:nvGraphicFramePr>
          <p:cNvPr id="2" name="Table 1">
            <a:extLst>
              <a:ext uri="{FF2B5EF4-FFF2-40B4-BE49-F238E27FC236}">
                <a16:creationId xmlns:a16="http://schemas.microsoft.com/office/drawing/2014/main" id="{1BD0C804-6897-9882-5B86-742FE8D75A78}"/>
              </a:ext>
            </a:extLst>
          </p:cNvPr>
          <p:cNvGraphicFramePr>
            <a:graphicFrameLocks noGrp="1"/>
          </p:cNvGraphicFramePr>
          <p:nvPr userDrawn="1">
            <p:extLst>
              <p:ext uri="{D42A27DB-BD31-4B8C-83A1-F6EECF244321}">
                <p14:modId xmlns:p14="http://schemas.microsoft.com/office/powerpoint/2010/main" val="254344598"/>
              </p:ext>
            </p:extLst>
          </p:nvPr>
        </p:nvGraphicFramePr>
        <p:xfrm>
          <a:off x="-12779516" y="66158"/>
          <a:ext cx="12036287" cy="42858276"/>
        </p:xfrm>
        <a:graphic>
          <a:graphicData uri="http://schemas.openxmlformats.org/drawingml/2006/table">
            <a:tbl>
              <a:tblPr firstRow="1" bandRow="1">
                <a:tableStyleId>{5C22544A-7EE6-4342-B048-85BDC9FD1C3A}</a:tableStyleId>
              </a:tblPr>
              <a:tblGrid>
                <a:gridCol w="5161065">
                  <a:extLst>
                    <a:ext uri="{9D8B030D-6E8A-4147-A177-3AD203B41FA5}">
                      <a16:colId xmlns:a16="http://schemas.microsoft.com/office/drawing/2014/main" val="20000"/>
                    </a:ext>
                  </a:extLst>
                </a:gridCol>
                <a:gridCol w="6875222">
                  <a:extLst>
                    <a:ext uri="{9D8B030D-6E8A-4147-A177-3AD203B41FA5}">
                      <a16:colId xmlns:a16="http://schemas.microsoft.com/office/drawing/2014/main" val="20001"/>
                    </a:ext>
                  </a:extLst>
                </a:gridCol>
              </a:tblGrid>
              <a:tr h="1686801">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700" b="0" spc="600" dirty="0">
                          <a:solidFill>
                            <a:srgbClr val="1F3A4E"/>
                          </a:solidFill>
                          <a:latin typeface="Arial Black" panose="020B0A04020102020204" pitchFamily="34" charset="0"/>
                        </a:rPr>
                        <a:t>QUICK START GUIDE</a:t>
                      </a:r>
                      <a:br>
                        <a:rPr lang="en-US" sz="4700" b="0" spc="600" dirty="0">
                          <a:solidFill>
                            <a:srgbClr val="1F3A4E"/>
                          </a:solidFill>
                          <a:latin typeface="Arial Black" panose="020B0A04020102020204" pitchFamily="34" charset="0"/>
                        </a:rPr>
                      </a:br>
                      <a:r>
                        <a:rPr lang="en-US" sz="3600" b="1" spc="0" dirty="0">
                          <a:solidFill>
                            <a:srgbClr val="FF0000"/>
                          </a:solidFill>
                          <a:latin typeface="Trebuchet MS" pitchFamily="34" charset="0"/>
                        </a:rPr>
                        <a:t>(THIS SIDEBAR WILL APPEAR ON THE POSTER)</a:t>
                      </a:r>
                      <a:endParaRPr lang="en-US" sz="4700" b="1" spc="600" dirty="0">
                        <a:solidFill>
                          <a:schemeClr val="bg1"/>
                        </a:solidFill>
                        <a:latin typeface="Trebuchet MS" pitchFamily="34" charset="0"/>
                      </a:endParaRPr>
                    </a:p>
                  </a:txBody>
                  <a:tcPr marL="126114" marR="63057" marT="178309" marB="59436">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5338705">
                <a:tc gridSpan="2">
                  <a:txBody>
                    <a:bodyPr/>
                    <a:lstStyle/>
                    <a:p>
                      <a:pPr defTabSz="3765639"/>
                      <a:r>
                        <a:rPr lang="en-US" sz="2600" b="0" i="0" dirty="0">
                          <a:solidFill>
                            <a:srgbClr val="D9D9D9"/>
                          </a:solidFill>
                          <a:latin typeface="Arial"/>
                          <a:cs typeface="Arial"/>
                        </a:rPr>
                        <a:t>This PowerPoint template is designed to create a </a:t>
                      </a:r>
                      <a:r>
                        <a:rPr lang="en-US" sz="2600" b="1" i="0" dirty="0">
                          <a:solidFill>
                            <a:srgbClr val="FFC000"/>
                          </a:solidFill>
                          <a:latin typeface="Arial"/>
                          <a:cs typeface="Arial"/>
                        </a:rPr>
                        <a:t>36"x48" </a:t>
                      </a:r>
                      <a:r>
                        <a:rPr lang="en-US" sz="2600" b="0" i="0" dirty="0">
                          <a:solidFill>
                            <a:srgbClr val="D9D9D9"/>
                          </a:solidFill>
                          <a:latin typeface="Arial"/>
                          <a:cs typeface="Arial"/>
                        </a:rPr>
                        <a:t>research poster. Simply add your title, subtitle, text, tables, charts, and photos to customize your poster.</a:t>
                      </a:r>
                    </a:p>
                    <a:p>
                      <a:pPr defTabSz="3765639"/>
                      <a:endParaRPr lang="en-US" sz="2600" b="0" i="0" dirty="0">
                        <a:solidFill>
                          <a:srgbClr val="D9D9D9"/>
                        </a:solidFill>
                        <a:latin typeface="Arial"/>
                        <a:cs typeface="Arial"/>
                      </a:endParaRPr>
                    </a:p>
                    <a:p>
                      <a:pPr defTabSz="3765639"/>
                      <a:r>
                        <a:rPr lang="en-US" sz="2600" b="0" i="0" dirty="0">
                          <a:solidFill>
                            <a:srgbClr val="D9D9D9"/>
                          </a:solidFill>
                          <a:latin typeface="Arial"/>
                          <a:cs typeface="Arial"/>
                        </a:rPr>
                        <a:t>To assist you in the design process and address any poster-related questions, we offer a series of online tutorials. Visit </a:t>
                      </a:r>
                      <a:r>
                        <a:rPr lang="en-US" sz="2600" b="1" i="0" dirty="0" err="1">
                          <a:solidFill>
                            <a:srgbClr val="FFC000"/>
                          </a:solidFill>
                          <a:latin typeface="Arial"/>
                          <a:cs typeface="Arial"/>
                        </a:rPr>
                        <a:t>PosterPresentations.com</a:t>
                      </a:r>
                      <a:r>
                        <a:rPr lang="en-US" sz="2600" b="1" i="0" dirty="0">
                          <a:solidFill>
                            <a:srgbClr val="FFC000"/>
                          </a:solidFill>
                          <a:latin typeface="Arial"/>
                          <a:cs typeface="Arial"/>
                        </a:rPr>
                        <a:t> </a:t>
                      </a:r>
                      <a:r>
                        <a:rPr lang="en-US" sz="2600" b="0" i="0" dirty="0">
                          <a:solidFill>
                            <a:srgbClr val="D9D9D9"/>
                          </a:solidFill>
                          <a:latin typeface="Arial"/>
                          <a:cs typeface="Arial"/>
                        </a:rPr>
                        <a:t>and select the </a:t>
                      </a:r>
                      <a:r>
                        <a:rPr lang="en-US" sz="2600" b="1" i="0" dirty="0">
                          <a:solidFill>
                            <a:srgbClr val="FFC000"/>
                          </a:solidFill>
                          <a:latin typeface="Arial"/>
                          <a:cs typeface="Arial"/>
                        </a:rPr>
                        <a:t>Tutorials </a:t>
                      </a:r>
                      <a:r>
                        <a:rPr lang="en-US" sz="2600" b="0" i="0" dirty="0">
                          <a:solidFill>
                            <a:srgbClr val="D9D9D9"/>
                          </a:solidFill>
                          <a:latin typeface="Arial"/>
                          <a:cs typeface="Arial"/>
                        </a:rPr>
                        <a:t>tab for detailed guidance.</a:t>
                      </a:r>
                    </a:p>
                    <a:p>
                      <a:pPr defTabSz="3765639"/>
                      <a:endParaRPr lang="en-US" sz="2600" b="0" i="0" dirty="0">
                        <a:solidFill>
                          <a:srgbClr val="D9D9D9"/>
                        </a:solidFill>
                        <a:latin typeface="Arial"/>
                        <a:cs typeface="Arial"/>
                      </a:endParaRPr>
                    </a:p>
                    <a:p>
                      <a:pPr defTabSz="3765639"/>
                      <a:r>
                        <a:rPr lang="en-US" sz="2600" b="0" i="0" dirty="0">
                          <a:solidFill>
                            <a:srgbClr val="D9D9D9"/>
                          </a:solidFill>
                          <a:latin typeface="Arial"/>
                          <a:cs typeface="Arial"/>
                        </a:rPr>
                        <a:t>For same-day professional printing of your poster, go to </a:t>
                      </a:r>
                      <a:r>
                        <a:rPr lang="en-US" sz="2600" b="1" i="0" dirty="0" err="1">
                          <a:solidFill>
                            <a:srgbClr val="FFC000"/>
                          </a:solidFill>
                          <a:latin typeface="Arial"/>
                          <a:cs typeface="Arial"/>
                        </a:rPr>
                        <a:t>PosterPresentations.com</a:t>
                      </a:r>
                      <a:r>
                        <a:rPr lang="en-US" sz="2600" b="1" i="0" dirty="0">
                          <a:solidFill>
                            <a:srgbClr val="FFC000"/>
                          </a:solidFill>
                          <a:latin typeface="Arial"/>
                          <a:cs typeface="Arial"/>
                        </a:rPr>
                        <a:t> </a:t>
                      </a:r>
                      <a:r>
                        <a:rPr lang="en-US" sz="2600" b="0" i="0" dirty="0">
                          <a:solidFill>
                            <a:srgbClr val="D9D9D9"/>
                          </a:solidFill>
                          <a:latin typeface="Arial"/>
                          <a:cs typeface="Arial"/>
                        </a:rPr>
                        <a:t>and click on the ”</a:t>
                      </a:r>
                      <a:r>
                        <a:rPr lang="en-US" sz="2600" b="1" i="0" dirty="0">
                          <a:solidFill>
                            <a:srgbClr val="FFC000"/>
                          </a:solidFill>
                          <a:latin typeface="Arial"/>
                          <a:cs typeface="Arial"/>
                        </a:rPr>
                        <a:t>PRINT</a:t>
                      </a:r>
                      <a:r>
                        <a:rPr lang="en-US" sz="2600" b="0" i="0" dirty="0">
                          <a:solidFill>
                            <a:srgbClr val="D9D9D9"/>
                          </a:solidFill>
                          <a:latin typeface="Arial"/>
                          <a:cs typeface="Arial"/>
                        </a:rPr>
                        <a:t>” button or click on any of our poster options.</a:t>
                      </a:r>
                      <a:endParaRPr lang="en-US" sz="2600" b="0" dirty="0">
                        <a:solidFill>
                          <a:srgbClr val="D9D9D9"/>
                        </a:solidFill>
                        <a:latin typeface="Arial"/>
                        <a:cs typeface="Arial"/>
                      </a:endParaRPr>
                    </a:p>
                  </a:txBody>
                  <a:tcPr marL="126114" marR="63057" marT="178309" marB="59436">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5802938">
                <a:tc>
                  <a:txBody>
                    <a:bodyPr/>
                    <a:lstStyle/>
                    <a:p>
                      <a:pPr algn="ctr"/>
                      <a:endParaRPr lang="en-US" sz="2600" dirty="0">
                        <a:solidFill>
                          <a:srgbClr val="1F3A4E"/>
                        </a:solidFill>
                      </a:endParaRPr>
                    </a:p>
                    <a:p>
                      <a:pPr algn="ctr"/>
                      <a:endParaRPr lang="en-US" sz="2600" dirty="0">
                        <a:solidFill>
                          <a:srgbClr val="1F3A4E"/>
                        </a:solidFill>
                      </a:endParaRPr>
                    </a:p>
                    <a:p>
                      <a:pPr algn="ctr"/>
                      <a:r>
                        <a:rPr lang="en-US" sz="2600" dirty="0">
                          <a:solidFill>
                            <a:schemeClr val="bg1"/>
                          </a:solidFill>
                          <a:latin typeface="Arial" panose="020B0604020202020204" pitchFamily="34" charset="0"/>
                          <a:cs typeface="Arial" panose="020B0604020202020204" pitchFamily="34" charset="0"/>
                        </a:rPr>
                        <a:t>This is a template for a </a:t>
                      </a:r>
                    </a:p>
                    <a:p>
                      <a:pPr algn="ctr"/>
                      <a:r>
                        <a:rPr lang="en-US" sz="2600" dirty="0">
                          <a:solidFill>
                            <a:schemeClr val="bg1"/>
                          </a:solidFill>
                          <a:latin typeface="Arial" panose="020B0604020202020204" pitchFamily="34" charset="0"/>
                          <a:cs typeface="Arial" panose="020B0604020202020204" pitchFamily="34" charset="0"/>
                        </a:rPr>
                        <a:t>presentation poster</a:t>
                      </a:r>
                      <a:br>
                        <a:rPr lang="en-US" sz="2600" dirty="0">
                          <a:solidFill>
                            <a:schemeClr val="bg1"/>
                          </a:solidFill>
                          <a:latin typeface="Arial" panose="020B0604020202020204" pitchFamily="34" charset="0"/>
                          <a:cs typeface="Arial" panose="020B0604020202020204" pitchFamily="34" charset="0"/>
                        </a:rPr>
                      </a:br>
                      <a:r>
                        <a:rPr lang="en-US" sz="5600" b="1" dirty="0">
                          <a:solidFill>
                            <a:srgbClr val="FFC000"/>
                          </a:solidFill>
                          <a:latin typeface="Arial" panose="020B0604020202020204" pitchFamily="34" charset="0"/>
                          <a:cs typeface="Arial" panose="020B0604020202020204" pitchFamily="34" charset="0"/>
                        </a:rPr>
                        <a:t>A0</a:t>
                      </a:r>
                    </a:p>
                    <a:p>
                      <a:pPr marL="0" marR="0" indent="0" algn="ctr" defTabSz="5381713" rtl="0" eaLnBrk="1" fontAlgn="auto" latinLnBrk="0" hangingPunct="1">
                        <a:lnSpc>
                          <a:spcPct val="100000"/>
                        </a:lnSpc>
                        <a:spcBef>
                          <a:spcPts val="0"/>
                        </a:spcBef>
                        <a:spcAft>
                          <a:spcPts val="0"/>
                        </a:spcAft>
                        <a:buClrTx/>
                        <a:buSzTx/>
                        <a:buFontTx/>
                        <a:buNone/>
                        <a:tabLst/>
                        <a:defRPr/>
                      </a:pPr>
                      <a:br>
                        <a:rPr lang="en-US" sz="2600" dirty="0">
                          <a:solidFill>
                            <a:schemeClr val="bg1"/>
                          </a:solidFill>
                          <a:latin typeface="Arial" panose="020B0604020202020204" pitchFamily="34" charset="0"/>
                          <a:cs typeface="Arial" panose="020B0604020202020204" pitchFamily="34" charset="0"/>
                        </a:rPr>
                      </a:br>
                      <a:endParaRPr lang="en-US" sz="2600" dirty="0">
                        <a:solidFill>
                          <a:srgbClr val="1F3A4E"/>
                        </a:solidFill>
                      </a:endParaRPr>
                    </a:p>
                  </a:txBody>
                  <a:tcPr marL="63057" marR="63057" marT="59436" marB="59436">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3200" b="1" baseline="0" dirty="0">
                          <a:solidFill>
                            <a:srgbClr val="FFC000"/>
                          </a:solidFill>
                          <a:latin typeface="Arial" panose="020B0604020202020204" pitchFamily="34" charset="0"/>
                          <a:cs typeface="Arial" panose="020B0604020202020204" pitchFamily="34" charset="0"/>
                        </a:rPr>
                        <a:t>Important: Check the template size</a:t>
                      </a:r>
                      <a:br>
                        <a:rPr lang="en-US" sz="2600" b="0" baseline="0" dirty="0">
                          <a:solidFill>
                            <a:srgbClr val="FFC000"/>
                          </a:solidFill>
                          <a:latin typeface="Arial" panose="020B0604020202020204" pitchFamily="34" charset="0"/>
                          <a:cs typeface="Arial" panose="020B0604020202020204" pitchFamily="34" charset="0"/>
                        </a:rPr>
                      </a:br>
                      <a:r>
                        <a:rPr lang="en-US" sz="2600" b="0" baseline="0" dirty="0">
                          <a:solidFill>
                            <a:srgbClr val="D9D9D9"/>
                          </a:solidFill>
                          <a:latin typeface="Arial" panose="020B0604020202020204" pitchFamily="34" charset="0"/>
                          <a:cs typeface="Arial" panose="020B0604020202020204" pitchFamily="34" charset="0"/>
                        </a:rPr>
                        <a:t>Before starting your poster, ensure you have downloaded the correct template size to avoid printing issues.</a:t>
                      </a:r>
                    </a:p>
                    <a:p>
                      <a:pPr marL="0" marR="0" indent="0" algn="l" defTabSz="4388900" rtl="0" eaLnBrk="1" fontAlgn="auto" latinLnBrk="0" hangingPunct="1">
                        <a:lnSpc>
                          <a:spcPct val="100000"/>
                        </a:lnSpc>
                        <a:spcBef>
                          <a:spcPts val="0"/>
                        </a:spcBef>
                        <a:spcAft>
                          <a:spcPts val="0"/>
                        </a:spcAft>
                        <a:buClrTx/>
                        <a:buSzTx/>
                        <a:buFontTx/>
                        <a:buNone/>
                        <a:tabLst/>
                        <a:defRPr/>
                      </a:pPr>
                      <a:endParaRPr lang="en-US" sz="2600" b="0" baseline="0" dirty="0">
                        <a:solidFill>
                          <a:srgbClr val="D9D9D9"/>
                        </a:solidFill>
                        <a:latin typeface="Arial" panose="020B0604020202020204" pitchFamily="34" charset="0"/>
                        <a:cs typeface="Arial" panose="020B0604020202020204" pitchFamily="34" charset="0"/>
                      </a:endParaRPr>
                    </a:p>
                    <a:p>
                      <a:pPr marL="0" marR="0" indent="0" algn="l" defTabSz="4388900" rtl="0" eaLnBrk="1" fontAlgn="auto" latinLnBrk="0" hangingPunct="1">
                        <a:lnSpc>
                          <a:spcPct val="100000"/>
                        </a:lnSpc>
                        <a:spcBef>
                          <a:spcPts val="0"/>
                        </a:spcBef>
                        <a:spcAft>
                          <a:spcPts val="0"/>
                        </a:spcAft>
                        <a:buClrTx/>
                        <a:buSzTx/>
                        <a:buFontTx/>
                        <a:buNone/>
                        <a:tabLst/>
                        <a:defRPr/>
                      </a:pPr>
                      <a:r>
                        <a:rPr lang="en-US" sz="2600" b="0" baseline="0" dirty="0">
                          <a:solidFill>
                            <a:srgbClr val="D9D9D9"/>
                          </a:solidFill>
                          <a:latin typeface="Arial" panose="020B0604020202020204" pitchFamily="34" charset="0"/>
                          <a:cs typeface="Arial" panose="020B0604020202020204" pitchFamily="34" charset="0"/>
                        </a:rPr>
                        <a:t>This template can also be printed in the following sizes without distortion or additional formatting:</a:t>
                      </a:r>
                      <a:br>
                        <a:rPr lang="en-US" sz="2600" b="0" baseline="0" dirty="0">
                          <a:solidFill>
                            <a:srgbClr val="D9D9D9"/>
                          </a:solidFill>
                          <a:latin typeface="Arial" panose="020B0604020202020204" pitchFamily="34" charset="0"/>
                          <a:cs typeface="Arial" panose="020B0604020202020204" pitchFamily="34" charset="0"/>
                        </a:rPr>
                      </a:br>
                      <a:r>
                        <a:rPr lang="en-US" sz="2800" dirty="0">
                          <a:solidFill>
                            <a:srgbClr val="FFC000"/>
                          </a:solidFill>
                          <a:latin typeface="Arial" panose="020B0604020202020204" pitchFamily="34" charset="0"/>
                          <a:cs typeface="Arial" panose="020B0604020202020204" pitchFamily="34" charset="0"/>
                        </a:rPr>
                        <a:t>841mm x 1189mm</a:t>
                      </a:r>
                    </a:p>
                    <a:p>
                      <a:pPr marL="0" marR="0" indent="0" algn="l" defTabSz="4388900" rtl="0" eaLnBrk="1" fontAlgn="auto" latinLnBrk="0" hangingPunct="1">
                        <a:lnSpc>
                          <a:spcPct val="100000"/>
                        </a:lnSpc>
                        <a:spcBef>
                          <a:spcPts val="0"/>
                        </a:spcBef>
                        <a:spcAft>
                          <a:spcPts val="0"/>
                        </a:spcAft>
                        <a:buClrTx/>
                        <a:buSzTx/>
                        <a:buFontTx/>
                        <a:buNone/>
                        <a:tabLst/>
                        <a:defRPr/>
                      </a:pPr>
                      <a:r>
                        <a:rPr lang="en-US" sz="2800" dirty="0">
                          <a:solidFill>
                            <a:srgbClr val="FFC000"/>
                          </a:solidFill>
                          <a:latin typeface="Arial" panose="020B0604020202020204" pitchFamily="34" charset="0"/>
                          <a:cs typeface="Arial" panose="020B0604020202020204" pitchFamily="34" charset="0"/>
                        </a:rPr>
                        <a:t>33.11 x 46.81 inches</a:t>
                      </a:r>
                      <a:endParaRPr lang="en-US" sz="2600" b="0" baseline="0" dirty="0">
                        <a:solidFill>
                          <a:srgbClr val="FFC000"/>
                        </a:solidFill>
                        <a:latin typeface="Arial" panose="020B0604020202020204" pitchFamily="34" charset="0"/>
                        <a:cs typeface="Arial" panose="020B0604020202020204" pitchFamily="34" charset="0"/>
                      </a:endParaRPr>
                    </a:p>
                  </a:txBody>
                  <a:tcPr marL="126114" marR="63057" marT="178309" marB="59436">
                    <a:solidFill>
                      <a:srgbClr val="010101"/>
                    </a:solidFill>
                  </a:tcPr>
                </a:tc>
                <a:extLst>
                  <a:ext uri="{0D108BD9-81ED-4DB2-BD59-A6C34878D82A}">
                    <a16:rowId xmlns:a16="http://schemas.microsoft.com/office/drawing/2014/main" val="10008"/>
                  </a:ext>
                </a:extLst>
              </a:tr>
              <a:tr h="5442859">
                <a:tc>
                  <a:txBody>
                    <a:bodyPr/>
                    <a:lstStyle/>
                    <a:p>
                      <a:endParaRPr lang="en-US" sz="2600" dirty="0">
                        <a:solidFill>
                          <a:srgbClr val="1F3A4E"/>
                        </a:solidFill>
                      </a:endParaRPr>
                    </a:p>
                  </a:txBody>
                  <a:tcPr marL="63057" marR="63057" marT="59436" marB="59436">
                    <a:blipFill rotWithShape="1">
                      <a:blip r:embed="rId3"/>
                      <a:stretch>
                        <a:fillRect/>
                      </a:stretch>
                    </a:blipFill>
                  </a:tcPr>
                </a:tc>
                <a:tc>
                  <a:txBody>
                    <a:bodyPr/>
                    <a:lstStyle/>
                    <a:p>
                      <a:pPr algn="l"/>
                      <a:r>
                        <a:rPr lang="en-US" sz="3200" b="1" baseline="0" dirty="0">
                          <a:solidFill>
                            <a:srgbClr val="FFC000"/>
                          </a:solidFill>
                          <a:latin typeface="Arial" panose="020B0604020202020204" pitchFamily="34" charset="0"/>
                          <a:cs typeface="Arial" panose="020B0604020202020204" pitchFamily="34" charset="0"/>
                        </a:rPr>
                        <a:t>How to </a:t>
                      </a:r>
                      <a:r>
                        <a:rPr lang="en-US" sz="5100" b="1" baseline="0" dirty="0">
                          <a:solidFill>
                            <a:srgbClr val="FFC000"/>
                          </a:solidFill>
                          <a:latin typeface="Arial" panose="020B0604020202020204" pitchFamily="34" charset="0"/>
                          <a:cs typeface="Arial" panose="020B0604020202020204" pitchFamily="34" charset="0"/>
                        </a:rPr>
                        <a:t>Zoom in </a:t>
                      </a:r>
                      <a:r>
                        <a:rPr lang="en-US" sz="3200" b="1" baseline="0" dirty="0">
                          <a:solidFill>
                            <a:srgbClr val="FFC000"/>
                          </a:solidFill>
                          <a:latin typeface="Arial" panose="020B0604020202020204" pitchFamily="34" charset="0"/>
                          <a:cs typeface="Arial" panose="020B0604020202020204" pitchFamily="34" charset="0"/>
                        </a:rPr>
                        <a:t>and </a:t>
                      </a:r>
                      <a:r>
                        <a:rPr lang="en-US" sz="2300" b="1" baseline="0" dirty="0">
                          <a:solidFill>
                            <a:srgbClr val="FFC000"/>
                          </a:solidFill>
                          <a:latin typeface="Arial" panose="020B0604020202020204" pitchFamily="34" charset="0"/>
                          <a:cs typeface="Arial" panose="020B0604020202020204" pitchFamily="34" charset="0"/>
                        </a:rPr>
                        <a:t>out</a:t>
                      </a:r>
                      <a:endParaRPr lang="en-US" sz="3200" b="1" baseline="0" dirty="0">
                        <a:solidFill>
                          <a:srgbClr val="FFC000"/>
                        </a:solidFill>
                        <a:latin typeface="Arial" panose="020B0604020202020204" pitchFamily="34" charset="0"/>
                        <a:cs typeface="Arial" panose="020B0604020202020204" pitchFamily="34" charset="0"/>
                      </a:endParaRPr>
                    </a:p>
                    <a:p>
                      <a:pPr algn="l"/>
                      <a:r>
                        <a:rPr lang="en-US" sz="2600" b="0" baseline="0" dirty="0">
                          <a:solidFill>
                            <a:srgbClr val="D9D9D9"/>
                          </a:solidFill>
                          <a:latin typeface="Arial" panose="020B0604020202020204" pitchFamily="34" charset="0"/>
                          <a:cs typeface="Arial" panose="020B0604020202020204" pitchFamily="34" charset="0"/>
                        </a:rPr>
                        <a:t>Use the PowerPoint zoom tool to adjust the screen magnification for comfortable viewing. PowerPoint offers two ways to zoom:</a:t>
                      </a:r>
                    </a:p>
                    <a:p>
                      <a:pPr algn="l"/>
                      <a:endParaRPr lang="en-US" sz="2600" b="0" baseline="0" dirty="0">
                        <a:solidFill>
                          <a:srgbClr val="D9D9D9"/>
                        </a:solidFill>
                        <a:latin typeface="Arial" panose="020B0604020202020204" pitchFamily="34" charset="0"/>
                        <a:cs typeface="Arial" panose="020B0604020202020204" pitchFamily="34" charset="0"/>
                      </a:endParaRPr>
                    </a:p>
                    <a:p>
                      <a:pPr algn="l"/>
                      <a:r>
                        <a:rPr lang="en-US" sz="2600" b="0" baseline="0" dirty="0">
                          <a:solidFill>
                            <a:srgbClr val="D9D9D9"/>
                          </a:solidFill>
                          <a:latin typeface="Arial" panose="020B0604020202020204" pitchFamily="34" charset="0"/>
                          <a:cs typeface="Arial" panose="020B0604020202020204" pitchFamily="34" charset="0"/>
                        </a:rPr>
                        <a:t>1. Click the VIEW tab in the top menu bar, then select ZOOM. Choose the zoom percentage that suits you best.</a:t>
                      </a:r>
                    </a:p>
                    <a:p>
                      <a:pPr algn="l"/>
                      <a:r>
                        <a:rPr lang="en-US" sz="2600" b="0" baseline="0" dirty="0">
                          <a:solidFill>
                            <a:srgbClr val="D9D9D9"/>
                          </a:solidFill>
                          <a:latin typeface="Arial" panose="020B0604020202020204" pitchFamily="34" charset="0"/>
                          <a:cs typeface="Arial" panose="020B0604020202020204" pitchFamily="34" charset="0"/>
                        </a:rPr>
                        <a:t>2. Use the zoom slider located at the bottom-right corner of the window for more flexible adjustments.</a:t>
                      </a:r>
                    </a:p>
                  </a:txBody>
                  <a:tcPr marL="126114" marR="63057" marT="178309" marB="59436">
                    <a:solidFill>
                      <a:srgbClr val="010101"/>
                    </a:solidFill>
                  </a:tcPr>
                </a:tc>
                <a:extLst>
                  <a:ext uri="{0D108BD9-81ED-4DB2-BD59-A6C34878D82A}">
                    <a16:rowId xmlns:a16="http://schemas.microsoft.com/office/drawing/2014/main" val="10001"/>
                  </a:ext>
                </a:extLst>
              </a:tr>
              <a:tr h="2569815">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3200" b="1" baseline="0" dirty="0">
                          <a:solidFill>
                            <a:srgbClr val="FFC000"/>
                          </a:solidFill>
                          <a:latin typeface="Arial" panose="020B0604020202020204" pitchFamily="34" charset="0"/>
                          <a:cs typeface="Arial" panose="020B0604020202020204" pitchFamily="34" charset="0"/>
                        </a:rPr>
                        <a:t>Ruler and Guides</a:t>
                      </a:r>
                      <a:br>
                        <a:rPr lang="en-US" sz="2600" b="0" baseline="0" dirty="0">
                          <a:solidFill>
                            <a:srgbClr val="FFC000"/>
                          </a:solidFill>
                          <a:latin typeface="Arial" panose="020B0604020202020204" pitchFamily="34" charset="0"/>
                          <a:cs typeface="Arial" panose="020B0604020202020204" pitchFamily="34" charset="0"/>
                        </a:rPr>
                      </a:br>
                      <a:r>
                        <a:rPr lang="en-US" sz="2600" b="0" baseline="0" dirty="0">
                          <a:solidFill>
                            <a:srgbClr val="D9D9D9"/>
                          </a:solidFill>
                          <a:latin typeface="Arial" panose="020B0604020202020204" pitchFamily="34" charset="0"/>
                          <a:cs typeface="Arial" panose="020B0604020202020204" pitchFamily="34" charset="0"/>
                        </a:rPr>
                        <a:t>The thin lines on this poster template are alignment guides. Horizontal and vertical guides help you position poster elements accurately. Text boxes and other elements will "snap" to the guides, ensuring they stay within the column boundaries.</a:t>
                      </a:r>
                    </a:p>
                    <a:p>
                      <a:pPr marL="0" marR="0" lvl="0" indent="0" algn="l" defTabSz="4388900" rtl="0" eaLnBrk="1" fontAlgn="auto" latinLnBrk="0" hangingPunct="1">
                        <a:lnSpc>
                          <a:spcPct val="100000"/>
                        </a:lnSpc>
                        <a:spcBef>
                          <a:spcPts val="0"/>
                        </a:spcBef>
                        <a:spcAft>
                          <a:spcPts val="0"/>
                        </a:spcAft>
                        <a:buClrTx/>
                        <a:buSzTx/>
                        <a:buFontTx/>
                        <a:buNone/>
                        <a:tabLst/>
                        <a:defRPr/>
                      </a:pPr>
                      <a:r>
                        <a:rPr lang="en-US" sz="2600" b="0" baseline="0" dirty="0">
                          <a:solidFill>
                            <a:srgbClr val="D9D9D9"/>
                          </a:solidFill>
                          <a:latin typeface="Arial" panose="020B0604020202020204" pitchFamily="34" charset="0"/>
                          <a:cs typeface="Arial" panose="020B0604020202020204" pitchFamily="34" charset="0"/>
                        </a:rPr>
                        <a:t>To hide the guides, go to the VIEW tab and uncheck the Guides box.</a:t>
                      </a:r>
                    </a:p>
                  </a:txBody>
                  <a:tcPr marL="63057" marR="63057" marT="59436" marB="59436">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4853540">
                <a:tc>
                  <a:txBody>
                    <a:bodyPr/>
                    <a:lstStyle/>
                    <a:p>
                      <a:endParaRPr lang="en-US" sz="2600" dirty="0">
                        <a:solidFill>
                          <a:srgbClr val="1F3A4E"/>
                        </a:solidFill>
                      </a:endParaRPr>
                    </a:p>
                  </a:txBody>
                  <a:tcPr marL="63057" marR="63057" marT="59436" marB="59436">
                    <a:blipFill rotWithShape="1">
                      <a:blip r:embed="rId4"/>
                      <a:stretch>
                        <a:fillRect/>
                      </a:stretch>
                    </a:blipFill>
                  </a:tcPr>
                </a:tc>
                <a:tc>
                  <a:txBody>
                    <a:bodyPr/>
                    <a:lstStyle/>
                    <a:p>
                      <a:pPr marL="0" lvl="1" indent="0" algn="l" defTabSz="114300"/>
                      <a:r>
                        <a:rPr lang="en-US" sz="3200" b="1" baseline="0" dirty="0">
                          <a:solidFill>
                            <a:srgbClr val="FFC000"/>
                          </a:solidFill>
                          <a:latin typeface="Arial" panose="020B0604020202020204" pitchFamily="34" charset="0"/>
                          <a:cs typeface="Arial" panose="020B0604020202020204" pitchFamily="34" charset="0"/>
                        </a:rPr>
                        <a:t>Headers and text containers</a:t>
                      </a:r>
                      <a:br>
                        <a:rPr lang="en-US" sz="2600" b="0" baseline="0" dirty="0">
                          <a:solidFill>
                            <a:schemeClr val="bg1"/>
                          </a:solidFill>
                          <a:latin typeface="Arial" panose="020B0604020202020204" pitchFamily="34" charset="0"/>
                          <a:cs typeface="Arial" panose="020B0604020202020204" pitchFamily="34" charset="0"/>
                        </a:rPr>
                      </a:br>
                      <a:r>
                        <a:rPr lang="en-US" sz="2600" b="0" baseline="0" dirty="0">
                          <a:solidFill>
                            <a:schemeClr val="bg1"/>
                          </a:solidFill>
                          <a:latin typeface="Arial" panose="020B0604020202020204" pitchFamily="34" charset="0"/>
                          <a:cs typeface="Arial" panose="020B0604020202020204" pitchFamily="34" charset="0"/>
                        </a:rPr>
                        <a:t>This template includes commonly used section headers, such as Abstract, Objectives, Methods, and Results.</a:t>
                      </a:r>
                    </a:p>
                    <a:p>
                      <a:pPr marL="0" lvl="1" indent="0" algn="l" defTabSz="114300"/>
                      <a:endParaRPr lang="en-US" sz="2600" b="0" baseline="0" dirty="0">
                        <a:solidFill>
                          <a:schemeClr val="bg1"/>
                        </a:solidFill>
                        <a:latin typeface="Arial" panose="020B0604020202020204" pitchFamily="34" charset="0"/>
                        <a:cs typeface="Arial" panose="020B0604020202020204" pitchFamily="34" charset="0"/>
                      </a:endParaRPr>
                    </a:p>
                    <a:p>
                      <a:pPr marL="0" lvl="1" indent="0" algn="l" defTabSz="114300"/>
                      <a:r>
                        <a:rPr lang="en-US" sz="2600" b="0" baseline="0" dirty="0">
                          <a:solidFill>
                            <a:schemeClr val="bg1"/>
                          </a:solidFill>
                          <a:latin typeface="Arial" panose="020B0604020202020204" pitchFamily="34" charset="0"/>
                          <a:cs typeface="Arial" panose="020B0604020202020204" pitchFamily="34" charset="0"/>
                        </a:rPr>
                        <a:t>Click inside a section header to add text.</a:t>
                      </a:r>
                    </a:p>
                    <a:p>
                      <a:pPr marL="0" lvl="1" indent="0" algn="l" defTabSz="114300"/>
                      <a:r>
                        <a:rPr lang="en-US" sz="2600" b="0" baseline="0" dirty="0">
                          <a:solidFill>
                            <a:schemeClr val="bg1"/>
                          </a:solidFill>
                          <a:latin typeface="Arial" panose="020B0604020202020204" pitchFamily="34" charset="0"/>
                          <a:cs typeface="Arial" panose="020B0604020202020204" pitchFamily="34" charset="0"/>
                        </a:rPr>
                        <a:t>To create a new header, click the edge of the section box to outline it, then copy and paste it.</a:t>
                      </a:r>
                    </a:p>
                    <a:p>
                      <a:pPr marL="0" lvl="1" indent="0" algn="l" defTabSz="114300"/>
                      <a:r>
                        <a:rPr lang="en-US" sz="2600" b="0" baseline="0" dirty="0">
                          <a:solidFill>
                            <a:schemeClr val="bg1"/>
                          </a:solidFill>
                          <a:latin typeface="Arial" panose="020B0604020202020204" pitchFamily="34" charset="0"/>
                          <a:cs typeface="Arial" panose="020B0604020202020204" pitchFamily="34" charset="0"/>
                        </a:rPr>
                        <a:t>To resize a header, click on the white circles and drag to the desired size.</a:t>
                      </a:r>
                      <a:endParaRPr lang="en-US" sz="2600" b="0" baseline="0" dirty="0">
                        <a:solidFill>
                          <a:srgbClr val="D9D9D9"/>
                        </a:solidFill>
                        <a:latin typeface="Arial" panose="020B0604020202020204" pitchFamily="34" charset="0"/>
                        <a:cs typeface="Arial" panose="020B0604020202020204" pitchFamily="34" charset="0"/>
                      </a:endParaRPr>
                    </a:p>
                  </a:txBody>
                  <a:tcPr marL="126114" marR="63057" marT="178309" marB="59436">
                    <a:solidFill>
                      <a:srgbClr val="010101"/>
                    </a:solidFill>
                  </a:tcPr>
                </a:tc>
                <a:extLst>
                  <a:ext uri="{0D108BD9-81ED-4DB2-BD59-A6C34878D82A}">
                    <a16:rowId xmlns:a16="http://schemas.microsoft.com/office/drawing/2014/main" val="10003"/>
                  </a:ext>
                </a:extLst>
              </a:tr>
              <a:tr h="4466199">
                <a:tc gridSpan="2">
                  <a:txBody>
                    <a:bodyPr/>
                    <a:lstStyle/>
                    <a:p>
                      <a:r>
                        <a:rPr lang="en-US" sz="3200" b="1" dirty="0">
                          <a:solidFill>
                            <a:srgbClr val="FFC000"/>
                          </a:solidFill>
                          <a:latin typeface="Arial" panose="020B0604020202020204" pitchFamily="34" charset="0"/>
                          <a:cs typeface="Arial" panose="020B0604020202020204" pitchFamily="34" charset="0"/>
                        </a:rPr>
                        <a:t>Adding content to the poster</a:t>
                      </a:r>
                    </a:p>
                    <a:p>
                      <a:r>
                        <a:rPr lang="en-US" sz="2600" baseline="0" dirty="0">
                          <a:solidFill>
                            <a:srgbClr val="D9D9D9"/>
                          </a:solidFill>
                          <a:latin typeface="Arial" panose="020B0604020202020204" pitchFamily="34" charset="0"/>
                          <a:cs typeface="Arial" panose="020B0604020202020204" pitchFamily="34" charset="0"/>
                        </a:rPr>
                        <a:t>Start by adding text to each section without worrying too much about formatting. Use the default font size initially, even if the text overflows beyond the poster’s boundaries or doesn’t completely fill the space. Add all your content, including text, graphics, and photos.</a:t>
                      </a:r>
                    </a:p>
                    <a:p>
                      <a:endParaRPr lang="en-US" sz="2600" baseline="0" dirty="0">
                        <a:solidFill>
                          <a:srgbClr val="D9D9D9"/>
                        </a:solidFill>
                        <a:latin typeface="Arial" panose="020B0604020202020204" pitchFamily="34" charset="0"/>
                        <a:cs typeface="Arial" panose="020B0604020202020204" pitchFamily="34" charset="0"/>
                      </a:endParaRPr>
                    </a:p>
                    <a:p>
                      <a:r>
                        <a:rPr lang="en-US" sz="2600" baseline="0" dirty="0">
                          <a:solidFill>
                            <a:srgbClr val="D9D9D9"/>
                          </a:solidFill>
                          <a:latin typeface="Arial" panose="020B0604020202020204" pitchFamily="34" charset="0"/>
                          <a:cs typeface="Arial" panose="020B0604020202020204" pitchFamily="34" charset="0"/>
                        </a:rPr>
                        <a:t>Once everything is in place, go back and adjust the size of your text, images, and other visual elements to distribute the content evenly across the poster.</a:t>
                      </a:r>
                    </a:p>
                    <a:p>
                      <a:endParaRPr lang="en-US" sz="2600" baseline="0" dirty="0">
                        <a:solidFill>
                          <a:srgbClr val="D9D9D9"/>
                        </a:solidFill>
                        <a:latin typeface="Arial" panose="020B0604020202020204" pitchFamily="34" charset="0"/>
                        <a:cs typeface="Arial" panose="020B0604020202020204" pitchFamily="34" charset="0"/>
                      </a:endParaRPr>
                    </a:p>
                    <a:p>
                      <a:r>
                        <a:rPr lang="en-US" sz="2600" baseline="0" dirty="0">
                          <a:solidFill>
                            <a:srgbClr val="D9D9D9"/>
                          </a:solidFill>
                          <a:latin typeface="Arial" panose="020B0604020202020204" pitchFamily="34" charset="0"/>
                          <a:cs typeface="Arial" panose="020B0604020202020204" pitchFamily="34" charset="0"/>
                        </a:rPr>
                        <a:t>Make sure everything is aligned correctly before you finalize your poster.</a:t>
                      </a:r>
                    </a:p>
                  </a:txBody>
                  <a:tcPr marL="63057" marR="63057" marT="59436" marB="59436">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301752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rgbClr val="D9D9D9"/>
                          </a:solidFill>
                          <a:effectLst/>
                          <a:uLnTx/>
                          <a:uFillTx/>
                          <a:latin typeface="Arial"/>
                          <a:ea typeface="+mn-ea"/>
                          <a:cs typeface="Arial"/>
                        </a:rPr>
                        <a:t>To add photos, you can drag and drop them from your desktop, copy and paste, or go to INSERT &gt; PICTURES in the menu.</a:t>
                      </a:r>
                    </a:p>
                    <a:p>
                      <a:pPr marL="0" marR="0" lvl="0" indent="0" algn="l" defTabSz="977900" rtl="0" eaLnBrk="1" fontAlgn="auto" latinLnBrk="0" hangingPunct="1">
                        <a:lnSpc>
                          <a:spcPct val="100000"/>
                        </a:lnSpc>
                        <a:spcBef>
                          <a:spcPts val="0"/>
                        </a:spcBef>
                        <a:spcAft>
                          <a:spcPts val="0"/>
                        </a:spcAft>
                        <a:buClrTx/>
                        <a:buSzTx/>
                        <a:buFontTx/>
                        <a:buNone/>
                        <a:tabLst/>
                        <a:defRPr/>
                      </a:pPr>
                      <a:endParaRPr kumimoji="0" lang="en-US" sz="2600" b="0" i="0" u="none" strike="noStrike" kern="1200" cap="none" spc="0" normalizeH="0" baseline="0" noProof="0" dirty="0">
                        <a:ln>
                          <a:noFill/>
                        </a:ln>
                        <a:solidFill>
                          <a:srgbClr val="D9D9D9"/>
                        </a:solidFill>
                        <a:effectLst/>
                        <a:uLnTx/>
                        <a:uFillTx/>
                        <a:latin typeface="Arial"/>
                        <a:ea typeface="+mn-ea"/>
                        <a:cs typeface="Arial"/>
                      </a:endParaRP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srgbClr val="D9D9D9"/>
                          </a:solidFill>
                          <a:effectLst/>
                          <a:uLnTx/>
                          <a:uFillTx/>
                          <a:latin typeface="Arial"/>
                          <a:ea typeface="+mn-ea"/>
                          <a:cs typeface="Arial"/>
                        </a:rPr>
                        <a:t>To resize images proportionally, drag one of the white corner handles (small circles or squares). The middle handles will stretch and distort your image. </a:t>
                      </a:r>
                    </a:p>
                  </a:txBody>
                  <a:tcPr marL="126114" marR="63057" marT="178309" marB="59436">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910304">
                <a:tc gridSpan="2">
                  <a:txBody>
                    <a:bodyPr/>
                    <a:lstStyle/>
                    <a:p>
                      <a:endParaRPr lang="en-US" sz="2600" dirty="0">
                        <a:solidFill>
                          <a:schemeClr val="bg1"/>
                        </a:solidFill>
                        <a:latin typeface="Arial" panose="020B0604020202020204" pitchFamily="34" charset="0"/>
                        <a:cs typeface="Arial" panose="020B0604020202020204" pitchFamily="34" charset="0"/>
                      </a:endParaRPr>
                    </a:p>
                  </a:txBody>
                  <a:tcPr marL="126114" marR="63057" marT="178309" marB="59436">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268786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600" noProof="0" dirty="0">
                          <a:solidFill>
                            <a:srgbClr val="D9D9D9"/>
                          </a:solidFill>
                          <a:latin typeface="Arial"/>
                          <a:cs typeface="Arial"/>
                        </a:rPr>
                        <a:t>Zoom in on your images to a magnification level of 100%-200% in PowerPoint to check their clarity. This allows you to preview how the images will appear when printed. If the images look sharp and clear at this zoom level, they will likely print well without losing quality. However, if the images appear blurry or pixelated, consider using higher-resolution versions to ensure they print properly.</a:t>
                      </a:r>
                    </a:p>
                  </a:txBody>
                  <a:tcPr marL="126114" marR="63057" marT="178309" marB="59436">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404502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600" noProof="0" dirty="0">
                        <a:solidFill>
                          <a:schemeClr val="bg1"/>
                        </a:solidFill>
                        <a:latin typeface="Arial"/>
                        <a:cs typeface="Arial"/>
                      </a:endParaRPr>
                    </a:p>
                  </a:txBody>
                  <a:tcPr marL="126114" marR="63057" marT="178309" marB="59436">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3" name="Table 2">
            <a:extLst>
              <a:ext uri="{FF2B5EF4-FFF2-40B4-BE49-F238E27FC236}">
                <a16:creationId xmlns:a16="http://schemas.microsoft.com/office/drawing/2014/main" id="{2C516B93-395A-2A41-B180-EF6B3E5DE919}"/>
              </a:ext>
            </a:extLst>
          </p:cNvPr>
          <p:cNvGraphicFramePr>
            <a:graphicFrameLocks noGrp="1"/>
          </p:cNvGraphicFramePr>
          <p:nvPr userDrawn="1">
            <p:extLst>
              <p:ext uri="{D42A27DB-BD31-4B8C-83A1-F6EECF244321}">
                <p14:modId xmlns:p14="http://schemas.microsoft.com/office/powerpoint/2010/main" val="3609779081"/>
              </p:ext>
            </p:extLst>
          </p:nvPr>
        </p:nvGraphicFramePr>
        <p:xfrm>
          <a:off x="30994180" y="2"/>
          <a:ext cx="12036286" cy="43039475"/>
        </p:xfrm>
        <a:graphic>
          <a:graphicData uri="http://schemas.openxmlformats.org/drawingml/2006/table">
            <a:tbl>
              <a:tblPr firstRow="1" bandRow="1">
                <a:tableStyleId>{5C22544A-7EE6-4342-B048-85BDC9FD1C3A}</a:tableStyleId>
              </a:tblPr>
              <a:tblGrid>
                <a:gridCol w="5383110">
                  <a:extLst>
                    <a:ext uri="{9D8B030D-6E8A-4147-A177-3AD203B41FA5}">
                      <a16:colId xmlns:a16="http://schemas.microsoft.com/office/drawing/2014/main" val="20000"/>
                    </a:ext>
                  </a:extLst>
                </a:gridCol>
                <a:gridCol w="822162">
                  <a:extLst>
                    <a:ext uri="{9D8B030D-6E8A-4147-A177-3AD203B41FA5}">
                      <a16:colId xmlns:a16="http://schemas.microsoft.com/office/drawing/2014/main" val="3519466302"/>
                    </a:ext>
                  </a:extLst>
                </a:gridCol>
                <a:gridCol w="5831014">
                  <a:extLst>
                    <a:ext uri="{9D8B030D-6E8A-4147-A177-3AD203B41FA5}">
                      <a16:colId xmlns:a16="http://schemas.microsoft.com/office/drawing/2014/main" val="4164475170"/>
                    </a:ext>
                  </a:extLst>
                </a:gridCol>
              </a:tblGrid>
              <a:tr h="1758347">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5100" b="0" spc="600" dirty="0">
                          <a:solidFill>
                            <a:srgbClr val="1F3A4E"/>
                          </a:solidFill>
                          <a:latin typeface="Arial Black" panose="020B0A04020102020204" pitchFamily="34" charset="0"/>
                        </a:rPr>
                        <a:t>QUICK START GUIDE</a:t>
                      </a:r>
                      <a:br>
                        <a:rPr lang="en-US" sz="5100" b="0" spc="600" dirty="0">
                          <a:solidFill>
                            <a:srgbClr val="1F3A4E"/>
                          </a:solidFill>
                          <a:latin typeface="Arial Black" panose="020B0A04020102020204" pitchFamily="34" charset="0"/>
                        </a:rPr>
                      </a:br>
                      <a:r>
                        <a:rPr lang="en-US" sz="4200" b="1" spc="0" dirty="0">
                          <a:solidFill>
                            <a:srgbClr val="FF0000"/>
                          </a:solidFill>
                          <a:latin typeface="Trebuchet MS" pitchFamily="34" charset="0"/>
                        </a:rPr>
                        <a:t>(THIS SIDEBAR WILL APPEAR ON THE POSTER)</a:t>
                      </a:r>
                      <a:endParaRPr lang="en-US" sz="5100" b="1" spc="600" dirty="0">
                        <a:solidFill>
                          <a:schemeClr val="bg1"/>
                        </a:solidFill>
                        <a:latin typeface="Trebuchet MS" pitchFamily="34" charset="0"/>
                      </a:endParaRPr>
                    </a:p>
                  </a:txBody>
                  <a:tcPr marL="126114" marR="63057" marT="178309" marB="59436">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8604710">
                <a:tc>
                  <a:txBody>
                    <a:bodyPr/>
                    <a:lstStyle/>
                    <a:p>
                      <a:endParaRPr lang="en-US" sz="2600" u="none" dirty="0">
                        <a:solidFill>
                          <a:srgbClr val="FFC000"/>
                        </a:solidFill>
                      </a:endParaRPr>
                    </a:p>
                  </a:txBody>
                  <a:tcPr marL="126114" marR="63057" marT="178309" marB="59436">
                    <a:blipFill>
                      <a:blip r:embed="rId7"/>
                      <a:stretch>
                        <a:fillRect/>
                      </a:stretch>
                    </a:blipFill>
                  </a:tcPr>
                </a:tc>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 to change the column layout configuration</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Most templates offer several layout configurations, including options for four, three, two, or one column. To change the column configuration of your poster, go to the Home tab and select Layout. A drop-down menu will display all available layout options for the template.</a:t>
                      </a:r>
                      <a:endParaRPr lang="en-US" sz="2600" u="none" dirty="0">
                        <a:solidFill>
                          <a:srgbClr val="FFC000"/>
                        </a:solidFill>
                      </a:endParaRPr>
                    </a:p>
                  </a:txBody>
                  <a:tcPr marL="126114" marR="63057" marT="178309" marB="59436">
                    <a:solidFill>
                      <a:schemeClr val="tx1"/>
                    </a:solidFill>
                  </a:tcPr>
                </a:tc>
                <a:tc hMerge="1">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 to change the column layout configuration</a:t>
                      </a: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To manually adjust the column configuration, go to VIEW &gt; SLIDE MASTER. From there, you can delete, resize, or modify the columns to suit your layout. When finished, remember to exit the MASTER by clicking on VIEW &gt; NORMAL</a:t>
                      </a:r>
                    </a:p>
                    <a:p>
                      <a:pPr marL="0" marR="0" lvl="0" indent="0" algn="l" defTabSz="43889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endParaRP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D9D9D9"/>
                          </a:solidFill>
                          <a:effectLst/>
                          <a:uLnTx/>
                          <a:uFillTx/>
                          <a:latin typeface="Arial" panose="020B0604020202020204" pitchFamily="34" charset="0"/>
                          <a:ea typeface="+mn-ea"/>
                          <a:cs typeface="Arial" panose="020B0604020202020204" pitchFamily="34" charset="0"/>
                        </a:rPr>
                        <a:t>For step-by-step guidance, refer to the tutorial here: </a:t>
                      </a:r>
                      <a:r>
                        <a:rPr kumimoji="0" lang="en-US" sz="2400" b="0"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https://</a:t>
                      </a:r>
                      <a:r>
                        <a:rPr kumimoji="0" lang="en-US" sz="2400" b="0" i="0" u="none" strike="noStrike" kern="1200" cap="none" spc="0" normalizeH="0" baseline="0" noProof="0" dirty="0" err="1">
                          <a:ln>
                            <a:noFill/>
                          </a:ln>
                          <a:solidFill>
                            <a:srgbClr val="FFC000"/>
                          </a:solidFill>
                          <a:effectLst/>
                          <a:uLnTx/>
                          <a:uFillTx/>
                          <a:latin typeface="Arial" panose="020B0604020202020204" pitchFamily="34" charset="0"/>
                          <a:ea typeface="+mn-ea"/>
                          <a:cs typeface="Arial" panose="020B0604020202020204" pitchFamily="34" charset="0"/>
                        </a:rPr>
                        <a:t>www.posterpresentations.com</a:t>
                      </a:r>
                      <a:r>
                        <a:rPr kumimoji="0" lang="en-US" sz="2400" b="0"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/how-to-change-the-column-</a:t>
                      </a:r>
                      <a:r>
                        <a:rPr kumimoji="0" lang="en-US" sz="2400" b="0" i="0" u="none" strike="noStrike" kern="1200" cap="none" spc="0" normalizeH="0" baseline="0" noProof="0" dirty="0" err="1">
                          <a:ln>
                            <a:noFill/>
                          </a:ln>
                          <a:solidFill>
                            <a:srgbClr val="FFC000"/>
                          </a:solidFill>
                          <a:effectLst/>
                          <a:uLnTx/>
                          <a:uFillTx/>
                          <a:latin typeface="Arial" panose="020B0604020202020204" pitchFamily="34" charset="0"/>
                          <a:ea typeface="+mn-ea"/>
                          <a:cs typeface="Arial" panose="020B0604020202020204" pitchFamily="34" charset="0"/>
                        </a:rPr>
                        <a:t>configuration.html</a:t>
                      </a:r>
                      <a:endParaRPr kumimoji="0" lang="en-US" sz="2000" b="0" i="0" u="none" strike="noStrike" kern="1200" cap="none" spc="0" normalizeH="0" baseline="0" noProof="0" dirty="0">
                        <a:ln>
                          <a:noFill/>
                        </a:ln>
                        <a:solidFill>
                          <a:srgbClr val="FFC000"/>
                        </a:solidFill>
                        <a:effectLst/>
                        <a:uLnTx/>
                        <a:uFillTx/>
                        <a:latin typeface="+mn-lt"/>
                        <a:ea typeface="+mn-ea"/>
                        <a:cs typeface="+mn-cs"/>
                      </a:endParaRPr>
                    </a:p>
                  </a:txBody>
                  <a:tcPr marL="182880" marT="137160">
                    <a:solidFill>
                      <a:schemeClr val="tx1"/>
                    </a:solidFill>
                  </a:tcPr>
                </a:tc>
                <a:extLst>
                  <a:ext uri="{0D108BD9-81ED-4DB2-BD59-A6C34878D82A}">
                    <a16:rowId xmlns:a16="http://schemas.microsoft.com/office/drawing/2014/main" val="10004"/>
                  </a:ext>
                </a:extLst>
              </a:tr>
              <a:tr h="3133192">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1. Click on the View tab, and then click Slide Master</a:t>
                      </a:r>
                    </a:p>
                  </a:txBody>
                  <a:tcPr marL="126114" marR="63057" marT="178309" marB="59436">
                    <a:blipFill>
                      <a:blip r:embed="rId8"/>
                      <a:stretch>
                        <a:fillRect/>
                      </a:stretch>
                    </a:blipFill>
                  </a:tcPr>
                </a:tc>
                <a:tc rowSpan="3"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600" b="1" noProof="0" dirty="0">
                          <a:solidFill>
                            <a:srgbClr val="FFC000"/>
                          </a:solidFill>
                          <a:latin typeface="Arial" panose="020B0604020202020204" pitchFamily="34" charset="0"/>
                          <a:cs typeface="Arial" panose="020B0604020202020204" pitchFamily="34" charset="0"/>
                        </a:rPr>
                        <a:t>How to delete the QUICK START GUIDE bars from the sides of this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The Quick Start Guides are positioned outside the template's printable area, so they will not appear on the printed poster.</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If you save the file as a PDF using the Save As menu, the guides will also be excluded.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Alternatively, you can remove them directly from the Slide Master.</a:t>
                      </a:r>
                    </a:p>
                  </a:txBody>
                  <a:tcPr marL="126114" marR="63057" marT="178309" marB="59436">
                    <a:solidFill>
                      <a:srgbClr val="010101"/>
                    </a:solidFill>
                  </a:tcPr>
                </a:tc>
                <a:tc rowSpan="3"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delete the QUICK START GUIDE bars from the sides of this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the SAVES AS menu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Alternatively, you can delete them from the Slide Master. </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072340">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txBody>
                  <a:tcPr marL="126114" marR="63057" marT="178309" marB="59436">
                    <a:blipFill>
                      <a:blip r:embed="rId9"/>
                      <a:stretch>
                        <a:fillRect/>
                      </a:stretch>
                    </a:blip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a:blip r:embed="rId9"/>
                      <a:stretch>
                        <a:fillRect/>
                      </a:stretch>
                    </a:blipFill>
                  </a:tcPr>
                </a:tc>
                <a:tc hMerge="1" vMerge="1">
                  <a:txBody>
                    <a:bodyPr/>
                    <a:lstStyle/>
                    <a:p>
                      <a:endParaRPr lang="en-US"/>
                    </a:p>
                  </a:txBody>
                  <a:tcPr/>
                </a:tc>
                <a:extLst>
                  <a:ext uri="{0D108BD9-81ED-4DB2-BD59-A6C34878D82A}">
                    <a16:rowId xmlns:a16="http://schemas.microsoft.com/office/drawing/2014/main" val="3063495530"/>
                  </a:ext>
                </a:extLst>
              </a:tr>
              <a:tr h="3616151">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2. Select the Master you are working on.</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3. Click on the border of the Guide box and delete.</a:t>
                      </a:r>
                      <a:br>
                        <a:rPr lang="en-US" sz="3200" noProof="0" dirty="0">
                          <a:solidFill>
                            <a:srgbClr val="D9D9D9"/>
                          </a:solidFill>
                          <a:latin typeface="Arial" panose="020B0604020202020204" pitchFamily="34" charset="0"/>
                          <a:cs typeface="Arial" panose="020B0604020202020204" pitchFamily="34" charset="0"/>
                        </a:rPr>
                      </a:br>
                      <a:r>
                        <a:rPr lang="en-US" sz="3200" noProof="0" dirty="0">
                          <a:solidFill>
                            <a:srgbClr val="D9D9D9"/>
                          </a:solidFill>
                          <a:latin typeface="Arial" panose="020B0604020202020204" pitchFamily="34" charset="0"/>
                          <a:cs typeface="Arial" panose="020B0604020202020204" pitchFamily="34" charset="0"/>
                        </a:rPr>
                        <a:t>4. IMPORTANT: Do not forget to exit the Master when finished.</a:t>
                      </a:r>
                    </a:p>
                  </a:txBody>
                  <a:tcPr marL="126114" marR="63057" marT="178309" marB="59436">
                    <a:solidFill>
                      <a:srgbClr val="010101"/>
                    </a:solid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vMerge="1">
                  <a:txBody>
                    <a:bodyPr/>
                    <a:lstStyle/>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766341567"/>
                  </a:ext>
                </a:extLst>
              </a:tr>
              <a:tr h="6151681">
                <a:tc>
                  <a:txBody>
                    <a:bodyPr/>
                    <a:lstStyle/>
                    <a:p>
                      <a:r>
                        <a:rPr lang="en-US" sz="3600" b="1" dirty="0">
                          <a:solidFill>
                            <a:srgbClr val="FFC000"/>
                          </a:solidFill>
                          <a:latin typeface="Arial" panose="020B0604020202020204" pitchFamily="34" charset="0"/>
                          <a:cs typeface="Arial" panose="020B0604020202020204" pitchFamily="34" charset="0"/>
                        </a:rPr>
                        <a:t>How to</a:t>
                      </a:r>
                      <a:r>
                        <a:rPr lang="en-US" sz="3600" b="1" baseline="0" dirty="0">
                          <a:solidFill>
                            <a:srgbClr val="FFC000"/>
                          </a:solidFill>
                          <a:latin typeface="Arial" panose="020B0604020202020204" pitchFamily="34" charset="0"/>
                          <a:cs typeface="Arial" panose="020B0604020202020204" pitchFamily="34" charset="0"/>
                        </a:rPr>
                        <a:t> preview your poster prior to printing</a:t>
                      </a:r>
                      <a:endParaRPr lang="en-US" sz="3600" b="1" dirty="0">
                        <a:solidFill>
                          <a:srgbClr val="FFC000"/>
                        </a:solidFill>
                        <a:latin typeface="Arial" panose="020B0604020202020204" pitchFamily="34" charset="0"/>
                        <a:cs typeface="Arial" panose="020B0604020202020204" pitchFamily="34" charset="0"/>
                      </a:endParaRPr>
                    </a:p>
                    <a:p>
                      <a:r>
                        <a:rPr lang="en-US" sz="3200" dirty="0">
                          <a:solidFill>
                            <a:srgbClr val="D9D9D9"/>
                          </a:solidFill>
                          <a:latin typeface="Arial" panose="020B0604020202020204" pitchFamily="34" charset="0"/>
                          <a:cs typeface="Arial" panose="020B0604020202020204" pitchFamily="34" charset="0"/>
                        </a:rPr>
                        <a:t>You can preview your poster at any time by pressing the </a:t>
                      </a:r>
                      <a:r>
                        <a:rPr lang="en-US" sz="3200" b="1" dirty="0">
                          <a:solidFill>
                            <a:srgbClr val="FFC000"/>
                          </a:solidFill>
                          <a:latin typeface="Arial" panose="020B0604020202020204" pitchFamily="34" charset="0"/>
                          <a:cs typeface="Arial" panose="020B0604020202020204" pitchFamily="34" charset="0"/>
                        </a:rPr>
                        <a:t>F5 key </a:t>
                      </a:r>
                      <a:r>
                        <a:rPr lang="en-US" sz="3200" dirty="0">
                          <a:solidFill>
                            <a:srgbClr val="D9D9D9"/>
                          </a:solidFill>
                          <a:latin typeface="Arial" panose="020B0604020202020204" pitchFamily="34" charset="0"/>
                          <a:cs typeface="Arial" panose="020B0604020202020204" pitchFamily="34" charset="0"/>
                        </a:rPr>
                        <a:t>on your keyboard (Windows) or by clicking on the SLIDESHOW tab. This will display your poster on the screen, showing how it will appear when printed. To exit the preview, press the </a:t>
                      </a:r>
                      <a:r>
                        <a:rPr lang="en-US" sz="3200" b="1" dirty="0">
                          <a:solidFill>
                            <a:srgbClr val="FFC000"/>
                          </a:solidFill>
                          <a:latin typeface="Arial" panose="020B0604020202020204" pitchFamily="34" charset="0"/>
                          <a:cs typeface="Arial" panose="020B0604020202020204" pitchFamily="34" charset="0"/>
                        </a:rPr>
                        <a:t>ESC</a:t>
                      </a:r>
                      <a:r>
                        <a:rPr lang="en-US" sz="3200" dirty="0">
                          <a:solidFill>
                            <a:srgbClr val="D9D9D9"/>
                          </a:solidFill>
                          <a:latin typeface="Arial" panose="020B0604020202020204" pitchFamily="34" charset="0"/>
                          <a:cs typeface="Arial" panose="020B0604020202020204" pitchFamily="34" charset="0"/>
                        </a:rPr>
                        <a:t> key.</a:t>
                      </a:r>
                    </a:p>
                  </a:txBody>
                  <a:tcPr marL="126114" marR="63057" marT="178309" marB="59436">
                    <a:solidFill>
                      <a:srgbClr val="010101"/>
                    </a:solidFill>
                  </a:tcPr>
                </a:tc>
                <a:tc gridSpan="2">
                  <a:txBody>
                    <a:bodyPr/>
                    <a:lstStyle/>
                    <a:p>
                      <a:pPr algn="ctr"/>
                      <a:r>
                        <a:rPr lang="en-US" sz="15000" b="1" dirty="0">
                          <a:solidFill>
                            <a:srgbClr val="D9D9D9"/>
                          </a:solidFill>
                          <a:latin typeface="Arial" panose="020B0604020202020204" pitchFamily="34" charset="0"/>
                          <a:cs typeface="Arial" panose="020B0604020202020204" pitchFamily="34" charset="0"/>
                        </a:rPr>
                        <a:t>F5</a:t>
                      </a:r>
                      <a:br>
                        <a:rPr lang="en-US" sz="15000" b="1" dirty="0">
                          <a:solidFill>
                            <a:srgbClr val="D9D9D9"/>
                          </a:solidFill>
                          <a:latin typeface="Arial" panose="020B0604020202020204" pitchFamily="34" charset="0"/>
                          <a:cs typeface="Arial" panose="020B0604020202020204" pitchFamily="34" charset="0"/>
                        </a:rPr>
                      </a:br>
                      <a:r>
                        <a:rPr lang="en-US" sz="3600" b="1" dirty="0">
                          <a:solidFill>
                            <a:srgbClr val="D9D9D9"/>
                          </a:solidFill>
                          <a:latin typeface="Arial" panose="020B0604020202020204" pitchFamily="34" charset="0"/>
                          <a:cs typeface="Arial" panose="020B0604020202020204" pitchFamily="34" charset="0"/>
                        </a:rPr>
                        <a:t>(Windows)</a:t>
                      </a:r>
                      <a:br>
                        <a:rPr lang="en-US" sz="3600" b="1" dirty="0">
                          <a:solidFill>
                            <a:srgbClr val="D9D9D9"/>
                          </a:solidFill>
                          <a:latin typeface="Arial" panose="020B0604020202020204" pitchFamily="34" charset="0"/>
                          <a:cs typeface="Arial" panose="020B0604020202020204" pitchFamily="34" charset="0"/>
                        </a:rPr>
                      </a:br>
                      <a:r>
                        <a:rPr lang="en-US" sz="3600" b="1" dirty="0">
                          <a:solidFill>
                            <a:srgbClr val="D9D9D9"/>
                          </a:solidFill>
                          <a:latin typeface="Arial" panose="020B0604020202020204" pitchFamily="34" charset="0"/>
                          <a:cs typeface="Arial" panose="020B0604020202020204" pitchFamily="34" charset="0"/>
                        </a:rPr>
                        <a:t>Or click on the SLIDESHOW tab (Mac and Windows)</a:t>
                      </a:r>
                      <a:endParaRPr lang="en-US" sz="3200" dirty="0">
                        <a:solidFill>
                          <a:srgbClr val="D9D9D9"/>
                        </a:solidFill>
                        <a:latin typeface="Arial" panose="020B0604020202020204" pitchFamily="34" charset="0"/>
                        <a:cs typeface="Arial" panose="020B0604020202020204" pitchFamily="34" charset="0"/>
                      </a:endParaRPr>
                    </a:p>
                  </a:txBody>
                  <a:tcPr marL="126114" marR="63057" marT="178309" marB="59436" anchor="ctr">
                    <a:solidFill>
                      <a:schemeClr val="tx1">
                        <a:lumMod val="95000"/>
                        <a:lumOff val="5000"/>
                      </a:schemeClr>
                    </a:solidFill>
                  </a:tcPr>
                </a:tc>
                <a:tc hMerge="1">
                  <a:txBody>
                    <a:bodyPr/>
                    <a:lstStyle/>
                    <a:p>
                      <a:pPr algn="ctr"/>
                      <a:r>
                        <a:rPr lang="en-US" sz="11500" b="1" dirty="0">
                          <a:solidFill>
                            <a:srgbClr val="D9D9D9"/>
                          </a:solidFill>
                          <a:latin typeface="Arial" panose="020B0604020202020204" pitchFamily="34" charset="0"/>
                          <a:cs typeface="Arial" panose="020B0604020202020204" pitchFamily="34" charset="0"/>
                        </a:rPr>
                        <a:t>F5</a:t>
                      </a:r>
                      <a:br>
                        <a:rPr lang="en-US" sz="11500" b="1" dirty="0">
                          <a:solidFill>
                            <a:srgbClr val="D9D9D9"/>
                          </a:solidFill>
                          <a:latin typeface="Arial" panose="020B0604020202020204" pitchFamily="34" charset="0"/>
                          <a:cs typeface="Arial" panose="020B0604020202020204" pitchFamily="34" charset="0"/>
                        </a:rPr>
                      </a:br>
                      <a:r>
                        <a:rPr lang="en-US" sz="2800" b="1" dirty="0">
                          <a:solidFill>
                            <a:srgbClr val="D9D9D9"/>
                          </a:solidFill>
                          <a:latin typeface="Arial" panose="020B0604020202020204" pitchFamily="34" charset="0"/>
                          <a:cs typeface="Arial" panose="020B0604020202020204" pitchFamily="34" charset="0"/>
                        </a:rPr>
                        <a:t>or click on the SLIDESHOW tab</a:t>
                      </a:r>
                      <a:r>
                        <a:rPr lang="en-US" sz="5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6091311">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600" b="1" noProof="0" dirty="0">
                          <a:solidFill>
                            <a:srgbClr val="FFC000"/>
                          </a:solidFill>
                          <a:latin typeface="Arial"/>
                          <a:cs typeface="Arial"/>
                        </a:rPr>
                        <a:t>Printing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To print your poster, visit </a:t>
                      </a:r>
                      <a:r>
                        <a:rPr lang="en-US" sz="3200" noProof="0" dirty="0" err="1">
                          <a:solidFill>
                            <a:srgbClr val="FFC000"/>
                          </a:solidFill>
                          <a:latin typeface="Arial"/>
                          <a:cs typeface="Arial"/>
                        </a:rPr>
                        <a:t>PosterPresentations.com</a:t>
                      </a:r>
                      <a:r>
                        <a:rPr lang="en-US" sz="3200" noProof="0" dirty="0">
                          <a:solidFill>
                            <a:srgbClr val="FFC000"/>
                          </a:solidFill>
                          <a:latin typeface="Arial"/>
                          <a:cs typeface="Arial"/>
                        </a:rPr>
                        <a:t> </a:t>
                      </a:r>
                      <a:r>
                        <a:rPr lang="en-US" sz="3200" noProof="0" dirty="0">
                          <a:solidFill>
                            <a:srgbClr val="D9D9D9"/>
                          </a:solidFill>
                          <a:latin typeface="Arial"/>
                          <a:cs typeface="Arial"/>
                        </a:rPr>
                        <a:t>and click the "</a:t>
                      </a:r>
                      <a:r>
                        <a:rPr lang="en-US" sz="3200" noProof="0" dirty="0">
                          <a:solidFill>
                            <a:srgbClr val="FFC000"/>
                          </a:solidFill>
                          <a:latin typeface="Arial"/>
                          <a:cs typeface="Arial"/>
                        </a:rPr>
                        <a:t>PRINT</a:t>
                      </a:r>
                      <a:r>
                        <a:rPr lang="en-US" sz="3200" noProof="0" dirty="0">
                          <a:solidFill>
                            <a:srgbClr val="D9D9D9"/>
                          </a:solidFill>
                          <a:latin typeface="Arial"/>
                          <a:cs typeface="Arial"/>
                        </a:rPr>
                        <a:t>" button, or choose from the available poster types. Options include professional paper, fabric for convenient travel, trifold, and other printing materials.</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Orders placed and paid for by noon (Pacific Time) from Monday to Friday are typically processed the same day. Shipping options include Next Business Day, Second Business Day, Third Business Day, or Free Ground Delivery.</a:t>
                      </a:r>
                      <a:br>
                        <a:rPr lang="en-US" sz="3200" noProof="0" dirty="0">
                          <a:solidFill>
                            <a:srgbClr val="D9D9D9"/>
                          </a:solidFill>
                          <a:latin typeface="Arial"/>
                          <a:cs typeface="Arial"/>
                        </a:rPr>
                      </a:br>
                      <a:br>
                        <a:rPr lang="en-US" sz="3200" noProof="0" dirty="0">
                          <a:solidFill>
                            <a:srgbClr val="D9D9D9"/>
                          </a:solidFill>
                          <a:latin typeface="Arial"/>
                          <a:cs typeface="Arial"/>
                        </a:rPr>
                      </a:br>
                      <a:r>
                        <a:rPr lang="en-US" sz="3200" noProof="0" dirty="0">
                          <a:solidFill>
                            <a:srgbClr val="D9D9D9"/>
                          </a:solidFill>
                          <a:latin typeface="Arial"/>
                          <a:cs typeface="Arial"/>
                        </a:rPr>
                        <a:t>Go to </a:t>
                      </a:r>
                      <a:r>
                        <a:rPr lang="en-US" sz="3200" noProof="0" dirty="0" err="1">
                          <a:solidFill>
                            <a:srgbClr val="FFC000"/>
                          </a:solidFill>
                          <a:latin typeface="Arial"/>
                          <a:cs typeface="Arial"/>
                        </a:rPr>
                        <a:t>PosterPresentations.com</a:t>
                      </a:r>
                      <a:r>
                        <a:rPr lang="en-US" sz="3200" noProof="0" dirty="0">
                          <a:solidFill>
                            <a:srgbClr val="D9D9D9"/>
                          </a:solidFill>
                          <a:latin typeface="Arial"/>
                          <a:cs typeface="Arial"/>
                        </a:rPr>
                        <a:t> for more information.</a:t>
                      </a:r>
                    </a:p>
                  </a:txBody>
                  <a:tcPr marL="126114" marR="63057" marT="178309" marB="59436">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6091311">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600" b="1" noProof="0" dirty="0">
                          <a:solidFill>
                            <a:srgbClr val="FFC000"/>
                          </a:solidFill>
                          <a:latin typeface="Arial"/>
                          <a:cs typeface="Arial"/>
                        </a:rPr>
                        <a:t>Group printing discounts</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We provide event coordinators and conference organizers with a seamless solution for attendees’ poster printing needs. Our service offers discounted, high-quality prints with quick turnaround times and flexible options, ensuring we cater to a wide range of requirements.</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For more information, visit this page:</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FFC000"/>
                          </a:solidFill>
                          <a:latin typeface="Arial"/>
                          <a:cs typeface="Arial"/>
                        </a:rPr>
                        <a:t>https://</a:t>
                      </a:r>
                      <a:r>
                        <a:rPr lang="en-US" sz="3200" noProof="0" dirty="0" err="1">
                          <a:solidFill>
                            <a:srgbClr val="FFC000"/>
                          </a:solidFill>
                          <a:latin typeface="Arial"/>
                          <a:cs typeface="Arial"/>
                        </a:rPr>
                        <a:t>www.posterpresentations.com</a:t>
                      </a:r>
                      <a:r>
                        <a:rPr lang="en-US" sz="3200" noProof="0" dirty="0">
                          <a:solidFill>
                            <a:srgbClr val="FFC000"/>
                          </a:solidFill>
                          <a:latin typeface="Arial"/>
                          <a:cs typeface="Arial"/>
                        </a:rPr>
                        <a:t>/poster-presentation-services-for-conferences-and-</a:t>
                      </a:r>
                      <a:r>
                        <a:rPr lang="en-US" sz="3200" noProof="0" dirty="0" err="1">
                          <a:solidFill>
                            <a:srgbClr val="FFC000"/>
                          </a:solidFill>
                          <a:latin typeface="Arial"/>
                          <a:cs typeface="Arial"/>
                        </a:rPr>
                        <a:t>events.html</a:t>
                      </a:r>
                      <a:endParaRPr lang="en-US" sz="3200" noProof="0" dirty="0">
                        <a:solidFill>
                          <a:srgbClr val="FFC000"/>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FFC000"/>
                        </a:solidFill>
                        <a:latin typeface="Arial"/>
                        <a:cs typeface="Arial"/>
                      </a:endParaRPr>
                    </a:p>
                  </a:txBody>
                  <a:tcPr marL="126114" marR="63057" marT="178309" marB="59436">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383546655"/>
                  </a:ext>
                </a:extLst>
              </a:tr>
              <a:tr h="2059481">
                <a:tc gridSpan="3">
                  <a:txBody>
                    <a:bodyPr/>
                    <a:lstStyle/>
                    <a:p>
                      <a:endParaRPr lang="en-US" sz="3200" dirty="0">
                        <a:solidFill>
                          <a:srgbClr val="1F3A4E"/>
                        </a:solidFill>
                      </a:endParaRPr>
                    </a:p>
                  </a:txBody>
                  <a:tcPr marL="126114" marR="63057" marT="178309" marB="59436">
                    <a:blipFill dpi="0" rotWithShape="1">
                      <a:blip r:embed="rId10"/>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5712">
                <a:tc gridSpan="2">
                  <a:txBody>
                    <a:bodyPr/>
                    <a:lstStyle/>
                    <a:p>
                      <a:pPr>
                        <a:lnSpc>
                          <a:spcPts val="2600"/>
                        </a:lnSpc>
                      </a:pPr>
                      <a:r>
                        <a:rPr lang="en-US" sz="2600" dirty="0">
                          <a:solidFill>
                            <a:schemeClr val="bg1">
                              <a:lumMod val="85000"/>
                            </a:schemeClr>
                          </a:solidFill>
                          <a:latin typeface="Arial"/>
                          <a:cs typeface="Arial"/>
                        </a:rPr>
                        <a:t>© 2025</a:t>
                      </a:r>
                      <a:r>
                        <a:rPr lang="en-US" sz="2600" baseline="0" dirty="0">
                          <a:solidFill>
                            <a:schemeClr val="bg1">
                              <a:lumMod val="85000"/>
                            </a:schemeClr>
                          </a:solidFill>
                          <a:latin typeface="Arial"/>
                          <a:cs typeface="Arial"/>
                        </a:rPr>
                        <a:t> </a:t>
                      </a:r>
                      <a:r>
                        <a:rPr lang="en-US" sz="2600" dirty="0" err="1">
                          <a:solidFill>
                            <a:schemeClr val="bg1">
                              <a:lumMod val="85000"/>
                            </a:schemeClr>
                          </a:solidFill>
                          <a:latin typeface="Arial"/>
                          <a:cs typeface="Arial"/>
                        </a:rPr>
                        <a:t>PosterPresentations.com</a:t>
                      </a:r>
                      <a:br>
                        <a:rPr lang="en-US" sz="2600" dirty="0">
                          <a:solidFill>
                            <a:schemeClr val="bg1">
                              <a:lumMod val="85000"/>
                            </a:schemeClr>
                          </a:solidFill>
                          <a:latin typeface="Arial"/>
                          <a:cs typeface="Arial"/>
                        </a:rPr>
                      </a:br>
                      <a:r>
                        <a:rPr lang="en-US" sz="2600" dirty="0">
                          <a:solidFill>
                            <a:schemeClr val="bg1">
                              <a:lumMod val="85000"/>
                            </a:schemeClr>
                          </a:solidFill>
                          <a:latin typeface="Arial"/>
                          <a:cs typeface="Arial"/>
                        </a:rPr>
                        <a:t>2117 Fourth Street ,</a:t>
                      </a:r>
                      <a:r>
                        <a:rPr lang="en-US" sz="2600" baseline="0" dirty="0">
                          <a:solidFill>
                            <a:schemeClr val="bg1">
                              <a:lumMod val="85000"/>
                            </a:schemeClr>
                          </a:solidFill>
                          <a:latin typeface="Arial"/>
                          <a:cs typeface="Arial"/>
                        </a:rPr>
                        <a:t> STE C        </a:t>
                      </a:r>
                    </a:p>
                    <a:p>
                      <a:pPr>
                        <a:lnSpc>
                          <a:spcPts val="2600"/>
                        </a:lnSpc>
                      </a:pPr>
                      <a:r>
                        <a:rPr lang="en-US" sz="2600" baseline="0" dirty="0">
                          <a:solidFill>
                            <a:schemeClr val="bg1">
                              <a:lumMod val="85000"/>
                            </a:schemeClr>
                          </a:solidFill>
                          <a:latin typeface="Arial"/>
                          <a:cs typeface="Arial"/>
                        </a:rPr>
                        <a:t>Berkeley CA 94710 USA</a:t>
                      </a:r>
                      <a:endParaRPr lang="en-US" sz="2600" dirty="0">
                        <a:solidFill>
                          <a:schemeClr val="bg1">
                            <a:lumMod val="85000"/>
                          </a:schemeClr>
                        </a:solidFill>
                        <a:latin typeface="Arial"/>
                        <a:cs typeface="Arial"/>
                      </a:endParaRPr>
                    </a:p>
                  </a:txBody>
                  <a:tcPr marL="126114" marR="63057" marT="178309" marB="59436">
                    <a:solidFill>
                      <a:srgbClr val="010101"/>
                    </a:solidFill>
                  </a:tcPr>
                </a:tc>
                <a:tc hMerge="1">
                  <a:txBody>
                    <a:bodyPr/>
                    <a:lstStyle/>
                    <a:p>
                      <a:pPr>
                        <a:lnSpc>
                          <a:spcPts val="2600"/>
                        </a:lnSpc>
                      </a:pPr>
                      <a:endParaRPr lang="en-US" sz="2000" dirty="0">
                        <a:solidFill>
                          <a:schemeClr val="bg1">
                            <a:lumMod val="85000"/>
                          </a:schemeClr>
                        </a:solidFill>
                        <a:latin typeface="Arial"/>
                        <a:cs typeface="Arial"/>
                      </a:endParaRPr>
                    </a:p>
                  </a:txBody>
                  <a:tcPr marL="182880" marT="137160">
                    <a:solidFill>
                      <a:srgbClr val="010101"/>
                    </a:solidFill>
                  </a:tcPr>
                </a:tc>
                <a:tc>
                  <a:txBody>
                    <a:bodyPr/>
                    <a:lstStyle/>
                    <a:p>
                      <a:r>
                        <a:rPr lang="en-US" sz="2300" dirty="0">
                          <a:solidFill>
                            <a:schemeClr val="bg1"/>
                          </a:solidFill>
                          <a:latin typeface="Arial"/>
                          <a:cs typeface="Arial"/>
                        </a:rPr>
                        <a:t>For additional help, visit our online tutorials at </a:t>
                      </a:r>
                      <a:r>
                        <a:rPr lang="en-US" sz="1900" dirty="0">
                          <a:solidFill>
                            <a:schemeClr val="bg1"/>
                          </a:solidFill>
                          <a:latin typeface="Arial"/>
                          <a:cs typeface="Arial"/>
                        </a:rPr>
                        <a:t>https://</a:t>
                      </a:r>
                      <a:r>
                        <a:rPr lang="en-US" sz="1900" dirty="0" err="1">
                          <a:solidFill>
                            <a:schemeClr val="bg1"/>
                          </a:solidFill>
                          <a:latin typeface="Arial"/>
                          <a:cs typeface="Arial"/>
                        </a:rPr>
                        <a:t>www.posterpresentations.com</a:t>
                      </a:r>
                      <a:r>
                        <a:rPr lang="en-US" sz="1900" dirty="0">
                          <a:solidFill>
                            <a:schemeClr val="bg1"/>
                          </a:solidFill>
                          <a:latin typeface="Arial"/>
                          <a:cs typeface="Arial"/>
                        </a:rPr>
                        <a:t>/</a:t>
                      </a:r>
                      <a:r>
                        <a:rPr lang="en-US" sz="1900" dirty="0" err="1">
                          <a:solidFill>
                            <a:schemeClr val="bg1"/>
                          </a:solidFill>
                          <a:latin typeface="Arial"/>
                          <a:cs typeface="Arial"/>
                        </a:rPr>
                        <a:t>helpdesk.html</a:t>
                      </a:r>
                      <a:endParaRPr lang="en-US" sz="7000" dirty="0"/>
                    </a:p>
                  </a:txBody>
                  <a:tcPr marL="126114" marR="63057" marT="178309" marB="59436">
                    <a:solidFill>
                      <a:srgbClr val="010101"/>
                    </a:solid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335851930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3026696" rtl="0" eaLnBrk="1" latinLnBrk="0" hangingPunct="1">
        <a:spcBef>
          <a:spcPct val="0"/>
        </a:spcBef>
        <a:buNone/>
        <a:defRPr sz="6069" kern="1200">
          <a:solidFill>
            <a:schemeClr val="bg1"/>
          </a:solidFill>
          <a:latin typeface="Trebuchet MS" pitchFamily="34" charset="0"/>
          <a:ea typeface="+mj-ea"/>
          <a:cs typeface="+mj-cs"/>
        </a:defRPr>
      </a:lvl1pPr>
    </p:titleStyle>
    <p:bodyStyle>
      <a:lvl1pPr marL="1135011" indent="-1135011" algn="l" defTabSz="3026696" rtl="0" eaLnBrk="1" latinLnBrk="0" hangingPunct="1">
        <a:spcBef>
          <a:spcPct val="20000"/>
        </a:spcBef>
        <a:buFont typeface="Arial" pitchFamily="34" charset="0"/>
        <a:buChar char="•"/>
        <a:defRPr sz="10620" kern="1200">
          <a:solidFill>
            <a:schemeClr val="tx1"/>
          </a:solidFill>
          <a:latin typeface="+mn-lt"/>
          <a:ea typeface="+mn-ea"/>
          <a:cs typeface="+mn-cs"/>
        </a:defRPr>
      </a:lvl1pPr>
      <a:lvl2pPr marL="2459191" indent="-945842" algn="l" defTabSz="3026696" rtl="0" eaLnBrk="1" latinLnBrk="0" hangingPunct="1">
        <a:spcBef>
          <a:spcPct val="20000"/>
        </a:spcBef>
        <a:buFont typeface="Arial" pitchFamily="34" charset="0"/>
        <a:buChar char="–"/>
        <a:defRPr sz="9310" kern="1200">
          <a:solidFill>
            <a:schemeClr val="tx1"/>
          </a:solidFill>
          <a:latin typeface="+mn-lt"/>
          <a:ea typeface="+mn-ea"/>
          <a:cs typeface="+mn-cs"/>
        </a:defRPr>
      </a:lvl2pPr>
      <a:lvl3pPr marL="3783370" indent="-756674" algn="l" defTabSz="3026696" rtl="0" eaLnBrk="1" latinLnBrk="0" hangingPunct="1">
        <a:spcBef>
          <a:spcPct val="20000"/>
        </a:spcBef>
        <a:buFont typeface="Arial" pitchFamily="34" charset="0"/>
        <a:buChar char="•"/>
        <a:defRPr sz="8000" kern="1200">
          <a:solidFill>
            <a:schemeClr val="tx1"/>
          </a:solidFill>
          <a:latin typeface="+mn-lt"/>
          <a:ea typeface="+mn-ea"/>
          <a:cs typeface="+mn-cs"/>
        </a:defRPr>
      </a:lvl3pPr>
      <a:lvl4pPr marL="5296718" indent="-756674" algn="l" defTabSz="3026696" rtl="0" eaLnBrk="1" latinLnBrk="0" hangingPunct="1">
        <a:spcBef>
          <a:spcPct val="20000"/>
        </a:spcBef>
        <a:buFont typeface="Arial" pitchFamily="34" charset="0"/>
        <a:buChar char="–"/>
        <a:defRPr sz="6620" kern="1200">
          <a:solidFill>
            <a:schemeClr val="tx1"/>
          </a:solidFill>
          <a:latin typeface="+mn-lt"/>
          <a:ea typeface="+mn-ea"/>
          <a:cs typeface="+mn-cs"/>
        </a:defRPr>
      </a:lvl4pPr>
      <a:lvl5pPr marL="6810065" indent="-756674" algn="l" defTabSz="3026696" rtl="0" eaLnBrk="1" latinLnBrk="0" hangingPunct="1">
        <a:spcBef>
          <a:spcPct val="20000"/>
        </a:spcBef>
        <a:buFont typeface="Arial" pitchFamily="34" charset="0"/>
        <a:buChar char="»"/>
        <a:defRPr sz="6620" kern="1200">
          <a:solidFill>
            <a:schemeClr val="tx1"/>
          </a:solidFill>
          <a:latin typeface="+mn-lt"/>
          <a:ea typeface="+mn-ea"/>
          <a:cs typeface="+mn-cs"/>
        </a:defRPr>
      </a:lvl5pPr>
      <a:lvl6pPr marL="8323413" indent="-756674" algn="l" defTabSz="3026696" rtl="0" eaLnBrk="1" latinLnBrk="0" hangingPunct="1">
        <a:spcBef>
          <a:spcPct val="20000"/>
        </a:spcBef>
        <a:buFont typeface="Arial" pitchFamily="34" charset="0"/>
        <a:buChar char="•"/>
        <a:defRPr sz="6620" kern="1200">
          <a:solidFill>
            <a:schemeClr val="tx1"/>
          </a:solidFill>
          <a:latin typeface="+mn-lt"/>
          <a:ea typeface="+mn-ea"/>
          <a:cs typeface="+mn-cs"/>
        </a:defRPr>
      </a:lvl6pPr>
      <a:lvl7pPr marL="9836760" indent="-756674" algn="l" defTabSz="3026696" rtl="0" eaLnBrk="1" latinLnBrk="0" hangingPunct="1">
        <a:spcBef>
          <a:spcPct val="20000"/>
        </a:spcBef>
        <a:buFont typeface="Arial" pitchFamily="34" charset="0"/>
        <a:buChar char="•"/>
        <a:defRPr sz="6620" kern="1200">
          <a:solidFill>
            <a:schemeClr val="tx1"/>
          </a:solidFill>
          <a:latin typeface="+mn-lt"/>
          <a:ea typeface="+mn-ea"/>
          <a:cs typeface="+mn-cs"/>
        </a:defRPr>
      </a:lvl7pPr>
      <a:lvl8pPr marL="11350109" indent="-756674" algn="l" defTabSz="3026696" rtl="0" eaLnBrk="1" latinLnBrk="0" hangingPunct="1">
        <a:spcBef>
          <a:spcPct val="20000"/>
        </a:spcBef>
        <a:buFont typeface="Arial" pitchFamily="34" charset="0"/>
        <a:buChar char="•"/>
        <a:defRPr sz="6620" kern="1200">
          <a:solidFill>
            <a:schemeClr val="tx1"/>
          </a:solidFill>
          <a:latin typeface="+mn-lt"/>
          <a:ea typeface="+mn-ea"/>
          <a:cs typeface="+mn-cs"/>
        </a:defRPr>
      </a:lvl8pPr>
      <a:lvl9pPr marL="12863456" indent="-756674" algn="l" defTabSz="3026696" rtl="0" eaLnBrk="1" latinLnBrk="0" hangingPunct="1">
        <a:spcBef>
          <a:spcPct val="20000"/>
        </a:spcBef>
        <a:buFont typeface="Arial" pitchFamily="34" charset="0"/>
        <a:buChar char="•"/>
        <a:defRPr sz="6620" kern="1200">
          <a:solidFill>
            <a:schemeClr val="tx1"/>
          </a:solidFill>
          <a:latin typeface="+mn-lt"/>
          <a:ea typeface="+mn-ea"/>
          <a:cs typeface="+mn-cs"/>
        </a:defRPr>
      </a:lvl9pPr>
    </p:bodyStyle>
    <p:otherStyle>
      <a:defPPr>
        <a:defRPr lang="en-US"/>
      </a:defPPr>
      <a:lvl1pPr marL="0" algn="l" defTabSz="3026696" rtl="0" eaLnBrk="1" latinLnBrk="0" hangingPunct="1">
        <a:defRPr sz="5931" kern="1200">
          <a:solidFill>
            <a:schemeClr val="tx1"/>
          </a:solidFill>
          <a:latin typeface="+mn-lt"/>
          <a:ea typeface="+mn-ea"/>
          <a:cs typeface="+mn-cs"/>
        </a:defRPr>
      </a:lvl1pPr>
      <a:lvl2pPr marL="1513348" algn="l" defTabSz="3026696" rtl="0" eaLnBrk="1" latinLnBrk="0" hangingPunct="1">
        <a:defRPr sz="5931" kern="1200">
          <a:solidFill>
            <a:schemeClr val="tx1"/>
          </a:solidFill>
          <a:latin typeface="+mn-lt"/>
          <a:ea typeface="+mn-ea"/>
          <a:cs typeface="+mn-cs"/>
        </a:defRPr>
      </a:lvl2pPr>
      <a:lvl3pPr marL="3026696" algn="l" defTabSz="3026696" rtl="0" eaLnBrk="1" latinLnBrk="0" hangingPunct="1">
        <a:defRPr sz="5931" kern="1200">
          <a:solidFill>
            <a:schemeClr val="tx1"/>
          </a:solidFill>
          <a:latin typeface="+mn-lt"/>
          <a:ea typeface="+mn-ea"/>
          <a:cs typeface="+mn-cs"/>
        </a:defRPr>
      </a:lvl3pPr>
      <a:lvl4pPr marL="4540043" algn="l" defTabSz="3026696" rtl="0" eaLnBrk="1" latinLnBrk="0" hangingPunct="1">
        <a:defRPr sz="5931" kern="1200">
          <a:solidFill>
            <a:schemeClr val="tx1"/>
          </a:solidFill>
          <a:latin typeface="+mn-lt"/>
          <a:ea typeface="+mn-ea"/>
          <a:cs typeface="+mn-cs"/>
        </a:defRPr>
      </a:lvl4pPr>
      <a:lvl5pPr marL="6053391" algn="l" defTabSz="3026696" rtl="0" eaLnBrk="1" latinLnBrk="0" hangingPunct="1">
        <a:defRPr sz="5931" kern="1200">
          <a:solidFill>
            <a:schemeClr val="tx1"/>
          </a:solidFill>
          <a:latin typeface="+mn-lt"/>
          <a:ea typeface="+mn-ea"/>
          <a:cs typeface="+mn-cs"/>
        </a:defRPr>
      </a:lvl5pPr>
      <a:lvl6pPr marL="7566740" algn="l" defTabSz="3026696" rtl="0" eaLnBrk="1" latinLnBrk="0" hangingPunct="1">
        <a:defRPr sz="5931" kern="1200">
          <a:solidFill>
            <a:schemeClr val="tx1"/>
          </a:solidFill>
          <a:latin typeface="+mn-lt"/>
          <a:ea typeface="+mn-ea"/>
          <a:cs typeface="+mn-cs"/>
        </a:defRPr>
      </a:lvl6pPr>
      <a:lvl7pPr marL="9080087" algn="l" defTabSz="3026696" rtl="0" eaLnBrk="1" latinLnBrk="0" hangingPunct="1">
        <a:defRPr sz="5931" kern="1200">
          <a:solidFill>
            <a:schemeClr val="tx1"/>
          </a:solidFill>
          <a:latin typeface="+mn-lt"/>
          <a:ea typeface="+mn-ea"/>
          <a:cs typeface="+mn-cs"/>
        </a:defRPr>
      </a:lvl7pPr>
      <a:lvl8pPr marL="10593434" algn="l" defTabSz="3026696" rtl="0" eaLnBrk="1" latinLnBrk="0" hangingPunct="1">
        <a:defRPr sz="5931" kern="1200">
          <a:solidFill>
            <a:schemeClr val="tx1"/>
          </a:solidFill>
          <a:latin typeface="+mn-lt"/>
          <a:ea typeface="+mn-ea"/>
          <a:cs typeface="+mn-cs"/>
        </a:defRPr>
      </a:lvl8pPr>
      <a:lvl9pPr marL="12106783" algn="l" defTabSz="3026696" rtl="0" eaLnBrk="1" latinLnBrk="0" hangingPunct="1">
        <a:defRPr sz="5931"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089" userDrawn="1">
          <p15:clr>
            <a:srgbClr val="F26B43"/>
          </p15:clr>
        </p15:guide>
        <p15:guide id="2" userDrawn="1">
          <p15:clr>
            <a:srgbClr val="F26B43"/>
          </p15:clr>
        </p15:guide>
        <p15:guide id="3" pos="19066" userDrawn="1">
          <p15:clr>
            <a:srgbClr val="F26B43"/>
          </p15:clr>
        </p15:guide>
        <p15:guide id="4" orient="horz" pos="2627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NULL" TargetMode="External"/><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hyperlink" Target="https://digital.nhs.uk/data-and-information/publications/statistical/adult-psychiatric-morbidity-survey/survey-of-mental-health-and-wellbeing-england-2023-24/content" TargetMode="Externa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 name="Picture 86" descr="Discover University of Wales Trinity Saint David">
            <a:extLst>
              <a:ext uri="{FF2B5EF4-FFF2-40B4-BE49-F238E27FC236}">
                <a16:creationId xmlns:a16="http://schemas.microsoft.com/office/drawing/2014/main" id="{BA931278-B487-505A-A218-E1848BBE1BF8}"/>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6681673" y="612428"/>
            <a:ext cx="16903927" cy="4155515"/>
          </a:xfrm>
          <a:prstGeom prst="rect">
            <a:avLst/>
          </a:prstGeom>
          <a:noFill/>
          <a:ln>
            <a:noFill/>
          </a:ln>
        </p:spPr>
      </p:pic>
      <p:sp>
        <p:nvSpPr>
          <p:cNvPr id="89" name="TextBox 88">
            <a:extLst>
              <a:ext uri="{FF2B5EF4-FFF2-40B4-BE49-F238E27FC236}">
                <a16:creationId xmlns:a16="http://schemas.microsoft.com/office/drawing/2014/main" id="{81B89BBC-866E-5716-4B7B-AEBA0522ACA8}"/>
              </a:ext>
            </a:extLst>
          </p:cNvPr>
          <p:cNvSpPr txBox="1"/>
          <p:nvPr/>
        </p:nvSpPr>
        <p:spPr>
          <a:xfrm>
            <a:off x="1835944" y="7405114"/>
            <a:ext cx="27954514" cy="33065142"/>
          </a:xfrm>
          <a:prstGeom prst="rect">
            <a:avLst/>
          </a:prstGeom>
          <a:noFill/>
        </p:spPr>
        <p:txBody>
          <a:bodyPr wrap="square">
            <a:spAutoFit/>
          </a:bodyPr>
          <a:lstStyle/>
          <a:p>
            <a:pPr marL="457200" marR="0">
              <a:lnSpc>
                <a:spcPct val="150000"/>
              </a:lnSpc>
              <a:buNone/>
            </a:pPr>
            <a:r>
              <a:rPr lang="en-GB" sz="9600" b="1" dirty="0">
                <a:effectLst/>
                <a:latin typeface="Times New Roman" panose="02020603050405020304" pitchFamily="18" charset="0"/>
                <a:ea typeface="Arial" panose="020B0604020202020204" pitchFamily="34" charset="0"/>
                <a:cs typeface="Arial" panose="020B0604020202020204" pitchFamily="34" charset="0"/>
              </a:rPr>
              <a:t>Student Name: </a:t>
            </a:r>
            <a:r>
              <a:rPr lang="en-GB" sz="9600" dirty="0">
                <a:effectLst/>
                <a:latin typeface="Times New Roman" panose="02020603050405020304" pitchFamily="18" charset="0"/>
                <a:ea typeface="Arial" panose="020B0604020202020204" pitchFamily="34" charset="0"/>
                <a:cs typeface="Arial" panose="020B0604020202020204" pitchFamily="34" charset="0"/>
              </a:rPr>
              <a:t>Mit Ahir</a:t>
            </a:r>
            <a:br>
              <a:rPr lang="en-GB" sz="9600" b="1" dirty="0">
                <a:effectLst/>
                <a:latin typeface="Times New Roman" panose="02020603050405020304" pitchFamily="18" charset="0"/>
                <a:ea typeface="Arial" panose="020B0604020202020204" pitchFamily="34" charset="0"/>
                <a:cs typeface="Arial" panose="020B0604020202020204" pitchFamily="34" charset="0"/>
              </a:rPr>
            </a:br>
            <a:r>
              <a:rPr lang="en-GB" sz="9600" b="1" dirty="0">
                <a:effectLst/>
                <a:latin typeface="Times New Roman" panose="02020603050405020304" pitchFamily="18" charset="0"/>
                <a:ea typeface="Arial" panose="020B0604020202020204" pitchFamily="34" charset="0"/>
                <a:cs typeface="Arial" panose="020B0604020202020204" pitchFamily="34" charset="0"/>
              </a:rPr>
              <a:t>Student ID: </a:t>
            </a:r>
            <a:br>
              <a:rPr lang="en-GB" sz="9600" b="1" dirty="0">
                <a:effectLst/>
                <a:latin typeface="Times New Roman" panose="02020603050405020304" pitchFamily="18" charset="0"/>
                <a:ea typeface="Arial" panose="020B0604020202020204" pitchFamily="34" charset="0"/>
                <a:cs typeface="Arial" panose="020B0604020202020204" pitchFamily="34" charset="0"/>
              </a:rPr>
            </a:br>
            <a:r>
              <a:rPr lang="en-GB" sz="9600" dirty="0">
                <a:effectLst/>
                <a:latin typeface="Times New Roman" panose="02020603050405020304" pitchFamily="18" charset="0"/>
                <a:ea typeface="Arial" panose="020B0604020202020204" pitchFamily="34" charset="0"/>
                <a:cs typeface="Arial" panose="020B0604020202020204" pitchFamily="34" charset="0"/>
              </a:rPr>
              <a:t>2513323</a:t>
            </a:r>
            <a:br>
              <a:rPr lang="en-GB" sz="9600" b="1" dirty="0">
                <a:effectLst/>
                <a:latin typeface="Times New Roman" panose="02020603050405020304" pitchFamily="18" charset="0"/>
                <a:ea typeface="Arial" panose="020B0604020202020204" pitchFamily="34" charset="0"/>
                <a:cs typeface="Arial" panose="020B0604020202020204" pitchFamily="34" charset="0"/>
              </a:rPr>
            </a:br>
            <a:r>
              <a:rPr lang="en-GB" sz="9600" b="1" dirty="0">
                <a:effectLst/>
                <a:latin typeface="Times New Roman" panose="02020603050405020304" pitchFamily="18" charset="0"/>
                <a:ea typeface="Arial" panose="020B0604020202020204" pitchFamily="34" charset="0"/>
                <a:cs typeface="Arial" panose="020B0604020202020204" pitchFamily="34" charset="0"/>
              </a:rPr>
              <a:t>Programme:</a:t>
            </a:r>
            <a:br>
              <a:rPr lang="en-GB" sz="9600" b="1" dirty="0">
                <a:effectLst/>
                <a:latin typeface="Times New Roman" panose="02020603050405020304" pitchFamily="18" charset="0"/>
                <a:ea typeface="Arial" panose="020B0604020202020204" pitchFamily="34" charset="0"/>
                <a:cs typeface="Arial" panose="020B0604020202020204" pitchFamily="34" charset="0"/>
              </a:rPr>
            </a:br>
            <a:r>
              <a:rPr lang="en-GB" sz="9600" dirty="0">
                <a:effectLst/>
                <a:latin typeface="Times New Roman" panose="02020603050405020304" pitchFamily="18" charset="0"/>
                <a:ea typeface="Arial" panose="020B0604020202020204" pitchFamily="34" charset="0"/>
                <a:cs typeface="Arial" panose="020B0604020202020204" pitchFamily="34" charset="0"/>
              </a:rPr>
              <a:t>MSc Public Health and Social Care in Practice</a:t>
            </a:r>
            <a:br>
              <a:rPr lang="en-GB" sz="9600" b="1" dirty="0">
                <a:effectLst/>
                <a:latin typeface="Times New Roman" panose="02020603050405020304" pitchFamily="18" charset="0"/>
                <a:ea typeface="Arial" panose="020B0604020202020204" pitchFamily="34" charset="0"/>
                <a:cs typeface="Arial" panose="020B0604020202020204" pitchFamily="34" charset="0"/>
              </a:rPr>
            </a:br>
            <a:r>
              <a:rPr lang="en-GB" sz="9600" b="1" dirty="0">
                <a:effectLst/>
                <a:latin typeface="Times New Roman" panose="02020603050405020304" pitchFamily="18" charset="0"/>
                <a:ea typeface="Arial" panose="020B0604020202020204" pitchFamily="34" charset="0"/>
                <a:cs typeface="Arial" panose="020B0604020202020204" pitchFamily="34" charset="0"/>
              </a:rPr>
              <a:t>Module Code:</a:t>
            </a:r>
            <a:br>
              <a:rPr lang="en-GB" sz="9600" b="1" dirty="0">
                <a:effectLst/>
                <a:latin typeface="Times New Roman" panose="02020603050405020304" pitchFamily="18" charset="0"/>
                <a:ea typeface="Arial" panose="020B0604020202020204" pitchFamily="34" charset="0"/>
                <a:cs typeface="Arial" panose="020B0604020202020204" pitchFamily="34" charset="0"/>
              </a:rPr>
            </a:br>
            <a:r>
              <a:rPr lang="en-GB" sz="9600" dirty="0">
                <a:effectLst/>
                <a:latin typeface="Times New Roman" panose="02020603050405020304" pitchFamily="18" charset="0"/>
                <a:ea typeface="Arial" panose="020B0604020202020204" pitchFamily="34" charset="0"/>
                <a:cs typeface="Arial" panose="020B0604020202020204" pitchFamily="34" charset="0"/>
              </a:rPr>
              <a:t>LCHS7009</a:t>
            </a:r>
            <a:br>
              <a:rPr lang="en-GB" sz="9600" b="1" dirty="0">
                <a:effectLst/>
                <a:latin typeface="Times New Roman" panose="02020603050405020304" pitchFamily="18" charset="0"/>
                <a:ea typeface="Arial" panose="020B0604020202020204" pitchFamily="34" charset="0"/>
                <a:cs typeface="Arial" panose="020B0604020202020204" pitchFamily="34" charset="0"/>
              </a:rPr>
            </a:br>
            <a:r>
              <a:rPr lang="en-GB" sz="9600" b="1" dirty="0">
                <a:effectLst/>
                <a:latin typeface="Times New Roman" panose="02020603050405020304" pitchFamily="18" charset="0"/>
                <a:ea typeface="Arial" panose="020B0604020202020204" pitchFamily="34" charset="0"/>
                <a:cs typeface="Arial" panose="020B0604020202020204" pitchFamily="34" charset="0"/>
              </a:rPr>
              <a:t>Module Title:</a:t>
            </a:r>
            <a:br>
              <a:rPr lang="en-GB" sz="9600" b="1" dirty="0">
                <a:effectLst/>
                <a:latin typeface="Times New Roman" panose="02020603050405020304" pitchFamily="18" charset="0"/>
                <a:ea typeface="Arial" panose="020B0604020202020204" pitchFamily="34" charset="0"/>
                <a:cs typeface="Arial" panose="020B0604020202020204" pitchFamily="34" charset="0"/>
              </a:rPr>
            </a:br>
            <a:r>
              <a:rPr lang="en-GB" sz="9600" dirty="0">
                <a:effectLst/>
                <a:latin typeface="Times New Roman" panose="02020603050405020304" pitchFamily="18" charset="0"/>
                <a:ea typeface="Arial" panose="020B0604020202020204" pitchFamily="34" charset="0"/>
                <a:cs typeface="Arial" panose="020B0604020202020204" pitchFamily="34" charset="0"/>
              </a:rPr>
              <a:t>Population Health and Digital Health Promotion</a:t>
            </a:r>
            <a:br>
              <a:rPr lang="en-GB" sz="9600" b="1" dirty="0">
                <a:effectLst/>
                <a:latin typeface="Times New Roman" panose="02020603050405020304" pitchFamily="18" charset="0"/>
                <a:ea typeface="Arial" panose="020B0604020202020204" pitchFamily="34" charset="0"/>
                <a:cs typeface="Arial" panose="020B0604020202020204" pitchFamily="34" charset="0"/>
              </a:rPr>
            </a:br>
            <a:r>
              <a:rPr lang="en-GB" sz="9600" b="1" dirty="0">
                <a:effectLst/>
                <a:latin typeface="Times New Roman" panose="02020603050405020304" pitchFamily="18" charset="0"/>
                <a:ea typeface="Arial" panose="020B0604020202020204" pitchFamily="34" charset="0"/>
                <a:cs typeface="Arial" panose="020B0604020202020204" pitchFamily="34" charset="0"/>
              </a:rPr>
              <a:t>Assessment Title:</a:t>
            </a:r>
            <a:br>
              <a:rPr lang="en-GB" sz="9600" b="1" dirty="0">
                <a:effectLst/>
                <a:latin typeface="Times New Roman" panose="02020603050405020304" pitchFamily="18" charset="0"/>
                <a:ea typeface="Arial" panose="020B0604020202020204" pitchFamily="34" charset="0"/>
                <a:cs typeface="Arial" panose="020B0604020202020204" pitchFamily="34" charset="0"/>
              </a:rPr>
            </a:br>
            <a:r>
              <a:rPr lang="en-GB" sz="9600" dirty="0">
                <a:effectLst/>
                <a:latin typeface="Times New Roman" panose="02020603050405020304" pitchFamily="18" charset="0"/>
                <a:ea typeface="Arial" panose="020B0604020202020204" pitchFamily="34" charset="0"/>
                <a:cs typeface="Arial" panose="020B0604020202020204" pitchFamily="34" charset="0"/>
              </a:rPr>
              <a:t>Component 1: 2 Blogs</a:t>
            </a:r>
            <a:br>
              <a:rPr lang="en-GB" sz="9600" b="1" dirty="0">
                <a:effectLst/>
                <a:latin typeface="Times New Roman" panose="02020603050405020304" pitchFamily="18" charset="0"/>
                <a:ea typeface="Arial" panose="020B0604020202020204" pitchFamily="34" charset="0"/>
                <a:cs typeface="Arial" panose="020B0604020202020204" pitchFamily="34" charset="0"/>
              </a:rPr>
            </a:br>
            <a:r>
              <a:rPr lang="en-GB" sz="9600" b="1" dirty="0">
                <a:effectLst/>
                <a:latin typeface="Times New Roman" panose="02020603050405020304" pitchFamily="18" charset="0"/>
                <a:ea typeface="Arial" panose="020B0604020202020204" pitchFamily="34" charset="0"/>
                <a:cs typeface="Arial" panose="020B0604020202020204" pitchFamily="34" charset="0"/>
              </a:rPr>
              <a:t>Lecturer:</a:t>
            </a:r>
            <a:endParaRPr lang="en-IN" sz="8000" dirty="0">
              <a:effectLst/>
              <a:latin typeface="Arial" panose="020B0604020202020204" pitchFamily="34" charset="0"/>
              <a:ea typeface="Arial" panose="020B0604020202020204" pitchFamily="34" charset="0"/>
            </a:endParaRPr>
          </a:p>
          <a:p>
            <a:pPr marL="457200" marR="0">
              <a:lnSpc>
                <a:spcPct val="150000"/>
              </a:lnSpc>
              <a:buNone/>
            </a:pPr>
            <a:r>
              <a:rPr lang="en-GB" sz="9600" dirty="0">
                <a:effectLst/>
                <a:latin typeface="Times New Roman" panose="02020603050405020304" pitchFamily="18" charset="0"/>
                <a:ea typeface="Arial" panose="020B0604020202020204" pitchFamily="34" charset="0"/>
                <a:cs typeface="Arial" panose="020B0604020202020204" pitchFamily="34" charset="0"/>
              </a:rPr>
              <a:t>Dr. Raheela Shaikh</a:t>
            </a:r>
            <a:r>
              <a:rPr lang="en-GB" sz="9600" b="1" dirty="0">
                <a:effectLst/>
                <a:latin typeface="Times New Roman" panose="02020603050405020304" pitchFamily="18" charset="0"/>
                <a:ea typeface="Arial" panose="020B0604020202020204" pitchFamily="34" charset="0"/>
                <a:cs typeface="Arial" panose="020B0604020202020204" pitchFamily="34" charset="0"/>
              </a:rPr>
              <a:t> </a:t>
            </a:r>
            <a:br>
              <a:rPr lang="en-GB" sz="9600" b="1" dirty="0">
                <a:effectLst/>
                <a:latin typeface="Times New Roman" panose="02020603050405020304" pitchFamily="18" charset="0"/>
                <a:ea typeface="Arial" panose="020B0604020202020204" pitchFamily="34" charset="0"/>
                <a:cs typeface="Arial" panose="020B0604020202020204" pitchFamily="34" charset="0"/>
              </a:rPr>
            </a:br>
            <a:r>
              <a:rPr lang="en-GB" sz="9600" b="1" dirty="0">
                <a:effectLst/>
                <a:latin typeface="Times New Roman" panose="02020603050405020304" pitchFamily="18" charset="0"/>
                <a:ea typeface="Arial" panose="020B0604020202020204" pitchFamily="34" charset="0"/>
                <a:cs typeface="Arial" panose="020B0604020202020204" pitchFamily="34" charset="0"/>
              </a:rPr>
              <a:t>Submission Date:</a:t>
            </a:r>
            <a:br>
              <a:rPr lang="en-GB" sz="9600" b="1" dirty="0">
                <a:effectLst/>
                <a:latin typeface="Times New Roman" panose="02020603050405020304" pitchFamily="18" charset="0"/>
                <a:ea typeface="Arial" panose="020B0604020202020204" pitchFamily="34" charset="0"/>
                <a:cs typeface="Arial" panose="020B0604020202020204" pitchFamily="34" charset="0"/>
              </a:rPr>
            </a:br>
            <a:r>
              <a:rPr lang="en-GB" sz="9600" dirty="0">
                <a:effectLst/>
                <a:latin typeface="Times New Roman" panose="02020603050405020304" pitchFamily="18" charset="0"/>
                <a:ea typeface="Arial" panose="020B0604020202020204" pitchFamily="34" charset="0"/>
                <a:cs typeface="Arial" panose="020B0604020202020204" pitchFamily="34" charset="0"/>
              </a:rPr>
              <a:t>03 July 2026</a:t>
            </a:r>
            <a:endParaRPr lang="en-IN" sz="80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419824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CDA5AE5-58C9-2B00-4D27-48A3FB201A7E}"/>
              </a:ext>
            </a:extLst>
          </p:cNvPr>
          <p:cNvSpPr>
            <a:spLocks noGrp="1"/>
          </p:cNvSpPr>
          <p:nvPr>
            <p:ph type="body" sz="quarter" idx="10"/>
          </p:nvPr>
        </p:nvSpPr>
        <p:spPr>
          <a:xfrm>
            <a:off x="371453" y="5846336"/>
            <a:ext cx="5712971" cy="11717032"/>
          </a:xfrm>
        </p:spPr>
        <p:txBody>
          <a:bodyPr/>
          <a:lstStyle/>
          <a:p>
            <a:pPr algn="just">
              <a:buFont typeface="Wingdings" pitchFamily="2" charset="2"/>
              <a:buChar char="q"/>
            </a:pPr>
            <a:r>
              <a:rPr lang="en-US" sz="2300" b="1" dirty="0">
                <a:solidFill>
                  <a:schemeClr val="tx1"/>
                </a:solidFill>
                <a:latin typeface="Times New Roman" pitchFamily="18" charset="0"/>
              </a:rPr>
              <a:t>Scale of the Public Health Problem and Need for Intervention</a:t>
            </a:r>
            <a:endParaRPr lang="en-US" sz="2300" dirty="0">
              <a:solidFill>
                <a:schemeClr val="tx1"/>
              </a:solidFill>
              <a:latin typeface="Times New Roman" pitchFamily="18" charset="0"/>
            </a:endParaRPr>
          </a:p>
          <a:p>
            <a:pPr marL="342900" indent="-342900" algn="just">
              <a:buFont typeface="Arial" panose="020B0604020202020204" pitchFamily="34" charset="0"/>
              <a:buChar char="•"/>
            </a:pPr>
            <a:r>
              <a:rPr lang="en-US" sz="2300" dirty="0">
                <a:solidFill>
                  <a:schemeClr val="tx1"/>
                </a:solidFill>
                <a:latin typeface="Times New Roman" pitchFamily="18" charset="0"/>
              </a:rPr>
              <a:t>The Adult Psychiatric Morbidity Survey reported that 25.8% of individuals aged 16–24 experience a common mental health condition, </a:t>
            </a:r>
          </a:p>
          <a:p>
            <a:pPr marL="342900" indent="-342900" algn="just">
              <a:buFont typeface="Arial" panose="020B0604020202020204" pitchFamily="34" charset="0"/>
              <a:buChar char="•"/>
            </a:pPr>
            <a:r>
              <a:rPr lang="en-US" sz="2300" dirty="0">
                <a:solidFill>
                  <a:schemeClr val="tx1"/>
                </a:solidFill>
                <a:latin typeface="Times New Roman" pitchFamily="18" charset="0"/>
              </a:rPr>
              <a:t>prevalence among women reaches 36.1% (NHS England, 202). </a:t>
            </a:r>
          </a:p>
          <a:p>
            <a:pPr algn="just">
              <a:buFont typeface="Wingdings" pitchFamily="2" charset="2"/>
              <a:buChar char="q"/>
            </a:pPr>
            <a:r>
              <a:rPr lang="en-US" sz="2300" b="1" dirty="0">
                <a:solidFill>
                  <a:schemeClr val="tx1"/>
                </a:solidFill>
                <a:latin typeface="Times New Roman" pitchFamily="18" charset="0"/>
              </a:rPr>
              <a:t>Previous Public Health Interventions</a:t>
            </a:r>
            <a:endParaRPr lang="en-US" sz="2300" dirty="0">
              <a:solidFill>
                <a:schemeClr val="tx1"/>
              </a:solidFill>
              <a:latin typeface="Times New Roman" pitchFamily="18" charset="0"/>
            </a:endParaRPr>
          </a:p>
          <a:p>
            <a:pPr algn="just"/>
            <a:r>
              <a:rPr lang="en-US" sz="2300" dirty="0">
                <a:solidFill>
                  <a:schemeClr val="tx1"/>
                </a:solidFill>
                <a:latin typeface="Times New Roman" pitchFamily="18" charset="0"/>
              </a:rPr>
              <a:t>Traditional interventions, like face-to-face counseling, Cognitive Behavioral Therapy (CBT), and support groups, have been widely used. Digital interventions, like SilverCloud and NHS Talking Therapies, have also improved access to mental health support. </a:t>
            </a:r>
          </a:p>
          <a:p>
            <a:pPr algn="just">
              <a:buFont typeface="Wingdings" pitchFamily="2" charset="2"/>
              <a:buChar char="q"/>
            </a:pPr>
            <a:r>
              <a:rPr lang="en-US" sz="2300" b="1" dirty="0">
                <a:solidFill>
                  <a:schemeClr val="tx1"/>
                </a:solidFill>
                <a:latin typeface="Times New Roman" pitchFamily="18" charset="0"/>
              </a:rPr>
              <a:t>Chosen Digital Health Intervention: SilverCloud</a:t>
            </a:r>
            <a:endParaRPr lang="en-US" sz="2300" dirty="0">
              <a:solidFill>
                <a:schemeClr val="tx1"/>
              </a:solidFill>
              <a:latin typeface="Times New Roman" pitchFamily="18" charset="0"/>
            </a:endParaRPr>
          </a:p>
          <a:p>
            <a:pPr algn="just"/>
            <a:endParaRPr lang="en-US" sz="2300" dirty="0">
              <a:solidFill>
                <a:schemeClr val="tx1"/>
              </a:solidFill>
              <a:latin typeface="Times New Roman" pitchFamily="18" charset="0"/>
            </a:endParaRPr>
          </a:p>
          <a:p>
            <a:pPr marL="342900" indent="-342900" algn="just">
              <a:buFont typeface="Arial" panose="020B0604020202020204" pitchFamily="34" charset="0"/>
              <a:buChar char="•"/>
            </a:pPr>
            <a:r>
              <a:rPr lang="en-US" sz="2300" dirty="0" err="1">
                <a:solidFill>
                  <a:schemeClr val="tx1"/>
                </a:solidFill>
                <a:latin typeface="Times New Roman" pitchFamily="18" charset="0"/>
              </a:rPr>
              <a:t>SilverCloud</a:t>
            </a:r>
            <a:r>
              <a:rPr lang="en-US" sz="2300" dirty="0">
                <a:solidFill>
                  <a:schemeClr val="tx1"/>
                </a:solidFill>
                <a:latin typeface="Times New Roman" pitchFamily="18" charset="0"/>
              </a:rPr>
              <a:t>, an NHS-approved digital CBT platform that has improved mental health access with the help of online therapeutic programs. </a:t>
            </a:r>
          </a:p>
          <a:p>
            <a:pPr marL="342900" indent="-342900" algn="just">
              <a:buFont typeface="Arial" panose="020B0604020202020204" pitchFamily="34" charset="0"/>
              <a:buChar char="•"/>
            </a:pPr>
            <a:r>
              <a:rPr lang="en-US" sz="2300" dirty="0" err="1">
                <a:solidFill>
                  <a:schemeClr val="tx1"/>
                </a:solidFill>
                <a:latin typeface="Times New Roman" pitchFamily="18" charset="0"/>
              </a:rPr>
              <a:t>SilverCloud</a:t>
            </a:r>
            <a:r>
              <a:rPr lang="en-US" sz="2300" dirty="0">
                <a:solidFill>
                  <a:schemeClr val="tx1"/>
                </a:solidFill>
                <a:latin typeface="Times New Roman" pitchFamily="18" charset="0"/>
              </a:rPr>
              <a:t> gives flexible and evidence-based support by helping individuals to effectively manage anxiety and depression symptoms, along with promoting self-care and psychological well-being. </a:t>
            </a:r>
          </a:p>
          <a:p>
            <a:pPr algn="just">
              <a:buFont typeface="Wingdings" pitchFamily="2" charset="2"/>
              <a:buChar char="q"/>
            </a:pPr>
            <a:endParaRPr lang="en-US" sz="2300" dirty="0">
              <a:solidFill>
                <a:schemeClr val="tx1"/>
              </a:solidFill>
              <a:latin typeface="Times New Roman" pitchFamily="18" charset="0"/>
            </a:endParaRPr>
          </a:p>
        </p:txBody>
      </p:sp>
      <p:sp>
        <p:nvSpPr>
          <p:cNvPr id="3" name="Text Placeholder 2">
            <a:extLst>
              <a:ext uri="{FF2B5EF4-FFF2-40B4-BE49-F238E27FC236}">
                <a16:creationId xmlns:a16="http://schemas.microsoft.com/office/drawing/2014/main" id="{DA52E917-6603-F3E5-C595-0ACAB8C85C72}"/>
              </a:ext>
            </a:extLst>
          </p:cNvPr>
          <p:cNvSpPr>
            <a:spLocks noGrp="1"/>
          </p:cNvSpPr>
          <p:nvPr>
            <p:ph type="body" sz="quarter" idx="11"/>
          </p:nvPr>
        </p:nvSpPr>
        <p:spPr>
          <a:xfrm>
            <a:off x="6831638" y="6009795"/>
            <a:ext cx="14225924" cy="1227636"/>
          </a:xfrm>
        </p:spPr>
        <p:txBody>
          <a:bodyPr/>
          <a:lstStyle/>
          <a:p>
            <a:r>
              <a:rPr lang="en-US" sz="3600" dirty="0">
                <a:latin typeface="Times New Roman" pitchFamily="18" charset="0"/>
                <a:cs typeface="Times New Roman" pitchFamily="18" charset="0"/>
              </a:rPr>
              <a:t>1. Background</a:t>
            </a:r>
          </a:p>
          <a:p>
            <a:endParaRPr lang="en-US" dirty="0"/>
          </a:p>
        </p:txBody>
      </p:sp>
      <p:sp>
        <p:nvSpPr>
          <p:cNvPr id="4" name="Text Placeholder 3">
            <a:extLst>
              <a:ext uri="{FF2B5EF4-FFF2-40B4-BE49-F238E27FC236}">
                <a16:creationId xmlns:a16="http://schemas.microsoft.com/office/drawing/2014/main" id="{D3342729-290A-C2C2-A29C-F2209E173725}"/>
              </a:ext>
            </a:extLst>
          </p:cNvPr>
          <p:cNvSpPr>
            <a:spLocks noGrp="1"/>
          </p:cNvSpPr>
          <p:nvPr>
            <p:ph type="body" sz="quarter" idx="20"/>
          </p:nvPr>
        </p:nvSpPr>
        <p:spPr>
          <a:xfrm>
            <a:off x="358642" y="18288000"/>
            <a:ext cx="14221345" cy="1314449"/>
          </a:xfrm>
        </p:spPr>
        <p:txBody>
          <a:bodyPr/>
          <a:lstStyle/>
          <a:p>
            <a:r>
              <a:rPr lang="en-US" sz="3600" dirty="0">
                <a:latin typeface="Times New Roman" pitchFamily="18" charset="0"/>
                <a:cs typeface="Times New Roman" pitchFamily="18" charset="0"/>
              </a:rPr>
              <a:t>2. Health promotion values and principles</a:t>
            </a:r>
          </a:p>
          <a:p>
            <a:endParaRPr lang="en-US" dirty="0"/>
          </a:p>
        </p:txBody>
      </p:sp>
      <p:sp>
        <p:nvSpPr>
          <p:cNvPr id="5" name="Text Placeholder 4">
            <a:extLst>
              <a:ext uri="{FF2B5EF4-FFF2-40B4-BE49-F238E27FC236}">
                <a16:creationId xmlns:a16="http://schemas.microsoft.com/office/drawing/2014/main" id="{67FF2BAC-FD84-5080-BCA7-ED12EEF1BDCB}"/>
              </a:ext>
            </a:extLst>
          </p:cNvPr>
          <p:cNvSpPr>
            <a:spLocks noGrp="1"/>
          </p:cNvSpPr>
          <p:nvPr>
            <p:ph type="body" sz="quarter" idx="21"/>
          </p:nvPr>
        </p:nvSpPr>
        <p:spPr>
          <a:xfrm>
            <a:off x="301535" y="30933539"/>
            <a:ext cx="14001212" cy="2012837"/>
          </a:xfrm>
        </p:spPr>
        <p:txBody>
          <a:bodyPr/>
          <a:lstStyle/>
          <a:p>
            <a:pPr algn="just">
              <a:buFont typeface="Wingdings" pitchFamily="2" charset="2"/>
              <a:buChar char="q"/>
            </a:pPr>
            <a:r>
              <a:rPr lang="en-US" sz="2400" b="1" dirty="0">
                <a:solidFill>
                  <a:schemeClr val="tx1"/>
                </a:solidFill>
                <a:latin typeface="Times New Roman" pitchFamily="18" charset="0"/>
              </a:rPr>
              <a:t>Application of the Health Belief Model in SilverCloud</a:t>
            </a:r>
            <a:endParaRPr lang="en-US" sz="2400" dirty="0">
              <a:solidFill>
                <a:schemeClr val="tx1"/>
              </a:solidFill>
              <a:latin typeface="Times New Roman" pitchFamily="18" charset="0"/>
            </a:endParaRPr>
          </a:p>
          <a:p>
            <a:pPr algn="just">
              <a:buFont typeface="Arial" pitchFamily="34" charset="0"/>
              <a:buChar char="•"/>
            </a:pPr>
            <a:r>
              <a:rPr lang="en-US" sz="2400" dirty="0">
                <a:solidFill>
                  <a:schemeClr val="tx1"/>
                </a:solidFill>
                <a:latin typeface="Times New Roman" pitchFamily="18" charset="0"/>
              </a:rPr>
              <a:t>The Health Belief Model (HBM) is a theory of behavioral change that supports the understanding of health behaviors based on people’s beliefs about health risk and benefits (</a:t>
            </a:r>
            <a:r>
              <a:rPr lang="en-US" sz="2400" dirty="0" err="1">
                <a:solidFill>
                  <a:schemeClr val="tx1"/>
                </a:solidFill>
                <a:latin typeface="Times New Roman" pitchFamily="18" charset="0"/>
              </a:rPr>
              <a:t>Alyafei</a:t>
            </a:r>
            <a:r>
              <a:rPr lang="en-US" sz="2400" dirty="0">
                <a:solidFill>
                  <a:schemeClr val="tx1"/>
                </a:solidFill>
                <a:latin typeface="Times New Roman" pitchFamily="18" charset="0"/>
              </a:rPr>
              <a:t> and Easton-Carr, 2024). </a:t>
            </a:r>
          </a:p>
          <a:p>
            <a:endParaRPr lang="en-US" sz="2000" dirty="0">
              <a:solidFill>
                <a:schemeClr val="tx1"/>
              </a:solidFill>
            </a:endParaRPr>
          </a:p>
        </p:txBody>
      </p:sp>
      <p:sp>
        <p:nvSpPr>
          <p:cNvPr id="6" name="Text Placeholder 5">
            <a:extLst>
              <a:ext uri="{FF2B5EF4-FFF2-40B4-BE49-F238E27FC236}">
                <a16:creationId xmlns:a16="http://schemas.microsoft.com/office/drawing/2014/main" id="{CC4F79F3-3784-A4F6-0192-C3440494CCCB}"/>
              </a:ext>
            </a:extLst>
          </p:cNvPr>
          <p:cNvSpPr>
            <a:spLocks noGrp="1"/>
          </p:cNvSpPr>
          <p:nvPr>
            <p:ph type="body" sz="quarter" idx="22"/>
          </p:nvPr>
        </p:nvSpPr>
        <p:spPr>
          <a:xfrm>
            <a:off x="315285" y="30268746"/>
            <a:ext cx="14177986" cy="1329587"/>
          </a:xfrm>
        </p:spPr>
        <p:txBody>
          <a:bodyPr/>
          <a:lstStyle/>
          <a:p>
            <a:r>
              <a:rPr lang="en-US" sz="3600" dirty="0">
                <a:latin typeface="Times New Roman" pitchFamily="18" charset="0"/>
              </a:rPr>
              <a:t>3. Behavioral change theory </a:t>
            </a:r>
          </a:p>
          <a:p>
            <a:endParaRPr lang="en-US" sz="3200" dirty="0"/>
          </a:p>
        </p:txBody>
      </p:sp>
      <p:sp>
        <p:nvSpPr>
          <p:cNvPr id="7" name="Text Placeholder 6">
            <a:extLst>
              <a:ext uri="{FF2B5EF4-FFF2-40B4-BE49-F238E27FC236}">
                <a16:creationId xmlns:a16="http://schemas.microsoft.com/office/drawing/2014/main" id="{4FC3C329-B73E-276F-FA7F-D2C46A4F4213}"/>
              </a:ext>
            </a:extLst>
          </p:cNvPr>
          <p:cNvSpPr>
            <a:spLocks noGrp="1"/>
          </p:cNvSpPr>
          <p:nvPr>
            <p:ph type="body" sz="quarter" idx="23"/>
          </p:nvPr>
        </p:nvSpPr>
        <p:spPr>
          <a:xfrm>
            <a:off x="15681522" y="6780147"/>
            <a:ext cx="14214300" cy="3711763"/>
          </a:xfrm>
        </p:spPr>
        <p:txBody>
          <a:bodyPr/>
          <a:lstStyle/>
          <a:p>
            <a:pPr algn="just">
              <a:buFont typeface="Wingdings" pitchFamily="2" charset="2"/>
              <a:buChar char="q"/>
            </a:pPr>
            <a:r>
              <a:rPr lang="en-US" sz="2400" b="1" dirty="0">
                <a:solidFill>
                  <a:schemeClr val="tx1"/>
                </a:solidFill>
                <a:latin typeface="Times New Roman" pitchFamily="18" charset="0"/>
              </a:rPr>
              <a:t>Expected Outcomes of Using the Health Belief Model</a:t>
            </a:r>
            <a:endParaRPr lang="en-US" sz="2400" dirty="0">
              <a:solidFill>
                <a:schemeClr val="tx1"/>
              </a:solidFill>
              <a:latin typeface="Times New Roman" pitchFamily="18" charset="0"/>
            </a:endParaRPr>
          </a:p>
          <a:p>
            <a:pPr algn="just">
              <a:buFont typeface="Arial" pitchFamily="34" charset="0"/>
              <a:buChar char="•"/>
            </a:pPr>
            <a:r>
              <a:rPr lang="en-US" sz="2400" dirty="0">
                <a:solidFill>
                  <a:schemeClr val="tx1"/>
                </a:solidFill>
                <a:latin typeface="Times New Roman" pitchFamily="18" charset="0"/>
              </a:rPr>
              <a:t>The HBM should help increase awareness of mental health concerns of anxiety and depression to encourage enrollment in SilverCloud and improve self-management of mental health (</a:t>
            </a:r>
            <a:r>
              <a:rPr lang="en-US" sz="2400" dirty="0" err="1">
                <a:solidFill>
                  <a:schemeClr val="tx1"/>
                </a:solidFill>
                <a:latin typeface="Times New Roman" pitchFamily="18" charset="0"/>
              </a:rPr>
              <a:t>Jardine</a:t>
            </a:r>
            <a:r>
              <a:rPr lang="en-US" sz="2400" dirty="0">
                <a:solidFill>
                  <a:schemeClr val="tx1"/>
                </a:solidFill>
                <a:latin typeface="Times New Roman" pitchFamily="18" charset="0"/>
              </a:rPr>
              <a:t> </a:t>
            </a:r>
            <a:r>
              <a:rPr lang="en-US" sz="2400" i="1" dirty="0">
                <a:solidFill>
                  <a:schemeClr val="tx1"/>
                </a:solidFill>
                <a:latin typeface="Times New Roman" pitchFamily="18" charset="0"/>
              </a:rPr>
              <a:t>et al.,</a:t>
            </a:r>
            <a:r>
              <a:rPr lang="en-US" sz="2400" dirty="0">
                <a:solidFill>
                  <a:schemeClr val="tx1"/>
                </a:solidFill>
                <a:latin typeface="Times New Roman" pitchFamily="18" charset="0"/>
              </a:rPr>
              <a:t> 2024; Van </a:t>
            </a:r>
            <a:r>
              <a:rPr lang="en-US" sz="2400" dirty="0" err="1">
                <a:solidFill>
                  <a:schemeClr val="tx1"/>
                </a:solidFill>
                <a:latin typeface="Times New Roman" pitchFamily="18" charset="0"/>
              </a:rPr>
              <a:t>Der</a:t>
            </a:r>
            <a:r>
              <a:rPr lang="en-US" sz="2400" dirty="0">
                <a:solidFill>
                  <a:schemeClr val="tx1"/>
                </a:solidFill>
                <a:latin typeface="Times New Roman" pitchFamily="18" charset="0"/>
              </a:rPr>
              <a:t> Poll, 2022). </a:t>
            </a:r>
          </a:p>
          <a:p>
            <a:pPr algn="just">
              <a:buFont typeface="Arial" pitchFamily="34" charset="0"/>
              <a:buChar char="•"/>
            </a:pPr>
            <a:r>
              <a:rPr lang="en-US" sz="2400" dirty="0">
                <a:solidFill>
                  <a:schemeClr val="tx1"/>
                </a:solidFill>
                <a:latin typeface="Times New Roman" pitchFamily="18" charset="0"/>
              </a:rPr>
              <a:t>The improved mental health outcomes may be a consequence of users recognising the benefits of treatment and gaining greater confidence in their ability to take charge of their wellbeing. </a:t>
            </a:r>
          </a:p>
          <a:p>
            <a:pPr algn="just">
              <a:buFont typeface="Arial" pitchFamily="34" charset="0"/>
              <a:buChar char="•"/>
            </a:pPr>
            <a:r>
              <a:rPr lang="en-US" sz="2400" dirty="0">
                <a:solidFill>
                  <a:schemeClr val="tx1"/>
                </a:solidFill>
                <a:latin typeface="Times New Roman" pitchFamily="18" charset="0"/>
              </a:rPr>
              <a:t>In both cases, motivation and regular engagement of the user will be necessary to achieve good effects.</a:t>
            </a:r>
          </a:p>
          <a:p>
            <a:pPr algn="just"/>
            <a:endParaRPr lang="en-US" sz="2400" dirty="0">
              <a:solidFill>
                <a:schemeClr val="tx1"/>
              </a:solidFill>
              <a:latin typeface="Times New Roman" pitchFamily="18" charset="0"/>
            </a:endParaRPr>
          </a:p>
        </p:txBody>
      </p:sp>
      <p:sp>
        <p:nvSpPr>
          <p:cNvPr id="8" name="Text Placeholder 7">
            <a:extLst>
              <a:ext uri="{FF2B5EF4-FFF2-40B4-BE49-F238E27FC236}">
                <a16:creationId xmlns:a16="http://schemas.microsoft.com/office/drawing/2014/main" id="{CED9BE76-87B5-6F15-6043-F27C0694B046}"/>
              </a:ext>
            </a:extLst>
          </p:cNvPr>
          <p:cNvSpPr>
            <a:spLocks noGrp="1"/>
          </p:cNvSpPr>
          <p:nvPr>
            <p:ph type="body" sz="quarter" idx="24"/>
          </p:nvPr>
        </p:nvSpPr>
        <p:spPr>
          <a:xfrm>
            <a:off x="15680130" y="6012571"/>
            <a:ext cx="14225924" cy="1227636"/>
          </a:xfrm>
        </p:spPr>
        <p:txBody>
          <a:bodyPr/>
          <a:lstStyle/>
          <a:p>
            <a:r>
              <a:rPr lang="en-US" sz="3600" dirty="0">
                <a:latin typeface="Times New Roman" pitchFamily="18" charset="0"/>
                <a:cs typeface="Times New Roman" pitchFamily="18" charset="0"/>
              </a:rPr>
              <a:t>4. Expected outcome </a:t>
            </a:r>
          </a:p>
          <a:p>
            <a:endParaRPr lang="en-US" dirty="0"/>
          </a:p>
        </p:txBody>
      </p:sp>
      <p:sp>
        <p:nvSpPr>
          <p:cNvPr id="9" name="Text Placeholder 8">
            <a:extLst>
              <a:ext uri="{FF2B5EF4-FFF2-40B4-BE49-F238E27FC236}">
                <a16:creationId xmlns:a16="http://schemas.microsoft.com/office/drawing/2014/main" id="{50BB0E5F-67BF-2FE8-5E49-9E27C83AA40C}"/>
              </a:ext>
            </a:extLst>
          </p:cNvPr>
          <p:cNvSpPr>
            <a:spLocks noGrp="1"/>
          </p:cNvSpPr>
          <p:nvPr>
            <p:ph type="body" sz="quarter" idx="25"/>
          </p:nvPr>
        </p:nvSpPr>
        <p:spPr>
          <a:xfrm>
            <a:off x="15681456" y="20716875"/>
            <a:ext cx="14214366" cy="1057274"/>
          </a:xfrm>
        </p:spPr>
        <p:txBody>
          <a:bodyPr/>
          <a:lstStyle/>
          <a:p>
            <a:r>
              <a:rPr lang="en-US" sz="3600" dirty="0">
                <a:latin typeface="Times New Roman" pitchFamily="18" charset="0"/>
                <a:cs typeface="Times New Roman" pitchFamily="18" charset="0"/>
              </a:rPr>
              <a:t>5. Conclusion </a:t>
            </a:r>
          </a:p>
        </p:txBody>
      </p:sp>
      <p:sp>
        <p:nvSpPr>
          <p:cNvPr id="10" name="Text Placeholder 9">
            <a:extLst>
              <a:ext uri="{FF2B5EF4-FFF2-40B4-BE49-F238E27FC236}">
                <a16:creationId xmlns:a16="http://schemas.microsoft.com/office/drawing/2014/main" id="{FC1AF635-BCFA-7E17-2DAB-246C275C256D}"/>
              </a:ext>
            </a:extLst>
          </p:cNvPr>
          <p:cNvSpPr>
            <a:spLocks noGrp="1"/>
          </p:cNvSpPr>
          <p:nvPr>
            <p:ph type="body" sz="quarter" idx="26"/>
          </p:nvPr>
        </p:nvSpPr>
        <p:spPr>
          <a:xfrm>
            <a:off x="15669899" y="21774150"/>
            <a:ext cx="14225923" cy="3268565"/>
          </a:xfrm>
        </p:spPr>
        <p:txBody>
          <a:bodyPr/>
          <a:lstStyle/>
          <a:p>
            <a:pPr>
              <a:buFont typeface="Arial" pitchFamily="34" charset="0"/>
              <a:buChar char="•"/>
            </a:pPr>
            <a:r>
              <a:rPr lang="en-US" sz="2400" dirty="0">
                <a:solidFill>
                  <a:schemeClr val="tx1"/>
                </a:solidFill>
                <a:latin typeface="Times New Roman" pitchFamily="18" charset="0"/>
              </a:rPr>
              <a:t>There are policy, education and research implications arising from the SilverCloud. </a:t>
            </a:r>
          </a:p>
          <a:p>
            <a:pPr>
              <a:buFont typeface="Arial" pitchFamily="34" charset="0"/>
              <a:buChar char="•"/>
            </a:pPr>
            <a:r>
              <a:rPr lang="en-US" sz="2400" dirty="0">
                <a:solidFill>
                  <a:schemeClr val="tx1"/>
                </a:solidFill>
                <a:latin typeface="Times New Roman" pitchFamily="18" charset="0"/>
              </a:rPr>
              <a:t> The platform can increase mental health education with the help of accessible learning resources and self-management tools. </a:t>
            </a:r>
          </a:p>
          <a:p>
            <a:pPr>
              <a:buFont typeface="Arial" pitchFamily="34" charset="0"/>
              <a:buChar char="•"/>
            </a:pPr>
            <a:r>
              <a:rPr lang="en-US" sz="2400" dirty="0">
                <a:solidFill>
                  <a:schemeClr val="tx1"/>
                </a:solidFill>
                <a:latin typeface="Times New Roman" pitchFamily="18" charset="0"/>
              </a:rPr>
              <a:t> Future studies can also be conducted to assess its long-term impact, engagement, and impact on reducing mental health disparities.</a:t>
            </a:r>
            <a:br>
              <a:rPr lang="en-US" sz="2400" dirty="0">
                <a:solidFill>
                  <a:schemeClr val="tx1"/>
                </a:solidFill>
                <a:latin typeface="Times New Roman" pitchFamily="18" charset="0"/>
              </a:rPr>
            </a:br>
            <a:endParaRPr lang="en-US" sz="2400" dirty="0">
              <a:solidFill>
                <a:schemeClr val="tx1"/>
              </a:solidFill>
              <a:latin typeface="Times New Roman" pitchFamily="18" charset="0"/>
            </a:endParaRPr>
          </a:p>
          <a:p>
            <a:pPr>
              <a:buFont typeface="Wingdings" pitchFamily="2" charset="2"/>
              <a:buChar char="q"/>
            </a:pPr>
            <a:endParaRPr lang="en-US" sz="2400" dirty="0">
              <a:latin typeface="Times New Roman" pitchFamily="18" charset="0"/>
            </a:endParaRPr>
          </a:p>
        </p:txBody>
      </p:sp>
      <p:sp>
        <p:nvSpPr>
          <p:cNvPr id="13" name="Text Placeholder 12">
            <a:extLst>
              <a:ext uri="{FF2B5EF4-FFF2-40B4-BE49-F238E27FC236}">
                <a16:creationId xmlns:a16="http://schemas.microsoft.com/office/drawing/2014/main" id="{75FA0233-D84A-738C-4AD9-2FCDD2869ABE}"/>
              </a:ext>
            </a:extLst>
          </p:cNvPr>
          <p:cNvSpPr>
            <a:spLocks noGrp="1"/>
          </p:cNvSpPr>
          <p:nvPr>
            <p:ph type="body" sz="quarter" idx="29"/>
          </p:nvPr>
        </p:nvSpPr>
        <p:spPr>
          <a:xfrm>
            <a:off x="15683648" y="33918526"/>
            <a:ext cx="14225923" cy="1542448"/>
          </a:xfrm>
        </p:spPr>
        <p:txBody>
          <a:bodyPr/>
          <a:lstStyle/>
          <a:p>
            <a:r>
              <a:rPr lang="en-US" sz="3600" dirty="0">
                <a:latin typeface="Times New Roman" pitchFamily="18" charset="0"/>
                <a:cs typeface="Times New Roman" pitchFamily="18" charset="0"/>
              </a:rPr>
              <a:t>References</a:t>
            </a:r>
          </a:p>
          <a:p>
            <a:endParaRPr lang="en-US" dirty="0"/>
          </a:p>
        </p:txBody>
      </p:sp>
      <p:sp>
        <p:nvSpPr>
          <p:cNvPr id="14" name="Text Placeholder 13">
            <a:extLst>
              <a:ext uri="{FF2B5EF4-FFF2-40B4-BE49-F238E27FC236}">
                <a16:creationId xmlns:a16="http://schemas.microsoft.com/office/drawing/2014/main" id="{591BC328-C031-A118-FE53-2D88BE901E60}"/>
              </a:ext>
            </a:extLst>
          </p:cNvPr>
          <p:cNvSpPr>
            <a:spLocks noGrp="1"/>
          </p:cNvSpPr>
          <p:nvPr>
            <p:ph type="body" sz="quarter" idx="30"/>
          </p:nvPr>
        </p:nvSpPr>
        <p:spPr>
          <a:xfrm>
            <a:off x="15680131" y="34632900"/>
            <a:ext cx="14232911" cy="6063176"/>
          </a:xfrm>
        </p:spPr>
        <p:txBody>
          <a:bodyPr/>
          <a:lstStyle/>
          <a:p>
            <a:pPr algn="just"/>
            <a:r>
              <a:rPr lang="en-US" sz="2800" dirty="0" err="1">
                <a:solidFill>
                  <a:schemeClr val="tx1"/>
                </a:solidFill>
                <a:latin typeface="Times New Roman" pitchFamily="18" charset="0"/>
              </a:rPr>
              <a:t>Alyafei</a:t>
            </a:r>
            <a:r>
              <a:rPr lang="en-US" sz="2800" dirty="0">
                <a:solidFill>
                  <a:schemeClr val="tx1"/>
                </a:solidFill>
                <a:latin typeface="Times New Roman" pitchFamily="18" charset="0"/>
              </a:rPr>
              <a:t>, A. and Easton-Carr, R., 2024. The health belief model of behavior change. </a:t>
            </a:r>
            <a:r>
              <a:rPr lang="en-US" sz="2800" i="1" dirty="0" err="1">
                <a:solidFill>
                  <a:schemeClr val="tx1"/>
                </a:solidFill>
                <a:latin typeface="Times New Roman" pitchFamily="18" charset="0"/>
              </a:rPr>
              <a:t>StatPearls</a:t>
            </a:r>
            <a:r>
              <a:rPr lang="en-US" sz="2800" dirty="0">
                <a:solidFill>
                  <a:schemeClr val="tx1"/>
                </a:solidFill>
                <a:latin typeface="Times New Roman" pitchFamily="18" charset="0"/>
              </a:rPr>
              <a:t>.</a:t>
            </a:r>
          </a:p>
          <a:p>
            <a:pPr algn="just"/>
            <a:r>
              <a:rPr lang="en-US" sz="2800" dirty="0" err="1">
                <a:solidFill>
                  <a:schemeClr val="tx1"/>
                </a:solidFill>
                <a:latin typeface="Times New Roman" pitchFamily="18" charset="0"/>
              </a:rPr>
              <a:t>Jardine</a:t>
            </a:r>
            <a:r>
              <a:rPr lang="en-US" sz="2800" dirty="0">
                <a:solidFill>
                  <a:schemeClr val="tx1"/>
                </a:solidFill>
                <a:latin typeface="Times New Roman" pitchFamily="18" charset="0"/>
              </a:rPr>
              <a:t>, J., </a:t>
            </a:r>
            <a:r>
              <a:rPr lang="en-US" sz="2800" dirty="0" err="1">
                <a:solidFill>
                  <a:schemeClr val="tx1"/>
                </a:solidFill>
                <a:latin typeface="Times New Roman" pitchFamily="18" charset="0"/>
              </a:rPr>
              <a:t>Nadal</a:t>
            </a:r>
            <a:r>
              <a:rPr lang="en-US" sz="2800" dirty="0">
                <a:solidFill>
                  <a:schemeClr val="tx1"/>
                </a:solidFill>
                <a:latin typeface="Times New Roman" pitchFamily="18" charset="0"/>
              </a:rPr>
              <a:t>, C., Robinson, S., Enrique, A., </a:t>
            </a:r>
            <a:r>
              <a:rPr lang="en-US" sz="2800" dirty="0" err="1">
                <a:solidFill>
                  <a:schemeClr val="tx1"/>
                </a:solidFill>
                <a:latin typeface="Times New Roman" pitchFamily="18" charset="0"/>
              </a:rPr>
              <a:t>Hanratty</a:t>
            </a:r>
            <a:r>
              <a:rPr lang="en-US" sz="2800" dirty="0">
                <a:solidFill>
                  <a:schemeClr val="tx1"/>
                </a:solidFill>
                <a:latin typeface="Times New Roman" pitchFamily="18" charset="0"/>
              </a:rPr>
              <a:t>, M. and Doherty, G., 2024. Between rhetoric and reality: real-world barriers to uptake and early engagement in digital mental health interventions. </a:t>
            </a:r>
            <a:r>
              <a:rPr lang="en-US" sz="2800" i="1" dirty="0">
                <a:solidFill>
                  <a:schemeClr val="tx1"/>
                </a:solidFill>
                <a:latin typeface="Times New Roman" pitchFamily="18" charset="0"/>
              </a:rPr>
              <a:t>ACM Transactions on Computer-Human Interaction</a:t>
            </a:r>
            <a:r>
              <a:rPr lang="en-US" sz="2800" dirty="0">
                <a:solidFill>
                  <a:schemeClr val="tx1"/>
                </a:solidFill>
                <a:latin typeface="Times New Roman" pitchFamily="18" charset="0"/>
              </a:rPr>
              <a:t>, </a:t>
            </a:r>
            <a:r>
              <a:rPr lang="en-US" sz="2800" i="1" dirty="0">
                <a:solidFill>
                  <a:schemeClr val="tx1"/>
                </a:solidFill>
                <a:latin typeface="Times New Roman" pitchFamily="18" charset="0"/>
              </a:rPr>
              <a:t>31</a:t>
            </a:r>
            <a:r>
              <a:rPr lang="en-US" sz="2800" dirty="0">
                <a:solidFill>
                  <a:schemeClr val="tx1"/>
                </a:solidFill>
                <a:latin typeface="Times New Roman" pitchFamily="18" charset="0"/>
              </a:rPr>
              <a:t>(2), pp.1-59.</a:t>
            </a:r>
          </a:p>
          <a:p>
            <a:pPr algn="just"/>
            <a:r>
              <a:rPr lang="en-US" sz="2800" dirty="0">
                <a:solidFill>
                  <a:schemeClr val="tx1"/>
                </a:solidFill>
                <a:latin typeface="Times New Roman" pitchFamily="18" charset="0"/>
              </a:rPr>
              <a:t>NHS England (2025) </a:t>
            </a:r>
            <a:r>
              <a:rPr lang="en-US" sz="2800" i="1" dirty="0">
                <a:solidFill>
                  <a:schemeClr val="tx1"/>
                </a:solidFill>
                <a:latin typeface="Times New Roman" pitchFamily="18" charset="0"/>
              </a:rPr>
              <a:t>Adult Psychiatric Morbidity Survey: Survey of Mental Health and Wellbeing, England, 2023/4</a:t>
            </a:r>
            <a:r>
              <a:rPr lang="en-US" sz="2800" dirty="0">
                <a:solidFill>
                  <a:schemeClr val="tx1"/>
                </a:solidFill>
                <a:latin typeface="Times New Roman" pitchFamily="18" charset="0"/>
              </a:rPr>
              <a:t>. Available at:</a:t>
            </a:r>
            <a:r>
              <a:rPr lang="en-US" sz="2800" dirty="0">
                <a:solidFill>
                  <a:schemeClr val="tx1"/>
                </a:solidFill>
                <a:latin typeface="Times New Roman" pitchFamily="18" charset="0"/>
                <a:hlinkClick r:id="rId2"/>
              </a:rPr>
              <a:t> https://digital.nhs.uk/data-and-information/publications/statistical/adult-psychiatric-morbidity-survey/survey-of-mental-health-and-wellbeing-england-2023-24/content</a:t>
            </a:r>
            <a:r>
              <a:rPr lang="en-US" sz="2800" dirty="0">
                <a:solidFill>
                  <a:schemeClr val="tx1"/>
                </a:solidFill>
                <a:latin typeface="Times New Roman" pitchFamily="18" charset="0"/>
              </a:rPr>
              <a:t> (Accessed: 12 June 2026).</a:t>
            </a:r>
          </a:p>
          <a:p>
            <a:pPr algn="just"/>
            <a:r>
              <a:rPr lang="en-US" sz="2800" dirty="0">
                <a:solidFill>
                  <a:schemeClr val="tx1"/>
                </a:solidFill>
                <a:latin typeface="Times New Roman" pitchFamily="18" charset="0"/>
              </a:rPr>
              <a:t>Van </a:t>
            </a:r>
            <a:r>
              <a:rPr lang="en-US" sz="2800" dirty="0" err="1">
                <a:solidFill>
                  <a:schemeClr val="tx1"/>
                </a:solidFill>
                <a:latin typeface="Times New Roman" pitchFamily="18" charset="0"/>
              </a:rPr>
              <a:t>Der</a:t>
            </a:r>
            <a:r>
              <a:rPr lang="en-US" sz="2800" dirty="0">
                <a:solidFill>
                  <a:schemeClr val="tx1"/>
                </a:solidFill>
                <a:latin typeface="Times New Roman" pitchFamily="18" charset="0"/>
              </a:rPr>
              <a:t> Poll, R.D., 2022. </a:t>
            </a:r>
            <a:r>
              <a:rPr lang="en-US" sz="2800" i="1" dirty="0">
                <a:solidFill>
                  <a:schemeClr val="tx1"/>
                </a:solidFill>
                <a:latin typeface="Times New Roman" pitchFamily="18" charset="0"/>
              </a:rPr>
              <a:t>Students’ attitudes and beliefs towards e-mental health interventions</a:t>
            </a:r>
            <a:r>
              <a:rPr lang="en-US" sz="2800" dirty="0">
                <a:solidFill>
                  <a:schemeClr val="tx1"/>
                </a:solidFill>
                <a:latin typeface="Times New Roman" pitchFamily="18" charset="0"/>
              </a:rPr>
              <a:t>.</a:t>
            </a:r>
          </a:p>
          <a:p>
            <a:pPr algn="just"/>
            <a:r>
              <a:rPr lang="en-US" sz="2800" dirty="0">
                <a:solidFill>
                  <a:schemeClr val="tx1"/>
                </a:solidFill>
                <a:latin typeface="Times New Roman" pitchFamily="18" charset="0"/>
              </a:rPr>
              <a:t>World Health Organization, 2024. </a:t>
            </a:r>
            <a:r>
              <a:rPr lang="en-US" sz="2800" i="1" dirty="0">
                <a:solidFill>
                  <a:schemeClr val="tx1"/>
                </a:solidFill>
                <a:latin typeface="Times New Roman" pitchFamily="18" charset="0"/>
              </a:rPr>
              <a:t>Achieving well-being: A global framework for integrating well-being into public health utilizing a health promotion approach</a:t>
            </a:r>
            <a:r>
              <a:rPr lang="en-US" sz="2800" dirty="0">
                <a:solidFill>
                  <a:schemeClr val="tx1"/>
                </a:solidFill>
                <a:latin typeface="Times New Roman" pitchFamily="18" charset="0"/>
              </a:rPr>
              <a:t>. World Health Organization.</a:t>
            </a:r>
          </a:p>
          <a:p>
            <a:pPr algn="just"/>
            <a:endParaRPr lang="en-US" sz="2800" dirty="0">
              <a:solidFill>
                <a:schemeClr val="tx1"/>
              </a:solidFill>
              <a:latin typeface="Times New Roman" pitchFamily="18" charset="0"/>
            </a:endParaRPr>
          </a:p>
        </p:txBody>
      </p:sp>
      <p:sp>
        <p:nvSpPr>
          <p:cNvPr id="15" name="Text Placeholder 14">
            <a:extLst>
              <a:ext uri="{FF2B5EF4-FFF2-40B4-BE49-F238E27FC236}">
                <a16:creationId xmlns:a16="http://schemas.microsoft.com/office/drawing/2014/main" id="{62EA4B4D-199E-2FC3-EE14-B8CFCAB7A959}"/>
              </a:ext>
            </a:extLst>
          </p:cNvPr>
          <p:cNvSpPr>
            <a:spLocks noGrp="1"/>
          </p:cNvSpPr>
          <p:nvPr>
            <p:ph type="body" sz="quarter" idx="96"/>
          </p:nvPr>
        </p:nvSpPr>
        <p:spPr>
          <a:xfrm>
            <a:off x="356358" y="19602450"/>
            <a:ext cx="14225923" cy="4524293"/>
          </a:xfrm>
        </p:spPr>
        <p:txBody>
          <a:bodyPr/>
          <a:lstStyle/>
          <a:p>
            <a:pPr algn="just">
              <a:buFont typeface="Arial" pitchFamily="34" charset="0"/>
              <a:buChar char="•"/>
            </a:pPr>
            <a:r>
              <a:rPr lang="en-US" sz="2400" dirty="0">
                <a:solidFill>
                  <a:schemeClr val="tx1"/>
                </a:solidFill>
                <a:latin typeface="Times New Roman" pitchFamily="18" charset="0"/>
              </a:rPr>
              <a:t>Health promotion principles involve such aspects as empowerment, equity, participation, prevention, and enabling individuals to take action to enhance their own health and well-being (World Health Organization, 2024). </a:t>
            </a:r>
          </a:p>
          <a:p>
            <a:pPr algn="just">
              <a:buFont typeface="Arial" pitchFamily="34" charset="0"/>
              <a:buChar char="•"/>
            </a:pPr>
            <a:r>
              <a:rPr lang="en-US" sz="2400" dirty="0">
                <a:solidFill>
                  <a:schemeClr val="tx1"/>
                </a:solidFill>
                <a:latin typeface="Times New Roman" pitchFamily="18" charset="0"/>
              </a:rPr>
              <a:t>The idea is that these principles can help to eliminate health disparities and make decisions better informed.</a:t>
            </a:r>
          </a:p>
          <a:p>
            <a:pPr algn="just">
              <a:buFont typeface="Wingdings" pitchFamily="2" charset="2"/>
              <a:buChar char="q"/>
            </a:pPr>
            <a:r>
              <a:rPr lang="en-US" sz="2400" b="1" dirty="0">
                <a:solidFill>
                  <a:schemeClr val="tx1"/>
                </a:solidFill>
                <a:latin typeface="Times New Roman" pitchFamily="18" charset="0"/>
              </a:rPr>
              <a:t>Alignment of SilverCloud with Health Promotion Principles</a:t>
            </a:r>
            <a:endParaRPr lang="en-US" sz="2400" dirty="0">
              <a:solidFill>
                <a:schemeClr val="tx1"/>
              </a:solidFill>
              <a:latin typeface="Times New Roman" pitchFamily="18" charset="0"/>
            </a:endParaRPr>
          </a:p>
          <a:p>
            <a:pPr algn="just">
              <a:buFont typeface="Arial" pitchFamily="34" charset="0"/>
              <a:buChar char="•"/>
            </a:pPr>
            <a:r>
              <a:rPr lang="en-US" sz="2400" dirty="0">
                <a:solidFill>
                  <a:schemeClr val="tx1"/>
                </a:solidFill>
                <a:latin typeface="Times New Roman" pitchFamily="18" charset="0"/>
              </a:rPr>
              <a:t>SilverCloud is in agreement with health promotion principles through its provision of opportunities for people to empower themselves </a:t>
            </a:r>
          </a:p>
          <a:p>
            <a:pPr algn="just">
              <a:buFont typeface="Arial" pitchFamily="34" charset="0"/>
              <a:buChar char="•"/>
            </a:pPr>
            <a:r>
              <a:rPr lang="en-US" sz="2400" dirty="0">
                <a:solidFill>
                  <a:schemeClr val="tx1"/>
                </a:solidFill>
                <a:latin typeface="Times New Roman" pitchFamily="18" charset="0"/>
              </a:rPr>
              <a:t>Prevention is facilitated through early intervention, increased availability of mental health assistance, and user participation.</a:t>
            </a:r>
          </a:p>
          <a:p>
            <a:pPr algn="just"/>
            <a:endParaRPr lang="en-US" sz="2400" dirty="0">
              <a:latin typeface="Times New Roman" pitchFamily="18" charset="0"/>
            </a:endParaRPr>
          </a:p>
        </p:txBody>
      </p:sp>
      <p:sp>
        <p:nvSpPr>
          <p:cNvPr id="18" name="Text Placeholder 17">
            <a:extLst>
              <a:ext uri="{FF2B5EF4-FFF2-40B4-BE49-F238E27FC236}">
                <a16:creationId xmlns:a16="http://schemas.microsoft.com/office/drawing/2014/main" id="{ACD9AE9A-904C-82B4-FA19-202A592363C7}"/>
              </a:ext>
            </a:extLst>
          </p:cNvPr>
          <p:cNvSpPr>
            <a:spLocks noGrp="1"/>
          </p:cNvSpPr>
          <p:nvPr>
            <p:ph type="body" sz="quarter" idx="153"/>
          </p:nvPr>
        </p:nvSpPr>
        <p:spPr>
          <a:xfrm>
            <a:off x="3963579" y="1910849"/>
            <a:ext cx="22430200" cy="1938992"/>
          </a:xfrm>
        </p:spPr>
        <p:txBody>
          <a:bodyPr/>
          <a:lstStyle/>
          <a:p>
            <a:r>
              <a:rPr lang="en-US" sz="6000" dirty="0">
                <a:latin typeface="Cambria" pitchFamily="18" charset="0"/>
                <a:ea typeface="Cambria" pitchFamily="18" charset="0"/>
              </a:rPr>
              <a:t>Assignment Title: Population Health and Digital Health Promotion Poster on </a:t>
            </a:r>
            <a:r>
              <a:rPr lang="en-US" sz="6000" dirty="0" err="1">
                <a:latin typeface="Cambria" pitchFamily="18" charset="0"/>
                <a:ea typeface="Cambria" pitchFamily="18" charset="0"/>
              </a:rPr>
              <a:t>Silvercloud</a:t>
            </a:r>
            <a:endParaRPr lang="en-US" sz="6000" dirty="0">
              <a:latin typeface="Cambria" pitchFamily="18" charset="0"/>
              <a:ea typeface="Cambria" pitchFamily="18" charset="0"/>
              <a:cs typeface="Times New Roman" pitchFamily="18" charset="0"/>
            </a:endParaRPr>
          </a:p>
        </p:txBody>
      </p:sp>
      <p:pic>
        <p:nvPicPr>
          <p:cNvPr id="2055" name="Picture 7" descr="Integration of the health promotion concept for the prevention and... |  Download Scientific Diagram"/>
          <p:cNvPicPr>
            <a:picLocks noChangeAspect="1" noChangeArrowheads="1"/>
          </p:cNvPicPr>
          <p:nvPr/>
        </p:nvPicPr>
        <p:blipFill>
          <a:blip r:embed="rId3"/>
          <a:srcRect/>
          <a:stretch>
            <a:fillRect/>
          </a:stretch>
        </p:blipFill>
        <p:spPr bwMode="auto">
          <a:xfrm>
            <a:off x="1314450" y="23705371"/>
            <a:ext cx="12172950" cy="5971233"/>
          </a:xfrm>
          <a:prstGeom prst="rect">
            <a:avLst/>
          </a:prstGeom>
          <a:noFill/>
        </p:spPr>
      </p:pic>
      <p:pic>
        <p:nvPicPr>
          <p:cNvPr id="23" name="image5.png"/>
          <p:cNvPicPr/>
          <p:nvPr/>
        </p:nvPicPr>
        <p:blipFill>
          <a:blip r:embed="rId4"/>
          <a:srcRect/>
          <a:stretch>
            <a:fillRect/>
          </a:stretch>
        </p:blipFill>
        <p:spPr>
          <a:xfrm>
            <a:off x="16716374" y="10321397"/>
            <a:ext cx="11944349" cy="5417603"/>
          </a:xfrm>
          <a:prstGeom prst="rect">
            <a:avLst/>
          </a:prstGeom>
          <a:ln w="25400">
            <a:solidFill>
              <a:srgbClr val="000000"/>
            </a:solidFill>
            <a:prstDash val="solid"/>
          </a:ln>
        </p:spPr>
      </p:pic>
      <p:pic>
        <p:nvPicPr>
          <p:cNvPr id="24" name="image3.png"/>
          <p:cNvPicPr/>
          <p:nvPr/>
        </p:nvPicPr>
        <p:blipFill>
          <a:blip r:embed="rId5"/>
          <a:srcRect/>
          <a:stretch>
            <a:fillRect/>
          </a:stretch>
        </p:blipFill>
        <p:spPr>
          <a:xfrm>
            <a:off x="16716375" y="16049625"/>
            <a:ext cx="11944348" cy="4476750"/>
          </a:xfrm>
          <a:prstGeom prst="rect">
            <a:avLst/>
          </a:prstGeom>
          <a:ln w="25400">
            <a:solidFill>
              <a:srgbClr val="000000"/>
            </a:solidFill>
            <a:prstDash val="solid"/>
          </a:ln>
        </p:spPr>
      </p:pic>
      <p:pic>
        <p:nvPicPr>
          <p:cNvPr id="16" name="Picture 15" descr="Mental Health Statistics and Facts (2026)">
            <a:extLst>
              <a:ext uri="{FF2B5EF4-FFF2-40B4-BE49-F238E27FC236}">
                <a16:creationId xmlns:a16="http://schemas.microsoft.com/office/drawing/2014/main" id="{8A099D79-5E89-875B-FF06-A1D698F67976}"/>
              </a:ext>
            </a:extLst>
          </p:cNvPr>
          <p:cNvPicPr>
            <a:picLocks noChangeAspect="1"/>
          </p:cNvPicPr>
          <p:nvPr/>
        </p:nvPicPr>
        <p:blipFill>
          <a:blip r:embed="rId6"/>
          <a:stretch>
            <a:fillRect/>
          </a:stretch>
        </p:blipFill>
        <p:spPr>
          <a:xfrm>
            <a:off x="6473951" y="7237431"/>
            <a:ext cx="7972471" cy="11016184"/>
          </a:xfrm>
          <a:prstGeom prst="rect">
            <a:avLst/>
          </a:prstGeom>
        </p:spPr>
      </p:pic>
      <p:pic>
        <p:nvPicPr>
          <p:cNvPr id="17" name="Picture 16" descr="Simplified Mental Health Journey">
            <a:extLst>
              <a:ext uri="{FF2B5EF4-FFF2-40B4-BE49-F238E27FC236}">
                <a16:creationId xmlns:a16="http://schemas.microsoft.com/office/drawing/2014/main" id="{68DBB6C6-A885-832A-8E25-89ACD1836D0E}"/>
              </a:ext>
            </a:extLst>
          </p:cNvPr>
          <p:cNvPicPr>
            <a:picLocks noChangeAspect="1"/>
          </p:cNvPicPr>
          <p:nvPr/>
        </p:nvPicPr>
        <p:blipFill>
          <a:blip r:embed="rId7"/>
          <a:stretch>
            <a:fillRect/>
          </a:stretch>
        </p:blipFill>
        <p:spPr>
          <a:xfrm>
            <a:off x="16203168" y="24652622"/>
            <a:ext cx="13692653" cy="9263128"/>
          </a:xfrm>
          <a:prstGeom prst="rect">
            <a:avLst/>
          </a:prstGeom>
        </p:spPr>
      </p:pic>
      <p:pic>
        <p:nvPicPr>
          <p:cNvPr id="11" name="Picture 10" descr="Diagram of health belief model | Quizlet">
            <a:extLst>
              <a:ext uri="{FF2B5EF4-FFF2-40B4-BE49-F238E27FC236}">
                <a16:creationId xmlns:a16="http://schemas.microsoft.com/office/drawing/2014/main" id="{99B04859-F5C9-0169-CAD2-380E2A76882D}"/>
              </a:ext>
            </a:extLst>
          </p:cNvPr>
          <p:cNvPicPr>
            <a:picLocks noChangeAspect="1"/>
          </p:cNvPicPr>
          <p:nvPr/>
        </p:nvPicPr>
        <p:blipFill>
          <a:blip r:embed="rId8"/>
          <a:stretch>
            <a:fillRect/>
          </a:stretch>
        </p:blipFill>
        <p:spPr>
          <a:xfrm>
            <a:off x="5673547" y="32670063"/>
            <a:ext cx="8648700" cy="8895796"/>
          </a:xfrm>
          <a:prstGeom prst="rect">
            <a:avLst/>
          </a:prstGeom>
        </p:spPr>
      </p:pic>
      <p:sp>
        <p:nvSpPr>
          <p:cNvPr id="19" name="TextBox 18">
            <a:extLst>
              <a:ext uri="{FF2B5EF4-FFF2-40B4-BE49-F238E27FC236}">
                <a16:creationId xmlns:a16="http://schemas.microsoft.com/office/drawing/2014/main" id="{90BC9127-D226-19CF-4DB3-BF0D6F5A52C8}"/>
              </a:ext>
            </a:extLst>
          </p:cNvPr>
          <p:cNvSpPr txBox="1"/>
          <p:nvPr/>
        </p:nvSpPr>
        <p:spPr>
          <a:xfrm>
            <a:off x="354233" y="32257153"/>
            <a:ext cx="5181488" cy="9585188"/>
          </a:xfrm>
          <a:prstGeom prst="rect">
            <a:avLst/>
          </a:prstGeom>
          <a:noFill/>
        </p:spPr>
        <p:txBody>
          <a:bodyPr wrap="square">
            <a:spAutoFit/>
          </a:bodyPr>
          <a:lstStyle/>
          <a:p>
            <a:pPr algn="just">
              <a:lnSpc>
                <a:spcPct val="150000"/>
              </a:lnSpc>
              <a:buFont typeface="Arial" pitchFamily="34" charset="0"/>
              <a:buChar char="•"/>
            </a:pPr>
            <a:r>
              <a:rPr lang="en-US" sz="2300" dirty="0">
                <a:solidFill>
                  <a:schemeClr val="tx1"/>
                </a:solidFill>
                <a:latin typeface="Times New Roman" pitchFamily="18" charset="0"/>
              </a:rPr>
              <a:t>The model consists of perceived susceptibility, perceived severity, perceived benefits, perceived barriers, cues to action, and self-efficacy. </a:t>
            </a:r>
          </a:p>
          <a:p>
            <a:pPr algn="just">
              <a:lnSpc>
                <a:spcPct val="150000"/>
              </a:lnSpc>
              <a:buFont typeface="Arial" pitchFamily="34" charset="0"/>
              <a:buChar char="•"/>
            </a:pPr>
            <a:r>
              <a:rPr lang="en-US" sz="2300" dirty="0">
                <a:solidFill>
                  <a:schemeClr val="tx1"/>
                </a:solidFill>
                <a:latin typeface="Times New Roman" pitchFamily="18" charset="0"/>
              </a:rPr>
              <a:t>In </a:t>
            </a:r>
            <a:r>
              <a:rPr lang="en-US" sz="2300" dirty="0" err="1">
                <a:solidFill>
                  <a:schemeClr val="tx1"/>
                </a:solidFill>
                <a:latin typeface="Times New Roman" pitchFamily="18" charset="0"/>
              </a:rPr>
              <a:t>SilverCloud</a:t>
            </a:r>
            <a:r>
              <a:rPr lang="en-US" sz="2300" dirty="0">
                <a:solidFill>
                  <a:schemeClr val="tx1"/>
                </a:solidFill>
                <a:latin typeface="Times New Roman" pitchFamily="18" charset="0"/>
              </a:rPr>
              <a:t>, users are informed about the negative impact of anxiety and depression and raised awareness of mental health risks. </a:t>
            </a:r>
          </a:p>
          <a:p>
            <a:pPr algn="just">
              <a:lnSpc>
                <a:spcPct val="150000"/>
              </a:lnSpc>
              <a:buFont typeface="Arial" pitchFamily="34" charset="0"/>
              <a:buChar char="•"/>
            </a:pPr>
            <a:r>
              <a:rPr lang="en-US" sz="2300" dirty="0">
                <a:solidFill>
                  <a:schemeClr val="tx1"/>
                </a:solidFill>
                <a:latin typeface="Times New Roman" pitchFamily="18" charset="0"/>
              </a:rPr>
              <a:t>The site </a:t>
            </a:r>
            <a:r>
              <a:rPr lang="en-US" sz="2300" dirty="0" err="1">
                <a:solidFill>
                  <a:schemeClr val="tx1"/>
                </a:solidFill>
                <a:latin typeface="Times New Roman" pitchFamily="18" charset="0"/>
              </a:rPr>
              <a:t>emphasises</a:t>
            </a:r>
            <a:r>
              <a:rPr lang="en-US" sz="2300" dirty="0">
                <a:solidFill>
                  <a:schemeClr val="tx1"/>
                </a:solidFill>
                <a:latin typeface="Times New Roman" pitchFamily="18" charset="0"/>
              </a:rPr>
              <a:t> the advantages of using digital CBT and ways in which barriers can be reduced. </a:t>
            </a:r>
          </a:p>
          <a:p>
            <a:pPr algn="just">
              <a:lnSpc>
                <a:spcPct val="150000"/>
              </a:lnSpc>
              <a:buFont typeface="Arial" pitchFamily="34" charset="0"/>
              <a:buChar char="•"/>
            </a:pPr>
            <a:r>
              <a:rPr lang="en-US" sz="2300" dirty="0">
                <a:solidFill>
                  <a:schemeClr val="tx1"/>
                </a:solidFill>
                <a:latin typeface="Times New Roman" pitchFamily="18" charset="0"/>
              </a:rPr>
              <a:t>For example, by using flexible online access, users can reduce their depression level. Interactive modules, reminders, and self-monitoring tools serve as cues to action, building the user's confidence and maintaining positive mental health behaviors.</a:t>
            </a:r>
          </a:p>
        </p:txBody>
      </p:sp>
    </p:spTree>
    <p:extLst>
      <p:ext uri="{BB962C8B-B14F-4D97-AF65-F5344CB8AC3E}">
        <p14:creationId xmlns:p14="http://schemas.microsoft.com/office/powerpoint/2010/main" val="516192773"/>
      </p:ext>
    </p:extLst>
  </p:cSld>
  <p:clrMapOvr>
    <a:masterClrMapping/>
  </p:clrMapOvr>
</p:sld>
</file>

<file path=ppt/theme/theme1.xml><?xml version="1.0" encoding="utf-8"?>
<a:theme xmlns:a="http://schemas.openxmlformats.org/drawingml/2006/main" name="3-column layout">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extLst>
    <a:ext uri="{05A4C25C-085E-4340-85A3-A5531E510DB2}">
      <thm15:themeFamily xmlns:thm15="http://schemas.microsoft.com/office/thememl/2012/main" name="PosterPresentations.com-36x48-Template-V0" id="{E2F04649-3BAC-894F-BCD0-91F23DABE24B}" vid="{51F6C704-BA7F-7247-BDFD-79A9A887923E}"/>
    </a:ext>
  </a:extLst>
</a:theme>
</file>

<file path=ppt/theme/theme2.xml><?xml version="1.0" encoding="utf-8"?>
<a:theme xmlns:a="http://schemas.openxmlformats.org/drawingml/2006/main" name="2-column layout">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extLst>
    <a:ext uri="{05A4C25C-085E-4340-85A3-A5531E510DB2}">
      <thm15:themeFamily xmlns:thm15="http://schemas.microsoft.com/office/thememl/2012/main" name="PosterPresentations.com-36x48-Template-V0" id="{E2F04649-3BAC-894F-BCD0-91F23DABE24B}" vid="{51F6C704-BA7F-7247-BDFD-79A9A887923E}"/>
    </a:ext>
  </a:extLst>
</a:theme>
</file>

<file path=ppt/theme/theme3.xml><?xml version="1.0" encoding="utf-8"?>
<a:theme xmlns:a="http://schemas.openxmlformats.org/drawingml/2006/main" name="Minimal">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extLst>
    <a:ext uri="{05A4C25C-085E-4340-85A3-A5531E510DB2}">
      <thm15:themeFamily xmlns:thm15="http://schemas.microsoft.com/office/thememl/2012/main" name="PosterPresentations.com-36x48-Template-V0" id="{E2F04649-3BAC-894F-BCD0-91F23DABE24B}" vid="{684A8FA1-CFAC-634B-8FF8-CD45D0513841}"/>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5424</TotalTime>
  <Words>810</Words>
  <Application>Microsoft Office PowerPoint</Application>
  <PresentationFormat>Custom</PresentationFormat>
  <Paragraphs>41</Paragraphs>
  <Slides>2</Slides>
  <Notes>0</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2</vt:i4>
      </vt:variant>
    </vt:vector>
  </HeadingPairs>
  <TitlesOfParts>
    <vt:vector size="13" baseType="lpstr">
      <vt:lpstr>Arial</vt:lpstr>
      <vt:lpstr>Arial Black</vt:lpstr>
      <vt:lpstr>Calibri</vt:lpstr>
      <vt:lpstr>Cambria</vt:lpstr>
      <vt:lpstr>Century Gothic</vt:lpstr>
      <vt:lpstr>Times New Roman</vt:lpstr>
      <vt:lpstr>Trebuchet MS</vt:lpstr>
      <vt:lpstr>Wingdings</vt:lpstr>
      <vt:lpstr>3-column layout</vt:lpstr>
      <vt:lpstr>2-column layout</vt:lpstr>
      <vt:lpstr>Minimal</vt:lpstr>
      <vt:lpstr>PowerPoint Presentation</vt:lpstr>
      <vt:lpstr>PowerPoint Presentation</vt:lpstr>
    </vt:vector>
  </TitlesOfParts>
  <Manager>A. Kotoulas</Manager>
  <Company>Canterbury Media Services, Inc.</Company>
  <LinksUpToDate>false</LinksUpToDate>
  <SharedDoc>false</SharedDoc>
  <HyperlinkBase>https://www.posterpresentations.com/free-poster-templates.html</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30x40 PowerPoint Presentation</dc:title>
  <dc:subject>Research poster presentation template</dc:subject>
  <dc:creator>PosterPresentations.com</dc:creator>
  <cp:keywords>30x40 Powerpoint poster template, scientific poster template, research poster template</cp:keywords>
  <dc:description>This template is the property of PosterPresentations.com. You are free to modify and print the template as needed, as long as the PosterPresentations.com watermark at the bottom left of the page is visible. Call us if you need help with this poster template. 1-866-649-3004 (c)PosterPresentations.com</dc:description>
  <cp:lastModifiedBy>Patel Shivani</cp:lastModifiedBy>
  <cp:revision>119</cp:revision>
  <dcterms:created xsi:type="dcterms:W3CDTF">2012-02-03T19:11:35Z</dcterms:created>
  <dcterms:modified xsi:type="dcterms:W3CDTF">2026-07-03T11:48:40Z</dcterms:modified>
  <cp:category>Research poster templates</cp:category>
</cp:coreProperties>
</file>