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4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-560" y="-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11/10/2022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=""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=""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74377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11/10/2022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=""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=""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5963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11/10/2022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=""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=""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6603168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11/10/2022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=""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=""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320866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11/10/2022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=""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=""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15628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11/10/2022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=""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=""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41285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11/10/2022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=""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=""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29574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11/10/2022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=""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=""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46291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11/10/2022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=""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=""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292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11/10/2022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=""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=""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63034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11/10/2022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=""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=""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41702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11/10/2022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4255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75" r:id="rId5"/>
    <p:sldLayoutId id="2147483680" r:id="rId6"/>
    <p:sldLayoutId id="2147483676" r:id="rId7"/>
    <p:sldLayoutId id="2147483677" r:id="rId8"/>
    <p:sldLayoutId id="2147483678" r:id="rId9"/>
    <p:sldLayoutId id="2147483679" r:id="rId10"/>
    <p:sldLayoutId id="214748368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4115814@student.uwtsd.ac.uk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2FE5A661-C3E4-443E-A447-1242007E62B2}"/>
              </a:ext>
            </a:extLst>
          </p:cNvPr>
          <p:cNvSpPr txBox="1"/>
          <p:nvPr/>
        </p:nvSpPr>
        <p:spPr>
          <a:xfrm>
            <a:off x="548640" y="653143"/>
            <a:ext cx="1112955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Foreign Languages &amp; Cultural Awareness</a:t>
            </a:r>
            <a:br>
              <a:rPr lang="en-US" sz="3200" b="1" dirty="0"/>
            </a:br>
            <a:r>
              <a:rPr lang="en-US" sz="3200" b="1" dirty="0"/>
              <a:t>Spanish-</a:t>
            </a:r>
            <a:r>
              <a:rPr lang="en-US" sz="3200" b="1" dirty="0" err="1"/>
              <a:t>Espanol</a:t>
            </a:r>
            <a:r>
              <a:rPr lang="en-US" sz="3200" b="1" dirty="0"/>
              <a:t/>
            </a:r>
            <a:br>
              <a:rPr lang="en-US" sz="3200" b="1" dirty="0"/>
            </a:br>
            <a:r>
              <a:rPr lang="en-US" sz="3200" b="1" dirty="0"/>
              <a:t>BMIH5003</a:t>
            </a:r>
            <a:endParaRPr lang="en-GB" sz="3200" b="1" dirty="0"/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16342F64-3806-4897-A501-283F975D088E}"/>
              </a:ext>
            </a:extLst>
          </p:cNvPr>
          <p:cNvSpPr txBox="1"/>
          <p:nvPr/>
        </p:nvSpPr>
        <p:spPr>
          <a:xfrm>
            <a:off x="2717074" y="3056709"/>
            <a:ext cx="708006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3600" dirty="0"/>
              <a:t>Rodrigo Aguilera</a:t>
            </a:r>
          </a:p>
          <a:p>
            <a:pPr algn="ctr">
              <a:lnSpc>
                <a:spcPct val="110000"/>
              </a:lnSpc>
            </a:pPr>
            <a:r>
              <a:rPr lang="en-US" sz="3600" dirty="0"/>
              <a:t>International Hotel Management</a:t>
            </a:r>
          </a:p>
          <a:p>
            <a:pPr algn="ctr">
              <a:lnSpc>
                <a:spcPct val="110000"/>
              </a:lnSpc>
            </a:pPr>
            <a:endParaRPr lang="en-US" sz="3600" dirty="0"/>
          </a:p>
          <a:p>
            <a:pPr algn="ctr">
              <a:lnSpc>
                <a:spcPct val="110000"/>
              </a:lnSpc>
            </a:pPr>
            <a:r>
              <a:rPr lang="en-US" sz="3600" dirty="0"/>
              <a:t> </a:t>
            </a:r>
          </a:p>
          <a:p>
            <a:pPr algn="ctr">
              <a:lnSpc>
                <a:spcPct val="110000"/>
              </a:lnSpc>
            </a:pPr>
            <a:endParaRPr lang="en-US" sz="3600" dirty="0"/>
          </a:p>
          <a:p>
            <a:pPr algn="ctr"/>
            <a:endParaRPr lang="en-GB" sz="3600" dirty="0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4215763C-417A-4B82-B227-9818F4E1F36E}"/>
              </a:ext>
            </a:extLst>
          </p:cNvPr>
          <p:cNvSpPr txBox="1"/>
          <p:nvPr/>
        </p:nvSpPr>
        <p:spPr>
          <a:xfrm>
            <a:off x="2351314" y="4807131"/>
            <a:ext cx="7707086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b="1" dirty="0"/>
              <a:t>Student: </a:t>
            </a:r>
            <a:r>
              <a:rPr lang="en-US" b="1" dirty="0" smtClean="0"/>
              <a:t> SHAHIN REZA </a:t>
            </a:r>
          </a:p>
          <a:p>
            <a:pPr algn="ctr">
              <a:spcAft>
                <a:spcPts val="600"/>
              </a:spcAft>
            </a:pPr>
            <a:r>
              <a:rPr lang="en-US" b="1" dirty="0" smtClean="0"/>
              <a:t>Number: 4115814</a:t>
            </a:r>
            <a:endParaRPr lang="en-US" b="1" dirty="0"/>
          </a:p>
          <a:p>
            <a:pPr algn="ctr">
              <a:spcAft>
                <a:spcPts val="600"/>
              </a:spcAft>
            </a:pPr>
            <a:r>
              <a:rPr lang="en-US" b="1" dirty="0" smtClean="0">
                <a:solidFill>
                  <a:srgbClr val="C00000"/>
                </a:solidFill>
                <a:hlinkClick r:id="rId2"/>
              </a:rPr>
              <a:t>4115814@student.uwtsd.ac.uk</a:t>
            </a:r>
            <a:endParaRPr lang="en-US" b="1" dirty="0">
              <a:solidFill>
                <a:srgbClr val="C00000"/>
              </a:solidFill>
            </a:endParaRPr>
          </a:p>
          <a:p>
            <a:pPr algn="ctr">
              <a:spcAft>
                <a:spcPts val="600"/>
              </a:spcAft>
            </a:pPr>
            <a:endParaRPr lang="en-US" b="1" dirty="0"/>
          </a:p>
          <a:p>
            <a:pPr algn="ctr">
              <a:spcAft>
                <a:spcPts val="600"/>
              </a:spcAft>
            </a:pPr>
            <a:endParaRPr lang="en-US" b="1" dirty="0"/>
          </a:p>
          <a:p>
            <a:pPr algn="ctr">
              <a:spcAft>
                <a:spcPts val="600"/>
              </a:spcAft>
            </a:pPr>
            <a:endParaRPr lang="en-US" b="1" dirty="0"/>
          </a:p>
          <a:p>
            <a:pPr algn="ctr">
              <a:spcAft>
                <a:spcPts val="600"/>
              </a:spcAft>
            </a:pPr>
            <a:endParaRPr lang="en-GB" b="1" dirty="0"/>
          </a:p>
          <a:p>
            <a:pPr>
              <a:spcAft>
                <a:spcPts val="600"/>
              </a:spcAft>
            </a:pPr>
            <a:endParaRPr lang="en-GB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877455" y="2290617"/>
            <a:ext cx="6853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608841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="" xmlns:a16="http://schemas.microsoft.com/office/drawing/2014/main" id="{8930EBA3-4D2E-42E8-B828-834555328D8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normalizeH="0" baseline="0" noProof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="" xmlns:a16="http://schemas.microsoft.com/office/drawing/2014/main" id="{E58B2195-5055-402F-A3E7-53FF0E4980C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="" xmlns:a16="http://schemas.microsoft.com/office/drawing/2014/main" id="{528AA953-F4F9-4DC5-97C7-491F4AF937D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1097079" y="5607717"/>
            <a:ext cx="513442" cy="499514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E8F4D47D-43B1-4C00-B6FC-9A84D4A405FE}"/>
              </a:ext>
            </a:extLst>
          </p:cNvPr>
          <p:cNvSpPr txBox="1"/>
          <p:nvPr/>
        </p:nvSpPr>
        <p:spPr>
          <a:xfrm>
            <a:off x="2116183" y="-914401"/>
            <a:ext cx="9397552" cy="8097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 </a:t>
            </a:r>
            <a:endParaRPr lang="en-GB" sz="14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Biome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 </a:t>
            </a:r>
            <a:endParaRPr lang="en-GB" sz="14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Biome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 </a:t>
            </a:r>
            <a:endParaRPr lang="en-GB" sz="14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Biome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 </a:t>
            </a:r>
            <a:endParaRPr lang="en-GB" sz="14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Biome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Recepcionista: 	Buenos días! </a:t>
            </a:r>
            <a:r>
              <a:rPr lang="es-ES" sz="1400" b="1" dirty="0" smtClean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 . OCEAN HOTEL AND RESORTS </a:t>
            </a: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Como le puedo ayudar? </a:t>
            </a:r>
            <a:r>
              <a:rPr lang="es-ES" sz="1400" b="1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(</a:t>
            </a:r>
            <a:r>
              <a:rPr lang="es-ES" sz="1400" b="1" i="1" dirty="0" err="1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How</a:t>
            </a:r>
            <a:r>
              <a:rPr lang="es-ES" sz="1400" b="1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 </a:t>
            </a:r>
            <a:r>
              <a:rPr lang="es-ES" sz="1400" b="1" i="1" dirty="0" err="1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may</a:t>
            </a:r>
            <a:r>
              <a:rPr lang="es-ES" sz="1400" b="1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 I </a:t>
            </a:r>
            <a:r>
              <a:rPr lang="es-ES" sz="1400" b="1" i="1" dirty="0" err="1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help</a:t>
            </a:r>
            <a:r>
              <a:rPr lang="es-ES" sz="1400" b="1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 </a:t>
            </a:r>
            <a:r>
              <a:rPr lang="es-ES" sz="1400" b="1" i="1" dirty="0" err="1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you</a:t>
            </a:r>
            <a:r>
              <a:rPr lang="es-ES" sz="1400" b="1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)</a:t>
            </a:r>
            <a:endParaRPr lang="en-GB" sz="14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Biome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Sra. María: 	Buenos días! Me gustaría reservar una habitación en el hotel. </a:t>
            </a:r>
            <a:r>
              <a:rPr lang="es-ES" sz="1400" b="1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(</a:t>
            </a:r>
            <a:r>
              <a:rPr lang="es-ES" sz="1400" b="1" i="1" dirty="0" err="1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Make</a:t>
            </a:r>
            <a:r>
              <a:rPr lang="es-ES" sz="1400" b="1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 a </a:t>
            </a:r>
            <a:r>
              <a:rPr lang="es-ES" sz="1400" b="1" i="1" dirty="0" err="1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reservation</a:t>
            </a:r>
            <a:r>
              <a:rPr lang="es-ES" sz="1400" b="1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)</a:t>
            </a:r>
            <a:endParaRPr lang="en-GB" sz="14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Biome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Recepcionista: 	Muy bien. Como se llama usted?</a:t>
            </a:r>
            <a:endParaRPr lang="en-GB" sz="14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Biome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Sra. María: 	Me </a:t>
            </a:r>
            <a:r>
              <a:rPr lang="es-ES" sz="1400" b="1" dirty="0" smtClean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llamo SHAHIN</a:t>
            </a:r>
            <a:endParaRPr lang="en-GB" sz="1400" dirty="0" smtClean="0">
              <a:effectLst/>
              <a:latin typeface="Arial Black" panose="020B0A04020102020204" pitchFamily="34" charset="0"/>
              <a:ea typeface="Calibri" panose="020F0502020204030204" pitchFamily="34" charset="0"/>
              <a:cs typeface="Biome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b="1" dirty="0" smtClean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Recepcionista: 	Muy bien  señor SHAHIN Para cuantas personas? </a:t>
            </a:r>
            <a:r>
              <a:rPr lang="es-ES" sz="1400" b="1" i="1" dirty="0" smtClean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(</a:t>
            </a:r>
            <a:r>
              <a:rPr lang="es-ES" sz="1400" b="1" i="1" dirty="0" err="1" smtClean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for</a:t>
            </a:r>
            <a:r>
              <a:rPr lang="es-ES" sz="1400" b="1" i="1" dirty="0" smtClean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 </a:t>
            </a:r>
            <a:r>
              <a:rPr lang="es-ES" sz="1400" b="1" i="1" dirty="0" err="1" smtClean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how</a:t>
            </a:r>
            <a:r>
              <a:rPr lang="es-ES" sz="1400" b="1" i="1" dirty="0" smtClean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 </a:t>
            </a:r>
            <a:r>
              <a:rPr lang="es-ES" sz="1400" b="1" i="1" dirty="0" err="1" smtClean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many</a:t>
            </a:r>
            <a:r>
              <a:rPr lang="es-ES" sz="1400" b="1" i="1" dirty="0" smtClean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 </a:t>
            </a:r>
            <a:r>
              <a:rPr lang="es-ES" sz="1400" b="1" i="1" dirty="0" err="1" smtClean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people</a:t>
            </a:r>
            <a:r>
              <a:rPr lang="es-ES" sz="1400" b="1" i="1" dirty="0" smtClean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b="1" dirty="0" smtClean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Sra</a:t>
            </a: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. María: 	Para </a:t>
            </a:r>
            <a:r>
              <a:rPr lang="es-ES" sz="1400" b="1" dirty="0"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TRES</a:t>
            </a: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 personas.</a:t>
            </a:r>
            <a:endParaRPr lang="en-GB" sz="14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Biome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Recepcionista: 	dos habitaciones?</a:t>
            </a:r>
            <a:endParaRPr lang="en-GB" sz="14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Biome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Sra. María: 	DOS </a:t>
            </a:r>
            <a:r>
              <a:rPr lang="es-ES" sz="1400" b="1" dirty="0" err="1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habitaciónES</a:t>
            </a: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  .</a:t>
            </a:r>
            <a:endParaRPr lang="en-GB" sz="14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Biome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Recepcionista: 	Cama doble o dos individuales? </a:t>
            </a:r>
            <a:r>
              <a:rPr lang="es-ES" sz="1400" b="1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(doublé </a:t>
            </a:r>
            <a:r>
              <a:rPr lang="es-ES" sz="1400" b="1" i="1" dirty="0" err="1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bed</a:t>
            </a:r>
            <a:r>
              <a:rPr lang="es-ES" sz="1400" b="1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 </a:t>
            </a:r>
            <a:r>
              <a:rPr lang="es-ES" sz="1400" b="1" i="1" dirty="0" err="1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or</a:t>
            </a:r>
            <a:r>
              <a:rPr lang="es-ES" sz="1400" b="1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 2 singles)</a:t>
            </a:r>
            <a:endParaRPr lang="en-GB" sz="14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Biome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Sra. María: 	DOS </a:t>
            </a:r>
            <a:r>
              <a:rPr lang="es-ES" sz="1400" b="1" dirty="0" err="1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camaS</a:t>
            </a: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 dobles.</a:t>
            </a:r>
            <a:endParaRPr lang="en-GB" sz="14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Biome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Recepcionista: 	Para que fecha?</a:t>
            </a:r>
            <a:endParaRPr lang="en-GB" sz="14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Biome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Sra. María: 	Para el nueve de </a:t>
            </a:r>
            <a:r>
              <a:rPr lang="es-ES" sz="1400" b="1" dirty="0" smtClean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ENERO </a:t>
            </a: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de dos mil </a:t>
            </a:r>
            <a:r>
              <a:rPr lang="es-ES" sz="1400" b="1" dirty="0" err="1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vintitres</a:t>
            </a:r>
            <a:endParaRPr lang="en-GB" sz="14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Biome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Recepcionista: 	Por cuantas noches? </a:t>
            </a:r>
            <a:r>
              <a:rPr lang="es-ES" sz="1400" b="1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(</a:t>
            </a:r>
            <a:r>
              <a:rPr lang="es-ES" sz="1400" b="1" i="1" dirty="0" err="1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How</a:t>
            </a:r>
            <a:r>
              <a:rPr lang="es-ES" sz="1400" b="1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 </a:t>
            </a:r>
            <a:r>
              <a:rPr lang="es-ES" sz="1400" b="1" i="1" dirty="0" err="1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many</a:t>
            </a:r>
            <a:r>
              <a:rPr lang="es-ES" sz="1400" b="1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 </a:t>
            </a:r>
            <a:r>
              <a:rPr lang="es-ES" sz="1400" b="1" i="1" dirty="0" err="1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nights</a:t>
            </a:r>
            <a:r>
              <a:rPr lang="es-ES" sz="1400" b="1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)</a:t>
            </a:r>
            <a:endParaRPr lang="en-GB" sz="14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Biome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Sra. María: 	Por  dos </a:t>
            </a:r>
            <a:r>
              <a:rPr lang="es-ES" sz="1400" b="1" dirty="0" smtClean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noches.</a:t>
            </a:r>
            <a:endParaRPr lang="en-GB" sz="14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Biome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Recepcionista: 	Bueno. Todo esta reservado. </a:t>
            </a:r>
            <a:r>
              <a:rPr lang="es-ES" sz="1400" b="1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(</a:t>
            </a:r>
            <a:r>
              <a:rPr lang="es-ES" sz="1400" b="1" i="1" dirty="0" err="1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Everything</a:t>
            </a:r>
            <a:r>
              <a:rPr lang="es-ES" sz="1400" b="1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 </a:t>
            </a:r>
            <a:r>
              <a:rPr lang="es-ES" sz="1400" b="1" i="1" dirty="0" err="1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is</a:t>
            </a:r>
            <a:r>
              <a:rPr lang="es-ES" sz="1400" b="1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 </a:t>
            </a:r>
            <a:r>
              <a:rPr lang="es-ES" sz="1400" b="1" i="1" dirty="0" err="1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reserved</a:t>
            </a:r>
            <a:r>
              <a:rPr lang="es-ES" sz="1400" b="1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)</a:t>
            </a:r>
            <a:endParaRPr lang="en-GB" sz="14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Biome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Sra. María: 	Genial! Muchas Gracias. Adiós.</a:t>
            </a:r>
            <a:endParaRPr lang="en-GB" sz="14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Biome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4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Recepcionista: 	Muchas gracias. Adiós.  </a:t>
            </a:r>
            <a:endParaRPr lang="en-GB" sz="14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Biome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Biome" panose="020B0502040204020203" pitchFamily="34" charset="0"/>
              </a:rPr>
              <a:t> </a:t>
            </a:r>
          </a:p>
          <a:p>
            <a:endParaRPr lang="en-GB" sz="1400" dirty="0">
              <a:latin typeface="Arial Black" panose="020B0A04020102020204" pitchFamily="34" charset="0"/>
              <a:cs typeface="Biome" panose="020B0502040204020203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91127" y="1911927"/>
            <a:ext cx="1274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Isosceles Triangle 7">
            <a:extLst>
              <a:ext uri="{FF2B5EF4-FFF2-40B4-BE49-F238E27FC236}">
                <a16:creationId xmlns:a16="http://schemas.microsoft.com/office/drawing/2014/main" xmlns="" id="{0EC91E94-8470-4EEE-8A48-3403D1F602C8}"/>
              </a:ext>
            </a:extLst>
          </p:cNvPr>
          <p:cNvSpPr/>
          <p:nvPr/>
        </p:nvSpPr>
        <p:spPr>
          <a:xfrm>
            <a:off x="166249" y="383368"/>
            <a:ext cx="1838036" cy="1112923"/>
          </a:xfrm>
          <a:prstGeom prst="triangl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dirty="0"/>
              <a:t>OCEAN</a:t>
            </a:r>
          </a:p>
          <a:p>
            <a:pPr algn="ctr"/>
            <a:r>
              <a:rPr lang="en-US" sz="800" dirty="0"/>
              <a:t>Hotel &amp; Resorts</a:t>
            </a:r>
            <a:endParaRPr lang="en-US" sz="700" dirty="0"/>
          </a:p>
          <a:p>
            <a:pPr algn="ctr"/>
            <a:endParaRPr lang="en-GB" sz="1100" dirty="0"/>
          </a:p>
        </p:txBody>
      </p:sp>
      <p:pic>
        <p:nvPicPr>
          <p:cNvPr id="12" name="Recorded Sound">
            <a:hlinkClick r:id="" action="ppaction://media"/>
          </p:cNvPr>
          <p:cNvPicPr>
            <a:picLocks noRot="1" noChangeAspect="1"/>
          </p:cNvPicPr>
          <p:nvPr>
            <a:wavAudioFile r:embed="rId1" name="Recorded Sound"/>
          </p:nvPr>
        </p:nvPicPr>
        <p:blipFill>
          <a:blip r:embed="rId3"/>
          <a:stretch>
            <a:fillRect/>
          </a:stretch>
        </p:blipFill>
        <p:spPr>
          <a:xfrm>
            <a:off x="8885382" y="3962400"/>
            <a:ext cx="3306618" cy="185881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99185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698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ShapesVTI">
  <a:themeElements>
    <a:clrScheme name="Office">
      <a:dk1>
        <a:srgbClr val="000000"/>
      </a:dk1>
      <a:lt1>
        <a:srgbClr val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Festival">
      <a:majorFont>
        <a:latin typeface="Tw Cen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ShapesVTI" id="{C78D20FD-A872-4243-8597-B534C62538FF}" vid="{7CAFCCF9-7834-41D6-B6AB-7D225A18A4E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23</Words>
  <Application>Microsoft Office PowerPoint</Application>
  <PresentationFormat>Custom</PresentationFormat>
  <Paragraphs>36</Paragraphs>
  <Slides>2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ShapesVTI</vt:lpstr>
      <vt:lpstr>Slide 1</vt:lpstr>
      <vt:lpstr>Slide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Muhammed</dc:creator>
  <cp:lastModifiedBy>Shahin </cp:lastModifiedBy>
  <cp:revision>13</cp:revision>
  <dcterms:created xsi:type="dcterms:W3CDTF">2022-11-10T15:46:23Z</dcterms:created>
  <dcterms:modified xsi:type="dcterms:W3CDTF">2022-11-10T18:48:14Z</dcterms:modified>
</cp:coreProperties>
</file>