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81468" autoAdjust="0"/>
  </p:normalViewPr>
  <p:slideViewPr>
    <p:cSldViewPr snapToGrid="0">
      <p:cViewPr varScale="1">
        <p:scale>
          <a:sx n="91" d="100"/>
          <a:sy n="91" d="100"/>
        </p:scale>
        <p:origin x="4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EFA03E-DAB5-43A7-AA94-134CC7B9563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4B097-A7B2-472F-917E-054B9C0C87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409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9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230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516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357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386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051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05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85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893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50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5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132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085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53BA06-940F-48A6-A59C-36017063D4C5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4CE9B-935F-4DE4-A8B1-E11F297500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94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SpyZor-By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Identity &amp; Social Networks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8800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105506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identity on social networks</a:t>
            </a:r>
          </a:p>
          <a:p>
            <a:endParaRPr lang="en-GB" dirty="0"/>
          </a:p>
          <a:p>
            <a:r>
              <a:rPr lang="en-GB" dirty="0"/>
              <a:t>How can we take better care of our digital identity</a:t>
            </a:r>
          </a:p>
        </p:txBody>
      </p:sp>
    </p:spTree>
    <p:extLst>
      <p:ext uri="{BB962C8B-B14F-4D97-AF65-F5344CB8AC3E}">
        <p14:creationId xmlns:p14="http://schemas.microsoft.com/office/powerpoint/2010/main" val="3484890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about Personal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Personal Identity video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708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Identity &amp; Social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Footprint</a:t>
            </a:r>
          </a:p>
          <a:p>
            <a:endParaRPr lang="en-GB" dirty="0"/>
          </a:p>
          <a:p>
            <a:r>
              <a:rPr lang="en-GB" dirty="0"/>
              <a:t>Permanent shadow online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418" y="1471331"/>
            <a:ext cx="5738481" cy="468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505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create your digital identity on social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Dynamic map of you online</a:t>
            </a:r>
          </a:p>
          <a:p>
            <a:endParaRPr lang="en-GB" dirty="0"/>
          </a:p>
          <a:p>
            <a:r>
              <a:rPr lang="en-GB" dirty="0"/>
              <a:t>Identity online is what you say,</a:t>
            </a:r>
            <a:br>
              <a:rPr lang="en-GB" dirty="0"/>
            </a:br>
            <a:r>
              <a:rPr lang="en-GB" dirty="0"/>
              <a:t>do and interactions you have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762" y="1763199"/>
            <a:ext cx="6190476" cy="44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831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create your digital identity on social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You are what you share</a:t>
            </a:r>
          </a:p>
          <a:p>
            <a:endParaRPr lang="en-GB" dirty="0"/>
          </a:p>
          <a:p>
            <a:r>
              <a:rPr lang="en-GB" dirty="0"/>
              <a:t>You are the networks you are</a:t>
            </a:r>
            <a:br>
              <a:rPr lang="en-GB" dirty="0"/>
            </a:br>
            <a:r>
              <a:rPr lang="en-GB" dirty="0"/>
              <a:t>part of</a:t>
            </a:r>
          </a:p>
          <a:p>
            <a:endParaRPr lang="en-GB" dirty="0"/>
          </a:p>
          <a:p>
            <a:r>
              <a:rPr lang="en-GB" dirty="0"/>
              <a:t>You are what other users say you are</a:t>
            </a:r>
          </a:p>
          <a:p>
            <a:endParaRPr lang="en-GB" dirty="0"/>
          </a:p>
          <a:p>
            <a:r>
              <a:rPr lang="en-GB" dirty="0"/>
              <a:t>You are what Google says you are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333" y="1348392"/>
            <a:ext cx="3733333" cy="4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207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take better care of our digital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before sharing</a:t>
            </a:r>
          </a:p>
          <a:p>
            <a:endParaRPr lang="en-GB" dirty="0"/>
          </a:p>
          <a:p>
            <a:r>
              <a:rPr lang="en-GB" dirty="0"/>
              <a:t>Choose where and with whom you share</a:t>
            </a:r>
          </a:p>
          <a:p>
            <a:endParaRPr lang="en-GB" dirty="0"/>
          </a:p>
          <a:p>
            <a:r>
              <a:rPr lang="en-GB" dirty="0"/>
              <a:t>Add value to differentiate you and to be memorable</a:t>
            </a:r>
          </a:p>
          <a:p>
            <a:endParaRPr lang="en-GB" dirty="0"/>
          </a:p>
          <a:p>
            <a:r>
              <a:rPr lang="en-GB" dirty="0"/>
              <a:t>Monitor your personal brand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203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identity on social networks</a:t>
            </a:r>
          </a:p>
          <a:p>
            <a:endParaRPr lang="en-GB" dirty="0"/>
          </a:p>
          <a:p>
            <a:r>
              <a:rPr lang="en-GB" dirty="0"/>
              <a:t>How can we take better care of our digital identity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87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133</Words>
  <Application>Microsoft Office PowerPoint</Application>
  <PresentationFormat>Widescreen</PresentationFormat>
  <Paragraphs>46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Digital Identity &amp; Social Networks</vt:lpstr>
      <vt:lpstr>Objectives</vt:lpstr>
      <vt:lpstr>Video about Personal Identity</vt:lpstr>
      <vt:lpstr>Digital Identity &amp; Social Networks</vt:lpstr>
      <vt:lpstr>How to create your digital identity on social networks</vt:lpstr>
      <vt:lpstr>How to create your digital identity on social networks</vt:lpstr>
      <vt:lpstr>How can we take better care of our digital identity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Identity &amp; Social Networks</dc:title>
  <dc:creator>Anthony Burns</dc:creator>
  <cp:lastModifiedBy>Anthony Burns</cp:lastModifiedBy>
  <cp:revision>8</cp:revision>
  <dcterms:created xsi:type="dcterms:W3CDTF">2018-07-13T13:37:49Z</dcterms:created>
  <dcterms:modified xsi:type="dcterms:W3CDTF">2020-09-02T11:09:27Z</dcterms:modified>
</cp:coreProperties>
</file>