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342" r:id="rId5"/>
    <p:sldId id="359" r:id="rId6"/>
    <p:sldId id="373" r:id="rId7"/>
    <p:sldId id="374" r:id="rId8"/>
    <p:sldId id="375" r:id="rId9"/>
    <p:sldId id="365" r:id="rId10"/>
    <p:sldId id="377" r:id="rId11"/>
    <p:sldId id="38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3FBFE"/>
    <a:srgbClr val="000000"/>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0A1B5D5-9B99-4C35-A422-299274C8766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43" autoAdjust="0"/>
    <p:restoredTop sz="95388" autoAdjust="0"/>
  </p:normalViewPr>
  <p:slideViewPr>
    <p:cSldViewPr snapToGrid="0" snapToObjects="1" showGuides="1">
      <p:cViewPr>
        <p:scale>
          <a:sx n="100" d="100"/>
          <a:sy n="100" d="100"/>
        </p:scale>
        <p:origin x="58" y="-44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459878-C319-6BF3-52DC-16FA4340A6C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82FA7FC-DFAE-8499-5A3E-AD9648D7FCA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58BFD57-AB0A-470B-A7AF-56DFE7B5174A}" type="datetimeFigureOut">
              <a:rPr lang="en-US" smtClean="0"/>
              <a:t>6/15/26</a:t>
            </a:fld>
            <a:endParaRPr lang="en-US" dirty="0"/>
          </a:p>
        </p:txBody>
      </p:sp>
      <p:sp>
        <p:nvSpPr>
          <p:cNvPr id="4" name="Footer Placeholder 3">
            <a:extLst>
              <a:ext uri="{FF2B5EF4-FFF2-40B4-BE49-F238E27FC236}">
                <a16:creationId xmlns:a16="http://schemas.microsoft.com/office/drawing/2014/main" id="{4C9C12BB-9544-9F9A-BEDA-E716864385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D1E77E4-B9A2-A882-9240-3AE65EE217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61A1-75D9-49F7-83EB-F5872642613A}" type="slidenum">
              <a:rPr lang="en-US" smtClean="0"/>
              <a:t>‹#›</a:t>
            </a:fld>
            <a:endParaRPr lang="en-US" dirty="0"/>
          </a:p>
        </p:txBody>
      </p:sp>
    </p:spTree>
    <p:extLst>
      <p:ext uri="{BB962C8B-B14F-4D97-AF65-F5344CB8AC3E}">
        <p14:creationId xmlns:p14="http://schemas.microsoft.com/office/powerpoint/2010/main" val="1477327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6/15/26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dirty="0"/>
          </a:p>
        </p:txBody>
      </p:sp>
    </p:spTree>
    <p:extLst>
      <p:ext uri="{BB962C8B-B14F-4D97-AF65-F5344CB8AC3E}">
        <p14:creationId xmlns:p14="http://schemas.microsoft.com/office/powerpoint/2010/main" val="157599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673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dirty="0"/>
          </a:p>
        </p:txBody>
      </p:sp>
    </p:spTree>
    <p:extLst>
      <p:ext uri="{BB962C8B-B14F-4D97-AF65-F5344CB8AC3E}">
        <p14:creationId xmlns:p14="http://schemas.microsoft.com/office/powerpoint/2010/main" val="1860164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dirty="0"/>
          </a:p>
        </p:txBody>
      </p:sp>
    </p:spTree>
    <p:extLst>
      <p:ext uri="{BB962C8B-B14F-4D97-AF65-F5344CB8AC3E}">
        <p14:creationId xmlns:p14="http://schemas.microsoft.com/office/powerpoint/2010/main" val="935072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5</a:t>
            </a:fld>
            <a:endParaRPr lang="en-US" dirty="0"/>
          </a:p>
        </p:txBody>
      </p:sp>
    </p:spTree>
    <p:extLst>
      <p:ext uri="{BB962C8B-B14F-4D97-AF65-F5344CB8AC3E}">
        <p14:creationId xmlns:p14="http://schemas.microsoft.com/office/powerpoint/2010/main" val="2982522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5012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7</a:t>
            </a:fld>
            <a:endParaRPr lang="en-US" dirty="0"/>
          </a:p>
        </p:txBody>
      </p:sp>
    </p:spTree>
    <p:extLst>
      <p:ext uri="{BB962C8B-B14F-4D97-AF65-F5344CB8AC3E}">
        <p14:creationId xmlns:p14="http://schemas.microsoft.com/office/powerpoint/2010/main" val="712487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dirty="0"/>
          </a:p>
        </p:txBody>
      </p:sp>
    </p:spTree>
    <p:extLst>
      <p:ext uri="{BB962C8B-B14F-4D97-AF65-F5344CB8AC3E}">
        <p14:creationId xmlns:p14="http://schemas.microsoft.com/office/powerpoint/2010/main" val="6615100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304799"/>
            <a:ext cx="12191998" cy="3215641"/>
          </a:xfrm>
        </p:spPr>
        <p:txBody>
          <a:bodyPr lIns="0" rIns="0" bIns="0" anchor="b" anchorCtr="0">
            <a:noAutofit/>
          </a:bodyPr>
          <a:lstStyle>
            <a:lvl1pPr algn="ctr">
              <a:defRPr sz="6000" kern="1200" cap="all" spc="300" baseline="0">
                <a:solidFill>
                  <a:schemeClr val="accent3">
                    <a:lumMod val="75000"/>
                  </a:schemeClr>
                </a:solidFill>
              </a:defRPr>
            </a:lvl1pPr>
          </a:lstStyle>
          <a:p>
            <a:r>
              <a:rPr lang="en-US" dirty="0"/>
              <a:t>Click to add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670628"/>
            <a:ext cx="12191997" cy="2577772"/>
          </a:xfrm>
        </p:spPr>
        <p:txBody>
          <a:bodyPr>
            <a:noAutofit/>
          </a:bodyPr>
          <a:lstStyle>
            <a:lvl1pPr marL="0" indent="0" algn="ctr">
              <a:buNone/>
              <a:defRPr sz="3200" b="0" i="0" cap="all" spc="600" baseline="0">
                <a:solidFill>
                  <a:schemeClr val="accent3"/>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41193215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3" y="1821180"/>
            <a:ext cx="12191994" cy="3215641"/>
          </a:xfrm>
        </p:spPr>
        <p:txBody>
          <a:bodyPr lIns="0" rIns="0" bIns="0" anchor="ctr" anchorCtr="0">
            <a:noAutofit/>
          </a:bodyPr>
          <a:lstStyle>
            <a:lvl1pPr algn="ctr">
              <a:defRPr sz="6000" kern="1200" cap="all" spc="300" baseline="0">
                <a:solidFill>
                  <a:schemeClr val="accent3">
                    <a:lumMod val="75000"/>
                  </a:schemeClr>
                </a:solidFill>
              </a:defRPr>
            </a:lvl1pPr>
          </a:lstStyle>
          <a:p>
            <a:r>
              <a:rPr lang="en-US" dirty="0"/>
              <a:t>Click to add title</a:t>
            </a:r>
          </a:p>
        </p:txBody>
      </p:sp>
    </p:spTree>
    <p:extLst>
      <p:ext uri="{BB962C8B-B14F-4D97-AF65-F5344CB8AC3E}">
        <p14:creationId xmlns:p14="http://schemas.microsoft.com/office/powerpoint/2010/main" val="16350451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3">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A084D09-1B2D-4EE2-82A7-83196133B801}"/>
              </a:ext>
              <a:ext uri="{C183D7F6-B498-43B3-948B-1728B52AA6E4}">
                <adec:decorative xmlns:adec="http://schemas.microsoft.com/office/drawing/2017/decorative" val="1"/>
              </a:ext>
            </a:extLst>
          </p:cNvPr>
          <p:cNvGrpSpPr/>
          <p:nvPr userDrawn="1"/>
        </p:nvGrpSpPr>
        <p:grpSpPr>
          <a:xfrm>
            <a:off x="0" y="-6350"/>
            <a:ext cx="12185769" cy="6864350"/>
            <a:chOff x="0" y="-6350"/>
            <a:chExt cx="12185769" cy="6864350"/>
          </a:xfrm>
        </p:grpSpPr>
        <p:sp>
          <p:nvSpPr>
            <p:cNvPr id="4" name="Rectangle 3">
              <a:extLst>
                <a:ext uri="{FF2B5EF4-FFF2-40B4-BE49-F238E27FC236}">
                  <a16:creationId xmlns:a16="http://schemas.microsoft.com/office/drawing/2014/main" id="{53860AA6-1B14-DF89-B725-CC444E502028}"/>
                </a:ext>
                <a:ext uri="{C183D7F6-B498-43B3-948B-1728B52AA6E4}">
                  <adec:decorative xmlns:adec="http://schemas.microsoft.com/office/drawing/2017/decorative" val="1"/>
                </a:ext>
              </a:extLst>
            </p:cNvPr>
            <p:cNvSpPr/>
            <p:nvPr/>
          </p:nvSpPr>
          <p:spPr>
            <a:xfrm>
              <a:off x="0" y="-6350"/>
              <a:ext cx="6160393"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Content Placeholder 14">
              <a:extLst>
                <a:ext uri="{FF2B5EF4-FFF2-40B4-BE49-F238E27FC236}">
                  <a16:creationId xmlns:a16="http://schemas.microsoft.com/office/drawing/2014/main" id="{D172E570-D67F-4980-88C2-CF6560C1C193}"/>
                </a:ext>
                <a:ext uri="{C183D7F6-B498-43B3-948B-1728B52AA6E4}">
                  <adec:decorative xmlns:adec="http://schemas.microsoft.com/office/drawing/2017/decorative" val="1"/>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rot="5400000">
              <a:off x="5750267" y="410125"/>
              <a:ext cx="6845628" cy="6025377"/>
            </a:xfrm>
            <a:prstGeom prst="rect">
              <a:avLst/>
            </a:prstGeom>
          </p:spPr>
        </p:pic>
        <p:grpSp>
          <p:nvGrpSpPr>
            <p:cNvPr id="7" name="Group 6">
              <a:extLst>
                <a:ext uri="{FF2B5EF4-FFF2-40B4-BE49-F238E27FC236}">
                  <a16:creationId xmlns:a16="http://schemas.microsoft.com/office/drawing/2014/main" id="{AF90BF68-CF26-6705-CBFD-428BEB787EDB}"/>
                </a:ext>
              </a:extLst>
            </p:cNvPr>
            <p:cNvGrpSpPr/>
            <p:nvPr/>
          </p:nvGrpSpPr>
          <p:grpSpPr>
            <a:xfrm rot="10800000">
              <a:off x="5304704" y="259572"/>
              <a:ext cx="584267" cy="390181"/>
              <a:chOff x="1876516" y="596691"/>
              <a:chExt cx="584267" cy="390181"/>
            </a:xfrm>
          </p:grpSpPr>
          <p:sp>
            <p:nvSpPr>
              <p:cNvPr id="8" name="Oval 7">
                <a:extLst>
                  <a:ext uri="{FF2B5EF4-FFF2-40B4-BE49-F238E27FC236}">
                    <a16:creationId xmlns:a16="http://schemas.microsoft.com/office/drawing/2014/main" id="{1066F635-8DB9-B091-8467-D8F0327217F4}"/>
                  </a:ext>
                  <a:ext uri="{C183D7F6-B498-43B3-948B-1728B52AA6E4}">
                    <adec:decorative xmlns:adec="http://schemas.microsoft.com/office/drawing/2017/decorative" val="1"/>
                  </a:ext>
                </a:extLst>
              </p:cNvPr>
              <p:cNvSpPr/>
              <p:nvPr/>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Graphic 12">
                <a:extLst>
                  <a:ext uri="{FF2B5EF4-FFF2-40B4-BE49-F238E27FC236}">
                    <a16:creationId xmlns:a16="http://schemas.microsoft.com/office/drawing/2014/main" id="{882D2FD3-A05B-400C-6347-115486FFD943}"/>
                  </a:ext>
                  <a:ext uri="{C183D7F6-B498-43B3-948B-1728B52AA6E4}">
                    <adec:decorative xmlns:adec="http://schemas.microsoft.com/office/drawing/2017/decorative" val="1"/>
                  </a:ext>
                </a:extLst>
              </p:cNvPr>
              <p:cNvSpPr/>
              <p:nvPr/>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960459F4-C5B9-4070-46D1-2E7DA3EFBFC9}"/>
              </a:ext>
            </a:extLst>
          </p:cNvPr>
          <p:cNvSpPr>
            <a:spLocks noGrp="1"/>
          </p:cNvSpPr>
          <p:nvPr>
            <p:ph type="title"/>
          </p:nvPr>
        </p:nvSpPr>
        <p:spPr>
          <a:xfrm>
            <a:off x="838201" y="365125"/>
            <a:ext cx="4466502" cy="1936866"/>
          </a:xfrm>
        </p:spPr>
        <p:txBody>
          <a:bodyPr anchor="b"/>
          <a:lstStyle>
            <a:lvl1pPr>
              <a:defRPr sz="3200" cap="all" baseline="0">
                <a:solidFill>
                  <a:schemeClr val="accent3">
                    <a:lumMod val="75000"/>
                  </a:schemeClr>
                </a:solidFill>
              </a:defRPr>
            </a:lvl1pPr>
          </a:lstStyle>
          <a:p>
            <a:r>
              <a:rPr lang="en-GB"/>
              <a:t>Click to edit Master title style</a:t>
            </a:r>
            <a:endParaRPr lang="en-US" dirty="0"/>
          </a:p>
        </p:txBody>
      </p:sp>
      <p:cxnSp>
        <p:nvCxnSpPr>
          <p:cNvPr id="5" name="Straight Connector 4">
            <a:extLst>
              <a:ext uri="{FF2B5EF4-FFF2-40B4-BE49-F238E27FC236}">
                <a16:creationId xmlns:a16="http://schemas.microsoft.com/office/drawing/2014/main" id="{34F613B1-323C-4C25-4526-1D3313A7161D}"/>
              </a:ext>
              <a:ext uri="{C183D7F6-B498-43B3-948B-1728B52AA6E4}">
                <adec:decorative xmlns:adec="http://schemas.microsoft.com/office/drawing/2017/decorative" val="1"/>
              </a:ext>
            </a:extLst>
          </p:cNvPr>
          <p:cNvCxnSpPr>
            <a:cxnSpLocks/>
          </p:cNvCxnSpPr>
          <p:nvPr userDrawn="1"/>
        </p:nvCxnSpPr>
        <p:spPr>
          <a:xfrm>
            <a:off x="835831" y="2620500"/>
            <a:ext cx="4471665"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2D2C2143-1936-BBDA-A6A8-40B6DBD16AED}"/>
              </a:ext>
            </a:extLst>
          </p:cNvPr>
          <p:cNvSpPr>
            <a:spLocks noGrp="1"/>
          </p:cNvSpPr>
          <p:nvPr>
            <p:ph sz="quarter" idx="10" hasCustomPrompt="1"/>
          </p:nvPr>
        </p:nvSpPr>
        <p:spPr>
          <a:xfrm>
            <a:off x="838201" y="3097848"/>
            <a:ext cx="4466504" cy="3405187"/>
          </a:xfrm>
        </p:spPr>
        <p:txBody>
          <a:bodyPr/>
          <a:lstStyle>
            <a:lvl1pPr>
              <a:lnSpc>
                <a:spcPct val="120000"/>
              </a:lnSpc>
              <a:spcBef>
                <a:spcPts val="1000"/>
              </a:spcBef>
              <a:spcAft>
                <a:spcPts val="600"/>
              </a:spcAft>
              <a:defRPr sz="1800">
                <a:solidFill>
                  <a:schemeClr val="bg1"/>
                </a:solidFill>
                <a:latin typeface="+mn-lt"/>
              </a:defRPr>
            </a:lvl1pPr>
            <a:lvl2pPr>
              <a:lnSpc>
                <a:spcPct val="120000"/>
              </a:lnSpc>
              <a:spcBef>
                <a:spcPts val="1000"/>
              </a:spcBef>
              <a:spcAft>
                <a:spcPts val="600"/>
              </a:spcAft>
              <a:defRPr sz="1600">
                <a:solidFill>
                  <a:schemeClr val="bg1"/>
                </a:solidFill>
                <a:latin typeface="+mn-lt"/>
              </a:defRPr>
            </a:lvl2pPr>
            <a:lvl3pPr>
              <a:lnSpc>
                <a:spcPct val="120000"/>
              </a:lnSpc>
              <a:spcBef>
                <a:spcPts val="1000"/>
              </a:spcBef>
              <a:spcAft>
                <a:spcPts val="600"/>
              </a:spcAft>
              <a:defRPr sz="1400">
                <a:solidFill>
                  <a:schemeClr val="bg1"/>
                </a:solidFill>
                <a:latin typeface="+mn-lt"/>
              </a:defRPr>
            </a:lvl3pPr>
            <a:lvl4pPr>
              <a:lnSpc>
                <a:spcPct val="120000"/>
              </a:lnSpc>
              <a:spcBef>
                <a:spcPts val="1000"/>
              </a:spcBef>
              <a:spcAft>
                <a:spcPts val="600"/>
              </a:spcAft>
              <a:defRPr sz="1200">
                <a:solidFill>
                  <a:schemeClr val="bg1"/>
                </a:solidFill>
                <a:latin typeface="+mn-lt"/>
              </a:defRPr>
            </a:lvl4pPr>
            <a:lvl5pPr>
              <a:lnSpc>
                <a:spcPct val="120000"/>
              </a:lnSpc>
              <a:spcBef>
                <a:spcPts val="1000"/>
              </a:spcBef>
              <a:spcAft>
                <a:spcPts val="600"/>
              </a:spcAft>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0904071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and 2 column">
    <p:bg>
      <p:bgPr>
        <a:gradFill>
          <a:gsLst>
            <a:gs pos="100000">
              <a:schemeClr val="tx2"/>
            </a:gs>
            <a:gs pos="81000">
              <a:schemeClr val="accent6"/>
            </a:gs>
            <a:gs pos="31000">
              <a:srgbClr val="02090E"/>
            </a:gs>
            <a:gs pos="14000">
              <a:schemeClr val="accent4">
                <a:lumMod val="75000"/>
              </a:schemeClr>
            </a:gs>
            <a:gs pos="0">
              <a:schemeClr val="accent4"/>
            </a:gs>
          </a:gsLst>
          <a:lin ang="126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EB5B81B-FCE8-FE9C-8F0A-6488B25F0F6A}"/>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21869" y="579120"/>
            <a:ext cx="11548261" cy="2733306"/>
          </a:xfrm>
        </p:spPr>
        <p:txBody>
          <a:bodyPr anchor="b">
            <a:noAutofit/>
          </a:bodyPr>
          <a:lstStyle>
            <a:lvl1pPr algn="ctr">
              <a:defRPr sz="3200" cap="all" spc="300" baseline="0"/>
            </a:lvl1pPr>
          </a:lstStyle>
          <a:p>
            <a:r>
              <a:rPr lang="en-US" dirty="0"/>
              <a:t>Click to add title</a:t>
            </a:r>
          </a:p>
        </p:txBody>
      </p:sp>
      <p:sp>
        <p:nvSpPr>
          <p:cNvPr id="7" name="Subtitle 2">
            <a:extLst>
              <a:ext uri="{FF2B5EF4-FFF2-40B4-BE49-F238E27FC236}">
                <a16:creationId xmlns:a16="http://schemas.microsoft.com/office/drawing/2014/main" id="{5F877C2F-8190-18D9-5D24-5BD7B05A29F8}"/>
              </a:ext>
            </a:extLst>
          </p:cNvPr>
          <p:cNvSpPr>
            <a:spLocks noGrp="1"/>
          </p:cNvSpPr>
          <p:nvPr>
            <p:ph type="subTitle" idx="1" hasCustomPrompt="1"/>
          </p:nvPr>
        </p:nvSpPr>
        <p:spPr>
          <a:xfrm>
            <a:off x="321868" y="3484615"/>
            <a:ext cx="11562303" cy="2387865"/>
          </a:xfrm>
        </p:spPr>
        <p:txBody>
          <a:bodyPr>
            <a:noAutofit/>
          </a:bodyPr>
          <a:lstStyle>
            <a:lvl1pPr marL="0" indent="0" algn="ctr">
              <a:buNone/>
              <a:defRPr sz="60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86865902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p:bg>
      <p:bgPr>
        <a:gradFill>
          <a:gsLst>
            <a:gs pos="100000">
              <a:schemeClr val="tx2"/>
            </a:gs>
            <a:gs pos="79000">
              <a:schemeClr val="accent6"/>
            </a:gs>
            <a:gs pos="31000">
              <a:srgbClr val="02090E"/>
            </a:gs>
            <a:gs pos="14000">
              <a:schemeClr val="accent4">
                <a:lumMod val="75000"/>
              </a:schemeClr>
            </a:gs>
            <a:gs pos="0">
              <a:schemeClr val="accent4"/>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64209F-41AB-70E5-1B9E-7490900C59C9}"/>
              </a:ext>
              <a:ext uri="{C183D7F6-B498-43B3-948B-1728B52AA6E4}">
                <adec:decorative xmlns:adec="http://schemas.microsoft.com/office/drawing/2017/decorative" val="1"/>
              </a:ext>
            </a:extLst>
          </p:cNvPr>
          <p:cNvSpPr/>
          <p:nvPr userDrawn="1"/>
        </p:nvSpPr>
        <p:spPr>
          <a:xfrm>
            <a:off x="2" y="1"/>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032D3409-585B-54E2-1DCC-AC58804E4AE7}"/>
              </a:ext>
              <a:ext uri="{C183D7F6-B498-43B3-948B-1728B52AA6E4}">
                <adec:decorative xmlns:adec="http://schemas.microsoft.com/office/drawing/2017/decorative" val="1"/>
              </a:ext>
            </a:extLst>
          </p:cNvPr>
          <p:cNvSpPr/>
          <p:nvPr userDrawn="1"/>
        </p:nvSpPr>
        <p:spPr>
          <a:xfrm>
            <a:off x="1" y="-6350"/>
            <a:ext cx="6096000"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99891" y="511762"/>
            <a:ext cx="4960830" cy="2785158"/>
          </a:xfrm>
        </p:spPr>
        <p:txBody>
          <a:bodyPr anchor="b">
            <a:noAutofit/>
          </a:bodyPr>
          <a:lstStyle>
            <a:lvl1pPr algn="l">
              <a:defRPr sz="2400" cap="all" spc="300" baseline="0"/>
            </a:lvl1pPr>
          </a:lstStyle>
          <a:p>
            <a:r>
              <a:rPr lang="en-US" dirty="0"/>
              <a:t>Click to add title</a:t>
            </a:r>
          </a:p>
        </p:txBody>
      </p:sp>
      <p:sp>
        <p:nvSpPr>
          <p:cNvPr id="8" name="Subtitle 2">
            <a:extLst>
              <a:ext uri="{FF2B5EF4-FFF2-40B4-BE49-F238E27FC236}">
                <a16:creationId xmlns:a16="http://schemas.microsoft.com/office/drawing/2014/main" id="{E47B8A5C-E279-DB0B-E9D3-927417876125}"/>
              </a:ext>
            </a:extLst>
          </p:cNvPr>
          <p:cNvSpPr>
            <a:spLocks noGrp="1"/>
          </p:cNvSpPr>
          <p:nvPr>
            <p:ph type="subTitle" idx="1" hasCustomPrompt="1"/>
          </p:nvPr>
        </p:nvSpPr>
        <p:spPr>
          <a:xfrm>
            <a:off x="802640" y="3484615"/>
            <a:ext cx="4958081" cy="2387865"/>
          </a:xfrm>
        </p:spPr>
        <p:txBody>
          <a:bodyPr>
            <a:noAutofit/>
          </a:bodyPr>
          <a:lstStyle>
            <a:lvl1pPr marL="0" indent="0" algn="l">
              <a:buNone/>
              <a:defRPr sz="32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0" name="Picture Placeholder 9">
            <a:extLst>
              <a:ext uri="{FF2B5EF4-FFF2-40B4-BE49-F238E27FC236}">
                <a16:creationId xmlns:a16="http://schemas.microsoft.com/office/drawing/2014/main" id="{D386C402-C5C5-2A54-C618-62673AD93CB4}"/>
              </a:ext>
            </a:extLst>
          </p:cNvPr>
          <p:cNvSpPr>
            <a:spLocks noGrp="1"/>
          </p:cNvSpPr>
          <p:nvPr>
            <p:ph type="pic" sz="quarter" idx="13"/>
          </p:nvPr>
        </p:nvSpPr>
        <p:spPr>
          <a:xfrm>
            <a:off x="6497638" y="336550"/>
            <a:ext cx="5322887" cy="6184900"/>
          </a:xfrm>
        </p:spPr>
        <p:txBody>
          <a:bodyPr/>
          <a:lstStyle>
            <a:lvl1pPr algn="ctr">
              <a:defRPr sz="2000"/>
            </a:lvl1pPr>
          </a:lstStyle>
          <a:p>
            <a:r>
              <a:rPr lang="en-GB"/>
              <a:t>Click icon to add picture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6832185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2 column">
    <p:bg>
      <p:bgPr>
        <a:gradFill>
          <a:gsLst>
            <a:gs pos="100000">
              <a:schemeClr val="tx2"/>
            </a:gs>
            <a:gs pos="79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4" name="Content Placeholder 14">
            <a:extLst>
              <a:ext uri="{FF2B5EF4-FFF2-40B4-BE49-F238E27FC236}">
                <a16:creationId xmlns:a16="http://schemas.microsoft.com/office/drawing/2014/main" id="{318CE367-BBCB-F4AB-635F-4C9995EAE35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50"/>
            <a:ext cx="2356339" cy="6853863"/>
          </a:xfrm>
          <a:prstGeom prst="rect">
            <a:avLst/>
          </a:prstGeom>
        </p:spPr>
      </p:pic>
      <p:sp>
        <p:nvSpPr>
          <p:cNvPr id="5" name="Rectangle 4">
            <a:extLst>
              <a:ext uri="{FF2B5EF4-FFF2-40B4-BE49-F238E27FC236}">
                <a16:creationId xmlns:a16="http://schemas.microsoft.com/office/drawing/2014/main" id="{5CE3FBBA-81E2-31F1-EF51-02706B5B5C0A}"/>
              </a:ext>
              <a:ext uri="{C183D7F6-B498-43B3-948B-1728B52AA6E4}">
                <adec:decorative xmlns:adec="http://schemas.microsoft.com/office/drawing/2017/decorative" val="1"/>
              </a:ext>
            </a:extLst>
          </p:cNvPr>
          <p:cNvSpPr/>
          <p:nvPr userDrawn="1"/>
        </p:nvSpPr>
        <p:spPr>
          <a:xfrm>
            <a:off x="2356339" y="-6350"/>
            <a:ext cx="983180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6" name="Straight Connector 5">
            <a:extLst>
              <a:ext uri="{FF2B5EF4-FFF2-40B4-BE49-F238E27FC236}">
                <a16:creationId xmlns:a16="http://schemas.microsoft.com/office/drawing/2014/main" id="{9AD3746D-3CD1-FFA5-0019-AD0C588B1924}"/>
              </a:ext>
              <a:ext uri="{C183D7F6-B498-43B3-948B-1728B52AA6E4}">
                <adec:decorative xmlns:adec="http://schemas.microsoft.com/office/drawing/2017/decorative" val="1"/>
              </a:ext>
            </a:extLst>
          </p:cNvPr>
          <p:cNvCxnSpPr>
            <a:cxnSpLocks/>
          </p:cNvCxnSpPr>
          <p:nvPr userDrawn="1"/>
        </p:nvCxnSpPr>
        <p:spPr>
          <a:xfrm>
            <a:off x="3305669" y="2002443"/>
            <a:ext cx="792211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305669" y="113097"/>
            <a:ext cx="7420819" cy="16563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3" name="Content Placeholder 12">
            <a:extLst>
              <a:ext uri="{FF2B5EF4-FFF2-40B4-BE49-F238E27FC236}">
                <a16:creationId xmlns:a16="http://schemas.microsoft.com/office/drawing/2014/main" id="{B9624CF4-7769-4663-3361-39136F5E20C8}"/>
              </a:ext>
            </a:extLst>
          </p:cNvPr>
          <p:cNvSpPr>
            <a:spLocks noGrp="1"/>
          </p:cNvSpPr>
          <p:nvPr>
            <p:ph sz="quarter" idx="31" hasCustomPrompt="1"/>
          </p:nvPr>
        </p:nvSpPr>
        <p:spPr>
          <a:xfrm>
            <a:off x="3305669" y="2470150"/>
            <a:ext cx="7420819" cy="3676649"/>
          </a:xfrm>
        </p:spPr>
        <p:txBody>
          <a:bodyPr/>
          <a:lstStyle>
            <a:lvl1pPr marL="285750" indent="-285750">
              <a:lnSpc>
                <a:spcPct val="120000"/>
              </a:lnSpc>
              <a:spcBef>
                <a:spcPts val="1000"/>
              </a:spcBef>
              <a:spcAft>
                <a:spcPts val="600"/>
              </a:spcAft>
              <a:buClr>
                <a:schemeClr val="accent3"/>
              </a:buClr>
              <a:buFont typeface="Arial" panose="020B0604020202020204" pitchFamily="34" charset="0"/>
              <a:buChar char="•"/>
              <a:defRPr sz="1800">
                <a:solidFill>
                  <a:schemeClr val="bg1"/>
                </a:solidFill>
                <a:latin typeface="+mn-lt"/>
              </a:defRPr>
            </a:lvl1pPr>
            <a:lvl2pPr marL="800100" indent="-342900">
              <a:lnSpc>
                <a:spcPct val="120000"/>
              </a:lnSpc>
              <a:spcBef>
                <a:spcPts val="1000"/>
              </a:spcBef>
              <a:spcAft>
                <a:spcPts val="600"/>
              </a:spcAft>
              <a:buClr>
                <a:schemeClr val="accent3"/>
              </a:buClr>
              <a:buFont typeface="Arial" panose="020B0604020202020204" pitchFamily="34" charset="0"/>
              <a:buChar char="•"/>
              <a:defRPr sz="1600">
                <a:solidFill>
                  <a:schemeClr val="bg1"/>
                </a:solidFill>
                <a:latin typeface="+mn-lt"/>
              </a:defRPr>
            </a:lvl2pPr>
            <a:lvl3pPr marL="1257300" indent="-342900">
              <a:lnSpc>
                <a:spcPct val="120000"/>
              </a:lnSpc>
              <a:spcBef>
                <a:spcPts val="1000"/>
              </a:spcBef>
              <a:spcAft>
                <a:spcPts val="600"/>
              </a:spcAft>
              <a:buClr>
                <a:schemeClr val="accent3"/>
              </a:buClr>
              <a:buFont typeface="Arial" panose="020B0604020202020204" pitchFamily="34" charset="0"/>
              <a:buChar char="•"/>
              <a:defRPr sz="1400">
                <a:solidFill>
                  <a:schemeClr val="bg1"/>
                </a:solidFill>
                <a:latin typeface="+mn-lt"/>
              </a:defRPr>
            </a:lvl3pPr>
            <a:lvl4pPr marL="16573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4pPr>
            <a:lvl5pPr marL="21145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0280267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361F2FA-20C7-5447-C138-CE2CA1867FE7}"/>
              </a:ext>
              <a:ext uri="{C183D7F6-B498-43B3-948B-1728B52AA6E4}">
                <adec:decorative xmlns:adec="http://schemas.microsoft.com/office/drawing/2017/decorative" val="1"/>
              </a:ext>
            </a:extLst>
          </p:cNvPr>
          <p:cNvGrpSpPr/>
          <p:nvPr userDrawn="1"/>
        </p:nvGrpSpPr>
        <p:grpSpPr>
          <a:xfrm>
            <a:off x="3" y="2"/>
            <a:ext cx="12191997" cy="6857998"/>
            <a:chOff x="3" y="2"/>
            <a:chExt cx="12191997" cy="6857998"/>
          </a:xfrm>
        </p:grpSpPr>
        <p:sp>
          <p:nvSpPr>
            <p:cNvPr id="21" name="Rectangle 20">
              <a:extLst>
                <a:ext uri="{FF2B5EF4-FFF2-40B4-BE49-F238E27FC236}">
                  <a16:creationId xmlns:a16="http://schemas.microsoft.com/office/drawing/2014/main" id="{DFEDD626-82E4-71C6-25F1-CDA46B7B3F39}"/>
                </a:ext>
              </a:extLst>
            </p:cNvPr>
            <p:cNvSpPr/>
            <p:nvPr/>
          </p:nvSpPr>
          <p:spPr>
            <a:xfrm>
              <a:off x="3" y="2"/>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DC952AF-CE06-54F7-CB4A-1722F90AC3DF}"/>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2"/>
              <a:ext cx="12191994" cy="6857996"/>
            </a:xfrm>
            <a:prstGeom prst="rect">
              <a:avLst/>
            </a:prstGeom>
          </p:spPr>
        </p:pic>
        <p:grpSp>
          <p:nvGrpSpPr>
            <p:cNvPr id="11" name="Group 10">
              <a:extLst>
                <a:ext uri="{FF2B5EF4-FFF2-40B4-BE49-F238E27FC236}">
                  <a16:creationId xmlns:a16="http://schemas.microsoft.com/office/drawing/2014/main" id="{6E6EDFF3-843B-AAE9-DB73-423142606F52}"/>
                </a:ext>
              </a:extLst>
            </p:cNvPr>
            <p:cNvGrpSpPr/>
            <p:nvPr/>
          </p:nvGrpSpPr>
          <p:grpSpPr>
            <a:xfrm rot="5400000">
              <a:off x="1645776" y="1222395"/>
              <a:ext cx="431603" cy="412684"/>
              <a:chOff x="1870859" y="869908"/>
              <a:chExt cx="431603" cy="412684"/>
            </a:xfrm>
          </p:grpSpPr>
          <p:sp>
            <p:nvSpPr>
              <p:cNvPr id="12" name="Graphic 15">
                <a:extLst>
                  <a:ext uri="{FF2B5EF4-FFF2-40B4-BE49-F238E27FC236}">
                    <a16:creationId xmlns:a16="http://schemas.microsoft.com/office/drawing/2014/main" id="{312F4F85-6C79-201D-E20D-64CD4728E4C8}"/>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01D71DAD-ECC6-A850-88E4-A4EDCF494A24}"/>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14" name="Group 13">
              <a:extLst>
                <a:ext uri="{FF2B5EF4-FFF2-40B4-BE49-F238E27FC236}">
                  <a16:creationId xmlns:a16="http://schemas.microsoft.com/office/drawing/2014/main" id="{C632CC6D-6024-2368-8EBA-4B7A2D6428BC}"/>
                </a:ext>
              </a:extLst>
            </p:cNvPr>
            <p:cNvGrpSpPr/>
            <p:nvPr/>
          </p:nvGrpSpPr>
          <p:grpSpPr>
            <a:xfrm rot="20626702">
              <a:off x="10248169" y="5448942"/>
              <a:ext cx="431603" cy="412684"/>
              <a:chOff x="1870859" y="869908"/>
              <a:chExt cx="431603" cy="412684"/>
            </a:xfrm>
          </p:grpSpPr>
          <p:sp>
            <p:nvSpPr>
              <p:cNvPr id="6" name="Graphic 15">
                <a:extLst>
                  <a:ext uri="{FF2B5EF4-FFF2-40B4-BE49-F238E27FC236}">
                    <a16:creationId xmlns:a16="http://schemas.microsoft.com/office/drawing/2014/main" id="{B05BE7BE-7D54-A09B-8A67-6B28CF6BB6C0}"/>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7" name="Graphic 12">
                <a:extLst>
                  <a:ext uri="{FF2B5EF4-FFF2-40B4-BE49-F238E27FC236}">
                    <a16:creationId xmlns:a16="http://schemas.microsoft.com/office/drawing/2014/main" id="{258346A9-F75C-6704-EEED-CF7A8A0F8010}"/>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782CC39D-03B1-4933-F236-462B5862EBEC}"/>
              </a:ext>
            </a:extLst>
          </p:cNvPr>
          <p:cNvSpPr>
            <a:spLocks noGrp="1"/>
          </p:cNvSpPr>
          <p:nvPr>
            <p:ph type="title"/>
          </p:nvPr>
        </p:nvSpPr>
        <p:spPr>
          <a:xfrm>
            <a:off x="2932448" y="264160"/>
            <a:ext cx="6327105" cy="3373973"/>
          </a:xfrm>
        </p:spPr>
        <p:txBody>
          <a:bodyPr anchor="b"/>
          <a:lstStyle>
            <a:lvl1pPr algn="ctr">
              <a:defRPr sz="3200" cap="all" spc="600" baseline="0">
                <a:solidFill>
                  <a:schemeClr val="accent3">
                    <a:lumMod val="75000"/>
                  </a:schemeClr>
                </a:solidFill>
              </a:defRPr>
            </a:lvl1pPr>
          </a:lstStyle>
          <a:p>
            <a:r>
              <a:rPr lang="en-GB"/>
              <a:t>Click to edit Master title style</a:t>
            </a:r>
            <a:endParaRPr lang="en-US" dirty="0"/>
          </a:p>
        </p:txBody>
      </p:sp>
      <p:sp>
        <p:nvSpPr>
          <p:cNvPr id="5" name="Subtitle 2">
            <a:extLst>
              <a:ext uri="{FF2B5EF4-FFF2-40B4-BE49-F238E27FC236}">
                <a16:creationId xmlns:a16="http://schemas.microsoft.com/office/drawing/2014/main" id="{F711CA51-49DC-62CA-F147-F286B1C9DBD9}"/>
              </a:ext>
            </a:extLst>
          </p:cNvPr>
          <p:cNvSpPr>
            <a:spLocks noGrp="1"/>
          </p:cNvSpPr>
          <p:nvPr>
            <p:ph type="subTitle" idx="1" hasCustomPrompt="1"/>
          </p:nvPr>
        </p:nvSpPr>
        <p:spPr>
          <a:xfrm>
            <a:off x="2932448" y="3962135"/>
            <a:ext cx="6327105" cy="2653771"/>
          </a:xfrm>
        </p:spPr>
        <p:txBody>
          <a:bodyPr>
            <a:noAutofit/>
          </a:bodyPr>
          <a:lstStyle>
            <a:lvl1pPr marL="0" indent="0" algn="ctr">
              <a:buNone/>
              <a:defRPr sz="1800" b="0" i="0" cap="all" spc="300" baseline="0">
                <a:solidFill>
                  <a:schemeClr val="bg1"/>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11183414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C7D5518-914C-92E3-E9EC-26752C9F05AD}"/>
              </a:ext>
              <a:ext uri="{C183D7F6-B498-43B3-948B-1728B52AA6E4}">
                <adec:decorative xmlns:adec="http://schemas.microsoft.com/office/drawing/2017/decorative" val="1"/>
              </a:ext>
            </a:extLst>
          </p:cNvPr>
          <p:cNvGrpSpPr/>
          <p:nvPr userDrawn="1"/>
        </p:nvGrpSpPr>
        <p:grpSpPr>
          <a:xfrm>
            <a:off x="-1" y="-6350"/>
            <a:ext cx="12192000" cy="6864350"/>
            <a:chOff x="-1" y="-6350"/>
            <a:chExt cx="12192000" cy="6864350"/>
          </a:xfrm>
        </p:grpSpPr>
        <p:sp>
          <p:nvSpPr>
            <p:cNvPr id="4" name="Rectangle 3">
              <a:extLst>
                <a:ext uri="{FF2B5EF4-FFF2-40B4-BE49-F238E27FC236}">
                  <a16:creationId xmlns:a16="http://schemas.microsoft.com/office/drawing/2014/main" id="{C82D0B82-F74C-65EF-3BF6-8EEA16F36B7D}"/>
                </a:ext>
                <a:ext uri="{C183D7F6-B498-43B3-948B-1728B52AA6E4}">
                  <adec:decorative xmlns:adec="http://schemas.microsoft.com/office/drawing/2017/decorative" val="1"/>
                </a:ext>
              </a:extLst>
            </p:cNvPr>
            <p:cNvSpPr/>
            <p:nvPr/>
          </p:nvSpPr>
          <p:spPr>
            <a:xfrm>
              <a:off x="1428750" y="-6350"/>
              <a:ext cx="10763249"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Picture 5" descr="A blue and purple spiral&#10;&#10;Description automatically generated">
              <a:extLst>
                <a:ext uri="{FF2B5EF4-FFF2-40B4-BE49-F238E27FC236}">
                  <a16:creationId xmlns:a16="http://schemas.microsoft.com/office/drawing/2014/main" id="{44E12326-9CF4-38EC-1BAF-1F994F22089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93"/>
            <a:stretch/>
          </p:blipFill>
          <p:spPr>
            <a:xfrm flipH="1">
              <a:off x="-1" y="0"/>
              <a:ext cx="1428751" cy="6858000"/>
            </a:xfrm>
            <a:prstGeom prst="rect">
              <a:avLst/>
            </a:prstGeom>
          </p:spPr>
        </p:pic>
        <p:grpSp>
          <p:nvGrpSpPr>
            <p:cNvPr id="7" name="Group 6">
              <a:extLst>
                <a:ext uri="{FF2B5EF4-FFF2-40B4-BE49-F238E27FC236}">
                  <a16:creationId xmlns:a16="http://schemas.microsoft.com/office/drawing/2014/main" id="{AD5C1D9C-B114-FC6A-9213-7287D39EAD9F}"/>
                </a:ext>
              </a:extLst>
            </p:cNvPr>
            <p:cNvGrpSpPr/>
            <p:nvPr/>
          </p:nvGrpSpPr>
          <p:grpSpPr>
            <a:xfrm>
              <a:off x="10649689" y="4382998"/>
              <a:ext cx="754139" cy="1865729"/>
              <a:chOff x="653351" y="2693558"/>
              <a:chExt cx="754139" cy="1865729"/>
            </a:xfrm>
          </p:grpSpPr>
          <p:sp>
            <p:nvSpPr>
              <p:cNvPr id="11" name="Graphic 15">
                <a:extLst>
                  <a:ext uri="{FF2B5EF4-FFF2-40B4-BE49-F238E27FC236}">
                    <a16:creationId xmlns:a16="http://schemas.microsoft.com/office/drawing/2014/main" id="{2BC89B10-C93E-8CE5-73B3-F6049168C313}"/>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9DB2AA2-9661-AC91-932D-2F1BEC47BD8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86C9AC9B-3792-E880-03FE-D46FB046AB6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8" name="Group 7">
              <a:extLst>
                <a:ext uri="{FF2B5EF4-FFF2-40B4-BE49-F238E27FC236}">
                  <a16:creationId xmlns:a16="http://schemas.microsoft.com/office/drawing/2014/main" id="{1142A133-65D6-D958-C0CD-E8D45B9BD7BB}"/>
                </a:ext>
              </a:extLst>
            </p:cNvPr>
            <p:cNvGrpSpPr/>
            <p:nvPr/>
          </p:nvGrpSpPr>
          <p:grpSpPr>
            <a:xfrm>
              <a:off x="1870859" y="869908"/>
              <a:ext cx="431603" cy="412684"/>
              <a:chOff x="1870859" y="869908"/>
              <a:chExt cx="431603" cy="412684"/>
            </a:xfrm>
          </p:grpSpPr>
          <p:sp>
            <p:nvSpPr>
              <p:cNvPr id="9" name="Graphic 15">
                <a:extLst>
                  <a:ext uri="{FF2B5EF4-FFF2-40B4-BE49-F238E27FC236}">
                    <a16:creationId xmlns:a16="http://schemas.microsoft.com/office/drawing/2014/main" id="{A746B023-387D-4EAC-052B-60F131E6E707}"/>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0" name="Graphic 12">
                <a:extLst>
                  <a:ext uri="{FF2B5EF4-FFF2-40B4-BE49-F238E27FC236}">
                    <a16:creationId xmlns:a16="http://schemas.microsoft.com/office/drawing/2014/main" id="{20760125-21CF-A296-3EA7-3C6C0E9BCB2F}"/>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cxnSp>
        <p:nvCxnSpPr>
          <p:cNvPr id="14" name="Straight Connector 13">
            <a:extLst>
              <a:ext uri="{FF2B5EF4-FFF2-40B4-BE49-F238E27FC236}">
                <a16:creationId xmlns:a16="http://schemas.microsoft.com/office/drawing/2014/main" id="{7F851D11-41E3-33F2-CBA6-B2A9A5A2A517}"/>
              </a:ext>
              <a:ext uri="{C183D7F6-B498-43B3-948B-1728B52AA6E4}">
                <adec:decorative xmlns:adec="http://schemas.microsoft.com/office/drawing/2017/decorative" val="1"/>
              </a:ext>
            </a:extLst>
          </p:cNvPr>
          <p:cNvCxnSpPr>
            <a:cxnSpLocks/>
          </p:cNvCxnSpPr>
          <p:nvPr userDrawn="1"/>
        </p:nvCxnSpPr>
        <p:spPr>
          <a:xfrm>
            <a:off x="2369139" y="2002443"/>
            <a:ext cx="88735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2399620" y="162560"/>
            <a:ext cx="8843050" cy="16169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2373002" y="2474811"/>
            <a:ext cx="4015098"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21" name="Content Placeholder 4">
            <a:extLst>
              <a:ext uri="{FF2B5EF4-FFF2-40B4-BE49-F238E27FC236}">
                <a16:creationId xmlns:a16="http://schemas.microsoft.com/office/drawing/2014/main" id="{D77F99A7-26FA-422E-43E9-C76B4A56E44A}"/>
              </a:ext>
            </a:extLst>
          </p:cNvPr>
          <p:cNvSpPr>
            <a:spLocks noGrp="1"/>
          </p:cNvSpPr>
          <p:nvPr>
            <p:ph sz="quarter" idx="36" hasCustomPrompt="1"/>
          </p:nvPr>
        </p:nvSpPr>
        <p:spPr>
          <a:xfrm>
            <a:off x="6995159" y="2474811"/>
            <a:ext cx="4227332"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27582842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A7247A-846A-F316-B494-69B42CBF34DD}"/>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884B3AF6-983E-0901-0045-6CDF4E93E1BA}"/>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C5B7647-403E-A66E-6CF4-0D3A99AA5154}"/>
              </a:ext>
              <a:ext uri="{C183D7F6-B498-43B3-948B-1728B52AA6E4}">
                <adec:decorative xmlns:adec="http://schemas.microsoft.com/office/drawing/2017/decorative" val="1"/>
              </a:ext>
            </a:extLst>
          </p:cNvPr>
          <p:cNvGrpSpPr/>
          <p:nvPr userDrawn="1"/>
        </p:nvGrpSpPr>
        <p:grpSpPr>
          <a:xfrm rot="10800000" flipH="1">
            <a:off x="10488530" y="4210019"/>
            <a:ext cx="754139" cy="1865729"/>
            <a:chOff x="653351" y="2693558"/>
            <a:chExt cx="754139" cy="1865729"/>
          </a:xfrm>
        </p:grpSpPr>
        <p:sp>
          <p:nvSpPr>
            <p:cNvPr id="10" name="Graphic 15">
              <a:extLst>
                <a:ext uri="{FF2B5EF4-FFF2-40B4-BE49-F238E27FC236}">
                  <a16:creationId xmlns:a16="http://schemas.microsoft.com/office/drawing/2014/main" id="{E48E731E-FEF1-9C59-64B0-9CB6E8853912}"/>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1" name="Graphic 12">
              <a:extLst>
                <a:ext uri="{FF2B5EF4-FFF2-40B4-BE49-F238E27FC236}">
                  <a16:creationId xmlns:a16="http://schemas.microsoft.com/office/drawing/2014/main" id="{AFE83BB3-4D12-8E20-CA93-1834D7F0A43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EB1D810-BC05-6C0E-0DE4-3604EBAADCC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41680" y="430482"/>
            <a:ext cx="10500989"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807038" y="2465539"/>
            <a:ext cx="3774587" cy="3723753"/>
          </a:xfrm>
        </p:spPr>
        <p:txBody>
          <a:bodyPr/>
          <a:lstStyle>
            <a:lvl1pPr marL="342900" indent="-342900">
              <a:lnSpc>
                <a:spcPct val="120000"/>
              </a:lnSpc>
              <a:spcBef>
                <a:spcPts val="1000"/>
              </a:spcBef>
              <a:buClr>
                <a:schemeClr val="accent3">
                  <a:lumMod val="75000"/>
                </a:schemeClr>
              </a:buClr>
              <a:buFont typeface="+mj-lt"/>
              <a:buAutoNum type="arabicPeriod"/>
              <a:defRPr sz="1800" spc="0" baseline="0">
                <a:solidFill>
                  <a:schemeClr val="bg1"/>
                </a:solidFill>
                <a:latin typeface="+mn-lt"/>
              </a:defRPr>
            </a:lvl1pPr>
            <a:lvl2pPr marL="626364" indent="-342900">
              <a:lnSpc>
                <a:spcPct val="120000"/>
              </a:lnSpc>
              <a:spcBef>
                <a:spcPts val="1000"/>
              </a:spcBef>
              <a:buClr>
                <a:schemeClr val="accent3">
                  <a:lumMod val="75000"/>
                </a:schemeClr>
              </a:buClr>
              <a:buFont typeface="+mj-lt"/>
              <a:buAutoNum type="alphaLcPeriod"/>
              <a:defRPr sz="1800" spc="0">
                <a:solidFill>
                  <a:schemeClr val="bg1"/>
                </a:solidFill>
                <a:latin typeface="+mn-lt"/>
              </a:defRPr>
            </a:lvl2pPr>
            <a:lvl3pPr marL="918972" indent="-342900">
              <a:lnSpc>
                <a:spcPct val="120000"/>
              </a:lnSpc>
              <a:spcBef>
                <a:spcPts val="1000"/>
              </a:spcBef>
              <a:buClr>
                <a:schemeClr val="accent3">
                  <a:lumMod val="75000"/>
                </a:schemeClr>
              </a:buClr>
              <a:buFont typeface="+mj-lt"/>
              <a:buAutoNum type="arabicParenR"/>
              <a:defRPr sz="1800" spc="0">
                <a:solidFill>
                  <a:schemeClr val="bg1"/>
                </a:solidFill>
                <a:latin typeface="+mn-lt"/>
              </a:defRPr>
            </a:lvl3pPr>
            <a:lvl4pPr marL="1209294" indent="-342900">
              <a:lnSpc>
                <a:spcPct val="120000"/>
              </a:lnSpc>
              <a:spcBef>
                <a:spcPts val="1000"/>
              </a:spcBef>
              <a:buClr>
                <a:schemeClr val="accent3">
                  <a:lumMod val="75000"/>
                </a:schemeClr>
              </a:buClr>
              <a:buFont typeface="+mj-lt"/>
              <a:buAutoNum type="alphaLcParen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4927600" y="2465539"/>
            <a:ext cx="6315069" cy="3723753"/>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9662227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and 2 column">
    <p:bg>
      <p:bgPr>
        <a:gradFill>
          <a:gsLst>
            <a:gs pos="100000">
              <a:schemeClr val="tx2"/>
            </a:gs>
            <a:gs pos="81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3B0D0-B01D-0BB0-6127-A878BE49D18E}"/>
              </a:ext>
              <a:ext uri="{C183D7F6-B498-43B3-948B-1728B52AA6E4}">
                <adec:decorative xmlns:adec="http://schemas.microsoft.com/office/drawing/2017/decorative" val="1"/>
              </a:ext>
            </a:extLst>
          </p:cNvPr>
          <p:cNvSpPr/>
          <p:nvPr userDrawn="1"/>
        </p:nvSpPr>
        <p:spPr>
          <a:xfrm>
            <a:off x="6039728" y="-6350"/>
            <a:ext cx="6154615"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6889627" y="173736"/>
            <a:ext cx="4352662" cy="220370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Picture Placeholder 9">
            <a:extLst>
              <a:ext uri="{FF2B5EF4-FFF2-40B4-BE49-F238E27FC236}">
                <a16:creationId xmlns:a16="http://schemas.microsoft.com/office/drawing/2014/main" id="{6C363351-4779-B42E-ED7A-C4AF2920BABC}"/>
              </a:ext>
            </a:extLst>
          </p:cNvPr>
          <p:cNvSpPr>
            <a:spLocks noGrp="1"/>
          </p:cNvSpPr>
          <p:nvPr>
            <p:ph type="pic" sz="quarter" idx="37"/>
          </p:nvPr>
        </p:nvSpPr>
        <p:spPr>
          <a:xfrm>
            <a:off x="336550" y="336550"/>
            <a:ext cx="5303640" cy="6184900"/>
          </a:xfrm>
        </p:spPr>
        <p:txBody>
          <a:bodyPr/>
          <a:lstStyle>
            <a:lvl1pPr algn="ctr">
              <a:defRPr sz="2000"/>
            </a:lvl1pPr>
          </a:lstStyle>
          <a:p>
            <a:r>
              <a:rPr lang="en-GB"/>
              <a:t>Click icon to add picture</a:t>
            </a:r>
            <a:endParaRPr lang="en-US" dirty="0"/>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6889627" y="3104277"/>
            <a:ext cx="4371560" cy="3022201"/>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cxnSp>
        <p:nvCxnSpPr>
          <p:cNvPr id="4" name="Straight Connector 3">
            <a:extLst>
              <a:ext uri="{FF2B5EF4-FFF2-40B4-BE49-F238E27FC236}">
                <a16:creationId xmlns:a16="http://schemas.microsoft.com/office/drawing/2014/main" id="{F0712911-615E-724B-FC0F-996291526D31}"/>
              </a:ext>
              <a:ext uri="{C183D7F6-B498-43B3-948B-1728B52AA6E4}">
                <adec:decorative xmlns:adec="http://schemas.microsoft.com/office/drawing/2017/decorative" val="1"/>
              </a:ext>
            </a:extLst>
          </p:cNvPr>
          <p:cNvCxnSpPr>
            <a:cxnSpLocks/>
          </p:cNvCxnSpPr>
          <p:nvPr userDrawn="1"/>
        </p:nvCxnSpPr>
        <p:spPr>
          <a:xfrm>
            <a:off x="6889627" y="2679480"/>
            <a:ext cx="4352662"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0826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Title and 2 column">
    <p:bg>
      <p:bgPr>
        <a:gradFill>
          <a:gsLst>
            <a:gs pos="100000">
              <a:schemeClr val="tx2"/>
            </a:gs>
            <a:gs pos="81000">
              <a:schemeClr val="accent6"/>
            </a:gs>
            <a:gs pos="55000">
              <a:srgbClr val="02090E"/>
            </a:gs>
            <a:gs pos="14000">
              <a:schemeClr val="accent4">
                <a:lumMod val="75000"/>
              </a:schemeClr>
            </a:gs>
            <a:gs pos="0">
              <a:schemeClr val="accent4"/>
            </a:gs>
          </a:gsLst>
          <a:lin ang="27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FF0E2-6B47-67EB-D6AA-D972E7B7C367}"/>
              </a:ext>
              <a:ext uri="{C183D7F6-B498-43B3-948B-1728B52AA6E4}">
                <adec:decorative xmlns:adec="http://schemas.microsoft.com/office/drawing/2017/decorative" val="1"/>
              </a:ext>
            </a:extLst>
          </p:cNvPr>
          <p:cNvSpPr/>
          <p:nvPr userDrawn="1"/>
        </p:nvSpPr>
        <p:spPr>
          <a:xfrm>
            <a:off x="0" y="-6350"/>
            <a:ext cx="464695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cxnSp>
        <p:nvCxnSpPr>
          <p:cNvPr id="4" name="Straight Connector 3">
            <a:extLst>
              <a:ext uri="{FF2B5EF4-FFF2-40B4-BE49-F238E27FC236}">
                <a16:creationId xmlns:a16="http://schemas.microsoft.com/office/drawing/2014/main" id="{94827F6F-999F-23E9-8C09-325D1A76B07A}"/>
              </a:ext>
              <a:ext uri="{C183D7F6-B498-43B3-948B-1728B52AA6E4}">
                <adec:decorative xmlns:adec="http://schemas.microsoft.com/office/drawing/2017/decorative" val="1"/>
              </a:ext>
            </a:extLst>
          </p:cNvPr>
          <p:cNvCxnSpPr>
            <a:cxnSpLocks/>
          </p:cNvCxnSpPr>
          <p:nvPr userDrawn="1"/>
        </p:nvCxnSpPr>
        <p:spPr>
          <a:xfrm>
            <a:off x="835831" y="2680134"/>
            <a:ext cx="3114078"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171396"/>
            <a:ext cx="3736630" cy="2202350"/>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41716" y="3078480"/>
            <a:ext cx="3108193" cy="3047997"/>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2" name="Table Placeholder 11">
            <a:extLst>
              <a:ext uri="{FF2B5EF4-FFF2-40B4-BE49-F238E27FC236}">
                <a16:creationId xmlns:a16="http://schemas.microsoft.com/office/drawing/2014/main" id="{D360C16C-E69B-FDEF-F033-CA9A2E238288}"/>
              </a:ext>
            </a:extLst>
          </p:cNvPr>
          <p:cNvSpPr>
            <a:spLocks noGrp="1"/>
          </p:cNvSpPr>
          <p:nvPr>
            <p:ph type="tbl" sz="quarter" idx="37"/>
          </p:nvPr>
        </p:nvSpPr>
        <p:spPr>
          <a:xfrm>
            <a:off x="5067300" y="404813"/>
            <a:ext cx="6705600" cy="6048375"/>
          </a:xfrm>
        </p:spPr>
        <p:txBody>
          <a:bodyPr/>
          <a:lstStyle>
            <a:lvl1pPr>
              <a:defRPr sz="2400">
                <a:latin typeface="+mn-lt"/>
              </a:defRPr>
            </a:lvl1pPr>
          </a:lstStyle>
          <a:p>
            <a:r>
              <a:rPr lang="en-GB"/>
              <a:t>Click icon to add table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Tree>
    <p:extLst>
      <p:ext uri="{BB962C8B-B14F-4D97-AF65-F5344CB8AC3E}">
        <p14:creationId xmlns:p14="http://schemas.microsoft.com/office/powerpoint/2010/main" val="39072198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96A82D-0723-4BA3-0283-9F0D67B0CEF4}"/>
              </a:ext>
              <a:ext uri="{C183D7F6-B498-43B3-948B-1728B52AA6E4}">
                <adec:decorative xmlns:adec="http://schemas.microsoft.com/office/drawing/2017/decorative" val="1"/>
              </a:ext>
            </a:extLst>
          </p:cNvPr>
          <p:cNvSpPr/>
          <p:nvPr userDrawn="1"/>
        </p:nvSpPr>
        <p:spPr>
          <a:xfrm>
            <a:off x="0" y="0"/>
            <a:ext cx="12191999"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6A20A5FD-BDFB-45F2-E644-E93FB81CA575}"/>
              </a:ext>
              <a:ext uri="{C183D7F6-B498-43B3-948B-1728B52AA6E4}">
                <adec:decorative xmlns:adec="http://schemas.microsoft.com/office/drawing/2017/decorative" val="1"/>
              </a:ext>
            </a:extLst>
          </p:cNvPr>
          <p:cNvCxnSpPr>
            <a:cxnSpLocks/>
          </p:cNvCxnSpPr>
          <p:nvPr userDrawn="1"/>
        </p:nvCxnSpPr>
        <p:spPr>
          <a:xfrm>
            <a:off x="807039" y="1983416"/>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33562" y="433906"/>
            <a:ext cx="10515601"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14302" y="2465535"/>
            <a:ext cx="7303538" cy="3427265"/>
          </a:xfrm>
        </p:spPr>
        <p:txBody>
          <a:bodyPr/>
          <a:lstStyle>
            <a:lvl1pPr marL="283464" indent="-283464">
              <a:lnSpc>
                <a:spcPct val="120000"/>
              </a:lnSpc>
              <a:spcBef>
                <a:spcPts val="1000"/>
              </a:spcBef>
              <a:buClr>
                <a:schemeClr val="accent3"/>
              </a:buClr>
              <a:buFont typeface="Arial" panose="020B0604020202020204" pitchFamily="34" charset="0"/>
              <a:buChar char="•"/>
              <a:defRPr sz="1800" spc="0" baseline="0">
                <a:solidFill>
                  <a:schemeClr val="bg1"/>
                </a:solidFill>
                <a:latin typeface="+mn-lt"/>
              </a:defRPr>
            </a:lvl1pPr>
            <a:lvl2pPr marL="566928" indent="-283464">
              <a:lnSpc>
                <a:spcPct val="120000"/>
              </a:lnSpc>
              <a:spcBef>
                <a:spcPts val="500"/>
              </a:spcBef>
              <a:buClr>
                <a:schemeClr val="accent3"/>
              </a:buClr>
              <a:defRPr sz="1800" spc="0"/>
            </a:lvl2pPr>
            <a:lvl3pPr marL="859536" indent="-283464">
              <a:lnSpc>
                <a:spcPct val="120000"/>
              </a:lnSpc>
              <a:spcBef>
                <a:spcPts val="500"/>
              </a:spcBef>
              <a:buClr>
                <a:schemeClr val="accent3"/>
              </a:buClr>
              <a:defRPr sz="1800" spc="0"/>
            </a:lvl3pPr>
            <a:lvl4pPr marL="1152144">
              <a:lnSpc>
                <a:spcPct val="120000"/>
              </a:lnSpc>
              <a:spcBef>
                <a:spcPts val="500"/>
              </a:spcBef>
              <a:buClr>
                <a:schemeClr val="accent3"/>
              </a:buCl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0" name="Content Placeholder 9">
            <a:extLst>
              <a:ext uri="{FF2B5EF4-FFF2-40B4-BE49-F238E27FC236}">
                <a16:creationId xmlns:a16="http://schemas.microsoft.com/office/drawing/2014/main" id="{4E7FC75E-AA73-003E-D4E3-B1819886AF9C}"/>
              </a:ext>
            </a:extLst>
          </p:cNvPr>
          <p:cNvSpPr>
            <a:spLocks noGrp="1"/>
          </p:cNvSpPr>
          <p:nvPr>
            <p:ph sz="quarter" idx="37" hasCustomPrompt="1"/>
          </p:nvPr>
        </p:nvSpPr>
        <p:spPr>
          <a:xfrm>
            <a:off x="8392160" y="2465388"/>
            <a:ext cx="2856865" cy="3427412"/>
          </a:xfrm>
        </p:spPr>
        <p:txBody>
          <a:bodyPr/>
          <a:lstStyle>
            <a:lvl1pPr marL="0" indent="0">
              <a:lnSpc>
                <a:spcPct val="120000"/>
              </a:lnSpc>
              <a:spcBef>
                <a:spcPts val="1000"/>
              </a:spcBef>
              <a:buFont typeface="Arial" panose="020B0604020202020204" pitchFamily="34" charset="0"/>
              <a:buNone/>
              <a:defRPr sz="1800">
                <a:solidFill>
                  <a:schemeClr val="bg1"/>
                </a:solidFill>
                <a:latin typeface="+mn-lt"/>
              </a:defRPr>
            </a:lvl1pPr>
            <a:lvl2pPr marL="457200" indent="0">
              <a:lnSpc>
                <a:spcPct val="120000"/>
              </a:lnSpc>
              <a:spcBef>
                <a:spcPts val="1000"/>
              </a:spcBef>
              <a:buNone/>
              <a:defRPr sz="1600">
                <a:solidFill>
                  <a:schemeClr val="bg1"/>
                </a:solidFill>
                <a:latin typeface="+mn-lt"/>
              </a:defRPr>
            </a:lvl2pPr>
            <a:lvl3pPr marL="914400" indent="0">
              <a:lnSpc>
                <a:spcPct val="120000"/>
              </a:lnSpc>
              <a:spcBef>
                <a:spcPts val="1000"/>
              </a:spcBef>
              <a:buNone/>
              <a:defRPr sz="1400">
                <a:solidFill>
                  <a:schemeClr val="bg1"/>
                </a:solidFill>
                <a:latin typeface="+mn-lt"/>
              </a:defRPr>
            </a:lvl3pPr>
            <a:lvl4pPr marL="1371600" indent="0">
              <a:lnSpc>
                <a:spcPct val="120000"/>
              </a:lnSpc>
              <a:spcBef>
                <a:spcPts val="1000"/>
              </a:spcBef>
              <a:buNone/>
              <a:defRPr sz="1200">
                <a:solidFill>
                  <a:schemeClr val="bg1"/>
                </a:solidFill>
                <a:latin typeface="+mn-lt"/>
              </a:defRPr>
            </a:lvl4pPr>
            <a:lvl5pPr marL="1828800" indent="0">
              <a:lnSpc>
                <a:spcPct val="120000"/>
              </a:lnSpc>
              <a:spcBef>
                <a:spcPts val="1000"/>
              </a:spcBef>
              <a:buNone/>
              <a:defRPr sz="12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2456119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2D51531-1219-2E4B-DCE7-C6FD9D809F0C}"/>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BEC02E56-87A4-158A-F0B0-DB8E9BE3AE5E}"/>
              </a:ext>
              <a:ext uri="{C183D7F6-B498-43B3-948B-1728B52AA6E4}">
                <adec:decorative xmlns:adec="http://schemas.microsoft.com/office/drawing/2017/decorative" val="1"/>
              </a:ext>
            </a:extLst>
          </p:cNvPr>
          <p:cNvCxnSpPr>
            <a:cxnSpLocks/>
          </p:cNvCxnSpPr>
          <p:nvPr userDrawn="1"/>
        </p:nvCxnSpPr>
        <p:spPr>
          <a:xfrm>
            <a:off x="807039" y="1991547"/>
            <a:ext cx="10546763"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643842"/>
            <a:ext cx="10515601" cy="1140849"/>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Table Placeholder 9">
            <a:extLst>
              <a:ext uri="{FF2B5EF4-FFF2-40B4-BE49-F238E27FC236}">
                <a16:creationId xmlns:a16="http://schemas.microsoft.com/office/drawing/2014/main" id="{471D7DE3-05F5-8052-02FA-6EF9717E15BE}"/>
              </a:ext>
            </a:extLst>
          </p:cNvPr>
          <p:cNvSpPr>
            <a:spLocks noGrp="1"/>
          </p:cNvSpPr>
          <p:nvPr>
            <p:ph type="tbl" sz="quarter" idx="13"/>
          </p:nvPr>
        </p:nvSpPr>
        <p:spPr>
          <a:xfrm>
            <a:off x="835025" y="2560638"/>
            <a:ext cx="10515600" cy="3478212"/>
          </a:xfrm>
        </p:spPr>
        <p:txBody>
          <a:bodyPr/>
          <a:lstStyle>
            <a:lvl1pPr>
              <a:defRPr sz="2400">
                <a:latin typeface="+mn-lt"/>
              </a:defRPr>
            </a:lvl1pPr>
          </a:lstStyle>
          <a:p>
            <a:r>
              <a:rPr lang="en-GB"/>
              <a:t>Click icon to add table</a:t>
            </a:r>
            <a:endParaRPr lang="en-US" dirty="0"/>
          </a:p>
        </p:txBody>
      </p:sp>
      <p:cxnSp>
        <p:nvCxnSpPr>
          <p:cNvPr id="8" name="Straight Connector 7">
            <a:extLst>
              <a:ext uri="{FF2B5EF4-FFF2-40B4-BE49-F238E27FC236}">
                <a16:creationId xmlns:a16="http://schemas.microsoft.com/office/drawing/2014/main" id="{6468DE94-FC46-A848-7949-ABFEADADEA16}"/>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89F5C3D-E9E6-75E0-BF7D-799B5CFE5ED0}"/>
              </a:ext>
              <a:ext uri="{C183D7F6-B498-43B3-948B-1728B52AA6E4}">
                <adec:decorative xmlns:adec="http://schemas.microsoft.com/office/drawing/2017/decorative" val="1"/>
              </a:ext>
            </a:extLst>
          </p:cNvPr>
          <p:cNvGrpSpPr/>
          <p:nvPr userDrawn="1"/>
        </p:nvGrpSpPr>
        <p:grpSpPr>
          <a:xfrm>
            <a:off x="4575462" y="4137"/>
            <a:ext cx="7616537" cy="6853863"/>
            <a:chOff x="4575462" y="4137"/>
            <a:chExt cx="7616537" cy="6853863"/>
          </a:xfrm>
        </p:grpSpPr>
        <p:grpSp>
          <p:nvGrpSpPr>
            <p:cNvPr id="16" name="Group 15">
              <a:extLst>
                <a:ext uri="{FF2B5EF4-FFF2-40B4-BE49-F238E27FC236}">
                  <a16:creationId xmlns:a16="http://schemas.microsoft.com/office/drawing/2014/main" id="{CDE1D2C2-40C4-6B80-E8C6-B4CE94C23037}"/>
                </a:ext>
              </a:extLst>
            </p:cNvPr>
            <p:cNvGrpSpPr/>
            <p:nvPr/>
          </p:nvGrpSpPr>
          <p:grpSpPr>
            <a:xfrm>
              <a:off x="4575462" y="691665"/>
              <a:ext cx="364018" cy="857035"/>
              <a:chOff x="468157" y="1144246"/>
              <a:chExt cx="364018" cy="857035"/>
            </a:xfrm>
          </p:grpSpPr>
          <p:sp>
            <p:nvSpPr>
              <p:cNvPr id="27" name="Oval 26">
                <a:extLst>
                  <a:ext uri="{FF2B5EF4-FFF2-40B4-BE49-F238E27FC236}">
                    <a16:creationId xmlns:a16="http://schemas.microsoft.com/office/drawing/2014/main" id="{7C904D88-E1BE-F1FA-D405-F55DA966DA84}"/>
                  </a:ext>
                  <a:ext uri="{C183D7F6-B498-43B3-948B-1728B52AA6E4}">
                    <adec:decorative xmlns:adec="http://schemas.microsoft.com/office/drawing/2017/decorative" val="1"/>
                  </a:ext>
                </a:extLst>
              </p:cNvPr>
              <p:cNvSpPr/>
              <p:nvPr/>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8" name="Graphic 12">
                <a:extLst>
                  <a:ext uri="{FF2B5EF4-FFF2-40B4-BE49-F238E27FC236}">
                    <a16:creationId xmlns:a16="http://schemas.microsoft.com/office/drawing/2014/main" id="{1D8F0816-C429-D32E-058B-33405874DFA7}"/>
                  </a:ext>
                  <a:ext uri="{C183D7F6-B498-43B3-948B-1728B52AA6E4}">
                    <adec:decorative xmlns:adec="http://schemas.microsoft.com/office/drawing/2017/decorative" val="1"/>
                  </a:ext>
                </a:extLst>
              </p:cNvPr>
              <p:cNvSpPr/>
              <p:nvPr/>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pic>
          <p:nvPicPr>
            <p:cNvPr id="4" name="Content Placeholder 14">
              <a:extLst>
                <a:ext uri="{FF2B5EF4-FFF2-40B4-BE49-F238E27FC236}">
                  <a16:creationId xmlns:a16="http://schemas.microsoft.com/office/drawing/2014/main" id="{14AC0A97-7D79-3DBE-FB53-A9EBFD806E06}"/>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542796" y="4137"/>
              <a:ext cx="5649203" cy="6853863"/>
            </a:xfrm>
            <a:prstGeom prst="rect">
              <a:avLst/>
            </a:prstGeom>
          </p:spPr>
        </p:pic>
      </p:gr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835831" y="173735"/>
            <a:ext cx="4409514" cy="2203704"/>
          </a:xfrm>
        </p:spPr>
        <p:txBody>
          <a:bodyPr anchor="b">
            <a:noAutofit/>
          </a:bodyPr>
          <a:lstStyle>
            <a:lvl1pPr>
              <a:defRPr sz="3200" cap="all" baseline="0">
                <a:solidFill>
                  <a:schemeClr val="accent3"/>
                </a:solidFill>
              </a:defRPr>
            </a:lvl1pPr>
          </a:lstStyle>
          <a:p>
            <a:r>
              <a:rPr lang="en-US" dirty="0"/>
              <a:t>Click to add title</a:t>
            </a:r>
          </a:p>
        </p:txBody>
      </p:sp>
      <p:sp>
        <p:nvSpPr>
          <p:cNvPr id="7" name="Content Placeholder 6">
            <a:extLst>
              <a:ext uri="{FF2B5EF4-FFF2-40B4-BE49-F238E27FC236}">
                <a16:creationId xmlns:a16="http://schemas.microsoft.com/office/drawing/2014/main" id="{0D9D0F3E-69D8-49F3-5D7A-71FDC4E3EEE3}"/>
              </a:ext>
            </a:extLst>
          </p:cNvPr>
          <p:cNvSpPr>
            <a:spLocks noGrp="1"/>
          </p:cNvSpPr>
          <p:nvPr>
            <p:ph sz="quarter" idx="14" hasCustomPrompt="1"/>
          </p:nvPr>
        </p:nvSpPr>
        <p:spPr>
          <a:xfrm>
            <a:off x="831850" y="3079119"/>
            <a:ext cx="4413250" cy="2752725"/>
          </a:xfrm>
        </p:spPr>
        <p:txBody>
          <a:bodyPr/>
          <a:lstStyle>
            <a:lvl1pPr>
              <a:lnSpc>
                <a:spcPct val="120000"/>
              </a:lnSpc>
              <a:spcBef>
                <a:spcPts val="1000"/>
              </a:spcBef>
              <a:defRPr sz="1800">
                <a:solidFill>
                  <a:schemeClr val="bg1"/>
                </a:solidFill>
                <a:latin typeface="+mn-lt"/>
              </a:defRPr>
            </a:lvl1pPr>
            <a:lvl2pPr>
              <a:lnSpc>
                <a:spcPct val="120000"/>
              </a:lnSpc>
              <a:spcBef>
                <a:spcPts val="1000"/>
              </a:spcBef>
              <a:buClr>
                <a:schemeClr val="accent3"/>
              </a:buClr>
              <a:defRPr sz="1600">
                <a:solidFill>
                  <a:schemeClr val="bg1"/>
                </a:solidFill>
                <a:latin typeface="+mn-lt"/>
              </a:defRPr>
            </a:lvl2pPr>
            <a:lvl3pPr>
              <a:lnSpc>
                <a:spcPct val="120000"/>
              </a:lnSpc>
              <a:spcBef>
                <a:spcPts val="1000"/>
              </a:spcBef>
              <a:buClr>
                <a:schemeClr val="accent3"/>
              </a:buClr>
              <a:defRPr sz="1400">
                <a:solidFill>
                  <a:schemeClr val="bg1"/>
                </a:solidFill>
                <a:latin typeface="+mn-lt"/>
              </a:defRPr>
            </a:lvl3pPr>
            <a:lvl4pPr>
              <a:lnSpc>
                <a:spcPct val="120000"/>
              </a:lnSpc>
              <a:spcBef>
                <a:spcPts val="1000"/>
              </a:spcBef>
              <a:buClr>
                <a:schemeClr val="accent3"/>
              </a:buClr>
              <a:defRPr sz="1200">
                <a:solidFill>
                  <a:schemeClr val="bg1"/>
                </a:solidFill>
                <a:latin typeface="+mn-lt"/>
              </a:defRPr>
            </a:lvl4pPr>
            <a:lvl5pPr>
              <a:lnSpc>
                <a:spcPct val="120000"/>
              </a:lnSpc>
              <a:spcBef>
                <a:spcPts val="1000"/>
              </a:spcBef>
              <a:buClr>
                <a:schemeClr val="accent3"/>
              </a:buCl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61CFC792-44F7-2497-E19D-8FB08AFF94F7}"/>
              </a:ext>
              <a:ext uri="{C183D7F6-B498-43B3-948B-1728B52AA6E4}">
                <adec:decorative xmlns:adec="http://schemas.microsoft.com/office/drawing/2017/decorative" val="1"/>
              </a:ext>
            </a:extLst>
          </p:cNvPr>
          <p:cNvCxnSpPr>
            <a:cxnSpLocks/>
          </p:cNvCxnSpPr>
          <p:nvPr userDrawn="1"/>
        </p:nvCxnSpPr>
        <p:spPr>
          <a:xfrm>
            <a:off x="835831" y="2679192"/>
            <a:ext cx="410192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8260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79" r:id="rId2"/>
    <p:sldLayoutId id="2147483669" r:id="rId3"/>
    <p:sldLayoutId id="2147483672" r:id="rId4"/>
    <p:sldLayoutId id="2147483673" r:id="rId5"/>
    <p:sldLayoutId id="2147483674" r:id="rId6"/>
    <p:sldLayoutId id="2147483671" r:id="rId7"/>
    <p:sldLayoutId id="2147483675" r:id="rId8"/>
    <p:sldLayoutId id="2147483676" r:id="rId9"/>
    <p:sldLayoutId id="2147483670" r:id="rId10"/>
    <p:sldLayoutId id="2147483677" r:id="rId11"/>
    <p:sldLayoutId id="2147483678" r:id="rId12"/>
    <p:sldLayoutId id="2147483664" r:id="rId13"/>
    <p:sldLayoutId id="2147483663" r:id="rId14"/>
  </p:sldLayoutIdLst>
  <p:hf hdr="0" ftr="0" dt="0"/>
  <p:txStyles>
    <p:titleStyle>
      <a:lvl1pPr algn="l" defTabSz="914400" rtl="0" eaLnBrk="1" latinLnBrk="0" hangingPunct="1">
        <a:lnSpc>
          <a:spcPct val="90000"/>
        </a:lnSpc>
        <a:spcBef>
          <a:spcPct val="0"/>
        </a:spcBef>
        <a:buNone/>
        <a:defRPr sz="4400" kern="1200" spc="300" baseline="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long-read/good-communication-with-patients-waiting-for-care/"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hyperlink" Target="https://www.who.int/about/communications" TargetMode="External"/><Relationship Id="rId5" Type="http://schemas.openxmlformats.org/officeDocument/2006/relationships/hyperlink" Target="https://www.nhselect.nhs.uk/resources/5799/Seven-tips-for-more-effective-communication.n" TargetMode="External"/><Relationship Id="rId4" Type="http://schemas.openxmlformats.org/officeDocument/2006/relationships/hyperlink" Target="https://www.hee.nhs.uk/sites/default/files/documents/Standard-6%20Communication.pdf.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97874EA-2F67-60CD-631F-5A787057F8CE}"/>
              </a:ext>
            </a:extLst>
          </p:cNvPr>
          <p:cNvSpPr>
            <a:spLocks noGrp="1"/>
          </p:cNvSpPr>
          <p:nvPr>
            <p:ph type="title"/>
          </p:nvPr>
        </p:nvSpPr>
        <p:spPr>
          <a:xfrm>
            <a:off x="-344249" y="1616469"/>
            <a:ext cx="12191998" cy="5102418"/>
          </a:xfrm>
        </p:spPr>
        <p:txBody>
          <a:bodyPr anchor="b"/>
          <a:lstStyle/>
          <a:p>
            <a:br>
              <a:rPr lang="en-GB" sz="1100" dirty="0"/>
            </a:br>
            <a:br>
              <a:rPr lang="en-GB" sz="6600" dirty="0"/>
            </a:br>
            <a:br>
              <a:rPr lang="en-GB" sz="6600" dirty="0"/>
            </a:br>
            <a:r>
              <a:rPr lang="en-GB" sz="2700" dirty="0"/>
              <a:t>Module: LCHS4009</a:t>
            </a:r>
            <a:br>
              <a:rPr lang="en-GB" sz="2700" dirty="0"/>
            </a:br>
            <a:r>
              <a:rPr lang="en-GB" sz="2700" dirty="0"/>
              <a:t>Lecturer: Besty Jose</a:t>
            </a:r>
            <a:br>
              <a:rPr lang="en-GB" sz="2700" dirty="0"/>
            </a:br>
            <a:r>
              <a:rPr lang="en-GB" sz="2700" dirty="0"/>
              <a:t>Student ID:2506115</a:t>
            </a:r>
            <a:br>
              <a:rPr lang="en-GB" sz="2700" dirty="0"/>
            </a:br>
            <a:r>
              <a:rPr lang="en-GB" sz="2700" dirty="0"/>
              <a:t>Name: Fatima Shakeel</a:t>
            </a:r>
            <a:br>
              <a:rPr lang="en-GB" sz="2700" dirty="0"/>
            </a:br>
            <a:br>
              <a:rPr lang="en-GB" sz="6600" dirty="0"/>
            </a:br>
            <a:br>
              <a:rPr lang="en-GB" sz="6600" dirty="0"/>
            </a:br>
            <a:br>
              <a:rPr lang="en-GB" sz="6600" dirty="0"/>
            </a:br>
            <a:endParaRPr lang="en-US" dirty="0"/>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2"/>
            </a:gs>
            <a:gs pos="81000">
              <a:schemeClr val="accent6"/>
            </a:gs>
            <a:gs pos="55000">
              <a:srgbClr val="02090E"/>
            </a:gs>
            <a:gs pos="14000">
              <a:schemeClr val="accent4">
                <a:lumMod val="75000"/>
              </a:schemeClr>
            </a:gs>
            <a:gs pos="0">
              <a:schemeClr val="accent4"/>
            </a:gs>
          </a:gsLst>
          <a:lin ang="2700000" scaled="1"/>
          <a:tileRect/>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458FF-0D0C-4ACC-C6FB-103BC0BADCCD}"/>
              </a:ext>
            </a:extLst>
          </p:cNvPr>
          <p:cNvSpPr>
            <a:spLocks noGrp="1"/>
          </p:cNvSpPr>
          <p:nvPr>
            <p:ph type="title"/>
          </p:nvPr>
        </p:nvSpPr>
        <p:spPr>
          <a:xfrm>
            <a:off x="838201" y="160206"/>
            <a:ext cx="5257799" cy="2475917"/>
          </a:xfrm>
        </p:spPr>
        <p:txBody>
          <a:bodyPr/>
          <a:lstStyle/>
          <a:p>
            <a:r>
              <a:rPr lang="en-GB" dirty="0"/>
              <a:t>What is communication?</a:t>
            </a:r>
            <a:endParaRPr lang="en-US" dirty="0"/>
          </a:p>
        </p:txBody>
      </p:sp>
      <p:sp>
        <p:nvSpPr>
          <p:cNvPr id="31" name="Text Placeholder 3">
            <a:extLst>
              <a:ext uri="{FF2B5EF4-FFF2-40B4-BE49-F238E27FC236}">
                <a16:creationId xmlns:a16="http://schemas.microsoft.com/office/drawing/2014/main" id="{F1239C0E-3F39-787D-0FC3-6B7C9BA37E8F}"/>
              </a:ext>
            </a:extLst>
          </p:cNvPr>
          <p:cNvSpPr>
            <a:spLocks noGrp="1"/>
          </p:cNvSpPr>
          <p:nvPr>
            <p:ph sz="quarter" idx="10"/>
          </p:nvPr>
        </p:nvSpPr>
        <p:spPr>
          <a:xfrm>
            <a:off x="852765" y="2821128"/>
            <a:ext cx="4751362" cy="3876665"/>
          </a:xfrm>
        </p:spPr>
        <p:txBody>
          <a:bodyPr anchor="t"/>
          <a:lstStyle/>
          <a:p>
            <a:r>
              <a:rPr lang="en-US" sz="1600" dirty="0">
                <a:latin typeface="Arial" panose="020B0604020202020204" pitchFamily="34" charset="0"/>
                <a:cs typeface="Arial" panose="020B0604020202020204" pitchFamily="34" charset="0"/>
              </a:rPr>
              <a:t>Communication is essentially the exchange of information, thoughts, feelings, and ideas between individuals or groups. It involves a sender who encodes a message, a channel through which it's transmitted, and a receiver who decodes it. This exchange can happen verbally through spoken words, non-verbally through body language and expressions, or in writing. Effective communication also often includes feedback, where the receiver signals understanding or a response back to the sender</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42EF121-F862-6BAE-2FB7-E2ED175E6EA6}"/>
              </a:ext>
            </a:extLst>
          </p:cNvPr>
          <p:cNvSpPr txBox="1"/>
          <p:nvPr/>
        </p:nvSpPr>
        <p:spPr>
          <a:xfrm>
            <a:off x="7075715" y="1252663"/>
            <a:ext cx="4278084" cy="138346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460159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F7C5-CBA2-9823-0CBA-5BD773998046}"/>
              </a:ext>
            </a:extLst>
          </p:cNvPr>
          <p:cNvSpPr>
            <a:spLocks noGrp="1"/>
          </p:cNvSpPr>
          <p:nvPr>
            <p:ph type="title"/>
          </p:nvPr>
        </p:nvSpPr>
        <p:spPr>
          <a:xfrm>
            <a:off x="89443" y="1471587"/>
            <a:ext cx="11562303" cy="5392583"/>
          </a:xfrm>
        </p:spPr>
        <p:txBody>
          <a:bodyPr/>
          <a:lstStyle/>
          <a:p>
            <a:r>
              <a:rPr lang="en-US" sz="1500" dirty="0">
                <a:latin typeface="Arial" panose="020B0604020202020204" pitchFamily="34" charset="0"/>
                <a:cs typeface="Arial" panose="020B0604020202020204" pitchFamily="34" charset="0"/>
              </a:rPr>
              <a:t>Communication is absolutely crucial in health and social care for several reasons, all b</a:t>
            </a:r>
            <a:r>
              <a:rPr lang="en-GB" sz="1500" dirty="0">
                <a:latin typeface="Arial" panose="020B0604020202020204" pitchFamily="34" charset="0"/>
                <a:cs typeface="Arial" panose="020B0604020202020204" pitchFamily="34" charset="0"/>
              </a:rPr>
              <a:t>oiling</a:t>
            </a:r>
            <a:r>
              <a:rPr lang="en-US" sz="1500" dirty="0">
                <a:latin typeface="Arial" panose="020B0604020202020204" pitchFamily="34" charset="0"/>
                <a:cs typeface="Arial" panose="020B0604020202020204" pitchFamily="34" charset="0"/>
              </a:rPr>
              <a:t> down to ensuring the best possible outcomes for individuals receiving care and the effectiveness of the services provided.Firstly, patient safety is </a:t>
            </a:r>
            <a:r>
              <a:rPr lang="en-GB" sz="1500" dirty="0">
                <a:latin typeface="Arial" panose="020B0604020202020204" pitchFamily="34" charset="0"/>
                <a:cs typeface="Arial" panose="020B0604020202020204" pitchFamily="34" charset="0"/>
              </a:rPr>
              <a:t>essential </a:t>
            </a:r>
            <a:r>
              <a:rPr lang="en-US" sz="1500" dirty="0">
                <a:latin typeface="Arial" panose="020B0604020202020204" pitchFamily="34" charset="0"/>
                <a:cs typeface="Arial" panose="020B0604020202020204" pitchFamily="34" charset="0"/>
              </a:rPr>
              <a:t>. Clear, accurate, and timely communication between healthcare professionals, and between professionals and patients, is vital to prevent errors</a:t>
            </a: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 This includes understanding patient histories, allergies, medication requirements, and treatment plans. Misunderstandings can lead to incorrect diagnoses, wrong treatments, or adverse drug reactions.</a:t>
            </a: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 Similarly, effective communication allows patients to voice concerns, report symptoms accurately, and understand their care, empowering them to participate in their own well-being and reducing the risk of harm.</a:t>
            </a: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Secondly, it directly impacts the quality of care and patient experience. Building trust with patients is fundamental. When caregivers communicate empathetically, listen actively, and explain things clearly in a way the patient can understand, it reduces anxiety, increases satisfaction, and encourages adherence to treatment.</a:t>
            </a: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 This human connection is often as important as the clinical intervention itself. For individuals in social care, communication is key to understanding their social needs, preferences, and promoting their dignity and independence</a:t>
            </a:r>
            <a:br>
              <a:rPr lang="en-GB" sz="15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260D053B-A40A-3228-B6D5-3371B9EE2E56}"/>
              </a:ext>
            </a:extLst>
          </p:cNvPr>
          <p:cNvSpPr>
            <a:spLocks noGrp="1"/>
          </p:cNvSpPr>
          <p:nvPr>
            <p:ph type="subTitle" idx="1"/>
          </p:nvPr>
        </p:nvSpPr>
        <p:spPr>
          <a:xfrm>
            <a:off x="-182100" y="117781"/>
            <a:ext cx="11562303" cy="990949"/>
          </a:xfrm>
        </p:spPr>
        <p:txBody>
          <a:bodyPr/>
          <a:lstStyle/>
          <a:p>
            <a:r>
              <a:rPr lang="en-GB" sz="3100" dirty="0"/>
              <a:t>Why communication is important in health and social care </a:t>
            </a:r>
            <a:endParaRPr lang="en-US" sz="3100" dirty="0"/>
          </a:p>
        </p:txBody>
      </p:sp>
      <p:sp>
        <p:nvSpPr>
          <p:cNvPr id="3" name="Slide Number Placeholder 2">
            <a:extLst>
              <a:ext uri="{FF2B5EF4-FFF2-40B4-BE49-F238E27FC236}">
                <a16:creationId xmlns:a16="http://schemas.microsoft.com/office/drawing/2014/main" id="{A6A971A9-0C5C-DDFC-67F9-2E5A55F12F67}"/>
              </a:ext>
            </a:extLst>
          </p:cNvPr>
          <p:cNvSpPr>
            <a:spLocks noGrp="1"/>
          </p:cNvSpPr>
          <p:nvPr>
            <p:ph type="sldNum" sz="quarter" idx="12"/>
          </p:nvPr>
        </p:nvSpPr>
        <p:spPr>
          <a:xfrm>
            <a:off x="10605475" y="4624396"/>
            <a:ext cx="2743200" cy="365125"/>
          </a:xfrm>
        </p:spPr>
        <p:txBody>
          <a:bodyPr/>
          <a:lstStyle/>
          <a:p>
            <a:fld id="{FE024F78-56A6-7740-B68D-8D4D026EDF3F}" type="slidenum">
              <a:rPr lang="en-US" smtClean="0"/>
              <a:pPr/>
              <a:t>3</a:t>
            </a:fld>
            <a:endParaRPr lang="en-US" dirty="0"/>
          </a:p>
        </p:txBody>
      </p:sp>
    </p:spTree>
    <p:extLst>
      <p:ext uri="{BB962C8B-B14F-4D97-AF65-F5344CB8AC3E}">
        <p14:creationId xmlns:p14="http://schemas.microsoft.com/office/powerpoint/2010/main" val="1397193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chemeClr val="tx2"/>
            </a:gs>
            <a:gs pos="79000">
              <a:schemeClr val="accent6"/>
            </a:gs>
            <a:gs pos="31000">
              <a:srgbClr val="02090E"/>
            </a:gs>
            <a:gs pos="14000">
              <a:schemeClr val="accent4">
                <a:lumMod val="75000"/>
              </a:schemeClr>
            </a:gs>
            <a:gs pos="0">
              <a:schemeClr val="accent4"/>
            </a:gs>
          </a:gsLst>
          <a:lin ang="5400000" scaled="0"/>
        </a:gra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EFE388-CD0B-9671-4D4E-D6D8004C8851}"/>
              </a:ext>
            </a:extLst>
          </p:cNvPr>
          <p:cNvSpPr>
            <a:spLocks noGrp="1"/>
          </p:cNvSpPr>
          <p:nvPr>
            <p:ph type="title"/>
          </p:nvPr>
        </p:nvSpPr>
        <p:spPr>
          <a:xfrm>
            <a:off x="799891" y="511762"/>
            <a:ext cx="4960830" cy="2785158"/>
          </a:xfrm>
        </p:spPr>
        <p:txBody>
          <a:bodyPr/>
          <a:lstStyle/>
          <a:p>
            <a:r>
              <a:rPr lang="en-GB" dirty="0"/>
              <a:t>Practical example</a:t>
            </a:r>
            <a:endParaRPr lang="en-US" dirty="0"/>
          </a:p>
        </p:txBody>
      </p:sp>
      <p:pic>
        <p:nvPicPr>
          <p:cNvPr id="8" name="Picture Placeholder 7" descr="A blue and purple spirals">
            <a:extLst>
              <a:ext uri="{FF2B5EF4-FFF2-40B4-BE49-F238E27FC236}">
                <a16:creationId xmlns:a16="http://schemas.microsoft.com/office/drawing/2014/main" id="{E1DBD4C7-D952-4426-40FD-8799F80F821F}"/>
              </a:ext>
            </a:extLst>
          </p:cNvPr>
          <p:cNvPicPr>
            <a:picLocks noGrp="1" noChangeAspect="1"/>
          </p:cNvPicPr>
          <p:nvPr>
            <p:ph type="pic" sz="quarter" idx="13"/>
          </p:nvPr>
        </p:nvPicPr>
        <p:blipFill>
          <a:blip r:embed="rId3"/>
          <a:srcRect t="31" b="31"/>
          <a:stretch/>
        </p:blipFill>
        <p:spPr>
          <a:xfrm>
            <a:off x="6096000" y="336550"/>
            <a:ext cx="5724525" cy="6184900"/>
          </a:xfrm>
        </p:spPr>
      </p:pic>
      <p:sp>
        <p:nvSpPr>
          <p:cNvPr id="4" name="Slide Number Placeholder 3">
            <a:extLst>
              <a:ext uri="{FF2B5EF4-FFF2-40B4-BE49-F238E27FC236}">
                <a16:creationId xmlns:a16="http://schemas.microsoft.com/office/drawing/2014/main" id="{67D6EA54-3083-FB0D-9011-2353791B0495}"/>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4</a:t>
            </a:fld>
            <a:endParaRPr lang="en-US" dirty="0"/>
          </a:p>
        </p:txBody>
      </p:sp>
      <p:sp>
        <p:nvSpPr>
          <p:cNvPr id="2" name="TextBox 1">
            <a:extLst>
              <a:ext uri="{FF2B5EF4-FFF2-40B4-BE49-F238E27FC236}">
                <a16:creationId xmlns:a16="http://schemas.microsoft.com/office/drawing/2014/main" id="{4A1D3718-E618-923E-BB94-BB057EC4A708}"/>
              </a:ext>
            </a:extLst>
          </p:cNvPr>
          <p:cNvSpPr txBox="1"/>
          <p:nvPr/>
        </p:nvSpPr>
        <p:spPr>
          <a:xfrm>
            <a:off x="6430635" y="1393774"/>
            <a:ext cx="5554329" cy="3754874"/>
          </a:xfrm>
          <a:prstGeom prst="rect">
            <a:avLst/>
          </a:prstGeom>
          <a:noFill/>
        </p:spPr>
        <p:txBody>
          <a:bodyPr wrap="square" rtlCol="0">
            <a:spAutoFit/>
          </a:bodyPr>
          <a:lstStyle/>
          <a:p>
            <a:pPr algn="l"/>
            <a:endParaRPr lang="en-GB" dirty="0"/>
          </a:p>
          <a:p>
            <a:pPr algn="l"/>
            <a:r>
              <a:rPr lang="en-US" sz="2200" dirty="0">
                <a:solidFill>
                  <a:srgbClr val="FFFFFF"/>
                </a:solidFill>
              </a:rPr>
              <a:t>Mr. Henderson, an 80-year-old gentleman recovering from hip surgery, is in his hospital room. He's usually quite lucid, but today he's become agitated. He keeps trying to get out of bed, looking around frantically, and asking, "Where's my wife? I need to go home, she'll be worried sick!" His wife, unfortunately, passed away two years ago, and he's experiencing </a:t>
            </a:r>
            <a:r>
              <a:rPr lang="en-GB" sz="2200" dirty="0">
                <a:solidFill>
                  <a:srgbClr val="FFFFFF"/>
                </a:solidFill>
              </a:rPr>
              <a:t>confusion </a:t>
            </a:r>
            <a:r>
              <a:rPr lang="en-US" sz="2200" dirty="0">
                <a:solidFill>
                  <a:srgbClr val="FFFFFF"/>
                </a:solidFill>
              </a:rPr>
              <a:t>due to the surgery and pain medication.</a:t>
            </a:r>
            <a:endParaRPr lang="en-US" sz="2200" dirty="0"/>
          </a:p>
        </p:txBody>
      </p:sp>
    </p:spTree>
    <p:extLst>
      <p:ext uri="{BB962C8B-B14F-4D97-AF65-F5344CB8AC3E}">
        <p14:creationId xmlns:p14="http://schemas.microsoft.com/office/powerpoint/2010/main" val="598144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0903-003B-273E-3584-5312F76C3EF3}"/>
              </a:ext>
            </a:extLst>
          </p:cNvPr>
          <p:cNvSpPr>
            <a:spLocks noGrp="1"/>
          </p:cNvSpPr>
          <p:nvPr>
            <p:ph type="title"/>
          </p:nvPr>
        </p:nvSpPr>
        <p:spPr>
          <a:xfrm>
            <a:off x="3305669" y="113097"/>
            <a:ext cx="7420819" cy="1656304"/>
          </a:xfrm>
        </p:spPr>
        <p:txBody>
          <a:bodyPr/>
          <a:lstStyle/>
          <a:p>
            <a:r>
              <a:rPr lang="en-GB" dirty="0"/>
              <a:t>How will effective communication help mr Henderson?</a:t>
            </a:r>
            <a:endParaRPr lang="en-US" dirty="0"/>
          </a:p>
        </p:txBody>
      </p:sp>
      <p:sp>
        <p:nvSpPr>
          <p:cNvPr id="4" name="Content Placeholder 3">
            <a:extLst>
              <a:ext uri="{FF2B5EF4-FFF2-40B4-BE49-F238E27FC236}">
                <a16:creationId xmlns:a16="http://schemas.microsoft.com/office/drawing/2014/main" id="{74160DFF-2E7E-7A22-819A-C011020DFF01}"/>
              </a:ext>
            </a:extLst>
          </p:cNvPr>
          <p:cNvSpPr>
            <a:spLocks noGrp="1"/>
          </p:cNvSpPr>
          <p:nvPr>
            <p:ph sz="quarter" idx="31"/>
          </p:nvPr>
        </p:nvSpPr>
        <p:spPr>
          <a:xfrm>
            <a:off x="3305669" y="2470151"/>
            <a:ext cx="7420819" cy="1154246"/>
          </a:xfrm>
        </p:spPr>
        <p:txBody>
          <a:bodyPr/>
          <a:lstStyle/>
          <a:p>
            <a:r>
              <a:rPr lang="en-GB" b="0" i="0" dirty="0">
                <a:effectLst/>
                <a:latin typeface="UICTFontTextStyleBody"/>
              </a:rPr>
              <a:t>In this scenario, Mr. Henderson appears to be experiencing confusion making him disoriented and distressed. Effective communication can help by reducing his anxiety, maintaining his dignity, and keeping him safe</a:t>
            </a:r>
          </a:p>
          <a:p>
            <a:endParaRPr lang="en-GB" b="0" i="0" dirty="0">
              <a:effectLst/>
              <a:latin typeface="UICTFontTextStyleBody"/>
            </a:endParaRPr>
          </a:p>
          <a:p>
            <a:endParaRPr lang="en-GB" dirty="0">
              <a:effectLst/>
              <a:latin typeface=".AppleSystemUIFont"/>
            </a:endParaRPr>
          </a:p>
          <a:p>
            <a:endParaRPr lang="en-GB" dirty="0">
              <a:effectLst/>
              <a:latin typeface=".AppleSystemUIFont"/>
            </a:endParaRPr>
          </a:p>
          <a:p>
            <a:endParaRPr lang="en-GB" dirty="0">
              <a:effectLst/>
              <a:latin typeface=".AppleSystemUIFont"/>
            </a:endParaRPr>
          </a:p>
        </p:txBody>
      </p:sp>
      <p:sp>
        <p:nvSpPr>
          <p:cNvPr id="5" name="TextBox 4">
            <a:extLst>
              <a:ext uri="{FF2B5EF4-FFF2-40B4-BE49-F238E27FC236}">
                <a16:creationId xmlns:a16="http://schemas.microsoft.com/office/drawing/2014/main" id="{3909B5DC-F459-8AE0-FFD3-D81E2A199412}"/>
              </a:ext>
            </a:extLst>
          </p:cNvPr>
          <p:cNvSpPr txBox="1"/>
          <p:nvPr/>
        </p:nvSpPr>
        <p:spPr>
          <a:xfrm>
            <a:off x="3156732" y="3784161"/>
            <a:ext cx="9035267" cy="2277547"/>
          </a:xfrm>
          <a:prstGeom prst="rect">
            <a:avLst/>
          </a:prstGeom>
          <a:noFill/>
        </p:spPr>
        <p:txBody>
          <a:bodyPr wrap="square" rtlCol="0">
            <a:spAutoFit/>
          </a:bodyPr>
          <a:lstStyle/>
          <a:p>
            <a:r>
              <a:rPr lang="en-GB" sz="1600" b="0" i="0" dirty="0">
                <a:solidFill>
                  <a:srgbClr val="0070C0"/>
                </a:solidFill>
                <a:effectLst/>
                <a:latin typeface="Arial" panose="020B0604020202020204" pitchFamily="34" charset="0"/>
                <a:cs typeface="Arial" panose="020B0604020202020204" pitchFamily="34" charset="0"/>
              </a:rPr>
              <a:t>Effective communication can help Mr. Henderson feel safe, respected, and less anxious while he is experiencing confusion after surgery. As a caregiver, I would speak calmly, use simple and reassuring language, maintain eye contact, and avoid arguing with his beliefs. For example, if Mr. Henderson asks, “Where’s my wife? I need to go home, she’ll be worried,” I could respond, “Mr. Henderson, you’re in the hospital recovering from your hip surgery, and you’re safe here. I can see that you’re worried about your wife. Tell me about her while we sit together for a moment.” This approach acknowledges his feelings, provides gentle orientation to reality, reduces distress, and helps build trust, which can prevent further agitation and encourage cooperation with his care.</a:t>
            </a:r>
            <a:endParaRPr lang="en-GB" sz="1600" dirty="0">
              <a:solidFill>
                <a:srgbClr val="0070C0"/>
              </a:solidFill>
              <a:effectLst/>
              <a:latin typeface="Arial" panose="020B0604020202020204" pitchFamily="34" charset="0"/>
              <a:cs typeface="Arial" panose="020B0604020202020204" pitchFamily="34" charset="0"/>
            </a:endParaRPr>
          </a:p>
          <a:p>
            <a:pPr algn="l"/>
            <a:endParaRPr lang="en-US" sz="1400" dirty="0">
              <a:solidFill>
                <a:srgbClr val="C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2637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hidden="1">
            <a:extLst>
              <a:ext uri="{FF2B5EF4-FFF2-40B4-BE49-F238E27FC236}">
                <a16:creationId xmlns:a16="http://schemas.microsoft.com/office/drawing/2014/main" id="{8692FC88-DAD7-F5AD-7831-DE54322108F6}"/>
              </a:ext>
              <a:ext uri="{C183D7F6-B498-43B3-948B-1728B52AA6E4}">
                <adec:decorative xmlns:adec="http://schemas.microsoft.com/office/drawing/2017/decorative" val="1"/>
              </a:ext>
            </a:extLst>
          </p:cNvPr>
          <p:cNvSpPr/>
          <p:nvPr/>
        </p:nvSpPr>
        <p:spPr>
          <a:xfrm>
            <a:off x="1" y="2"/>
            <a:ext cx="12227942" cy="685799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TextBox 7">
            <a:extLst>
              <a:ext uri="{FF2B5EF4-FFF2-40B4-BE49-F238E27FC236}">
                <a16:creationId xmlns:a16="http://schemas.microsoft.com/office/drawing/2014/main" id="{863A0630-D746-26B2-5715-9D8EC3829C7C}"/>
              </a:ext>
            </a:extLst>
          </p:cNvPr>
          <p:cNvSpPr txBox="1"/>
          <p:nvPr/>
        </p:nvSpPr>
        <p:spPr>
          <a:xfrm>
            <a:off x="602746" y="105323"/>
            <a:ext cx="11268730" cy="5847755"/>
          </a:xfrm>
          <a:prstGeom prst="rect">
            <a:avLst/>
          </a:prstGeom>
          <a:noFill/>
        </p:spPr>
        <p:txBody>
          <a:bodyPr wrap="square" rtlCol="0">
            <a:spAutoFit/>
          </a:bodyPr>
          <a:lstStyle/>
          <a:p>
            <a:endParaRPr lang="en-GB" dirty="0">
              <a:effectLst/>
              <a:latin typeface=".SF UI"/>
            </a:endParaRPr>
          </a:p>
          <a:p>
            <a:r>
              <a:rPr lang="en-GB" b="0" i="0" dirty="0">
                <a:effectLst/>
                <a:latin typeface=".SFUI-Regular"/>
              </a:rPr>
              <a:t>       </a:t>
            </a:r>
            <a:endParaRPr lang="en-GB" sz="1400" dirty="0">
              <a:solidFill>
                <a:srgbClr val="C00000"/>
              </a:solidFill>
              <a:effectLst/>
              <a:latin typeface="Arial" panose="020B0604020202020204" pitchFamily="34" charset="0"/>
              <a:cs typeface="Arial" panose="020B0604020202020204" pitchFamily="34" charset="0"/>
            </a:endParaRPr>
          </a:p>
          <a:p>
            <a:r>
              <a:rPr lang="en-GB" sz="1400" b="1" i="0" dirty="0">
                <a:solidFill>
                  <a:srgbClr val="C00000"/>
                </a:solidFill>
                <a:effectLst/>
                <a:latin typeface="Arial" panose="020B0604020202020204" pitchFamily="34" charset="0"/>
                <a:cs typeface="Arial" panose="020B0604020202020204" pitchFamily="34" charset="0"/>
              </a:rPr>
              <a:t>    </a:t>
            </a:r>
            <a:r>
              <a:rPr lang="en-GB" sz="1600" b="1" i="0" dirty="0">
                <a:solidFill>
                  <a:srgbClr val="C00000"/>
                </a:solidFill>
                <a:effectLst/>
                <a:latin typeface="Arial" panose="020B0604020202020204" pitchFamily="34" charset="0"/>
                <a:cs typeface="Arial" panose="020B0604020202020204" pitchFamily="34" charset="0"/>
              </a:rPr>
              <a:t>Avoid causing unnecessary distress</a:t>
            </a:r>
            <a:endParaRPr lang="en-GB" sz="1600" dirty="0">
              <a:solidFill>
                <a:srgbClr val="C00000"/>
              </a:solidFill>
              <a:effectLst/>
              <a:latin typeface="Arial" panose="020B0604020202020204" pitchFamily="34" charset="0"/>
              <a:cs typeface="Arial" panose="020B0604020202020204" pitchFamily="34" charset="0"/>
            </a:endParaRPr>
          </a:p>
          <a:p>
            <a:r>
              <a:rPr lang="en-GB" sz="1600" b="0" i="0" dirty="0">
                <a:solidFill>
                  <a:srgbClr val="C00000"/>
                </a:solidFill>
                <a:effectLst/>
                <a:latin typeface="Arial" panose="020B0604020202020204" pitchFamily="34" charset="0"/>
                <a:cs typeface="Arial" panose="020B0604020202020204" pitchFamily="34" charset="0"/>
              </a:rPr>
              <a:t>    Directly telling him that his wife died may increase his emotional pain and agitation if he cannot retain the information due to delirium.</a:t>
            </a:r>
            <a:endParaRPr lang="en-GB" sz="1600" dirty="0">
              <a:solidFill>
                <a:srgbClr val="C00000"/>
              </a:solidFill>
              <a:effectLst/>
              <a:latin typeface="Arial" panose="020B0604020202020204" pitchFamily="34" charset="0"/>
              <a:cs typeface="Arial" panose="020B0604020202020204" pitchFamily="34" charset="0"/>
            </a:endParaRPr>
          </a:p>
          <a:p>
            <a:r>
              <a:rPr lang="en-GB" sz="1600" b="0" i="0" dirty="0">
                <a:solidFill>
                  <a:srgbClr val="C00000"/>
                </a:solidFill>
                <a:effectLst/>
                <a:latin typeface="Arial" panose="020B0604020202020204" pitchFamily="34" charset="0"/>
                <a:cs typeface="Arial" panose="020B0604020202020204" pitchFamily="34" charset="0"/>
              </a:rPr>
              <a:t>     Instead, gently redirect the conversation and focus on his immediate comfort and safety.</a:t>
            </a:r>
          </a:p>
          <a:p>
            <a:endParaRPr lang="en-GB" sz="1600" dirty="0">
              <a:solidFill>
                <a:srgbClr val="C00000"/>
              </a:solidFill>
              <a:effectLst/>
              <a:latin typeface="Arial" panose="020B0604020202020204" pitchFamily="34" charset="0"/>
              <a:cs typeface="Arial" panose="020B0604020202020204" pitchFamily="34" charset="0"/>
            </a:endParaRPr>
          </a:p>
          <a:p>
            <a:r>
              <a:rPr lang="en-GB" sz="1600" b="1" i="0" dirty="0">
                <a:solidFill>
                  <a:srgbClr val="C00000"/>
                </a:solidFill>
                <a:effectLst/>
                <a:latin typeface="Arial" panose="020B0604020202020204" pitchFamily="34" charset="0"/>
                <a:cs typeface="Arial" panose="020B0604020202020204" pitchFamily="34" charset="0"/>
              </a:rPr>
              <a:t>    Promoting trust and cooperation</a:t>
            </a:r>
          </a:p>
          <a:p>
            <a:r>
              <a:rPr lang="en-GB" sz="1600" b="0" i="0" dirty="0">
                <a:solidFill>
                  <a:srgbClr val="C00000"/>
                </a:solidFill>
                <a:effectLst/>
                <a:latin typeface="Arial" panose="020B0604020202020204" pitchFamily="34" charset="0"/>
                <a:cs typeface="Arial" panose="020B0604020202020204" pitchFamily="34" charset="0"/>
              </a:rPr>
              <a:t>    Introducing myself  and explaining what you are doing before providing care.</a:t>
            </a:r>
            <a:endParaRPr lang="en-GB" sz="1600" dirty="0">
              <a:solidFill>
                <a:srgbClr val="C00000"/>
              </a:solidFill>
              <a:effectLst/>
              <a:latin typeface="Arial" panose="020B0604020202020204" pitchFamily="34" charset="0"/>
              <a:cs typeface="Arial" panose="020B0604020202020204" pitchFamily="34" charset="0"/>
            </a:endParaRPr>
          </a:p>
          <a:p>
            <a:r>
              <a:rPr lang="en-GB" sz="1600" b="0" i="0" dirty="0">
                <a:solidFill>
                  <a:srgbClr val="C00000"/>
                </a:solidFill>
                <a:effectLst/>
                <a:latin typeface="Arial" panose="020B0604020202020204" pitchFamily="34" charset="0"/>
                <a:cs typeface="Arial" panose="020B0604020202020204" pitchFamily="34" charset="0"/>
              </a:rPr>
              <a:t>      Simple, clear sentences may help him understand instructions and cooperate with treatment.</a:t>
            </a:r>
          </a:p>
          <a:p>
            <a:endParaRPr lang="en-GB" sz="1600" dirty="0">
              <a:solidFill>
                <a:srgbClr val="C00000"/>
              </a:solidFill>
              <a:effectLst/>
              <a:latin typeface="Arial" panose="020B0604020202020204" pitchFamily="34" charset="0"/>
              <a:cs typeface="Arial" panose="020B0604020202020204" pitchFamily="34" charset="0"/>
            </a:endParaRPr>
          </a:p>
          <a:p>
            <a:r>
              <a:rPr lang="en-GB" sz="1600" b="1" i="0" dirty="0">
                <a:solidFill>
                  <a:srgbClr val="C00000"/>
                </a:solidFill>
                <a:effectLst/>
                <a:latin typeface="Arial" panose="020B0604020202020204" pitchFamily="34" charset="0"/>
                <a:cs typeface="Arial" panose="020B0604020202020204" pitchFamily="34" charset="0"/>
              </a:rPr>
              <a:t>       Maintaining dignity and person-centred care</a:t>
            </a:r>
            <a:endParaRPr lang="en-GB" sz="1600" dirty="0">
              <a:solidFill>
                <a:srgbClr val="C00000"/>
              </a:solidFill>
              <a:effectLst/>
              <a:latin typeface="Arial" panose="020B0604020202020204" pitchFamily="34" charset="0"/>
              <a:cs typeface="Arial" panose="020B0604020202020204" pitchFamily="34" charset="0"/>
            </a:endParaRPr>
          </a:p>
          <a:p>
            <a:r>
              <a:rPr lang="en-GB" sz="1600" b="0" i="0" dirty="0">
                <a:solidFill>
                  <a:srgbClr val="C00000"/>
                </a:solidFill>
                <a:effectLst/>
                <a:latin typeface="Arial" panose="020B0604020202020204" pitchFamily="34" charset="0"/>
                <a:cs typeface="Arial" panose="020B0604020202020204" pitchFamily="34" charset="0"/>
              </a:rPr>
              <a:t>    Listening actively to his concerns.</a:t>
            </a:r>
            <a:endParaRPr lang="en-GB" sz="1600" dirty="0">
              <a:solidFill>
                <a:srgbClr val="C00000"/>
              </a:solidFill>
              <a:effectLst/>
              <a:latin typeface="Arial" panose="020B0604020202020204" pitchFamily="34" charset="0"/>
              <a:cs typeface="Arial" panose="020B0604020202020204" pitchFamily="34" charset="0"/>
            </a:endParaRPr>
          </a:p>
          <a:p>
            <a:r>
              <a:rPr lang="en-GB" sz="1600" b="0" i="0" dirty="0">
                <a:solidFill>
                  <a:srgbClr val="C00000"/>
                </a:solidFill>
                <a:effectLst/>
                <a:latin typeface="Arial" panose="020B0604020202020204" pitchFamily="34" charset="0"/>
                <a:cs typeface="Arial" panose="020B0604020202020204" pitchFamily="34" charset="0"/>
              </a:rPr>
              <a:t>      Treating him respectfully and validate his emotions rather than dismissing them.</a:t>
            </a:r>
          </a:p>
          <a:p>
            <a:endParaRPr lang="en-GB" sz="1600" dirty="0">
              <a:solidFill>
                <a:srgbClr val="C00000"/>
              </a:solidFill>
              <a:effectLst/>
              <a:latin typeface="Arial" panose="020B0604020202020204" pitchFamily="34" charset="0"/>
              <a:cs typeface="Arial" panose="020B0604020202020204" pitchFamily="34" charset="0"/>
            </a:endParaRPr>
          </a:p>
          <a:p>
            <a:r>
              <a:rPr lang="en-GB" sz="1600" b="1" i="0" dirty="0">
                <a:solidFill>
                  <a:srgbClr val="C00000"/>
                </a:solidFill>
                <a:effectLst/>
                <a:latin typeface="Arial" panose="020B0604020202020204" pitchFamily="34" charset="0"/>
                <a:cs typeface="Arial" panose="020B0604020202020204" pitchFamily="34" charset="0"/>
              </a:rPr>
              <a:t>     Improving safety</a:t>
            </a:r>
            <a:endParaRPr lang="en-GB" sz="1600" dirty="0">
              <a:solidFill>
                <a:srgbClr val="C00000"/>
              </a:solidFill>
              <a:effectLst/>
              <a:latin typeface="Arial" panose="020B0604020202020204" pitchFamily="34" charset="0"/>
              <a:cs typeface="Arial" panose="020B0604020202020204" pitchFamily="34" charset="0"/>
            </a:endParaRPr>
          </a:p>
          <a:p>
            <a:r>
              <a:rPr lang="en-GB" sz="1600" b="0" i="0" dirty="0">
                <a:solidFill>
                  <a:srgbClr val="C00000"/>
                </a:solidFill>
                <a:effectLst/>
                <a:latin typeface="Arial" panose="020B0604020202020204" pitchFamily="34" charset="0"/>
                <a:cs typeface="Arial" panose="020B0604020202020204" pitchFamily="34" charset="0"/>
              </a:rPr>
              <a:t>      Because he is trying to get out of bed after hip surgery, effective communication can help redirect him and prevent him from falling.</a:t>
            </a:r>
            <a:endParaRPr lang="en-GB" sz="1600" dirty="0">
              <a:solidFill>
                <a:srgbClr val="C00000"/>
              </a:solidFill>
              <a:effectLst/>
              <a:latin typeface="Arial" panose="020B0604020202020204" pitchFamily="34" charset="0"/>
              <a:cs typeface="Arial" panose="020B0604020202020204" pitchFamily="34" charset="0"/>
            </a:endParaRPr>
          </a:p>
          <a:p>
            <a:r>
              <a:rPr lang="en-GB" sz="1600" b="0" i="1" dirty="0">
                <a:solidFill>
                  <a:srgbClr val="C00000"/>
                </a:solidFill>
                <a:effectLst/>
                <a:latin typeface="Arial" panose="020B0604020202020204" pitchFamily="34" charset="0"/>
                <a:cs typeface="Arial" panose="020B0604020202020204" pitchFamily="34" charset="0"/>
              </a:rPr>
              <a:t>    For example politely asking him “Please stay in bed for now. I'll help you and make sure you're comfortable."</a:t>
            </a:r>
            <a:endParaRPr lang="en-GB" sz="1600" dirty="0">
              <a:solidFill>
                <a:srgbClr val="C00000"/>
              </a:solidFill>
              <a:effectLst/>
              <a:latin typeface="Arial" panose="020B0604020202020204" pitchFamily="34" charset="0"/>
              <a:cs typeface="Arial" panose="020B0604020202020204" pitchFamily="34" charset="0"/>
            </a:endParaRPr>
          </a:p>
          <a:p>
            <a:endParaRPr lang="en-GB" sz="1600" dirty="0">
              <a:solidFill>
                <a:srgbClr val="C00000"/>
              </a:solidFill>
              <a:effectLst/>
              <a:latin typeface="Arial" panose="020B0604020202020204" pitchFamily="34" charset="0"/>
              <a:cs typeface="Arial" panose="020B0604020202020204" pitchFamily="34" charset="0"/>
            </a:endParaRPr>
          </a:p>
          <a:p>
            <a:r>
              <a:rPr lang="en-GB" sz="1600" b="0" i="0" dirty="0">
                <a:solidFill>
                  <a:srgbClr val="C00000"/>
                </a:solidFill>
                <a:effectLst/>
                <a:latin typeface="Arial" panose="020B0604020202020204" pitchFamily="34" charset="0"/>
                <a:cs typeface="Arial" panose="020B0604020202020204" pitchFamily="34" charset="0"/>
              </a:rPr>
              <a:t>This approach combines reassurance, orientation, empathy, and redirection, which are key communication strategies for a confused and agitated older patient.</a:t>
            </a:r>
            <a:endParaRPr lang="en-GB" sz="1600" dirty="0">
              <a:solidFill>
                <a:srgbClr val="C00000"/>
              </a:solidFill>
              <a:effectLst/>
              <a:latin typeface="Arial" panose="020B0604020202020204" pitchFamily="34" charset="0"/>
              <a:cs typeface="Arial" panose="020B0604020202020204" pitchFamily="34" charset="0"/>
            </a:endParaRPr>
          </a:p>
          <a:p>
            <a:pPr algn="l"/>
            <a:endParaRPr lang="en-US" dirty="0"/>
          </a:p>
        </p:txBody>
      </p:sp>
    </p:spTree>
    <p:extLst>
      <p:ext uri="{BB962C8B-B14F-4D97-AF65-F5344CB8AC3E}">
        <p14:creationId xmlns:p14="http://schemas.microsoft.com/office/powerpoint/2010/main" val="1330733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3E06-8BEA-1DD3-D0D6-391C08880EBF}"/>
              </a:ext>
            </a:extLst>
          </p:cNvPr>
          <p:cNvSpPr>
            <a:spLocks noGrp="1"/>
          </p:cNvSpPr>
          <p:nvPr>
            <p:ph type="title"/>
          </p:nvPr>
        </p:nvSpPr>
        <p:spPr>
          <a:xfrm>
            <a:off x="741680" y="430482"/>
            <a:ext cx="10500989" cy="1327464"/>
          </a:xfrm>
        </p:spPr>
        <p:txBody>
          <a:bodyPr/>
          <a:lstStyle/>
          <a:p>
            <a:r>
              <a:rPr lang="en-GB" dirty="0"/>
              <a:t>Conclusion </a:t>
            </a:r>
            <a:endParaRPr lang="en-US" dirty="0"/>
          </a:p>
        </p:txBody>
      </p:sp>
      <p:sp>
        <p:nvSpPr>
          <p:cNvPr id="5" name="Slide Number Placeholder 4">
            <a:extLst>
              <a:ext uri="{FF2B5EF4-FFF2-40B4-BE49-F238E27FC236}">
                <a16:creationId xmlns:a16="http://schemas.microsoft.com/office/drawing/2014/main" id="{E87B8B6A-2B28-5C38-80E7-0EBE705FFBBF}"/>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7</a:t>
            </a:fld>
            <a:endParaRPr lang="en-US" dirty="0"/>
          </a:p>
        </p:txBody>
      </p:sp>
      <p:sp>
        <p:nvSpPr>
          <p:cNvPr id="10" name="TextBox 9">
            <a:extLst>
              <a:ext uri="{FF2B5EF4-FFF2-40B4-BE49-F238E27FC236}">
                <a16:creationId xmlns:a16="http://schemas.microsoft.com/office/drawing/2014/main" id="{D8D02946-FBD5-F48B-5C4D-5B130BFDA64A}"/>
              </a:ext>
            </a:extLst>
          </p:cNvPr>
          <p:cNvSpPr txBox="1"/>
          <p:nvPr/>
        </p:nvSpPr>
        <p:spPr>
          <a:xfrm>
            <a:off x="1350635" y="2512584"/>
            <a:ext cx="9892034" cy="3046988"/>
          </a:xfrm>
          <a:prstGeom prst="rect">
            <a:avLst/>
          </a:prstGeom>
          <a:noFill/>
        </p:spPr>
        <p:txBody>
          <a:bodyPr wrap="square" rtlCol="0">
            <a:spAutoFit/>
          </a:bodyPr>
          <a:lstStyle/>
          <a:p>
            <a:r>
              <a:rPr lang="en-GB" sz="2400" b="0" i="0" dirty="0">
                <a:solidFill>
                  <a:schemeClr val="tx2"/>
                </a:solidFill>
                <a:effectLst/>
                <a:latin typeface="Arial" panose="020B0604020202020204" pitchFamily="34" charset="0"/>
                <a:cs typeface="Arial" panose="020B0604020202020204" pitchFamily="34" charset="0"/>
              </a:rPr>
              <a:t>In conclusion, communication is essential when someone is experiencing delirium because it acts as a vital anchor, offering reassurance and reducing the fear and disorientation that come with a scrambled mind. By using calm, clear, and simple language, we can help decrease their confusion and agitation, making them feel safer and more secure. This empathetic interaction builds trust, allowing us to better understand and meet their needs, ultimately ensuring their safety and promoting their well-being during a challenging time.</a:t>
            </a:r>
            <a:endParaRPr lang="en-GB" sz="2400" dirty="0">
              <a:solidFill>
                <a:schemeClr val="tx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8059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EF125C3-99F8-5ABF-1328-0370F112121B}"/>
              </a:ext>
            </a:extLst>
          </p:cNvPr>
          <p:cNvSpPr>
            <a:spLocks noGrp="1"/>
          </p:cNvSpPr>
          <p:nvPr>
            <p:ph type="title"/>
          </p:nvPr>
        </p:nvSpPr>
        <p:spPr>
          <a:xfrm>
            <a:off x="835370" y="643842"/>
            <a:ext cx="10515601" cy="1140849"/>
          </a:xfrm>
        </p:spPr>
        <p:txBody>
          <a:bodyPr/>
          <a:lstStyle/>
          <a:p>
            <a:r>
              <a:rPr lang="en-GB" dirty="0"/>
              <a:t>Reference list</a:t>
            </a:r>
            <a:endParaRPr lang="en-US" dirty="0"/>
          </a:p>
        </p:txBody>
      </p:sp>
      <p:sp>
        <p:nvSpPr>
          <p:cNvPr id="4" name="Slide Number Placeholder 3">
            <a:extLst>
              <a:ext uri="{FF2B5EF4-FFF2-40B4-BE49-F238E27FC236}">
                <a16:creationId xmlns:a16="http://schemas.microsoft.com/office/drawing/2014/main" id="{48EA189C-8A41-5C63-2470-06541519CBCD}"/>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8</a:t>
            </a:fld>
            <a:endParaRPr lang="en-US" dirty="0"/>
          </a:p>
        </p:txBody>
      </p:sp>
      <p:sp>
        <p:nvSpPr>
          <p:cNvPr id="7" name="TextBox 6">
            <a:extLst>
              <a:ext uri="{FF2B5EF4-FFF2-40B4-BE49-F238E27FC236}">
                <a16:creationId xmlns:a16="http://schemas.microsoft.com/office/drawing/2014/main" id="{F4B8F5AA-0D4A-FDA0-B2AD-E0DE4BE156A4}"/>
              </a:ext>
            </a:extLst>
          </p:cNvPr>
          <p:cNvSpPr txBox="1"/>
          <p:nvPr/>
        </p:nvSpPr>
        <p:spPr>
          <a:xfrm>
            <a:off x="835369" y="2512584"/>
            <a:ext cx="11048801" cy="4524315"/>
          </a:xfrm>
          <a:prstGeom prst="rect">
            <a:avLst/>
          </a:prstGeom>
          <a:noFill/>
        </p:spPr>
        <p:txBody>
          <a:bodyPr wrap="square" rtlCol="0">
            <a:spAutoFit/>
          </a:bodyPr>
          <a:lstStyle/>
          <a:p>
            <a:r>
              <a:rPr lang="en-GB" b="0" i="0" dirty="0">
                <a:solidFill>
                  <a:srgbClr val="FFFFFF"/>
                </a:solidFill>
                <a:effectLst/>
                <a:latin typeface="Calibri" panose="020F0502020204030204" pitchFamily="34" charset="0"/>
              </a:rPr>
              <a:t>NHS England (2023). </a:t>
            </a:r>
            <a:r>
              <a:rPr lang="en-GB" b="0" i="1" dirty="0">
                <a:solidFill>
                  <a:srgbClr val="FFFFFF"/>
                </a:solidFill>
                <a:effectLst/>
                <a:latin typeface="Calibri" panose="020F0502020204030204" pitchFamily="34" charset="0"/>
              </a:rPr>
              <a:t>Good Communication with Patients Waiting for Care</a:t>
            </a:r>
            <a:r>
              <a:rPr lang="en-GB" b="0" i="0" dirty="0">
                <a:solidFill>
                  <a:srgbClr val="FFFFFF"/>
                </a:solidFill>
                <a:effectLst/>
                <a:latin typeface="Calibri" panose="020F0502020204030204" pitchFamily="34" charset="0"/>
              </a:rPr>
              <a:t>. [online] NHS </a:t>
            </a:r>
            <a:r>
              <a:rPr lang="en-GB" b="0" i="0" dirty="0" err="1">
                <a:solidFill>
                  <a:srgbClr val="FFFFFF"/>
                </a:solidFill>
                <a:effectLst/>
                <a:latin typeface="Calibri" panose="020F0502020204030204" pitchFamily="34" charset="0"/>
              </a:rPr>
              <a:t>england</a:t>
            </a:r>
            <a:r>
              <a:rPr lang="en-GB" b="0" i="0" dirty="0">
                <a:solidFill>
                  <a:srgbClr val="FFFFFF"/>
                </a:solidFill>
                <a:effectLst/>
                <a:latin typeface="Calibri" panose="020F0502020204030204" pitchFamily="34" charset="0"/>
              </a:rPr>
              <a:t>. Available at: </a:t>
            </a:r>
            <a:r>
              <a:rPr lang="en-GB" b="0" i="0" dirty="0">
                <a:solidFill>
                  <a:srgbClr val="FFFFFF"/>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https://</a:t>
            </a:r>
            <a:r>
              <a:rPr lang="en-GB" b="0" i="0" dirty="0" err="1">
                <a:solidFill>
                  <a:srgbClr val="FFFFFF"/>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www.england.nhs.uk</a:t>
            </a:r>
            <a:r>
              <a:rPr lang="en-GB" b="0" i="0" dirty="0">
                <a:solidFill>
                  <a:srgbClr val="FFFFFF"/>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/long-read/good-communication-with-patients-waiting-for-care/</a:t>
            </a:r>
            <a:r>
              <a:rPr lang="en-GB" b="0" i="0" dirty="0">
                <a:solidFill>
                  <a:srgbClr val="FFFFFF"/>
                </a:solidFill>
                <a:effectLst/>
                <a:latin typeface="Calibri" panose="020F0502020204030204" pitchFamily="34" charset="0"/>
              </a:rPr>
              <a:t>. </a:t>
            </a:r>
          </a:p>
          <a:p>
            <a:endParaRPr lang="en-GB" dirty="0">
              <a:solidFill>
                <a:srgbClr val="FFFFFF"/>
              </a:solidFill>
              <a:latin typeface="Calibri" panose="020F0502020204030204" pitchFamily="34" charset="0"/>
            </a:endParaRPr>
          </a:p>
          <a:p>
            <a:r>
              <a:rPr lang="en-GB" b="0" i="0" dirty="0">
                <a:solidFill>
                  <a:srgbClr val="FFFFFF"/>
                </a:solidFill>
                <a:effectLst/>
                <a:latin typeface="Calibri" panose="020F0502020204030204" pitchFamily="34" charset="0"/>
              </a:rPr>
              <a:t>NHS (2025). </a:t>
            </a:r>
            <a:r>
              <a:rPr lang="en-GB" b="0" i="1" dirty="0">
                <a:solidFill>
                  <a:srgbClr val="FFFFFF"/>
                </a:solidFill>
                <a:effectLst/>
                <a:latin typeface="Calibri" panose="020F0502020204030204" pitchFamily="34" charset="0"/>
              </a:rPr>
              <a:t>Standard What You Need to Know</a:t>
            </a:r>
            <a:r>
              <a:rPr lang="en-GB" b="0" i="0" dirty="0">
                <a:solidFill>
                  <a:srgbClr val="FFFFFF"/>
                </a:solidFill>
                <a:effectLst/>
                <a:latin typeface="Calibri" panose="020F0502020204030204" pitchFamily="34" charset="0"/>
              </a:rPr>
              <a:t>. [online] Available at: </a:t>
            </a:r>
            <a:r>
              <a:rPr lang="en-GB" b="0" i="0" dirty="0">
                <a:solidFill>
                  <a:srgbClr val="FFFFFF"/>
                </a:solidFill>
                <a:effectLst/>
                <a:latin typeface="Calibri" panose="020F0502020204030204" pitchFamily="34" charset="0"/>
                <a:hlinkClick r:id="rId4"/>
              </a:rPr>
              <a:t>https://</a:t>
            </a:r>
            <a:r>
              <a:rPr lang="en-GB" b="0" i="0" dirty="0" err="1">
                <a:solidFill>
                  <a:srgbClr val="FFFFFF"/>
                </a:solidFill>
                <a:effectLst/>
                <a:latin typeface="Calibri" panose="020F0502020204030204" pitchFamily="34" charset="0"/>
                <a:hlinkClick r:id="rId4"/>
              </a:rPr>
              <a:t>www.hee.nhs.uk</a:t>
            </a:r>
            <a:r>
              <a:rPr lang="en-GB" b="0" i="0" dirty="0">
                <a:solidFill>
                  <a:srgbClr val="FFFFFF"/>
                </a:solidFill>
                <a:effectLst/>
                <a:latin typeface="Calibri" panose="020F0502020204030204" pitchFamily="34" charset="0"/>
                <a:hlinkClick r:id="rId4"/>
              </a:rPr>
              <a:t>/sites/default/files/documents/Standard-6%20Communication.pdf.m</a:t>
            </a:r>
            <a:r>
              <a:rPr lang="en-GB" b="0" i="0" dirty="0">
                <a:solidFill>
                  <a:srgbClr val="FFFFFF"/>
                </a:solidFill>
                <a:effectLst/>
                <a:latin typeface="Calibri" panose="020F0502020204030204" pitchFamily="34" charset="0"/>
              </a:rPr>
              <a:t> </a:t>
            </a:r>
          </a:p>
          <a:p>
            <a:endParaRPr lang="en-GB" b="0" i="0" dirty="0">
              <a:solidFill>
                <a:srgbClr val="FFFFFF"/>
              </a:solidFill>
              <a:effectLst/>
              <a:latin typeface="Calibri" panose="020F0502020204030204" pitchFamily="34" charset="0"/>
            </a:endParaRPr>
          </a:p>
          <a:p>
            <a:r>
              <a:rPr lang="en-GB" b="0" i="0" dirty="0">
                <a:solidFill>
                  <a:srgbClr val="FFFFFF"/>
                </a:solidFill>
                <a:effectLst/>
                <a:latin typeface="Calibri" panose="020F0502020204030204" pitchFamily="34" charset="0"/>
              </a:rPr>
              <a:t>‌</a:t>
            </a:r>
            <a:r>
              <a:rPr lang="en-GB" b="0" i="0" dirty="0" err="1">
                <a:solidFill>
                  <a:srgbClr val="FFFFFF"/>
                </a:solidFill>
                <a:effectLst/>
                <a:latin typeface="Calibri" panose="020F0502020204030204" pitchFamily="34" charset="0"/>
              </a:rPr>
              <a:t>blunden</a:t>
            </a:r>
            <a:r>
              <a:rPr lang="en-GB" b="0" i="0" dirty="0">
                <a:solidFill>
                  <a:srgbClr val="FFFFFF"/>
                </a:solidFill>
                <a:effectLst/>
                <a:latin typeface="Calibri" panose="020F0502020204030204" pitchFamily="34" charset="0"/>
              </a:rPr>
              <a:t>, joe (2024). </a:t>
            </a:r>
            <a:r>
              <a:rPr lang="en-GB" b="0" i="1" dirty="0">
                <a:solidFill>
                  <a:srgbClr val="FFFFFF"/>
                </a:solidFill>
                <a:effectLst/>
                <a:latin typeface="Calibri" panose="020F0502020204030204" pitchFamily="34" charset="0"/>
              </a:rPr>
              <a:t>Seven tips for more effective communication</a:t>
            </a:r>
            <a:r>
              <a:rPr lang="en-GB" b="0" i="0" dirty="0">
                <a:solidFill>
                  <a:srgbClr val="FFFFFF"/>
                </a:solidFill>
                <a:effectLst/>
                <a:latin typeface="Calibri" panose="020F0502020204030204" pitchFamily="34" charset="0"/>
              </a:rPr>
              <a:t>. [online] </a:t>
            </a:r>
            <a:r>
              <a:rPr lang="en-GB" b="0" i="0" dirty="0" err="1">
                <a:solidFill>
                  <a:srgbClr val="FFFFFF"/>
                </a:solidFill>
                <a:effectLst/>
                <a:latin typeface="Calibri" panose="020F0502020204030204" pitchFamily="34" charset="0"/>
              </a:rPr>
              <a:t>Nhselect.nhs.uk</a:t>
            </a:r>
            <a:r>
              <a:rPr lang="en-GB" b="0" i="0" dirty="0">
                <a:solidFill>
                  <a:srgbClr val="FFFFFF"/>
                </a:solidFill>
                <a:effectLst/>
                <a:latin typeface="Calibri" panose="020F0502020204030204" pitchFamily="34" charset="0"/>
              </a:rPr>
              <a:t>. Available at: </a:t>
            </a:r>
            <a:r>
              <a:rPr lang="en-GB" b="0" i="0" dirty="0">
                <a:solidFill>
                  <a:srgbClr val="FFFFFF"/>
                </a:solidFill>
                <a:effectLst/>
                <a:latin typeface="Calibri" panose="020F0502020204030204" pitchFamily="34" charset="0"/>
                <a:hlinkClick r:id="rId5"/>
              </a:rPr>
              <a:t>https://</a:t>
            </a:r>
            <a:r>
              <a:rPr lang="en-GB" b="0" i="0" dirty="0" err="1">
                <a:solidFill>
                  <a:srgbClr val="FFFFFF"/>
                </a:solidFill>
                <a:effectLst/>
                <a:latin typeface="Calibri" panose="020F0502020204030204" pitchFamily="34" charset="0"/>
                <a:hlinkClick r:id="rId5"/>
              </a:rPr>
              <a:t>www.nhselect.nhs.uk</a:t>
            </a:r>
            <a:r>
              <a:rPr lang="en-GB" b="0" i="0" dirty="0">
                <a:solidFill>
                  <a:srgbClr val="FFFFFF"/>
                </a:solidFill>
                <a:effectLst/>
                <a:latin typeface="Calibri" panose="020F0502020204030204" pitchFamily="34" charset="0"/>
                <a:hlinkClick r:id="rId5"/>
              </a:rPr>
              <a:t>/resources/5799/Seven-tips-for-more-effective-communication.</a:t>
            </a:r>
            <a:r>
              <a:rPr lang="en-GB" b="0" i="0" dirty="0">
                <a:solidFill>
                  <a:srgbClr val="FFFFFF"/>
                </a:solidFill>
                <a:effectLst/>
                <a:latin typeface="Calibri" panose="020F0502020204030204" pitchFamily="34" charset="0"/>
              </a:rPr>
              <a:t> </a:t>
            </a:r>
          </a:p>
          <a:p>
            <a:r>
              <a:rPr lang="en-GB" b="0" i="0" dirty="0">
                <a:solidFill>
                  <a:srgbClr val="FFFFFF"/>
                </a:solidFill>
                <a:effectLst/>
                <a:latin typeface="Calibri" panose="020F0502020204030204" pitchFamily="34" charset="0"/>
              </a:rPr>
              <a:t>‌</a:t>
            </a:r>
          </a:p>
          <a:p>
            <a:r>
              <a:rPr lang="en-GB" b="0" i="0" dirty="0">
                <a:solidFill>
                  <a:srgbClr val="FFFFFF"/>
                </a:solidFill>
                <a:effectLst/>
                <a:latin typeface="Calibri" panose="020F0502020204030204" pitchFamily="34" charset="0"/>
              </a:rPr>
              <a:t>World Health Organisation (2019). </a:t>
            </a:r>
            <a:r>
              <a:rPr lang="en-GB" b="0" i="1" dirty="0">
                <a:solidFill>
                  <a:srgbClr val="FFFFFF"/>
                </a:solidFill>
                <a:effectLst/>
                <a:latin typeface="Calibri" panose="020F0502020204030204" pitchFamily="34" charset="0"/>
              </a:rPr>
              <a:t>Communicating for health</a:t>
            </a:r>
            <a:r>
              <a:rPr lang="en-GB" b="0" i="0" dirty="0">
                <a:solidFill>
                  <a:srgbClr val="FFFFFF"/>
                </a:solidFill>
                <a:effectLst/>
                <a:latin typeface="Calibri" panose="020F0502020204030204" pitchFamily="34" charset="0"/>
              </a:rPr>
              <a:t>. [online] Who.int. Available at: </a:t>
            </a:r>
            <a:r>
              <a:rPr lang="en-GB" b="0" i="0" dirty="0">
                <a:solidFill>
                  <a:srgbClr val="FFFFFF"/>
                </a:solidFill>
                <a:effectLst/>
                <a:latin typeface="Calibri" panose="020F0502020204030204" pitchFamily="34" charset="0"/>
                <a:hlinkClick r:id="rId6">
                  <a:extLst>
                    <a:ext uri="{A12FA001-AC4F-418D-AE19-62706E023703}">
                      <ahyp:hlinkClr xmlns:ahyp="http://schemas.microsoft.com/office/drawing/2018/hyperlinkcolor" val="tx"/>
                    </a:ext>
                  </a:extLst>
                </a:hlinkClick>
              </a:rPr>
              <a:t>https://www.who.int/about/communications</a:t>
            </a:r>
            <a:r>
              <a:rPr lang="en-GB" b="0" i="0" dirty="0">
                <a:solidFill>
                  <a:srgbClr val="FFFFFF"/>
                </a:solidFill>
                <a:effectLst/>
                <a:latin typeface="Calibri" panose="020F0502020204030204" pitchFamily="34" charset="0"/>
              </a:rPr>
              <a:t>. </a:t>
            </a:r>
          </a:p>
          <a:p>
            <a:r>
              <a:rPr lang="en-GB" b="0" i="0" dirty="0">
                <a:solidFill>
                  <a:srgbClr val="FFFFFF"/>
                </a:solidFill>
                <a:effectLst/>
                <a:latin typeface="Calibri" panose="020F0502020204030204" pitchFamily="34" charset="0"/>
              </a:rPr>
              <a:t>‌</a:t>
            </a:r>
          </a:p>
          <a:p>
            <a:endParaRPr lang="en-GB" b="0" i="0" dirty="0">
              <a:solidFill>
                <a:srgbClr val="FFFFFF"/>
              </a:solidFill>
              <a:effectLst/>
              <a:latin typeface="Calibri" panose="020F0502020204030204" pitchFamily="34" charset="0"/>
            </a:endParaRPr>
          </a:p>
          <a:p>
            <a:endParaRPr lang="en-GB" b="0" i="0" dirty="0">
              <a:solidFill>
                <a:srgbClr val="FFFFFF"/>
              </a:solidFill>
              <a:effectLst/>
              <a:latin typeface="Calibri" panose="020F0502020204030204" pitchFamily="34" charset="0"/>
            </a:endParaRPr>
          </a:p>
          <a:p>
            <a:r>
              <a:rPr lang="en-GB" b="0" i="0" dirty="0">
                <a:solidFill>
                  <a:srgbClr val="FFFFFF"/>
                </a:solidFill>
                <a:effectLst/>
                <a:latin typeface="Calibri" panose="020F0502020204030204" pitchFamily="34" charset="0"/>
              </a:rPr>
              <a:t>‌</a:t>
            </a:r>
          </a:p>
          <a:p>
            <a:pPr algn="l"/>
            <a:endParaRPr lang="en-US" dirty="0"/>
          </a:p>
        </p:txBody>
      </p:sp>
    </p:spTree>
    <p:extLst>
      <p:ext uri="{BB962C8B-B14F-4D97-AF65-F5344CB8AC3E}">
        <p14:creationId xmlns:p14="http://schemas.microsoft.com/office/powerpoint/2010/main" val="3304068007"/>
      </p:ext>
    </p:extLst>
  </p:cSld>
  <p:clrMapOvr>
    <a:masterClrMapping/>
  </p:clrMapOvr>
</p:sld>
</file>

<file path=ppt/theme/theme1.xml><?xml version="1.0" encoding="utf-8"?>
<a:theme xmlns:a="http://schemas.openxmlformats.org/drawingml/2006/main" name="Custom">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36837_win32_SL_V11" id="{EAD6EF7B-6F25-4469-AF6A-07D6EB1461DD}" vid="{30FEA78B-2F89-4FF0-8415-E3920802C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77B561B-3A65-4A22-9691-EB838E7F9B8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44137456-21FC-4AE2-8A94-BF06CAF2EB9B}">
  <ds:schemaRefs>
    <ds:schemaRef ds:uri="http://schemas.microsoft.com/sharepoint/v3/contenttype/forms"/>
  </ds:schemaRefs>
</ds:datastoreItem>
</file>

<file path=customXml/itemProps3.xml><?xml version="1.0" encoding="utf-8"?>
<ds:datastoreItem xmlns:ds="http://schemas.openxmlformats.org/officeDocument/2006/customXml" ds:itemID="{E305301E-11B3-4B9D-A588-21F3C9809371}">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3</TotalTime>
  <Words>430</Words>
  <Application>Microsoft Office PowerPoint</Application>
  <PresentationFormat>Widescreen</PresentationFormat>
  <Paragraphs>133</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Custom</vt:lpstr>
      <vt:lpstr>   Module: LCHS4009 Lecturer: Besty Jose Student ID:2506115 Name: Fatima Shakeel    </vt:lpstr>
      <vt:lpstr>What is communication?</vt:lpstr>
      <vt:lpstr>Communication is absolutely crucial in health and social care for several reasons, all boiling down to ensuring the best possible outcomes for individuals receiving care and the effectiveness of the services provided.Firstly, patient safety is essential . Clear, accurate, and timely communication between healthcare professionals, and between professionals and patients, is vital to prevent errors  . This includes understanding patient histories, allergies, medication requirements, and treatment plans. Misunderstandings can lead to incorrect diagnoses, wrong treatments, or adverse drug reactions.   Similarly, effective communication allows patients to voice concerns, report symptoms accurately, and understand their care, empowering them to participate in their own well-being and reducing the risk of harm.  Secondly, it directly impacts the quality of care and patient experience. Building trust with patients is fundamental. When caregivers communicate empathetically, listen actively, and explain things clearly in a way the patient can understand, it reduces anxiety, increases satisfaction, and encourages adherence to treatment.   This human connection is often as important as the clinical intervention itself. For individuals in social care, communication is key to understanding their social needs, preferences, and promoting their dignity and independence   </vt:lpstr>
      <vt:lpstr>Practical example</vt:lpstr>
      <vt:lpstr>How will effective communication help mr Henderson?</vt:lpstr>
      <vt:lpstr>PowerPoint Presentation</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dc:title>
  <dc:creator>Fatima Shakeel (2506115)</dc:creator>
  <cp:lastModifiedBy>Fatima Shakeel (2506115)</cp:lastModifiedBy>
  <cp:revision>4</cp:revision>
  <dcterms:created xsi:type="dcterms:W3CDTF">2026-06-12T23:47:51Z</dcterms:created>
  <dcterms:modified xsi:type="dcterms:W3CDTF">2026-06-15T14:48:38Z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