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4"/>
  </p:sldMasterIdLst>
  <p:notesMasterIdLst>
    <p:notesMasterId r:id="rId13"/>
  </p:notesMasterIdLst>
  <p:sldIdLst>
    <p:sldId id="663" r:id="rId5"/>
    <p:sldId id="662" r:id="rId6"/>
    <p:sldId id="659" r:id="rId7"/>
    <p:sldId id="647" r:id="rId8"/>
    <p:sldId id="660" r:id="rId9"/>
    <p:sldId id="661" r:id="rId10"/>
    <p:sldId id="579" r:id="rId11"/>
    <p:sldId id="664" r:id="rId12"/>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1A1A"/>
    <a:srgbClr val="B9401B"/>
    <a:srgbClr val="C00000"/>
    <a:srgbClr val="F3673B"/>
    <a:srgbClr val="0070AD"/>
    <a:srgbClr val="7AC155"/>
    <a:srgbClr val="95E1F8"/>
    <a:srgbClr val="D5FCDF"/>
    <a:srgbClr val="98E784"/>
    <a:srgbClr val="A2E0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07" autoAdjust="0"/>
    <p:restoredTop sz="88240" autoAdjust="0"/>
  </p:normalViewPr>
  <p:slideViewPr>
    <p:cSldViewPr>
      <p:cViewPr>
        <p:scale>
          <a:sx n="70" d="100"/>
          <a:sy n="70" d="100"/>
        </p:scale>
        <p:origin x="32" y="32"/>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sa Flatley" userId="0242edfc-aa31-435e-a161-b1e1fa7a13bd" providerId="ADAL" clId="{1834296A-E511-4A00-8E8C-8B9B27DD4ACD}"/>
    <pc:docChg chg="undo custSel addSld delSld modSld">
      <pc:chgData name="Alissa Flatley" userId="0242edfc-aa31-435e-a161-b1e1fa7a13bd" providerId="ADAL" clId="{1834296A-E511-4A00-8E8C-8B9B27DD4ACD}" dt="2024-05-01T13:13:55.964" v="126"/>
      <pc:docMkLst>
        <pc:docMk/>
      </pc:docMkLst>
      <pc:sldChg chg="del">
        <pc:chgData name="Alissa Flatley" userId="0242edfc-aa31-435e-a161-b1e1fa7a13bd" providerId="ADAL" clId="{1834296A-E511-4A00-8E8C-8B9B27DD4ACD}" dt="2024-05-01T13:09:44.851" v="9" actId="47"/>
        <pc:sldMkLst>
          <pc:docMk/>
          <pc:sldMk cId="2666917000" sldId="330"/>
        </pc:sldMkLst>
      </pc:sldChg>
      <pc:sldChg chg="del">
        <pc:chgData name="Alissa Flatley" userId="0242edfc-aa31-435e-a161-b1e1fa7a13bd" providerId="ADAL" clId="{1834296A-E511-4A00-8E8C-8B9B27DD4ACD}" dt="2024-05-01T13:09:45.743" v="11" actId="47"/>
        <pc:sldMkLst>
          <pc:docMk/>
          <pc:sldMk cId="3859211113" sldId="356"/>
        </pc:sldMkLst>
      </pc:sldChg>
      <pc:sldChg chg="del">
        <pc:chgData name="Alissa Flatley" userId="0242edfc-aa31-435e-a161-b1e1fa7a13bd" providerId="ADAL" clId="{1834296A-E511-4A00-8E8C-8B9B27DD4ACD}" dt="2024-05-01T13:09:46.128" v="12" actId="47"/>
        <pc:sldMkLst>
          <pc:docMk/>
          <pc:sldMk cId="3954116486" sldId="398"/>
        </pc:sldMkLst>
      </pc:sldChg>
      <pc:sldChg chg="del">
        <pc:chgData name="Alissa Flatley" userId="0242edfc-aa31-435e-a161-b1e1fa7a13bd" providerId="ADAL" clId="{1834296A-E511-4A00-8E8C-8B9B27DD4ACD}" dt="2024-05-01T13:09:34.186" v="0" actId="47"/>
        <pc:sldMkLst>
          <pc:docMk/>
          <pc:sldMk cId="3703328542" sldId="428"/>
        </pc:sldMkLst>
      </pc:sldChg>
      <pc:sldChg chg="del">
        <pc:chgData name="Alissa Flatley" userId="0242edfc-aa31-435e-a161-b1e1fa7a13bd" providerId="ADAL" clId="{1834296A-E511-4A00-8E8C-8B9B27DD4ACD}" dt="2024-05-01T13:09:39.204" v="1" actId="47"/>
        <pc:sldMkLst>
          <pc:docMk/>
          <pc:sldMk cId="2312699921" sldId="432"/>
        </pc:sldMkLst>
      </pc:sldChg>
      <pc:sldChg chg="del">
        <pc:chgData name="Alissa Flatley" userId="0242edfc-aa31-435e-a161-b1e1fa7a13bd" providerId="ADAL" clId="{1834296A-E511-4A00-8E8C-8B9B27DD4ACD}" dt="2024-05-01T13:09:39.998" v="2" actId="47"/>
        <pc:sldMkLst>
          <pc:docMk/>
          <pc:sldMk cId="3199638896" sldId="460"/>
        </pc:sldMkLst>
      </pc:sldChg>
      <pc:sldChg chg="del">
        <pc:chgData name="Alissa Flatley" userId="0242edfc-aa31-435e-a161-b1e1fa7a13bd" providerId="ADAL" clId="{1834296A-E511-4A00-8E8C-8B9B27DD4ACD}" dt="2024-05-01T13:09:40.694" v="3" actId="47"/>
        <pc:sldMkLst>
          <pc:docMk/>
          <pc:sldMk cId="3978668351" sldId="461"/>
        </pc:sldMkLst>
      </pc:sldChg>
      <pc:sldChg chg="del">
        <pc:chgData name="Alissa Flatley" userId="0242edfc-aa31-435e-a161-b1e1fa7a13bd" providerId="ADAL" clId="{1834296A-E511-4A00-8E8C-8B9B27DD4ACD}" dt="2024-05-01T13:09:41.126" v="4" actId="47"/>
        <pc:sldMkLst>
          <pc:docMk/>
          <pc:sldMk cId="3341923744" sldId="462"/>
        </pc:sldMkLst>
      </pc:sldChg>
      <pc:sldChg chg="del">
        <pc:chgData name="Alissa Flatley" userId="0242edfc-aa31-435e-a161-b1e1fa7a13bd" providerId="ADAL" clId="{1834296A-E511-4A00-8E8C-8B9B27DD4ACD}" dt="2024-05-01T13:09:43.254" v="6" actId="47"/>
        <pc:sldMkLst>
          <pc:docMk/>
          <pc:sldMk cId="2550290144" sldId="463"/>
        </pc:sldMkLst>
      </pc:sldChg>
      <pc:sldChg chg="del">
        <pc:chgData name="Alissa Flatley" userId="0242edfc-aa31-435e-a161-b1e1fa7a13bd" providerId="ADAL" clId="{1834296A-E511-4A00-8E8C-8B9B27DD4ACD}" dt="2024-05-01T13:10:07.128" v="61" actId="47"/>
        <pc:sldMkLst>
          <pc:docMk/>
          <pc:sldMk cId="107648048" sldId="508"/>
        </pc:sldMkLst>
      </pc:sldChg>
      <pc:sldChg chg="del">
        <pc:chgData name="Alissa Flatley" userId="0242edfc-aa31-435e-a161-b1e1fa7a13bd" providerId="ADAL" clId="{1834296A-E511-4A00-8E8C-8B9B27DD4ACD}" dt="2024-05-01T13:09:46.848" v="14" actId="47"/>
        <pc:sldMkLst>
          <pc:docMk/>
          <pc:sldMk cId="3430046250" sldId="510"/>
        </pc:sldMkLst>
      </pc:sldChg>
      <pc:sldChg chg="del">
        <pc:chgData name="Alissa Flatley" userId="0242edfc-aa31-435e-a161-b1e1fa7a13bd" providerId="ADAL" clId="{1834296A-E511-4A00-8E8C-8B9B27DD4ACD}" dt="2024-05-01T13:09:47.170" v="15" actId="47"/>
        <pc:sldMkLst>
          <pc:docMk/>
          <pc:sldMk cId="20143510" sldId="511"/>
        </pc:sldMkLst>
      </pc:sldChg>
      <pc:sldChg chg="del">
        <pc:chgData name="Alissa Flatley" userId="0242edfc-aa31-435e-a161-b1e1fa7a13bd" providerId="ADAL" clId="{1834296A-E511-4A00-8E8C-8B9B27DD4ACD}" dt="2024-05-01T13:09:54.516" v="39" actId="47"/>
        <pc:sldMkLst>
          <pc:docMk/>
          <pc:sldMk cId="437238454" sldId="514"/>
        </pc:sldMkLst>
      </pc:sldChg>
      <pc:sldChg chg="del">
        <pc:chgData name="Alissa Flatley" userId="0242edfc-aa31-435e-a161-b1e1fa7a13bd" providerId="ADAL" clId="{1834296A-E511-4A00-8E8C-8B9B27DD4ACD}" dt="2024-05-01T13:09:54.165" v="38" actId="47"/>
        <pc:sldMkLst>
          <pc:docMk/>
          <pc:sldMk cId="3846098655" sldId="518"/>
        </pc:sldMkLst>
      </pc:sldChg>
      <pc:sldChg chg="del">
        <pc:chgData name="Alissa Flatley" userId="0242edfc-aa31-435e-a161-b1e1fa7a13bd" providerId="ADAL" clId="{1834296A-E511-4A00-8E8C-8B9B27DD4ACD}" dt="2024-05-01T13:09:53.768" v="37" actId="47"/>
        <pc:sldMkLst>
          <pc:docMk/>
          <pc:sldMk cId="3394754537" sldId="519"/>
        </pc:sldMkLst>
      </pc:sldChg>
      <pc:sldChg chg="del">
        <pc:chgData name="Alissa Flatley" userId="0242edfc-aa31-435e-a161-b1e1fa7a13bd" providerId="ADAL" clId="{1834296A-E511-4A00-8E8C-8B9B27DD4ACD}" dt="2024-05-01T13:09:47.804" v="17" actId="47"/>
        <pc:sldMkLst>
          <pc:docMk/>
          <pc:sldMk cId="3826312876" sldId="522"/>
        </pc:sldMkLst>
      </pc:sldChg>
      <pc:sldChg chg="del">
        <pc:chgData name="Alissa Flatley" userId="0242edfc-aa31-435e-a161-b1e1fa7a13bd" providerId="ADAL" clId="{1834296A-E511-4A00-8E8C-8B9B27DD4ACD}" dt="2024-05-01T13:09:56.902" v="42" actId="47"/>
        <pc:sldMkLst>
          <pc:docMk/>
          <pc:sldMk cId="1794892694" sldId="527"/>
        </pc:sldMkLst>
      </pc:sldChg>
      <pc:sldChg chg="del">
        <pc:chgData name="Alissa Flatley" userId="0242edfc-aa31-435e-a161-b1e1fa7a13bd" providerId="ADAL" clId="{1834296A-E511-4A00-8E8C-8B9B27DD4ACD}" dt="2024-05-01T13:09:57.621" v="43" actId="47"/>
        <pc:sldMkLst>
          <pc:docMk/>
          <pc:sldMk cId="1874720769" sldId="530"/>
        </pc:sldMkLst>
      </pc:sldChg>
      <pc:sldChg chg="del">
        <pc:chgData name="Alissa Flatley" userId="0242edfc-aa31-435e-a161-b1e1fa7a13bd" providerId="ADAL" clId="{1834296A-E511-4A00-8E8C-8B9B27DD4ACD}" dt="2024-05-01T13:09:50.960" v="30" actId="47"/>
        <pc:sldMkLst>
          <pc:docMk/>
          <pc:sldMk cId="817351264" sldId="534"/>
        </pc:sldMkLst>
      </pc:sldChg>
      <pc:sldChg chg="del">
        <pc:chgData name="Alissa Flatley" userId="0242edfc-aa31-435e-a161-b1e1fa7a13bd" providerId="ADAL" clId="{1834296A-E511-4A00-8E8C-8B9B27DD4ACD}" dt="2024-05-01T13:09:55.069" v="40" actId="47"/>
        <pc:sldMkLst>
          <pc:docMk/>
          <pc:sldMk cId="2976035754" sldId="537"/>
        </pc:sldMkLst>
      </pc:sldChg>
      <pc:sldChg chg="del">
        <pc:chgData name="Alissa Flatley" userId="0242edfc-aa31-435e-a161-b1e1fa7a13bd" providerId="ADAL" clId="{1834296A-E511-4A00-8E8C-8B9B27DD4ACD}" dt="2024-05-01T13:09:59.105" v="45" actId="47"/>
        <pc:sldMkLst>
          <pc:docMk/>
          <pc:sldMk cId="4016316946" sldId="540"/>
        </pc:sldMkLst>
      </pc:sldChg>
      <pc:sldChg chg="del">
        <pc:chgData name="Alissa Flatley" userId="0242edfc-aa31-435e-a161-b1e1fa7a13bd" providerId="ADAL" clId="{1834296A-E511-4A00-8E8C-8B9B27DD4ACD}" dt="2024-05-01T13:09:59.583" v="46" actId="47"/>
        <pc:sldMkLst>
          <pc:docMk/>
          <pc:sldMk cId="3520124435" sldId="541"/>
        </pc:sldMkLst>
      </pc:sldChg>
      <pc:sldChg chg="del">
        <pc:chgData name="Alissa Flatley" userId="0242edfc-aa31-435e-a161-b1e1fa7a13bd" providerId="ADAL" clId="{1834296A-E511-4A00-8E8C-8B9B27DD4ACD}" dt="2024-05-01T13:10:01.211" v="49" actId="47"/>
        <pc:sldMkLst>
          <pc:docMk/>
          <pc:sldMk cId="40875535" sldId="544"/>
        </pc:sldMkLst>
      </pc:sldChg>
      <pc:sldChg chg="del">
        <pc:chgData name="Alissa Flatley" userId="0242edfc-aa31-435e-a161-b1e1fa7a13bd" providerId="ADAL" clId="{1834296A-E511-4A00-8E8C-8B9B27DD4ACD}" dt="2024-05-01T13:10:02.588" v="51" actId="47"/>
        <pc:sldMkLst>
          <pc:docMk/>
          <pc:sldMk cId="1089841023" sldId="547"/>
        </pc:sldMkLst>
      </pc:sldChg>
      <pc:sldChg chg="del">
        <pc:chgData name="Alissa Flatley" userId="0242edfc-aa31-435e-a161-b1e1fa7a13bd" providerId="ADAL" clId="{1834296A-E511-4A00-8E8C-8B9B27DD4ACD}" dt="2024-05-01T13:10:03.266" v="52" actId="47"/>
        <pc:sldMkLst>
          <pc:docMk/>
          <pc:sldMk cId="3802039470" sldId="548"/>
        </pc:sldMkLst>
      </pc:sldChg>
      <pc:sldChg chg="del">
        <pc:chgData name="Alissa Flatley" userId="0242edfc-aa31-435e-a161-b1e1fa7a13bd" providerId="ADAL" clId="{1834296A-E511-4A00-8E8C-8B9B27DD4ACD}" dt="2024-05-01T13:10:03.709" v="53" actId="47"/>
        <pc:sldMkLst>
          <pc:docMk/>
          <pc:sldMk cId="3706346863" sldId="549"/>
        </pc:sldMkLst>
      </pc:sldChg>
      <pc:sldChg chg="del">
        <pc:chgData name="Alissa Flatley" userId="0242edfc-aa31-435e-a161-b1e1fa7a13bd" providerId="ADAL" clId="{1834296A-E511-4A00-8E8C-8B9B27DD4ACD}" dt="2024-05-01T13:10:04.202" v="54" actId="47"/>
        <pc:sldMkLst>
          <pc:docMk/>
          <pc:sldMk cId="2074719999" sldId="550"/>
        </pc:sldMkLst>
      </pc:sldChg>
      <pc:sldChg chg="del">
        <pc:chgData name="Alissa Flatley" userId="0242edfc-aa31-435e-a161-b1e1fa7a13bd" providerId="ADAL" clId="{1834296A-E511-4A00-8E8C-8B9B27DD4ACD}" dt="2024-05-01T13:10:04.606" v="55" actId="47"/>
        <pc:sldMkLst>
          <pc:docMk/>
          <pc:sldMk cId="3440502593" sldId="558"/>
        </pc:sldMkLst>
      </pc:sldChg>
      <pc:sldChg chg="del">
        <pc:chgData name="Alissa Flatley" userId="0242edfc-aa31-435e-a161-b1e1fa7a13bd" providerId="ADAL" clId="{1834296A-E511-4A00-8E8C-8B9B27DD4ACD}" dt="2024-05-01T13:10:05.086" v="56" actId="47"/>
        <pc:sldMkLst>
          <pc:docMk/>
          <pc:sldMk cId="2489025535" sldId="559"/>
        </pc:sldMkLst>
      </pc:sldChg>
      <pc:sldChg chg="del">
        <pc:chgData name="Alissa Flatley" userId="0242edfc-aa31-435e-a161-b1e1fa7a13bd" providerId="ADAL" clId="{1834296A-E511-4A00-8E8C-8B9B27DD4ACD}" dt="2024-05-01T13:10:00.006" v="47" actId="47"/>
        <pc:sldMkLst>
          <pc:docMk/>
          <pc:sldMk cId="116542876" sldId="567"/>
        </pc:sldMkLst>
      </pc:sldChg>
      <pc:sldChg chg="del">
        <pc:chgData name="Alissa Flatley" userId="0242edfc-aa31-435e-a161-b1e1fa7a13bd" providerId="ADAL" clId="{1834296A-E511-4A00-8E8C-8B9B27DD4ACD}" dt="2024-05-01T13:10:05.482" v="57" actId="47"/>
        <pc:sldMkLst>
          <pc:docMk/>
          <pc:sldMk cId="2757797312" sldId="570"/>
        </pc:sldMkLst>
      </pc:sldChg>
      <pc:sldChg chg="del">
        <pc:chgData name="Alissa Flatley" userId="0242edfc-aa31-435e-a161-b1e1fa7a13bd" providerId="ADAL" clId="{1834296A-E511-4A00-8E8C-8B9B27DD4ACD}" dt="2024-05-01T13:10:00.784" v="48" actId="47"/>
        <pc:sldMkLst>
          <pc:docMk/>
          <pc:sldMk cId="1219147228" sldId="575"/>
        </pc:sldMkLst>
      </pc:sldChg>
      <pc:sldChg chg="del">
        <pc:chgData name="Alissa Flatley" userId="0242edfc-aa31-435e-a161-b1e1fa7a13bd" providerId="ADAL" clId="{1834296A-E511-4A00-8E8C-8B9B27DD4ACD}" dt="2024-05-01T13:10:06.402" v="59" actId="47"/>
        <pc:sldMkLst>
          <pc:docMk/>
          <pc:sldMk cId="1578263845" sldId="576"/>
        </pc:sldMkLst>
      </pc:sldChg>
      <pc:sldChg chg="del">
        <pc:chgData name="Alissa Flatley" userId="0242edfc-aa31-435e-a161-b1e1fa7a13bd" providerId="ADAL" clId="{1834296A-E511-4A00-8E8C-8B9B27DD4ACD}" dt="2024-05-01T13:10:06.765" v="60" actId="47"/>
        <pc:sldMkLst>
          <pc:docMk/>
          <pc:sldMk cId="1862577380" sldId="577"/>
        </pc:sldMkLst>
      </pc:sldChg>
      <pc:sldChg chg="add del">
        <pc:chgData name="Alissa Flatley" userId="0242edfc-aa31-435e-a161-b1e1fa7a13bd" providerId="ADAL" clId="{1834296A-E511-4A00-8E8C-8B9B27DD4ACD}" dt="2024-05-01T13:10:20.851" v="69" actId="47"/>
        <pc:sldMkLst>
          <pc:docMk/>
          <pc:sldMk cId="3299122585" sldId="579"/>
        </pc:sldMkLst>
      </pc:sldChg>
      <pc:sldChg chg="del">
        <pc:chgData name="Alissa Flatley" userId="0242edfc-aa31-435e-a161-b1e1fa7a13bd" providerId="ADAL" clId="{1834296A-E511-4A00-8E8C-8B9B27DD4ACD}" dt="2024-05-01T13:09:48.085" v="18" actId="47"/>
        <pc:sldMkLst>
          <pc:docMk/>
          <pc:sldMk cId="1346833528" sldId="587"/>
        </pc:sldMkLst>
      </pc:sldChg>
      <pc:sldChg chg="del">
        <pc:chgData name="Alissa Flatley" userId="0242edfc-aa31-435e-a161-b1e1fa7a13bd" providerId="ADAL" clId="{1834296A-E511-4A00-8E8C-8B9B27DD4ACD}" dt="2024-05-01T13:09:48.562" v="20" actId="47"/>
        <pc:sldMkLst>
          <pc:docMk/>
          <pc:sldMk cId="2241892536" sldId="590"/>
        </pc:sldMkLst>
      </pc:sldChg>
      <pc:sldChg chg="del">
        <pc:chgData name="Alissa Flatley" userId="0242edfc-aa31-435e-a161-b1e1fa7a13bd" providerId="ADAL" clId="{1834296A-E511-4A00-8E8C-8B9B27DD4ACD}" dt="2024-05-01T13:09:48.812" v="21" actId="47"/>
        <pc:sldMkLst>
          <pc:docMk/>
          <pc:sldMk cId="876529020" sldId="591"/>
        </pc:sldMkLst>
      </pc:sldChg>
      <pc:sldChg chg="del">
        <pc:chgData name="Alissa Flatley" userId="0242edfc-aa31-435e-a161-b1e1fa7a13bd" providerId="ADAL" clId="{1834296A-E511-4A00-8E8C-8B9B27DD4ACD}" dt="2024-05-01T13:09:49.085" v="22" actId="47"/>
        <pc:sldMkLst>
          <pc:docMk/>
          <pc:sldMk cId="1371796941" sldId="592"/>
        </pc:sldMkLst>
      </pc:sldChg>
      <pc:sldChg chg="del">
        <pc:chgData name="Alissa Flatley" userId="0242edfc-aa31-435e-a161-b1e1fa7a13bd" providerId="ADAL" clId="{1834296A-E511-4A00-8E8C-8B9B27DD4ACD}" dt="2024-05-01T13:09:49.369" v="23" actId="47"/>
        <pc:sldMkLst>
          <pc:docMk/>
          <pc:sldMk cId="3002963869" sldId="593"/>
        </pc:sldMkLst>
      </pc:sldChg>
      <pc:sldChg chg="del">
        <pc:chgData name="Alissa Flatley" userId="0242edfc-aa31-435e-a161-b1e1fa7a13bd" providerId="ADAL" clId="{1834296A-E511-4A00-8E8C-8B9B27DD4ACD}" dt="2024-05-01T13:09:49.773" v="25" actId="47"/>
        <pc:sldMkLst>
          <pc:docMk/>
          <pc:sldMk cId="30375700" sldId="594"/>
        </pc:sldMkLst>
      </pc:sldChg>
      <pc:sldChg chg="del">
        <pc:chgData name="Alissa Flatley" userId="0242edfc-aa31-435e-a161-b1e1fa7a13bd" providerId="ADAL" clId="{1834296A-E511-4A00-8E8C-8B9B27DD4ACD}" dt="2024-05-01T13:09:49.999" v="26" actId="47"/>
        <pc:sldMkLst>
          <pc:docMk/>
          <pc:sldMk cId="2799557199" sldId="595"/>
        </pc:sldMkLst>
      </pc:sldChg>
      <pc:sldChg chg="del">
        <pc:chgData name="Alissa Flatley" userId="0242edfc-aa31-435e-a161-b1e1fa7a13bd" providerId="ADAL" clId="{1834296A-E511-4A00-8E8C-8B9B27DD4ACD}" dt="2024-05-01T13:09:50.239" v="27" actId="47"/>
        <pc:sldMkLst>
          <pc:docMk/>
          <pc:sldMk cId="536658823" sldId="596"/>
        </pc:sldMkLst>
      </pc:sldChg>
      <pc:sldChg chg="del">
        <pc:chgData name="Alissa Flatley" userId="0242edfc-aa31-435e-a161-b1e1fa7a13bd" providerId="ADAL" clId="{1834296A-E511-4A00-8E8C-8B9B27DD4ACD}" dt="2024-05-01T13:09:50.448" v="28" actId="47"/>
        <pc:sldMkLst>
          <pc:docMk/>
          <pc:sldMk cId="4021285495" sldId="597"/>
        </pc:sldMkLst>
      </pc:sldChg>
      <pc:sldChg chg="del">
        <pc:chgData name="Alissa Flatley" userId="0242edfc-aa31-435e-a161-b1e1fa7a13bd" providerId="ADAL" clId="{1834296A-E511-4A00-8E8C-8B9B27DD4ACD}" dt="2024-05-01T13:09:48.360" v="19" actId="47"/>
        <pc:sldMkLst>
          <pc:docMk/>
          <pc:sldMk cId="2310443500" sldId="600"/>
        </pc:sldMkLst>
      </pc:sldChg>
      <pc:sldChg chg="del">
        <pc:chgData name="Alissa Flatley" userId="0242edfc-aa31-435e-a161-b1e1fa7a13bd" providerId="ADAL" clId="{1834296A-E511-4A00-8E8C-8B9B27DD4ACD}" dt="2024-05-01T13:09:53.210" v="36" actId="47"/>
        <pc:sldMkLst>
          <pc:docMk/>
          <pc:sldMk cId="2792955297" sldId="601"/>
        </pc:sldMkLst>
      </pc:sldChg>
      <pc:sldChg chg="del">
        <pc:chgData name="Alissa Flatley" userId="0242edfc-aa31-435e-a161-b1e1fa7a13bd" providerId="ADAL" clId="{1834296A-E511-4A00-8E8C-8B9B27DD4ACD}" dt="2024-05-01T13:10:01.816" v="50" actId="47"/>
        <pc:sldMkLst>
          <pc:docMk/>
          <pc:sldMk cId="2888569056" sldId="604"/>
        </pc:sldMkLst>
      </pc:sldChg>
      <pc:sldChg chg="del">
        <pc:chgData name="Alissa Flatley" userId="0242edfc-aa31-435e-a161-b1e1fa7a13bd" providerId="ADAL" clId="{1834296A-E511-4A00-8E8C-8B9B27DD4ACD}" dt="2024-05-01T13:09:45.363" v="10" actId="47"/>
        <pc:sldMkLst>
          <pc:docMk/>
          <pc:sldMk cId="2884931858" sldId="613"/>
        </pc:sldMkLst>
      </pc:sldChg>
      <pc:sldChg chg="del">
        <pc:chgData name="Alissa Flatley" userId="0242edfc-aa31-435e-a161-b1e1fa7a13bd" providerId="ADAL" clId="{1834296A-E511-4A00-8E8C-8B9B27DD4ACD}" dt="2024-05-01T13:10:08.474" v="63" actId="47"/>
        <pc:sldMkLst>
          <pc:docMk/>
          <pc:sldMk cId="3184382856" sldId="615"/>
        </pc:sldMkLst>
      </pc:sldChg>
      <pc:sldChg chg="del">
        <pc:chgData name="Alissa Flatley" userId="0242edfc-aa31-435e-a161-b1e1fa7a13bd" providerId="ADAL" clId="{1834296A-E511-4A00-8E8C-8B9B27DD4ACD}" dt="2024-05-01T13:09:43.756" v="7" actId="47"/>
        <pc:sldMkLst>
          <pc:docMk/>
          <pc:sldMk cId="1441577915" sldId="627"/>
        </pc:sldMkLst>
      </pc:sldChg>
      <pc:sldChg chg="del">
        <pc:chgData name="Alissa Flatley" userId="0242edfc-aa31-435e-a161-b1e1fa7a13bd" providerId="ADAL" clId="{1834296A-E511-4A00-8E8C-8B9B27DD4ACD}" dt="2024-05-01T13:09:51.789" v="33" actId="47"/>
        <pc:sldMkLst>
          <pc:docMk/>
          <pc:sldMk cId="689876600" sldId="629"/>
        </pc:sldMkLst>
      </pc:sldChg>
      <pc:sldChg chg="del">
        <pc:chgData name="Alissa Flatley" userId="0242edfc-aa31-435e-a161-b1e1fa7a13bd" providerId="ADAL" clId="{1834296A-E511-4A00-8E8C-8B9B27DD4ACD}" dt="2024-05-01T13:09:49.512" v="24" actId="47"/>
        <pc:sldMkLst>
          <pc:docMk/>
          <pc:sldMk cId="1984063444" sldId="632"/>
        </pc:sldMkLst>
      </pc:sldChg>
      <pc:sldChg chg="del">
        <pc:chgData name="Alissa Flatley" userId="0242edfc-aa31-435e-a161-b1e1fa7a13bd" providerId="ADAL" clId="{1834296A-E511-4A00-8E8C-8B9B27DD4ACD}" dt="2024-05-01T13:09:50.772" v="29" actId="47"/>
        <pc:sldMkLst>
          <pc:docMk/>
          <pc:sldMk cId="2864784035" sldId="633"/>
        </pc:sldMkLst>
      </pc:sldChg>
      <pc:sldChg chg="del">
        <pc:chgData name="Alissa Flatley" userId="0242edfc-aa31-435e-a161-b1e1fa7a13bd" providerId="ADAL" clId="{1834296A-E511-4A00-8E8C-8B9B27DD4ACD}" dt="2024-05-01T13:09:51.208" v="31" actId="47"/>
        <pc:sldMkLst>
          <pc:docMk/>
          <pc:sldMk cId="318168044" sldId="635"/>
        </pc:sldMkLst>
      </pc:sldChg>
      <pc:sldChg chg="del">
        <pc:chgData name="Alissa Flatley" userId="0242edfc-aa31-435e-a161-b1e1fa7a13bd" providerId="ADAL" clId="{1834296A-E511-4A00-8E8C-8B9B27DD4ACD}" dt="2024-05-01T13:09:52.004" v="34" actId="47"/>
        <pc:sldMkLst>
          <pc:docMk/>
          <pc:sldMk cId="1632872289" sldId="637"/>
        </pc:sldMkLst>
      </pc:sldChg>
      <pc:sldChg chg="del">
        <pc:chgData name="Alissa Flatley" userId="0242edfc-aa31-435e-a161-b1e1fa7a13bd" providerId="ADAL" clId="{1834296A-E511-4A00-8E8C-8B9B27DD4ACD}" dt="2024-05-01T13:10:05.981" v="58" actId="47"/>
        <pc:sldMkLst>
          <pc:docMk/>
          <pc:sldMk cId="2689112556" sldId="638"/>
        </pc:sldMkLst>
      </pc:sldChg>
      <pc:sldChg chg="del">
        <pc:chgData name="Alissa Flatley" userId="0242edfc-aa31-435e-a161-b1e1fa7a13bd" providerId="ADAL" clId="{1834296A-E511-4A00-8E8C-8B9B27DD4ACD}" dt="2024-05-01T13:09:51.519" v="32" actId="47"/>
        <pc:sldMkLst>
          <pc:docMk/>
          <pc:sldMk cId="4181501582" sldId="639"/>
        </pc:sldMkLst>
      </pc:sldChg>
      <pc:sldChg chg="del">
        <pc:chgData name="Alissa Flatley" userId="0242edfc-aa31-435e-a161-b1e1fa7a13bd" providerId="ADAL" clId="{1834296A-E511-4A00-8E8C-8B9B27DD4ACD}" dt="2024-05-01T13:10:09.696" v="64" actId="47"/>
        <pc:sldMkLst>
          <pc:docMk/>
          <pc:sldMk cId="3415226470" sldId="643"/>
        </pc:sldMkLst>
      </pc:sldChg>
      <pc:sldChg chg="del">
        <pc:chgData name="Alissa Flatley" userId="0242edfc-aa31-435e-a161-b1e1fa7a13bd" providerId="ADAL" clId="{1834296A-E511-4A00-8E8C-8B9B27DD4ACD}" dt="2024-05-01T13:10:40.056" v="74" actId="47"/>
        <pc:sldMkLst>
          <pc:docMk/>
          <pc:sldMk cId="3588220928" sldId="645"/>
        </pc:sldMkLst>
      </pc:sldChg>
      <pc:sldChg chg="del">
        <pc:chgData name="Alissa Flatley" userId="0242edfc-aa31-435e-a161-b1e1fa7a13bd" providerId="ADAL" clId="{1834296A-E511-4A00-8E8C-8B9B27DD4ACD}" dt="2024-05-01T13:09:42.729" v="5" actId="47"/>
        <pc:sldMkLst>
          <pc:docMk/>
          <pc:sldMk cId="1983980370" sldId="651"/>
        </pc:sldMkLst>
      </pc:sldChg>
      <pc:sldChg chg="del">
        <pc:chgData name="Alissa Flatley" userId="0242edfc-aa31-435e-a161-b1e1fa7a13bd" providerId="ADAL" clId="{1834296A-E511-4A00-8E8C-8B9B27DD4ACD}" dt="2024-05-01T13:09:44.504" v="8" actId="47"/>
        <pc:sldMkLst>
          <pc:docMk/>
          <pc:sldMk cId="4175677624" sldId="652"/>
        </pc:sldMkLst>
      </pc:sldChg>
      <pc:sldChg chg="del">
        <pc:chgData name="Alissa Flatley" userId="0242edfc-aa31-435e-a161-b1e1fa7a13bd" providerId="ADAL" clId="{1834296A-E511-4A00-8E8C-8B9B27DD4ACD}" dt="2024-05-01T13:09:46.485" v="13" actId="47"/>
        <pc:sldMkLst>
          <pc:docMk/>
          <pc:sldMk cId="2255269946" sldId="653"/>
        </pc:sldMkLst>
      </pc:sldChg>
      <pc:sldChg chg="del">
        <pc:chgData name="Alissa Flatley" userId="0242edfc-aa31-435e-a161-b1e1fa7a13bd" providerId="ADAL" clId="{1834296A-E511-4A00-8E8C-8B9B27DD4ACD}" dt="2024-05-01T13:09:47.472" v="16" actId="47"/>
        <pc:sldMkLst>
          <pc:docMk/>
          <pc:sldMk cId="3395692908" sldId="654"/>
        </pc:sldMkLst>
      </pc:sldChg>
      <pc:sldChg chg="del">
        <pc:chgData name="Alissa Flatley" userId="0242edfc-aa31-435e-a161-b1e1fa7a13bd" providerId="ADAL" clId="{1834296A-E511-4A00-8E8C-8B9B27DD4ACD}" dt="2024-05-01T13:10:07.609" v="62" actId="47"/>
        <pc:sldMkLst>
          <pc:docMk/>
          <pc:sldMk cId="1342304798" sldId="655"/>
        </pc:sldMkLst>
      </pc:sldChg>
      <pc:sldChg chg="del">
        <pc:chgData name="Alissa Flatley" userId="0242edfc-aa31-435e-a161-b1e1fa7a13bd" providerId="ADAL" clId="{1834296A-E511-4A00-8E8C-8B9B27DD4ACD}" dt="2024-05-01T13:09:52.768" v="35" actId="47"/>
        <pc:sldMkLst>
          <pc:docMk/>
          <pc:sldMk cId="3240178724" sldId="656"/>
        </pc:sldMkLst>
      </pc:sldChg>
      <pc:sldChg chg="del">
        <pc:chgData name="Alissa Flatley" userId="0242edfc-aa31-435e-a161-b1e1fa7a13bd" providerId="ADAL" clId="{1834296A-E511-4A00-8E8C-8B9B27DD4ACD}" dt="2024-05-01T13:09:55.863" v="41" actId="47"/>
        <pc:sldMkLst>
          <pc:docMk/>
          <pc:sldMk cId="1067003122" sldId="657"/>
        </pc:sldMkLst>
      </pc:sldChg>
      <pc:sldChg chg="del">
        <pc:chgData name="Alissa Flatley" userId="0242edfc-aa31-435e-a161-b1e1fa7a13bd" providerId="ADAL" clId="{1834296A-E511-4A00-8E8C-8B9B27DD4ACD}" dt="2024-05-01T13:09:58.401" v="44" actId="47"/>
        <pc:sldMkLst>
          <pc:docMk/>
          <pc:sldMk cId="3315187337" sldId="658"/>
        </pc:sldMkLst>
      </pc:sldChg>
      <pc:sldChg chg="modSp mod">
        <pc:chgData name="Alissa Flatley" userId="0242edfc-aa31-435e-a161-b1e1fa7a13bd" providerId="ADAL" clId="{1834296A-E511-4A00-8E8C-8B9B27DD4ACD}" dt="2024-05-01T13:12:26.946" v="84" actId="5793"/>
        <pc:sldMkLst>
          <pc:docMk/>
          <pc:sldMk cId="2178727220" sldId="662"/>
        </pc:sldMkLst>
        <pc:graphicFrameChg chg="modGraphic">
          <ac:chgData name="Alissa Flatley" userId="0242edfc-aa31-435e-a161-b1e1fa7a13bd" providerId="ADAL" clId="{1834296A-E511-4A00-8E8C-8B9B27DD4ACD}" dt="2024-05-01T13:12:26.946" v="84" actId="5793"/>
          <ac:graphicFrameMkLst>
            <pc:docMk/>
            <pc:sldMk cId="2178727220" sldId="662"/>
            <ac:graphicFrameMk id="5" creationId="{1BE5277F-7B55-9F9E-AA27-700999EE5DED}"/>
          </ac:graphicFrameMkLst>
        </pc:graphicFrameChg>
      </pc:sldChg>
      <pc:sldChg chg="del">
        <pc:chgData name="Alissa Flatley" userId="0242edfc-aa31-435e-a161-b1e1fa7a13bd" providerId="ADAL" clId="{1834296A-E511-4A00-8E8C-8B9B27DD4ACD}" dt="2024-05-01T13:10:11.369" v="65" actId="47"/>
        <pc:sldMkLst>
          <pc:docMk/>
          <pc:sldMk cId="581852511" sldId="664"/>
        </pc:sldMkLst>
      </pc:sldChg>
      <pc:sldChg chg="modSp new mod">
        <pc:chgData name="Alissa Flatley" userId="0242edfc-aa31-435e-a161-b1e1fa7a13bd" providerId="ADAL" clId="{1834296A-E511-4A00-8E8C-8B9B27DD4ACD}" dt="2024-05-01T13:13:55.964" v="126"/>
        <pc:sldMkLst>
          <pc:docMk/>
          <pc:sldMk cId="1911585681" sldId="664"/>
        </pc:sldMkLst>
        <pc:spChg chg="mod">
          <ac:chgData name="Alissa Flatley" userId="0242edfc-aa31-435e-a161-b1e1fa7a13bd" providerId="ADAL" clId="{1834296A-E511-4A00-8E8C-8B9B27DD4ACD}" dt="2024-05-01T13:13:30.754" v="96" actId="20577"/>
          <ac:spMkLst>
            <pc:docMk/>
            <pc:sldMk cId="1911585681" sldId="664"/>
            <ac:spMk id="2" creationId="{13E517BC-F877-016B-68CB-99353D3075A6}"/>
          </ac:spMkLst>
        </pc:spChg>
        <pc:spChg chg="mod">
          <ac:chgData name="Alissa Flatley" userId="0242edfc-aa31-435e-a161-b1e1fa7a13bd" providerId="ADAL" clId="{1834296A-E511-4A00-8E8C-8B9B27DD4ACD}" dt="2024-05-01T13:13:55.964" v="126"/>
          <ac:spMkLst>
            <pc:docMk/>
            <pc:sldMk cId="1911585681" sldId="664"/>
            <ac:spMk id="3" creationId="{C02982F1-1916-7EF9-2F4D-CE973EFCED3E}"/>
          </ac:spMkLst>
        </pc:spChg>
      </pc:sldChg>
      <pc:sldChg chg="add del">
        <pc:chgData name="Alissa Flatley" userId="0242edfc-aa31-435e-a161-b1e1fa7a13bd" providerId="ADAL" clId="{1834296A-E511-4A00-8E8C-8B9B27DD4ACD}" dt="2024-05-01T13:10:33.220" v="72" actId="47"/>
        <pc:sldMkLst>
          <pc:docMk/>
          <pc:sldMk cId="2129878429" sldId="665"/>
        </pc:sldMkLst>
      </pc:sldChg>
      <pc:sldChg chg="add del">
        <pc:chgData name="Alissa Flatley" userId="0242edfc-aa31-435e-a161-b1e1fa7a13bd" providerId="ADAL" clId="{1834296A-E511-4A00-8E8C-8B9B27DD4ACD}" dt="2024-05-01T13:10:35.217" v="73" actId="47"/>
        <pc:sldMkLst>
          <pc:docMk/>
          <pc:sldMk cId="3919404933" sldId="6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F4DF37FC-369E-4A39-AAD7-B8B45CB7A6A6}" type="datetimeFigureOut">
              <a:rPr lang="en-US" smtClean="0"/>
              <a:pPr/>
              <a:t>5/1/2024</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D15A1276-FD2E-4BAC-97EF-49DDABDAF134}" type="slidenum">
              <a:rPr lang="en-US" smtClean="0"/>
              <a:pPr/>
              <a:t>‹#›</a:t>
            </a:fld>
            <a:endParaRPr lang="en-US"/>
          </a:p>
        </p:txBody>
      </p:sp>
    </p:spTree>
    <p:extLst>
      <p:ext uri="{BB962C8B-B14F-4D97-AF65-F5344CB8AC3E}">
        <p14:creationId xmlns:p14="http://schemas.microsoft.com/office/powerpoint/2010/main" val="3744573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notesMaster" Target="../notesMasters/notesMaster1.xml"/><Relationship Id="rId1" Type="http://schemas.openxmlformats.org/officeDocument/2006/relationships/tags" Target="../tags/tag1.xml"/></Relationships>
</file>

<file path=ppt/notesSlides/_rels/notesSlide3.xml.rels><?xml version="1.0" encoding="UTF-8" standalone="yes"?>
<Relationships xmlns="http://schemas.openxmlformats.org/package/2006/relationships"><Relationship Id="rId3" Type="http://schemas.openxmlformats.org/officeDocument/2006/relationships/slide" Target="../slides/slide3.xml"/><Relationship Id="rId2" Type="http://schemas.openxmlformats.org/officeDocument/2006/relationships/notesMaster" Target="../notesMasters/notesMaster1.xml"/><Relationship Id="rId1" Type="http://schemas.openxmlformats.org/officeDocument/2006/relationships/tags" Target="../tags/tag2.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ags" Target="../tags/tag3.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notesMaster" Target="../notesMasters/notesMaster1.xml"/><Relationship Id="rId1" Type="http://schemas.openxmlformats.org/officeDocument/2006/relationships/tags" Target="../tags/tag4.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ags" Target="../tags/tag5.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5A1276-FD2E-4BAC-97EF-49DDABDAF134}" type="slidenum">
              <a:rPr lang="en-US" smtClean="0"/>
              <a:pPr/>
              <a:t>1</a:t>
            </a:fld>
            <a:endParaRPr lang="en-US"/>
          </a:p>
        </p:txBody>
      </p:sp>
    </p:spTree>
    <p:extLst>
      <p:ext uri="{BB962C8B-B14F-4D97-AF65-F5344CB8AC3E}">
        <p14:creationId xmlns:p14="http://schemas.microsoft.com/office/powerpoint/2010/main" val="41438950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GIS stands for geographic information system but what does that really mean?</a:t>
            </a:r>
            <a:endParaRPr lang="en-US" dirty="0"/>
          </a:p>
          <a:p>
            <a:endParaRPr lang="en-US" dirty="0"/>
          </a:p>
          <a:p>
            <a:r>
              <a:rPr lang="en-US" dirty="0"/>
              <a:t>A GIS system can do</a:t>
            </a:r>
            <a:r>
              <a:rPr lang="en-US" baseline="0" dirty="0"/>
              <a:t> a lot of things. </a:t>
            </a:r>
          </a:p>
        </p:txBody>
      </p:sp>
      <p:sp>
        <p:nvSpPr>
          <p:cNvPr id="4" name="Slide Number Placeholder 3"/>
          <p:cNvSpPr>
            <a:spLocks noGrp="1"/>
          </p:cNvSpPr>
          <p:nvPr>
            <p:ph type="sldNum" sz="quarter" idx="10"/>
          </p:nvPr>
        </p:nvSpPr>
        <p:spPr/>
        <p:txBody>
          <a:bodyPr/>
          <a:lstStyle/>
          <a:p>
            <a:fld id="{FD60277A-B44E-4FB7-BA3D-FA9F0C674FF0}" type="slidenum">
              <a:rPr lang="en-US" smtClean="0"/>
              <a:t>2</a:t>
            </a:fld>
            <a:endParaRPr lang="en-US" dirty="0"/>
          </a:p>
        </p:txBody>
      </p:sp>
    </p:spTree>
    <p:extLst>
      <p:ext uri="{BB962C8B-B14F-4D97-AF65-F5344CB8AC3E}">
        <p14:creationId xmlns:p14="http://schemas.microsoft.com/office/powerpoint/2010/main" val="2451720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GIS stands for geographic information system but what does that really mean?</a:t>
            </a:r>
            <a:endParaRPr lang="en-US" dirty="0"/>
          </a:p>
          <a:p>
            <a:endParaRPr lang="en-US" dirty="0"/>
          </a:p>
          <a:p>
            <a:r>
              <a:rPr lang="en-US" dirty="0"/>
              <a:t>A GIS system can do</a:t>
            </a:r>
            <a:r>
              <a:rPr lang="en-US" baseline="0" dirty="0"/>
              <a:t> a lot of things. </a:t>
            </a:r>
          </a:p>
        </p:txBody>
      </p:sp>
      <p:sp>
        <p:nvSpPr>
          <p:cNvPr id="4" name="Slide Number Placeholder 3"/>
          <p:cNvSpPr>
            <a:spLocks noGrp="1"/>
          </p:cNvSpPr>
          <p:nvPr>
            <p:ph type="sldNum" sz="quarter" idx="10"/>
          </p:nvPr>
        </p:nvSpPr>
        <p:spPr/>
        <p:txBody>
          <a:bodyPr/>
          <a:lstStyle/>
          <a:p>
            <a:fld id="{FD60277A-B44E-4FB7-BA3D-FA9F0C674FF0}" type="slidenum">
              <a:rPr lang="en-US" smtClean="0"/>
              <a:t>3</a:t>
            </a:fld>
            <a:endParaRPr lang="en-US" dirty="0"/>
          </a:p>
        </p:txBody>
      </p:sp>
    </p:spTree>
    <p:extLst>
      <p:ext uri="{BB962C8B-B14F-4D97-AF65-F5344CB8AC3E}">
        <p14:creationId xmlns:p14="http://schemas.microsoft.com/office/powerpoint/2010/main" val="2252087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GIS stands for geographic information system but what does that really mean?</a:t>
            </a:r>
            <a:endParaRPr lang="en-US" dirty="0"/>
          </a:p>
          <a:p>
            <a:endParaRPr lang="en-US" dirty="0"/>
          </a:p>
          <a:p>
            <a:r>
              <a:rPr lang="en-US" dirty="0"/>
              <a:t>A GIS system can do</a:t>
            </a:r>
            <a:r>
              <a:rPr lang="en-US" baseline="0" dirty="0"/>
              <a:t> a lot of things. </a:t>
            </a:r>
          </a:p>
        </p:txBody>
      </p:sp>
      <p:sp>
        <p:nvSpPr>
          <p:cNvPr id="4" name="Slide Number Placeholder 3"/>
          <p:cNvSpPr>
            <a:spLocks noGrp="1"/>
          </p:cNvSpPr>
          <p:nvPr>
            <p:ph type="sldNum" sz="quarter" idx="10"/>
          </p:nvPr>
        </p:nvSpPr>
        <p:spPr/>
        <p:txBody>
          <a:bodyPr/>
          <a:lstStyle/>
          <a:p>
            <a:fld id="{FD60277A-B44E-4FB7-BA3D-FA9F0C674FF0}" type="slidenum">
              <a:rPr lang="en-US" smtClean="0"/>
              <a:t>4</a:t>
            </a:fld>
            <a:endParaRPr lang="en-US" dirty="0"/>
          </a:p>
        </p:txBody>
      </p:sp>
    </p:spTree>
    <p:extLst>
      <p:ext uri="{BB962C8B-B14F-4D97-AF65-F5344CB8AC3E}">
        <p14:creationId xmlns:p14="http://schemas.microsoft.com/office/powerpoint/2010/main" val="40329344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GIS stands for geographic information system but what does that really mean?</a:t>
            </a:r>
            <a:endParaRPr lang="en-US" dirty="0"/>
          </a:p>
          <a:p>
            <a:endParaRPr lang="en-US" dirty="0"/>
          </a:p>
          <a:p>
            <a:r>
              <a:rPr lang="en-US" dirty="0"/>
              <a:t>A GIS system can do</a:t>
            </a:r>
            <a:r>
              <a:rPr lang="en-US" baseline="0" dirty="0"/>
              <a:t> a lot of things. </a:t>
            </a:r>
          </a:p>
        </p:txBody>
      </p:sp>
      <p:sp>
        <p:nvSpPr>
          <p:cNvPr id="4" name="Slide Number Placeholder 3"/>
          <p:cNvSpPr>
            <a:spLocks noGrp="1"/>
          </p:cNvSpPr>
          <p:nvPr>
            <p:ph type="sldNum" sz="quarter" idx="10"/>
          </p:nvPr>
        </p:nvSpPr>
        <p:spPr/>
        <p:txBody>
          <a:bodyPr/>
          <a:lstStyle/>
          <a:p>
            <a:fld id="{FD60277A-B44E-4FB7-BA3D-FA9F0C674FF0}" type="slidenum">
              <a:rPr lang="en-US" smtClean="0"/>
              <a:t>5</a:t>
            </a:fld>
            <a:endParaRPr lang="en-US" dirty="0"/>
          </a:p>
        </p:txBody>
      </p:sp>
    </p:spTree>
    <p:extLst>
      <p:ext uri="{BB962C8B-B14F-4D97-AF65-F5344CB8AC3E}">
        <p14:creationId xmlns:p14="http://schemas.microsoft.com/office/powerpoint/2010/main" val="3501934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custDataLst>
              <p:tags r:id="rId1"/>
            </p:custDataLst>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GIS stands for geographic information system but what does that really mean?</a:t>
            </a:r>
            <a:endParaRPr lang="en-US" dirty="0"/>
          </a:p>
          <a:p>
            <a:endParaRPr lang="en-US" dirty="0"/>
          </a:p>
          <a:p>
            <a:r>
              <a:rPr lang="en-US" dirty="0"/>
              <a:t>A GIS system can do</a:t>
            </a:r>
            <a:r>
              <a:rPr lang="en-US" baseline="0" dirty="0"/>
              <a:t> a lot of things. </a:t>
            </a:r>
          </a:p>
        </p:txBody>
      </p:sp>
      <p:sp>
        <p:nvSpPr>
          <p:cNvPr id="4" name="Slide Number Placeholder 3"/>
          <p:cNvSpPr>
            <a:spLocks noGrp="1"/>
          </p:cNvSpPr>
          <p:nvPr>
            <p:ph type="sldNum" sz="quarter" idx="10"/>
          </p:nvPr>
        </p:nvSpPr>
        <p:spPr/>
        <p:txBody>
          <a:bodyPr/>
          <a:lstStyle/>
          <a:p>
            <a:fld id="{FD60277A-B44E-4FB7-BA3D-FA9F0C674FF0}" type="slidenum">
              <a:rPr lang="en-US" smtClean="0"/>
              <a:t>6</a:t>
            </a:fld>
            <a:endParaRPr lang="en-US" dirty="0"/>
          </a:p>
        </p:txBody>
      </p:sp>
    </p:spTree>
    <p:extLst>
      <p:ext uri="{BB962C8B-B14F-4D97-AF65-F5344CB8AC3E}">
        <p14:creationId xmlns:p14="http://schemas.microsoft.com/office/powerpoint/2010/main" val="1904217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GIS software works upon the data you provide it.</a:t>
            </a:r>
          </a:p>
          <a:p>
            <a:r>
              <a:rPr lang="en-US" dirty="0"/>
              <a:t>Just like other software, such as Excel or Word, you need to input data and can then use the software to display and analyze that data.</a:t>
            </a:r>
          </a:p>
        </p:txBody>
      </p:sp>
      <p:sp>
        <p:nvSpPr>
          <p:cNvPr id="4" name="Slide Number Placeholder 3"/>
          <p:cNvSpPr>
            <a:spLocks noGrp="1"/>
          </p:cNvSpPr>
          <p:nvPr>
            <p:ph type="sldNum" sz="quarter" idx="10"/>
          </p:nvPr>
        </p:nvSpPr>
        <p:spPr/>
        <p:txBody>
          <a:bodyPr/>
          <a:lstStyle/>
          <a:p>
            <a:fld id="{D15A1276-FD2E-4BAC-97EF-49DDABDAF134}" type="slidenum">
              <a:rPr lang="en-US" smtClean="0"/>
              <a:pPr/>
              <a:t>7</a:t>
            </a:fld>
            <a:endParaRPr lang="en-US"/>
          </a:p>
        </p:txBody>
      </p:sp>
    </p:spTree>
    <p:extLst>
      <p:ext uri="{BB962C8B-B14F-4D97-AF65-F5344CB8AC3E}">
        <p14:creationId xmlns:p14="http://schemas.microsoft.com/office/powerpoint/2010/main" val="2971652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ACF31-8D27-B0B5-63F0-FE79F888DA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D8880E0-FC7E-E6AB-EFCA-F496D95AD57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735F63D-16B3-535B-39D7-00AD10F91ACF}"/>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4B7CB387-BDA9-8B9D-6F88-3EE247170F30}"/>
              </a:ext>
            </a:extLst>
          </p:cNvPr>
          <p:cNvSpPr>
            <a:spLocks noGrp="1"/>
          </p:cNvSpPr>
          <p:nvPr>
            <p:ph type="ftr" sz="quarter" idx="11"/>
          </p:nvPr>
        </p:nvSpPr>
        <p:spPr/>
        <p:txBody>
          <a:bodyPr/>
          <a:lstStyle/>
          <a:p>
            <a:r>
              <a:rPr lang="en-US"/>
              <a:t>Jennie Murack, MIT Libraries, November 2017</a:t>
            </a:r>
          </a:p>
        </p:txBody>
      </p:sp>
      <p:sp>
        <p:nvSpPr>
          <p:cNvPr id="6" name="Slide Number Placeholder 5">
            <a:extLst>
              <a:ext uri="{FF2B5EF4-FFF2-40B4-BE49-F238E27FC236}">
                <a16:creationId xmlns:a16="http://schemas.microsoft.com/office/drawing/2014/main" id="{2B940557-ADCD-784D-58B5-DA5454C144CC}"/>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42347269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D7E30-8D60-19CE-3725-5BAC8023C8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211A13E-1C90-AB36-D499-9040890EC37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FDDF78-BF8A-D2F8-BF54-6FF234FC80BE}"/>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624CED8D-9DDB-F17A-2FDB-B70BFC02632E}"/>
              </a:ext>
            </a:extLst>
          </p:cNvPr>
          <p:cNvSpPr>
            <a:spLocks noGrp="1"/>
          </p:cNvSpPr>
          <p:nvPr>
            <p:ph type="ftr" sz="quarter" idx="11"/>
          </p:nvPr>
        </p:nvSpPr>
        <p:spPr/>
        <p:txBody>
          <a:bodyPr/>
          <a:lstStyle/>
          <a:p>
            <a:r>
              <a:rPr lang="en-US"/>
              <a:t>Jennie Murack, MIT Libraries, November 2017</a:t>
            </a:r>
          </a:p>
        </p:txBody>
      </p:sp>
      <p:sp>
        <p:nvSpPr>
          <p:cNvPr id="6" name="Slide Number Placeholder 5">
            <a:extLst>
              <a:ext uri="{FF2B5EF4-FFF2-40B4-BE49-F238E27FC236}">
                <a16:creationId xmlns:a16="http://schemas.microsoft.com/office/drawing/2014/main" id="{436AF286-EF8A-CE6E-0989-0A0AD37DBBAD}"/>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3529122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3B3EA-3DD4-AD32-D960-CCCED43C88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5E5DFD9-E2EE-1E35-6881-F4347FBD9B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CC1520-C100-97FD-8AA8-A25F4C213B48}"/>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E927DB9-1FCD-8F71-2D8E-9DF7D870CDBE}"/>
              </a:ext>
            </a:extLst>
          </p:cNvPr>
          <p:cNvSpPr>
            <a:spLocks noGrp="1"/>
          </p:cNvSpPr>
          <p:nvPr>
            <p:ph type="ftr" sz="quarter" idx="11"/>
          </p:nvPr>
        </p:nvSpPr>
        <p:spPr/>
        <p:txBody>
          <a:bodyPr/>
          <a:lstStyle/>
          <a:p>
            <a:r>
              <a:rPr lang="en-US"/>
              <a:t>Jennie Murack, MIT Libraries, November 2017</a:t>
            </a:r>
          </a:p>
        </p:txBody>
      </p:sp>
      <p:sp>
        <p:nvSpPr>
          <p:cNvPr id="6" name="Slide Number Placeholder 5">
            <a:extLst>
              <a:ext uri="{FF2B5EF4-FFF2-40B4-BE49-F238E27FC236}">
                <a16:creationId xmlns:a16="http://schemas.microsoft.com/office/drawing/2014/main" id="{238A9FAC-0DAA-9702-1978-7813DBC17EF6}"/>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2775983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34D1D-DD33-ACD5-5F4C-C5DF6D92BB3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A97B90-49C8-C753-5F34-8A2982A3AA2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BBC50D1-0875-2F84-7E62-AEAEE85D266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2BB0147-83DE-4E35-EFCE-2310BB707294}"/>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9CDBF60E-6CE5-9FBE-2F1D-F4078D0EEC2F}"/>
              </a:ext>
            </a:extLst>
          </p:cNvPr>
          <p:cNvSpPr>
            <a:spLocks noGrp="1"/>
          </p:cNvSpPr>
          <p:nvPr>
            <p:ph type="ftr" sz="quarter" idx="11"/>
          </p:nvPr>
        </p:nvSpPr>
        <p:spPr/>
        <p:txBody>
          <a:bodyPr/>
          <a:lstStyle/>
          <a:p>
            <a:r>
              <a:rPr lang="en-US"/>
              <a:t>Jennie Murack, MIT Libraries, November 2017</a:t>
            </a:r>
          </a:p>
        </p:txBody>
      </p:sp>
      <p:sp>
        <p:nvSpPr>
          <p:cNvPr id="7" name="Slide Number Placeholder 6">
            <a:extLst>
              <a:ext uri="{FF2B5EF4-FFF2-40B4-BE49-F238E27FC236}">
                <a16:creationId xmlns:a16="http://schemas.microsoft.com/office/drawing/2014/main" id="{C13A3B79-7B5F-B431-37A9-15D42C6BFC51}"/>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4264541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4279B-13FE-0395-3EF0-BC96FFD1B29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302E3C9-9125-1BBE-C12E-A452B4CDD8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48BDBAD-1582-42A4-8137-4AEE5F6006B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10422D0-8143-7730-A006-A69C7EA042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9B9BD3B-37B2-FBDE-4474-4A436E478B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C370E2F-8B91-F47C-37D5-D10D88AF7B66}"/>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ED6CC9E6-7E22-9140-D9CF-4B835B0ACCD4}"/>
              </a:ext>
            </a:extLst>
          </p:cNvPr>
          <p:cNvSpPr>
            <a:spLocks noGrp="1"/>
          </p:cNvSpPr>
          <p:nvPr>
            <p:ph type="ftr" sz="quarter" idx="11"/>
          </p:nvPr>
        </p:nvSpPr>
        <p:spPr/>
        <p:txBody>
          <a:bodyPr/>
          <a:lstStyle/>
          <a:p>
            <a:r>
              <a:rPr lang="en-US"/>
              <a:t>Jennie Murack, MIT Libraries, November 2017</a:t>
            </a:r>
          </a:p>
        </p:txBody>
      </p:sp>
      <p:sp>
        <p:nvSpPr>
          <p:cNvPr id="9" name="Slide Number Placeholder 8">
            <a:extLst>
              <a:ext uri="{FF2B5EF4-FFF2-40B4-BE49-F238E27FC236}">
                <a16:creationId xmlns:a16="http://schemas.microsoft.com/office/drawing/2014/main" id="{814BEF6D-F551-6DC8-E5B7-837EA5EE01AE}"/>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20172890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7CB0A-B66A-208B-54AC-8FA3F76833E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694F6B9-536A-CBF1-15BE-496C27A239C8}"/>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A8F69AC0-BBFE-F6A1-86D5-DD521E6A9C5E}"/>
              </a:ext>
            </a:extLst>
          </p:cNvPr>
          <p:cNvSpPr>
            <a:spLocks noGrp="1"/>
          </p:cNvSpPr>
          <p:nvPr>
            <p:ph type="ftr" sz="quarter" idx="11"/>
          </p:nvPr>
        </p:nvSpPr>
        <p:spPr/>
        <p:txBody>
          <a:bodyPr/>
          <a:lstStyle/>
          <a:p>
            <a:r>
              <a:rPr lang="en-US"/>
              <a:t>Jennie Murack, MIT Libraries, November 2017</a:t>
            </a:r>
          </a:p>
        </p:txBody>
      </p:sp>
      <p:sp>
        <p:nvSpPr>
          <p:cNvPr id="5" name="Slide Number Placeholder 4">
            <a:extLst>
              <a:ext uri="{FF2B5EF4-FFF2-40B4-BE49-F238E27FC236}">
                <a16:creationId xmlns:a16="http://schemas.microsoft.com/office/drawing/2014/main" id="{6A07D5F6-A24B-67C6-BBBE-27FCADE2A20A}"/>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2760526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A91380F-9D68-B0B9-5760-3DC0923EE161}"/>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88947F9C-23B9-BD2E-0340-11766C8768EB}"/>
              </a:ext>
            </a:extLst>
          </p:cNvPr>
          <p:cNvSpPr>
            <a:spLocks noGrp="1"/>
          </p:cNvSpPr>
          <p:nvPr>
            <p:ph type="ftr" sz="quarter" idx="11"/>
          </p:nvPr>
        </p:nvSpPr>
        <p:spPr/>
        <p:txBody>
          <a:bodyPr/>
          <a:lstStyle/>
          <a:p>
            <a:r>
              <a:rPr lang="en-US"/>
              <a:t>Jennie Murack, MIT Libraries, November 2017</a:t>
            </a:r>
          </a:p>
        </p:txBody>
      </p:sp>
      <p:sp>
        <p:nvSpPr>
          <p:cNvPr id="4" name="Slide Number Placeholder 3">
            <a:extLst>
              <a:ext uri="{FF2B5EF4-FFF2-40B4-BE49-F238E27FC236}">
                <a16:creationId xmlns:a16="http://schemas.microsoft.com/office/drawing/2014/main" id="{9E728208-4911-6BF0-5A01-A11B0689EC3F}"/>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1413055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1AF78-FF36-F2FE-9BBA-04B68886C4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1532880-7793-B698-4BE9-59304A7ABF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6BB6D9E-4610-5926-C769-F3469A5F6B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1303DB-D7B9-EF71-EDD3-81692C0B7C7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7795B86-8FB2-9621-B66B-D0CE01895597}"/>
              </a:ext>
            </a:extLst>
          </p:cNvPr>
          <p:cNvSpPr>
            <a:spLocks noGrp="1"/>
          </p:cNvSpPr>
          <p:nvPr>
            <p:ph type="ftr" sz="quarter" idx="11"/>
          </p:nvPr>
        </p:nvSpPr>
        <p:spPr/>
        <p:txBody>
          <a:bodyPr/>
          <a:lstStyle/>
          <a:p>
            <a:r>
              <a:rPr lang="en-US"/>
              <a:t>Jennie Murack, MIT Libraries, November 2017</a:t>
            </a:r>
          </a:p>
        </p:txBody>
      </p:sp>
      <p:sp>
        <p:nvSpPr>
          <p:cNvPr id="7" name="Slide Number Placeholder 6">
            <a:extLst>
              <a:ext uri="{FF2B5EF4-FFF2-40B4-BE49-F238E27FC236}">
                <a16:creationId xmlns:a16="http://schemas.microsoft.com/office/drawing/2014/main" id="{CF6F8E45-81D4-4D47-D904-0809F9244980}"/>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23696666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1DDEA-B9A2-8151-DC1B-7CFB46AD48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9A034C4-9414-1E27-E44F-6D972E83672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CA44DB-E865-CB6B-1CB0-67CC6E0B7C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19EF7E-17E0-BB96-9505-88867A3C2904}"/>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CC4BCA57-8E4B-2924-47FE-7B7FFFB66586}"/>
              </a:ext>
            </a:extLst>
          </p:cNvPr>
          <p:cNvSpPr>
            <a:spLocks noGrp="1"/>
          </p:cNvSpPr>
          <p:nvPr>
            <p:ph type="ftr" sz="quarter" idx="11"/>
          </p:nvPr>
        </p:nvSpPr>
        <p:spPr/>
        <p:txBody>
          <a:bodyPr/>
          <a:lstStyle/>
          <a:p>
            <a:r>
              <a:rPr lang="en-US"/>
              <a:t>Jennie Murack, MIT Libraries, November 2017</a:t>
            </a:r>
          </a:p>
        </p:txBody>
      </p:sp>
      <p:sp>
        <p:nvSpPr>
          <p:cNvPr id="7" name="Slide Number Placeholder 6">
            <a:extLst>
              <a:ext uri="{FF2B5EF4-FFF2-40B4-BE49-F238E27FC236}">
                <a16:creationId xmlns:a16="http://schemas.microsoft.com/office/drawing/2014/main" id="{247A3DE8-A6F3-1133-4FA3-F8C853359845}"/>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1570997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BAF72-9239-54E3-3A8D-696E97B428D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65616F0-42C8-83D8-383E-D665259754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98361F-4CFD-1A75-926D-E34FBB05288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E8AF2D10-4647-8395-F877-052CA1F846BA}"/>
              </a:ext>
            </a:extLst>
          </p:cNvPr>
          <p:cNvSpPr>
            <a:spLocks noGrp="1"/>
          </p:cNvSpPr>
          <p:nvPr>
            <p:ph type="ftr" sz="quarter" idx="11"/>
          </p:nvPr>
        </p:nvSpPr>
        <p:spPr/>
        <p:txBody>
          <a:bodyPr/>
          <a:lstStyle/>
          <a:p>
            <a:r>
              <a:rPr lang="en-US"/>
              <a:t>Jennie Murack, MIT Libraries, November 2017</a:t>
            </a:r>
          </a:p>
        </p:txBody>
      </p:sp>
      <p:sp>
        <p:nvSpPr>
          <p:cNvPr id="6" name="Slide Number Placeholder 5">
            <a:extLst>
              <a:ext uri="{FF2B5EF4-FFF2-40B4-BE49-F238E27FC236}">
                <a16:creationId xmlns:a16="http://schemas.microsoft.com/office/drawing/2014/main" id="{481E9382-0A74-4B4B-D17F-8B1FC1CFC573}"/>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2798306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4699FC0-5117-6879-E92A-23D1B189AAC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16EFEF0-FA78-3945-981B-9138C7F6F52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DB52B8-BA30-130F-598C-85AD20A5951F}"/>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8BB2E0E-DE75-E7E5-6D32-BBEC1679DCBF}"/>
              </a:ext>
            </a:extLst>
          </p:cNvPr>
          <p:cNvSpPr>
            <a:spLocks noGrp="1"/>
          </p:cNvSpPr>
          <p:nvPr>
            <p:ph type="ftr" sz="quarter" idx="11"/>
          </p:nvPr>
        </p:nvSpPr>
        <p:spPr/>
        <p:txBody>
          <a:bodyPr/>
          <a:lstStyle/>
          <a:p>
            <a:r>
              <a:rPr lang="en-US"/>
              <a:t>Jennie Murack, MIT Libraries, November 2017</a:t>
            </a:r>
          </a:p>
        </p:txBody>
      </p:sp>
      <p:sp>
        <p:nvSpPr>
          <p:cNvPr id="6" name="Slide Number Placeholder 5">
            <a:extLst>
              <a:ext uri="{FF2B5EF4-FFF2-40B4-BE49-F238E27FC236}">
                <a16:creationId xmlns:a16="http://schemas.microsoft.com/office/drawing/2014/main" id="{126DAAA9-EA79-8B59-BECB-E30B123F9CB7}"/>
              </a:ext>
            </a:extLst>
          </p:cNvPr>
          <p:cNvSpPr>
            <a:spLocks noGrp="1"/>
          </p:cNvSpPr>
          <p:nvPr>
            <p:ph type="sldNum" sz="quarter" idx="12"/>
          </p:nvPr>
        </p:nvSpPr>
        <p:spPr/>
        <p:txBody>
          <a:bodyPr/>
          <a:lstStyle/>
          <a:p>
            <a:fld id="{253A57D4-87ED-4CAA-BB40-080EE3DEB97F}" type="slidenum">
              <a:rPr lang="en-US" smtClean="0"/>
              <a:t>‹#›</a:t>
            </a:fld>
            <a:endParaRPr lang="en-US"/>
          </a:p>
        </p:txBody>
      </p:sp>
    </p:spTree>
    <p:extLst>
      <p:ext uri="{BB962C8B-B14F-4D97-AF65-F5344CB8AC3E}">
        <p14:creationId xmlns:p14="http://schemas.microsoft.com/office/powerpoint/2010/main" val="3044630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BB4B7A8-4D8F-B910-56FA-EF561057BE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A5B62C4-6E74-50E4-E886-E29D3CE7094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CA42AA-2AA7-B50C-0CFD-65BE5D55D1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smtClean="0"/>
              <a:t>5/1/2024</a:t>
            </a:fld>
            <a:endParaRPr lang="en-US" dirty="0"/>
          </a:p>
        </p:txBody>
      </p:sp>
      <p:sp>
        <p:nvSpPr>
          <p:cNvPr id="5" name="Footer Placeholder 4">
            <a:extLst>
              <a:ext uri="{FF2B5EF4-FFF2-40B4-BE49-F238E27FC236}">
                <a16:creationId xmlns:a16="http://schemas.microsoft.com/office/drawing/2014/main" id="{EBE60EEF-E7F6-E4DA-6B9A-43A94EF6CD6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73121691-0CDA-16A0-D6F3-7737F82FA6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1448228496"/>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moodle.uwtsd.ac.uk/mod/folder/view.php?id=57470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845A0EE-C4C8-4AE1-B3C6-1261368AC0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2260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Illustration of data layered over land">
            <a:extLst>
              <a:ext uri="{FF2B5EF4-FFF2-40B4-BE49-F238E27FC236}">
                <a16:creationId xmlns:a16="http://schemas.microsoft.com/office/drawing/2014/main" id="{28BAAE36-007E-9F48-5DF6-C6DB2331B8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5538" y="639763"/>
            <a:ext cx="5240338" cy="5578475"/>
          </a:xfrm>
          <a:prstGeom prst="rect">
            <a:avLst/>
          </a:prstGeom>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F74611C-2CD5-7350-7B35-34D12FF98B56}"/>
              </a:ext>
            </a:extLst>
          </p:cNvPr>
          <p:cNvSpPr txBox="1"/>
          <p:nvPr/>
        </p:nvSpPr>
        <p:spPr>
          <a:xfrm>
            <a:off x="6205538" y="5102225"/>
            <a:ext cx="5240338" cy="1116013"/>
          </a:xfrm>
          <a:prstGeom prst="rect">
            <a:avLst/>
          </a:prstGeom>
          <a:solidFill>
            <a:srgbClr val="000000">
              <a:alpha val="50000"/>
            </a:srgbClr>
          </a:solidFill>
          <a:ln>
            <a:noFill/>
          </a:ln>
        </p:spPr>
        <p:txBody>
          <a:bodyPr wrap="square" rtlCol="0" anchor="ctr">
            <a:noAutofit/>
          </a:bodyPr>
          <a:lstStyle/>
          <a:p>
            <a:pPr algn="ctr" defTabSz="694944">
              <a:spcAft>
                <a:spcPts val="600"/>
              </a:spcAft>
            </a:pPr>
            <a:fld id="{2F8B7DED-8995-7941-9745-9234FFE365FF}" type="slidenum">
              <a:rPr lang="en-US" sz="1300" kern="1200">
                <a:solidFill>
                  <a:srgbClr val="FFFFFF"/>
                </a:solidFill>
                <a:latin typeface="+mn-lt"/>
                <a:ea typeface="+mn-ea"/>
                <a:cs typeface="+mn-cs"/>
              </a:rPr>
              <a:pPr algn="ctr" defTabSz="694944">
                <a:spcAft>
                  <a:spcPts val="600"/>
                </a:spcAft>
              </a:pPr>
              <a:t>1</a:t>
            </a:fld>
            <a:endParaRPr lang="en-US" sz="1300">
              <a:solidFill>
                <a:srgbClr val="FFFFFF"/>
              </a:solidFill>
            </a:endParaRPr>
          </a:p>
        </p:txBody>
      </p:sp>
      <p:sp>
        <p:nvSpPr>
          <p:cNvPr id="2" name="Title 1"/>
          <p:cNvSpPr>
            <a:spLocks noGrp="1"/>
          </p:cNvSpPr>
          <p:nvPr>
            <p:ph type="title"/>
          </p:nvPr>
        </p:nvSpPr>
        <p:spPr>
          <a:xfrm>
            <a:off x="621629" y="640080"/>
            <a:ext cx="4225290" cy="3169920"/>
          </a:xfrm>
        </p:spPr>
        <p:txBody>
          <a:bodyPr vert="horz" lIns="91440" tIns="45720" rIns="91440" bIns="45720" rtlCol="0" anchor="ctr">
            <a:normAutofit/>
          </a:bodyPr>
          <a:lstStyle/>
          <a:p>
            <a:pPr algn="ctr"/>
            <a:br>
              <a:rPr lang="en-US" sz="4400" b="1" u="sng" dirty="0">
                <a:solidFill>
                  <a:schemeClr val="bg1">
                    <a:lumMod val="95000"/>
                  </a:schemeClr>
                </a:solidFill>
              </a:rPr>
            </a:br>
            <a:r>
              <a:rPr lang="en-US" sz="4400" b="1" u="sng" dirty="0">
                <a:solidFill>
                  <a:schemeClr val="bg1">
                    <a:lumMod val="95000"/>
                  </a:schemeClr>
                </a:solidFill>
              </a:rPr>
              <a:t>Course Recap</a:t>
            </a:r>
            <a:endParaRPr lang="en-US" sz="4400" b="1" kern="1200" dirty="0">
              <a:solidFill>
                <a:srgbClr val="FFFFFF"/>
              </a:solidFill>
              <a:latin typeface="+mj-lt"/>
              <a:ea typeface="+mj-ea"/>
              <a:cs typeface="+mj-cs"/>
            </a:endParaRPr>
          </a:p>
        </p:txBody>
      </p:sp>
      <p:pic>
        <p:nvPicPr>
          <p:cNvPr id="5" name="Picture 4" descr="A black background with white text&#10;&#10;Description automatically generated">
            <a:extLst>
              <a:ext uri="{FF2B5EF4-FFF2-40B4-BE49-F238E27FC236}">
                <a16:creationId xmlns:a16="http://schemas.microsoft.com/office/drawing/2014/main" id="{B4717C7E-04A6-9E6F-4115-B9639A049E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600" y="5706903"/>
            <a:ext cx="2209800" cy="1022033"/>
          </a:xfrm>
          <a:prstGeom prst="rect">
            <a:avLst/>
          </a:prstGeom>
        </p:spPr>
      </p:pic>
      <p:sp>
        <p:nvSpPr>
          <p:cNvPr id="6" name="TextBox 5">
            <a:extLst>
              <a:ext uri="{FF2B5EF4-FFF2-40B4-BE49-F238E27FC236}">
                <a16:creationId xmlns:a16="http://schemas.microsoft.com/office/drawing/2014/main" id="{05B3003C-52DD-8B12-9022-C5E1191B2C01}"/>
              </a:ext>
            </a:extLst>
          </p:cNvPr>
          <p:cNvSpPr txBox="1"/>
          <p:nvPr/>
        </p:nvSpPr>
        <p:spPr>
          <a:xfrm>
            <a:off x="76200" y="33737"/>
            <a:ext cx="4267200" cy="923330"/>
          </a:xfrm>
          <a:prstGeom prst="rect">
            <a:avLst/>
          </a:prstGeom>
          <a:noFill/>
        </p:spPr>
        <p:txBody>
          <a:bodyPr wrap="square">
            <a:spAutoFit/>
          </a:bodyPr>
          <a:lstStyle/>
          <a:p>
            <a:r>
              <a:rPr lang="en-US" sz="1800" dirty="0">
                <a:solidFill>
                  <a:schemeClr val="bg1"/>
                </a:solidFill>
              </a:rPr>
              <a:t>GIS and Habitat Management – ACBA 7005								</a:t>
            </a:r>
          </a:p>
        </p:txBody>
      </p:sp>
      <p:sp>
        <p:nvSpPr>
          <p:cNvPr id="7" name="TextBox 6">
            <a:extLst>
              <a:ext uri="{FF2B5EF4-FFF2-40B4-BE49-F238E27FC236}">
                <a16:creationId xmlns:a16="http://schemas.microsoft.com/office/drawing/2014/main" id="{ECCC1265-0F03-DFB4-7793-0E00D37500D0}"/>
              </a:ext>
            </a:extLst>
          </p:cNvPr>
          <p:cNvSpPr txBox="1"/>
          <p:nvPr/>
        </p:nvSpPr>
        <p:spPr>
          <a:xfrm>
            <a:off x="4267200" y="6368534"/>
            <a:ext cx="7848600" cy="646331"/>
          </a:xfrm>
          <a:prstGeom prst="rect">
            <a:avLst/>
          </a:prstGeom>
          <a:noFill/>
        </p:spPr>
        <p:txBody>
          <a:bodyPr wrap="square">
            <a:spAutoFit/>
          </a:bodyPr>
          <a:lstStyle/>
          <a:p>
            <a:r>
              <a:rPr lang="en-US" sz="1800" dirty="0"/>
              <a:t>							</a:t>
            </a:r>
            <a:r>
              <a:rPr lang="en-US" dirty="0"/>
              <a:t>01</a:t>
            </a:r>
            <a:r>
              <a:rPr lang="en-US" sz="1800" dirty="0"/>
              <a:t>/05/2024				</a:t>
            </a:r>
          </a:p>
        </p:txBody>
      </p:sp>
    </p:spTree>
    <p:extLst>
      <p:ext uri="{BB962C8B-B14F-4D97-AF65-F5344CB8AC3E}">
        <p14:creationId xmlns:p14="http://schemas.microsoft.com/office/powerpoint/2010/main" val="21539624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243846"/>
            <a:ext cx="8385572" cy="1219199"/>
          </a:xfrm>
        </p:spPr>
        <p:txBody>
          <a:bodyPr>
            <a:noAutofit/>
          </a:bodyPr>
          <a:lstStyle/>
          <a:p>
            <a:pPr algn="ctr"/>
            <a:r>
              <a:rPr lang="en-US" b="1" dirty="0">
                <a:latin typeface="+mn-lt"/>
              </a:rPr>
              <a:t>Structure</a:t>
            </a:r>
          </a:p>
        </p:txBody>
      </p:sp>
      <p:sp>
        <p:nvSpPr>
          <p:cNvPr id="3" name="Content Placeholder 2"/>
          <p:cNvSpPr>
            <a:spLocks noGrp="1"/>
          </p:cNvSpPr>
          <p:nvPr>
            <p:ph idx="1"/>
          </p:nvPr>
        </p:nvSpPr>
        <p:spPr>
          <a:xfrm>
            <a:off x="1447800" y="2575216"/>
            <a:ext cx="9677400" cy="3129503"/>
          </a:xfrm>
        </p:spPr>
        <p:txBody>
          <a:bodyPr>
            <a:normAutofit/>
          </a:bodyPr>
          <a:lstStyle/>
          <a:p>
            <a:pPr marL="0" indent="0">
              <a:buNone/>
            </a:pPr>
            <a:endParaRPr lang="en-US" dirty="0"/>
          </a:p>
          <a:p>
            <a:pPr marL="0" indent="0" algn="ctr">
              <a:buNone/>
            </a:pPr>
            <a:endParaRPr lang="en-US" dirty="0"/>
          </a:p>
          <a:p>
            <a:endParaRPr lang="en-US" dirty="0">
              <a:solidFill>
                <a:srgbClr val="FFC000"/>
              </a:solidFill>
            </a:endParaRPr>
          </a:p>
        </p:txBody>
      </p:sp>
      <p:sp>
        <p:nvSpPr>
          <p:cNvPr id="4" name="TextBox 3">
            <a:extLst>
              <a:ext uri="{FF2B5EF4-FFF2-40B4-BE49-F238E27FC236}">
                <a16:creationId xmlns:a16="http://schemas.microsoft.com/office/drawing/2014/main" id="{21F0C61E-D28A-FC45-54EA-66EC2A5C3593}"/>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2</a:t>
            </a:fld>
            <a:endParaRPr lang="en-US" sz="1200" dirty="0"/>
          </a:p>
        </p:txBody>
      </p:sp>
      <p:graphicFrame>
        <p:nvGraphicFramePr>
          <p:cNvPr id="5" name="Table 4">
            <a:extLst>
              <a:ext uri="{FF2B5EF4-FFF2-40B4-BE49-F238E27FC236}">
                <a16:creationId xmlns:a16="http://schemas.microsoft.com/office/drawing/2014/main" id="{1BE5277F-7B55-9F9E-AA27-700999EE5DED}"/>
              </a:ext>
            </a:extLst>
          </p:cNvPr>
          <p:cNvGraphicFramePr>
            <a:graphicFrameLocks noGrp="1"/>
          </p:cNvGraphicFramePr>
          <p:nvPr>
            <p:extLst>
              <p:ext uri="{D42A27DB-BD31-4B8C-83A1-F6EECF244321}">
                <p14:modId xmlns:p14="http://schemas.microsoft.com/office/powerpoint/2010/main" val="2496939022"/>
              </p:ext>
            </p:extLst>
          </p:nvPr>
        </p:nvGraphicFramePr>
        <p:xfrm>
          <a:off x="762000" y="1657387"/>
          <a:ext cx="10591800" cy="3520911"/>
        </p:xfrm>
        <a:graphic>
          <a:graphicData uri="http://schemas.openxmlformats.org/drawingml/2006/table">
            <a:tbl>
              <a:tblPr firstRow="1" firstCol="1" bandRow="1">
                <a:tableStyleId>{5C22544A-7EE6-4342-B048-85BDC9FD1C3A}</a:tableStyleId>
              </a:tblPr>
              <a:tblGrid>
                <a:gridCol w="1068253">
                  <a:extLst>
                    <a:ext uri="{9D8B030D-6E8A-4147-A177-3AD203B41FA5}">
                      <a16:colId xmlns:a16="http://schemas.microsoft.com/office/drawing/2014/main" val="1368661131"/>
                    </a:ext>
                  </a:extLst>
                </a:gridCol>
                <a:gridCol w="1315054">
                  <a:extLst>
                    <a:ext uri="{9D8B030D-6E8A-4147-A177-3AD203B41FA5}">
                      <a16:colId xmlns:a16="http://schemas.microsoft.com/office/drawing/2014/main" val="2904023425"/>
                    </a:ext>
                  </a:extLst>
                </a:gridCol>
                <a:gridCol w="5978833">
                  <a:extLst>
                    <a:ext uri="{9D8B030D-6E8A-4147-A177-3AD203B41FA5}">
                      <a16:colId xmlns:a16="http://schemas.microsoft.com/office/drawing/2014/main" val="1854336953"/>
                    </a:ext>
                  </a:extLst>
                </a:gridCol>
                <a:gridCol w="2229660">
                  <a:extLst>
                    <a:ext uri="{9D8B030D-6E8A-4147-A177-3AD203B41FA5}">
                      <a16:colId xmlns:a16="http://schemas.microsoft.com/office/drawing/2014/main" val="3369334358"/>
                    </a:ext>
                  </a:extLst>
                </a:gridCol>
              </a:tblGrid>
              <a:tr h="0">
                <a:tc>
                  <a:txBody>
                    <a:bodyPr/>
                    <a:lstStyle/>
                    <a:p>
                      <a:pPr algn="l">
                        <a:lnSpc>
                          <a:spcPct val="100000"/>
                        </a:lnSpc>
                        <a:spcAft>
                          <a:spcPts val="800"/>
                        </a:spcAft>
                      </a:pPr>
                      <a:r>
                        <a:rPr lang="en-GB" sz="1400" dirty="0">
                          <a:effectLst/>
                        </a:rPr>
                        <a:t>Week No</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Date</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Theme</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Tutor</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536923642"/>
                  </a:ext>
                </a:extLst>
              </a:tr>
              <a:tr h="0">
                <a:tc>
                  <a:txBody>
                    <a:bodyPr/>
                    <a:lstStyle/>
                    <a:p>
                      <a:pPr algn="l">
                        <a:lnSpc>
                          <a:spcPct val="100000"/>
                        </a:lnSpc>
                        <a:spcAft>
                          <a:spcPts val="800"/>
                        </a:spcAft>
                      </a:pPr>
                      <a:r>
                        <a:rPr lang="en-GB" sz="1400" dirty="0">
                          <a:effectLst/>
                        </a:rPr>
                        <a:t>1</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31/01/24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Introduction to module and Management Plans </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688771336"/>
                  </a:ext>
                </a:extLst>
              </a:tr>
              <a:tr h="0">
                <a:tc>
                  <a:txBody>
                    <a:bodyPr/>
                    <a:lstStyle/>
                    <a:p>
                      <a:pPr algn="l">
                        <a:lnSpc>
                          <a:spcPct val="100000"/>
                        </a:lnSpc>
                        <a:spcAft>
                          <a:spcPts val="800"/>
                        </a:spcAft>
                      </a:pPr>
                      <a:r>
                        <a:rPr lang="en-GB" sz="1400">
                          <a:effectLst/>
                        </a:rPr>
                        <a:t>2</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7/02/24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Phase 1 Habitat Surveys and National Vegetation Classification (NVC) </a:t>
                      </a: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951358111"/>
                  </a:ext>
                </a:extLst>
              </a:tr>
              <a:tr h="0">
                <a:tc>
                  <a:txBody>
                    <a:bodyPr/>
                    <a:lstStyle/>
                    <a:p>
                      <a:pPr algn="l">
                        <a:lnSpc>
                          <a:spcPct val="100000"/>
                        </a:lnSpc>
                        <a:spcAft>
                          <a:spcPts val="800"/>
                        </a:spcAft>
                      </a:pPr>
                      <a:r>
                        <a:rPr lang="en-GB" sz="1400">
                          <a:effectLst/>
                        </a:rPr>
                        <a:t>3</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14/02/24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Natural Flood Salt March – Cwm Ivy </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897397942"/>
                  </a:ext>
                </a:extLst>
              </a:tr>
              <a:tr h="0">
                <a:tc>
                  <a:txBody>
                    <a:bodyPr/>
                    <a:lstStyle/>
                    <a:p>
                      <a:pPr algn="l">
                        <a:lnSpc>
                          <a:spcPct val="100000"/>
                        </a:lnSpc>
                        <a:spcAft>
                          <a:spcPts val="800"/>
                        </a:spcAft>
                      </a:pPr>
                      <a:r>
                        <a:rPr lang="en-GB" sz="1400">
                          <a:effectLst/>
                        </a:rPr>
                        <a:t>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21/02/24</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Flood risk, climate change and building resilience</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501719824"/>
                  </a:ext>
                </a:extLst>
              </a:tr>
              <a:tr h="0">
                <a:tc>
                  <a:txBody>
                    <a:bodyPr/>
                    <a:lstStyle/>
                    <a:p>
                      <a:pPr algn="l">
                        <a:lnSpc>
                          <a:spcPct val="100000"/>
                        </a:lnSpc>
                        <a:spcAft>
                          <a:spcPts val="800"/>
                        </a:spcAft>
                      </a:pPr>
                      <a:r>
                        <a:rPr lang="en-GB" sz="1400">
                          <a:effectLst/>
                        </a:rPr>
                        <a:t>5</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28/02/24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Habitat Classification</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025459304"/>
                  </a:ext>
                </a:extLst>
              </a:tr>
              <a:tr h="0">
                <a:tc>
                  <a:txBody>
                    <a:bodyPr/>
                    <a:lstStyle/>
                    <a:p>
                      <a:pPr algn="l">
                        <a:lnSpc>
                          <a:spcPct val="100000"/>
                        </a:lnSpc>
                        <a:spcAft>
                          <a:spcPts val="800"/>
                        </a:spcAft>
                      </a:pPr>
                      <a:r>
                        <a:rPr lang="en-GB" sz="1400">
                          <a:effectLst/>
                        </a:rPr>
                        <a:t>6</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6/03/24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LiDAR (theory and application)</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981381858"/>
                  </a:ext>
                </a:extLst>
              </a:tr>
              <a:tr h="320511">
                <a:tc>
                  <a:txBody>
                    <a:bodyPr/>
                    <a:lstStyle/>
                    <a:p>
                      <a:pPr algn="l">
                        <a:lnSpc>
                          <a:spcPct val="100000"/>
                        </a:lnSpc>
                        <a:spcAft>
                          <a:spcPts val="800"/>
                        </a:spcAft>
                      </a:pPr>
                      <a:r>
                        <a:rPr lang="en-GB" sz="1400">
                          <a:effectLst/>
                        </a:rPr>
                        <a:t>7</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13/03/24</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Near-census GIS (</a:t>
                      </a:r>
                      <a:r>
                        <a:rPr lang="en-GB" sz="1400" dirty="0" err="1">
                          <a:effectLst/>
                        </a:rPr>
                        <a:t>SfM</a:t>
                      </a:r>
                      <a:r>
                        <a:rPr lang="en-GB" sz="1400" dirty="0">
                          <a:effectLst/>
                        </a:rPr>
                        <a:t>)</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dirty="0">
                          <a:effectLst/>
                        </a:rPr>
                        <a:t>MD/AF</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486856542"/>
                  </a:ext>
                </a:extLst>
              </a:tr>
              <a:tr h="0">
                <a:tc>
                  <a:txBody>
                    <a:bodyPr/>
                    <a:lstStyle/>
                    <a:p>
                      <a:pPr algn="l">
                        <a:lnSpc>
                          <a:spcPct val="100000"/>
                        </a:lnSpc>
                        <a:spcAft>
                          <a:spcPts val="800"/>
                        </a:spcAft>
                      </a:pPr>
                      <a:r>
                        <a:rPr lang="en-GB" sz="1400">
                          <a:effectLst/>
                        </a:rPr>
                        <a:t>8</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20/03/24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Remote Sensing and Multispectral Imagery </a:t>
                      </a:r>
                    </a:p>
                  </a:txBody>
                  <a:tcPr marL="68580" marR="68580" marT="0" marB="0"/>
                </a:tc>
                <a:tc>
                  <a:txBody>
                    <a:bodyPr/>
                    <a:lstStyle/>
                    <a:p>
                      <a:pPr algn="ctr">
                        <a:lnSpc>
                          <a:spcPct val="100000"/>
                        </a:lnSpc>
                        <a:spcAft>
                          <a:spcPts val="800"/>
                        </a:spcAft>
                      </a:pPr>
                      <a:r>
                        <a:rPr lang="en-GB" sz="1400" dirty="0">
                          <a:effectLst/>
                        </a:rPr>
                        <a:t>AC</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456287150"/>
                  </a:ext>
                </a:extLst>
              </a:tr>
              <a:tr h="0">
                <a:tc>
                  <a:txBody>
                    <a:bodyPr/>
                    <a:lstStyle/>
                    <a:p>
                      <a:pPr algn="l">
                        <a:lnSpc>
                          <a:spcPct val="100000"/>
                        </a:lnSpc>
                        <a:spcAft>
                          <a:spcPts val="800"/>
                        </a:spcAft>
                      </a:pPr>
                      <a:r>
                        <a:rPr lang="en-GB" sz="1400" dirty="0">
                          <a:solidFill>
                            <a:schemeClr val="bg1"/>
                          </a:solidFill>
                          <a:effectLst/>
                        </a:rPr>
                        <a:t> </a:t>
                      </a:r>
                      <a:endParaRPr lang="en-GB" sz="14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l">
                        <a:lnSpc>
                          <a:spcPct val="100000"/>
                        </a:lnSpc>
                        <a:spcAft>
                          <a:spcPts val="800"/>
                        </a:spcAft>
                      </a:pPr>
                      <a:r>
                        <a:rPr lang="en-GB" sz="1400" dirty="0">
                          <a:solidFill>
                            <a:schemeClr val="bg1"/>
                          </a:solidFill>
                          <a:effectLst/>
                        </a:rPr>
                        <a:t>27/03/24</a:t>
                      </a:r>
                      <a:endParaRPr lang="en-GB" sz="14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l">
                        <a:lnSpc>
                          <a:spcPct val="100000"/>
                        </a:lnSpc>
                        <a:spcAft>
                          <a:spcPts val="1000"/>
                        </a:spcAft>
                      </a:pPr>
                      <a:r>
                        <a:rPr lang="en-GB" sz="1400" dirty="0">
                          <a:solidFill>
                            <a:schemeClr val="bg1"/>
                          </a:solidFill>
                          <a:effectLst/>
                        </a:rPr>
                        <a:t>Easter Break</a:t>
                      </a:r>
                      <a:endParaRPr lang="en-GB" sz="14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ctr">
                        <a:lnSpc>
                          <a:spcPct val="100000"/>
                        </a:lnSpc>
                        <a:spcAft>
                          <a:spcPts val="800"/>
                        </a:spcAft>
                      </a:pPr>
                      <a:r>
                        <a:rPr lang="en-GB" sz="1400">
                          <a:effectLst/>
                        </a:rPr>
                        <a:t> </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extLst>
                  <a:ext uri="{0D108BD9-81ED-4DB2-BD59-A6C34878D82A}">
                    <a16:rowId xmlns:a16="http://schemas.microsoft.com/office/drawing/2014/main" val="530333512"/>
                  </a:ext>
                </a:extLst>
              </a:tr>
              <a:tr h="0">
                <a:tc>
                  <a:txBody>
                    <a:bodyPr/>
                    <a:lstStyle/>
                    <a:p>
                      <a:pPr algn="l">
                        <a:lnSpc>
                          <a:spcPct val="100000"/>
                        </a:lnSpc>
                        <a:spcAft>
                          <a:spcPts val="800"/>
                        </a:spcAft>
                      </a:pPr>
                      <a:r>
                        <a:rPr lang="en-GB" sz="1400">
                          <a:solidFill>
                            <a:schemeClr val="bg1"/>
                          </a:solidFill>
                          <a:effectLst/>
                        </a:rPr>
                        <a:t> </a:t>
                      </a:r>
                      <a:endParaRPr lang="en-GB" sz="140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l">
                        <a:lnSpc>
                          <a:spcPct val="100000"/>
                        </a:lnSpc>
                        <a:spcAft>
                          <a:spcPts val="800"/>
                        </a:spcAft>
                      </a:pPr>
                      <a:r>
                        <a:rPr lang="en-GB" sz="1400">
                          <a:solidFill>
                            <a:schemeClr val="bg1"/>
                          </a:solidFill>
                          <a:effectLst/>
                        </a:rPr>
                        <a:t>3/04/24</a:t>
                      </a:r>
                      <a:endParaRPr lang="en-GB" sz="140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l">
                        <a:lnSpc>
                          <a:spcPct val="100000"/>
                        </a:lnSpc>
                        <a:spcAft>
                          <a:spcPts val="1000"/>
                        </a:spcAft>
                      </a:pPr>
                      <a:r>
                        <a:rPr lang="en-GB" sz="1400" dirty="0">
                          <a:solidFill>
                            <a:schemeClr val="bg1"/>
                          </a:solidFill>
                          <a:effectLst/>
                        </a:rPr>
                        <a:t>Easter Break</a:t>
                      </a:r>
                      <a:endParaRPr lang="en-GB" sz="14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ctr">
                        <a:lnSpc>
                          <a:spcPct val="100000"/>
                        </a:lnSpc>
                        <a:spcAft>
                          <a:spcPts val="800"/>
                        </a:spcAft>
                      </a:pPr>
                      <a:r>
                        <a:rPr lang="en-GB" sz="1400" dirty="0">
                          <a:effectLst/>
                        </a:rPr>
                        <a:t> </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extLst>
                  <a:ext uri="{0D108BD9-81ED-4DB2-BD59-A6C34878D82A}">
                    <a16:rowId xmlns:a16="http://schemas.microsoft.com/office/drawing/2014/main" val="1064723561"/>
                  </a:ext>
                </a:extLst>
              </a:tr>
              <a:tr h="0">
                <a:tc>
                  <a:txBody>
                    <a:bodyPr/>
                    <a:lstStyle/>
                    <a:p>
                      <a:pPr algn="l">
                        <a:lnSpc>
                          <a:spcPct val="100000"/>
                        </a:lnSpc>
                        <a:spcAft>
                          <a:spcPts val="800"/>
                        </a:spcAft>
                      </a:pPr>
                      <a:r>
                        <a:rPr lang="en-GB" sz="1400">
                          <a:solidFill>
                            <a:schemeClr val="bg1"/>
                          </a:solidFill>
                          <a:effectLst/>
                        </a:rPr>
                        <a:t> </a:t>
                      </a:r>
                      <a:endParaRPr lang="en-GB" sz="140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l">
                        <a:lnSpc>
                          <a:spcPct val="100000"/>
                        </a:lnSpc>
                        <a:spcAft>
                          <a:spcPts val="800"/>
                        </a:spcAft>
                      </a:pPr>
                      <a:r>
                        <a:rPr lang="en-GB" sz="1400" dirty="0">
                          <a:solidFill>
                            <a:schemeClr val="bg1"/>
                          </a:solidFill>
                          <a:effectLst/>
                        </a:rPr>
                        <a:t>10/04/24</a:t>
                      </a:r>
                      <a:endParaRPr lang="en-GB" sz="14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l">
                        <a:lnSpc>
                          <a:spcPct val="100000"/>
                        </a:lnSpc>
                        <a:spcAft>
                          <a:spcPts val="1000"/>
                        </a:spcAft>
                      </a:pPr>
                      <a:r>
                        <a:rPr lang="en-GB" sz="1400" dirty="0">
                          <a:solidFill>
                            <a:schemeClr val="bg1"/>
                          </a:solidFill>
                          <a:effectLst/>
                        </a:rPr>
                        <a:t>Easter Break</a:t>
                      </a:r>
                      <a:endParaRPr lang="en-GB" sz="1400" dirty="0">
                        <a:solidFill>
                          <a:schemeClr val="bg1"/>
                        </a:solidFill>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tc>
                  <a:txBody>
                    <a:bodyPr/>
                    <a:lstStyle/>
                    <a:p>
                      <a:pPr algn="ctr">
                        <a:lnSpc>
                          <a:spcPct val="100000"/>
                        </a:lnSpc>
                        <a:spcAft>
                          <a:spcPts val="800"/>
                        </a:spcAft>
                      </a:pPr>
                      <a:r>
                        <a:rPr lang="en-GB" sz="1400" dirty="0">
                          <a:effectLst/>
                        </a:rPr>
                        <a:t> </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solidFill>
                      <a:srgbClr val="002060"/>
                    </a:solidFill>
                  </a:tcPr>
                </a:tc>
                <a:extLst>
                  <a:ext uri="{0D108BD9-81ED-4DB2-BD59-A6C34878D82A}">
                    <a16:rowId xmlns:a16="http://schemas.microsoft.com/office/drawing/2014/main" val="892000516"/>
                  </a:ext>
                </a:extLst>
              </a:tr>
              <a:tr h="0">
                <a:tc>
                  <a:txBody>
                    <a:bodyPr/>
                    <a:lstStyle/>
                    <a:p>
                      <a:pPr algn="l">
                        <a:lnSpc>
                          <a:spcPct val="100000"/>
                        </a:lnSpc>
                        <a:spcAft>
                          <a:spcPts val="800"/>
                        </a:spcAft>
                      </a:pPr>
                      <a:r>
                        <a:rPr lang="en-GB" sz="1400">
                          <a:effectLst/>
                        </a:rPr>
                        <a:t>9</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17/04/24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1000"/>
                        </a:spcAft>
                      </a:pPr>
                      <a:r>
                        <a:rPr lang="en-GB" sz="1400" dirty="0">
                          <a:effectLst/>
                        </a:rPr>
                        <a:t>Habitat Creation</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741657805"/>
                  </a:ext>
                </a:extLst>
              </a:tr>
              <a:tr h="0">
                <a:tc>
                  <a:txBody>
                    <a:bodyPr/>
                    <a:lstStyle/>
                    <a:p>
                      <a:pPr algn="l">
                        <a:lnSpc>
                          <a:spcPct val="100000"/>
                        </a:lnSpc>
                        <a:spcAft>
                          <a:spcPts val="800"/>
                        </a:spcAft>
                      </a:pPr>
                      <a:r>
                        <a:rPr lang="en-GB" sz="1400">
                          <a:effectLst/>
                        </a:rPr>
                        <a:t>10</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24/04/24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1000"/>
                        </a:spcAft>
                      </a:pPr>
                      <a:r>
                        <a:rPr lang="en-GB" sz="1400" dirty="0">
                          <a:effectLst/>
                        </a:rPr>
                        <a:t>Biodiversity on degraded landscapes</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826350766"/>
                  </a:ext>
                </a:extLst>
              </a:tr>
              <a:tr h="0">
                <a:tc>
                  <a:txBody>
                    <a:bodyPr/>
                    <a:lstStyle/>
                    <a:p>
                      <a:pPr algn="l">
                        <a:lnSpc>
                          <a:spcPct val="100000"/>
                        </a:lnSpc>
                        <a:spcAft>
                          <a:spcPts val="800"/>
                        </a:spcAft>
                      </a:pPr>
                      <a:r>
                        <a:rPr lang="en-GB" sz="1400">
                          <a:effectLst/>
                        </a:rPr>
                        <a:t>11</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1/05/24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Course Recap &amp; assignment drop in ‘surgery’</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a:effectLst/>
                        </a:rPr>
                        <a:t>AF</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923540231"/>
                  </a:ext>
                </a:extLst>
              </a:tr>
              <a:tr h="0">
                <a:tc>
                  <a:txBody>
                    <a:bodyPr/>
                    <a:lstStyle/>
                    <a:p>
                      <a:pPr algn="l">
                        <a:lnSpc>
                          <a:spcPct val="100000"/>
                        </a:lnSpc>
                        <a:spcAft>
                          <a:spcPts val="800"/>
                        </a:spcAft>
                      </a:pPr>
                      <a:r>
                        <a:rPr lang="en-GB" sz="1400">
                          <a:effectLst/>
                        </a:rPr>
                        <a:t>12</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a:effectLst/>
                        </a:rPr>
                        <a:t>8/05/24</a:t>
                      </a:r>
                      <a:endParaRPr lang="en-GB" sz="14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l">
                        <a:lnSpc>
                          <a:spcPct val="100000"/>
                        </a:lnSpc>
                        <a:spcAft>
                          <a:spcPts val="800"/>
                        </a:spcAft>
                      </a:pPr>
                      <a:r>
                        <a:rPr lang="en-GB" sz="1400" dirty="0">
                          <a:effectLst/>
                        </a:rPr>
                        <a:t>Assignment Presentation</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a:lnSpc>
                          <a:spcPct val="100000"/>
                        </a:lnSpc>
                        <a:spcAft>
                          <a:spcPts val="800"/>
                        </a:spcAft>
                      </a:pPr>
                      <a:r>
                        <a:rPr lang="en-GB" sz="1400" dirty="0">
                          <a:effectLst/>
                        </a:rPr>
                        <a:t>AF</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625178839"/>
                  </a:ext>
                </a:extLst>
              </a:tr>
            </a:tbl>
          </a:graphicData>
        </a:graphic>
      </p:graphicFrame>
    </p:spTree>
    <p:extLst>
      <p:ext uri="{BB962C8B-B14F-4D97-AF65-F5344CB8AC3E}">
        <p14:creationId xmlns:p14="http://schemas.microsoft.com/office/powerpoint/2010/main" val="2178727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1972" y="990601"/>
            <a:ext cx="7772400" cy="1219199"/>
          </a:xfrm>
        </p:spPr>
        <p:txBody>
          <a:bodyPr>
            <a:noAutofit/>
          </a:bodyPr>
          <a:lstStyle/>
          <a:p>
            <a:pPr algn="ctr"/>
            <a:r>
              <a:rPr lang="en-US" b="1" dirty="0">
                <a:latin typeface="+mn-lt"/>
              </a:rPr>
              <a:t>Habitat Management Plan and Presentation</a:t>
            </a:r>
          </a:p>
        </p:txBody>
      </p:sp>
      <p:sp>
        <p:nvSpPr>
          <p:cNvPr id="3" name="Content Placeholder 2"/>
          <p:cNvSpPr>
            <a:spLocks noGrp="1"/>
          </p:cNvSpPr>
          <p:nvPr>
            <p:ph idx="1"/>
          </p:nvPr>
        </p:nvSpPr>
        <p:spPr>
          <a:xfrm>
            <a:off x="1447800" y="2575216"/>
            <a:ext cx="9677400" cy="3129503"/>
          </a:xfrm>
        </p:spPr>
        <p:txBody>
          <a:bodyPr>
            <a:normAutofit/>
          </a:bodyPr>
          <a:lstStyle/>
          <a:p>
            <a:pPr marL="0" indent="0">
              <a:buNone/>
            </a:pPr>
            <a:r>
              <a:rPr lang="en-GB" sz="1800" dirty="0"/>
              <a:t>This assessment will enable students to produce a riparian management plan for a site of their choice. You should select somewhere that has flooded or is vulnerable to extensive flooding events. This could be a country park, a coastal community, or a rural/urban site which is suffering from the consequences of upland water run-off. This does not have to be a rural location, but the area must have an existing management plan for you to critique and you must be able to access information about flora and fauna, as well as obtain aerial photographs. </a:t>
            </a:r>
            <a:endParaRPr lang="en-US" sz="1800" dirty="0">
              <a:solidFill>
                <a:srgbClr val="FFC000"/>
              </a:solidFill>
            </a:endParaRPr>
          </a:p>
        </p:txBody>
      </p:sp>
      <p:sp>
        <p:nvSpPr>
          <p:cNvPr id="4" name="TextBox 3">
            <a:extLst>
              <a:ext uri="{FF2B5EF4-FFF2-40B4-BE49-F238E27FC236}">
                <a16:creationId xmlns:a16="http://schemas.microsoft.com/office/drawing/2014/main" id="{21F0C61E-D28A-FC45-54EA-66EC2A5C3593}"/>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3</a:t>
            </a:fld>
            <a:endParaRPr lang="en-US" sz="1200" dirty="0"/>
          </a:p>
        </p:txBody>
      </p:sp>
    </p:spTree>
    <p:extLst>
      <p:ext uri="{BB962C8B-B14F-4D97-AF65-F5344CB8AC3E}">
        <p14:creationId xmlns:p14="http://schemas.microsoft.com/office/powerpoint/2010/main" val="12070394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alpha val="35000"/>
          </a:schemeClr>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5278130-DFE0-457B-8698-88DF69019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 name="Rectangle 12">
            <a:extLst>
              <a:ext uri="{FF2B5EF4-FFF2-40B4-BE49-F238E27FC236}">
                <a16:creationId xmlns:a16="http://schemas.microsoft.com/office/drawing/2014/main" id="{2F99531B-1681-4D6E-BECB-18325B33A6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 name="Rectangle 14">
            <a:extLst>
              <a:ext uri="{FF2B5EF4-FFF2-40B4-BE49-F238E27FC236}">
                <a16:creationId xmlns:a16="http://schemas.microsoft.com/office/drawing/2014/main" id="{20344094-430A-400B-804B-910E696A1A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4" y="709375"/>
            <a:ext cx="10713676" cy="5433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53C67DF-7782-4E57-AB9B-F1B4811AD8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43451" y="1248213"/>
            <a:ext cx="5413238" cy="4326335"/>
          </a:xfrm>
          <a:prstGeom prst="rect">
            <a:avLst/>
          </a:prstGeom>
          <a:solidFill>
            <a:schemeClr val="accent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04967" y="675564"/>
            <a:ext cx="3609833" cy="5204085"/>
          </a:xfrm>
        </p:spPr>
        <p:txBody>
          <a:bodyPr>
            <a:normAutofit/>
          </a:bodyPr>
          <a:lstStyle/>
          <a:p>
            <a:r>
              <a:rPr lang="en-US" b="1" dirty="0">
                <a:latin typeface="+mn-lt"/>
              </a:rPr>
              <a:t>Assessment</a:t>
            </a:r>
            <a:endParaRPr lang="en-US" b="1">
              <a:latin typeface="+mn-lt"/>
            </a:endParaRPr>
          </a:p>
        </p:txBody>
      </p:sp>
      <p:cxnSp>
        <p:nvCxnSpPr>
          <p:cNvPr id="19" name="Straight Connector 18">
            <a:extLst>
              <a:ext uri="{FF2B5EF4-FFF2-40B4-BE49-F238E27FC236}">
                <a16:creationId xmlns:a16="http://schemas.microsoft.com/office/drawing/2014/main" id="{B03A5AE3-BD30-455C-842B-7626C8BEF0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365990"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DBECAA5-1F2D-470D-875C-8F2C2CA3E5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18001"/>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3" name="Content Placeholder 2"/>
          <p:cNvSpPr>
            <a:spLocks/>
          </p:cNvSpPr>
          <p:nvPr/>
        </p:nvSpPr>
        <p:spPr>
          <a:xfrm>
            <a:off x="5026323" y="2222360"/>
            <a:ext cx="6339667" cy="2050138"/>
          </a:xfrm>
          <a:prstGeom prst="rect">
            <a:avLst/>
          </a:prstGeom>
        </p:spPr>
        <p:txBody>
          <a:bodyPr>
            <a:normAutofit/>
          </a:bodyPr>
          <a:lstStyle/>
          <a:p>
            <a:pPr defTabSz="594360">
              <a:spcAft>
                <a:spcPts val="600"/>
              </a:spcAft>
            </a:pPr>
            <a:r>
              <a:rPr lang="en-US" sz="2000" kern="1200" dirty="0">
                <a:solidFill>
                  <a:schemeClr val="tx1"/>
                </a:solidFill>
                <a:latin typeface="Arial" panose="020B0604020202020204" pitchFamily="34" charset="0"/>
                <a:cs typeface="Arial" panose="020B0604020202020204" pitchFamily="34" charset="0"/>
              </a:rPr>
              <a:t>Riparian Habitat Management Plan</a:t>
            </a:r>
          </a:p>
          <a:p>
            <a:pPr defTabSz="594360">
              <a:spcAft>
                <a:spcPts val="600"/>
              </a:spcAft>
            </a:pPr>
            <a:r>
              <a:rPr lang="en-US" sz="2000" kern="1200" dirty="0">
                <a:solidFill>
                  <a:schemeClr val="tx1"/>
                </a:solidFill>
                <a:latin typeface="Arial" panose="020B0604020202020204" pitchFamily="34" charset="0"/>
                <a:cs typeface="Arial" panose="020B0604020202020204" pitchFamily="34" charset="0"/>
              </a:rPr>
              <a:t>Due:  08/05/2024</a:t>
            </a:r>
          </a:p>
          <a:p>
            <a:pPr defTabSz="594360">
              <a:spcAft>
                <a:spcPts val="600"/>
              </a:spcAft>
            </a:pPr>
            <a:endParaRPr lang="en-US" sz="1170" kern="1200" dirty="0">
              <a:solidFill>
                <a:schemeClr val="tx1"/>
              </a:solidFill>
              <a:latin typeface="+mn-lt"/>
              <a:ea typeface="+mn-ea"/>
              <a:cs typeface="+mn-cs"/>
            </a:endParaRPr>
          </a:p>
          <a:p>
            <a:pPr algn="ctr" defTabSz="594360">
              <a:spcAft>
                <a:spcPts val="600"/>
              </a:spcAft>
            </a:pPr>
            <a:endParaRPr lang="en-US" sz="1170" kern="1200" dirty="0">
              <a:solidFill>
                <a:schemeClr val="tx1"/>
              </a:solidFill>
              <a:latin typeface="+mn-lt"/>
              <a:ea typeface="+mn-ea"/>
              <a:cs typeface="+mn-cs"/>
            </a:endParaRPr>
          </a:p>
          <a:p>
            <a:pPr>
              <a:spcAft>
                <a:spcPts val="600"/>
              </a:spcAft>
            </a:pPr>
            <a:endParaRPr lang="en-US" dirty="0">
              <a:solidFill>
                <a:srgbClr val="FFC000"/>
              </a:solidFill>
            </a:endParaRPr>
          </a:p>
        </p:txBody>
      </p:sp>
      <p:sp>
        <p:nvSpPr>
          <p:cNvPr id="4" name="TextBox 3">
            <a:extLst>
              <a:ext uri="{FF2B5EF4-FFF2-40B4-BE49-F238E27FC236}">
                <a16:creationId xmlns:a16="http://schemas.microsoft.com/office/drawing/2014/main" id="{21F0C61E-D28A-FC45-54EA-66EC2A5C3593}"/>
              </a:ext>
            </a:extLst>
          </p:cNvPr>
          <p:cNvSpPr txBox="1"/>
          <p:nvPr/>
        </p:nvSpPr>
        <p:spPr>
          <a:xfrm>
            <a:off x="10766966" y="4478908"/>
            <a:ext cx="235962" cy="212366"/>
          </a:xfrm>
          <a:prstGeom prst="rect">
            <a:avLst/>
          </a:prstGeom>
          <a:noFill/>
        </p:spPr>
        <p:txBody>
          <a:bodyPr wrap="none" rtlCol="0">
            <a:spAutoFit/>
          </a:bodyPr>
          <a:lstStyle/>
          <a:p>
            <a:pPr defTabSz="594360">
              <a:spcAft>
                <a:spcPts val="600"/>
              </a:spcAft>
            </a:pPr>
            <a:fld id="{2F8B7DED-8995-7941-9745-9234FFE365FF}" type="slidenum">
              <a:rPr lang="en-US" sz="780" kern="1200">
                <a:solidFill>
                  <a:schemeClr val="tx1"/>
                </a:solidFill>
                <a:latin typeface="+mn-lt"/>
                <a:ea typeface="+mn-ea"/>
                <a:cs typeface="+mn-cs"/>
              </a:rPr>
              <a:pPr defTabSz="594360">
                <a:spcAft>
                  <a:spcPts val="600"/>
                </a:spcAft>
              </a:pPr>
              <a:t>4</a:t>
            </a:fld>
            <a:endParaRPr lang="en-US" sz="1200"/>
          </a:p>
        </p:txBody>
      </p:sp>
      <p:graphicFrame>
        <p:nvGraphicFramePr>
          <p:cNvPr id="5" name="Table 4">
            <a:extLst>
              <a:ext uri="{FF2B5EF4-FFF2-40B4-BE49-F238E27FC236}">
                <a16:creationId xmlns:a16="http://schemas.microsoft.com/office/drawing/2014/main" id="{41D9D707-B69C-8602-EAE4-F884511E566E}"/>
              </a:ext>
            </a:extLst>
          </p:cNvPr>
          <p:cNvGraphicFramePr>
            <a:graphicFrameLocks noGrp="1"/>
          </p:cNvGraphicFramePr>
          <p:nvPr>
            <p:extLst>
              <p:ext uri="{D42A27DB-BD31-4B8C-83A1-F6EECF244321}">
                <p14:modId xmlns:p14="http://schemas.microsoft.com/office/powerpoint/2010/main" val="3613812877"/>
              </p:ext>
            </p:extLst>
          </p:nvPr>
        </p:nvGraphicFramePr>
        <p:xfrm>
          <a:off x="4776730" y="4070124"/>
          <a:ext cx="6238563" cy="637413"/>
        </p:xfrm>
        <a:graphic>
          <a:graphicData uri="http://schemas.openxmlformats.org/drawingml/2006/table">
            <a:tbl>
              <a:tblPr firstRow="1" firstCol="1" bandRow="1">
                <a:tableStyleId>{5C22544A-7EE6-4342-B048-85BDC9FD1C3A}</a:tableStyleId>
              </a:tblPr>
              <a:tblGrid>
                <a:gridCol w="2721067">
                  <a:extLst>
                    <a:ext uri="{9D8B030D-6E8A-4147-A177-3AD203B41FA5}">
                      <a16:colId xmlns:a16="http://schemas.microsoft.com/office/drawing/2014/main" val="2201554773"/>
                    </a:ext>
                  </a:extLst>
                </a:gridCol>
                <a:gridCol w="2214627">
                  <a:extLst>
                    <a:ext uri="{9D8B030D-6E8A-4147-A177-3AD203B41FA5}">
                      <a16:colId xmlns:a16="http://schemas.microsoft.com/office/drawing/2014/main" val="1695475151"/>
                    </a:ext>
                  </a:extLst>
                </a:gridCol>
                <a:gridCol w="1302869">
                  <a:extLst>
                    <a:ext uri="{9D8B030D-6E8A-4147-A177-3AD203B41FA5}">
                      <a16:colId xmlns:a16="http://schemas.microsoft.com/office/drawing/2014/main" val="3533217838"/>
                    </a:ext>
                  </a:extLst>
                </a:gridCol>
              </a:tblGrid>
              <a:tr h="325755">
                <a:tc>
                  <a:txBody>
                    <a:bodyPr/>
                    <a:lstStyle/>
                    <a:p>
                      <a:pPr algn="ctr" fontAlgn="base" hangingPunct="0">
                        <a:lnSpc>
                          <a:spcPct val="107000"/>
                        </a:lnSpc>
                        <a:spcAft>
                          <a:spcPts val="800"/>
                        </a:spcAft>
                      </a:pPr>
                      <a:r>
                        <a:rPr lang="en-GB" sz="2000">
                          <a:effectLst/>
                        </a:rPr>
                        <a:t>Mode of assessment</a:t>
                      </a:r>
                      <a:endParaRPr lang="en-GB" sz="28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fontAlgn="base" hangingPunct="0">
                        <a:lnSpc>
                          <a:spcPct val="107000"/>
                        </a:lnSpc>
                        <a:spcAft>
                          <a:spcPts val="800"/>
                        </a:spcAft>
                      </a:pPr>
                      <a:r>
                        <a:rPr lang="en-GB" sz="2000">
                          <a:effectLst/>
                        </a:rPr>
                        <a:t>Volume</a:t>
                      </a:r>
                      <a:endParaRPr lang="en-GB" sz="28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fontAlgn="base" hangingPunct="0">
                        <a:lnSpc>
                          <a:spcPct val="107000"/>
                        </a:lnSpc>
                        <a:spcAft>
                          <a:spcPts val="800"/>
                        </a:spcAft>
                      </a:pPr>
                      <a:r>
                        <a:rPr lang="en-GB" sz="2000">
                          <a:effectLst/>
                        </a:rPr>
                        <a:t>Weighting</a:t>
                      </a:r>
                      <a:endParaRPr lang="en-GB" sz="28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22188444"/>
                  </a:ext>
                </a:extLst>
              </a:tr>
              <a:tr h="0">
                <a:tc>
                  <a:txBody>
                    <a:bodyPr/>
                    <a:lstStyle/>
                    <a:p>
                      <a:pPr algn="ctr" fontAlgn="base" hangingPunct="0">
                        <a:lnSpc>
                          <a:spcPct val="107000"/>
                        </a:lnSpc>
                        <a:spcAft>
                          <a:spcPts val="800"/>
                        </a:spcAft>
                      </a:pPr>
                      <a:r>
                        <a:rPr lang="en-GB" sz="2000">
                          <a:effectLst/>
                        </a:rPr>
                        <a:t>Report and mapping </a:t>
                      </a:r>
                      <a:endParaRPr lang="en-GB" sz="28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fontAlgn="base" hangingPunct="0">
                        <a:lnSpc>
                          <a:spcPct val="107000"/>
                        </a:lnSpc>
                        <a:spcAft>
                          <a:spcPts val="800"/>
                        </a:spcAft>
                      </a:pPr>
                      <a:r>
                        <a:rPr lang="en-GB" sz="2000">
                          <a:effectLst/>
                        </a:rPr>
                        <a:t>5,000 words</a:t>
                      </a:r>
                      <a:endParaRPr lang="en-GB" sz="280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algn="ctr" fontAlgn="base" hangingPunct="0">
                        <a:lnSpc>
                          <a:spcPct val="107000"/>
                        </a:lnSpc>
                        <a:spcAft>
                          <a:spcPts val="800"/>
                        </a:spcAft>
                      </a:pPr>
                      <a:r>
                        <a:rPr lang="en-GB" sz="2000" dirty="0">
                          <a:effectLst/>
                        </a:rPr>
                        <a:t> 100%</a:t>
                      </a:r>
                      <a:endParaRPr lang="en-GB" sz="2800" dirty="0">
                        <a:effectLst/>
                        <a:latin typeface="Calibri" panose="020F050202020403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4235344631"/>
                  </a:ext>
                </a:extLst>
              </a:tr>
            </a:tbl>
          </a:graphicData>
        </a:graphic>
      </p:graphicFrame>
    </p:spTree>
    <p:extLst>
      <p:ext uri="{BB962C8B-B14F-4D97-AF65-F5344CB8AC3E}">
        <p14:creationId xmlns:p14="http://schemas.microsoft.com/office/powerpoint/2010/main" val="1019674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1972" y="990601"/>
            <a:ext cx="7772400" cy="1219199"/>
          </a:xfrm>
        </p:spPr>
        <p:txBody>
          <a:bodyPr>
            <a:noAutofit/>
          </a:bodyPr>
          <a:lstStyle/>
          <a:p>
            <a:pPr algn="ctr"/>
            <a:r>
              <a:rPr lang="en-US" b="1" dirty="0">
                <a:latin typeface="+mn-lt"/>
              </a:rPr>
              <a:t>Habitat Management Plan and Presentation</a:t>
            </a:r>
          </a:p>
        </p:txBody>
      </p:sp>
      <p:sp>
        <p:nvSpPr>
          <p:cNvPr id="3" name="Content Placeholder 2"/>
          <p:cNvSpPr>
            <a:spLocks noGrp="1"/>
          </p:cNvSpPr>
          <p:nvPr>
            <p:ph idx="1"/>
          </p:nvPr>
        </p:nvSpPr>
        <p:spPr>
          <a:xfrm>
            <a:off x="1447800" y="2575216"/>
            <a:ext cx="9677400" cy="3129503"/>
          </a:xfrm>
        </p:spPr>
        <p:txBody>
          <a:bodyPr>
            <a:normAutofit/>
          </a:bodyPr>
          <a:lstStyle/>
          <a:p>
            <a:r>
              <a:rPr lang="en-GB" sz="1800" dirty="0"/>
              <a:t>Some sites will already be working towards achieving biodiversity targets or building resilience into their site management. </a:t>
            </a:r>
          </a:p>
          <a:p>
            <a:r>
              <a:rPr lang="en-GB" sz="1800" dirty="0"/>
              <a:t>A professionally produced Management Plan should benefit everything from the invertebrates, fish &amp; birds using the watercourse itself, to the inhabitants of the trees lining its banks, and the adjacent meadows and woodlands. </a:t>
            </a:r>
          </a:p>
          <a:p>
            <a:r>
              <a:rPr lang="en-GB" sz="1800" dirty="0"/>
              <a:t>Such improvements are also vital for the wellbeing and safety of local communities and for sustainable economic growth.</a:t>
            </a:r>
          </a:p>
          <a:p>
            <a:r>
              <a:rPr lang="en-GB" sz="1800" dirty="0"/>
              <a:t> Intensive rainfall events are becoming more frequent with climate change and so it is important to build in resilience and allow our landscapes to function effectively in response. </a:t>
            </a:r>
            <a:endParaRPr lang="en-US" sz="1800" dirty="0">
              <a:solidFill>
                <a:srgbClr val="FFC000"/>
              </a:solidFill>
            </a:endParaRPr>
          </a:p>
        </p:txBody>
      </p:sp>
      <p:sp>
        <p:nvSpPr>
          <p:cNvPr id="4" name="TextBox 3">
            <a:extLst>
              <a:ext uri="{FF2B5EF4-FFF2-40B4-BE49-F238E27FC236}">
                <a16:creationId xmlns:a16="http://schemas.microsoft.com/office/drawing/2014/main" id="{21F0C61E-D28A-FC45-54EA-66EC2A5C3593}"/>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5</a:t>
            </a:fld>
            <a:endParaRPr lang="en-US" sz="1200" dirty="0"/>
          </a:p>
        </p:txBody>
      </p:sp>
    </p:spTree>
    <p:extLst>
      <p:ext uri="{BB962C8B-B14F-4D97-AF65-F5344CB8AC3E}">
        <p14:creationId xmlns:p14="http://schemas.microsoft.com/office/powerpoint/2010/main" val="3512815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1972" y="990601"/>
            <a:ext cx="7772400" cy="1219199"/>
          </a:xfrm>
        </p:spPr>
        <p:txBody>
          <a:bodyPr>
            <a:noAutofit/>
          </a:bodyPr>
          <a:lstStyle/>
          <a:p>
            <a:pPr algn="ctr"/>
            <a:r>
              <a:rPr lang="en-US" b="1" dirty="0">
                <a:latin typeface="+mn-lt"/>
              </a:rPr>
              <a:t>Habitat Management Plan and Presentation</a:t>
            </a:r>
          </a:p>
        </p:txBody>
      </p:sp>
      <p:sp>
        <p:nvSpPr>
          <p:cNvPr id="3" name="Content Placeholder 2"/>
          <p:cNvSpPr>
            <a:spLocks noGrp="1"/>
          </p:cNvSpPr>
          <p:nvPr>
            <p:ph idx="1"/>
          </p:nvPr>
        </p:nvSpPr>
        <p:spPr>
          <a:xfrm>
            <a:off x="1447800" y="2575216"/>
            <a:ext cx="9677400" cy="3520784"/>
          </a:xfrm>
        </p:spPr>
        <p:txBody>
          <a:bodyPr>
            <a:normAutofit fontScale="40000" lnSpcReduction="20000"/>
          </a:bodyPr>
          <a:lstStyle/>
          <a:p>
            <a:pPr marL="0" indent="0">
              <a:buNone/>
            </a:pPr>
            <a:r>
              <a:rPr lang="en-GB" sz="4500" dirty="0"/>
              <a:t>The assessment is as follows: </a:t>
            </a:r>
          </a:p>
          <a:p>
            <a:pPr marL="514350" indent="-514350">
              <a:buAutoNum type="arabicPeriod"/>
            </a:pPr>
            <a:r>
              <a:rPr lang="en-GB" sz="4500" dirty="0"/>
              <a:t>Data will be mapped using</a:t>
            </a:r>
            <a:r>
              <a:rPr lang="en-GB" sz="4500" b="1" dirty="0"/>
              <a:t> GIS software</a:t>
            </a:r>
            <a:r>
              <a:rPr lang="en-GB" sz="4500" dirty="0"/>
              <a:t>. Initially you will be introduced to the software and workshops will enable you to evaluate the raw data (provided by yourself or your tutor) which you must then manipulate within the software environment to build your GIS application of the site. </a:t>
            </a:r>
          </a:p>
          <a:p>
            <a:pPr marL="514350" indent="-514350">
              <a:buAutoNum type="arabicPeriod"/>
            </a:pPr>
            <a:r>
              <a:rPr lang="en-GB" sz="4500" dirty="0"/>
              <a:t>Combining the mapping </a:t>
            </a:r>
            <a:r>
              <a:rPr lang="en-GB" sz="4500" b="1" u="sng" dirty="0"/>
              <a:t>and</a:t>
            </a:r>
            <a:r>
              <a:rPr lang="en-GB" sz="4500" dirty="0"/>
              <a:t> information gathered about the site, you will construct an informed review of the current site management and a </a:t>
            </a:r>
            <a:r>
              <a:rPr lang="en-GB" sz="4500" b="1" dirty="0"/>
              <a:t>proposed 10-year plan for that site </a:t>
            </a:r>
            <a:r>
              <a:rPr lang="en-GB" sz="4500" dirty="0"/>
              <a:t>moving forward. You should not simply regurgitate an old habitat management report, although this will prove a useful starting point. Along with the report, “your plan” will be delivered in an illustrated presentation lasting approximately 10 minutes, plus questions. The presentation will enable a snapshot of the priority suggestions featured. </a:t>
            </a:r>
          </a:p>
          <a:p>
            <a:pPr marL="514350" indent="-514350">
              <a:buAutoNum type="arabicPeriod"/>
            </a:pPr>
            <a:r>
              <a:rPr lang="en-GB" sz="4500" dirty="0"/>
              <a:t>As part of that presentation/crit, you will present the experimental maps that you have produced in your chosen GIS software development environment. Present relevant points to highlight your management plan findings. </a:t>
            </a:r>
            <a:endParaRPr lang="en-US" sz="4500" dirty="0"/>
          </a:p>
          <a:p>
            <a:pPr marL="0" indent="0" algn="ctr">
              <a:buNone/>
            </a:pPr>
            <a:endParaRPr lang="en-US" dirty="0"/>
          </a:p>
          <a:p>
            <a:pPr marL="0" indent="0">
              <a:buNone/>
            </a:pPr>
            <a:endParaRPr lang="en-US" dirty="0">
              <a:solidFill>
                <a:srgbClr val="FFC000"/>
              </a:solidFill>
            </a:endParaRPr>
          </a:p>
        </p:txBody>
      </p:sp>
      <p:sp>
        <p:nvSpPr>
          <p:cNvPr id="4" name="TextBox 3">
            <a:extLst>
              <a:ext uri="{FF2B5EF4-FFF2-40B4-BE49-F238E27FC236}">
                <a16:creationId xmlns:a16="http://schemas.microsoft.com/office/drawing/2014/main" id="{21F0C61E-D28A-FC45-54EA-66EC2A5C3593}"/>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6</a:t>
            </a:fld>
            <a:endParaRPr lang="en-US" sz="1200" dirty="0"/>
          </a:p>
        </p:txBody>
      </p:sp>
    </p:spTree>
    <p:extLst>
      <p:ext uri="{BB962C8B-B14F-4D97-AF65-F5344CB8AC3E}">
        <p14:creationId xmlns:p14="http://schemas.microsoft.com/office/powerpoint/2010/main" val="3476567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81402" y="914401"/>
            <a:ext cx="5029199" cy="584775"/>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en-US" sz="3200" b="1" dirty="0"/>
              <a:t>Input: </a:t>
            </a:r>
            <a:r>
              <a:rPr lang="en-US" sz="3200" dirty="0"/>
              <a:t>spatial data</a:t>
            </a:r>
          </a:p>
        </p:txBody>
      </p:sp>
      <p:sp>
        <p:nvSpPr>
          <p:cNvPr id="5" name="TextBox 4"/>
          <p:cNvSpPr txBox="1"/>
          <p:nvPr/>
        </p:nvSpPr>
        <p:spPr>
          <a:xfrm>
            <a:off x="3581401" y="2650461"/>
            <a:ext cx="5029200" cy="156966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en-US" sz="3200" b="1" dirty="0"/>
              <a:t>GIS/Mapping Software: </a:t>
            </a:r>
            <a:r>
              <a:rPr lang="en-US" sz="3200" dirty="0"/>
              <a:t>analysis and data visualization</a:t>
            </a:r>
            <a:endParaRPr lang="en-US" dirty="0"/>
          </a:p>
        </p:txBody>
      </p:sp>
      <p:sp>
        <p:nvSpPr>
          <p:cNvPr id="7" name="TextBox 6"/>
          <p:cNvSpPr txBox="1"/>
          <p:nvPr/>
        </p:nvSpPr>
        <p:spPr>
          <a:xfrm>
            <a:off x="3581402" y="5334001"/>
            <a:ext cx="5029200" cy="584775"/>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en-US" sz="3200" b="1" dirty="0"/>
              <a:t>Output:</a:t>
            </a:r>
            <a:r>
              <a:rPr lang="en-US" sz="3200" dirty="0"/>
              <a:t> new data and maps</a:t>
            </a:r>
          </a:p>
        </p:txBody>
      </p:sp>
      <p:sp>
        <p:nvSpPr>
          <p:cNvPr id="8" name="Down Arrow 7"/>
          <p:cNvSpPr/>
          <p:nvPr/>
        </p:nvSpPr>
        <p:spPr>
          <a:xfrm>
            <a:off x="5829298" y="1547949"/>
            <a:ext cx="457200" cy="1042852"/>
          </a:xfrm>
          <a:prstGeom prst="downArrow">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9" name="Down Arrow 8"/>
          <p:cNvSpPr/>
          <p:nvPr/>
        </p:nvSpPr>
        <p:spPr>
          <a:xfrm>
            <a:off x="5829298" y="4279782"/>
            <a:ext cx="485406" cy="1005445"/>
          </a:xfrm>
          <a:prstGeom prst="downArrow">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extBox 1"/>
          <p:cNvSpPr txBox="1"/>
          <p:nvPr/>
        </p:nvSpPr>
        <p:spPr>
          <a:xfrm rot="20330772">
            <a:off x="7415090" y="3084989"/>
            <a:ext cx="2300781" cy="1405533"/>
          </a:xfrm>
          <a:prstGeom prst="cloud">
            <a:avLst/>
          </a:prstGeom>
          <a:solidFill>
            <a:schemeClr val="bg1"/>
          </a:solidFill>
          <a:ln>
            <a:solidFill>
              <a:schemeClr val="accent2"/>
            </a:solidFill>
          </a:ln>
        </p:spPr>
        <p:txBody>
          <a:bodyPr wrap="square" rtlCol="0">
            <a:spAutoFit/>
          </a:bodyPr>
          <a:lstStyle/>
          <a:p>
            <a:pPr algn="ctr"/>
            <a:r>
              <a:rPr lang="en-US" dirty="0"/>
              <a:t>Does not come with its own data</a:t>
            </a:r>
          </a:p>
        </p:txBody>
      </p:sp>
      <p:sp>
        <p:nvSpPr>
          <p:cNvPr id="10" name="TextBox 9">
            <a:extLst>
              <a:ext uri="{FF2B5EF4-FFF2-40B4-BE49-F238E27FC236}">
                <a16:creationId xmlns:a16="http://schemas.microsoft.com/office/drawing/2014/main" id="{E8047BD9-5E5A-B577-EBE5-0462939BE9AE}"/>
              </a:ext>
            </a:extLst>
          </p:cNvPr>
          <p:cNvSpPr txBox="1"/>
          <p:nvPr/>
        </p:nvSpPr>
        <p:spPr>
          <a:xfrm>
            <a:off x="10210800" y="6019801"/>
            <a:ext cx="263214" cy="276999"/>
          </a:xfrm>
          <a:prstGeom prst="rect">
            <a:avLst/>
          </a:prstGeom>
          <a:noFill/>
        </p:spPr>
        <p:txBody>
          <a:bodyPr wrap="none" rtlCol="0">
            <a:spAutoFit/>
          </a:bodyPr>
          <a:lstStyle/>
          <a:p>
            <a:fld id="{2F8B7DED-8995-7941-9745-9234FFE365FF}" type="slidenum">
              <a:rPr lang="en-US" sz="1200"/>
              <a:t>7</a:t>
            </a:fld>
            <a:endParaRPr lang="en-US" sz="1200" dirty="0"/>
          </a:p>
        </p:txBody>
      </p:sp>
    </p:spTree>
    <p:extLst>
      <p:ext uri="{BB962C8B-B14F-4D97-AF65-F5344CB8AC3E}">
        <p14:creationId xmlns:p14="http://schemas.microsoft.com/office/powerpoint/2010/main" val="3299122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517BC-F877-016B-68CB-99353D3075A6}"/>
              </a:ext>
            </a:extLst>
          </p:cNvPr>
          <p:cNvSpPr>
            <a:spLocks noGrp="1"/>
          </p:cNvSpPr>
          <p:nvPr>
            <p:ph type="title"/>
          </p:nvPr>
        </p:nvSpPr>
        <p:spPr/>
        <p:txBody>
          <a:bodyPr/>
          <a:lstStyle/>
          <a:p>
            <a:r>
              <a:rPr lang="en-GB" dirty="0"/>
              <a:t>Detail!</a:t>
            </a:r>
          </a:p>
        </p:txBody>
      </p:sp>
      <p:sp>
        <p:nvSpPr>
          <p:cNvPr id="3" name="Content Placeholder 2">
            <a:extLst>
              <a:ext uri="{FF2B5EF4-FFF2-40B4-BE49-F238E27FC236}">
                <a16:creationId xmlns:a16="http://schemas.microsoft.com/office/drawing/2014/main" id="{C02982F1-1916-7EF9-2F4D-CE973EFCED3E}"/>
              </a:ext>
            </a:extLst>
          </p:cNvPr>
          <p:cNvSpPr>
            <a:spLocks noGrp="1"/>
          </p:cNvSpPr>
          <p:nvPr>
            <p:ph idx="1"/>
          </p:nvPr>
        </p:nvSpPr>
        <p:spPr/>
        <p:txBody>
          <a:bodyPr/>
          <a:lstStyle/>
          <a:p>
            <a:r>
              <a:rPr lang="en-GB" dirty="0"/>
              <a:t>Habitat Management Plans:</a:t>
            </a:r>
          </a:p>
          <a:p>
            <a:endParaRPr lang="en-GB" dirty="0"/>
          </a:p>
          <a:p>
            <a:r>
              <a:rPr lang="fr-FR" dirty="0">
                <a:hlinkClick r:id="rId2"/>
              </a:rPr>
              <a:t>ACBA7005: Habitat Management Plans (</a:t>
            </a:r>
            <a:r>
              <a:rPr lang="fr-FR" dirty="0" err="1">
                <a:hlinkClick r:id="rId2"/>
              </a:rPr>
              <a:t>Literature</a:t>
            </a:r>
            <a:r>
              <a:rPr lang="fr-FR" dirty="0">
                <a:hlinkClick r:id="rId2"/>
              </a:rPr>
              <a:t>) (uwtsd.ac.uk)</a:t>
            </a:r>
            <a:endParaRPr lang="en-GB" dirty="0"/>
          </a:p>
        </p:txBody>
      </p:sp>
    </p:spTree>
    <p:extLst>
      <p:ext uri="{BB962C8B-B14F-4D97-AF65-F5344CB8AC3E}">
        <p14:creationId xmlns:p14="http://schemas.microsoft.com/office/powerpoint/2010/main" val="191158568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2.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3.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4.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5.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BA7425AE0EEF4C8CB63210978E71A1" ma:contentTypeVersion="10" ma:contentTypeDescription="Create a new document." ma:contentTypeScope="" ma:versionID="f9ec25bb3050f3ed0de119c19e71f297">
  <xsd:schema xmlns:xsd="http://www.w3.org/2001/XMLSchema" xmlns:xs="http://www.w3.org/2001/XMLSchema" xmlns:p="http://schemas.microsoft.com/office/2006/metadata/properties" xmlns:ns3="f0e8b960-763a-4aca-bf45-850f4f98fccd" targetNamespace="http://schemas.microsoft.com/office/2006/metadata/properties" ma:root="true" ma:fieldsID="a4044c01edff354908e1e55ce58e497a" ns3:_="">
    <xsd:import namespace="f0e8b960-763a-4aca-bf45-850f4f98fccd"/>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e8b960-763a-4aca-bf45-850f4f98fc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F4AAA8C-4FF6-47DA-9C47-B7013F7B59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e8b960-763a-4aca-bf45-850f4f98fc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E994389-4A62-4FC1-9A77-E70356029699}">
  <ds:schemaRefs>
    <ds:schemaRef ds:uri="http://schemas.microsoft.com/sharepoint/v3/contenttype/forms"/>
  </ds:schemaRefs>
</ds:datastoreItem>
</file>

<file path=customXml/itemProps3.xml><?xml version="1.0" encoding="utf-8"?>
<ds:datastoreItem xmlns:ds="http://schemas.openxmlformats.org/officeDocument/2006/customXml" ds:itemID="{024EF006-1886-4560-AA86-655CF7EEFF39}">
  <ds:schemaRefs>
    <ds:schemaRef ds:uri="http://purl.org/dc/terms/"/>
    <ds:schemaRef ds:uri="http://www.w3.org/XML/1998/namespace"/>
    <ds:schemaRef ds:uri="http://schemas.microsoft.com/office/infopath/2007/PartnerControls"/>
    <ds:schemaRef ds:uri="http://purl.org/dc/dcmitype/"/>
    <ds:schemaRef ds:uri="f0e8b960-763a-4aca-bf45-850f4f98fccd"/>
    <ds:schemaRef ds:uri="http://schemas.microsoft.com/office/2006/documentManagement/types"/>
    <ds:schemaRef ds:uri="http://schemas.openxmlformats.org/package/2006/metadata/core-properties"/>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80685</TotalTime>
  <Words>797</Words>
  <Application>Microsoft Office PowerPoint</Application>
  <PresentationFormat>Widescreen</PresentationFormat>
  <Paragraphs>130</Paragraphs>
  <Slides>8</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 Course Recap</vt:lpstr>
      <vt:lpstr>Structure</vt:lpstr>
      <vt:lpstr>Habitat Management Plan and Presentation</vt:lpstr>
      <vt:lpstr>Assessment</vt:lpstr>
      <vt:lpstr>Habitat Management Plan and Presentation</vt:lpstr>
      <vt:lpstr>Habitat Management Plan and Presentation</vt:lpstr>
      <vt:lpstr>PowerPoint Presentation</vt:lpstr>
      <vt:lpstr>Detail!</vt:lpstr>
    </vt:vector>
  </TitlesOfParts>
  <Manager/>
  <Company>MIT Libraries</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RES.STR-001 Geographic Information System (GIS) Tutorial, GIS Level 1: Introduction to GIS &amp; Mapping</dc:title>
  <dc:subject/>
  <dc:creator>Alissa Flatley</dc:creator>
  <cp:keywords/>
  <dc:description/>
  <cp:lastModifiedBy>Alissa Flatley</cp:lastModifiedBy>
  <cp:revision>589</cp:revision>
  <cp:lastPrinted>2017-07-18T14:47:41Z</cp:lastPrinted>
  <dcterms:created xsi:type="dcterms:W3CDTF">2011-11-21T20:16:52Z</dcterms:created>
  <dcterms:modified xsi:type="dcterms:W3CDTF">2024-05-01T13:13:58Z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0x010100C6BA7425AE0EEF4C8CB63210978E71A1</vt:lpwstr>
  </property>
</Properties>
</file>