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75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6" r:id="rId34"/>
    <p:sldId id="785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B183"/>
    <a:srgbClr val="4472C4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A752BF-6377-4C30-91C0-CFF1430FC51E}" v="1" dt="2026-02-20T11:47:44.9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166" y="2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0T11:47:46.908" v="3" actId="6549"/>
      <pc:docMkLst>
        <pc:docMk/>
      </pc:docMkLst>
      <pc:sldChg chg="modSp mod">
        <pc:chgData name="Jenifer Prince Devaraj" userId="c3fb109c-09d1-42a6-93f4-69472d709861" providerId="ADAL" clId="{09A26AFE-3578-4143-B1B0-81DF391638B0}" dt="2026-02-20T11:47:46.908" v="3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0T11:47:46.908" v="3" actId="6549"/>
          <ac:spMkLst>
            <pc:docMk/>
            <pc:sldMk cId="3119007398" sldId="719"/>
            <ac:spMk id="3" creationId="{B8D71402-7CBC-DCA2-6899-47998E0C8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as Timer(Course Work)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: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25366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timer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 timer  function using three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3X7-Segment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26026" y="4304651"/>
            <a:ext cx="10651269" cy="1553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09091E-D762-49DF-9E0C-78092B054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451" y="2618184"/>
            <a:ext cx="9192908" cy="1314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1798671" y="4373637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B255A0-2DD7-47F6-81B5-F4DCECB41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706" y="2477897"/>
            <a:ext cx="6677957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2370225"/>
            <a:ext cx="5829728" cy="3586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portc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= display[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4216A7-5306-4395-B080-F32320BD8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669" y="2644624"/>
            <a:ext cx="6382641" cy="199100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47AF84-30F2-4A76-9224-CB9013483F51}"/>
              </a:ext>
            </a:extLst>
          </p:cNvPr>
          <p:cNvSpPr/>
          <p:nvPr/>
        </p:nvSpPr>
        <p:spPr>
          <a:xfrm>
            <a:off x="6407106" y="3610037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6875D1-06C5-498C-8FF4-598A0B8D1466}"/>
              </a:ext>
            </a:extLst>
          </p:cNvPr>
          <p:cNvSpPr/>
          <p:nvPr/>
        </p:nvSpPr>
        <p:spPr>
          <a:xfrm>
            <a:off x="6407105" y="3884436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5F398D-402C-4902-8AEC-4D6D10D5D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45481"/>
            <a:ext cx="6335009" cy="16099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5E857FA-646C-4EE3-B17C-BB0022F5B4D2}"/>
              </a:ext>
            </a:extLst>
          </p:cNvPr>
          <p:cNvSpPr/>
          <p:nvPr/>
        </p:nvSpPr>
        <p:spPr>
          <a:xfrm>
            <a:off x="6096001" y="349605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35428E-7E7E-4F5C-90CA-F3EDA24696A6}"/>
              </a:ext>
            </a:extLst>
          </p:cNvPr>
          <p:cNvSpPr/>
          <p:nvPr/>
        </p:nvSpPr>
        <p:spPr>
          <a:xfrm>
            <a:off x="6096000" y="377045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02D75E-0387-485B-8D6A-A9CC14E1E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351" y="2472619"/>
            <a:ext cx="6287377" cy="16671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168E1BF-1442-49EA-AC9A-51D34AFD8F4D}"/>
              </a:ext>
            </a:extLst>
          </p:cNvPr>
          <p:cNvSpPr/>
          <p:nvPr/>
        </p:nvSpPr>
        <p:spPr>
          <a:xfrm>
            <a:off x="5965672" y="3080689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3F1882-1570-482B-B5E5-EC9A26C0DFE6}"/>
              </a:ext>
            </a:extLst>
          </p:cNvPr>
          <p:cNvSpPr/>
          <p:nvPr/>
        </p:nvSpPr>
        <p:spPr>
          <a:xfrm>
            <a:off x="5965671" y="3355088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FB8D0-319D-4E12-BF62-8B5A9D870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58990"/>
            <a:ext cx="6239746" cy="158137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38DA865-1C7F-4D1F-BFA7-5A3EB915241F}"/>
              </a:ext>
            </a:extLst>
          </p:cNvPr>
          <p:cNvSpPr/>
          <p:nvPr/>
        </p:nvSpPr>
        <p:spPr>
          <a:xfrm>
            <a:off x="6028734" y="338707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04C7EC-A151-41D1-A1CD-FD613F26F558}"/>
              </a:ext>
            </a:extLst>
          </p:cNvPr>
          <p:cNvSpPr/>
          <p:nvPr/>
        </p:nvSpPr>
        <p:spPr>
          <a:xfrm>
            <a:off x="6028733" y="366147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D245D-E234-4672-9FDE-12B2DD0A2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320" y="2371549"/>
            <a:ext cx="6878010" cy="251495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498B684-E141-467D-AE6E-B49C71C790E2}"/>
              </a:ext>
            </a:extLst>
          </p:cNvPr>
          <p:cNvSpPr/>
          <p:nvPr/>
        </p:nvSpPr>
        <p:spPr>
          <a:xfrm>
            <a:off x="5690443" y="3029198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E0DEF-31A3-4FD2-8358-6CD8B7A16190}"/>
              </a:ext>
            </a:extLst>
          </p:cNvPr>
          <p:cNvSpPr/>
          <p:nvPr/>
        </p:nvSpPr>
        <p:spPr>
          <a:xfrm>
            <a:off x="5690442" y="3303597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 – Full Design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74F5328-CC51-4AA2-997D-3C772BA900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30951" y="1691952"/>
            <a:ext cx="7904453" cy="496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7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749</Words>
  <Application>Microsoft Office PowerPoint</Application>
  <PresentationFormat>Widescreen</PresentationFormat>
  <Paragraphs>103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2026-02-20T11:47:48Z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