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1"/>
  </p:notesMasterIdLst>
  <p:sldIdLst>
    <p:sldId id="256" r:id="rId5"/>
    <p:sldId id="281" r:id="rId6"/>
    <p:sldId id="282" r:id="rId7"/>
    <p:sldId id="257" r:id="rId8"/>
    <p:sldId id="286" r:id="rId9"/>
    <p:sldId id="258" r:id="rId10"/>
    <p:sldId id="287" r:id="rId11"/>
    <p:sldId id="288" r:id="rId12"/>
    <p:sldId id="259" r:id="rId13"/>
    <p:sldId id="260" r:id="rId14"/>
    <p:sldId id="279" r:id="rId15"/>
    <p:sldId id="280" r:id="rId16"/>
    <p:sldId id="274" r:id="rId17"/>
    <p:sldId id="276" r:id="rId18"/>
    <p:sldId id="283" r:id="rId19"/>
    <p:sldId id="271" r:id="rId20"/>
    <p:sldId id="289" r:id="rId21"/>
    <p:sldId id="262" r:id="rId22"/>
    <p:sldId id="290" r:id="rId23"/>
    <p:sldId id="291" r:id="rId24"/>
    <p:sldId id="261" r:id="rId25"/>
    <p:sldId id="264" r:id="rId26"/>
    <p:sldId id="265" r:id="rId27"/>
    <p:sldId id="266" r:id="rId28"/>
    <p:sldId id="278" r:id="rId29"/>
    <p:sldId id="273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03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4660"/>
  </p:normalViewPr>
  <p:slideViewPr>
    <p:cSldViewPr snapToGrid="0">
      <p:cViewPr varScale="1">
        <p:scale>
          <a:sx n="65" d="100"/>
          <a:sy n="65" d="100"/>
        </p:scale>
        <p:origin x="73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B02973-6265-4152-A7A0-CFC10363DD2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7EE3F1A-0A90-4821-A93C-CEA3773981C7}">
      <dgm:prSet/>
      <dgm:spPr/>
      <dgm:t>
        <a:bodyPr/>
        <a:lstStyle/>
        <a:p>
          <a:r>
            <a:rPr lang="en-GB"/>
            <a:t>Covered basic referencing – Any questions on that?</a:t>
          </a:r>
          <a:endParaRPr lang="en-US"/>
        </a:p>
      </dgm:t>
    </dgm:pt>
    <dgm:pt modelId="{C9006875-DE67-4963-BE7B-1AC0E21AF1F0}" type="parTrans" cxnId="{648D311E-CE82-4532-9CAB-ED04442CC8AF}">
      <dgm:prSet/>
      <dgm:spPr/>
      <dgm:t>
        <a:bodyPr/>
        <a:lstStyle/>
        <a:p>
          <a:endParaRPr lang="en-US"/>
        </a:p>
      </dgm:t>
    </dgm:pt>
    <dgm:pt modelId="{AAB78EBC-FC53-4825-95F4-9D59FB2D060B}" type="sibTrans" cxnId="{648D311E-CE82-4532-9CAB-ED04442CC8AF}">
      <dgm:prSet/>
      <dgm:spPr/>
      <dgm:t>
        <a:bodyPr/>
        <a:lstStyle/>
        <a:p>
          <a:endParaRPr lang="en-US"/>
        </a:p>
      </dgm:t>
    </dgm:pt>
    <dgm:pt modelId="{B17FB805-D03A-43C1-9D7C-9136143E3662}">
      <dgm:prSet/>
      <dgm:spPr/>
      <dgm:t>
        <a:bodyPr/>
        <a:lstStyle/>
        <a:p>
          <a:r>
            <a:rPr lang="en-GB"/>
            <a:t>Essay structure – Any questions on that?</a:t>
          </a:r>
          <a:endParaRPr lang="en-US"/>
        </a:p>
      </dgm:t>
    </dgm:pt>
    <dgm:pt modelId="{5E937643-2BD3-4C8D-8863-C1646AF0788B}" type="parTrans" cxnId="{8F0DC0D1-DED6-4ABB-B8F2-BD9040EFD990}">
      <dgm:prSet/>
      <dgm:spPr/>
      <dgm:t>
        <a:bodyPr/>
        <a:lstStyle/>
        <a:p>
          <a:endParaRPr lang="en-US"/>
        </a:p>
      </dgm:t>
    </dgm:pt>
    <dgm:pt modelId="{52F8A244-CB59-4C8D-99D1-997F32E5C0BA}" type="sibTrans" cxnId="{8F0DC0D1-DED6-4ABB-B8F2-BD9040EFD990}">
      <dgm:prSet/>
      <dgm:spPr/>
      <dgm:t>
        <a:bodyPr/>
        <a:lstStyle/>
        <a:p>
          <a:endParaRPr lang="en-US"/>
        </a:p>
      </dgm:t>
    </dgm:pt>
    <dgm:pt modelId="{BBFF6A04-2B84-4C9E-B8D7-E6B663AF911F}">
      <dgm:prSet/>
      <dgm:spPr/>
      <dgm:t>
        <a:bodyPr/>
        <a:lstStyle/>
        <a:p>
          <a:r>
            <a:rPr lang="en-GB" dirty="0"/>
            <a:t>Paraphrasing – Any questions on that</a:t>
          </a:r>
          <a:endParaRPr lang="en-US" dirty="0"/>
        </a:p>
      </dgm:t>
    </dgm:pt>
    <dgm:pt modelId="{BF5B9317-80D9-495A-98D7-410556F9283F}" type="parTrans" cxnId="{18B63E2D-A6A7-42AC-82B6-479D5A023F8B}">
      <dgm:prSet/>
      <dgm:spPr/>
      <dgm:t>
        <a:bodyPr/>
        <a:lstStyle/>
        <a:p>
          <a:endParaRPr lang="en-US"/>
        </a:p>
      </dgm:t>
    </dgm:pt>
    <dgm:pt modelId="{95FEF8AB-C34F-4D9C-A2FB-E8848D298368}" type="sibTrans" cxnId="{18B63E2D-A6A7-42AC-82B6-479D5A023F8B}">
      <dgm:prSet/>
      <dgm:spPr/>
      <dgm:t>
        <a:bodyPr/>
        <a:lstStyle/>
        <a:p>
          <a:endParaRPr lang="en-US"/>
        </a:p>
      </dgm:t>
    </dgm:pt>
    <dgm:pt modelId="{751C97AC-EE52-4E02-8247-16F07DB2920B}">
      <dgm:prSet/>
      <dgm:spPr/>
      <dgm:t>
        <a:bodyPr/>
        <a:lstStyle/>
        <a:p>
          <a:r>
            <a:rPr lang="en-GB"/>
            <a:t>Imbedding reference's brief view – Any questions on that?</a:t>
          </a:r>
          <a:endParaRPr lang="en-US"/>
        </a:p>
      </dgm:t>
    </dgm:pt>
    <dgm:pt modelId="{6A79B47A-9262-4D22-8849-F55AE3B83E95}" type="parTrans" cxnId="{42F47F5E-2CC9-4FDB-89A0-362964FB05BC}">
      <dgm:prSet/>
      <dgm:spPr/>
      <dgm:t>
        <a:bodyPr/>
        <a:lstStyle/>
        <a:p>
          <a:endParaRPr lang="en-US"/>
        </a:p>
      </dgm:t>
    </dgm:pt>
    <dgm:pt modelId="{8FDA3AE7-E8F1-41DF-AF0B-E593BE45500A}" type="sibTrans" cxnId="{42F47F5E-2CC9-4FDB-89A0-362964FB05BC}">
      <dgm:prSet/>
      <dgm:spPr/>
      <dgm:t>
        <a:bodyPr/>
        <a:lstStyle/>
        <a:p>
          <a:endParaRPr lang="en-US"/>
        </a:p>
      </dgm:t>
    </dgm:pt>
    <dgm:pt modelId="{B6BAA8E4-AE15-4F36-A0B8-F568542EA96A}">
      <dgm:prSet/>
      <dgm:spPr/>
      <dgm:t>
        <a:bodyPr/>
        <a:lstStyle/>
        <a:p>
          <a:r>
            <a:rPr lang="en-GB"/>
            <a:t>Assignment questions – Any questions on that?</a:t>
          </a:r>
          <a:endParaRPr lang="en-US"/>
        </a:p>
      </dgm:t>
    </dgm:pt>
    <dgm:pt modelId="{AE2708E4-5E96-4B95-9E86-FF927BDB04DC}" type="parTrans" cxnId="{1FC7E4F7-B222-47BE-B64E-C9B3A1C29646}">
      <dgm:prSet/>
      <dgm:spPr/>
      <dgm:t>
        <a:bodyPr/>
        <a:lstStyle/>
        <a:p>
          <a:endParaRPr lang="en-US"/>
        </a:p>
      </dgm:t>
    </dgm:pt>
    <dgm:pt modelId="{D7A8DB05-1F28-466E-9864-5D969477AEAB}" type="sibTrans" cxnId="{1FC7E4F7-B222-47BE-B64E-C9B3A1C29646}">
      <dgm:prSet/>
      <dgm:spPr/>
      <dgm:t>
        <a:bodyPr/>
        <a:lstStyle/>
        <a:p>
          <a:endParaRPr lang="en-US"/>
        </a:p>
      </dgm:t>
    </dgm:pt>
    <dgm:pt modelId="{6576AFD5-177A-4300-9EEF-846BAAC77681}" type="pres">
      <dgm:prSet presAssocID="{49B02973-6265-4152-A7A0-CFC10363DD25}" presName="root" presStyleCnt="0">
        <dgm:presLayoutVars>
          <dgm:dir/>
          <dgm:resizeHandles val="exact"/>
        </dgm:presLayoutVars>
      </dgm:prSet>
      <dgm:spPr/>
    </dgm:pt>
    <dgm:pt modelId="{76A2D05A-CA31-4104-B23A-44F935AEECBB}" type="pres">
      <dgm:prSet presAssocID="{47EE3F1A-0A90-4821-A93C-CEA3773981C7}" presName="compNode" presStyleCnt="0"/>
      <dgm:spPr/>
    </dgm:pt>
    <dgm:pt modelId="{E5B3060C-8EE4-4A3B-9A6F-214FC448B1E9}" type="pres">
      <dgm:prSet presAssocID="{47EE3F1A-0A90-4821-A93C-CEA3773981C7}" presName="bgRect" presStyleLbl="bgShp" presStyleIdx="0" presStyleCnt="5" custLinFactNeighborX="-1145" custLinFactNeighborY="-22669"/>
      <dgm:spPr/>
    </dgm:pt>
    <dgm:pt modelId="{8C9B985E-1F17-4F13-9C15-4F118679280A}" type="pres">
      <dgm:prSet presAssocID="{47EE3F1A-0A90-4821-A93C-CEA3773981C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B0F6CF6-265C-4B9A-A31F-DE92E7EDCAE0}" type="pres">
      <dgm:prSet presAssocID="{47EE3F1A-0A90-4821-A93C-CEA3773981C7}" presName="spaceRect" presStyleCnt="0"/>
      <dgm:spPr/>
    </dgm:pt>
    <dgm:pt modelId="{E16476FE-74DE-4F29-93DF-B0F66EC0A989}" type="pres">
      <dgm:prSet presAssocID="{47EE3F1A-0A90-4821-A93C-CEA3773981C7}" presName="parTx" presStyleLbl="revTx" presStyleIdx="0" presStyleCnt="5">
        <dgm:presLayoutVars>
          <dgm:chMax val="0"/>
          <dgm:chPref val="0"/>
        </dgm:presLayoutVars>
      </dgm:prSet>
      <dgm:spPr/>
    </dgm:pt>
    <dgm:pt modelId="{CF1D2314-97E5-42BD-9CFD-45E7A32089AE}" type="pres">
      <dgm:prSet presAssocID="{AAB78EBC-FC53-4825-95F4-9D59FB2D060B}" presName="sibTrans" presStyleCnt="0"/>
      <dgm:spPr/>
    </dgm:pt>
    <dgm:pt modelId="{C76AE726-584C-4161-8E79-8C1F3CB021FC}" type="pres">
      <dgm:prSet presAssocID="{B17FB805-D03A-43C1-9D7C-9136143E3662}" presName="compNode" presStyleCnt="0"/>
      <dgm:spPr/>
    </dgm:pt>
    <dgm:pt modelId="{2FFAB885-96B9-4981-B949-E36B3EFEB915}" type="pres">
      <dgm:prSet presAssocID="{B17FB805-D03A-43C1-9D7C-9136143E3662}" presName="bgRect" presStyleLbl="bgShp" presStyleIdx="1" presStyleCnt="5"/>
      <dgm:spPr/>
    </dgm:pt>
    <dgm:pt modelId="{6BE5B4C5-9EAD-42D0-9E9D-7885B0C5199C}" type="pres">
      <dgm:prSet presAssocID="{B17FB805-D03A-43C1-9D7C-9136143E366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8401EDB-1678-446D-B43D-CDF75BA32008}" type="pres">
      <dgm:prSet presAssocID="{B17FB805-D03A-43C1-9D7C-9136143E3662}" presName="spaceRect" presStyleCnt="0"/>
      <dgm:spPr/>
    </dgm:pt>
    <dgm:pt modelId="{795AAEDA-E374-4B0D-8283-0710059B9100}" type="pres">
      <dgm:prSet presAssocID="{B17FB805-D03A-43C1-9D7C-9136143E3662}" presName="parTx" presStyleLbl="revTx" presStyleIdx="1" presStyleCnt="5">
        <dgm:presLayoutVars>
          <dgm:chMax val="0"/>
          <dgm:chPref val="0"/>
        </dgm:presLayoutVars>
      </dgm:prSet>
      <dgm:spPr/>
    </dgm:pt>
    <dgm:pt modelId="{B804D96E-3F21-4D5F-B5DC-406E5B9B366C}" type="pres">
      <dgm:prSet presAssocID="{52F8A244-CB59-4C8D-99D1-997F32E5C0BA}" presName="sibTrans" presStyleCnt="0"/>
      <dgm:spPr/>
    </dgm:pt>
    <dgm:pt modelId="{D83E0A0D-8A6A-483E-A755-A42F14177DAD}" type="pres">
      <dgm:prSet presAssocID="{BBFF6A04-2B84-4C9E-B8D7-E6B663AF911F}" presName="compNode" presStyleCnt="0"/>
      <dgm:spPr/>
    </dgm:pt>
    <dgm:pt modelId="{13023548-BAF0-496C-9CC4-CE58AA7DFFE2}" type="pres">
      <dgm:prSet presAssocID="{BBFF6A04-2B84-4C9E-B8D7-E6B663AF911F}" presName="bgRect" presStyleLbl="bgShp" presStyleIdx="2" presStyleCnt="5"/>
      <dgm:spPr/>
    </dgm:pt>
    <dgm:pt modelId="{E2CB9AB4-94D3-4E50-8B1E-E0A7DD4B1E9D}" type="pres">
      <dgm:prSet presAssocID="{BBFF6A04-2B84-4C9E-B8D7-E6B663AF911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EE854C58-20A3-49E9-8FE9-2928860A1FE1}" type="pres">
      <dgm:prSet presAssocID="{BBFF6A04-2B84-4C9E-B8D7-E6B663AF911F}" presName="spaceRect" presStyleCnt="0"/>
      <dgm:spPr/>
    </dgm:pt>
    <dgm:pt modelId="{4E902733-5C59-43CB-8427-F8E7BE2EB712}" type="pres">
      <dgm:prSet presAssocID="{BBFF6A04-2B84-4C9E-B8D7-E6B663AF911F}" presName="parTx" presStyleLbl="revTx" presStyleIdx="2" presStyleCnt="5">
        <dgm:presLayoutVars>
          <dgm:chMax val="0"/>
          <dgm:chPref val="0"/>
        </dgm:presLayoutVars>
      </dgm:prSet>
      <dgm:spPr/>
    </dgm:pt>
    <dgm:pt modelId="{C88C22B8-17D6-40FB-B44D-C769CA1E559B}" type="pres">
      <dgm:prSet presAssocID="{95FEF8AB-C34F-4D9C-A2FB-E8848D298368}" presName="sibTrans" presStyleCnt="0"/>
      <dgm:spPr/>
    </dgm:pt>
    <dgm:pt modelId="{C993F7C2-FCB3-4215-B735-D87D456396F7}" type="pres">
      <dgm:prSet presAssocID="{751C97AC-EE52-4E02-8247-16F07DB2920B}" presName="compNode" presStyleCnt="0"/>
      <dgm:spPr/>
    </dgm:pt>
    <dgm:pt modelId="{A31FF28C-E020-4D23-B8E4-3FC4865543B2}" type="pres">
      <dgm:prSet presAssocID="{751C97AC-EE52-4E02-8247-16F07DB2920B}" presName="bgRect" presStyleLbl="bgShp" presStyleIdx="3" presStyleCnt="5"/>
      <dgm:spPr/>
    </dgm:pt>
    <dgm:pt modelId="{B84BD08B-7098-40C7-8CED-2080045490AB}" type="pres">
      <dgm:prSet presAssocID="{751C97AC-EE52-4E02-8247-16F07DB2920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C77F878-E137-4451-92C7-5DAD5ED42A86}" type="pres">
      <dgm:prSet presAssocID="{751C97AC-EE52-4E02-8247-16F07DB2920B}" presName="spaceRect" presStyleCnt="0"/>
      <dgm:spPr/>
    </dgm:pt>
    <dgm:pt modelId="{26608D43-7C12-4EC5-BB56-6D123565588E}" type="pres">
      <dgm:prSet presAssocID="{751C97AC-EE52-4E02-8247-16F07DB2920B}" presName="parTx" presStyleLbl="revTx" presStyleIdx="3" presStyleCnt="5">
        <dgm:presLayoutVars>
          <dgm:chMax val="0"/>
          <dgm:chPref val="0"/>
        </dgm:presLayoutVars>
      </dgm:prSet>
      <dgm:spPr/>
    </dgm:pt>
    <dgm:pt modelId="{0C56C77D-B89B-4E29-AA26-5193BA8733BF}" type="pres">
      <dgm:prSet presAssocID="{8FDA3AE7-E8F1-41DF-AF0B-E593BE45500A}" presName="sibTrans" presStyleCnt="0"/>
      <dgm:spPr/>
    </dgm:pt>
    <dgm:pt modelId="{66DE244C-9CF7-4D7D-9BA4-1C539307495C}" type="pres">
      <dgm:prSet presAssocID="{B6BAA8E4-AE15-4F36-A0B8-F568542EA96A}" presName="compNode" presStyleCnt="0"/>
      <dgm:spPr/>
    </dgm:pt>
    <dgm:pt modelId="{1964AAE5-5B1E-44A5-85EE-417C2747EB24}" type="pres">
      <dgm:prSet presAssocID="{B6BAA8E4-AE15-4F36-A0B8-F568542EA96A}" presName="bgRect" presStyleLbl="bgShp" presStyleIdx="4" presStyleCnt="5"/>
      <dgm:spPr/>
    </dgm:pt>
    <dgm:pt modelId="{38494C19-9182-4B65-B5B7-605103F3D9B3}" type="pres">
      <dgm:prSet presAssocID="{B6BAA8E4-AE15-4F36-A0B8-F568542EA96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9828602E-43C2-4612-B7DA-74F738243115}" type="pres">
      <dgm:prSet presAssocID="{B6BAA8E4-AE15-4F36-A0B8-F568542EA96A}" presName="spaceRect" presStyleCnt="0"/>
      <dgm:spPr/>
    </dgm:pt>
    <dgm:pt modelId="{5C38CDE4-7A24-4E33-99FF-9049FD650C5F}" type="pres">
      <dgm:prSet presAssocID="{B6BAA8E4-AE15-4F36-A0B8-F568542EA96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48D311E-CE82-4532-9CAB-ED04442CC8AF}" srcId="{49B02973-6265-4152-A7A0-CFC10363DD25}" destId="{47EE3F1A-0A90-4821-A93C-CEA3773981C7}" srcOrd="0" destOrd="0" parTransId="{C9006875-DE67-4963-BE7B-1AC0E21AF1F0}" sibTransId="{AAB78EBC-FC53-4825-95F4-9D59FB2D060B}"/>
    <dgm:cxn modelId="{18B63E2D-A6A7-42AC-82B6-479D5A023F8B}" srcId="{49B02973-6265-4152-A7A0-CFC10363DD25}" destId="{BBFF6A04-2B84-4C9E-B8D7-E6B663AF911F}" srcOrd="2" destOrd="0" parTransId="{BF5B9317-80D9-495A-98D7-410556F9283F}" sibTransId="{95FEF8AB-C34F-4D9C-A2FB-E8848D298368}"/>
    <dgm:cxn modelId="{42F47F5E-2CC9-4FDB-89A0-362964FB05BC}" srcId="{49B02973-6265-4152-A7A0-CFC10363DD25}" destId="{751C97AC-EE52-4E02-8247-16F07DB2920B}" srcOrd="3" destOrd="0" parTransId="{6A79B47A-9262-4D22-8849-F55AE3B83E95}" sibTransId="{8FDA3AE7-E8F1-41DF-AF0B-E593BE45500A}"/>
    <dgm:cxn modelId="{6DA73B7B-9217-4CB3-BFD7-AAB790D58F3F}" type="presOf" srcId="{49B02973-6265-4152-A7A0-CFC10363DD25}" destId="{6576AFD5-177A-4300-9EEF-846BAAC77681}" srcOrd="0" destOrd="0" presId="urn:microsoft.com/office/officeart/2018/2/layout/IconVerticalSolidList"/>
    <dgm:cxn modelId="{3BA69882-5F1D-4F7A-9202-D0F90823A135}" type="presOf" srcId="{BBFF6A04-2B84-4C9E-B8D7-E6B663AF911F}" destId="{4E902733-5C59-43CB-8427-F8E7BE2EB712}" srcOrd="0" destOrd="0" presId="urn:microsoft.com/office/officeart/2018/2/layout/IconVerticalSolidList"/>
    <dgm:cxn modelId="{41956085-4643-4454-9804-6E8754BF0F52}" type="presOf" srcId="{751C97AC-EE52-4E02-8247-16F07DB2920B}" destId="{26608D43-7C12-4EC5-BB56-6D123565588E}" srcOrd="0" destOrd="0" presId="urn:microsoft.com/office/officeart/2018/2/layout/IconVerticalSolidList"/>
    <dgm:cxn modelId="{07878A86-CD49-4611-8153-FB48BB669659}" type="presOf" srcId="{B17FB805-D03A-43C1-9D7C-9136143E3662}" destId="{795AAEDA-E374-4B0D-8283-0710059B9100}" srcOrd="0" destOrd="0" presId="urn:microsoft.com/office/officeart/2018/2/layout/IconVerticalSolidList"/>
    <dgm:cxn modelId="{372CC9CF-4A10-40FA-8FD4-481BDF5E2735}" type="presOf" srcId="{47EE3F1A-0A90-4821-A93C-CEA3773981C7}" destId="{E16476FE-74DE-4F29-93DF-B0F66EC0A989}" srcOrd="0" destOrd="0" presId="urn:microsoft.com/office/officeart/2018/2/layout/IconVerticalSolidList"/>
    <dgm:cxn modelId="{8F0DC0D1-DED6-4ABB-B8F2-BD9040EFD990}" srcId="{49B02973-6265-4152-A7A0-CFC10363DD25}" destId="{B17FB805-D03A-43C1-9D7C-9136143E3662}" srcOrd="1" destOrd="0" parTransId="{5E937643-2BD3-4C8D-8863-C1646AF0788B}" sibTransId="{52F8A244-CB59-4C8D-99D1-997F32E5C0BA}"/>
    <dgm:cxn modelId="{833BEFDB-3DD2-4A23-A411-E96CC8402AB7}" type="presOf" srcId="{B6BAA8E4-AE15-4F36-A0B8-F568542EA96A}" destId="{5C38CDE4-7A24-4E33-99FF-9049FD650C5F}" srcOrd="0" destOrd="0" presId="urn:microsoft.com/office/officeart/2018/2/layout/IconVerticalSolidList"/>
    <dgm:cxn modelId="{1FC7E4F7-B222-47BE-B64E-C9B3A1C29646}" srcId="{49B02973-6265-4152-A7A0-CFC10363DD25}" destId="{B6BAA8E4-AE15-4F36-A0B8-F568542EA96A}" srcOrd="4" destOrd="0" parTransId="{AE2708E4-5E96-4B95-9E86-FF927BDB04DC}" sibTransId="{D7A8DB05-1F28-466E-9864-5D969477AEAB}"/>
    <dgm:cxn modelId="{0DBA8152-DC88-4B89-B185-7CDBF965AB1F}" type="presParOf" srcId="{6576AFD5-177A-4300-9EEF-846BAAC77681}" destId="{76A2D05A-CA31-4104-B23A-44F935AEECBB}" srcOrd="0" destOrd="0" presId="urn:microsoft.com/office/officeart/2018/2/layout/IconVerticalSolidList"/>
    <dgm:cxn modelId="{DF93BDA6-F676-4C14-B605-A50C79C71FD9}" type="presParOf" srcId="{76A2D05A-CA31-4104-B23A-44F935AEECBB}" destId="{E5B3060C-8EE4-4A3B-9A6F-214FC448B1E9}" srcOrd="0" destOrd="0" presId="urn:microsoft.com/office/officeart/2018/2/layout/IconVerticalSolidList"/>
    <dgm:cxn modelId="{6D6F2818-7DDA-49C3-B1D1-FFFFE2788379}" type="presParOf" srcId="{76A2D05A-CA31-4104-B23A-44F935AEECBB}" destId="{8C9B985E-1F17-4F13-9C15-4F118679280A}" srcOrd="1" destOrd="0" presId="urn:microsoft.com/office/officeart/2018/2/layout/IconVerticalSolidList"/>
    <dgm:cxn modelId="{E8913B7E-3971-4904-8399-A0CD278E1BE6}" type="presParOf" srcId="{76A2D05A-CA31-4104-B23A-44F935AEECBB}" destId="{FB0F6CF6-265C-4B9A-A31F-DE92E7EDCAE0}" srcOrd="2" destOrd="0" presId="urn:microsoft.com/office/officeart/2018/2/layout/IconVerticalSolidList"/>
    <dgm:cxn modelId="{E8383ADF-4793-4B83-8108-8523EFAFB18F}" type="presParOf" srcId="{76A2D05A-CA31-4104-B23A-44F935AEECBB}" destId="{E16476FE-74DE-4F29-93DF-B0F66EC0A989}" srcOrd="3" destOrd="0" presId="urn:microsoft.com/office/officeart/2018/2/layout/IconVerticalSolidList"/>
    <dgm:cxn modelId="{1E4C8EC0-0504-4128-B223-2D4DC3705F6A}" type="presParOf" srcId="{6576AFD5-177A-4300-9EEF-846BAAC77681}" destId="{CF1D2314-97E5-42BD-9CFD-45E7A32089AE}" srcOrd="1" destOrd="0" presId="urn:microsoft.com/office/officeart/2018/2/layout/IconVerticalSolidList"/>
    <dgm:cxn modelId="{20195851-3A79-4494-BCFC-79E06C465056}" type="presParOf" srcId="{6576AFD5-177A-4300-9EEF-846BAAC77681}" destId="{C76AE726-584C-4161-8E79-8C1F3CB021FC}" srcOrd="2" destOrd="0" presId="urn:microsoft.com/office/officeart/2018/2/layout/IconVerticalSolidList"/>
    <dgm:cxn modelId="{C2FDD254-AF83-402A-915B-C70963E47E41}" type="presParOf" srcId="{C76AE726-584C-4161-8E79-8C1F3CB021FC}" destId="{2FFAB885-96B9-4981-B949-E36B3EFEB915}" srcOrd="0" destOrd="0" presId="urn:microsoft.com/office/officeart/2018/2/layout/IconVerticalSolidList"/>
    <dgm:cxn modelId="{0150B255-13BB-4505-9740-1759E013ADE8}" type="presParOf" srcId="{C76AE726-584C-4161-8E79-8C1F3CB021FC}" destId="{6BE5B4C5-9EAD-42D0-9E9D-7885B0C5199C}" srcOrd="1" destOrd="0" presId="urn:microsoft.com/office/officeart/2018/2/layout/IconVerticalSolidList"/>
    <dgm:cxn modelId="{1FA5FEBB-F2B7-4E05-BEB2-A7210A8F48D3}" type="presParOf" srcId="{C76AE726-584C-4161-8E79-8C1F3CB021FC}" destId="{28401EDB-1678-446D-B43D-CDF75BA32008}" srcOrd="2" destOrd="0" presId="urn:microsoft.com/office/officeart/2018/2/layout/IconVerticalSolidList"/>
    <dgm:cxn modelId="{558F8DEB-9476-4F0B-B4B2-3B77CF19F248}" type="presParOf" srcId="{C76AE726-584C-4161-8E79-8C1F3CB021FC}" destId="{795AAEDA-E374-4B0D-8283-0710059B9100}" srcOrd="3" destOrd="0" presId="urn:microsoft.com/office/officeart/2018/2/layout/IconVerticalSolidList"/>
    <dgm:cxn modelId="{56953905-082B-485D-8879-4C68C470FB17}" type="presParOf" srcId="{6576AFD5-177A-4300-9EEF-846BAAC77681}" destId="{B804D96E-3F21-4D5F-B5DC-406E5B9B366C}" srcOrd="3" destOrd="0" presId="urn:microsoft.com/office/officeart/2018/2/layout/IconVerticalSolidList"/>
    <dgm:cxn modelId="{87F8E735-7717-4708-8DC5-ABDD8068B9DE}" type="presParOf" srcId="{6576AFD5-177A-4300-9EEF-846BAAC77681}" destId="{D83E0A0D-8A6A-483E-A755-A42F14177DAD}" srcOrd="4" destOrd="0" presId="urn:microsoft.com/office/officeart/2018/2/layout/IconVerticalSolidList"/>
    <dgm:cxn modelId="{29917227-2343-48B7-B732-A19A6727BB62}" type="presParOf" srcId="{D83E0A0D-8A6A-483E-A755-A42F14177DAD}" destId="{13023548-BAF0-496C-9CC4-CE58AA7DFFE2}" srcOrd="0" destOrd="0" presId="urn:microsoft.com/office/officeart/2018/2/layout/IconVerticalSolidList"/>
    <dgm:cxn modelId="{CED4E0F2-DC54-4838-9D26-C0C93CD0D4AC}" type="presParOf" srcId="{D83E0A0D-8A6A-483E-A755-A42F14177DAD}" destId="{E2CB9AB4-94D3-4E50-8B1E-E0A7DD4B1E9D}" srcOrd="1" destOrd="0" presId="urn:microsoft.com/office/officeart/2018/2/layout/IconVerticalSolidList"/>
    <dgm:cxn modelId="{6833EEB6-F18F-468B-B21A-824446CEFBDF}" type="presParOf" srcId="{D83E0A0D-8A6A-483E-A755-A42F14177DAD}" destId="{EE854C58-20A3-49E9-8FE9-2928860A1FE1}" srcOrd="2" destOrd="0" presId="urn:microsoft.com/office/officeart/2018/2/layout/IconVerticalSolidList"/>
    <dgm:cxn modelId="{25B0F5AC-4DA2-4064-AAC2-1854E27E3801}" type="presParOf" srcId="{D83E0A0D-8A6A-483E-A755-A42F14177DAD}" destId="{4E902733-5C59-43CB-8427-F8E7BE2EB712}" srcOrd="3" destOrd="0" presId="urn:microsoft.com/office/officeart/2018/2/layout/IconVerticalSolidList"/>
    <dgm:cxn modelId="{F43A91EB-4D4D-46AE-8697-08B4F1DF9D79}" type="presParOf" srcId="{6576AFD5-177A-4300-9EEF-846BAAC77681}" destId="{C88C22B8-17D6-40FB-B44D-C769CA1E559B}" srcOrd="5" destOrd="0" presId="urn:microsoft.com/office/officeart/2018/2/layout/IconVerticalSolidList"/>
    <dgm:cxn modelId="{AF8AFF97-6CD0-48A3-8674-B045A5112192}" type="presParOf" srcId="{6576AFD5-177A-4300-9EEF-846BAAC77681}" destId="{C993F7C2-FCB3-4215-B735-D87D456396F7}" srcOrd="6" destOrd="0" presId="urn:microsoft.com/office/officeart/2018/2/layout/IconVerticalSolidList"/>
    <dgm:cxn modelId="{455527F1-108C-47C7-A5D4-EA462EEB449A}" type="presParOf" srcId="{C993F7C2-FCB3-4215-B735-D87D456396F7}" destId="{A31FF28C-E020-4D23-B8E4-3FC4865543B2}" srcOrd="0" destOrd="0" presId="urn:microsoft.com/office/officeart/2018/2/layout/IconVerticalSolidList"/>
    <dgm:cxn modelId="{9CFABA6A-64F5-40B0-9E2E-CF5112236763}" type="presParOf" srcId="{C993F7C2-FCB3-4215-B735-D87D456396F7}" destId="{B84BD08B-7098-40C7-8CED-2080045490AB}" srcOrd="1" destOrd="0" presId="urn:microsoft.com/office/officeart/2018/2/layout/IconVerticalSolidList"/>
    <dgm:cxn modelId="{11044C93-E600-412D-BAAA-539200721D2D}" type="presParOf" srcId="{C993F7C2-FCB3-4215-B735-D87D456396F7}" destId="{EC77F878-E137-4451-92C7-5DAD5ED42A86}" srcOrd="2" destOrd="0" presId="urn:microsoft.com/office/officeart/2018/2/layout/IconVerticalSolidList"/>
    <dgm:cxn modelId="{CF0274FA-FB25-4C5F-A042-251CB863C4C9}" type="presParOf" srcId="{C993F7C2-FCB3-4215-B735-D87D456396F7}" destId="{26608D43-7C12-4EC5-BB56-6D123565588E}" srcOrd="3" destOrd="0" presId="urn:microsoft.com/office/officeart/2018/2/layout/IconVerticalSolidList"/>
    <dgm:cxn modelId="{B4AC64C4-A824-4653-A8F1-FB7755D0E521}" type="presParOf" srcId="{6576AFD5-177A-4300-9EEF-846BAAC77681}" destId="{0C56C77D-B89B-4E29-AA26-5193BA8733BF}" srcOrd="7" destOrd="0" presId="urn:microsoft.com/office/officeart/2018/2/layout/IconVerticalSolidList"/>
    <dgm:cxn modelId="{C45B1012-1B03-4BAF-B7CB-006413689513}" type="presParOf" srcId="{6576AFD5-177A-4300-9EEF-846BAAC77681}" destId="{66DE244C-9CF7-4D7D-9BA4-1C539307495C}" srcOrd="8" destOrd="0" presId="urn:microsoft.com/office/officeart/2018/2/layout/IconVerticalSolidList"/>
    <dgm:cxn modelId="{A7E9538A-2AB0-4454-9EB9-F156ADE99D2C}" type="presParOf" srcId="{66DE244C-9CF7-4D7D-9BA4-1C539307495C}" destId="{1964AAE5-5B1E-44A5-85EE-417C2747EB24}" srcOrd="0" destOrd="0" presId="urn:microsoft.com/office/officeart/2018/2/layout/IconVerticalSolidList"/>
    <dgm:cxn modelId="{9DDFFA58-25C9-4607-9DD1-FE11C8E2FC05}" type="presParOf" srcId="{66DE244C-9CF7-4D7D-9BA4-1C539307495C}" destId="{38494C19-9182-4B65-B5B7-605103F3D9B3}" srcOrd="1" destOrd="0" presId="urn:microsoft.com/office/officeart/2018/2/layout/IconVerticalSolidList"/>
    <dgm:cxn modelId="{B810E0FE-5317-4F43-B729-8A42CAAD1893}" type="presParOf" srcId="{66DE244C-9CF7-4D7D-9BA4-1C539307495C}" destId="{9828602E-43C2-4612-B7DA-74F738243115}" srcOrd="2" destOrd="0" presId="urn:microsoft.com/office/officeart/2018/2/layout/IconVerticalSolidList"/>
    <dgm:cxn modelId="{910FD305-5ECB-4424-98B0-BCA3ECCABDFE}" type="presParOf" srcId="{66DE244C-9CF7-4D7D-9BA4-1C539307495C}" destId="{5C38CDE4-7A24-4E33-99FF-9049FD650C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4D44E1-481F-4730-B65E-54AF44C78DE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E706E5A-E979-4FC0-A9E9-E28B621960F9}">
      <dgm:prSet/>
      <dgm:spPr/>
      <dgm:t>
        <a:bodyPr/>
        <a:lstStyle/>
        <a:p>
          <a:r>
            <a:rPr lang="en-GB"/>
            <a:t>Have a look at Harvard referencing guide 1.5</a:t>
          </a:r>
          <a:endParaRPr lang="en-US"/>
        </a:p>
      </dgm:t>
    </dgm:pt>
    <dgm:pt modelId="{6B13BB32-0B2B-4A14-A3C7-74F86FBBCB4D}" type="parTrans" cxnId="{0AF7EFA6-E3C9-4A8E-92B7-BF5E4CAE117E}">
      <dgm:prSet/>
      <dgm:spPr/>
      <dgm:t>
        <a:bodyPr/>
        <a:lstStyle/>
        <a:p>
          <a:endParaRPr lang="en-US"/>
        </a:p>
      </dgm:t>
    </dgm:pt>
    <dgm:pt modelId="{87F2EAF9-E8B8-4072-ACE6-7631EA71F227}" type="sibTrans" cxnId="{0AF7EFA6-E3C9-4A8E-92B7-BF5E4CAE117E}">
      <dgm:prSet/>
      <dgm:spPr/>
      <dgm:t>
        <a:bodyPr/>
        <a:lstStyle/>
        <a:p>
          <a:endParaRPr lang="en-US"/>
        </a:p>
      </dgm:t>
    </dgm:pt>
    <dgm:pt modelId="{0A9888FA-4D84-4F1F-8E25-1F3600334DA9}">
      <dgm:prSet/>
      <dgm:spPr/>
      <dgm:t>
        <a:bodyPr/>
        <a:lstStyle/>
        <a:p>
          <a:r>
            <a:rPr lang="en-GB"/>
            <a:t>Takle the Father Christmas essay</a:t>
          </a:r>
          <a:endParaRPr lang="en-US"/>
        </a:p>
      </dgm:t>
    </dgm:pt>
    <dgm:pt modelId="{32D8F7B5-1050-47F8-9A28-C928E33EC917}" type="parTrans" cxnId="{5D06EF3C-E536-49FE-B1E7-F54D3F40998F}">
      <dgm:prSet/>
      <dgm:spPr/>
      <dgm:t>
        <a:bodyPr/>
        <a:lstStyle/>
        <a:p>
          <a:endParaRPr lang="en-US"/>
        </a:p>
      </dgm:t>
    </dgm:pt>
    <dgm:pt modelId="{14E838AC-B4AA-4FAB-82BC-997095283848}" type="sibTrans" cxnId="{5D06EF3C-E536-49FE-B1E7-F54D3F40998F}">
      <dgm:prSet/>
      <dgm:spPr/>
      <dgm:t>
        <a:bodyPr/>
        <a:lstStyle/>
        <a:p>
          <a:endParaRPr lang="en-US"/>
        </a:p>
      </dgm:t>
    </dgm:pt>
    <dgm:pt modelId="{8AAD6A97-3E5C-4DD3-BB33-223F265AC0E3}">
      <dgm:prSet/>
      <dgm:spPr/>
      <dgm:t>
        <a:bodyPr/>
        <a:lstStyle/>
        <a:p>
          <a:r>
            <a:rPr lang="en-GB"/>
            <a:t>Academic posters</a:t>
          </a:r>
          <a:endParaRPr lang="en-US"/>
        </a:p>
      </dgm:t>
    </dgm:pt>
    <dgm:pt modelId="{BE8086EF-4FDE-443F-B257-AC21DAA24F7E}" type="parTrans" cxnId="{5A64D1E6-0EE2-4839-88CB-3D7CEB132B2A}">
      <dgm:prSet/>
      <dgm:spPr/>
      <dgm:t>
        <a:bodyPr/>
        <a:lstStyle/>
        <a:p>
          <a:endParaRPr lang="en-US"/>
        </a:p>
      </dgm:t>
    </dgm:pt>
    <dgm:pt modelId="{70D9EA24-AB40-445C-AB3C-E19EB2A7E53A}" type="sibTrans" cxnId="{5A64D1E6-0EE2-4839-88CB-3D7CEB132B2A}">
      <dgm:prSet/>
      <dgm:spPr/>
      <dgm:t>
        <a:bodyPr/>
        <a:lstStyle/>
        <a:p>
          <a:endParaRPr lang="en-US"/>
        </a:p>
      </dgm:t>
    </dgm:pt>
    <dgm:pt modelId="{1F6858E5-5538-4FDF-84AD-AC075E0D5DD0}">
      <dgm:prSet/>
      <dgm:spPr/>
      <dgm:t>
        <a:bodyPr/>
        <a:lstStyle/>
        <a:p>
          <a:r>
            <a:rPr lang="en-GB"/>
            <a:t>Presentations</a:t>
          </a:r>
          <a:endParaRPr lang="en-US"/>
        </a:p>
      </dgm:t>
    </dgm:pt>
    <dgm:pt modelId="{80867A3C-B310-4539-A330-161F40D3ECE5}" type="parTrans" cxnId="{FFB0008B-F873-4276-8453-163B060BEE61}">
      <dgm:prSet/>
      <dgm:spPr/>
      <dgm:t>
        <a:bodyPr/>
        <a:lstStyle/>
        <a:p>
          <a:endParaRPr lang="en-US"/>
        </a:p>
      </dgm:t>
    </dgm:pt>
    <dgm:pt modelId="{D4942A40-CE01-44C4-B025-FA0CC5F334AA}" type="sibTrans" cxnId="{FFB0008B-F873-4276-8453-163B060BEE61}">
      <dgm:prSet/>
      <dgm:spPr/>
      <dgm:t>
        <a:bodyPr/>
        <a:lstStyle/>
        <a:p>
          <a:endParaRPr lang="en-US"/>
        </a:p>
      </dgm:t>
    </dgm:pt>
    <dgm:pt modelId="{D9055D4F-E63C-4BAE-AAAB-9A71663454E3}" type="pres">
      <dgm:prSet presAssocID="{A74D44E1-481F-4730-B65E-54AF44C78DE1}" presName="root" presStyleCnt="0">
        <dgm:presLayoutVars>
          <dgm:dir/>
          <dgm:resizeHandles val="exact"/>
        </dgm:presLayoutVars>
      </dgm:prSet>
      <dgm:spPr/>
    </dgm:pt>
    <dgm:pt modelId="{C5E9BBC2-8BD5-4573-995C-4D15AECB3B62}" type="pres">
      <dgm:prSet presAssocID="{AE706E5A-E979-4FC0-A9E9-E28B621960F9}" presName="compNode" presStyleCnt="0"/>
      <dgm:spPr/>
    </dgm:pt>
    <dgm:pt modelId="{C7B1DEF6-7492-4BAB-AEA1-3C0C1B5F3484}" type="pres">
      <dgm:prSet presAssocID="{AE706E5A-E979-4FC0-A9E9-E28B621960F9}" presName="bgRect" presStyleLbl="bgShp" presStyleIdx="0" presStyleCnt="4"/>
      <dgm:spPr/>
    </dgm:pt>
    <dgm:pt modelId="{04C5AF75-4861-43E3-9D13-8B06B32C2BD3}" type="pres">
      <dgm:prSet presAssocID="{AE706E5A-E979-4FC0-A9E9-E28B621960F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E4DB2D8-5B96-4459-8D1B-688CC71F9E6E}" type="pres">
      <dgm:prSet presAssocID="{AE706E5A-E979-4FC0-A9E9-E28B621960F9}" presName="spaceRect" presStyleCnt="0"/>
      <dgm:spPr/>
    </dgm:pt>
    <dgm:pt modelId="{B233E885-3629-4D93-95BD-89DB35189862}" type="pres">
      <dgm:prSet presAssocID="{AE706E5A-E979-4FC0-A9E9-E28B621960F9}" presName="parTx" presStyleLbl="revTx" presStyleIdx="0" presStyleCnt="4">
        <dgm:presLayoutVars>
          <dgm:chMax val="0"/>
          <dgm:chPref val="0"/>
        </dgm:presLayoutVars>
      </dgm:prSet>
      <dgm:spPr/>
    </dgm:pt>
    <dgm:pt modelId="{D48B6A97-FF0F-419A-BB40-030E9CCA7122}" type="pres">
      <dgm:prSet presAssocID="{87F2EAF9-E8B8-4072-ACE6-7631EA71F227}" presName="sibTrans" presStyleCnt="0"/>
      <dgm:spPr/>
    </dgm:pt>
    <dgm:pt modelId="{B40030FC-80EE-4651-8918-79715E2C4801}" type="pres">
      <dgm:prSet presAssocID="{0A9888FA-4D84-4F1F-8E25-1F3600334DA9}" presName="compNode" presStyleCnt="0"/>
      <dgm:spPr/>
    </dgm:pt>
    <dgm:pt modelId="{B6BF6907-7492-4C17-BD4F-A4A672C1933F}" type="pres">
      <dgm:prSet presAssocID="{0A9888FA-4D84-4F1F-8E25-1F3600334DA9}" presName="bgRect" presStyleLbl="bgShp" presStyleIdx="1" presStyleCnt="4"/>
      <dgm:spPr/>
    </dgm:pt>
    <dgm:pt modelId="{A72333BA-CBC3-4489-8A54-9A14A26FE270}" type="pres">
      <dgm:prSet presAssocID="{0A9888FA-4D84-4F1F-8E25-1F3600334DA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nowflake"/>
        </a:ext>
      </dgm:extLst>
    </dgm:pt>
    <dgm:pt modelId="{1056FF50-74D2-498C-BE22-FDDB59E3EF11}" type="pres">
      <dgm:prSet presAssocID="{0A9888FA-4D84-4F1F-8E25-1F3600334DA9}" presName="spaceRect" presStyleCnt="0"/>
      <dgm:spPr/>
    </dgm:pt>
    <dgm:pt modelId="{A0497EE8-D541-484B-8B24-E279FD51B522}" type="pres">
      <dgm:prSet presAssocID="{0A9888FA-4D84-4F1F-8E25-1F3600334DA9}" presName="parTx" presStyleLbl="revTx" presStyleIdx="1" presStyleCnt="4">
        <dgm:presLayoutVars>
          <dgm:chMax val="0"/>
          <dgm:chPref val="0"/>
        </dgm:presLayoutVars>
      </dgm:prSet>
      <dgm:spPr/>
    </dgm:pt>
    <dgm:pt modelId="{E441B90C-4CE1-4CD8-84ED-9751233F0E2C}" type="pres">
      <dgm:prSet presAssocID="{14E838AC-B4AA-4FAB-82BC-997095283848}" presName="sibTrans" presStyleCnt="0"/>
      <dgm:spPr/>
    </dgm:pt>
    <dgm:pt modelId="{A28C8C7D-689E-4C2A-89D9-C91981BD0DA2}" type="pres">
      <dgm:prSet presAssocID="{8AAD6A97-3E5C-4DD3-BB33-223F265AC0E3}" presName="compNode" presStyleCnt="0"/>
      <dgm:spPr/>
    </dgm:pt>
    <dgm:pt modelId="{898D31AD-26A1-435B-B39D-7F70EAB79D1D}" type="pres">
      <dgm:prSet presAssocID="{8AAD6A97-3E5C-4DD3-BB33-223F265AC0E3}" presName="bgRect" presStyleLbl="bgShp" presStyleIdx="2" presStyleCnt="4"/>
      <dgm:spPr/>
    </dgm:pt>
    <dgm:pt modelId="{97026743-E8F5-4626-AB4F-D3D8DB7156E6}" type="pres">
      <dgm:prSet presAssocID="{8AAD6A97-3E5C-4DD3-BB33-223F265AC0E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1C0D497-61A5-4719-8866-7A75F444CC98}" type="pres">
      <dgm:prSet presAssocID="{8AAD6A97-3E5C-4DD3-BB33-223F265AC0E3}" presName="spaceRect" presStyleCnt="0"/>
      <dgm:spPr/>
    </dgm:pt>
    <dgm:pt modelId="{E2A4295F-24C8-4CA8-A792-DA684BD6476C}" type="pres">
      <dgm:prSet presAssocID="{8AAD6A97-3E5C-4DD3-BB33-223F265AC0E3}" presName="parTx" presStyleLbl="revTx" presStyleIdx="2" presStyleCnt="4">
        <dgm:presLayoutVars>
          <dgm:chMax val="0"/>
          <dgm:chPref val="0"/>
        </dgm:presLayoutVars>
      </dgm:prSet>
      <dgm:spPr/>
    </dgm:pt>
    <dgm:pt modelId="{68DCFB24-6591-4406-B3D5-5D4D338D8AF9}" type="pres">
      <dgm:prSet presAssocID="{70D9EA24-AB40-445C-AB3C-E19EB2A7E53A}" presName="sibTrans" presStyleCnt="0"/>
      <dgm:spPr/>
    </dgm:pt>
    <dgm:pt modelId="{1FB1591E-A965-47B9-B282-0858292E54D0}" type="pres">
      <dgm:prSet presAssocID="{1F6858E5-5538-4FDF-84AD-AC075E0D5DD0}" presName="compNode" presStyleCnt="0"/>
      <dgm:spPr/>
    </dgm:pt>
    <dgm:pt modelId="{2257748F-7740-4FEF-AC97-F2FC17BF98B5}" type="pres">
      <dgm:prSet presAssocID="{1F6858E5-5538-4FDF-84AD-AC075E0D5DD0}" presName="bgRect" presStyleLbl="bgShp" presStyleIdx="3" presStyleCnt="4"/>
      <dgm:spPr/>
    </dgm:pt>
    <dgm:pt modelId="{E3D921FA-423E-4453-A8D1-885580F04248}" type="pres">
      <dgm:prSet presAssocID="{1F6858E5-5538-4FDF-84AD-AC075E0D5DD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D504282-3069-4EB5-8536-4C7A920CFFBD}" type="pres">
      <dgm:prSet presAssocID="{1F6858E5-5538-4FDF-84AD-AC075E0D5DD0}" presName="spaceRect" presStyleCnt="0"/>
      <dgm:spPr/>
    </dgm:pt>
    <dgm:pt modelId="{C25F71E0-A7AC-4634-806D-BE10710C8E20}" type="pres">
      <dgm:prSet presAssocID="{1F6858E5-5538-4FDF-84AD-AC075E0D5DD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AEF8C20-9A67-4B49-B24C-76348CD44170}" type="presOf" srcId="{A74D44E1-481F-4730-B65E-54AF44C78DE1}" destId="{D9055D4F-E63C-4BAE-AAAB-9A71663454E3}" srcOrd="0" destOrd="0" presId="urn:microsoft.com/office/officeart/2018/2/layout/IconVerticalSolidList"/>
    <dgm:cxn modelId="{5D06EF3C-E536-49FE-B1E7-F54D3F40998F}" srcId="{A74D44E1-481F-4730-B65E-54AF44C78DE1}" destId="{0A9888FA-4D84-4F1F-8E25-1F3600334DA9}" srcOrd="1" destOrd="0" parTransId="{32D8F7B5-1050-47F8-9A28-C928E33EC917}" sibTransId="{14E838AC-B4AA-4FAB-82BC-997095283848}"/>
    <dgm:cxn modelId="{7F48C08A-9601-4300-B509-F4F9FF66D4E3}" type="presOf" srcId="{0A9888FA-4D84-4F1F-8E25-1F3600334DA9}" destId="{A0497EE8-D541-484B-8B24-E279FD51B522}" srcOrd="0" destOrd="0" presId="urn:microsoft.com/office/officeart/2018/2/layout/IconVerticalSolidList"/>
    <dgm:cxn modelId="{FFB0008B-F873-4276-8453-163B060BEE61}" srcId="{A74D44E1-481F-4730-B65E-54AF44C78DE1}" destId="{1F6858E5-5538-4FDF-84AD-AC075E0D5DD0}" srcOrd="3" destOrd="0" parTransId="{80867A3C-B310-4539-A330-161F40D3ECE5}" sibTransId="{D4942A40-CE01-44C4-B025-FA0CC5F334AA}"/>
    <dgm:cxn modelId="{0AF7EFA6-E3C9-4A8E-92B7-BF5E4CAE117E}" srcId="{A74D44E1-481F-4730-B65E-54AF44C78DE1}" destId="{AE706E5A-E979-4FC0-A9E9-E28B621960F9}" srcOrd="0" destOrd="0" parTransId="{6B13BB32-0B2B-4A14-A3C7-74F86FBBCB4D}" sibTransId="{87F2EAF9-E8B8-4072-ACE6-7631EA71F227}"/>
    <dgm:cxn modelId="{AD4071C8-3032-4C7E-81FD-3A8D93EA84DD}" type="presOf" srcId="{8AAD6A97-3E5C-4DD3-BB33-223F265AC0E3}" destId="{E2A4295F-24C8-4CA8-A792-DA684BD6476C}" srcOrd="0" destOrd="0" presId="urn:microsoft.com/office/officeart/2018/2/layout/IconVerticalSolidList"/>
    <dgm:cxn modelId="{16598AE4-9373-4925-9B65-942D732D2CED}" type="presOf" srcId="{AE706E5A-E979-4FC0-A9E9-E28B621960F9}" destId="{B233E885-3629-4D93-95BD-89DB35189862}" srcOrd="0" destOrd="0" presId="urn:microsoft.com/office/officeart/2018/2/layout/IconVerticalSolidList"/>
    <dgm:cxn modelId="{5A64D1E6-0EE2-4839-88CB-3D7CEB132B2A}" srcId="{A74D44E1-481F-4730-B65E-54AF44C78DE1}" destId="{8AAD6A97-3E5C-4DD3-BB33-223F265AC0E3}" srcOrd="2" destOrd="0" parTransId="{BE8086EF-4FDE-443F-B257-AC21DAA24F7E}" sibTransId="{70D9EA24-AB40-445C-AB3C-E19EB2A7E53A}"/>
    <dgm:cxn modelId="{F14208E9-847B-4DCF-A199-D7EEBA9AC468}" type="presOf" srcId="{1F6858E5-5538-4FDF-84AD-AC075E0D5DD0}" destId="{C25F71E0-A7AC-4634-806D-BE10710C8E20}" srcOrd="0" destOrd="0" presId="urn:microsoft.com/office/officeart/2018/2/layout/IconVerticalSolidList"/>
    <dgm:cxn modelId="{6780946A-53D4-428C-A9BF-381D49C1C443}" type="presParOf" srcId="{D9055D4F-E63C-4BAE-AAAB-9A71663454E3}" destId="{C5E9BBC2-8BD5-4573-995C-4D15AECB3B62}" srcOrd="0" destOrd="0" presId="urn:microsoft.com/office/officeart/2018/2/layout/IconVerticalSolidList"/>
    <dgm:cxn modelId="{2D80CDA0-0724-44B5-A9F4-FB3ECD7DDADC}" type="presParOf" srcId="{C5E9BBC2-8BD5-4573-995C-4D15AECB3B62}" destId="{C7B1DEF6-7492-4BAB-AEA1-3C0C1B5F3484}" srcOrd="0" destOrd="0" presId="urn:microsoft.com/office/officeart/2018/2/layout/IconVerticalSolidList"/>
    <dgm:cxn modelId="{BD618E03-5F2B-4CFA-8127-C1635569B840}" type="presParOf" srcId="{C5E9BBC2-8BD5-4573-995C-4D15AECB3B62}" destId="{04C5AF75-4861-43E3-9D13-8B06B32C2BD3}" srcOrd="1" destOrd="0" presId="urn:microsoft.com/office/officeart/2018/2/layout/IconVerticalSolidList"/>
    <dgm:cxn modelId="{1C46872F-6B1D-437C-B5FE-3EDD43EEAEF8}" type="presParOf" srcId="{C5E9BBC2-8BD5-4573-995C-4D15AECB3B62}" destId="{AE4DB2D8-5B96-4459-8D1B-688CC71F9E6E}" srcOrd="2" destOrd="0" presId="urn:microsoft.com/office/officeart/2018/2/layout/IconVerticalSolidList"/>
    <dgm:cxn modelId="{E0573EF8-6F7B-4FE2-AE86-BB807AC0D8ED}" type="presParOf" srcId="{C5E9BBC2-8BD5-4573-995C-4D15AECB3B62}" destId="{B233E885-3629-4D93-95BD-89DB35189862}" srcOrd="3" destOrd="0" presId="urn:microsoft.com/office/officeart/2018/2/layout/IconVerticalSolidList"/>
    <dgm:cxn modelId="{5F7451B4-56D5-4FC2-BE9D-38F7A4923CDD}" type="presParOf" srcId="{D9055D4F-E63C-4BAE-AAAB-9A71663454E3}" destId="{D48B6A97-FF0F-419A-BB40-030E9CCA7122}" srcOrd="1" destOrd="0" presId="urn:microsoft.com/office/officeart/2018/2/layout/IconVerticalSolidList"/>
    <dgm:cxn modelId="{0EF4DEF3-86A3-4846-B107-609C1DF6622C}" type="presParOf" srcId="{D9055D4F-E63C-4BAE-AAAB-9A71663454E3}" destId="{B40030FC-80EE-4651-8918-79715E2C4801}" srcOrd="2" destOrd="0" presId="urn:microsoft.com/office/officeart/2018/2/layout/IconVerticalSolidList"/>
    <dgm:cxn modelId="{04905C56-C315-474F-90A8-3269ED979E18}" type="presParOf" srcId="{B40030FC-80EE-4651-8918-79715E2C4801}" destId="{B6BF6907-7492-4C17-BD4F-A4A672C1933F}" srcOrd="0" destOrd="0" presId="urn:microsoft.com/office/officeart/2018/2/layout/IconVerticalSolidList"/>
    <dgm:cxn modelId="{534D2C88-8D54-4995-A41C-5C28933919B7}" type="presParOf" srcId="{B40030FC-80EE-4651-8918-79715E2C4801}" destId="{A72333BA-CBC3-4489-8A54-9A14A26FE270}" srcOrd="1" destOrd="0" presId="urn:microsoft.com/office/officeart/2018/2/layout/IconVerticalSolidList"/>
    <dgm:cxn modelId="{30B37364-34D7-4BC3-8FF7-7EB06979E281}" type="presParOf" srcId="{B40030FC-80EE-4651-8918-79715E2C4801}" destId="{1056FF50-74D2-498C-BE22-FDDB59E3EF11}" srcOrd="2" destOrd="0" presId="urn:microsoft.com/office/officeart/2018/2/layout/IconVerticalSolidList"/>
    <dgm:cxn modelId="{9DB568B8-08CB-4A56-9906-25E9A8653AEE}" type="presParOf" srcId="{B40030FC-80EE-4651-8918-79715E2C4801}" destId="{A0497EE8-D541-484B-8B24-E279FD51B522}" srcOrd="3" destOrd="0" presId="urn:microsoft.com/office/officeart/2018/2/layout/IconVerticalSolidList"/>
    <dgm:cxn modelId="{F69B4FBD-C10A-4DC2-9187-ED605BE7879F}" type="presParOf" srcId="{D9055D4F-E63C-4BAE-AAAB-9A71663454E3}" destId="{E441B90C-4CE1-4CD8-84ED-9751233F0E2C}" srcOrd="3" destOrd="0" presId="urn:microsoft.com/office/officeart/2018/2/layout/IconVerticalSolidList"/>
    <dgm:cxn modelId="{F3D739BC-DF8E-43A8-9A3F-802EFF9CC870}" type="presParOf" srcId="{D9055D4F-E63C-4BAE-AAAB-9A71663454E3}" destId="{A28C8C7D-689E-4C2A-89D9-C91981BD0DA2}" srcOrd="4" destOrd="0" presId="urn:microsoft.com/office/officeart/2018/2/layout/IconVerticalSolidList"/>
    <dgm:cxn modelId="{B30D81C2-0B0F-4111-8637-64D813239F0B}" type="presParOf" srcId="{A28C8C7D-689E-4C2A-89D9-C91981BD0DA2}" destId="{898D31AD-26A1-435B-B39D-7F70EAB79D1D}" srcOrd="0" destOrd="0" presId="urn:microsoft.com/office/officeart/2018/2/layout/IconVerticalSolidList"/>
    <dgm:cxn modelId="{F7C88368-C6E1-41E7-8492-DAA39C3846BA}" type="presParOf" srcId="{A28C8C7D-689E-4C2A-89D9-C91981BD0DA2}" destId="{97026743-E8F5-4626-AB4F-D3D8DB7156E6}" srcOrd="1" destOrd="0" presId="urn:microsoft.com/office/officeart/2018/2/layout/IconVerticalSolidList"/>
    <dgm:cxn modelId="{540E3F10-A747-4FBB-B1C4-4F92D2B8CB45}" type="presParOf" srcId="{A28C8C7D-689E-4C2A-89D9-C91981BD0DA2}" destId="{51C0D497-61A5-4719-8866-7A75F444CC98}" srcOrd="2" destOrd="0" presId="urn:microsoft.com/office/officeart/2018/2/layout/IconVerticalSolidList"/>
    <dgm:cxn modelId="{A905EBE0-B5EA-44F9-92B7-02C711BE998C}" type="presParOf" srcId="{A28C8C7D-689E-4C2A-89D9-C91981BD0DA2}" destId="{E2A4295F-24C8-4CA8-A792-DA684BD6476C}" srcOrd="3" destOrd="0" presId="urn:microsoft.com/office/officeart/2018/2/layout/IconVerticalSolidList"/>
    <dgm:cxn modelId="{6D7524C0-28E0-4758-A073-2615E5475566}" type="presParOf" srcId="{D9055D4F-E63C-4BAE-AAAB-9A71663454E3}" destId="{68DCFB24-6591-4406-B3D5-5D4D338D8AF9}" srcOrd="5" destOrd="0" presId="urn:microsoft.com/office/officeart/2018/2/layout/IconVerticalSolidList"/>
    <dgm:cxn modelId="{DE72E18A-0A3B-4A2A-905F-BD2E92716CAB}" type="presParOf" srcId="{D9055D4F-E63C-4BAE-AAAB-9A71663454E3}" destId="{1FB1591E-A965-47B9-B282-0858292E54D0}" srcOrd="6" destOrd="0" presId="urn:microsoft.com/office/officeart/2018/2/layout/IconVerticalSolidList"/>
    <dgm:cxn modelId="{4A14E343-8920-41D8-93FC-2B505B94C869}" type="presParOf" srcId="{1FB1591E-A965-47B9-B282-0858292E54D0}" destId="{2257748F-7740-4FEF-AC97-F2FC17BF98B5}" srcOrd="0" destOrd="0" presId="urn:microsoft.com/office/officeart/2018/2/layout/IconVerticalSolidList"/>
    <dgm:cxn modelId="{339CA5B5-6EAE-412A-B9B6-F8488890596D}" type="presParOf" srcId="{1FB1591E-A965-47B9-B282-0858292E54D0}" destId="{E3D921FA-423E-4453-A8D1-885580F04248}" srcOrd="1" destOrd="0" presId="urn:microsoft.com/office/officeart/2018/2/layout/IconVerticalSolidList"/>
    <dgm:cxn modelId="{F5C2867E-F319-4A9E-BC23-60E922D1EDC1}" type="presParOf" srcId="{1FB1591E-A965-47B9-B282-0858292E54D0}" destId="{3D504282-3069-4EB5-8536-4C7A920CFFBD}" srcOrd="2" destOrd="0" presId="urn:microsoft.com/office/officeart/2018/2/layout/IconVerticalSolidList"/>
    <dgm:cxn modelId="{7578B2B2-F486-4382-8C8A-2FA0CDB9DF56}" type="presParOf" srcId="{1FB1591E-A965-47B9-B282-0858292E54D0}" destId="{C25F71E0-A7AC-4634-806D-BE10710C8E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9B4107-9DFE-4164-AA97-B6998085B4C7}" type="doc">
      <dgm:prSet loTypeId="urn:microsoft.com/office/officeart/2018/2/layout/IconLabelList" loCatId="icon" qsTypeId="urn:microsoft.com/office/officeart/2005/8/quickstyle/simple2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6FCCBB5-ABA5-451C-9286-DD1F8B1E9B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an academic poster</a:t>
          </a:r>
          <a:endParaRPr lang="en-US"/>
        </a:p>
      </dgm:t>
    </dgm:pt>
    <dgm:pt modelId="{5EA1CDB2-B15B-4CA7-B0C4-BB712F3C469F}" type="parTrans" cxnId="{315A31D8-5A70-4DA0-9EF4-4E0D5CFB0B99}">
      <dgm:prSet/>
      <dgm:spPr/>
      <dgm:t>
        <a:bodyPr/>
        <a:lstStyle/>
        <a:p>
          <a:endParaRPr lang="en-US"/>
        </a:p>
      </dgm:t>
    </dgm:pt>
    <dgm:pt modelId="{2495DE10-2D44-4458-91D6-43F80932009C}" type="sibTrans" cxnId="{315A31D8-5A70-4DA0-9EF4-4E0D5CFB0B99}">
      <dgm:prSet/>
      <dgm:spPr/>
      <dgm:t>
        <a:bodyPr/>
        <a:lstStyle/>
        <a:p>
          <a:endParaRPr lang="en-US"/>
        </a:p>
      </dgm:t>
    </dgm:pt>
    <dgm:pt modelId="{3B740F3E-B8E6-4102-A5A2-34905830D5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to write a Literature review</a:t>
          </a:r>
          <a:endParaRPr lang="en-US"/>
        </a:p>
      </dgm:t>
    </dgm:pt>
    <dgm:pt modelId="{A59F6AE2-0CE7-46B3-BDFF-952E6F44157D}" type="parTrans" cxnId="{BDC06106-737F-4FEA-A5EE-FE031DD760FD}">
      <dgm:prSet/>
      <dgm:spPr/>
      <dgm:t>
        <a:bodyPr/>
        <a:lstStyle/>
        <a:p>
          <a:endParaRPr lang="en-US"/>
        </a:p>
      </dgm:t>
    </dgm:pt>
    <dgm:pt modelId="{A66FCE4D-35D3-488B-97D1-368C57EC9CB4}" type="sibTrans" cxnId="{BDC06106-737F-4FEA-A5EE-FE031DD760FD}">
      <dgm:prSet/>
      <dgm:spPr/>
      <dgm:t>
        <a:bodyPr/>
        <a:lstStyle/>
        <a:p>
          <a:endParaRPr lang="en-US"/>
        </a:p>
      </dgm:t>
    </dgm:pt>
    <dgm:pt modelId="{95FD0DE1-554A-4B39-863B-88DDB25D36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to present a presentation</a:t>
          </a:r>
          <a:endParaRPr lang="en-US"/>
        </a:p>
      </dgm:t>
    </dgm:pt>
    <dgm:pt modelId="{3778EE4F-10CE-4E07-B453-9DE3BC4FFAED}" type="parTrans" cxnId="{7FE8726E-541D-4FE5-AF24-579AA3B84C6B}">
      <dgm:prSet/>
      <dgm:spPr/>
      <dgm:t>
        <a:bodyPr/>
        <a:lstStyle/>
        <a:p>
          <a:endParaRPr lang="en-US"/>
        </a:p>
      </dgm:t>
    </dgm:pt>
    <dgm:pt modelId="{A1DA89A7-431A-45D2-B3CE-C4B2D0F6609F}" type="sibTrans" cxnId="{7FE8726E-541D-4FE5-AF24-579AA3B84C6B}">
      <dgm:prSet/>
      <dgm:spPr/>
      <dgm:t>
        <a:bodyPr/>
        <a:lstStyle/>
        <a:p>
          <a:endParaRPr lang="en-US"/>
        </a:p>
      </dgm:t>
    </dgm:pt>
    <dgm:pt modelId="{28CF818B-06EB-4E63-B56D-1C7841B3AC93}" type="pres">
      <dgm:prSet presAssocID="{E99B4107-9DFE-4164-AA97-B6998085B4C7}" presName="root" presStyleCnt="0">
        <dgm:presLayoutVars>
          <dgm:dir/>
          <dgm:resizeHandles val="exact"/>
        </dgm:presLayoutVars>
      </dgm:prSet>
      <dgm:spPr/>
    </dgm:pt>
    <dgm:pt modelId="{9870409B-103F-4C00-AA39-B1BDDB61046C}" type="pres">
      <dgm:prSet presAssocID="{26FCCBB5-ABA5-451C-9286-DD1F8B1E9BF4}" presName="compNode" presStyleCnt="0"/>
      <dgm:spPr/>
    </dgm:pt>
    <dgm:pt modelId="{6381EAD6-2606-4F37-BD4B-49EA8518E3A9}" type="pres">
      <dgm:prSet presAssocID="{26FCCBB5-ABA5-451C-9286-DD1F8B1E9BF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D7C1DD2-01B3-4078-B201-CF0C72129FE7}" type="pres">
      <dgm:prSet presAssocID="{26FCCBB5-ABA5-451C-9286-DD1F8B1E9BF4}" presName="spaceRect" presStyleCnt="0"/>
      <dgm:spPr/>
    </dgm:pt>
    <dgm:pt modelId="{E4786E09-67A6-4119-9341-F91918DA34F0}" type="pres">
      <dgm:prSet presAssocID="{26FCCBB5-ABA5-451C-9286-DD1F8B1E9BF4}" presName="textRect" presStyleLbl="revTx" presStyleIdx="0" presStyleCnt="3">
        <dgm:presLayoutVars>
          <dgm:chMax val="1"/>
          <dgm:chPref val="1"/>
        </dgm:presLayoutVars>
      </dgm:prSet>
      <dgm:spPr/>
    </dgm:pt>
    <dgm:pt modelId="{853895C1-AFD1-480D-8394-CBB10256F424}" type="pres">
      <dgm:prSet presAssocID="{2495DE10-2D44-4458-91D6-43F80932009C}" presName="sibTrans" presStyleCnt="0"/>
      <dgm:spPr/>
    </dgm:pt>
    <dgm:pt modelId="{83227266-D88A-44E5-8C43-27D508AE9209}" type="pres">
      <dgm:prSet presAssocID="{3B740F3E-B8E6-4102-A5A2-34905830D5CD}" presName="compNode" presStyleCnt="0"/>
      <dgm:spPr/>
    </dgm:pt>
    <dgm:pt modelId="{7EA5B331-D164-4B59-ACC6-D6CC0EB2EF7B}" type="pres">
      <dgm:prSet presAssocID="{3B740F3E-B8E6-4102-A5A2-34905830D5C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32C9505-FD7A-4E88-9405-B5B17BC13860}" type="pres">
      <dgm:prSet presAssocID="{3B740F3E-B8E6-4102-A5A2-34905830D5CD}" presName="spaceRect" presStyleCnt="0"/>
      <dgm:spPr/>
    </dgm:pt>
    <dgm:pt modelId="{AD8CBC55-B669-42D9-BEA8-6EA33D3B2F1E}" type="pres">
      <dgm:prSet presAssocID="{3B740F3E-B8E6-4102-A5A2-34905830D5CD}" presName="textRect" presStyleLbl="revTx" presStyleIdx="1" presStyleCnt="3">
        <dgm:presLayoutVars>
          <dgm:chMax val="1"/>
          <dgm:chPref val="1"/>
        </dgm:presLayoutVars>
      </dgm:prSet>
      <dgm:spPr/>
    </dgm:pt>
    <dgm:pt modelId="{B2786B95-CB39-42BA-A039-A724D4540A79}" type="pres">
      <dgm:prSet presAssocID="{A66FCE4D-35D3-488B-97D1-368C57EC9CB4}" presName="sibTrans" presStyleCnt="0"/>
      <dgm:spPr/>
    </dgm:pt>
    <dgm:pt modelId="{6F6574FB-A659-4D75-B38A-C511F29AD150}" type="pres">
      <dgm:prSet presAssocID="{95FD0DE1-554A-4B39-863B-88DDB25D36DF}" presName="compNode" presStyleCnt="0"/>
      <dgm:spPr/>
    </dgm:pt>
    <dgm:pt modelId="{9F1BC1BF-76A8-4C5E-B969-3B47A5A2247A}" type="pres">
      <dgm:prSet presAssocID="{95FD0DE1-554A-4B39-863B-88DDB25D36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5407F62-7840-4FBE-8218-DFAFA226FAE0}" type="pres">
      <dgm:prSet presAssocID="{95FD0DE1-554A-4B39-863B-88DDB25D36DF}" presName="spaceRect" presStyleCnt="0"/>
      <dgm:spPr/>
    </dgm:pt>
    <dgm:pt modelId="{9AB14F42-110D-48F7-A75E-A0BC54949FC3}" type="pres">
      <dgm:prSet presAssocID="{95FD0DE1-554A-4B39-863B-88DDB25D36D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DC06106-737F-4FEA-A5EE-FE031DD760FD}" srcId="{E99B4107-9DFE-4164-AA97-B6998085B4C7}" destId="{3B740F3E-B8E6-4102-A5A2-34905830D5CD}" srcOrd="1" destOrd="0" parTransId="{A59F6AE2-0CE7-46B3-BDFF-952E6F44157D}" sibTransId="{A66FCE4D-35D3-488B-97D1-368C57EC9CB4}"/>
    <dgm:cxn modelId="{AE70572D-63BC-4047-BE03-8D2930D3AFDE}" type="presOf" srcId="{E99B4107-9DFE-4164-AA97-B6998085B4C7}" destId="{28CF818B-06EB-4E63-B56D-1C7841B3AC93}" srcOrd="0" destOrd="0" presId="urn:microsoft.com/office/officeart/2018/2/layout/IconLabelList"/>
    <dgm:cxn modelId="{E744D86D-65DE-4D91-8B23-7D435558AEF7}" type="presOf" srcId="{26FCCBB5-ABA5-451C-9286-DD1F8B1E9BF4}" destId="{E4786E09-67A6-4119-9341-F91918DA34F0}" srcOrd="0" destOrd="0" presId="urn:microsoft.com/office/officeart/2018/2/layout/IconLabelList"/>
    <dgm:cxn modelId="{7FE8726E-541D-4FE5-AF24-579AA3B84C6B}" srcId="{E99B4107-9DFE-4164-AA97-B6998085B4C7}" destId="{95FD0DE1-554A-4B39-863B-88DDB25D36DF}" srcOrd="2" destOrd="0" parTransId="{3778EE4F-10CE-4E07-B453-9DE3BC4FFAED}" sibTransId="{A1DA89A7-431A-45D2-B3CE-C4B2D0F6609F}"/>
    <dgm:cxn modelId="{8F4C1750-27D6-4A78-B2E0-A1C58D9811C8}" type="presOf" srcId="{3B740F3E-B8E6-4102-A5A2-34905830D5CD}" destId="{AD8CBC55-B669-42D9-BEA8-6EA33D3B2F1E}" srcOrd="0" destOrd="0" presId="urn:microsoft.com/office/officeart/2018/2/layout/IconLabelList"/>
    <dgm:cxn modelId="{059B7E8C-C842-4F90-A77C-16E701A1A072}" type="presOf" srcId="{95FD0DE1-554A-4B39-863B-88DDB25D36DF}" destId="{9AB14F42-110D-48F7-A75E-A0BC54949FC3}" srcOrd="0" destOrd="0" presId="urn:microsoft.com/office/officeart/2018/2/layout/IconLabelList"/>
    <dgm:cxn modelId="{315A31D8-5A70-4DA0-9EF4-4E0D5CFB0B99}" srcId="{E99B4107-9DFE-4164-AA97-B6998085B4C7}" destId="{26FCCBB5-ABA5-451C-9286-DD1F8B1E9BF4}" srcOrd="0" destOrd="0" parTransId="{5EA1CDB2-B15B-4CA7-B0C4-BB712F3C469F}" sibTransId="{2495DE10-2D44-4458-91D6-43F80932009C}"/>
    <dgm:cxn modelId="{E0631DB7-ADC1-42B5-8D0D-4A314EB1C6B8}" type="presParOf" srcId="{28CF818B-06EB-4E63-B56D-1C7841B3AC93}" destId="{9870409B-103F-4C00-AA39-B1BDDB61046C}" srcOrd="0" destOrd="0" presId="urn:microsoft.com/office/officeart/2018/2/layout/IconLabelList"/>
    <dgm:cxn modelId="{60746C8F-408F-4312-BDFA-E562988089BA}" type="presParOf" srcId="{9870409B-103F-4C00-AA39-B1BDDB61046C}" destId="{6381EAD6-2606-4F37-BD4B-49EA8518E3A9}" srcOrd="0" destOrd="0" presId="urn:microsoft.com/office/officeart/2018/2/layout/IconLabelList"/>
    <dgm:cxn modelId="{3B68C286-A49E-4137-ABFE-943945A9AA54}" type="presParOf" srcId="{9870409B-103F-4C00-AA39-B1BDDB61046C}" destId="{DD7C1DD2-01B3-4078-B201-CF0C72129FE7}" srcOrd="1" destOrd="0" presId="urn:microsoft.com/office/officeart/2018/2/layout/IconLabelList"/>
    <dgm:cxn modelId="{B36498D8-B545-4618-92C3-9895A49CB4E8}" type="presParOf" srcId="{9870409B-103F-4C00-AA39-B1BDDB61046C}" destId="{E4786E09-67A6-4119-9341-F91918DA34F0}" srcOrd="2" destOrd="0" presId="urn:microsoft.com/office/officeart/2018/2/layout/IconLabelList"/>
    <dgm:cxn modelId="{F95A1717-D648-49C4-9CB5-E134FA2E7FCD}" type="presParOf" srcId="{28CF818B-06EB-4E63-B56D-1C7841B3AC93}" destId="{853895C1-AFD1-480D-8394-CBB10256F424}" srcOrd="1" destOrd="0" presId="urn:microsoft.com/office/officeart/2018/2/layout/IconLabelList"/>
    <dgm:cxn modelId="{5CD643F6-C7F9-4943-A076-C595C4C2CFB7}" type="presParOf" srcId="{28CF818B-06EB-4E63-B56D-1C7841B3AC93}" destId="{83227266-D88A-44E5-8C43-27D508AE9209}" srcOrd="2" destOrd="0" presId="urn:microsoft.com/office/officeart/2018/2/layout/IconLabelList"/>
    <dgm:cxn modelId="{9405C3F1-1F73-4FCE-814A-FB6A085F1EEA}" type="presParOf" srcId="{83227266-D88A-44E5-8C43-27D508AE9209}" destId="{7EA5B331-D164-4B59-ACC6-D6CC0EB2EF7B}" srcOrd="0" destOrd="0" presId="urn:microsoft.com/office/officeart/2018/2/layout/IconLabelList"/>
    <dgm:cxn modelId="{560A94BF-3241-4477-BFF2-6B8B47092F07}" type="presParOf" srcId="{83227266-D88A-44E5-8C43-27D508AE9209}" destId="{132C9505-FD7A-4E88-9405-B5B17BC13860}" srcOrd="1" destOrd="0" presId="urn:microsoft.com/office/officeart/2018/2/layout/IconLabelList"/>
    <dgm:cxn modelId="{05E226CB-56EA-419C-901C-16A8FE65788B}" type="presParOf" srcId="{83227266-D88A-44E5-8C43-27D508AE9209}" destId="{AD8CBC55-B669-42D9-BEA8-6EA33D3B2F1E}" srcOrd="2" destOrd="0" presId="urn:microsoft.com/office/officeart/2018/2/layout/IconLabelList"/>
    <dgm:cxn modelId="{76A5794A-F8F3-4741-8BEB-2A748CE9A6CD}" type="presParOf" srcId="{28CF818B-06EB-4E63-B56D-1C7841B3AC93}" destId="{B2786B95-CB39-42BA-A039-A724D4540A79}" srcOrd="3" destOrd="0" presId="urn:microsoft.com/office/officeart/2018/2/layout/IconLabelList"/>
    <dgm:cxn modelId="{99F1A31A-2226-430E-8388-AF3834E30DBB}" type="presParOf" srcId="{28CF818B-06EB-4E63-B56D-1C7841B3AC93}" destId="{6F6574FB-A659-4D75-B38A-C511F29AD150}" srcOrd="4" destOrd="0" presId="urn:microsoft.com/office/officeart/2018/2/layout/IconLabelList"/>
    <dgm:cxn modelId="{816762C0-9973-41C6-AD48-3CCF6A77FA00}" type="presParOf" srcId="{6F6574FB-A659-4D75-B38A-C511F29AD150}" destId="{9F1BC1BF-76A8-4C5E-B969-3B47A5A2247A}" srcOrd="0" destOrd="0" presId="urn:microsoft.com/office/officeart/2018/2/layout/IconLabelList"/>
    <dgm:cxn modelId="{0D7B96EC-B057-4FE3-A7BB-5B039C99C090}" type="presParOf" srcId="{6F6574FB-A659-4D75-B38A-C511F29AD150}" destId="{35407F62-7840-4FBE-8218-DFAFA226FAE0}" srcOrd="1" destOrd="0" presId="urn:microsoft.com/office/officeart/2018/2/layout/IconLabelList"/>
    <dgm:cxn modelId="{64D4ED4E-6100-4ECE-BB63-A6A207EA453D}" type="presParOf" srcId="{6F6574FB-A659-4D75-B38A-C511F29AD150}" destId="{9AB14F42-110D-48F7-A75E-A0BC54949F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B57F68-7A3B-4D57-9C2B-170EADF5379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F577E11-9484-484C-9AFC-9195E90877EF}">
      <dgm:prSet/>
      <dgm:spPr/>
      <dgm:t>
        <a:bodyPr/>
        <a:lstStyle/>
        <a:p>
          <a:r>
            <a:rPr lang="en-GB" dirty="0"/>
            <a:t>It is a document that is easy to read, eye catching and to the point.</a:t>
          </a:r>
          <a:endParaRPr lang="en-US" dirty="0"/>
        </a:p>
      </dgm:t>
    </dgm:pt>
    <dgm:pt modelId="{C461FFDF-3AA3-4642-BAB1-C799EDDE7036}" type="parTrans" cxnId="{3B4BCC1A-AB6C-4D05-8D15-169B217C15A4}">
      <dgm:prSet/>
      <dgm:spPr/>
      <dgm:t>
        <a:bodyPr/>
        <a:lstStyle/>
        <a:p>
          <a:endParaRPr lang="en-US"/>
        </a:p>
      </dgm:t>
    </dgm:pt>
    <dgm:pt modelId="{E25F72D0-E6AE-4EF2-B60E-DEBC157B9328}" type="sibTrans" cxnId="{3B4BCC1A-AB6C-4D05-8D15-169B217C15A4}">
      <dgm:prSet/>
      <dgm:spPr/>
      <dgm:t>
        <a:bodyPr/>
        <a:lstStyle/>
        <a:p>
          <a:endParaRPr lang="en-US"/>
        </a:p>
      </dgm:t>
    </dgm:pt>
    <dgm:pt modelId="{30CACC5B-6148-4747-87EF-A6D996F0D8A9}">
      <dgm:prSet/>
      <dgm:spPr/>
      <dgm:t>
        <a:bodyPr/>
        <a:lstStyle/>
        <a:p>
          <a:r>
            <a:rPr lang="en-GB" dirty="0"/>
            <a:t>It should include enough information to deliver your point to the audience </a:t>
          </a:r>
          <a:endParaRPr lang="en-US" dirty="0"/>
        </a:p>
      </dgm:t>
    </dgm:pt>
    <dgm:pt modelId="{4671EC23-92C4-46BB-8E53-6995116D60DF}" type="parTrans" cxnId="{4689C49A-8775-47BF-AE44-AB536F83D372}">
      <dgm:prSet/>
      <dgm:spPr/>
      <dgm:t>
        <a:bodyPr/>
        <a:lstStyle/>
        <a:p>
          <a:endParaRPr lang="en-US"/>
        </a:p>
      </dgm:t>
    </dgm:pt>
    <dgm:pt modelId="{4E785666-4182-402A-849D-FE94400F2819}" type="sibTrans" cxnId="{4689C49A-8775-47BF-AE44-AB536F83D372}">
      <dgm:prSet/>
      <dgm:spPr/>
      <dgm:t>
        <a:bodyPr/>
        <a:lstStyle/>
        <a:p>
          <a:endParaRPr lang="en-US"/>
        </a:p>
      </dgm:t>
    </dgm:pt>
    <dgm:pt modelId="{8B27B145-FDC2-40F6-B4D6-86534534BDD2}">
      <dgm:prSet/>
      <dgm:spPr/>
      <dgm:t>
        <a:bodyPr/>
        <a:lstStyle/>
        <a:p>
          <a:r>
            <a:rPr lang="en-GB"/>
            <a:t>It should be referenced much like an essay/presentation would be</a:t>
          </a:r>
          <a:endParaRPr lang="en-US"/>
        </a:p>
      </dgm:t>
    </dgm:pt>
    <dgm:pt modelId="{B4057374-9D9B-46C7-9352-6621D134AE5E}" type="parTrans" cxnId="{EA152CDC-A8A1-4FCF-A8BD-9556CD010FA8}">
      <dgm:prSet/>
      <dgm:spPr/>
      <dgm:t>
        <a:bodyPr/>
        <a:lstStyle/>
        <a:p>
          <a:endParaRPr lang="en-US"/>
        </a:p>
      </dgm:t>
    </dgm:pt>
    <dgm:pt modelId="{C4D4D9AC-2E84-4CD6-A1B8-06DCB98B99AF}" type="sibTrans" cxnId="{EA152CDC-A8A1-4FCF-A8BD-9556CD010FA8}">
      <dgm:prSet/>
      <dgm:spPr/>
      <dgm:t>
        <a:bodyPr/>
        <a:lstStyle/>
        <a:p>
          <a:endParaRPr lang="en-US"/>
        </a:p>
      </dgm:t>
    </dgm:pt>
    <dgm:pt modelId="{6232D9EE-1B46-4F84-8B5F-6302876FC9C4}" type="pres">
      <dgm:prSet presAssocID="{B3B57F68-7A3B-4D57-9C2B-170EADF53797}" presName="linear" presStyleCnt="0">
        <dgm:presLayoutVars>
          <dgm:animLvl val="lvl"/>
          <dgm:resizeHandles val="exact"/>
        </dgm:presLayoutVars>
      </dgm:prSet>
      <dgm:spPr/>
    </dgm:pt>
    <dgm:pt modelId="{AF61B73E-303C-48E1-A2C7-7BB54DC6C4F7}" type="pres">
      <dgm:prSet presAssocID="{0F577E11-9484-484C-9AFC-9195E90877E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17B4351-BB2D-4B2D-8B68-B0FA6E428530}" type="pres">
      <dgm:prSet presAssocID="{E25F72D0-E6AE-4EF2-B60E-DEBC157B9328}" presName="spacer" presStyleCnt="0"/>
      <dgm:spPr/>
    </dgm:pt>
    <dgm:pt modelId="{276751F2-E641-49D3-A92A-0A71046A0D1D}" type="pres">
      <dgm:prSet presAssocID="{30CACC5B-6148-4747-87EF-A6D996F0D8A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939A38F-B2A2-4476-AA47-26F2EED96886}" type="pres">
      <dgm:prSet presAssocID="{4E785666-4182-402A-849D-FE94400F2819}" presName="spacer" presStyleCnt="0"/>
      <dgm:spPr/>
    </dgm:pt>
    <dgm:pt modelId="{2516580E-945F-42ED-A060-DCDBC98804C8}" type="pres">
      <dgm:prSet presAssocID="{8B27B145-FDC2-40F6-B4D6-86534534BDD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B4BCC1A-AB6C-4D05-8D15-169B217C15A4}" srcId="{B3B57F68-7A3B-4D57-9C2B-170EADF53797}" destId="{0F577E11-9484-484C-9AFC-9195E90877EF}" srcOrd="0" destOrd="0" parTransId="{C461FFDF-3AA3-4642-BAB1-C799EDDE7036}" sibTransId="{E25F72D0-E6AE-4EF2-B60E-DEBC157B9328}"/>
    <dgm:cxn modelId="{A1B9A122-BAD2-46B2-BD71-17ABBFAD50D9}" type="presOf" srcId="{0F577E11-9484-484C-9AFC-9195E90877EF}" destId="{AF61B73E-303C-48E1-A2C7-7BB54DC6C4F7}" srcOrd="0" destOrd="0" presId="urn:microsoft.com/office/officeart/2005/8/layout/vList2"/>
    <dgm:cxn modelId="{E0C23A23-FE48-47E1-8E0C-160ED4AC45AA}" type="presOf" srcId="{30CACC5B-6148-4747-87EF-A6D996F0D8A9}" destId="{276751F2-E641-49D3-A92A-0A71046A0D1D}" srcOrd="0" destOrd="0" presId="urn:microsoft.com/office/officeart/2005/8/layout/vList2"/>
    <dgm:cxn modelId="{640E088E-3556-4A1B-BD9B-B40B64DE3C86}" type="presOf" srcId="{8B27B145-FDC2-40F6-B4D6-86534534BDD2}" destId="{2516580E-945F-42ED-A060-DCDBC98804C8}" srcOrd="0" destOrd="0" presId="urn:microsoft.com/office/officeart/2005/8/layout/vList2"/>
    <dgm:cxn modelId="{4689C49A-8775-47BF-AE44-AB536F83D372}" srcId="{B3B57F68-7A3B-4D57-9C2B-170EADF53797}" destId="{30CACC5B-6148-4747-87EF-A6D996F0D8A9}" srcOrd="1" destOrd="0" parTransId="{4671EC23-92C4-46BB-8E53-6995116D60DF}" sibTransId="{4E785666-4182-402A-849D-FE94400F2819}"/>
    <dgm:cxn modelId="{3F322BC5-9C55-4A6D-8881-ACF6D6F44470}" type="presOf" srcId="{B3B57F68-7A3B-4D57-9C2B-170EADF53797}" destId="{6232D9EE-1B46-4F84-8B5F-6302876FC9C4}" srcOrd="0" destOrd="0" presId="urn:microsoft.com/office/officeart/2005/8/layout/vList2"/>
    <dgm:cxn modelId="{EA152CDC-A8A1-4FCF-A8BD-9556CD010FA8}" srcId="{B3B57F68-7A3B-4D57-9C2B-170EADF53797}" destId="{8B27B145-FDC2-40F6-B4D6-86534534BDD2}" srcOrd="2" destOrd="0" parTransId="{B4057374-9D9B-46C7-9352-6621D134AE5E}" sibTransId="{C4D4D9AC-2E84-4CD6-A1B8-06DCB98B99AF}"/>
    <dgm:cxn modelId="{A5D17FA9-1FA5-458D-8E40-97D40D464841}" type="presParOf" srcId="{6232D9EE-1B46-4F84-8B5F-6302876FC9C4}" destId="{AF61B73E-303C-48E1-A2C7-7BB54DC6C4F7}" srcOrd="0" destOrd="0" presId="urn:microsoft.com/office/officeart/2005/8/layout/vList2"/>
    <dgm:cxn modelId="{88CDFE03-C8AB-4034-9070-B6E6BE2F276B}" type="presParOf" srcId="{6232D9EE-1B46-4F84-8B5F-6302876FC9C4}" destId="{B17B4351-BB2D-4B2D-8B68-B0FA6E428530}" srcOrd="1" destOrd="0" presId="urn:microsoft.com/office/officeart/2005/8/layout/vList2"/>
    <dgm:cxn modelId="{92F6595F-BEB8-4928-A927-9A6CDC07D143}" type="presParOf" srcId="{6232D9EE-1B46-4F84-8B5F-6302876FC9C4}" destId="{276751F2-E641-49D3-A92A-0A71046A0D1D}" srcOrd="2" destOrd="0" presId="urn:microsoft.com/office/officeart/2005/8/layout/vList2"/>
    <dgm:cxn modelId="{EF7ABB80-86F8-4D6D-A637-CECE507287BF}" type="presParOf" srcId="{6232D9EE-1B46-4F84-8B5F-6302876FC9C4}" destId="{0939A38F-B2A2-4476-AA47-26F2EED96886}" srcOrd="3" destOrd="0" presId="urn:microsoft.com/office/officeart/2005/8/layout/vList2"/>
    <dgm:cxn modelId="{0E3DEDDB-B569-44A6-8F0F-7C6D6C3A6D65}" type="presParOf" srcId="{6232D9EE-1B46-4F84-8B5F-6302876FC9C4}" destId="{2516580E-945F-42ED-A060-DCDBC98804C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F5F6212-2B2D-4B17-AD6A-EAE1226604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B8E3087-D801-4A07-B945-CE0D79C9E159}">
      <dgm:prSet/>
      <dgm:spPr/>
      <dgm:t>
        <a:bodyPr/>
        <a:lstStyle/>
        <a:p>
          <a:r>
            <a:rPr lang="en-GB" dirty="0"/>
            <a:t>A</a:t>
          </a:r>
          <a:r>
            <a:rPr lang="en-GB" b="0" i="0" dirty="0"/>
            <a:t> compelling title that is visible from afar</a:t>
          </a:r>
          <a:endParaRPr lang="en-US" dirty="0"/>
        </a:p>
      </dgm:t>
    </dgm:pt>
    <dgm:pt modelId="{F31E4414-4C35-4AB3-A98C-AFAC825FA0A6}" type="parTrans" cxnId="{F2D897EA-0F7E-41DC-86AC-6B6D272ED9BA}">
      <dgm:prSet/>
      <dgm:spPr/>
      <dgm:t>
        <a:bodyPr/>
        <a:lstStyle/>
        <a:p>
          <a:endParaRPr lang="en-US"/>
        </a:p>
      </dgm:t>
    </dgm:pt>
    <dgm:pt modelId="{F213AFE0-CB70-4C70-962E-43AA6E77B72B}" type="sibTrans" cxnId="{F2D897EA-0F7E-41DC-86AC-6B6D272ED9BA}">
      <dgm:prSet/>
      <dgm:spPr/>
      <dgm:t>
        <a:bodyPr/>
        <a:lstStyle/>
        <a:p>
          <a:endParaRPr lang="en-US"/>
        </a:p>
      </dgm:t>
    </dgm:pt>
    <dgm:pt modelId="{2F13927E-0FDE-4B68-8341-3252E21D4085}">
      <dgm:prSet/>
      <dgm:spPr/>
      <dgm:t>
        <a:bodyPr/>
        <a:lstStyle/>
        <a:p>
          <a:r>
            <a:rPr lang="en-GB"/>
            <a:t>A</a:t>
          </a:r>
          <a:r>
            <a:rPr lang="en-GB" b="0" i="0"/>
            <a:t> logical flow e.g. from top-left to bottom-right </a:t>
          </a:r>
          <a:endParaRPr lang="en-US"/>
        </a:p>
      </dgm:t>
    </dgm:pt>
    <dgm:pt modelId="{CB0ED1EF-0A99-46E7-8834-2A239E96D49B}" type="parTrans" cxnId="{124A1171-F39D-4958-887F-2E272C385743}">
      <dgm:prSet/>
      <dgm:spPr/>
      <dgm:t>
        <a:bodyPr/>
        <a:lstStyle/>
        <a:p>
          <a:endParaRPr lang="en-US"/>
        </a:p>
      </dgm:t>
    </dgm:pt>
    <dgm:pt modelId="{64071FA4-6A1B-4320-8EA7-B616B1924053}" type="sibTrans" cxnId="{124A1171-F39D-4958-887F-2E272C385743}">
      <dgm:prSet/>
      <dgm:spPr/>
      <dgm:t>
        <a:bodyPr/>
        <a:lstStyle/>
        <a:p>
          <a:endParaRPr lang="en-US"/>
        </a:p>
      </dgm:t>
    </dgm:pt>
    <dgm:pt modelId="{62934C89-8FE1-4341-AF80-E1CB09855CA7}">
      <dgm:prSet/>
      <dgm:spPr/>
      <dgm:t>
        <a:bodyPr/>
        <a:lstStyle/>
        <a:p>
          <a:r>
            <a:rPr lang="en-GB"/>
            <a:t>U</a:t>
          </a:r>
          <a:r>
            <a:rPr lang="en-GB" b="0" i="0"/>
            <a:t>se of columns, a balance of text and visuals, and the inclusion of contact information and a reference list</a:t>
          </a:r>
          <a:endParaRPr lang="en-US"/>
        </a:p>
      </dgm:t>
    </dgm:pt>
    <dgm:pt modelId="{D67FBE7A-DC98-4780-87D4-6AFC11036596}" type="parTrans" cxnId="{6E22B6D8-5971-46F5-A82D-B70BCC1433E7}">
      <dgm:prSet/>
      <dgm:spPr/>
      <dgm:t>
        <a:bodyPr/>
        <a:lstStyle/>
        <a:p>
          <a:endParaRPr lang="en-US"/>
        </a:p>
      </dgm:t>
    </dgm:pt>
    <dgm:pt modelId="{B0B5F00D-D02C-47A0-A694-7E552789B064}" type="sibTrans" cxnId="{6E22B6D8-5971-46F5-A82D-B70BCC1433E7}">
      <dgm:prSet/>
      <dgm:spPr/>
      <dgm:t>
        <a:bodyPr/>
        <a:lstStyle/>
        <a:p>
          <a:endParaRPr lang="en-US"/>
        </a:p>
      </dgm:t>
    </dgm:pt>
    <dgm:pt modelId="{6F7507EC-29D4-49FF-A9B8-3620ECE728C5}">
      <dgm:prSet/>
      <dgm:spPr/>
      <dgm:t>
        <a:bodyPr/>
        <a:lstStyle/>
        <a:p>
          <a:r>
            <a:rPr lang="en-GB"/>
            <a:t>Consider font sizes and style </a:t>
          </a:r>
          <a:endParaRPr lang="en-US"/>
        </a:p>
      </dgm:t>
    </dgm:pt>
    <dgm:pt modelId="{6E414151-AB1F-4E50-8AC0-1972E30ED9AA}" type="parTrans" cxnId="{5504AFEF-9A27-4CC3-923F-0DC97F9CAD16}">
      <dgm:prSet/>
      <dgm:spPr/>
      <dgm:t>
        <a:bodyPr/>
        <a:lstStyle/>
        <a:p>
          <a:endParaRPr lang="en-US"/>
        </a:p>
      </dgm:t>
    </dgm:pt>
    <dgm:pt modelId="{722C5EE8-6190-4D17-9282-9C95669249BB}" type="sibTrans" cxnId="{5504AFEF-9A27-4CC3-923F-0DC97F9CAD16}">
      <dgm:prSet/>
      <dgm:spPr/>
      <dgm:t>
        <a:bodyPr/>
        <a:lstStyle/>
        <a:p>
          <a:endParaRPr lang="en-US"/>
        </a:p>
      </dgm:t>
    </dgm:pt>
    <dgm:pt modelId="{318E4394-3C83-468A-9E07-1056248CA48A}" type="pres">
      <dgm:prSet presAssocID="{9F5F6212-2B2D-4B17-AD6A-EAE1226604A0}" presName="root" presStyleCnt="0">
        <dgm:presLayoutVars>
          <dgm:dir/>
          <dgm:resizeHandles val="exact"/>
        </dgm:presLayoutVars>
      </dgm:prSet>
      <dgm:spPr/>
    </dgm:pt>
    <dgm:pt modelId="{9579C8F9-AFE3-4654-B9B0-F23A70F5846D}" type="pres">
      <dgm:prSet presAssocID="{3B8E3087-D801-4A07-B945-CE0D79C9E159}" presName="compNode" presStyleCnt="0"/>
      <dgm:spPr/>
    </dgm:pt>
    <dgm:pt modelId="{2D501DA5-9665-4C3B-A0CE-89E437C9D5A2}" type="pres">
      <dgm:prSet presAssocID="{3B8E3087-D801-4A07-B945-CE0D79C9E159}" presName="bgRect" presStyleLbl="bgShp" presStyleIdx="0" presStyleCnt="4"/>
      <dgm:spPr/>
    </dgm:pt>
    <dgm:pt modelId="{F309E02B-4808-4F50-84AC-F3DB9A7F077D}" type="pres">
      <dgm:prSet presAssocID="{3B8E3087-D801-4A07-B945-CE0D79C9E15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A40399E3-F01D-447F-B32E-07758B400BF7}" type="pres">
      <dgm:prSet presAssocID="{3B8E3087-D801-4A07-B945-CE0D79C9E159}" presName="spaceRect" presStyleCnt="0"/>
      <dgm:spPr/>
    </dgm:pt>
    <dgm:pt modelId="{988E56C9-EC91-46F2-B1BD-DB67F622DAA1}" type="pres">
      <dgm:prSet presAssocID="{3B8E3087-D801-4A07-B945-CE0D79C9E159}" presName="parTx" presStyleLbl="revTx" presStyleIdx="0" presStyleCnt="4">
        <dgm:presLayoutVars>
          <dgm:chMax val="0"/>
          <dgm:chPref val="0"/>
        </dgm:presLayoutVars>
      </dgm:prSet>
      <dgm:spPr/>
    </dgm:pt>
    <dgm:pt modelId="{3A5C8C8D-C043-4800-B057-35A4A66D28A3}" type="pres">
      <dgm:prSet presAssocID="{F213AFE0-CB70-4C70-962E-43AA6E77B72B}" presName="sibTrans" presStyleCnt="0"/>
      <dgm:spPr/>
    </dgm:pt>
    <dgm:pt modelId="{50A84822-8BE9-4DC5-8E9D-BFA220958291}" type="pres">
      <dgm:prSet presAssocID="{2F13927E-0FDE-4B68-8341-3252E21D4085}" presName="compNode" presStyleCnt="0"/>
      <dgm:spPr/>
    </dgm:pt>
    <dgm:pt modelId="{276E22B5-F06E-47CF-AFDB-DAE972C69059}" type="pres">
      <dgm:prSet presAssocID="{2F13927E-0FDE-4B68-8341-3252E21D4085}" presName="bgRect" presStyleLbl="bgShp" presStyleIdx="1" presStyleCnt="4"/>
      <dgm:spPr/>
    </dgm:pt>
    <dgm:pt modelId="{3FC9C92E-17D6-4921-B916-7A33C153F439}" type="pres">
      <dgm:prSet presAssocID="{2F13927E-0FDE-4B68-8341-3252E21D408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B3D31720-8299-4E60-92B7-7C9DAF669BC2}" type="pres">
      <dgm:prSet presAssocID="{2F13927E-0FDE-4B68-8341-3252E21D4085}" presName="spaceRect" presStyleCnt="0"/>
      <dgm:spPr/>
    </dgm:pt>
    <dgm:pt modelId="{6D0E967A-9FD6-432E-909A-E1407BB3066A}" type="pres">
      <dgm:prSet presAssocID="{2F13927E-0FDE-4B68-8341-3252E21D4085}" presName="parTx" presStyleLbl="revTx" presStyleIdx="1" presStyleCnt="4">
        <dgm:presLayoutVars>
          <dgm:chMax val="0"/>
          <dgm:chPref val="0"/>
        </dgm:presLayoutVars>
      </dgm:prSet>
      <dgm:spPr/>
    </dgm:pt>
    <dgm:pt modelId="{E72BBC96-C2EE-4EF1-A8A3-7E62196F8852}" type="pres">
      <dgm:prSet presAssocID="{64071FA4-6A1B-4320-8EA7-B616B1924053}" presName="sibTrans" presStyleCnt="0"/>
      <dgm:spPr/>
    </dgm:pt>
    <dgm:pt modelId="{0B7EFC98-F928-473E-A56D-D0C3E39C56BA}" type="pres">
      <dgm:prSet presAssocID="{62934C89-8FE1-4341-AF80-E1CB09855CA7}" presName="compNode" presStyleCnt="0"/>
      <dgm:spPr/>
    </dgm:pt>
    <dgm:pt modelId="{097BBE81-7437-4ADA-985B-8AB91BD2795A}" type="pres">
      <dgm:prSet presAssocID="{62934C89-8FE1-4341-AF80-E1CB09855CA7}" presName="bgRect" presStyleLbl="bgShp" presStyleIdx="2" presStyleCnt="4"/>
      <dgm:spPr/>
    </dgm:pt>
    <dgm:pt modelId="{08939FD1-455E-42CF-A458-E63550386B17}" type="pres">
      <dgm:prSet presAssocID="{62934C89-8FE1-4341-AF80-E1CB09855CA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75808A6-E16D-459B-AC75-F159EA7691F2}" type="pres">
      <dgm:prSet presAssocID="{62934C89-8FE1-4341-AF80-E1CB09855CA7}" presName="spaceRect" presStyleCnt="0"/>
      <dgm:spPr/>
    </dgm:pt>
    <dgm:pt modelId="{9B8B1546-9BEA-45F8-AF0D-8C9FA2ABCA63}" type="pres">
      <dgm:prSet presAssocID="{62934C89-8FE1-4341-AF80-E1CB09855CA7}" presName="parTx" presStyleLbl="revTx" presStyleIdx="2" presStyleCnt="4">
        <dgm:presLayoutVars>
          <dgm:chMax val="0"/>
          <dgm:chPref val="0"/>
        </dgm:presLayoutVars>
      </dgm:prSet>
      <dgm:spPr/>
    </dgm:pt>
    <dgm:pt modelId="{DA6D421D-E9EF-4777-88ED-FA65B21F9B79}" type="pres">
      <dgm:prSet presAssocID="{B0B5F00D-D02C-47A0-A694-7E552789B064}" presName="sibTrans" presStyleCnt="0"/>
      <dgm:spPr/>
    </dgm:pt>
    <dgm:pt modelId="{20ED4B15-3E70-4BFB-BE26-7EE61A5EE696}" type="pres">
      <dgm:prSet presAssocID="{6F7507EC-29D4-49FF-A9B8-3620ECE728C5}" presName="compNode" presStyleCnt="0"/>
      <dgm:spPr/>
    </dgm:pt>
    <dgm:pt modelId="{AB430E5C-CDD0-41A7-9C50-C34AD56B4A12}" type="pres">
      <dgm:prSet presAssocID="{6F7507EC-29D4-49FF-A9B8-3620ECE728C5}" presName="bgRect" presStyleLbl="bgShp" presStyleIdx="3" presStyleCnt="4"/>
      <dgm:spPr/>
    </dgm:pt>
    <dgm:pt modelId="{BF3497B6-85FA-43C9-A89A-B40979136720}" type="pres">
      <dgm:prSet presAssocID="{6F7507EC-29D4-49FF-A9B8-3620ECE728C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25A2979-E748-4A2A-87F9-53CCDB46E548}" type="pres">
      <dgm:prSet presAssocID="{6F7507EC-29D4-49FF-A9B8-3620ECE728C5}" presName="spaceRect" presStyleCnt="0"/>
      <dgm:spPr/>
    </dgm:pt>
    <dgm:pt modelId="{0ECD2A6A-4B64-46C9-BDAE-C969F1E0BF1F}" type="pres">
      <dgm:prSet presAssocID="{6F7507EC-29D4-49FF-A9B8-3620ECE728C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A32BD2D-C308-48FC-B814-7FF0BF950EB5}" type="presOf" srcId="{2F13927E-0FDE-4B68-8341-3252E21D4085}" destId="{6D0E967A-9FD6-432E-909A-E1407BB3066A}" srcOrd="0" destOrd="0" presId="urn:microsoft.com/office/officeart/2018/2/layout/IconVerticalSolidList"/>
    <dgm:cxn modelId="{793B0048-EC25-4004-81FB-CFCD32B3E602}" type="presOf" srcId="{6F7507EC-29D4-49FF-A9B8-3620ECE728C5}" destId="{0ECD2A6A-4B64-46C9-BDAE-C969F1E0BF1F}" srcOrd="0" destOrd="0" presId="urn:microsoft.com/office/officeart/2018/2/layout/IconVerticalSolidList"/>
    <dgm:cxn modelId="{124A1171-F39D-4958-887F-2E272C385743}" srcId="{9F5F6212-2B2D-4B17-AD6A-EAE1226604A0}" destId="{2F13927E-0FDE-4B68-8341-3252E21D4085}" srcOrd="1" destOrd="0" parTransId="{CB0ED1EF-0A99-46E7-8834-2A239E96D49B}" sibTransId="{64071FA4-6A1B-4320-8EA7-B616B1924053}"/>
    <dgm:cxn modelId="{7A2FB057-1EB4-48D9-B354-2EB6425CE25A}" type="presOf" srcId="{62934C89-8FE1-4341-AF80-E1CB09855CA7}" destId="{9B8B1546-9BEA-45F8-AF0D-8C9FA2ABCA63}" srcOrd="0" destOrd="0" presId="urn:microsoft.com/office/officeart/2018/2/layout/IconVerticalSolidList"/>
    <dgm:cxn modelId="{812841A3-450B-4461-AEAB-CE0CD02CE86B}" type="presOf" srcId="{9F5F6212-2B2D-4B17-AD6A-EAE1226604A0}" destId="{318E4394-3C83-468A-9E07-1056248CA48A}" srcOrd="0" destOrd="0" presId="urn:microsoft.com/office/officeart/2018/2/layout/IconVerticalSolidList"/>
    <dgm:cxn modelId="{3E50E9B3-3188-4AF0-81A3-3C31C91970B3}" type="presOf" srcId="{3B8E3087-D801-4A07-B945-CE0D79C9E159}" destId="{988E56C9-EC91-46F2-B1BD-DB67F622DAA1}" srcOrd="0" destOrd="0" presId="urn:microsoft.com/office/officeart/2018/2/layout/IconVerticalSolidList"/>
    <dgm:cxn modelId="{6E22B6D8-5971-46F5-A82D-B70BCC1433E7}" srcId="{9F5F6212-2B2D-4B17-AD6A-EAE1226604A0}" destId="{62934C89-8FE1-4341-AF80-E1CB09855CA7}" srcOrd="2" destOrd="0" parTransId="{D67FBE7A-DC98-4780-87D4-6AFC11036596}" sibTransId="{B0B5F00D-D02C-47A0-A694-7E552789B064}"/>
    <dgm:cxn modelId="{F2D897EA-0F7E-41DC-86AC-6B6D272ED9BA}" srcId="{9F5F6212-2B2D-4B17-AD6A-EAE1226604A0}" destId="{3B8E3087-D801-4A07-B945-CE0D79C9E159}" srcOrd="0" destOrd="0" parTransId="{F31E4414-4C35-4AB3-A98C-AFAC825FA0A6}" sibTransId="{F213AFE0-CB70-4C70-962E-43AA6E77B72B}"/>
    <dgm:cxn modelId="{5504AFEF-9A27-4CC3-923F-0DC97F9CAD16}" srcId="{9F5F6212-2B2D-4B17-AD6A-EAE1226604A0}" destId="{6F7507EC-29D4-49FF-A9B8-3620ECE728C5}" srcOrd="3" destOrd="0" parTransId="{6E414151-AB1F-4E50-8AC0-1972E30ED9AA}" sibTransId="{722C5EE8-6190-4D17-9282-9C95669249BB}"/>
    <dgm:cxn modelId="{980F7F78-3FF8-40FC-8A5C-01DCAD0262BE}" type="presParOf" srcId="{318E4394-3C83-468A-9E07-1056248CA48A}" destId="{9579C8F9-AFE3-4654-B9B0-F23A70F5846D}" srcOrd="0" destOrd="0" presId="urn:microsoft.com/office/officeart/2018/2/layout/IconVerticalSolidList"/>
    <dgm:cxn modelId="{57D7E575-2A30-4FD3-A31D-75FA7A6D4A53}" type="presParOf" srcId="{9579C8F9-AFE3-4654-B9B0-F23A70F5846D}" destId="{2D501DA5-9665-4C3B-A0CE-89E437C9D5A2}" srcOrd="0" destOrd="0" presId="urn:microsoft.com/office/officeart/2018/2/layout/IconVerticalSolidList"/>
    <dgm:cxn modelId="{28936FA3-48A1-4EBA-A1AA-158D0BDFE501}" type="presParOf" srcId="{9579C8F9-AFE3-4654-B9B0-F23A70F5846D}" destId="{F309E02B-4808-4F50-84AC-F3DB9A7F077D}" srcOrd="1" destOrd="0" presId="urn:microsoft.com/office/officeart/2018/2/layout/IconVerticalSolidList"/>
    <dgm:cxn modelId="{53D0F0EC-33A9-4721-B786-68516DAC4E59}" type="presParOf" srcId="{9579C8F9-AFE3-4654-B9B0-F23A70F5846D}" destId="{A40399E3-F01D-447F-B32E-07758B400BF7}" srcOrd="2" destOrd="0" presId="urn:microsoft.com/office/officeart/2018/2/layout/IconVerticalSolidList"/>
    <dgm:cxn modelId="{56B7C404-8DCF-4204-84E0-54FFC280011E}" type="presParOf" srcId="{9579C8F9-AFE3-4654-B9B0-F23A70F5846D}" destId="{988E56C9-EC91-46F2-B1BD-DB67F622DAA1}" srcOrd="3" destOrd="0" presId="urn:microsoft.com/office/officeart/2018/2/layout/IconVerticalSolidList"/>
    <dgm:cxn modelId="{08183C13-E731-4C5C-9036-7DA939694B95}" type="presParOf" srcId="{318E4394-3C83-468A-9E07-1056248CA48A}" destId="{3A5C8C8D-C043-4800-B057-35A4A66D28A3}" srcOrd="1" destOrd="0" presId="urn:microsoft.com/office/officeart/2018/2/layout/IconVerticalSolidList"/>
    <dgm:cxn modelId="{AEFD864D-847D-4325-9034-F01DB428FC01}" type="presParOf" srcId="{318E4394-3C83-468A-9E07-1056248CA48A}" destId="{50A84822-8BE9-4DC5-8E9D-BFA220958291}" srcOrd="2" destOrd="0" presId="urn:microsoft.com/office/officeart/2018/2/layout/IconVerticalSolidList"/>
    <dgm:cxn modelId="{8E9C1421-047E-4D84-BAE2-73970D8AC5A5}" type="presParOf" srcId="{50A84822-8BE9-4DC5-8E9D-BFA220958291}" destId="{276E22B5-F06E-47CF-AFDB-DAE972C69059}" srcOrd="0" destOrd="0" presId="urn:microsoft.com/office/officeart/2018/2/layout/IconVerticalSolidList"/>
    <dgm:cxn modelId="{41A290DD-79B8-42B5-9F43-E80C4B2B424A}" type="presParOf" srcId="{50A84822-8BE9-4DC5-8E9D-BFA220958291}" destId="{3FC9C92E-17D6-4921-B916-7A33C153F439}" srcOrd="1" destOrd="0" presId="urn:microsoft.com/office/officeart/2018/2/layout/IconVerticalSolidList"/>
    <dgm:cxn modelId="{73681CF1-162D-41B5-992F-1161579D4821}" type="presParOf" srcId="{50A84822-8BE9-4DC5-8E9D-BFA220958291}" destId="{B3D31720-8299-4E60-92B7-7C9DAF669BC2}" srcOrd="2" destOrd="0" presId="urn:microsoft.com/office/officeart/2018/2/layout/IconVerticalSolidList"/>
    <dgm:cxn modelId="{73D0DC84-412B-42CE-9858-06EA050AF186}" type="presParOf" srcId="{50A84822-8BE9-4DC5-8E9D-BFA220958291}" destId="{6D0E967A-9FD6-432E-909A-E1407BB3066A}" srcOrd="3" destOrd="0" presId="urn:microsoft.com/office/officeart/2018/2/layout/IconVerticalSolidList"/>
    <dgm:cxn modelId="{FEF1C685-E3D8-4D1E-92FF-0245CC431EB6}" type="presParOf" srcId="{318E4394-3C83-468A-9E07-1056248CA48A}" destId="{E72BBC96-C2EE-4EF1-A8A3-7E62196F8852}" srcOrd="3" destOrd="0" presId="urn:microsoft.com/office/officeart/2018/2/layout/IconVerticalSolidList"/>
    <dgm:cxn modelId="{3A5D774A-0CC6-4AA1-B583-EABEF9089F01}" type="presParOf" srcId="{318E4394-3C83-468A-9E07-1056248CA48A}" destId="{0B7EFC98-F928-473E-A56D-D0C3E39C56BA}" srcOrd="4" destOrd="0" presId="urn:microsoft.com/office/officeart/2018/2/layout/IconVerticalSolidList"/>
    <dgm:cxn modelId="{4590675F-A93F-495A-BC10-540CFAD081DF}" type="presParOf" srcId="{0B7EFC98-F928-473E-A56D-D0C3E39C56BA}" destId="{097BBE81-7437-4ADA-985B-8AB91BD2795A}" srcOrd="0" destOrd="0" presId="urn:microsoft.com/office/officeart/2018/2/layout/IconVerticalSolidList"/>
    <dgm:cxn modelId="{EBD426C3-9B60-4EDB-B9AE-B2A7198DA920}" type="presParOf" srcId="{0B7EFC98-F928-473E-A56D-D0C3E39C56BA}" destId="{08939FD1-455E-42CF-A458-E63550386B17}" srcOrd="1" destOrd="0" presId="urn:microsoft.com/office/officeart/2018/2/layout/IconVerticalSolidList"/>
    <dgm:cxn modelId="{658789E9-1E37-4016-9644-A6809EADB6A4}" type="presParOf" srcId="{0B7EFC98-F928-473E-A56D-D0C3E39C56BA}" destId="{975808A6-E16D-459B-AC75-F159EA7691F2}" srcOrd="2" destOrd="0" presId="urn:microsoft.com/office/officeart/2018/2/layout/IconVerticalSolidList"/>
    <dgm:cxn modelId="{38582B14-394E-4175-A3E1-F207F21C3BA5}" type="presParOf" srcId="{0B7EFC98-F928-473E-A56D-D0C3E39C56BA}" destId="{9B8B1546-9BEA-45F8-AF0D-8C9FA2ABCA63}" srcOrd="3" destOrd="0" presId="urn:microsoft.com/office/officeart/2018/2/layout/IconVerticalSolidList"/>
    <dgm:cxn modelId="{053A300B-02A2-4112-AA35-13455D12A0BC}" type="presParOf" srcId="{318E4394-3C83-468A-9E07-1056248CA48A}" destId="{DA6D421D-E9EF-4777-88ED-FA65B21F9B79}" srcOrd="5" destOrd="0" presId="urn:microsoft.com/office/officeart/2018/2/layout/IconVerticalSolidList"/>
    <dgm:cxn modelId="{F4AE985A-070E-442E-883C-8A1E761DF7EB}" type="presParOf" srcId="{318E4394-3C83-468A-9E07-1056248CA48A}" destId="{20ED4B15-3E70-4BFB-BE26-7EE61A5EE696}" srcOrd="6" destOrd="0" presId="urn:microsoft.com/office/officeart/2018/2/layout/IconVerticalSolidList"/>
    <dgm:cxn modelId="{71EE45B6-7668-4CDB-BAB6-ECB4EDAF0765}" type="presParOf" srcId="{20ED4B15-3E70-4BFB-BE26-7EE61A5EE696}" destId="{AB430E5C-CDD0-41A7-9C50-C34AD56B4A12}" srcOrd="0" destOrd="0" presId="urn:microsoft.com/office/officeart/2018/2/layout/IconVerticalSolidList"/>
    <dgm:cxn modelId="{C5699399-B83C-4227-A22A-2C58B0AAAFA9}" type="presParOf" srcId="{20ED4B15-3E70-4BFB-BE26-7EE61A5EE696}" destId="{BF3497B6-85FA-43C9-A89A-B40979136720}" srcOrd="1" destOrd="0" presId="urn:microsoft.com/office/officeart/2018/2/layout/IconVerticalSolidList"/>
    <dgm:cxn modelId="{38735546-47BC-4A3F-8081-DFC7534ADDD6}" type="presParOf" srcId="{20ED4B15-3E70-4BFB-BE26-7EE61A5EE696}" destId="{625A2979-E748-4A2A-87F9-53CCDB46E548}" srcOrd="2" destOrd="0" presId="urn:microsoft.com/office/officeart/2018/2/layout/IconVerticalSolidList"/>
    <dgm:cxn modelId="{D3F6B55E-9C9B-424F-80FA-8C5A1C62C1CB}" type="presParOf" srcId="{20ED4B15-3E70-4BFB-BE26-7EE61A5EE696}" destId="{0ECD2A6A-4B64-46C9-BDAE-C969F1E0BF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B3060C-8EE4-4A3B-9A6F-214FC448B1E9}">
      <dsp:nvSpPr>
        <dsp:cNvPr id="0" name=""/>
        <dsp:cNvSpPr/>
      </dsp:nvSpPr>
      <dsp:spPr>
        <a:xfrm>
          <a:off x="0" y="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9B985E-1F17-4F13-9C15-4F118679280A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476FE-74DE-4F29-93DF-B0F66EC0A989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Covered basic referencing – Any questions on that?</a:t>
          </a:r>
          <a:endParaRPr lang="en-US" sz="1900" kern="1200"/>
        </a:p>
      </dsp:txBody>
      <dsp:txXfrm>
        <a:off x="1074268" y="4366"/>
        <a:ext cx="5170996" cy="930102"/>
      </dsp:txXfrm>
    </dsp:sp>
    <dsp:sp modelId="{2FFAB885-96B9-4981-B949-E36B3EFEB915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E5B4C5-9EAD-42D0-9E9D-7885B0C5199C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AAEDA-E374-4B0D-8283-0710059B9100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Essay structure – Any questions on that?</a:t>
          </a:r>
          <a:endParaRPr lang="en-US" sz="1900" kern="1200"/>
        </a:p>
      </dsp:txBody>
      <dsp:txXfrm>
        <a:off x="1074268" y="1166994"/>
        <a:ext cx="5170996" cy="930102"/>
      </dsp:txXfrm>
    </dsp:sp>
    <dsp:sp modelId="{13023548-BAF0-496C-9CC4-CE58AA7DFFE2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CB9AB4-94D3-4E50-8B1E-E0A7DD4B1E9D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902733-5C59-43CB-8427-F8E7BE2EB712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Paraphrasing – Any questions on that</a:t>
          </a:r>
          <a:endParaRPr lang="en-US" sz="1900" kern="1200" dirty="0"/>
        </a:p>
      </dsp:txBody>
      <dsp:txXfrm>
        <a:off x="1074268" y="2329622"/>
        <a:ext cx="5170996" cy="930102"/>
      </dsp:txXfrm>
    </dsp:sp>
    <dsp:sp modelId="{A31FF28C-E020-4D23-B8E4-3FC4865543B2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BD08B-7098-40C7-8CED-2080045490AB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08D43-7C12-4EC5-BB56-6D123565588E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Imbedding reference's brief view – Any questions on that?</a:t>
          </a:r>
          <a:endParaRPr lang="en-US" sz="1900" kern="1200"/>
        </a:p>
      </dsp:txBody>
      <dsp:txXfrm>
        <a:off x="1074268" y="3492250"/>
        <a:ext cx="5170996" cy="930102"/>
      </dsp:txXfrm>
    </dsp:sp>
    <dsp:sp modelId="{1964AAE5-5B1E-44A5-85EE-417C2747EB24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94C19-9182-4B65-B5B7-605103F3D9B3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8CDE4-7A24-4E33-99FF-9049FD650C5F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Assignment questions – Any questions on that?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B1DEF6-7492-4BAB-AEA1-3C0C1B5F3484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5AF75-4861-43E3-9D13-8B06B32C2BD3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33E885-3629-4D93-95BD-89DB35189862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a look at Harvard referencing guide 1.5</a:t>
          </a:r>
          <a:endParaRPr lang="en-US" sz="2200" kern="1200"/>
        </a:p>
      </dsp:txBody>
      <dsp:txXfrm>
        <a:off x="1339618" y="2288"/>
        <a:ext cx="5024605" cy="1159843"/>
      </dsp:txXfrm>
    </dsp:sp>
    <dsp:sp modelId="{B6BF6907-7492-4C17-BD4F-A4A672C1933F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2333BA-CBC3-4489-8A54-9A14A26FE270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97EE8-D541-484B-8B24-E279FD51B522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Takle the Father Christmas essay</a:t>
          </a:r>
          <a:endParaRPr lang="en-US" sz="2200" kern="1200"/>
        </a:p>
      </dsp:txBody>
      <dsp:txXfrm>
        <a:off x="1339618" y="1452092"/>
        <a:ext cx="5024605" cy="1159843"/>
      </dsp:txXfrm>
    </dsp:sp>
    <dsp:sp modelId="{898D31AD-26A1-435B-B39D-7F70EAB79D1D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26743-E8F5-4626-AB4F-D3D8DB7156E6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A4295F-24C8-4CA8-A792-DA684BD6476C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Academic posters</a:t>
          </a:r>
          <a:endParaRPr lang="en-US" sz="2200" kern="1200"/>
        </a:p>
      </dsp:txBody>
      <dsp:txXfrm>
        <a:off x="1339618" y="2901896"/>
        <a:ext cx="5024605" cy="1159843"/>
      </dsp:txXfrm>
    </dsp:sp>
    <dsp:sp modelId="{2257748F-7740-4FEF-AC97-F2FC17BF98B5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921FA-423E-4453-A8D1-885580F04248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F71E0-A7AC-4634-806D-BE10710C8E20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Presentations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81EAD6-2606-4F37-BD4B-49EA8518E3A9}">
      <dsp:nvSpPr>
        <dsp:cNvPr id="0" name=""/>
        <dsp:cNvSpPr/>
      </dsp:nvSpPr>
      <dsp:spPr>
        <a:xfrm>
          <a:off x="1212569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4786E09-67A6-4119-9341-F91918DA34F0}">
      <dsp:nvSpPr>
        <dsp:cNvPr id="0" name=""/>
        <dsp:cNvSpPr/>
      </dsp:nvSpPr>
      <dsp:spPr>
        <a:xfrm>
          <a:off x="417971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is an academic poster</a:t>
          </a:r>
          <a:endParaRPr lang="en-US" sz="2300" kern="1200"/>
        </a:p>
      </dsp:txBody>
      <dsp:txXfrm>
        <a:off x="417971" y="2442842"/>
        <a:ext cx="2889450" cy="720000"/>
      </dsp:txXfrm>
    </dsp:sp>
    <dsp:sp modelId="{7EA5B331-D164-4B59-ACC6-D6CC0EB2EF7B}">
      <dsp:nvSpPr>
        <dsp:cNvPr id="0" name=""/>
        <dsp:cNvSpPr/>
      </dsp:nvSpPr>
      <dsp:spPr>
        <a:xfrm>
          <a:off x="4607673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D8CBC55-B669-42D9-BEA8-6EA33D3B2F1E}">
      <dsp:nvSpPr>
        <dsp:cNvPr id="0" name=""/>
        <dsp:cNvSpPr/>
      </dsp:nvSpPr>
      <dsp:spPr>
        <a:xfrm>
          <a:off x="3813075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 to write a Literature review</a:t>
          </a:r>
          <a:endParaRPr lang="en-US" sz="2300" kern="1200"/>
        </a:p>
      </dsp:txBody>
      <dsp:txXfrm>
        <a:off x="3813075" y="2442842"/>
        <a:ext cx="2889450" cy="720000"/>
      </dsp:txXfrm>
    </dsp:sp>
    <dsp:sp modelId="{9F1BC1BF-76A8-4C5E-B969-3B47A5A2247A}">
      <dsp:nvSpPr>
        <dsp:cNvPr id="0" name=""/>
        <dsp:cNvSpPr/>
      </dsp:nvSpPr>
      <dsp:spPr>
        <a:xfrm>
          <a:off x="8002777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B14F42-110D-48F7-A75E-A0BC54949FC3}">
      <dsp:nvSpPr>
        <dsp:cNvPr id="0" name=""/>
        <dsp:cNvSpPr/>
      </dsp:nvSpPr>
      <dsp:spPr>
        <a:xfrm>
          <a:off x="7208178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 to present a presentation</a:t>
          </a:r>
          <a:endParaRPr lang="en-US" sz="2300" kern="1200"/>
        </a:p>
      </dsp:txBody>
      <dsp:txXfrm>
        <a:off x="7208178" y="2442842"/>
        <a:ext cx="28894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61B73E-303C-48E1-A2C7-7BB54DC6C4F7}">
      <dsp:nvSpPr>
        <dsp:cNvPr id="0" name=""/>
        <dsp:cNvSpPr/>
      </dsp:nvSpPr>
      <dsp:spPr>
        <a:xfrm>
          <a:off x="0" y="725400"/>
          <a:ext cx="7499350" cy="13922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It is a document that is easy to read, eye catching and to the point.</a:t>
          </a:r>
          <a:endParaRPr lang="en-US" sz="3500" kern="1200" dirty="0"/>
        </a:p>
      </dsp:txBody>
      <dsp:txXfrm>
        <a:off x="67966" y="793366"/>
        <a:ext cx="7363418" cy="1256367"/>
      </dsp:txXfrm>
    </dsp:sp>
    <dsp:sp modelId="{276751F2-E641-49D3-A92A-0A71046A0D1D}">
      <dsp:nvSpPr>
        <dsp:cNvPr id="0" name=""/>
        <dsp:cNvSpPr/>
      </dsp:nvSpPr>
      <dsp:spPr>
        <a:xfrm>
          <a:off x="0" y="2218500"/>
          <a:ext cx="7499350" cy="1392299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It should include enough information to deliver your point to the audience </a:t>
          </a:r>
          <a:endParaRPr lang="en-US" sz="3500" kern="1200" dirty="0"/>
        </a:p>
      </dsp:txBody>
      <dsp:txXfrm>
        <a:off x="67966" y="2286466"/>
        <a:ext cx="7363418" cy="1256367"/>
      </dsp:txXfrm>
    </dsp:sp>
    <dsp:sp modelId="{2516580E-945F-42ED-A060-DCDBC98804C8}">
      <dsp:nvSpPr>
        <dsp:cNvPr id="0" name=""/>
        <dsp:cNvSpPr/>
      </dsp:nvSpPr>
      <dsp:spPr>
        <a:xfrm>
          <a:off x="0" y="3711600"/>
          <a:ext cx="7499350" cy="139229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It should be referenced much like an essay/presentation would be</a:t>
          </a:r>
          <a:endParaRPr lang="en-US" sz="3500" kern="1200"/>
        </a:p>
      </dsp:txBody>
      <dsp:txXfrm>
        <a:off x="67966" y="3779566"/>
        <a:ext cx="7363418" cy="12563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501DA5-9665-4C3B-A0CE-89E437C9D5A2}">
      <dsp:nvSpPr>
        <dsp:cNvPr id="0" name=""/>
        <dsp:cNvSpPr/>
      </dsp:nvSpPr>
      <dsp:spPr>
        <a:xfrm>
          <a:off x="0" y="2215"/>
          <a:ext cx="6651253" cy="11230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9E02B-4808-4F50-84AC-F3DB9A7F077D}">
      <dsp:nvSpPr>
        <dsp:cNvPr id="0" name=""/>
        <dsp:cNvSpPr/>
      </dsp:nvSpPr>
      <dsp:spPr>
        <a:xfrm>
          <a:off x="339712" y="254894"/>
          <a:ext cx="617659" cy="617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E56C9-EC91-46F2-B1BD-DB67F622DAA1}">
      <dsp:nvSpPr>
        <dsp:cNvPr id="0" name=""/>
        <dsp:cNvSpPr/>
      </dsp:nvSpPr>
      <dsp:spPr>
        <a:xfrm>
          <a:off x="1297085" y="2215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</a:t>
          </a:r>
          <a:r>
            <a:rPr lang="en-GB" sz="2100" b="0" i="0" kern="1200" dirty="0"/>
            <a:t> compelling title that is visible from afar</a:t>
          </a:r>
          <a:endParaRPr lang="en-US" sz="2100" kern="1200" dirty="0"/>
        </a:p>
      </dsp:txBody>
      <dsp:txXfrm>
        <a:off x="1297085" y="2215"/>
        <a:ext cx="5354167" cy="1123017"/>
      </dsp:txXfrm>
    </dsp:sp>
    <dsp:sp modelId="{276E22B5-F06E-47CF-AFDB-DAE972C69059}">
      <dsp:nvSpPr>
        <dsp:cNvPr id="0" name=""/>
        <dsp:cNvSpPr/>
      </dsp:nvSpPr>
      <dsp:spPr>
        <a:xfrm>
          <a:off x="0" y="1405987"/>
          <a:ext cx="6651253" cy="112301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C9C92E-17D6-4921-B916-7A33C153F439}">
      <dsp:nvSpPr>
        <dsp:cNvPr id="0" name=""/>
        <dsp:cNvSpPr/>
      </dsp:nvSpPr>
      <dsp:spPr>
        <a:xfrm>
          <a:off x="339712" y="1658666"/>
          <a:ext cx="617659" cy="617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E967A-9FD6-432E-909A-E1407BB3066A}">
      <dsp:nvSpPr>
        <dsp:cNvPr id="0" name=""/>
        <dsp:cNvSpPr/>
      </dsp:nvSpPr>
      <dsp:spPr>
        <a:xfrm>
          <a:off x="1297085" y="1405987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</a:t>
          </a:r>
          <a:r>
            <a:rPr lang="en-GB" sz="2100" b="0" i="0" kern="1200"/>
            <a:t> logical flow e.g. from top-left to bottom-right </a:t>
          </a:r>
          <a:endParaRPr lang="en-US" sz="2100" kern="1200"/>
        </a:p>
      </dsp:txBody>
      <dsp:txXfrm>
        <a:off x="1297085" y="1405987"/>
        <a:ext cx="5354167" cy="1123017"/>
      </dsp:txXfrm>
    </dsp:sp>
    <dsp:sp modelId="{097BBE81-7437-4ADA-985B-8AB91BD2795A}">
      <dsp:nvSpPr>
        <dsp:cNvPr id="0" name=""/>
        <dsp:cNvSpPr/>
      </dsp:nvSpPr>
      <dsp:spPr>
        <a:xfrm>
          <a:off x="0" y="2809759"/>
          <a:ext cx="6651253" cy="11230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939FD1-455E-42CF-A458-E63550386B17}">
      <dsp:nvSpPr>
        <dsp:cNvPr id="0" name=""/>
        <dsp:cNvSpPr/>
      </dsp:nvSpPr>
      <dsp:spPr>
        <a:xfrm>
          <a:off x="339712" y="3062438"/>
          <a:ext cx="617659" cy="617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8B1546-9BEA-45F8-AF0D-8C9FA2ABCA63}">
      <dsp:nvSpPr>
        <dsp:cNvPr id="0" name=""/>
        <dsp:cNvSpPr/>
      </dsp:nvSpPr>
      <dsp:spPr>
        <a:xfrm>
          <a:off x="1297085" y="2809759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</a:t>
          </a:r>
          <a:r>
            <a:rPr lang="en-GB" sz="2100" b="0" i="0" kern="1200"/>
            <a:t>se of columns, a balance of text and visuals, and the inclusion of contact information and a reference list</a:t>
          </a:r>
          <a:endParaRPr lang="en-US" sz="2100" kern="1200"/>
        </a:p>
      </dsp:txBody>
      <dsp:txXfrm>
        <a:off x="1297085" y="2809759"/>
        <a:ext cx="5354167" cy="1123017"/>
      </dsp:txXfrm>
    </dsp:sp>
    <dsp:sp modelId="{AB430E5C-CDD0-41A7-9C50-C34AD56B4A12}">
      <dsp:nvSpPr>
        <dsp:cNvPr id="0" name=""/>
        <dsp:cNvSpPr/>
      </dsp:nvSpPr>
      <dsp:spPr>
        <a:xfrm>
          <a:off x="0" y="4213530"/>
          <a:ext cx="6651253" cy="112301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3497B6-85FA-43C9-A89A-B40979136720}">
      <dsp:nvSpPr>
        <dsp:cNvPr id="0" name=""/>
        <dsp:cNvSpPr/>
      </dsp:nvSpPr>
      <dsp:spPr>
        <a:xfrm>
          <a:off x="339712" y="4466209"/>
          <a:ext cx="617659" cy="617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CD2A6A-4B64-46C9-BDAE-C969F1E0BF1F}">
      <dsp:nvSpPr>
        <dsp:cNvPr id="0" name=""/>
        <dsp:cNvSpPr/>
      </dsp:nvSpPr>
      <dsp:spPr>
        <a:xfrm>
          <a:off x="1297085" y="4213530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Consider font sizes and style </a:t>
          </a:r>
          <a:endParaRPr lang="en-US" sz="2100" kern="1200"/>
        </a:p>
      </dsp:txBody>
      <dsp:txXfrm>
        <a:off x="1297085" y="4213530"/>
        <a:ext cx="5354167" cy="11230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3074CA-E5E8-495A-B5A8-5E1A4C3C2CC0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0FEB99-0AB4-4409-BDF3-61296AE1E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808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0FEB99-0AB4-4409-BDF3-61296AE1EFB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592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0FEB99-0AB4-4409-BDF3-61296AE1EFB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614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5EC74-E2E6-2028-02FF-4D53EC328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EDDCD6-8208-E3C0-1C9D-EF68D8B994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23FCE1-1F50-D3CA-06D3-6570F3CBB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5C4A3-3D81-1943-80AE-E453F2707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FBAA3D-E13E-A13C-848E-C857F02B3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547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1554-5D03-F975-E719-318EC3389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C949A-FA13-F8AF-3390-5D1F66363C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0F7A-F19B-8413-DE54-7934B0140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5F012-5DE1-52AA-898C-1D18C16CB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3E1A7-CD47-432E-6257-46047A04E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531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A0161-DD2F-434B-0867-74DE2915A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8BC99C-2AA4-39EC-F5C9-126C59EEFC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C7B994-0160-BDEE-DCA7-3B5CC3348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93C0C-1DE4-D78A-23CA-1FB8FD89F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E96C0-1042-D7CB-EA1B-0530773D7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663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F8824-CEA8-4B3B-6BB2-73EF2A5D2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49A7C-8794-0C8B-05A2-FFC9F4774A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381D81-56BF-2992-1F7B-C41C19CA3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96E9D8-4942-3B72-73B9-B7E2AFC0D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70660A-E8CF-35AC-F4B5-D2D1F495A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A33FE4-A71A-29A4-5BCA-2A5D014EB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233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E8CFA-28B5-7AEB-7097-B59F55311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8A391-84AA-1572-9556-5F069BFB22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ECAA84-4AD0-8DE2-F623-E8203B56A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A0498F-49E1-D8D1-D1D3-98B4B65E30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7E98AF-5286-D35A-B3CB-63DCF5504A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1AFD37-62AC-8519-5710-C0A7C1B15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9/29/2025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EC4904-F61E-329A-9A9E-C96EC871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22A51A-29C7-845E-76E6-72FD64EF5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09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A36C2-F7CB-1795-8B9B-13E0EAFBE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D98089-D9E7-0F16-80D2-8FD0E1732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9/29/2025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262E0F-3B02-B444-1A0D-73A8F3537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EE1476-90FC-19D5-5549-63A3B63AE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343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2849BF-76A4-DFE2-AE15-D17E49471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9/29/2025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789BEC-B94B-776B-38B4-6BB551177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561F1B-CD15-CADC-465A-CFB555930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742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3D77A-D6D1-B7A6-8F8C-CD4E26E05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F769A-BE3C-F6D7-C7AD-79AFAE9C7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9F23B2-762E-D577-AD30-01B092CCAF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1FA9E6-E2A9-5422-B363-EC266F0BE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B9B545-E010-A9FC-1AD1-C86030010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751350-290F-F8E5-94AF-36C4BD52F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799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F4433-7AD3-90D8-8AEF-2B344C761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79AA34-C755-B82D-7A5A-0F3FA25E67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A7241D-56F7-9A54-E161-5C1D4A2334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3490A4-1E49-57BA-4EA4-8D40504F3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D5BA-6D92-F43A-B2AA-05260A78E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713EA9-4D08-321E-03E5-E0B9F48B3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219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AEECC-0532-6BFC-60E3-FED9E9732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AE1783-352E-8481-B592-96AC4CEDE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44D30-EA2B-DDA0-9A84-929502169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91D134-C684-4221-011E-57A8B76E6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26B73-DC14-1CAA-A0FE-D13CB7B57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236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15F855-3851-F002-7626-86FEB0AAE7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43492E-AAEE-002D-0AE9-484BDD713D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B2E78-2991-EB44-30C2-C7D1E6106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C4F66-AB99-8655-A870-DC1D315D3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61667-5F54-F69C-CA5E-B694DE1C4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540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191BEC-6DD9-3C0B-34D3-6C83ACD14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3DF3E1-EC7A-E94C-1EA9-F2509E1DC1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90EA9-2F97-5C88-E70E-E5AD41904C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E6079C-6447-CE6F-2DD0-4F9E136679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6311D-E22D-6D4F-E887-8ECE29E05B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903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2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15hcCMRmh4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templatelab.com/research-posters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hyperlink" Target="https://templatelab.com/research-poster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7D9D36D6-2AC5-46A1-A849-4C82D5264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8FB51-9DC4-C226-6322-81BB69C37B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54955" y="552182"/>
            <a:ext cx="5998840" cy="3343135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 dirty="0"/>
              <a:t>Week 1</a:t>
            </a:r>
            <a:br>
              <a:rPr lang="en-GB" sz="5200" dirty="0"/>
            </a:br>
            <a:r>
              <a:rPr lang="en-GB" sz="5200" dirty="0"/>
              <a:t>Session 2</a:t>
            </a:r>
            <a:br>
              <a:rPr lang="en-GB" sz="5200" dirty="0"/>
            </a:br>
            <a:br>
              <a:rPr lang="en-GB" sz="5200" dirty="0"/>
            </a:br>
            <a:r>
              <a:rPr lang="en-GB" sz="5200" dirty="0"/>
              <a:t>Academic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31C0E6-8B21-E1CA-E102-BFDB432130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54955" y="4067032"/>
            <a:ext cx="5998840" cy="2067068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Michelle Hill</a:t>
            </a:r>
            <a:endParaRPr lang="en-GB"/>
          </a:p>
          <a:p>
            <a:pPr algn="l"/>
            <a:r>
              <a:rPr lang="en-GB" dirty="0"/>
              <a:t>BMPL4020</a:t>
            </a:r>
            <a:endParaRPr lang="en-GB"/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E39CC076-DD4D-E0E9-AED1-5FEF54CC1A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19" r="33918" b="1"/>
          <a:stretch>
            <a:fillRect/>
          </a:stretch>
        </p:blipFill>
        <p:spPr>
          <a:xfrm>
            <a:off x="20" y="10"/>
            <a:ext cx="499298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7182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811F0-E01E-51E6-BAFB-16DB037D5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/>
              <a:t>Recap on last session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60F7A68E-BEF2-C0DA-F83A-4F6D56AADE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735105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4235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E5B3060C-8EE4-4A3B-9A6F-214FC448B1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8C9B985E-1F17-4F13-9C15-4F11867928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E16476FE-74DE-4F29-93DF-B0F66EC0A9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2FFAB885-96B9-4981-B949-E36B3EFEB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6BE5B4C5-9EAD-42D0-9E9D-7885B0C519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795AAEDA-E374-4B0D-8283-0710059B91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13023548-BAF0-496C-9CC4-CE58AA7DFF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E2CB9AB4-94D3-4E50-8B1E-E0A7DD4B1E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4E902733-5C59-43CB-8427-F8E7BE2EB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B84BD08B-7098-40C7-8CED-2080045490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A31FF28C-E020-4D23-B8E4-3FC4865543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26608D43-7C12-4EC5-BB56-6D12356558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1964AAE5-5B1E-44A5-85EE-417C2747EB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38494C19-9182-4B65-B5B7-605103F3D9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5C38CDE4-7A24-4E33-99FF-9049FD650C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FF30A-DF06-499A-92EA-26AF55CF4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Today's session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8DDB8D-F666-FD9F-5C8F-C47E4A9754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103125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6670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6D104-47A7-2FAF-275B-27F4D818D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Today’s session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AF2C03-04BC-3693-5C51-C017F74571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99744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12" descr="A close up of a toy&#10;&#10;AI-generated content may be incorrect.">
            <a:extLst>
              <a:ext uri="{FF2B5EF4-FFF2-40B4-BE49-F238E27FC236}">
                <a16:creationId xmlns:a16="http://schemas.microsoft.com/office/drawing/2014/main" id="{255C9A33-F4D3-4539-A8A0-9B4A83C097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Picture 13" descr="A paper with text on it&#10;&#10;AI-generated content may be incorrect.">
            <a:extLst>
              <a:ext uri="{FF2B5EF4-FFF2-40B4-BE49-F238E27FC236}">
                <a16:creationId xmlns:a16="http://schemas.microsoft.com/office/drawing/2014/main" id="{124E42A1-ABBA-C9F3-47DF-BF1693F74B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21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8" name="Rectangle 4117">
            <a:extLst>
              <a:ext uri="{FF2B5EF4-FFF2-40B4-BE49-F238E27FC236}">
                <a16:creationId xmlns:a16="http://schemas.microsoft.com/office/drawing/2014/main" id="{F4F2FC05-7D27-410F-BDA9-ADF483136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19" name="Rectangle 4118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5457817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20" name="Rectangle 4119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21" name="Rectangle 4120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6" y="2185416"/>
            <a:ext cx="4446484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836624-66E5-C890-260D-7EB9555599A9}"/>
              </a:ext>
            </a:extLst>
          </p:cNvPr>
          <p:cNvSpPr txBox="1"/>
          <p:nvPr/>
        </p:nvSpPr>
        <p:spPr>
          <a:xfrm>
            <a:off x="841246" y="2368296"/>
            <a:ext cx="4607052" cy="3502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Using the structures provided, provide one argument for and one against.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Write a short essay on the following-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Critically explore the arguments on the validity of Father Christmas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4098" name="Picture 2" descr="Task Word Stock Illustrations – 13,001 Task Word Stock Illustrations,  Vectors &amp; Clipart - Dreamstime">
            <a:extLst>
              <a:ext uri="{FF2B5EF4-FFF2-40B4-BE49-F238E27FC236}">
                <a16:creationId xmlns:a16="http://schemas.microsoft.com/office/drawing/2014/main" id="{422059A7-B228-4EE4-5F62-CC6DDD2509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87" r="3" b="3"/>
          <a:stretch>
            <a:fillRect/>
          </a:stretch>
        </p:blipFill>
        <p:spPr bwMode="auto">
          <a:xfrm>
            <a:off x="6324599" y="10"/>
            <a:ext cx="5457817" cy="333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Thumbs Up Santa Stock Illustrations – 1,110 Thumbs Up Santa Stock  Illustrations, Vectors &amp; Clipart - Dreamstime">
            <a:extLst>
              <a:ext uri="{FF2B5EF4-FFF2-40B4-BE49-F238E27FC236}">
                <a16:creationId xmlns:a16="http://schemas.microsoft.com/office/drawing/2014/main" id="{12B176C8-1F77-513B-9511-1B2591EFE4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2" r="3" b="4998"/>
          <a:stretch>
            <a:fillRect/>
          </a:stretch>
        </p:blipFill>
        <p:spPr bwMode="auto">
          <a:xfrm>
            <a:off x="6324590" y="3520439"/>
            <a:ext cx="5457817" cy="333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3583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1905000"/>
            <a:ext cx="4536800" cy="3141047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D0099A-1BE4-8855-08A0-40582BE21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933450"/>
            <a:ext cx="4248150" cy="4586287"/>
          </a:xfrm>
        </p:spPr>
        <p:txBody>
          <a:bodyPr>
            <a:normAutofit/>
          </a:bodyPr>
          <a:lstStyle/>
          <a:p>
            <a:r>
              <a:rPr lang="en-GB" sz="6600" dirty="0"/>
              <a:t>What is an academic poster?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FDA569B-C224-EE6E-E398-5CC58D1E96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2759915"/>
              </p:ext>
            </p:extLst>
          </p:nvPr>
        </p:nvGraphicFramePr>
        <p:xfrm>
          <a:off x="4368801" y="609600"/>
          <a:ext cx="7499350" cy="5829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3061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AF61B73E-303C-48E1-A2C7-7BB54DC6C4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276751F2-E641-49D3-A92A-0A71046A0D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2516580E-945F-42ED-A060-DCDBC98804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2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5E47F-44D6-5900-8357-E6EF86146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oogle Sans"/>
                <a:ea typeface="+mn-ea"/>
                <a:cs typeface="+mn-cs"/>
              </a:rPr>
              <a:t>Key elements include </a:t>
            </a: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oogle Sans"/>
                <a:ea typeface="+mn-ea"/>
                <a:cs typeface="+mn-cs"/>
              </a:rPr>
            </a:br>
            <a:endParaRPr lang="en-GB" dirty="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9C936BFF-63FF-044B-7CF7-B2F3CC677D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8560332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0779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F309E02B-4808-4F50-84AC-F3DB9A7F07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2D501DA5-9665-4C3B-A0CE-89E437C9D5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988E56C9-EC91-46F2-B1BD-DB67F622DA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276E22B5-F06E-47CF-AFDB-DAE972C69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3FC9C92E-17D6-4921-B916-7A33C153F4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6D0E967A-9FD6-432E-909A-E1407BB306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08939FD1-455E-42CF-A458-E63550386B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097BBE81-7437-4ADA-985B-8AB91BD279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9B8B1546-9BEA-45F8-AF0D-8C9FA2ABCA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AB430E5C-CDD0-41A7-9C50-C34AD56B4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BF3497B6-85FA-43C9-A89A-B409791367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0ECD2A6A-4B64-46C9-BDAE-C969F1E0BF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Tips for creating an academic poster">
            <a:hlinkClick r:id="" action="ppaction://media"/>
            <a:extLst>
              <a:ext uri="{FF2B5EF4-FFF2-40B4-BE49-F238E27FC236}">
                <a16:creationId xmlns:a16="http://schemas.microsoft.com/office/drawing/2014/main" id="{58380704-710A-CA99-788F-B7703D0A890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70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raphic 1">
            <a:extLst>
              <a:ext uri="{FF2B5EF4-FFF2-40B4-BE49-F238E27FC236}">
                <a16:creationId xmlns:a16="http://schemas.microsoft.com/office/drawing/2014/main" id="{D9467020-8E4D-F2ED-AACB-E665187374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07039" y="265668"/>
            <a:ext cx="9359900" cy="6223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747FFF-4916-1179-D182-C6B528CA6D30}"/>
              </a:ext>
            </a:extLst>
          </p:cNvPr>
          <p:cNvSpPr txBox="1"/>
          <p:nvPr/>
        </p:nvSpPr>
        <p:spPr>
          <a:xfrm>
            <a:off x="3568700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hlinkClick r:id="rId4"/>
              </a:rPr>
              <a:t>https://templatelab.com/research-posters/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835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D5C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0688AE-EFD1-DB00-6672-224F38708A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652954" y="480060"/>
            <a:ext cx="9038491" cy="589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567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C47737D-09BB-9ACF-7FEC-E9A77EAA1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034"/>
            <a:ext cx="10515600" cy="841375"/>
          </a:xfrm>
        </p:spPr>
        <p:txBody>
          <a:bodyPr/>
          <a:lstStyle/>
          <a:p>
            <a:r>
              <a:rPr lang="en-GB" dirty="0"/>
              <a:t>Examples only</a:t>
            </a:r>
          </a:p>
        </p:txBody>
      </p:sp>
      <p:pic>
        <p:nvPicPr>
          <p:cNvPr id="1032" name="Picture 8" descr="Poster Brief Assignment Guidelines and Tips - Studocu">
            <a:extLst>
              <a:ext uri="{FF2B5EF4-FFF2-40B4-BE49-F238E27FC236}">
                <a16:creationId xmlns:a16="http://schemas.microsoft.com/office/drawing/2014/main" id="{1ACEDC32-B81B-1983-50AE-EA156867D4F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140" y="160840"/>
            <a:ext cx="4624752" cy="653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g_5411">
            <a:extLst>
              <a:ext uri="{FF2B5EF4-FFF2-40B4-BE49-F238E27FC236}">
                <a16:creationId xmlns:a16="http://schemas.microsoft.com/office/drawing/2014/main" id="{8DD8D6A9-846D-3C24-F5BB-D93BA6F4E0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40" y="1690688"/>
            <a:ext cx="6743700" cy="472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B6D52F-EA68-6662-D9E1-FE9B91A512B6}"/>
              </a:ext>
            </a:extLst>
          </p:cNvPr>
          <p:cNvSpPr txBox="1"/>
          <p:nvPr/>
        </p:nvSpPr>
        <p:spPr>
          <a:xfrm>
            <a:off x="1175240" y="867409"/>
            <a:ext cx="588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For illustrative purposes only </a:t>
            </a:r>
          </a:p>
        </p:txBody>
      </p:sp>
    </p:spTree>
    <p:extLst>
      <p:ext uri="{BB962C8B-B14F-4D97-AF65-F5344CB8AC3E}">
        <p14:creationId xmlns:p14="http://schemas.microsoft.com/office/powerpoint/2010/main" val="3650251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48C68-3E67-B156-644D-45E14F088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311"/>
            <a:ext cx="10515600" cy="55142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Examples of posters – Do Not Copy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04DF72A-FC73-5B9F-45AA-D30A645921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10823" y="1285884"/>
            <a:ext cx="3618545" cy="51204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BF582D-5DA6-29E8-71F5-B5533CBDE8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7996" y="1285884"/>
            <a:ext cx="3621020" cy="51204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CD2666-1F5C-63E5-EEDC-60C6C6610779}"/>
              </a:ext>
            </a:extLst>
          </p:cNvPr>
          <p:cNvSpPr txBox="1"/>
          <p:nvPr/>
        </p:nvSpPr>
        <p:spPr>
          <a:xfrm>
            <a:off x="3924300" y="702795"/>
            <a:ext cx="434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ighlight>
                  <a:srgbClr val="FFFF00"/>
                </a:highlight>
              </a:rPr>
              <a:t>ILLUSTRATIVE PURPOSES ONLY</a:t>
            </a:r>
          </a:p>
        </p:txBody>
      </p:sp>
    </p:spTree>
    <p:extLst>
      <p:ext uri="{BB962C8B-B14F-4D97-AF65-F5344CB8AC3E}">
        <p14:creationId xmlns:p14="http://schemas.microsoft.com/office/powerpoint/2010/main" val="2838498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AE473BD-9A2A-420F-B844-12BCFA3D4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B018903-3549-4A3B-A9DF-B26757CAA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E5D3F77-D07F-4F7D-97A2-E36683020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C6F5A2D-56A0-4ED7-A3E2-3CF67608F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1F6B26A-A8C0-3479-1F3E-C71C47F289BF}"/>
              </a:ext>
            </a:extLst>
          </p:cNvPr>
          <p:cNvSpPr txBox="1"/>
          <p:nvPr/>
        </p:nvSpPr>
        <p:spPr>
          <a:xfrm>
            <a:off x="549276" y="458033"/>
            <a:ext cx="11198224" cy="726224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FOR ILLUSTRATIVE PURPOSES ONLY- DO NOT COPY</a:t>
            </a:r>
          </a:p>
        </p:txBody>
      </p:sp>
      <p:pic>
        <p:nvPicPr>
          <p:cNvPr id="2" name="Picture 1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E3563834-B5E9-23CA-19AA-A26E1E61CA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6" y="1247356"/>
            <a:ext cx="3581352" cy="5061983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3" name="Picture 2" descr="A poster with text and images&#10;&#10;AI-generated content may be incorrect.">
            <a:extLst>
              <a:ext uri="{FF2B5EF4-FFF2-40B4-BE49-F238E27FC236}">
                <a16:creationId xmlns:a16="http://schemas.microsoft.com/office/drawing/2014/main" id="{1E24E7BE-437A-2093-0A8E-F0AEBC3A92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038" y="1247356"/>
            <a:ext cx="3581353" cy="5061983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5" name="Picture 4" descr="A close-up of a poster&#10;&#10;AI-generated content may be incorrect.">
            <a:extLst>
              <a:ext uri="{FF2B5EF4-FFF2-40B4-BE49-F238E27FC236}">
                <a16:creationId xmlns:a16="http://schemas.microsoft.com/office/drawing/2014/main" id="{EA4742C9-F6C6-BE95-3632-3203CE0756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8802" y="1247356"/>
            <a:ext cx="3568698" cy="5061983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892307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ACB1683E-8A30-64F6-5726-CF604E04EC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5730"/>
          <a:stretch>
            <a:fillRect/>
          </a:stretch>
        </p:blipFill>
        <p:spPr>
          <a:xfrm>
            <a:off x="3" y="10"/>
            <a:ext cx="12191997" cy="685798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35031" y="2213145"/>
            <a:ext cx="6864098" cy="2425614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43000">
                <a:schemeClr val="accent2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162550" y="0"/>
            <a:ext cx="7048678" cy="6858000"/>
          </a:xfrm>
          <a:prstGeom prst="rect">
            <a:avLst/>
          </a:prstGeom>
          <a:gradFill flip="none" rotWithShape="1">
            <a:gsLst>
              <a:gs pos="19000">
                <a:srgbClr val="000000">
                  <a:alpha val="59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86455" y="-60677"/>
            <a:ext cx="6864096" cy="698544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4000">
                <a:schemeClr val="accent2">
                  <a:alpha val="0"/>
                </a:schemeClr>
              </a:gs>
            </a:gsLst>
            <a:lin ang="7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1EB5855-8EB7-1AE5-9030-5D0AA3C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695591" y="-647892"/>
            <a:ext cx="2839273" cy="12192001"/>
          </a:xfrm>
          <a:prstGeom prst="rect">
            <a:avLst/>
          </a:prstGeom>
          <a:gradFill>
            <a:gsLst>
              <a:gs pos="0">
                <a:schemeClr val="accent2"/>
              </a:gs>
              <a:gs pos="53000">
                <a:schemeClr val="accent5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BA4611-02ED-E0E7-9F21-155BD7F79B3F}"/>
              </a:ext>
            </a:extLst>
          </p:cNvPr>
          <p:cNvSpPr txBox="1"/>
          <p:nvPr/>
        </p:nvSpPr>
        <p:spPr>
          <a:xfrm>
            <a:off x="5556738" y="1441938"/>
            <a:ext cx="5887550" cy="17760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336745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D61A8-D1CA-EB6C-826A-064B9A0F2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Task</a:t>
            </a:r>
          </a:p>
        </p:txBody>
      </p:sp>
      <p:sp>
        <p:nvSpPr>
          <p:cNvPr id="410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35D9C-C419-2BDF-408E-0AD835B83B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/>
              <a:t>Have a look at the templates, Canva or other apps for poster design</a:t>
            </a:r>
            <a:endParaRPr lang="en-US" dirty="0"/>
          </a:p>
          <a:p>
            <a:r>
              <a:rPr lang="en-GB" dirty="0"/>
              <a:t>Have a look around and create a mind map for ideas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Templates - </a:t>
            </a:r>
            <a:r>
              <a:rPr lang="en-GB" dirty="0">
                <a:hlinkClick r:id="rId2"/>
              </a:rPr>
              <a:t>https://templatelab.com/research-posters/</a:t>
            </a:r>
            <a:endParaRPr lang="en-GB" dirty="0"/>
          </a:p>
          <a:p>
            <a:endParaRPr lang="en-GB" dirty="0"/>
          </a:p>
        </p:txBody>
      </p:sp>
      <p:pic>
        <p:nvPicPr>
          <p:cNvPr id="4098" name="Picture 2" descr="Illustration of task | Premium Vector">
            <a:extLst>
              <a:ext uri="{FF2B5EF4-FFF2-40B4-BE49-F238E27FC236}">
                <a16:creationId xmlns:a16="http://schemas.microsoft.com/office/drawing/2014/main" id="{454F746F-5103-EB68-1704-B1CFA26368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9" r="1633" b="-3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0015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resentation Skills Training - Fuel Learning">
            <a:extLst>
              <a:ext uri="{FF2B5EF4-FFF2-40B4-BE49-F238E27FC236}">
                <a16:creationId xmlns:a16="http://schemas.microsoft.com/office/drawing/2014/main" id="{01990524-7B4D-63F5-F321-025828FFB6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"/>
          <a:stretch>
            <a:fillRect/>
          </a:stretch>
        </p:blipFill>
        <p:spPr bwMode="auto">
          <a:xfrm>
            <a:off x="19" y="10"/>
            <a:ext cx="1367814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C0E78B9-BBF5-4111-42C1-0C60729168BF}"/>
              </a:ext>
            </a:extLst>
          </p:cNvPr>
          <p:cNvSpPr txBox="1"/>
          <p:nvPr/>
        </p:nvSpPr>
        <p:spPr>
          <a:xfrm>
            <a:off x="123091" y="422032"/>
            <a:ext cx="3974123" cy="2409091"/>
          </a:xfrm>
          <a:prstGeom prst="ellipse">
            <a:avLst/>
          </a:prstGeom>
          <a:solidFill>
            <a:srgbClr val="231815"/>
          </a:solidFill>
          <a:ln w="174625" cmpd="thinThick">
            <a:solidFill>
              <a:srgbClr val="231815"/>
            </a:solidFill>
          </a:ln>
        </p:spPr>
        <p:txBody>
          <a:bodyPr vert="horz" lIns="91440" tIns="45720" rIns="91440" bIns="45720" rtlCol="0" anchor="ctr">
            <a:normAutofit fontScale="925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Presentations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074131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75BE6-DFF1-F2DC-500F-F054CA9A9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Presentations are academic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9AB92-9E78-A43D-3A44-3AE2F477D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information within your work should be referenced </a:t>
            </a:r>
          </a:p>
          <a:p>
            <a:r>
              <a:rPr lang="en-GB" dirty="0"/>
              <a:t>Each slide should be referenced in line with Harvard</a:t>
            </a:r>
          </a:p>
          <a:p>
            <a:r>
              <a:rPr lang="en-GB" dirty="0"/>
              <a:t>A Reference list should appear at the end of your presentation in Harvard Format</a:t>
            </a:r>
          </a:p>
        </p:txBody>
      </p:sp>
    </p:spTree>
    <p:extLst>
      <p:ext uri="{BB962C8B-B14F-4D97-AF65-F5344CB8AC3E}">
        <p14:creationId xmlns:p14="http://schemas.microsoft.com/office/powerpoint/2010/main" val="73694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22" name="Rectangle 3121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02E00-F75A-4DF5-4E5E-474A91E80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535" y="502021"/>
            <a:ext cx="5617465" cy="939917"/>
          </a:xfrm>
        </p:spPr>
        <p:txBody>
          <a:bodyPr anchor="b">
            <a:noAutofit/>
          </a:bodyPr>
          <a:lstStyle/>
          <a:p>
            <a:br>
              <a:rPr lang="en-GB" sz="3600"/>
            </a:br>
            <a:r>
              <a:rPr lang="en-GB" sz="3600"/>
              <a:t>How to create and deliver a presentation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B09CF-AC2C-FF26-5D97-E7F465163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939" y="1758461"/>
            <a:ext cx="6057616" cy="4376867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/>
              <a:t>A presentation should be informative and engaging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Much like an Essay in structure</a:t>
            </a:r>
          </a:p>
          <a:p>
            <a:pPr marL="0" indent="0">
              <a:buNone/>
            </a:pPr>
            <a:r>
              <a:rPr lang="en-GB" sz="2400" dirty="0"/>
              <a:t>Introduction – </a:t>
            </a:r>
          </a:p>
          <a:p>
            <a:pPr>
              <a:buFontTx/>
              <a:buChar char="-"/>
            </a:pPr>
            <a:r>
              <a:rPr lang="en-GB" sz="2400" dirty="0"/>
              <a:t>inform the audience of the topic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Main Body</a:t>
            </a:r>
          </a:p>
          <a:p>
            <a:pPr>
              <a:buFontTx/>
              <a:buChar char="-"/>
            </a:pPr>
            <a:r>
              <a:rPr lang="en-GB" sz="2400" dirty="0"/>
              <a:t>The relevant details and arguments</a:t>
            </a:r>
          </a:p>
          <a:p>
            <a:pPr>
              <a:buFontTx/>
              <a:buChar char="-"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Conclusion</a:t>
            </a:r>
          </a:p>
          <a:p>
            <a:pPr>
              <a:buFontTx/>
              <a:buChar char="-"/>
            </a:pPr>
            <a:r>
              <a:rPr lang="en-GB" sz="2400" dirty="0"/>
              <a:t>Sum up your presentation</a:t>
            </a:r>
          </a:p>
        </p:txBody>
      </p:sp>
      <p:pic>
        <p:nvPicPr>
          <p:cNvPr id="3078" name="Picture 6" descr="A man excitedly showcases graphs and charts during a business presentation  in a modern office a cartoon character of a man presenting slides | Premium  AI-generated vector">
            <a:extLst>
              <a:ext uri="{FF2B5EF4-FFF2-40B4-BE49-F238E27FC236}">
                <a16:creationId xmlns:a16="http://schemas.microsoft.com/office/drawing/2014/main" id="{22FC3261-213F-F617-CDE8-A83348D8C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16" r="4984" b="1"/>
          <a:stretch>
            <a:fillRect/>
          </a:stretch>
        </p:blipFill>
        <p:spPr bwMode="auto">
          <a:xfrm>
            <a:off x="6512442" y="701243"/>
            <a:ext cx="5201023" cy="5041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24" name="Rectangle 3123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26" name="Rectangle 3125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63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4" name="Freeform: Shape 1043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B29E4-D44B-D220-DAEE-294A65040D1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24465" y="1386348"/>
            <a:ext cx="5771535" cy="4716339"/>
          </a:xfrm>
        </p:spPr>
        <p:txBody>
          <a:bodyPr vert="horz" lIns="91440" tIns="45720" rIns="91440" bIns="45720" rtlCol="0">
            <a:normAutofit/>
          </a:bodyPr>
          <a:lstStyle/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Aim to balance images with information</a:t>
            </a:r>
          </a:p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Don’t overload the screen with text</a:t>
            </a:r>
          </a:p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Use neutral colours </a:t>
            </a:r>
          </a:p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 presentation can allow you to provide twice the amount of information </a:t>
            </a:r>
          </a:p>
          <a:p>
            <a:pPr marL="0" marR="0" lvl="0" indent="0" fontAlgn="auto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US" dirty="0"/>
              <a:t>- What information you provide on the slide and what you speak about</a:t>
            </a:r>
            <a:endParaRPr kumimoji="0" lang="en-US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dirty="0"/>
          </a:p>
          <a:p>
            <a:endParaRPr lang="en-US" dirty="0"/>
          </a:p>
        </p:txBody>
      </p:sp>
      <p:pic>
        <p:nvPicPr>
          <p:cNvPr id="1037" name="Picture 1036" descr="Flat lay top view of headphones, coffee cup, and white keyboard">
            <a:extLst>
              <a:ext uri="{FF2B5EF4-FFF2-40B4-BE49-F238E27FC236}">
                <a16:creationId xmlns:a16="http://schemas.microsoft.com/office/drawing/2014/main" id="{2DF50FB0-66DF-1AC2-5DD0-D92FB0DE12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5784" b="2"/>
          <a:stretch>
            <a:fillRect/>
          </a:stretch>
        </p:blipFill>
        <p:spPr>
          <a:xfrm>
            <a:off x="6880610" y="977856"/>
            <a:ext cx="4737650" cy="4924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19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26053A-10BA-89DD-2128-2653C247E000}"/>
              </a:ext>
            </a:extLst>
          </p:cNvPr>
          <p:cNvSpPr txBox="1"/>
          <p:nvPr/>
        </p:nvSpPr>
        <p:spPr>
          <a:xfrm>
            <a:off x="638882" y="639193"/>
            <a:ext cx="3571810" cy="3573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R="0" lvl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61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Take your time, don’t rush and keep calm </a:t>
            </a:r>
          </a:p>
        </p:txBody>
      </p:sp>
      <p:sp>
        <p:nvSpPr>
          <p:cNvPr id="205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490+ Dont Panic Sign Stock Photos, Pictures &amp; Royalty-Free Images - iStock">
            <a:extLst>
              <a:ext uri="{FF2B5EF4-FFF2-40B4-BE49-F238E27FC236}">
                <a16:creationId xmlns:a16="http://schemas.microsoft.com/office/drawing/2014/main" id="{9045C0E3-CA09-CF70-75C9-FF8DDC4D55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014784"/>
            <a:ext cx="7214616" cy="480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97184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495D8-5E35-6F8A-A17C-3B8D5851D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800" u="sng" dirty="0">
                <a:solidFill>
                  <a:schemeClr val="accent5">
                    <a:lumMod val="50000"/>
                  </a:schemeClr>
                </a:solidFill>
              </a:rPr>
              <a:t>Example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0B1B7-5215-0EB3-3902-5DFF8FB762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FFFF00"/>
                </a:solidFill>
              </a:rPr>
              <a:t>Lots </a:t>
            </a:r>
            <a:r>
              <a:rPr lang="en-GB" sz="3200" dirty="0">
                <a:solidFill>
                  <a:schemeClr val="accent2"/>
                </a:solidFill>
              </a:rPr>
              <a:t>of</a:t>
            </a:r>
            <a:r>
              <a:rPr lang="en-GB" sz="3200" dirty="0">
                <a:solidFill>
                  <a:srgbClr val="FFFF00"/>
                </a:solidFill>
              </a:rPr>
              <a:t> </a:t>
            </a:r>
            <a:r>
              <a:rPr lang="en-GB" sz="3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differen</a:t>
            </a:r>
            <a:r>
              <a:rPr lang="en-GB" sz="3200" dirty="0">
                <a:solidFill>
                  <a:srgbClr val="FFFF00"/>
                </a:solidFill>
              </a:rPr>
              <a:t>t </a:t>
            </a:r>
            <a:r>
              <a:rPr lang="en-GB" sz="3200" dirty="0">
                <a:solidFill>
                  <a:schemeClr val="accent6"/>
                </a:solidFill>
              </a:rPr>
              <a:t>colors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Small text Makes the eyes work harder</a:t>
            </a:r>
          </a:p>
          <a:p>
            <a:pPr marL="0" indent="0">
              <a:buNone/>
            </a:pPr>
            <a:r>
              <a:rPr lang="en-GB" dirty="0">
                <a:solidFill>
                  <a:srgbClr val="FD0315"/>
                </a:solidFill>
              </a:rPr>
              <a:t>DON’T SHOUT AT THE AUDIENCE USING CAPATALS FOR EVERYTHING</a:t>
            </a:r>
          </a:p>
          <a:p>
            <a:pPr marL="0" indent="0">
              <a:buNone/>
            </a:pPr>
            <a:r>
              <a:rPr lang="en-GB" i="1" dirty="0">
                <a:solidFill>
                  <a:srgbClr val="FD0315"/>
                </a:solidFill>
                <a:latin typeface="Baguet Script" panose="020F0502020204030204" pitchFamily="2" charset="0"/>
              </a:rPr>
              <a:t>Who doesn’t love a bit of italics !</a:t>
            </a:r>
          </a:p>
        </p:txBody>
      </p:sp>
      <p:pic>
        <p:nvPicPr>
          <p:cNvPr id="5" name="Graphic 4" descr="Bar chart outline">
            <a:extLst>
              <a:ext uri="{FF2B5EF4-FFF2-40B4-BE49-F238E27FC236}">
                <a16:creationId xmlns:a16="http://schemas.microsoft.com/office/drawing/2014/main" id="{3AEDCE3E-159E-57E9-F17F-17ED4EFF1E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4723" y="3587262"/>
            <a:ext cx="3635829" cy="3635829"/>
          </a:xfrm>
          <a:prstGeom prst="rect">
            <a:avLst/>
          </a:prstGeom>
        </p:spPr>
      </p:pic>
      <p:pic>
        <p:nvPicPr>
          <p:cNvPr id="1026" name="Picture 2" descr="Too Busy at Work? Try These 5 Things ...">
            <a:extLst>
              <a:ext uri="{FF2B5EF4-FFF2-40B4-BE49-F238E27FC236}">
                <a16:creationId xmlns:a16="http://schemas.microsoft.com/office/drawing/2014/main" id="{22946B02-0116-4091-5D67-4291D1007D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215303"/>
            <a:ext cx="5726111" cy="327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10563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AFE641-7A9D-6B76-806D-A7B2C18CFF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8722D-5882-7A5A-023C-DDCE62C6F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Example presentation</a:t>
            </a:r>
          </a:p>
        </p:txBody>
      </p:sp>
      <p:sp>
        <p:nvSpPr>
          <p:cNvPr id="103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29A98-3579-5B30-1CB1-685F6EA7F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 dirty="0"/>
              <a:t>Lots of different -colours now uniform</a:t>
            </a:r>
          </a:p>
          <a:p>
            <a:r>
              <a:rPr lang="en-GB" sz="2200" dirty="0"/>
              <a:t>Small text – now readable</a:t>
            </a:r>
          </a:p>
          <a:p>
            <a:r>
              <a:rPr lang="en-GB" sz="2200" dirty="0"/>
              <a:t>No shouting at the audience using caps</a:t>
            </a:r>
          </a:p>
          <a:p>
            <a:r>
              <a:rPr lang="en-GB" sz="2200" dirty="0"/>
              <a:t>Font is uniform and clear</a:t>
            </a:r>
          </a:p>
          <a:p>
            <a:r>
              <a:rPr lang="en-GB" sz="2200" dirty="0"/>
              <a:t>Spelling is correct</a:t>
            </a:r>
          </a:p>
          <a:p>
            <a:r>
              <a:rPr lang="en-GB" sz="2200" dirty="0"/>
              <a:t>Images are in a clean format</a:t>
            </a:r>
          </a:p>
          <a:p>
            <a:endParaRPr lang="en-GB" sz="2200" dirty="0"/>
          </a:p>
        </p:txBody>
      </p:sp>
      <p:pic>
        <p:nvPicPr>
          <p:cNvPr id="5" name="Graphic 4" descr="Bar chart outline">
            <a:extLst>
              <a:ext uri="{FF2B5EF4-FFF2-40B4-BE49-F238E27FC236}">
                <a16:creationId xmlns:a16="http://schemas.microsoft.com/office/drawing/2014/main" id="{613DBD8C-C741-D7F1-94D6-C0F76AA918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03079" y="329183"/>
            <a:ext cx="3429969" cy="3429969"/>
          </a:xfrm>
          <a:prstGeom prst="rect">
            <a:avLst/>
          </a:prstGeom>
        </p:spPr>
      </p:pic>
      <p:pic>
        <p:nvPicPr>
          <p:cNvPr id="1026" name="Picture 2" descr="Too Busy at Work? Try These 5 Things ...">
            <a:extLst>
              <a:ext uri="{FF2B5EF4-FFF2-40B4-BE49-F238E27FC236}">
                <a16:creationId xmlns:a16="http://schemas.microsoft.com/office/drawing/2014/main" id="{8A798402-472E-FDC6-A17B-45C252C9E9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49845" y="4088335"/>
            <a:ext cx="3802075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5281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1E7C33-6C08-779F-50D0-4DC17F6D20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B9FCC0-DCBE-5A6B-08E6-1A27FE6D1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4000"/>
              <a:t>Example presentation</a:t>
            </a:r>
          </a:p>
        </p:txBody>
      </p:sp>
      <p:grpSp>
        <p:nvGrpSpPr>
          <p:cNvPr id="1040" name="Group 1039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41" name="Rectangle 104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2" name="Rectangle 1041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8C0E5-1B81-8B40-68E5-751D69003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Lots of different colours -now uniform</a:t>
            </a:r>
          </a:p>
          <a:p>
            <a:r>
              <a:rPr lang="en-GB" sz="2000" dirty="0"/>
              <a:t>Small text – now readable</a:t>
            </a:r>
          </a:p>
          <a:p>
            <a:r>
              <a:rPr lang="en-GB" sz="2000" dirty="0"/>
              <a:t>No shouting at the audience using caps</a:t>
            </a:r>
          </a:p>
          <a:p>
            <a:r>
              <a:rPr lang="en-GB" sz="2000" dirty="0"/>
              <a:t>Font is uniform and clear</a:t>
            </a:r>
          </a:p>
          <a:p>
            <a:r>
              <a:rPr lang="en-GB" sz="2000" dirty="0"/>
              <a:t>Spelling is correct</a:t>
            </a:r>
          </a:p>
          <a:p>
            <a:r>
              <a:rPr lang="en-GB" sz="2000" dirty="0"/>
              <a:t>Images are in a clean format</a:t>
            </a:r>
          </a:p>
          <a:p>
            <a:endParaRPr lang="en-GB" sz="2000" dirty="0"/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oo Busy at Work? Try These 5 Things ...">
            <a:extLst>
              <a:ext uri="{FF2B5EF4-FFF2-40B4-BE49-F238E27FC236}">
                <a16:creationId xmlns:a16="http://schemas.microsoft.com/office/drawing/2014/main" id="{8628ED65-C0FE-7D2C-EFD7-86837B7FAF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83423" y="582745"/>
            <a:ext cx="4397433" cy="2517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0" name="Rectangle 1049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Bar chart outline">
            <a:extLst>
              <a:ext uri="{FF2B5EF4-FFF2-40B4-BE49-F238E27FC236}">
                <a16:creationId xmlns:a16="http://schemas.microsoft.com/office/drawing/2014/main" id="{297C1BA0-BD28-FE88-F439-96C565E453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21829" y="3707894"/>
            <a:ext cx="2518756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1037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41827F-43EE-84D3-9243-2EDC32A049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2" name="Rectangle 1071">
            <a:extLst>
              <a:ext uri="{FF2B5EF4-FFF2-40B4-BE49-F238E27FC236}">
                <a16:creationId xmlns:a16="http://schemas.microsoft.com/office/drawing/2014/main" id="{231598CC-E9D8-46F1-A31D-21527BFD6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E537A-5131-7E7E-CBB9-22CF477D4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77" y="365125"/>
            <a:ext cx="5862284" cy="1325563"/>
          </a:xfrm>
        </p:spPr>
        <p:txBody>
          <a:bodyPr>
            <a:normAutofit/>
          </a:bodyPr>
          <a:lstStyle/>
          <a:p>
            <a:r>
              <a:rPr lang="en-GB" dirty="0"/>
              <a:t>Example presentation</a:t>
            </a:r>
          </a:p>
        </p:txBody>
      </p:sp>
      <p:sp>
        <p:nvSpPr>
          <p:cNvPr id="1074" name="Freeform: Shape 1073">
            <a:extLst>
              <a:ext uri="{FF2B5EF4-FFF2-40B4-BE49-F238E27FC236}">
                <a16:creationId xmlns:a16="http://schemas.microsoft.com/office/drawing/2014/main" id="{CB147A70-DC29-4DDF-A34C-2B82C6E2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3C619-059B-8010-172F-922C5DE6E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134" y="1825625"/>
            <a:ext cx="5995427" cy="4351338"/>
          </a:xfrm>
        </p:spPr>
        <p:txBody>
          <a:bodyPr>
            <a:normAutofit/>
          </a:bodyPr>
          <a:lstStyle/>
          <a:p>
            <a:r>
              <a:rPr lang="en-GB" dirty="0"/>
              <a:t>Lots of different -colours now uniform</a:t>
            </a:r>
          </a:p>
          <a:p>
            <a:r>
              <a:rPr lang="en-GB" dirty="0"/>
              <a:t>Small text – now readable</a:t>
            </a:r>
          </a:p>
          <a:p>
            <a:r>
              <a:rPr lang="en-GB" dirty="0"/>
              <a:t>No shouting at the audience using caps</a:t>
            </a:r>
          </a:p>
          <a:p>
            <a:r>
              <a:rPr lang="en-GB" dirty="0"/>
              <a:t>Font is uniform and clear</a:t>
            </a:r>
          </a:p>
          <a:p>
            <a:r>
              <a:rPr lang="en-GB" dirty="0"/>
              <a:t>Spelling is correct</a:t>
            </a:r>
          </a:p>
          <a:p>
            <a:r>
              <a:rPr lang="en-GB" dirty="0"/>
              <a:t>Images are in a clean format</a:t>
            </a:r>
          </a:p>
          <a:p>
            <a:endParaRPr lang="en-GB" dirty="0"/>
          </a:p>
        </p:txBody>
      </p:sp>
      <p:sp>
        <p:nvSpPr>
          <p:cNvPr id="1076" name="Oval 1075">
            <a:extLst>
              <a:ext uri="{FF2B5EF4-FFF2-40B4-BE49-F238E27FC236}">
                <a16:creationId xmlns:a16="http://schemas.microsoft.com/office/drawing/2014/main" id="{3B438362-1E1E-4C62-A99E-4134CB163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631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Bar chart outline">
            <a:extLst>
              <a:ext uri="{FF2B5EF4-FFF2-40B4-BE49-F238E27FC236}">
                <a16:creationId xmlns:a16="http://schemas.microsoft.com/office/drawing/2014/main" id="{8B7038C8-93C9-7249-78A3-4A13635D68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49237" y="701385"/>
            <a:ext cx="3168683" cy="3168683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sp>
        <p:nvSpPr>
          <p:cNvPr id="1078" name="Freeform: Shape 1077">
            <a:extLst>
              <a:ext uri="{FF2B5EF4-FFF2-40B4-BE49-F238E27FC236}">
                <a16:creationId xmlns:a16="http://schemas.microsoft.com/office/drawing/2014/main" id="{6C077334-5571-4B83-A83E-4CCCFA7B5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632" y="0"/>
            <a:ext cx="2093996" cy="1402773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80" name="Straight Connector 1079">
            <a:extLst>
              <a:ext uri="{FF2B5EF4-FFF2-40B4-BE49-F238E27FC236}">
                <a16:creationId xmlns:a16="http://schemas.microsoft.com/office/drawing/2014/main" id="{2F61ABFD-DE05-41FD-A6B7-6D40196C1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55865" y="1026771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Too Busy at Work? Try These 5 Things ...">
            <a:extLst>
              <a:ext uri="{FF2B5EF4-FFF2-40B4-BE49-F238E27FC236}">
                <a16:creationId xmlns:a16="http://schemas.microsoft.com/office/drawing/2014/main" id="{2B7BA430-D991-DEA6-B521-399A85B6E5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1561" y="4774880"/>
            <a:ext cx="3044428" cy="1742602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2" name="Freeform: Shape 1081">
            <a:extLst>
              <a:ext uri="{FF2B5EF4-FFF2-40B4-BE49-F238E27FC236}">
                <a16:creationId xmlns:a16="http://schemas.microsoft.com/office/drawing/2014/main" id="{0F646DF8-223D-47DD-95B1-F2654229E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84" name="Arc 1083">
            <a:extLst>
              <a:ext uri="{FF2B5EF4-FFF2-40B4-BE49-F238E27FC236}">
                <a16:creationId xmlns:a16="http://schemas.microsoft.com/office/drawing/2014/main" id="{4D3DC50D-CA0F-48F9-B17E-20D8669AA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97791" y="402001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6842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EC6E46-B724-A609-8C46-9C0BD9E185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A5DE34CA-42A6-DAAD-3090-EF33433765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58E6C5-7A14-817C-2FC2-8E432E6E79FB}"/>
              </a:ext>
            </a:extLst>
          </p:cNvPr>
          <p:cNvSpPr txBox="1"/>
          <p:nvPr/>
        </p:nvSpPr>
        <p:spPr>
          <a:xfrm>
            <a:off x="7935402" y="743447"/>
            <a:ext cx="344576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latin typeface="+mj-lt"/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746322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2AAA69-9B9D-4E7F-C927-3E6A5A93F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Next session(s)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4C53B-64E4-2F23-46C5-08902AEB4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5703277" cy="3843666"/>
          </a:xfrm>
        </p:spPr>
        <p:txBody>
          <a:bodyPr>
            <a:normAutofit/>
          </a:bodyPr>
          <a:lstStyle/>
          <a:p>
            <a:r>
              <a:rPr lang="en-GB" sz="4000" dirty="0"/>
              <a:t>7</a:t>
            </a:r>
            <a:r>
              <a:rPr lang="en-GB" sz="4000" baseline="30000" dirty="0"/>
              <a:t>th</a:t>
            </a:r>
            <a:r>
              <a:rPr lang="en-GB" sz="4000" dirty="0"/>
              <a:t> October </a:t>
            </a:r>
          </a:p>
          <a:p>
            <a:pPr marL="0" indent="0">
              <a:buNone/>
            </a:pPr>
            <a:r>
              <a:rPr lang="en-GB" sz="4000" dirty="0"/>
              <a:t>Lisa Ellis – Library talk</a:t>
            </a:r>
          </a:p>
          <a:p>
            <a:endParaRPr lang="en-GB" sz="4000" dirty="0"/>
          </a:p>
          <a:p>
            <a:r>
              <a:rPr lang="en-GB" sz="4000"/>
              <a:t>Reflective </a:t>
            </a:r>
            <a:r>
              <a:rPr lang="en-GB" sz="4000" dirty="0"/>
              <a:t>practice</a:t>
            </a: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488AE277-5637-34F5-4AD6-5E62E1EC21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53" r="15865" b="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82936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4" ma:contentTypeDescription="Create a new document." ma:contentTypeScope="" ma:versionID="92b1b52a1f27cc5a41ca32d1f84d555e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ab4364e419edd26c621ddb93649f4edd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3B27776-142F-465D-B246-C98BF3FABE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D06562B-ED35-4CB4-8CF5-E6CC9A9ADDCA}">
  <ds:schemaRefs>
    <ds:schemaRef ds:uri="http://purl.org/dc/terms/"/>
    <ds:schemaRef ds:uri="http://schemas.microsoft.com/office/2006/documentManagement/types"/>
    <ds:schemaRef ds:uri="4eb0a523-77d0-454a-93a8-50ca111d3c44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0e7fbce4-8ae7-4085-8b0a-9efa4c7cae6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77854BD-4757-4ABC-8F42-152B7FE2D7E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3597</TotalTime>
  <Words>570</Words>
  <Application>Microsoft Office PowerPoint</Application>
  <PresentationFormat>Widescreen</PresentationFormat>
  <Paragraphs>104</Paragraphs>
  <Slides>26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Aptos</vt:lpstr>
      <vt:lpstr>Aptos Display</vt:lpstr>
      <vt:lpstr>Arial</vt:lpstr>
      <vt:lpstr>Baguet Script</vt:lpstr>
      <vt:lpstr>Calibri</vt:lpstr>
      <vt:lpstr>Google Sans</vt:lpstr>
      <vt:lpstr>Office Theme</vt:lpstr>
      <vt:lpstr>Week 1 Session 2  Academic work</vt:lpstr>
      <vt:lpstr>Recap on last session</vt:lpstr>
      <vt:lpstr>Today's session</vt:lpstr>
      <vt:lpstr>Today’s session</vt:lpstr>
      <vt:lpstr>PowerPoint Presentation</vt:lpstr>
      <vt:lpstr>What is an academic poster?</vt:lpstr>
      <vt:lpstr>Key elements include  </vt:lpstr>
      <vt:lpstr>PowerPoint Presentation</vt:lpstr>
      <vt:lpstr>PowerPoint Presentation</vt:lpstr>
      <vt:lpstr>PowerPoint Presentation</vt:lpstr>
      <vt:lpstr>Examples only</vt:lpstr>
      <vt:lpstr>Examples of posters – Do Not Copy</vt:lpstr>
      <vt:lpstr>PowerPoint Presentation</vt:lpstr>
      <vt:lpstr>PowerPoint Presentation</vt:lpstr>
      <vt:lpstr>Task</vt:lpstr>
      <vt:lpstr>PowerPoint Presentation</vt:lpstr>
      <vt:lpstr>Presentations are academic</vt:lpstr>
      <vt:lpstr> How to create and deliver a presentation</vt:lpstr>
      <vt:lpstr>PowerPoint Presentation</vt:lpstr>
      <vt:lpstr>PowerPoint Presentation</vt:lpstr>
      <vt:lpstr>Example presentation</vt:lpstr>
      <vt:lpstr>Example presentation</vt:lpstr>
      <vt:lpstr>Example presentation</vt:lpstr>
      <vt:lpstr>Example presentation</vt:lpstr>
      <vt:lpstr>PowerPoint Presentation</vt:lpstr>
      <vt:lpstr>Next session(s)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Michelle Hill (IMH)</dc:creator>
  <cp:lastModifiedBy>Michelle Hill (IMH)</cp:lastModifiedBy>
  <cp:revision>2</cp:revision>
  <dcterms:created xsi:type="dcterms:W3CDTF">2025-09-04T11:35:09Z</dcterms:created>
  <dcterms:modified xsi:type="dcterms:W3CDTF">2025-09-30T18:58:15Z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