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278" r:id="rId4"/>
    <p:sldId id="279" r:id="rId5"/>
    <p:sldId id="284" r:id="rId6"/>
    <p:sldId id="280" r:id="rId7"/>
    <p:sldId id="281" r:id="rId8"/>
    <p:sldId id="282" r:id="rId9"/>
    <p:sldId id="283" r:id="rId10"/>
    <p:sldId id="271" r:id="rId11"/>
    <p:sldId id="274" r:id="rId12"/>
    <p:sldId id="275" r:id="rId13"/>
    <p:sldId id="285" r:id="rId14"/>
    <p:sldId id="256" r:id="rId15"/>
    <p:sldId id="265" r:id="rId16"/>
    <p:sldId id="259" r:id="rId17"/>
    <p:sldId id="258" r:id="rId18"/>
    <p:sldId id="257" r:id="rId19"/>
    <p:sldId id="260" r:id="rId20"/>
    <p:sldId id="263" r:id="rId21"/>
    <p:sldId id="261" r:id="rId22"/>
    <p:sldId id="286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DCE3C6-9B3D-4B88-8593-CB3C4881DA94}" v="111" dt="2019-05-15T10:14:18.8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theme" Target="theme/theme1.xml" Id="rId26" /><Relationship Type="http://schemas.openxmlformats.org/officeDocument/2006/relationships/slide" Target="slides/slide2.xml" Id="rId3" /><Relationship Type="http://schemas.openxmlformats.org/officeDocument/2006/relationships/slide" Target="slides/slide20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viewProps" Target="viewProps.xml" Id="rId25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slide" Target="slides/slide19.xml" Id="rId20" /><Relationship Type="http://schemas.microsoft.com/office/2015/10/relationships/revisionInfo" Target="revisionInfo.xml" Id="rId29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presProps" Target="presProps.xml" Id="rId24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slide" Target="slides/slide22.xml" Id="rId23" /><Relationship Type="http://schemas.openxmlformats.org/officeDocument/2006/relationships/slide" Target="slides/slide9.xml" Id="rId10" /><Relationship Type="http://schemas.openxmlformats.org/officeDocument/2006/relationships/slide" Target="slides/slide18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slide" Target="slides/slide21.xml" Id="rId22" /><Relationship Type="http://schemas.openxmlformats.org/officeDocument/2006/relationships/tableStyles" Target="tableStyles.xml" Id="rId27" 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23.png"/><Relationship Id="rId7" Type="http://schemas.openxmlformats.org/officeDocument/2006/relationships/image" Target="../media/image15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20.svg"/><Relationship Id="rId4" Type="http://schemas.openxmlformats.org/officeDocument/2006/relationships/image" Target="../media/image24.svg"/><Relationship Id="rId9" Type="http://schemas.openxmlformats.org/officeDocument/2006/relationships/image" Target="../media/image1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23.png"/><Relationship Id="rId7" Type="http://schemas.openxmlformats.org/officeDocument/2006/relationships/image" Target="../media/image15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20.svg"/><Relationship Id="rId4" Type="http://schemas.openxmlformats.org/officeDocument/2006/relationships/image" Target="../media/image24.svg"/><Relationship Id="rId9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645A1-1079-4BA6-9155-D500D28ABF1D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FC6D8A4-FC28-4FB8-86AD-C384A762C0E5}">
      <dgm:prSet/>
      <dgm:spPr/>
      <dgm:t>
        <a:bodyPr/>
        <a:lstStyle/>
        <a:p>
          <a:r>
            <a:rPr lang="en-GB"/>
            <a:t>Charlene Blissett 1808878</a:t>
          </a:r>
          <a:endParaRPr lang="en-US"/>
        </a:p>
      </dgm:t>
    </dgm:pt>
    <dgm:pt modelId="{117C7A67-685F-4D57-A12A-B9A4C43CFAD2}" type="parTrans" cxnId="{8DC0C24C-0213-4A65-8D11-4F4921AD4C85}">
      <dgm:prSet/>
      <dgm:spPr/>
      <dgm:t>
        <a:bodyPr/>
        <a:lstStyle/>
        <a:p>
          <a:endParaRPr lang="en-US"/>
        </a:p>
      </dgm:t>
    </dgm:pt>
    <dgm:pt modelId="{0BC1A94E-A54C-4DA0-A99F-9EF81A0035A0}" type="sibTrans" cxnId="{8DC0C24C-0213-4A65-8D11-4F4921AD4C85}">
      <dgm:prSet/>
      <dgm:spPr/>
      <dgm:t>
        <a:bodyPr/>
        <a:lstStyle/>
        <a:p>
          <a:endParaRPr lang="en-US"/>
        </a:p>
      </dgm:t>
    </dgm:pt>
    <dgm:pt modelId="{F9D25FE8-7EE6-4774-AFC3-9DDF4E799AA4}">
      <dgm:prSet/>
      <dgm:spPr/>
      <dgm:t>
        <a:bodyPr/>
        <a:lstStyle/>
        <a:p>
          <a:r>
            <a:rPr lang="en-GB"/>
            <a:t>Marjorie Burnett 1808858</a:t>
          </a:r>
          <a:endParaRPr lang="en-US"/>
        </a:p>
      </dgm:t>
    </dgm:pt>
    <dgm:pt modelId="{38A74E49-F7FF-4955-B7A2-7A2127A34258}" type="parTrans" cxnId="{4F9A2402-D02E-4052-A6FA-DC74F81DB330}">
      <dgm:prSet/>
      <dgm:spPr/>
      <dgm:t>
        <a:bodyPr/>
        <a:lstStyle/>
        <a:p>
          <a:endParaRPr lang="en-US"/>
        </a:p>
      </dgm:t>
    </dgm:pt>
    <dgm:pt modelId="{9AE8832A-4791-4CEF-B821-674E9F095FB2}" type="sibTrans" cxnId="{4F9A2402-D02E-4052-A6FA-DC74F81DB330}">
      <dgm:prSet/>
      <dgm:spPr/>
      <dgm:t>
        <a:bodyPr/>
        <a:lstStyle/>
        <a:p>
          <a:endParaRPr lang="en-US"/>
        </a:p>
      </dgm:t>
    </dgm:pt>
    <dgm:pt modelId="{7710FDEA-D37A-44F2-894C-1304DFCCA692}">
      <dgm:prSet/>
      <dgm:spPr/>
      <dgm:t>
        <a:bodyPr/>
        <a:lstStyle/>
        <a:p>
          <a:r>
            <a:rPr lang="en-GB"/>
            <a:t>Mohammed. S. Ali 1715953</a:t>
          </a:r>
          <a:endParaRPr lang="en-US"/>
        </a:p>
      </dgm:t>
    </dgm:pt>
    <dgm:pt modelId="{DAC9C6CF-29E4-42A6-98CD-6914B4540747}" type="parTrans" cxnId="{AEDA5E6B-3995-449A-A382-1EF5E40873DA}">
      <dgm:prSet/>
      <dgm:spPr/>
      <dgm:t>
        <a:bodyPr/>
        <a:lstStyle/>
        <a:p>
          <a:endParaRPr lang="en-US"/>
        </a:p>
      </dgm:t>
    </dgm:pt>
    <dgm:pt modelId="{BA5CB0CC-31F2-4CD3-868F-D6EBE7311697}" type="sibTrans" cxnId="{AEDA5E6B-3995-449A-A382-1EF5E40873DA}">
      <dgm:prSet/>
      <dgm:spPr/>
      <dgm:t>
        <a:bodyPr/>
        <a:lstStyle/>
        <a:p>
          <a:endParaRPr lang="en-US"/>
        </a:p>
      </dgm:t>
    </dgm:pt>
    <dgm:pt modelId="{31498B39-7D1E-4717-98DB-2D0B64FC0181}">
      <dgm:prSet/>
      <dgm:spPr/>
      <dgm:t>
        <a:bodyPr/>
        <a:lstStyle/>
        <a:p>
          <a:r>
            <a:rPr lang="en-GB"/>
            <a:t>Rachel Nkanga 1810583</a:t>
          </a:r>
          <a:endParaRPr lang="en-US"/>
        </a:p>
      </dgm:t>
    </dgm:pt>
    <dgm:pt modelId="{572B9B1D-3C56-42BE-AFFD-20B14D337817}" type="parTrans" cxnId="{120B18CB-FAF4-45AD-8C1E-9352A7A2DECB}">
      <dgm:prSet/>
      <dgm:spPr/>
      <dgm:t>
        <a:bodyPr/>
        <a:lstStyle/>
        <a:p>
          <a:endParaRPr lang="en-US"/>
        </a:p>
      </dgm:t>
    </dgm:pt>
    <dgm:pt modelId="{D203EE30-7B36-46E8-8C53-09BAD5CCFC17}" type="sibTrans" cxnId="{120B18CB-FAF4-45AD-8C1E-9352A7A2DECB}">
      <dgm:prSet/>
      <dgm:spPr/>
      <dgm:t>
        <a:bodyPr/>
        <a:lstStyle/>
        <a:p>
          <a:endParaRPr lang="en-US"/>
        </a:p>
      </dgm:t>
    </dgm:pt>
    <dgm:pt modelId="{58F03F1A-6B29-4FF8-882F-7DACCA1A683D}">
      <dgm:prSet/>
      <dgm:spPr/>
      <dgm:t>
        <a:bodyPr/>
        <a:lstStyle/>
        <a:p>
          <a:r>
            <a:rPr lang="en-GB"/>
            <a:t>Sanara Akbar 1713889</a:t>
          </a:r>
          <a:endParaRPr lang="en-US"/>
        </a:p>
      </dgm:t>
    </dgm:pt>
    <dgm:pt modelId="{77513D87-81C0-489C-8C8F-8B9DC930E722}" type="parTrans" cxnId="{CBD9175F-5FCA-40D8-BAC5-0A878CFC7CA1}">
      <dgm:prSet/>
      <dgm:spPr/>
      <dgm:t>
        <a:bodyPr/>
        <a:lstStyle/>
        <a:p>
          <a:endParaRPr lang="en-US"/>
        </a:p>
      </dgm:t>
    </dgm:pt>
    <dgm:pt modelId="{799467E1-73D4-4C1D-812F-B465E118FB02}" type="sibTrans" cxnId="{CBD9175F-5FCA-40D8-BAC5-0A878CFC7CA1}">
      <dgm:prSet/>
      <dgm:spPr/>
      <dgm:t>
        <a:bodyPr/>
        <a:lstStyle/>
        <a:p>
          <a:endParaRPr lang="en-US"/>
        </a:p>
      </dgm:t>
    </dgm:pt>
    <dgm:pt modelId="{709C8354-C6AA-4720-B717-49CADC1B2525}" type="pres">
      <dgm:prSet presAssocID="{D3E645A1-1079-4BA6-9155-D500D28ABF1D}" presName="linear" presStyleCnt="0">
        <dgm:presLayoutVars>
          <dgm:animLvl val="lvl"/>
          <dgm:resizeHandles val="exact"/>
        </dgm:presLayoutVars>
      </dgm:prSet>
      <dgm:spPr/>
    </dgm:pt>
    <dgm:pt modelId="{52BAE92E-C0E5-433C-A741-DAC550E8A9B9}" type="pres">
      <dgm:prSet presAssocID="{2FC6D8A4-FC28-4FB8-86AD-C384A762C0E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266E2F6-11AC-49B8-B882-A651B36A2254}" type="pres">
      <dgm:prSet presAssocID="{0BC1A94E-A54C-4DA0-A99F-9EF81A0035A0}" presName="spacer" presStyleCnt="0"/>
      <dgm:spPr/>
    </dgm:pt>
    <dgm:pt modelId="{690B00B6-F952-4810-B133-871BEFEB4A93}" type="pres">
      <dgm:prSet presAssocID="{F9D25FE8-7EE6-4774-AFC3-9DDF4E799AA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B0429DE-F839-4B2A-831E-6A2B8D305A60}" type="pres">
      <dgm:prSet presAssocID="{9AE8832A-4791-4CEF-B821-674E9F095FB2}" presName="spacer" presStyleCnt="0"/>
      <dgm:spPr/>
    </dgm:pt>
    <dgm:pt modelId="{803D70F5-32B1-4728-8887-7AE5561F7B55}" type="pres">
      <dgm:prSet presAssocID="{7710FDEA-D37A-44F2-894C-1304DFCCA69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487CE33-F199-43E4-B5CC-3FF011769EF0}" type="pres">
      <dgm:prSet presAssocID="{BA5CB0CC-31F2-4CD3-868F-D6EBE7311697}" presName="spacer" presStyleCnt="0"/>
      <dgm:spPr/>
    </dgm:pt>
    <dgm:pt modelId="{63F4AF72-49C8-4BA6-893E-1F4E8701785E}" type="pres">
      <dgm:prSet presAssocID="{31498B39-7D1E-4717-98DB-2D0B64FC018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C5DEABF-2EE8-40EA-BD88-3EA75C94D9F0}" type="pres">
      <dgm:prSet presAssocID="{D203EE30-7B36-46E8-8C53-09BAD5CCFC17}" presName="spacer" presStyleCnt="0"/>
      <dgm:spPr/>
    </dgm:pt>
    <dgm:pt modelId="{18655B9A-E897-44D1-AD85-6C1A4A6FF9A2}" type="pres">
      <dgm:prSet presAssocID="{58F03F1A-6B29-4FF8-882F-7DACCA1A683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F9A2402-D02E-4052-A6FA-DC74F81DB330}" srcId="{D3E645A1-1079-4BA6-9155-D500D28ABF1D}" destId="{F9D25FE8-7EE6-4774-AFC3-9DDF4E799AA4}" srcOrd="1" destOrd="0" parTransId="{38A74E49-F7FF-4955-B7A2-7A2127A34258}" sibTransId="{9AE8832A-4791-4CEF-B821-674E9F095FB2}"/>
    <dgm:cxn modelId="{C51D1620-93EE-43C8-95E4-6A72C9B01C19}" type="presOf" srcId="{7710FDEA-D37A-44F2-894C-1304DFCCA692}" destId="{803D70F5-32B1-4728-8887-7AE5561F7B55}" srcOrd="0" destOrd="0" presId="urn:microsoft.com/office/officeart/2005/8/layout/vList2"/>
    <dgm:cxn modelId="{A4660430-54A1-4FCB-AA25-608970CF1C3C}" type="presOf" srcId="{F9D25FE8-7EE6-4774-AFC3-9DDF4E799AA4}" destId="{690B00B6-F952-4810-B133-871BEFEB4A93}" srcOrd="0" destOrd="0" presId="urn:microsoft.com/office/officeart/2005/8/layout/vList2"/>
    <dgm:cxn modelId="{CBD9175F-5FCA-40D8-BAC5-0A878CFC7CA1}" srcId="{D3E645A1-1079-4BA6-9155-D500D28ABF1D}" destId="{58F03F1A-6B29-4FF8-882F-7DACCA1A683D}" srcOrd="4" destOrd="0" parTransId="{77513D87-81C0-489C-8C8F-8B9DC930E722}" sibTransId="{799467E1-73D4-4C1D-812F-B465E118FB02}"/>
    <dgm:cxn modelId="{AEDA5E6B-3995-449A-A382-1EF5E40873DA}" srcId="{D3E645A1-1079-4BA6-9155-D500D28ABF1D}" destId="{7710FDEA-D37A-44F2-894C-1304DFCCA692}" srcOrd="2" destOrd="0" parTransId="{DAC9C6CF-29E4-42A6-98CD-6914B4540747}" sibTransId="{BA5CB0CC-31F2-4CD3-868F-D6EBE7311697}"/>
    <dgm:cxn modelId="{8DC0C24C-0213-4A65-8D11-4F4921AD4C85}" srcId="{D3E645A1-1079-4BA6-9155-D500D28ABF1D}" destId="{2FC6D8A4-FC28-4FB8-86AD-C384A762C0E5}" srcOrd="0" destOrd="0" parTransId="{117C7A67-685F-4D57-A12A-B9A4C43CFAD2}" sibTransId="{0BC1A94E-A54C-4DA0-A99F-9EF81A0035A0}"/>
    <dgm:cxn modelId="{4E6D9291-2DEE-4B9B-AB0D-050B938E4F0A}" type="presOf" srcId="{31498B39-7D1E-4717-98DB-2D0B64FC0181}" destId="{63F4AF72-49C8-4BA6-893E-1F4E8701785E}" srcOrd="0" destOrd="0" presId="urn:microsoft.com/office/officeart/2005/8/layout/vList2"/>
    <dgm:cxn modelId="{90057594-0252-4B4E-9E42-3A1BA02F63BF}" type="presOf" srcId="{D3E645A1-1079-4BA6-9155-D500D28ABF1D}" destId="{709C8354-C6AA-4720-B717-49CADC1B2525}" srcOrd="0" destOrd="0" presId="urn:microsoft.com/office/officeart/2005/8/layout/vList2"/>
    <dgm:cxn modelId="{559D4E95-13AF-4950-B5B1-A458E0DA21C6}" type="presOf" srcId="{2FC6D8A4-FC28-4FB8-86AD-C384A762C0E5}" destId="{52BAE92E-C0E5-433C-A741-DAC550E8A9B9}" srcOrd="0" destOrd="0" presId="urn:microsoft.com/office/officeart/2005/8/layout/vList2"/>
    <dgm:cxn modelId="{120B18CB-FAF4-45AD-8C1E-9352A7A2DECB}" srcId="{D3E645A1-1079-4BA6-9155-D500D28ABF1D}" destId="{31498B39-7D1E-4717-98DB-2D0B64FC0181}" srcOrd="3" destOrd="0" parTransId="{572B9B1D-3C56-42BE-AFFD-20B14D337817}" sibTransId="{D203EE30-7B36-46E8-8C53-09BAD5CCFC17}"/>
    <dgm:cxn modelId="{2CF7A1F8-FD64-4C40-9BB8-BB77FB7A17B1}" type="presOf" srcId="{58F03F1A-6B29-4FF8-882F-7DACCA1A683D}" destId="{18655B9A-E897-44D1-AD85-6C1A4A6FF9A2}" srcOrd="0" destOrd="0" presId="urn:microsoft.com/office/officeart/2005/8/layout/vList2"/>
    <dgm:cxn modelId="{B7289451-6AF3-4B42-8916-761874A42F90}" type="presParOf" srcId="{709C8354-C6AA-4720-B717-49CADC1B2525}" destId="{52BAE92E-C0E5-433C-A741-DAC550E8A9B9}" srcOrd="0" destOrd="0" presId="urn:microsoft.com/office/officeart/2005/8/layout/vList2"/>
    <dgm:cxn modelId="{4AB62514-580D-454F-943F-9E63316FC4A3}" type="presParOf" srcId="{709C8354-C6AA-4720-B717-49CADC1B2525}" destId="{F266E2F6-11AC-49B8-B882-A651B36A2254}" srcOrd="1" destOrd="0" presId="urn:microsoft.com/office/officeart/2005/8/layout/vList2"/>
    <dgm:cxn modelId="{3EEC65AF-CB50-4AE2-8CF6-855C9E6752BC}" type="presParOf" srcId="{709C8354-C6AA-4720-B717-49CADC1B2525}" destId="{690B00B6-F952-4810-B133-871BEFEB4A93}" srcOrd="2" destOrd="0" presId="urn:microsoft.com/office/officeart/2005/8/layout/vList2"/>
    <dgm:cxn modelId="{FCF02D9C-9159-4C92-B78D-628A0A8FDA03}" type="presParOf" srcId="{709C8354-C6AA-4720-B717-49CADC1B2525}" destId="{8B0429DE-F839-4B2A-831E-6A2B8D305A60}" srcOrd="3" destOrd="0" presId="urn:microsoft.com/office/officeart/2005/8/layout/vList2"/>
    <dgm:cxn modelId="{4D567B30-8A5B-4A66-81FD-E78782C69446}" type="presParOf" srcId="{709C8354-C6AA-4720-B717-49CADC1B2525}" destId="{803D70F5-32B1-4728-8887-7AE5561F7B55}" srcOrd="4" destOrd="0" presId="urn:microsoft.com/office/officeart/2005/8/layout/vList2"/>
    <dgm:cxn modelId="{56138D88-3AC4-4330-ACD1-5CF5CB344D95}" type="presParOf" srcId="{709C8354-C6AA-4720-B717-49CADC1B2525}" destId="{3487CE33-F199-43E4-B5CC-3FF011769EF0}" srcOrd="5" destOrd="0" presId="urn:microsoft.com/office/officeart/2005/8/layout/vList2"/>
    <dgm:cxn modelId="{1E65E563-B917-4DAF-9804-DAF2D8384025}" type="presParOf" srcId="{709C8354-C6AA-4720-B717-49CADC1B2525}" destId="{63F4AF72-49C8-4BA6-893E-1F4E8701785E}" srcOrd="6" destOrd="0" presId="urn:microsoft.com/office/officeart/2005/8/layout/vList2"/>
    <dgm:cxn modelId="{1303A219-1D54-46C1-8D88-639AC10C5884}" type="presParOf" srcId="{709C8354-C6AA-4720-B717-49CADC1B2525}" destId="{FC5DEABF-2EE8-40EA-BD88-3EA75C94D9F0}" srcOrd="7" destOrd="0" presId="urn:microsoft.com/office/officeart/2005/8/layout/vList2"/>
    <dgm:cxn modelId="{5C7AD004-F7D4-4ECB-B004-0E694DDED90D}" type="presParOf" srcId="{709C8354-C6AA-4720-B717-49CADC1B2525}" destId="{18655B9A-E897-44D1-AD85-6C1A4A6FF9A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1B0A31-9A0F-4424-886C-B1AAA91F404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3164F8B-BE4D-4691-9FF9-E7784EF357B0}">
      <dgm:prSet/>
      <dgm:spPr/>
      <dgm:t>
        <a:bodyPr/>
        <a:lstStyle/>
        <a:p>
          <a:r>
            <a:rPr lang="en-GB"/>
            <a:t>The second stage is storming</a:t>
          </a:r>
          <a:endParaRPr lang="en-US"/>
        </a:p>
      </dgm:t>
    </dgm:pt>
    <dgm:pt modelId="{8E1D6E41-1AE2-405C-9975-72B6503C3A21}" type="parTrans" cxnId="{6E077648-1159-43E1-AA47-D119FF8F074D}">
      <dgm:prSet/>
      <dgm:spPr/>
      <dgm:t>
        <a:bodyPr/>
        <a:lstStyle/>
        <a:p>
          <a:endParaRPr lang="en-US"/>
        </a:p>
      </dgm:t>
    </dgm:pt>
    <dgm:pt modelId="{D067C873-0E9A-4B59-A120-617FF423E43F}" type="sibTrans" cxnId="{6E077648-1159-43E1-AA47-D119FF8F074D}">
      <dgm:prSet/>
      <dgm:spPr/>
      <dgm:t>
        <a:bodyPr/>
        <a:lstStyle/>
        <a:p>
          <a:endParaRPr lang="en-US"/>
        </a:p>
      </dgm:t>
    </dgm:pt>
    <dgm:pt modelId="{65D37D2A-68E5-428A-A3C9-BBD7655CA17F}">
      <dgm:prSet/>
      <dgm:spPr/>
      <dgm:t>
        <a:bodyPr/>
        <a:lstStyle/>
        <a:p>
          <a:r>
            <a:rPr lang="en-GB"/>
            <a:t>Most difficult stage as the most disagreements and conflicts happen at this stage</a:t>
          </a:r>
          <a:endParaRPr lang="en-US"/>
        </a:p>
      </dgm:t>
    </dgm:pt>
    <dgm:pt modelId="{EDE5CB4D-9BCF-4BC0-8474-FEA7F429C8AB}" type="parTrans" cxnId="{BB42E788-ADE9-4C48-9939-7B6F70597DF3}">
      <dgm:prSet/>
      <dgm:spPr/>
      <dgm:t>
        <a:bodyPr/>
        <a:lstStyle/>
        <a:p>
          <a:endParaRPr lang="en-US"/>
        </a:p>
      </dgm:t>
    </dgm:pt>
    <dgm:pt modelId="{6D927669-A737-4ECB-800F-8889F354CF06}" type="sibTrans" cxnId="{BB42E788-ADE9-4C48-9939-7B6F70597DF3}">
      <dgm:prSet/>
      <dgm:spPr/>
      <dgm:t>
        <a:bodyPr/>
        <a:lstStyle/>
        <a:p>
          <a:endParaRPr lang="en-US"/>
        </a:p>
      </dgm:t>
    </dgm:pt>
    <dgm:pt modelId="{4EFA494B-3D24-475F-9EDD-5E866B260E29}">
      <dgm:prSet/>
      <dgm:spPr/>
      <dgm:t>
        <a:bodyPr/>
        <a:lstStyle/>
        <a:p>
          <a:r>
            <a:rPr lang="en-GB"/>
            <a:t>Every group member has a different style and methods of working or communicating</a:t>
          </a:r>
          <a:endParaRPr lang="en-US"/>
        </a:p>
      </dgm:t>
    </dgm:pt>
    <dgm:pt modelId="{388630FC-B6B4-4FE4-A5B2-2D6794739071}" type="parTrans" cxnId="{72EAA144-40FF-49E0-BDCB-34C497F82558}">
      <dgm:prSet/>
      <dgm:spPr/>
      <dgm:t>
        <a:bodyPr/>
        <a:lstStyle/>
        <a:p>
          <a:endParaRPr lang="en-US"/>
        </a:p>
      </dgm:t>
    </dgm:pt>
    <dgm:pt modelId="{D6E33409-D52F-4600-911E-B0B808694A0A}" type="sibTrans" cxnId="{72EAA144-40FF-49E0-BDCB-34C497F82558}">
      <dgm:prSet/>
      <dgm:spPr/>
      <dgm:t>
        <a:bodyPr/>
        <a:lstStyle/>
        <a:p>
          <a:endParaRPr lang="en-US"/>
        </a:p>
      </dgm:t>
    </dgm:pt>
    <dgm:pt modelId="{F9CC7E4A-8655-4C74-B0DB-3D094E151A59}" type="pres">
      <dgm:prSet presAssocID="{7F1B0A31-9A0F-4424-886C-B1AAA91F4046}" presName="root" presStyleCnt="0">
        <dgm:presLayoutVars>
          <dgm:dir/>
          <dgm:resizeHandles val="exact"/>
        </dgm:presLayoutVars>
      </dgm:prSet>
      <dgm:spPr/>
    </dgm:pt>
    <dgm:pt modelId="{4BF81EF5-E7BD-431A-B875-07ECA73E7536}" type="pres">
      <dgm:prSet presAssocID="{C3164F8B-BE4D-4691-9FF9-E7784EF357B0}" presName="compNode" presStyleCnt="0"/>
      <dgm:spPr/>
    </dgm:pt>
    <dgm:pt modelId="{2BB6B6B2-B4E7-4801-854D-92E0030861C9}" type="pres">
      <dgm:prSet presAssocID="{C3164F8B-BE4D-4691-9FF9-E7784EF357B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F5763A33-2D85-4943-ACCC-1BE1A531A02E}" type="pres">
      <dgm:prSet presAssocID="{C3164F8B-BE4D-4691-9FF9-E7784EF357B0}" presName="spaceRect" presStyleCnt="0"/>
      <dgm:spPr/>
    </dgm:pt>
    <dgm:pt modelId="{72A2F462-663D-44A2-8FBF-4A2E5BC090E3}" type="pres">
      <dgm:prSet presAssocID="{C3164F8B-BE4D-4691-9FF9-E7784EF357B0}" presName="textRect" presStyleLbl="revTx" presStyleIdx="0" presStyleCnt="3">
        <dgm:presLayoutVars>
          <dgm:chMax val="1"/>
          <dgm:chPref val="1"/>
        </dgm:presLayoutVars>
      </dgm:prSet>
      <dgm:spPr/>
    </dgm:pt>
    <dgm:pt modelId="{9225943C-7E15-43E5-A5BF-599B88D3E903}" type="pres">
      <dgm:prSet presAssocID="{D067C873-0E9A-4B59-A120-617FF423E43F}" presName="sibTrans" presStyleCnt="0"/>
      <dgm:spPr/>
    </dgm:pt>
    <dgm:pt modelId="{8C86B344-00E4-4CB2-B4C1-F8D80582C6D9}" type="pres">
      <dgm:prSet presAssocID="{65D37D2A-68E5-428A-A3C9-BBD7655CA17F}" presName="compNode" presStyleCnt="0"/>
      <dgm:spPr/>
    </dgm:pt>
    <dgm:pt modelId="{079FF22F-C489-4F42-A990-09657077F31A}" type="pres">
      <dgm:prSet presAssocID="{65D37D2A-68E5-428A-A3C9-BBD7655CA17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D2C5F775-32E3-47AE-A14D-C3631D07BF5A}" type="pres">
      <dgm:prSet presAssocID="{65D37D2A-68E5-428A-A3C9-BBD7655CA17F}" presName="spaceRect" presStyleCnt="0"/>
      <dgm:spPr/>
    </dgm:pt>
    <dgm:pt modelId="{C4FF5E7D-86A5-43CB-87A6-43BF75BB15D3}" type="pres">
      <dgm:prSet presAssocID="{65D37D2A-68E5-428A-A3C9-BBD7655CA17F}" presName="textRect" presStyleLbl="revTx" presStyleIdx="1" presStyleCnt="3">
        <dgm:presLayoutVars>
          <dgm:chMax val="1"/>
          <dgm:chPref val="1"/>
        </dgm:presLayoutVars>
      </dgm:prSet>
      <dgm:spPr/>
    </dgm:pt>
    <dgm:pt modelId="{FE0241BB-AA79-481A-B68A-F3ED398011D2}" type="pres">
      <dgm:prSet presAssocID="{6D927669-A737-4ECB-800F-8889F354CF06}" presName="sibTrans" presStyleCnt="0"/>
      <dgm:spPr/>
    </dgm:pt>
    <dgm:pt modelId="{F797DEC8-D606-468D-A6F7-17DC7FC92E0B}" type="pres">
      <dgm:prSet presAssocID="{4EFA494B-3D24-475F-9EDD-5E866B260E29}" presName="compNode" presStyleCnt="0"/>
      <dgm:spPr/>
    </dgm:pt>
    <dgm:pt modelId="{B4991C0D-A360-4367-9CFE-6AB142E7C59E}" type="pres">
      <dgm:prSet presAssocID="{4EFA494B-3D24-475F-9EDD-5E866B260E2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F1ADC3F5-B110-443D-9D0F-6DDC95395691}" type="pres">
      <dgm:prSet presAssocID="{4EFA494B-3D24-475F-9EDD-5E866B260E29}" presName="spaceRect" presStyleCnt="0"/>
      <dgm:spPr/>
    </dgm:pt>
    <dgm:pt modelId="{C741B2FB-000F-4403-B877-0C269B47AEFD}" type="pres">
      <dgm:prSet presAssocID="{4EFA494B-3D24-475F-9EDD-5E866B260E2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2EAA144-40FF-49E0-BDCB-34C497F82558}" srcId="{7F1B0A31-9A0F-4424-886C-B1AAA91F4046}" destId="{4EFA494B-3D24-475F-9EDD-5E866B260E29}" srcOrd="2" destOrd="0" parTransId="{388630FC-B6B4-4FE4-A5B2-2D6794739071}" sibTransId="{D6E33409-D52F-4600-911E-B0B808694A0A}"/>
    <dgm:cxn modelId="{6E077648-1159-43E1-AA47-D119FF8F074D}" srcId="{7F1B0A31-9A0F-4424-886C-B1AAA91F4046}" destId="{C3164F8B-BE4D-4691-9FF9-E7784EF357B0}" srcOrd="0" destOrd="0" parTransId="{8E1D6E41-1AE2-405C-9975-72B6503C3A21}" sibTransId="{D067C873-0E9A-4B59-A120-617FF423E43F}"/>
    <dgm:cxn modelId="{C8924B7B-473B-4466-BF89-3C436B22DCA9}" type="presOf" srcId="{65D37D2A-68E5-428A-A3C9-BBD7655CA17F}" destId="{C4FF5E7D-86A5-43CB-87A6-43BF75BB15D3}" srcOrd="0" destOrd="0" presId="urn:microsoft.com/office/officeart/2018/2/layout/IconLabelList"/>
    <dgm:cxn modelId="{CDB13685-5AE6-4523-AACB-34C1C0A45ABD}" type="presOf" srcId="{7F1B0A31-9A0F-4424-886C-B1AAA91F4046}" destId="{F9CC7E4A-8655-4C74-B0DB-3D094E151A59}" srcOrd="0" destOrd="0" presId="urn:microsoft.com/office/officeart/2018/2/layout/IconLabelList"/>
    <dgm:cxn modelId="{BB42E788-ADE9-4C48-9939-7B6F70597DF3}" srcId="{7F1B0A31-9A0F-4424-886C-B1AAA91F4046}" destId="{65D37D2A-68E5-428A-A3C9-BBD7655CA17F}" srcOrd="1" destOrd="0" parTransId="{EDE5CB4D-9BCF-4BC0-8474-FEA7F429C8AB}" sibTransId="{6D927669-A737-4ECB-800F-8889F354CF06}"/>
    <dgm:cxn modelId="{4CF6EB97-5E59-48D8-B915-1BB54EF9FCC9}" type="presOf" srcId="{C3164F8B-BE4D-4691-9FF9-E7784EF357B0}" destId="{72A2F462-663D-44A2-8FBF-4A2E5BC090E3}" srcOrd="0" destOrd="0" presId="urn:microsoft.com/office/officeart/2018/2/layout/IconLabelList"/>
    <dgm:cxn modelId="{1ADC3ECD-DBD0-4828-9782-F4C092ABD82C}" type="presOf" srcId="{4EFA494B-3D24-475F-9EDD-5E866B260E29}" destId="{C741B2FB-000F-4403-B877-0C269B47AEFD}" srcOrd="0" destOrd="0" presId="urn:microsoft.com/office/officeart/2018/2/layout/IconLabelList"/>
    <dgm:cxn modelId="{AEA38231-32BB-4F21-8AF7-AEF5B08E0565}" type="presParOf" srcId="{F9CC7E4A-8655-4C74-B0DB-3D094E151A59}" destId="{4BF81EF5-E7BD-431A-B875-07ECA73E7536}" srcOrd="0" destOrd="0" presId="urn:microsoft.com/office/officeart/2018/2/layout/IconLabelList"/>
    <dgm:cxn modelId="{2315DFF8-868B-469A-9C87-5C4DAEB27074}" type="presParOf" srcId="{4BF81EF5-E7BD-431A-B875-07ECA73E7536}" destId="{2BB6B6B2-B4E7-4801-854D-92E0030861C9}" srcOrd="0" destOrd="0" presId="urn:microsoft.com/office/officeart/2018/2/layout/IconLabelList"/>
    <dgm:cxn modelId="{D1964DB3-CC42-47E1-BCF6-CEB43CDC5455}" type="presParOf" srcId="{4BF81EF5-E7BD-431A-B875-07ECA73E7536}" destId="{F5763A33-2D85-4943-ACCC-1BE1A531A02E}" srcOrd="1" destOrd="0" presId="urn:microsoft.com/office/officeart/2018/2/layout/IconLabelList"/>
    <dgm:cxn modelId="{6C964BD6-9167-492A-9037-8980E560ABED}" type="presParOf" srcId="{4BF81EF5-E7BD-431A-B875-07ECA73E7536}" destId="{72A2F462-663D-44A2-8FBF-4A2E5BC090E3}" srcOrd="2" destOrd="0" presId="urn:microsoft.com/office/officeart/2018/2/layout/IconLabelList"/>
    <dgm:cxn modelId="{3E3BDD13-EEA8-4200-8931-29C0B4FA1016}" type="presParOf" srcId="{F9CC7E4A-8655-4C74-B0DB-3D094E151A59}" destId="{9225943C-7E15-43E5-A5BF-599B88D3E903}" srcOrd="1" destOrd="0" presId="urn:microsoft.com/office/officeart/2018/2/layout/IconLabelList"/>
    <dgm:cxn modelId="{EE8BDD09-ACD8-42CD-8A46-1837FC518534}" type="presParOf" srcId="{F9CC7E4A-8655-4C74-B0DB-3D094E151A59}" destId="{8C86B344-00E4-4CB2-B4C1-F8D80582C6D9}" srcOrd="2" destOrd="0" presId="urn:microsoft.com/office/officeart/2018/2/layout/IconLabelList"/>
    <dgm:cxn modelId="{CE52D8D9-DB7F-420D-B137-58B71BA357CD}" type="presParOf" srcId="{8C86B344-00E4-4CB2-B4C1-F8D80582C6D9}" destId="{079FF22F-C489-4F42-A990-09657077F31A}" srcOrd="0" destOrd="0" presId="urn:microsoft.com/office/officeart/2018/2/layout/IconLabelList"/>
    <dgm:cxn modelId="{E2D86D37-6DF8-4CE3-8D19-084693088155}" type="presParOf" srcId="{8C86B344-00E4-4CB2-B4C1-F8D80582C6D9}" destId="{D2C5F775-32E3-47AE-A14D-C3631D07BF5A}" srcOrd="1" destOrd="0" presId="urn:microsoft.com/office/officeart/2018/2/layout/IconLabelList"/>
    <dgm:cxn modelId="{23BD7BEC-F3D4-405D-8E7C-A2793D85C5E6}" type="presParOf" srcId="{8C86B344-00E4-4CB2-B4C1-F8D80582C6D9}" destId="{C4FF5E7D-86A5-43CB-87A6-43BF75BB15D3}" srcOrd="2" destOrd="0" presId="urn:microsoft.com/office/officeart/2018/2/layout/IconLabelList"/>
    <dgm:cxn modelId="{E417DE25-F28A-44E2-A439-CB07461CE2A4}" type="presParOf" srcId="{F9CC7E4A-8655-4C74-B0DB-3D094E151A59}" destId="{FE0241BB-AA79-481A-B68A-F3ED398011D2}" srcOrd="3" destOrd="0" presId="urn:microsoft.com/office/officeart/2018/2/layout/IconLabelList"/>
    <dgm:cxn modelId="{4E60EC34-5FF1-4930-953D-7FCEF279E3E7}" type="presParOf" srcId="{F9CC7E4A-8655-4C74-B0DB-3D094E151A59}" destId="{F797DEC8-D606-468D-A6F7-17DC7FC92E0B}" srcOrd="4" destOrd="0" presId="urn:microsoft.com/office/officeart/2018/2/layout/IconLabelList"/>
    <dgm:cxn modelId="{FAA87DE9-8BB9-4B4D-8C74-3FCBCAFD8F1E}" type="presParOf" srcId="{F797DEC8-D606-468D-A6F7-17DC7FC92E0B}" destId="{B4991C0D-A360-4367-9CFE-6AB142E7C59E}" srcOrd="0" destOrd="0" presId="urn:microsoft.com/office/officeart/2018/2/layout/IconLabelList"/>
    <dgm:cxn modelId="{3707CD70-A085-4CBE-8910-04B76A9816FE}" type="presParOf" srcId="{F797DEC8-D606-468D-A6F7-17DC7FC92E0B}" destId="{F1ADC3F5-B110-443D-9D0F-6DDC95395691}" srcOrd="1" destOrd="0" presId="urn:microsoft.com/office/officeart/2018/2/layout/IconLabelList"/>
    <dgm:cxn modelId="{D33429B4-BDBF-49C5-8ACD-4B9510C2BD90}" type="presParOf" srcId="{F797DEC8-D606-468D-A6F7-17DC7FC92E0B}" destId="{C741B2FB-000F-4403-B877-0C269B47AEF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982D8A-69B3-42D1-8754-3942AD03F7C0}" type="doc">
      <dgm:prSet loTypeId="urn:microsoft.com/office/officeart/2005/8/layout/hierarchy1" loCatId="hierarchy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4169840-A2B9-4E16-9D15-E0A3CF02861F}">
      <dgm:prSet/>
      <dgm:spPr/>
      <dgm:t>
        <a:bodyPr/>
        <a:lstStyle/>
        <a:p>
          <a:r>
            <a:rPr lang="en-GB"/>
            <a:t>The final stage, when the projects comes to an end, targets are met</a:t>
          </a:r>
          <a:endParaRPr lang="en-US"/>
        </a:p>
      </dgm:t>
    </dgm:pt>
    <dgm:pt modelId="{2CF8844E-C5F7-4C8A-A895-C25C58AF93B9}" type="parTrans" cxnId="{F0C8362E-630E-48C3-B77F-2FDDD62BF616}">
      <dgm:prSet/>
      <dgm:spPr/>
      <dgm:t>
        <a:bodyPr/>
        <a:lstStyle/>
        <a:p>
          <a:endParaRPr lang="en-US"/>
        </a:p>
      </dgm:t>
    </dgm:pt>
    <dgm:pt modelId="{E57FDF0D-E708-4E5A-A27F-AADA48BE7205}" type="sibTrans" cxnId="{F0C8362E-630E-48C3-B77F-2FDDD62BF616}">
      <dgm:prSet/>
      <dgm:spPr/>
      <dgm:t>
        <a:bodyPr/>
        <a:lstStyle/>
        <a:p>
          <a:endParaRPr lang="en-US"/>
        </a:p>
      </dgm:t>
    </dgm:pt>
    <dgm:pt modelId="{A42081E9-253F-4D04-9D66-E42AC6240F83}">
      <dgm:prSet/>
      <dgm:spPr/>
      <dgm:t>
        <a:bodyPr/>
        <a:lstStyle/>
        <a:p>
          <a:r>
            <a:rPr lang="en-GB"/>
            <a:t>The project is complete</a:t>
          </a:r>
          <a:endParaRPr lang="en-US"/>
        </a:p>
      </dgm:t>
    </dgm:pt>
    <dgm:pt modelId="{7EE44A38-1E4B-4F8D-89D4-4A4C6439E878}" type="parTrans" cxnId="{6D275461-BC2A-4C85-AD2B-3C3993588FB8}">
      <dgm:prSet/>
      <dgm:spPr/>
      <dgm:t>
        <a:bodyPr/>
        <a:lstStyle/>
        <a:p>
          <a:endParaRPr lang="en-US"/>
        </a:p>
      </dgm:t>
    </dgm:pt>
    <dgm:pt modelId="{E6D83FDB-9D5C-4ADA-9B87-71EC5DC601EB}" type="sibTrans" cxnId="{6D275461-BC2A-4C85-AD2B-3C3993588FB8}">
      <dgm:prSet/>
      <dgm:spPr/>
      <dgm:t>
        <a:bodyPr/>
        <a:lstStyle/>
        <a:p>
          <a:endParaRPr lang="en-US"/>
        </a:p>
      </dgm:t>
    </dgm:pt>
    <dgm:pt modelId="{6FE4A426-50D6-45F6-B139-8804DB2B72F1}" type="pres">
      <dgm:prSet presAssocID="{26982D8A-69B3-42D1-8754-3942AD03F7C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A465426-77A5-4610-B2BA-1FAD0432A6F8}" type="pres">
      <dgm:prSet presAssocID="{E4169840-A2B9-4E16-9D15-E0A3CF02861F}" presName="hierRoot1" presStyleCnt="0"/>
      <dgm:spPr/>
    </dgm:pt>
    <dgm:pt modelId="{2F3B3902-D86B-42AA-9E26-AA5EB741777D}" type="pres">
      <dgm:prSet presAssocID="{E4169840-A2B9-4E16-9D15-E0A3CF02861F}" presName="composite" presStyleCnt="0"/>
      <dgm:spPr/>
    </dgm:pt>
    <dgm:pt modelId="{9C0D6AE9-FCE8-43F5-9DBA-AC64A7AF08C5}" type="pres">
      <dgm:prSet presAssocID="{E4169840-A2B9-4E16-9D15-E0A3CF02861F}" presName="background" presStyleLbl="node0" presStyleIdx="0" presStyleCnt="2"/>
      <dgm:spPr/>
    </dgm:pt>
    <dgm:pt modelId="{14D1ED3E-2A0D-4891-8A4C-C649338FEED4}" type="pres">
      <dgm:prSet presAssocID="{E4169840-A2B9-4E16-9D15-E0A3CF02861F}" presName="text" presStyleLbl="fgAcc0" presStyleIdx="0" presStyleCnt="2">
        <dgm:presLayoutVars>
          <dgm:chPref val="3"/>
        </dgm:presLayoutVars>
      </dgm:prSet>
      <dgm:spPr/>
    </dgm:pt>
    <dgm:pt modelId="{2FC2545C-193F-4D62-9683-88559D23C014}" type="pres">
      <dgm:prSet presAssocID="{E4169840-A2B9-4E16-9D15-E0A3CF02861F}" presName="hierChild2" presStyleCnt="0"/>
      <dgm:spPr/>
    </dgm:pt>
    <dgm:pt modelId="{9AF70809-BB58-4665-ABB9-451065D54434}" type="pres">
      <dgm:prSet presAssocID="{A42081E9-253F-4D04-9D66-E42AC6240F83}" presName="hierRoot1" presStyleCnt="0"/>
      <dgm:spPr/>
    </dgm:pt>
    <dgm:pt modelId="{2B0FFE43-EB7C-483B-92D4-4A26B8342DE1}" type="pres">
      <dgm:prSet presAssocID="{A42081E9-253F-4D04-9D66-E42AC6240F83}" presName="composite" presStyleCnt="0"/>
      <dgm:spPr/>
    </dgm:pt>
    <dgm:pt modelId="{DD965DCD-8F98-4A95-AEE2-58EB054301A8}" type="pres">
      <dgm:prSet presAssocID="{A42081E9-253F-4D04-9D66-E42AC6240F83}" presName="background" presStyleLbl="node0" presStyleIdx="1" presStyleCnt="2"/>
      <dgm:spPr/>
    </dgm:pt>
    <dgm:pt modelId="{01888DE9-F3AC-41C0-8AEC-B024FE813FFF}" type="pres">
      <dgm:prSet presAssocID="{A42081E9-253F-4D04-9D66-E42AC6240F83}" presName="text" presStyleLbl="fgAcc0" presStyleIdx="1" presStyleCnt="2">
        <dgm:presLayoutVars>
          <dgm:chPref val="3"/>
        </dgm:presLayoutVars>
      </dgm:prSet>
      <dgm:spPr/>
    </dgm:pt>
    <dgm:pt modelId="{F9C0E5B7-F4A0-4D15-8A3C-DFC1A2F1A34E}" type="pres">
      <dgm:prSet presAssocID="{A42081E9-253F-4D04-9D66-E42AC6240F83}" presName="hierChild2" presStyleCnt="0"/>
      <dgm:spPr/>
    </dgm:pt>
  </dgm:ptLst>
  <dgm:cxnLst>
    <dgm:cxn modelId="{F0C8362E-630E-48C3-B77F-2FDDD62BF616}" srcId="{26982D8A-69B3-42D1-8754-3942AD03F7C0}" destId="{E4169840-A2B9-4E16-9D15-E0A3CF02861F}" srcOrd="0" destOrd="0" parTransId="{2CF8844E-C5F7-4C8A-A895-C25C58AF93B9}" sibTransId="{E57FDF0D-E708-4E5A-A27F-AADA48BE7205}"/>
    <dgm:cxn modelId="{6D275461-BC2A-4C85-AD2B-3C3993588FB8}" srcId="{26982D8A-69B3-42D1-8754-3942AD03F7C0}" destId="{A42081E9-253F-4D04-9D66-E42AC6240F83}" srcOrd="1" destOrd="0" parTransId="{7EE44A38-1E4B-4F8D-89D4-4A4C6439E878}" sibTransId="{E6D83FDB-9D5C-4ADA-9B87-71EC5DC601EB}"/>
    <dgm:cxn modelId="{8910066F-935D-4284-8E22-8E55BF03B60F}" type="presOf" srcId="{26982D8A-69B3-42D1-8754-3942AD03F7C0}" destId="{6FE4A426-50D6-45F6-B139-8804DB2B72F1}" srcOrd="0" destOrd="0" presId="urn:microsoft.com/office/officeart/2005/8/layout/hierarchy1"/>
    <dgm:cxn modelId="{BC8587E9-CAD8-4FD2-ABBD-2FDBA52FDE9C}" type="presOf" srcId="{E4169840-A2B9-4E16-9D15-E0A3CF02861F}" destId="{14D1ED3E-2A0D-4891-8A4C-C649338FEED4}" srcOrd="0" destOrd="0" presId="urn:microsoft.com/office/officeart/2005/8/layout/hierarchy1"/>
    <dgm:cxn modelId="{1B05ACEE-D2C2-49B7-B825-857AF7CDF930}" type="presOf" srcId="{A42081E9-253F-4D04-9D66-E42AC6240F83}" destId="{01888DE9-F3AC-41C0-8AEC-B024FE813FFF}" srcOrd="0" destOrd="0" presId="urn:microsoft.com/office/officeart/2005/8/layout/hierarchy1"/>
    <dgm:cxn modelId="{D270C003-8DB5-4804-AB80-072BABC12FAF}" type="presParOf" srcId="{6FE4A426-50D6-45F6-B139-8804DB2B72F1}" destId="{9A465426-77A5-4610-B2BA-1FAD0432A6F8}" srcOrd="0" destOrd="0" presId="urn:microsoft.com/office/officeart/2005/8/layout/hierarchy1"/>
    <dgm:cxn modelId="{F1876DF7-16B6-4219-BC9F-62BA4019FB6D}" type="presParOf" srcId="{9A465426-77A5-4610-B2BA-1FAD0432A6F8}" destId="{2F3B3902-D86B-42AA-9E26-AA5EB741777D}" srcOrd="0" destOrd="0" presId="urn:microsoft.com/office/officeart/2005/8/layout/hierarchy1"/>
    <dgm:cxn modelId="{B5DC3DA7-8FCA-4DF4-AD65-9FBA52B9D623}" type="presParOf" srcId="{2F3B3902-D86B-42AA-9E26-AA5EB741777D}" destId="{9C0D6AE9-FCE8-43F5-9DBA-AC64A7AF08C5}" srcOrd="0" destOrd="0" presId="urn:microsoft.com/office/officeart/2005/8/layout/hierarchy1"/>
    <dgm:cxn modelId="{F2CD89AC-DEBF-4CED-82FC-28D4E26E3EA6}" type="presParOf" srcId="{2F3B3902-D86B-42AA-9E26-AA5EB741777D}" destId="{14D1ED3E-2A0D-4891-8A4C-C649338FEED4}" srcOrd="1" destOrd="0" presId="urn:microsoft.com/office/officeart/2005/8/layout/hierarchy1"/>
    <dgm:cxn modelId="{E382BE1A-F575-4EC7-A1E6-8D4540825F3C}" type="presParOf" srcId="{9A465426-77A5-4610-B2BA-1FAD0432A6F8}" destId="{2FC2545C-193F-4D62-9683-88559D23C014}" srcOrd="1" destOrd="0" presId="urn:microsoft.com/office/officeart/2005/8/layout/hierarchy1"/>
    <dgm:cxn modelId="{DA344338-9206-44BA-A8E0-7F7E39C3234E}" type="presParOf" srcId="{6FE4A426-50D6-45F6-B139-8804DB2B72F1}" destId="{9AF70809-BB58-4665-ABB9-451065D54434}" srcOrd="1" destOrd="0" presId="urn:microsoft.com/office/officeart/2005/8/layout/hierarchy1"/>
    <dgm:cxn modelId="{7C7FE0DE-F6E5-410C-9847-7E874F63F528}" type="presParOf" srcId="{9AF70809-BB58-4665-ABB9-451065D54434}" destId="{2B0FFE43-EB7C-483B-92D4-4A26B8342DE1}" srcOrd="0" destOrd="0" presId="urn:microsoft.com/office/officeart/2005/8/layout/hierarchy1"/>
    <dgm:cxn modelId="{7E1B5B48-D09A-4A7A-AE27-B8490DF1D81B}" type="presParOf" srcId="{2B0FFE43-EB7C-483B-92D4-4A26B8342DE1}" destId="{DD965DCD-8F98-4A95-AEE2-58EB054301A8}" srcOrd="0" destOrd="0" presId="urn:microsoft.com/office/officeart/2005/8/layout/hierarchy1"/>
    <dgm:cxn modelId="{572FC481-F13E-4C31-9760-4740564D006F}" type="presParOf" srcId="{2B0FFE43-EB7C-483B-92D4-4A26B8342DE1}" destId="{01888DE9-F3AC-41C0-8AEC-B024FE813FFF}" srcOrd="1" destOrd="0" presId="urn:microsoft.com/office/officeart/2005/8/layout/hierarchy1"/>
    <dgm:cxn modelId="{0FAF1A21-BD88-4979-A1FE-9212E3F8ED34}" type="presParOf" srcId="{9AF70809-BB58-4665-ABB9-451065D54434}" destId="{F9C0E5B7-F4A0-4D15-8A3C-DFC1A2F1A34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26C586-1120-4540-831C-D98DCE0D70AC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6CE79F4-7A09-4770-91F9-F25117944801}">
      <dgm:prSet/>
      <dgm:spPr/>
      <dgm:t>
        <a:bodyPr/>
        <a:lstStyle/>
        <a:p>
          <a:pPr>
            <a:defRPr cap="all"/>
          </a:pPr>
          <a:r>
            <a:rPr lang="en-GB"/>
            <a:t>What is a team ?</a:t>
          </a:r>
          <a:endParaRPr lang="en-US"/>
        </a:p>
      </dgm:t>
    </dgm:pt>
    <dgm:pt modelId="{C397A956-558E-4D57-BB5C-E2663AA3DB88}" type="parTrans" cxnId="{80F5C2CF-7371-4FBB-B834-876FED579F17}">
      <dgm:prSet/>
      <dgm:spPr/>
      <dgm:t>
        <a:bodyPr/>
        <a:lstStyle/>
        <a:p>
          <a:endParaRPr lang="en-US"/>
        </a:p>
      </dgm:t>
    </dgm:pt>
    <dgm:pt modelId="{6125B5BC-2CF8-4F5B-B16C-47A65000541E}" type="sibTrans" cxnId="{80F5C2CF-7371-4FBB-B834-876FED579F17}">
      <dgm:prSet/>
      <dgm:spPr/>
      <dgm:t>
        <a:bodyPr/>
        <a:lstStyle/>
        <a:p>
          <a:endParaRPr lang="en-US"/>
        </a:p>
      </dgm:t>
    </dgm:pt>
    <dgm:pt modelId="{2DB6FB60-2B5A-4EC6-A44F-BABFD15B9048}">
      <dgm:prSet/>
      <dgm:spPr/>
      <dgm:t>
        <a:bodyPr/>
        <a:lstStyle/>
        <a:p>
          <a:pPr>
            <a:defRPr cap="all"/>
          </a:pPr>
          <a:r>
            <a:rPr lang="en-GB"/>
            <a:t>A group of individuals all working for a purpose</a:t>
          </a:r>
          <a:endParaRPr lang="en-US"/>
        </a:p>
      </dgm:t>
    </dgm:pt>
    <dgm:pt modelId="{5123AA88-2AD6-489D-8E46-A15F743108C3}" type="parTrans" cxnId="{1FF32BFD-98F0-400E-BA46-692C64763611}">
      <dgm:prSet/>
      <dgm:spPr/>
      <dgm:t>
        <a:bodyPr/>
        <a:lstStyle/>
        <a:p>
          <a:endParaRPr lang="en-US"/>
        </a:p>
      </dgm:t>
    </dgm:pt>
    <dgm:pt modelId="{C9A27DDF-F218-4028-A589-76F1BE15473D}" type="sibTrans" cxnId="{1FF32BFD-98F0-400E-BA46-692C64763611}">
      <dgm:prSet/>
      <dgm:spPr/>
      <dgm:t>
        <a:bodyPr/>
        <a:lstStyle/>
        <a:p>
          <a:endParaRPr lang="en-US"/>
        </a:p>
      </dgm:t>
    </dgm:pt>
    <dgm:pt modelId="{B34217BF-59DB-48F4-9288-C130D5D44AEE}">
      <dgm:prSet/>
      <dgm:spPr/>
      <dgm:t>
        <a:bodyPr/>
        <a:lstStyle/>
        <a:p>
          <a:pPr>
            <a:defRPr cap="all"/>
          </a:pPr>
          <a:r>
            <a:rPr lang="en-GB"/>
            <a:t>All have common goals</a:t>
          </a:r>
          <a:endParaRPr lang="en-US"/>
        </a:p>
      </dgm:t>
    </dgm:pt>
    <dgm:pt modelId="{F70B67A1-CF91-42EA-8589-38689AD39877}" type="parTrans" cxnId="{346E062F-2714-4034-AD2A-37F20851B489}">
      <dgm:prSet/>
      <dgm:spPr/>
      <dgm:t>
        <a:bodyPr/>
        <a:lstStyle/>
        <a:p>
          <a:endParaRPr lang="en-US"/>
        </a:p>
      </dgm:t>
    </dgm:pt>
    <dgm:pt modelId="{3D843D9F-A75C-4B47-BC35-E7DF8EA5F984}" type="sibTrans" cxnId="{346E062F-2714-4034-AD2A-37F20851B489}">
      <dgm:prSet/>
      <dgm:spPr/>
      <dgm:t>
        <a:bodyPr/>
        <a:lstStyle/>
        <a:p>
          <a:endParaRPr lang="en-US"/>
        </a:p>
      </dgm:t>
    </dgm:pt>
    <dgm:pt modelId="{537FEA43-876E-4326-A056-9EF7DC4785A9}">
      <dgm:prSet/>
      <dgm:spPr/>
      <dgm:t>
        <a:bodyPr/>
        <a:lstStyle/>
        <a:p>
          <a:pPr>
            <a:defRPr cap="all"/>
          </a:pPr>
          <a:r>
            <a:rPr lang="en-GB"/>
            <a:t>Common objectives</a:t>
          </a:r>
          <a:endParaRPr lang="en-US"/>
        </a:p>
      </dgm:t>
    </dgm:pt>
    <dgm:pt modelId="{18BB183C-E0E3-4F2B-B24B-24A560CF4828}" type="parTrans" cxnId="{768792D0-F9C1-4A84-A2EA-F2E864E347CA}">
      <dgm:prSet/>
      <dgm:spPr/>
      <dgm:t>
        <a:bodyPr/>
        <a:lstStyle/>
        <a:p>
          <a:endParaRPr lang="en-US"/>
        </a:p>
      </dgm:t>
    </dgm:pt>
    <dgm:pt modelId="{3CB6CCA6-86D7-4C6C-90E8-CE272DDA4E56}" type="sibTrans" cxnId="{768792D0-F9C1-4A84-A2EA-F2E864E347CA}">
      <dgm:prSet/>
      <dgm:spPr/>
      <dgm:t>
        <a:bodyPr/>
        <a:lstStyle/>
        <a:p>
          <a:endParaRPr lang="en-US"/>
        </a:p>
      </dgm:t>
    </dgm:pt>
    <dgm:pt modelId="{1D511D97-F73E-42B0-8D18-83B484822005}" type="pres">
      <dgm:prSet presAssocID="{9926C586-1120-4540-831C-D98DCE0D70AC}" presName="root" presStyleCnt="0">
        <dgm:presLayoutVars>
          <dgm:dir/>
          <dgm:resizeHandles val="exact"/>
        </dgm:presLayoutVars>
      </dgm:prSet>
      <dgm:spPr/>
    </dgm:pt>
    <dgm:pt modelId="{807D420D-6472-4F24-8142-06AA0939C719}" type="pres">
      <dgm:prSet presAssocID="{36CE79F4-7A09-4770-91F9-F25117944801}" presName="compNode" presStyleCnt="0"/>
      <dgm:spPr/>
    </dgm:pt>
    <dgm:pt modelId="{7445A7F3-4C50-4C04-BBC8-7909C059E63B}" type="pres">
      <dgm:prSet presAssocID="{36CE79F4-7A09-4770-91F9-F25117944801}" presName="iconBgRect" presStyleLbl="bgShp" presStyleIdx="0" presStyleCnt="4"/>
      <dgm:spPr/>
    </dgm:pt>
    <dgm:pt modelId="{6EA24B08-A3C6-4777-84D6-A2A0E4ED16D6}" type="pres">
      <dgm:prSet presAssocID="{36CE79F4-7A09-4770-91F9-F2511794480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019865E6-12E6-4776-B3C4-1C67FFD314E3}" type="pres">
      <dgm:prSet presAssocID="{36CE79F4-7A09-4770-91F9-F25117944801}" presName="spaceRect" presStyleCnt="0"/>
      <dgm:spPr/>
    </dgm:pt>
    <dgm:pt modelId="{48F3DEBE-7820-40A5-9D9C-7C6E82D3E31B}" type="pres">
      <dgm:prSet presAssocID="{36CE79F4-7A09-4770-91F9-F25117944801}" presName="textRect" presStyleLbl="revTx" presStyleIdx="0" presStyleCnt="4">
        <dgm:presLayoutVars>
          <dgm:chMax val="1"/>
          <dgm:chPref val="1"/>
        </dgm:presLayoutVars>
      </dgm:prSet>
      <dgm:spPr/>
    </dgm:pt>
    <dgm:pt modelId="{99FFAEFA-F765-45CB-8520-BF4B40ECF2C9}" type="pres">
      <dgm:prSet presAssocID="{6125B5BC-2CF8-4F5B-B16C-47A65000541E}" presName="sibTrans" presStyleCnt="0"/>
      <dgm:spPr/>
    </dgm:pt>
    <dgm:pt modelId="{E35C8C63-1224-448D-8AE8-6F15EC7BB288}" type="pres">
      <dgm:prSet presAssocID="{2DB6FB60-2B5A-4EC6-A44F-BABFD15B9048}" presName="compNode" presStyleCnt="0"/>
      <dgm:spPr/>
    </dgm:pt>
    <dgm:pt modelId="{E63560CC-7E3E-46C5-A5FF-CA3814399ACF}" type="pres">
      <dgm:prSet presAssocID="{2DB6FB60-2B5A-4EC6-A44F-BABFD15B9048}" presName="iconBgRect" presStyleLbl="bgShp" presStyleIdx="1" presStyleCnt="4"/>
      <dgm:spPr/>
    </dgm:pt>
    <dgm:pt modelId="{E4F6A2A0-7AAB-43A9-89C6-CC1FD8C04B99}" type="pres">
      <dgm:prSet presAssocID="{2DB6FB60-2B5A-4EC6-A44F-BABFD15B904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014C8260-CD36-48EE-B2A2-409CA38538AD}" type="pres">
      <dgm:prSet presAssocID="{2DB6FB60-2B5A-4EC6-A44F-BABFD15B9048}" presName="spaceRect" presStyleCnt="0"/>
      <dgm:spPr/>
    </dgm:pt>
    <dgm:pt modelId="{C85E4344-1CB4-44E8-9FDD-F8CFCF5F7872}" type="pres">
      <dgm:prSet presAssocID="{2DB6FB60-2B5A-4EC6-A44F-BABFD15B9048}" presName="textRect" presStyleLbl="revTx" presStyleIdx="1" presStyleCnt="4">
        <dgm:presLayoutVars>
          <dgm:chMax val="1"/>
          <dgm:chPref val="1"/>
        </dgm:presLayoutVars>
      </dgm:prSet>
      <dgm:spPr/>
    </dgm:pt>
    <dgm:pt modelId="{1E128745-4BC3-4FCC-9EBD-73C64487BAB5}" type="pres">
      <dgm:prSet presAssocID="{C9A27DDF-F218-4028-A589-76F1BE15473D}" presName="sibTrans" presStyleCnt="0"/>
      <dgm:spPr/>
    </dgm:pt>
    <dgm:pt modelId="{16DB3E1A-699B-4552-80F8-7E570BE34202}" type="pres">
      <dgm:prSet presAssocID="{B34217BF-59DB-48F4-9288-C130D5D44AEE}" presName="compNode" presStyleCnt="0"/>
      <dgm:spPr/>
    </dgm:pt>
    <dgm:pt modelId="{748C6D43-AA79-42C2-AB43-41BEE9DD1219}" type="pres">
      <dgm:prSet presAssocID="{B34217BF-59DB-48F4-9288-C130D5D44AEE}" presName="iconBgRect" presStyleLbl="bgShp" presStyleIdx="2" presStyleCnt="4"/>
      <dgm:spPr/>
    </dgm:pt>
    <dgm:pt modelId="{26E2D0D5-AA40-415D-AD2B-42CDC5C976E1}" type="pres">
      <dgm:prSet presAssocID="{B34217BF-59DB-48F4-9288-C130D5D44AE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6EBC5B8B-86F1-44AD-88F0-00329661EF5F}" type="pres">
      <dgm:prSet presAssocID="{B34217BF-59DB-48F4-9288-C130D5D44AEE}" presName="spaceRect" presStyleCnt="0"/>
      <dgm:spPr/>
    </dgm:pt>
    <dgm:pt modelId="{80CBD0F2-D20E-4CE2-B0EA-9F210D07548D}" type="pres">
      <dgm:prSet presAssocID="{B34217BF-59DB-48F4-9288-C130D5D44AEE}" presName="textRect" presStyleLbl="revTx" presStyleIdx="2" presStyleCnt="4">
        <dgm:presLayoutVars>
          <dgm:chMax val="1"/>
          <dgm:chPref val="1"/>
        </dgm:presLayoutVars>
      </dgm:prSet>
      <dgm:spPr/>
    </dgm:pt>
    <dgm:pt modelId="{2ECE0751-35FF-408B-96E3-6EFCB4835C7D}" type="pres">
      <dgm:prSet presAssocID="{3D843D9F-A75C-4B47-BC35-E7DF8EA5F984}" presName="sibTrans" presStyleCnt="0"/>
      <dgm:spPr/>
    </dgm:pt>
    <dgm:pt modelId="{0DEFC7CE-6E9A-462F-B996-D4EB7C4ED0B8}" type="pres">
      <dgm:prSet presAssocID="{537FEA43-876E-4326-A056-9EF7DC4785A9}" presName="compNode" presStyleCnt="0"/>
      <dgm:spPr/>
    </dgm:pt>
    <dgm:pt modelId="{D850545B-343E-4B71-8E6C-06611AF8F3E6}" type="pres">
      <dgm:prSet presAssocID="{537FEA43-876E-4326-A056-9EF7DC4785A9}" presName="iconBgRect" presStyleLbl="bgShp" presStyleIdx="3" presStyleCnt="4"/>
      <dgm:spPr/>
    </dgm:pt>
    <dgm:pt modelId="{0C186753-79D9-4822-B4E7-1AFFF4D595EE}" type="pres">
      <dgm:prSet presAssocID="{537FEA43-876E-4326-A056-9EF7DC4785A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E61E958-8849-4E3A-98A4-1AF0AE14310D}" type="pres">
      <dgm:prSet presAssocID="{537FEA43-876E-4326-A056-9EF7DC4785A9}" presName="spaceRect" presStyleCnt="0"/>
      <dgm:spPr/>
    </dgm:pt>
    <dgm:pt modelId="{FB990588-6A72-4944-95C5-C373D1B243DA}" type="pres">
      <dgm:prSet presAssocID="{537FEA43-876E-4326-A056-9EF7DC4785A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7AA962D-80C7-477F-839C-91DAF6866B5B}" type="presOf" srcId="{9926C586-1120-4540-831C-D98DCE0D70AC}" destId="{1D511D97-F73E-42B0-8D18-83B484822005}" srcOrd="0" destOrd="0" presId="urn:microsoft.com/office/officeart/2018/5/layout/IconCircleLabelList"/>
    <dgm:cxn modelId="{346E062F-2714-4034-AD2A-37F20851B489}" srcId="{9926C586-1120-4540-831C-D98DCE0D70AC}" destId="{B34217BF-59DB-48F4-9288-C130D5D44AEE}" srcOrd="2" destOrd="0" parTransId="{F70B67A1-CF91-42EA-8589-38689AD39877}" sibTransId="{3D843D9F-A75C-4B47-BC35-E7DF8EA5F984}"/>
    <dgm:cxn modelId="{7F330B32-B81C-4077-9D54-FBDDDF8EBFDF}" type="presOf" srcId="{B34217BF-59DB-48F4-9288-C130D5D44AEE}" destId="{80CBD0F2-D20E-4CE2-B0EA-9F210D07548D}" srcOrd="0" destOrd="0" presId="urn:microsoft.com/office/officeart/2018/5/layout/IconCircleLabelList"/>
    <dgm:cxn modelId="{4F283A39-0651-486B-A5D5-F34238FFE4E4}" type="presOf" srcId="{2DB6FB60-2B5A-4EC6-A44F-BABFD15B9048}" destId="{C85E4344-1CB4-44E8-9FDD-F8CFCF5F7872}" srcOrd="0" destOrd="0" presId="urn:microsoft.com/office/officeart/2018/5/layout/IconCircleLabelList"/>
    <dgm:cxn modelId="{80CB34C4-A349-480A-AFE1-192ED694D905}" type="presOf" srcId="{36CE79F4-7A09-4770-91F9-F25117944801}" destId="{48F3DEBE-7820-40A5-9D9C-7C6E82D3E31B}" srcOrd="0" destOrd="0" presId="urn:microsoft.com/office/officeart/2018/5/layout/IconCircleLabelList"/>
    <dgm:cxn modelId="{80F5C2CF-7371-4FBB-B834-876FED579F17}" srcId="{9926C586-1120-4540-831C-D98DCE0D70AC}" destId="{36CE79F4-7A09-4770-91F9-F25117944801}" srcOrd="0" destOrd="0" parTransId="{C397A956-558E-4D57-BB5C-E2663AA3DB88}" sibTransId="{6125B5BC-2CF8-4F5B-B16C-47A65000541E}"/>
    <dgm:cxn modelId="{768792D0-F9C1-4A84-A2EA-F2E864E347CA}" srcId="{9926C586-1120-4540-831C-D98DCE0D70AC}" destId="{537FEA43-876E-4326-A056-9EF7DC4785A9}" srcOrd="3" destOrd="0" parTransId="{18BB183C-E0E3-4F2B-B24B-24A560CF4828}" sibTransId="{3CB6CCA6-86D7-4C6C-90E8-CE272DDA4E56}"/>
    <dgm:cxn modelId="{E3A576D3-08EC-4C4D-9F06-DE0C93FD3C9F}" type="presOf" srcId="{537FEA43-876E-4326-A056-9EF7DC4785A9}" destId="{FB990588-6A72-4944-95C5-C373D1B243DA}" srcOrd="0" destOrd="0" presId="urn:microsoft.com/office/officeart/2018/5/layout/IconCircleLabelList"/>
    <dgm:cxn modelId="{1FF32BFD-98F0-400E-BA46-692C64763611}" srcId="{9926C586-1120-4540-831C-D98DCE0D70AC}" destId="{2DB6FB60-2B5A-4EC6-A44F-BABFD15B9048}" srcOrd="1" destOrd="0" parTransId="{5123AA88-2AD6-489D-8E46-A15F743108C3}" sibTransId="{C9A27DDF-F218-4028-A589-76F1BE15473D}"/>
    <dgm:cxn modelId="{BBEA153A-B6E2-4426-B83E-BFB1AF9C8FB0}" type="presParOf" srcId="{1D511D97-F73E-42B0-8D18-83B484822005}" destId="{807D420D-6472-4F24-8142-06AA0939C719}" srcOrd="0" destOrd="0" presId="urn:microsoft.com/office/officeart/2018/5/layout/IconCircleLabelList"/>
    <dgm:cxn modelId="{7EE1820E-2F32-43FC-A7A8-A2D9F60CD1D5}" type="presParOf" srcId="{807D420D-6472-4F24-8142-06AA0939C719}" destId="{7445A7F3-4C50-4C04-BBC8-7909C059E63B}" srcOrd="0" destOrd="0" presId="urn:microsoft.com/office/officeart/2018/5/layout/IconCircleLabelList"/>
    <dgm:cxn modelId="{F160DB40-5153-452D-A45A-2CC7A81918D1}" type="presParOf" srcId="{807D420D-6472-4F24-8142-06AA0939C719}" destId="{6EA24B08-A3C6-4777-84D6-A2A0E4ED16D6}" srcOrd="1" destOrd="0" presId="urn:microsoft.com/office/officeart/2018/5/layout/IconCircleLabelList"/>
    <dgm:cxn modelId="{423087F7-B186-4A03-960B-7343F5D115FD}" type="presParOf" srcId="{807D420D-6472-4F24-8142-06AA0939C719}" destId="{019865E6-12E6-4776-B3C4-1C67FFD314E3}" srcOrd="2" destOrd="0" presId="urn:microsoft.com/office/officeart/2018/5/layout/IconCircleLabelList"/>
    <dgm:cxn modelId="{16AE082E-9C72-4F7A-A2A1-B65928A00FE2}" type="presParOf" srcId="{807D420D-6472-4F24-8142-06AA0939C719}" destId="{48F3DEBE-7820-40A5-9D9C-7C6E82D3E31B}" srcOrd="3" destOrd="0" presId="urn:microsoft.com/office/officeart/2018/5/layout/IconCircleLabelList"/>
    <dgm:cxn modelId="{48891FBF-D082-410B-A384-4373F5EEB850}" type="presParOf" srcId="{1D511D97-F73E-42B0-8D18-83B484822005}" destId="{99FFAEFA-F765-45CB-8520-BF4B40ECF2C9}" srcOrd="1" destOrd="0" presId="urn:microsoft.com/office/officeart/2018/5/layout/IconCircleLabelList"/>
    <dgm:cxn modelId="{05FF6139-FF7E-4BA0-8338-708687372BDE}" type="presParOf" srcId="{1D511D97-F73E-42B0-8D18-83B484822005}" destId="{E35C8C63-1224-448D-8AE8-6F15EC7BB288}" srcOrd="2" destOrd="0" presId="urn:microsoft.com/office/officeart/2018/5/layout/IconCircleLabelList"/>
    <dgm:cxn modelId="{C35EE140-F51D-400D-B23E-D55D942EF848}" type="presParOf" srcId="{E35C8C63-1224-448D-8AE8-6F15EC7BB288}" destId="{E63560CC-7E3E-46C5-A5FF-CA3814399ACF}" srcOrd="0" destOrd="0" presId="urn:microsoft.com/office/officeart/2018/5/layout/IconCircleLabelList"/>
    <dgm:cxn modelId="{C9C0AEBA-D5B3-4AA2-A3B1-3058D558C99D}" type="presParOf" srcId="{E35C8C63-1224-448D-8AE8-6F15EC7BB288}" destId="{E4F6A2A0-7AAB-43A9-89C6-CC1FD8C04B99}" srcOrd="1" destOrd="0" presId="urn:microsoft.com/office/officeart/2018/5/layout/IconCircleLabelList"/>
    <dgm:cxn modelId="{01B005C5-1089-44A4-ABEA-4EDA64ACFCB8}" type="presParOf" srcId="{E35C8C63-1224-448D-8AE8-6F15EC7BB288}" destId="{014C8260-CD36-48EE-B2A2-409CA38538AD}" srcOrd="2" destOrd="0" presId="urn:microsoft.com/office/officeart/2018/5/layout/IconCircleLabelList"/>
    <dgm:cxn modelId="{09985D2F-83B0-421F-9499-FE9BF7449DC7}" type="presParOf" srcId="{E35C8C63-1224-448D-8AE8-6F15EC7BB288}" destId="{C85E4344-1CB4-44E8-9FDD-F8CFCF5F7872}" srcOrd="3" destOrd="0" presId="urn:microsoft.com/office/officeart/2018/5/layout/IconCircleLabelList"/>
    <dgm:cxn modelId="{EC662C28-7DF6-4CF0-A419-041B958A63BC}" type="presParOf" srcId="{1D511D97-F73E-42B0-8D18-83B484822005}" destId="{1E128745-4BC3-4FCC-9EBD-73C64487BAB5}" srcOrd="3" destOrd="0" presId="urn:microsoft.com/office/officeart/2018/5/layout/IconCircleLabelList"/>
    <dgm:cxn modelId="{C7ADB5E4-DD62-4745-9E7F-5E2F97BBC7BA}" type="presParOf" srcId="{1D511D97-F73E-42B0-8D18-83B484822005}" destId="{16DB3E1A-699B-4552-80F8-7E570BE34202}" srcOrd="4" destOrd="0" presId="urn:microsoft.com/office/officeart/2018/5/layout/IconCircleLabelList"/>
    <dgm:cxn modelId="{C8592678-1E19-4F72-AC03-FC00C8DD6FB9}" type="presParOf" srcId="{16DB3E1A-699B-4552-80F8-7E570BE34202}" destId="{748C6D43-AA79-42C2-AB43-41BEE9DD1219}" srcOrd="0" destOrd="0" presId="urn:microsoft.com/office/officeart/2018/5/layout/IconCircleLabelList"/>
    <dgm:cxn modelId="{503E35DF-4EAD-4D80-86B6-63D117408C0C}" type="presParOf" srcId="{16DB3E1A-699B-4552-80F8-7E570BE34202}" destId="{26E2D0D5-AA40-415D-AD2B-42CDC5C976E1}" srcOrd="1" destOrd="0" presId="urn:microsoft.com/office/officeart/2018/5/layout/IconCircleLabelList"/>
    <dgm:cxn modelId="{087EF8FF-3C08-42BD-ACB2-CCB19F997905}" type="presParOf" srcId="{16DB3E1A-699B-4552-80F8-7E570BE34202}" destId="{6EBC5B8B-86F1-44AD-88F0-00329661EF5F}" srcOrd="2" destOrd="0" presId="urn:microsoft.com/office/officeart/2018/5/layout/IconCircleLabelList"/>
    <dgm:cxn modelId="{428E4462-F02A-433E-A1DC-DB7877E41BA5}" type="presParOf" srcId="{16DB3E1A-699B-4552-80F8-7E570BE34202}" destId="{80CBD0F2-D20E-4CE2-B0EA-9F210D07548D}" srcOrd="3" destOrd="0" presId="urn:microsoft.com/office/officeart/2018/5/layout/IconCircleLabelList"/>
    <dgm:cxn modelId="{B19FB225-DA84-43FF-A4C9-AFD8E06BBC87}" type="presParOf" srcId="{1D511D97-F73E-42B0-8D18-83B484822005}" destId="{2ECE0751-35FF-408B-96E3-6EFCB4835C7D}" srcOrd="5" destOrd="0" presId="urn:microsoft.com/office/officeart/2018/5/layout/IconCircleLabelList"/>
    <dgm:cxn modelId="{45B463A8-5095-4AA8-9EC3-B71B819761F6}" type="presParOf" srcId="{1D511D97-F73E-42B0-8D18-83B484822005}" destId="{0DEFC7CE-6E9A-462F-B996-D4EB7C4ED0B8}" srcOrd="6" destOrd="0" presId="urn:microsoft.com/office/officeart/2018/5/layout/IconCircleLabelList"/>
    <dgm:cxn modelId="{7190C79F-AD4C-4F2B-A6FD-8433B21BDB95}" type="presParOf" srcId="{0DEFC7CE-6E9A-462F-B996-D4EB7C4ED0B8}" destId="{D850545B-343E-4B71-8E6C-06611AF8F3E6}" srcOrd="0" destOrd="0" presId="urn:microsoft.com/office/officeart/2018/5/layout/IconCircleLabelList"/>
    <dgm:cxn modelId="{09A26C00-057F-4ED5-8391-D443729A35AA}" type="presParOf" srcId="{0DEFC7CE-6E9A-462F-B996-D4EB7C4ED0B8}" destId="{0C186753-79D9-4822-B4E7-1AFFF4D595EE}" srcOrd="1" destOrd="0" presId="urn:microsoft.com/office/officeart/2018/5/layout/IconCircleLabelList"/>
    <dgm:cxn modelId="{EA458AD2-BD5B-43B3-BBCA-7932AC729CF6}" type="presParOf" srcId="{0DEFC7CE-6E9A-462F-B996-D4EB7C4ED0B8}" destId="{CE61E958-8849-4E3A-98A4-1AF0AE14310D}" srcOrd="2" destOrd="0" presId="urn:microsoft.com/office/officeart/2018/5/layout/IconCircleLabelList"/>
    <dgm:cxn modelId="{3DB83543-7CC5-4FE5-AC58-C7734327D2A2}" type="presParOf" srcId="{0DEFC7CE-6E9A-462F-B996-D4EB7C4ED0B8}" destId="{FB990588-6A72-4944-95C5-C373D1B243D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72FEF8-FC47-485F-993A-D3D80A1A3E44}" type="doc">
      <dgm:prSet loTypeId="urn:microsoft.com/office/officeart/2005/8/layout/matrix3" loCatId="matrix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7FCDA69-A2D8-4FE9-841F-41C6FC02BA45}">
      <dgm:prSet/>
      <dgm:spPr/>
      <dgm:t>
        <a:bodyPr/>
        <a:lstStyle/>
        <a:p>
          <a:r>
            <a:rPr lang="en-GB"/>
            <a:t>Clear expectations</a:t>
          </a:r>
          <a:endParaRPr lang="en-US"/>
        </a:p>
      </dgm:t>
    </dgm:pt>
    <dgm:pt modelId="{1B7757C7-FE59-4454-AE47-472CE6D58B6D}" type="parTrans" cxnId="{AD5E783E-1789-445D-B580-3A6122846A5D}">
      <dgm:prSet/>
      <dgm:spPr/>
      <dgm:t>
        <a:bodyPr/>
        <a:lstStyle/>
        <a:p>
          <a:endParaRPr lang="en-US"/>
        </a:p>
      </dgm:t>
    </dgm:pt>
    <dgm:pt modelId="{FAB714F0-AA94-4620-B7DC-F54053EC536F}" type="sibTrans" cxnId="{AD5E783E-1789-445D-B580-3A6122846A5D}">
      <dgm:prSet/>
      <dgm:spPr/>
      <dgm:t>
        <a:bodyPr/>
        <a:lstStyle/>
        <a:p>
          <a:endParaRPr lang="en-US"/>
        </a:p>
      </dgm:t>
    </dgm:pt>
    <dgm:pt modelId="{AE4FD804-6DF6-4979-9086-B6E41BA03296}">
      <dgm:prSet/>
      <dgm:spPr/>
      <dgm:t>
        <a:bodyPr/>
        <a:lstStyle/>
        <a:p>
          <a:r>
            <a:rPr lang="en-GB"/>
            <a:t>Everyone has clarity</a:t>
          </a:r>
          <a:endParaRPr lang="en-US"/>
        </a:p>
      </dgm:t>
    </dgm:pt>
    <dgm:pt modelId="{4BBFAA87-84D9-4B52-A614-F4D474B2A5EB}" type="parTrans" cxnId="{B86C59B6-9CCE-4D96-98A5-C791312447BB}">
      <dgm:prSet/>
      <dgm:spPr/>
      <dgm:t>
        <a:bodyPr/>
        <a:lstStyle/>
        <a:p>
          <a:endParaRPr lang="en-US"/>
        </a:p>
      </dgm:t>
    </dgm:pt>
    <dgm:pt modelId="{1FDEF3E4-35F8-482E-BB7E-FFFA5C19B063}" type="sibTrans" cxnId="{B86C59B6-9CCE-4D96-98A5-C791312447BB}">
      <dgm:prSet/>
      <dgm:spPr/>
      <dgm:t>
        <a:bodyPr/>
        <a:lstStyle/>
        <a:p>
          <a:endParaRPr lang="en-US"/>
        </a:p>
      </dgm:t>
    </dgm:pt>
    <dgm:pt modelId="{12292D39-0177-4B99-8EAC-77DD63C32E6F}">
      <dgm:prSet/>
      <dgm:spPr/>
      <dgm:t>
        <a:bodyPr/>
        <a:lstStyle/>
        <a:p>
          <a:r>
            <a:rPr lang="en-GB"/>
            <a:t>A clear understanding of everyone's role</a:t>
          </a:r>
          <a:endParaRPr lang="en-US"/>
        </a:p>
      </dgm:t>
    </dgm:pt>
    <dgm:pt modelId="{453F9279-7DD4-4A17-B868-C0E6AB88495F}" type="parTrans" cxnId="{42E59BCE-B407-416D-8558-73A34189AF0D}">
      <dgm:prSet/>
      <dgm:spPr/>
      <dgm:t>
        <a:bodyPr/>
        <a:lstStyle/>
        <a:p>
          <a:endParaRPr lang="en-US"/>
        </a:p>
      </dgm:t>
    </dgm:pt>
    <dgm:pt modelId="{8FFE5A18-86DA-451D-9980-2E8F2A82EE55}" type="sibTrans" cxnId="{42E59BCE-B407-416D-8558-73A34189AF0D}">
      <dgm:prSet/>
      <dgm:spPr/>
      <dgm:t>
        <a:bodyPr/>
        <a:lstStyle/>
        <a:p>
          <a:endParaRPr lang="en-US"/>
        </a:p>
      </dgm:t>
    </dgm:pt>
    <dgm:pt modelId="{8C48CCC7-5A59-400B-892D-B41E1101DA05}">
      <dgm:prSet/>
      <dgm:spPr/>
      <dgm:t>
        <a:bodyPr/>
        <a:lstStyle/>
        <a:p>
          <a:r>
            <a:rPr lang="en-GB"/>
            <a:t>The leader must have ability to give clear instructions to the rest of the team</a:t>
          </a:r>
          <a:endParaRPr lang="en-US"/>
        </a:p>
      </dgm:t>
    </dgm:pt>
    <dgm:pt modelId="{9DE094CA-AF3F-4793-8206-9EC167569AF0}" type="parTrans" cxnId="{41E3EA53-8D12-44C4-87E9-60DEE334E82D}">
      <dgm:prSet/>
      <dgm:spPr/>
      <dgm:t>
        <a:bodyPr/>
        <a:lstStyle/>
        <a:p>
          <a:endParaRPr lang="en-US"/>
        </a:p>
      </dgm:t>
    </dgm:pt>
    <dgm:pt modelId="{6ECF0FDE-D373-4FE4-A882-40B561154032}" type="sibTrans" cxnId="{41E3EA53-8D12-44C4-87E9-60DEE334E82D}">
      <dgm:prSet/>
      <dgm:spPr/>
      <dgm:t>
        <a:bodyPr/>
        <a:lstStyle/>
        <a:p>
          <a:endParaRPr lang="en-US"/>
        </a:p>
      </dgm:t>
    </dgm:pt>
    <dgm:pt modelId="{4D2BB02F-3B08-4F87-AD46-6FA5AFFD7BD2}" type="pres">
      <dgm:prSet presAssocID="{3872FEF8-FC47-485F-993A-D3D80A1A3E44}" presName="matrix" presStyleCnt="0">
        <dgm:presLayoutVars>
          <dgm:chMax val="1"/>
          <dgm:dir/>
          <dgm:resizeHandles val="exact"/>
        </dgm:presLayoutVars>
      </dgm:prSet>
      <dgm:spPr/>
    </dgm:pt>
    <dgm:pt modelId="{B9BB2BDF-F2B2-4FBA-A2B3-4DD2C54C9D8C}" type="pres">
      <dgm:prSet presAssocID="{3872FEF8-FC47-485F-993A-D3D80A1A3E44}" presName="diamond" presStyleLbl="bgShp" presStyleIdx="0" presStyleCnt="1"/>
      <dgm:spPr/>
    </dgm:pt>
    <dgm:pt modelId="{F7FA8467-D537-49AF-A7A1-A967DFBA8DB0}" type="pres">
      <dgm:prSet presAssocID="{3872FEF8-FC47-485F-993A-D3D80A1A3E44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47E63DB-BACF-42D7-94BB-2A920C162B4C}" type="pres">
      <dgm:prSet presAssocID="{3872FEF8-FC47-485F-993A-D3D80A1A3E44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E430092-2887-4FA4-8628-28CEDE50ACCF}" type="pres">
      <dgm:prSet presAssocID="{3872FEF8-FC47-485F-993A-D3D80A1A3E44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B6FC79A-66F9-4184-AB67-5A2F2C806A2D}" type="pres">
      <dgm:prSet presAssocID="{3872FEF8-FC47-485F-993A-D3D80A1A3E44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0663F0B-E275-47FF-BC7C-C13DB8C31009}" type="presOf" srcId="{12292D39-0177-4B99-8EAC-77DD63C32E6F}" destId="{9E430092-2887-4FA4-8628-28CEDE50ACCF}" srcOrd="0" destOrd="0" presId="urn:microsoft.com/office/officeart/2005/8/layout/matrix3"/>
    <dgm:cxn modelId="{AD5E783E-1789-445D-B580-3A6122846A5D}" srcId="{3872FEF8-FC47-485F-993A-D3D80A1A3E44}" destId="{87FCDA69-A2D8-4FE9-841F-41C6FC02BA45}" srcOrd="0" destOrd="0" parTransId="{1B7757C7-FE59-4454-AE47-472CE6D58B6D}" sibTransId="{FAB714F0-AA94-4620-B7DC-F54053EC536F}"/>
    <dgm:cxn modelId="{DF59A242-CBE4-4A51-90BA-2F80B34F7FCE}" type="presOf" srcId="{8C48CCC7-5A59-400B-892D-B41E1101DA05}" destId="{5B6FC79A-66F9-4184-AB67-5A2F2C806A2D}" srcOrd="0" destOrd="0" presId="urn:microsoft.com/office/officeart/2005/8/layout/matrix3"/>
    <dgm:cxn modelId="{41E3EA53-8D12-44C4-87E9-60DEE334E82D}" srcId="{3872FEF8-FC47-485F-993A-D3D80A1A3E44}" destId="{8C48CCC7-5A59-400B-892D-B41E1101DA05}" srcOrd="3" destOrd="0" parTransId="{9DE094CA-AF3F-4793-8206-9EC167569AF0}" sibTransId="{6ECF0FDE-D373-4FE4-A882-40B561154032}"/>
    <dgm:cxn modelId="{56225D9F-45B5-4B01-9085-480CC9DA2359}" type="presOf" srcId="{3872FEF8-FC47-485F-993A-D3D80A1A3E44}" destId="{4D2BB02F-3B08-4F87-AD46-6FA5AFFD7BD2}" srcOrd="0" destOrd="0" presId="urn:microsoft.com/office/officeart/2005/8/layout/matrix3"/>
    <dgm:cxn modelId="{B86C59B6-9CCE-4D96-98A5-C791312447BB}" srcId="{3872FEF8-FC47-485F-993A-D3D80A1A3E44}" destId="{AE4FD804-6DF6-4979-9086-B6E41BA03296}" srcOrd="1" destOrd="0" parTransId="{4BBFAA87-84D9-4B52-A614-F4D474B2A5EB}" sibTransId="{1FDEF3E4-35F8-482E-BB7E-FFFA5C19B063}"/>
    <dgm:cxn modelId="{42E59BCE-B407-416D-8558-73A34189AF0D}" srcId="{3872FEF8-FC47-485F-993A-D3D80A1A3E44}" destId="{12292D39-0177-4B99-8EAC-77DD63C32E6F}" srcOrd="2" destOrd="0" parTransId="{453F9279-7DD4-4A17-B868-C0E6AB88495F}" sibTransId="{8FFE5A18-86DA-451D-9980-2E8F2A82EE55}"/>
    <dgm:cxn modelId="{A653F5D2-A340-40CA-A78F-5F0870742A5A}" type="presOf" srcId="{87FCDA69-A2D8-4FE9-841F-41C6FC02BA45}" destId="{F7FA8467-D537-49AF-A7A1-A967DFBA8DB0}" srcOrd="0" destOrd="0" presId="urn:microsoft.com/office/officeart/2005/8/layout/matrix3"/>
    <dgm:cxn modelId="{6DDBAEF3-040C-4CA6-88D1-1D2B7F4B2D68}" type="presOf" srcId="{AE4FD804-6DF6-4979-9086-B6E41BA03296}" destId="{F47E63DB-BACF-42D7-94BB-2A920C162B4C}" srcOrd="0" destOrd="0" presId="urn:microsoft.com/office/officeart/2005/8/layout/matrix3"/>
    <dgm:cxn modelId="{5443D4FC-01BC-4F00-BE4C-81686D37C565}" type="presParOf" srcId="{4D2BB02F-3B08-4F87-AD46-6FA5AFFD7BD2}" destId="{B9BB2BDF-F2B2-4FBA-A2B3-4DD2C54C9D8C}" srcOrd="0" destOrd="0" presId="urn:microsoft.com/office/officeart/2005/8/layout/matrix3"/>
    <dgm:cxn modelId="{9E318BA4-7867-4DF4-A474-B73BF5C328EB}" type="presParOf" srcId="{4D2BB02F-3B08-4F87-AD46-6FA5AFFD7BD2}" destId="{F7FA8467-D537-49AF-A7A1-A967DFBA8DB0}" srcOrd="1" destOrd="0" presId="urn:microsoft.com/office/officeart/2005/8/layout/matrix3"/>
    <dgm:cxn modelId="{1D993F1D-FF0C-4297-8416-D99EDA189084}" type="presParOf" srcId="{4D2BB02F-3B08-4F87-AD46-6FA5AFFD7BD2}" destId="{F47E63DB-BACF-42D7-94BB-2A920C162B4C}" srcOrd="2" destOrd="0" presId="urn:microsoft.com/office/officeart/2005/8/layout/matrix3"/>
    <dgm:cxn modelId="{B0F357E6-B42B-44AC-885B-617D2C1A33BA}" type="presParOf" srcId="{4D2BB02F-3B08-4F87-AD46-6FA5AFFD7BD2}" destId="{9E430092-2887-4FA4-8628-28CEDE50ACCF}" srcOrd="3" destOrd="0" presId="urn:microsoft.com/office/officeart/2005/8/layout/matrix3"/>
    <dgm:cxn modelId="{79A0BAA2-AE8A-46B0-98C4-FD5288A9449B}" type="presParOf" srcId="{4D2BB02F-3B08-4F87-AD46-6FA5AFFD7BD2}" destId="{5B6FC79A-66F9-4184-AB67-5A2F2C806A2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A20885-3867-4F73-A37B-04B8B0E6147A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13ABBBC-6C14-4295-90E5-FDAEB41B0C39}">
      <dgm:prSet/>
      <dgm:spPr/>
      <dgm:t>
        <a:bodyPr/>
        <a:lstStyle/>
        <a:p>
          <a:pPr>
            <a:defRPr cap="all"/>
          </a:pPr>
          <a:r>
            <a:rPr lang="en-GB"/>
            <a:t>Work method</a:t>
          </a:r>
          <a:endParaRPr lang="en-US"/>
        </a:p>
      </dgm:t>
    </dgm:pt>
    <dgm:pt modelId="{E7F794B3-7DAA-44D3-82B0-C71418D166E0}" type="parTrans" cxnId="{38949DD6-8B74-452E-AF5B-1CEFAC31EE16}">
      <dgm:prSet/>
      <dgm:spPr/>
      <dgm:t>
        <a:bodyPr/>
        <a:lstStyle/>
        <a:p>
          <a:endParaRPr lang="en-US"/>
        </a:p>
      </dgm:t>
    </dgm:pt>
    <dgm:pt modelId="{B6F3A8B7-DCD6-43C8-80BC-33DA9960A27D}" type="sibTrans" cxnId="{38949DD6-8B74-452E-AF5B-1CEFAC31EE16}">
      <dgm:prSet/>
      <dgm:spPr/>
      <dgm:t>
        <a:bodyPr/>
        <a:lstStyle/>
        <a:p>
          <a:endParaRPr lang="en-US"/>
        </a:p>
      </dgm:t>
    </dgm:pt>
    <dgm:pt modelId="{C558D005-9393-4D22-8D40-5D44506B80DD}">
      <dgm:prSet/>
      <dgm:spPr/>
      <dgm:t>
        <a:bodyPr/>
        <a:lstStyle/>
        <a:p>
          <a:pPr>
            <a:defRPr cap="all"/>
          </a:pPr>
          <a:r>
            <a:rPr lang="en-GB"/>
            <a:t>Resources</a:t>
          </a:r>
          <a:endParaRPr lang="en-US"/>
        </a:p>
      </dgm:t>
    </dgm:pt>
    <dgm:pt modelId="{C299894C-61B8-465A-BC10-E1DFCB941366}" type="parTrans" cxnId="{9639C537-5C22-4BB4-A5BF-0A74DB880293}">
      <dgm:prSet/>
      <dgm:spPr/>
      <dgm:t>
        <a:bodyPr/>
        <a:lstStyle/>
        <a:p>
          <a:endParaRPr lang="en-US"/>
        </a:p>
      </dgm:t>
    </dgm:pt>
    <dgm:pt modelId="{B0E7DE06-C29F-4106-8BEF-E83CE1945861}" type="sibTrans" cxnId="{9639C537-5C22-4BB4-A5BF-0A74DB880293}">
      <dgm:prSet/>
      <dgm:spPr/>
      <dgm:t>
        <a:bodyPr/>
        <a:lstStyle/>
        <a:p>
          <a:endParaRPr lang="en-US"/>
        </a:p>
      </dgm:t>
    </dgm:pt>
    <dgm:pt modelId="{CB64CF9A-5737-4A46-9E28-C189C87D3CB2}">
      <dgm:prSet/>
      <dgm:spPr/>
      <dgm:t>
        <a:bodyPr/>
        <a:lstStyle/>
        <a:p>
          <a:pPr>
            <a:defRPr cap="all"/>
          </a:pPr>
          <a:r>
            <a:rPr lang="en-GB"/>
            <a:t>Time frames</a:t>
          </a:r>
          <a:endParaRPr lang="en-US"/>
        </a:p>
      </dgm:t>
    </dgm:pt>
    <dgm:pt modelId="{87E9F190-E2D5-482E-83C5-EF49969E58E0}" type="parTrans" cxnId="{590A7BE3-2DAD-47FB-8617-F56D918BAA8D}">
      <dgm:prSet/>
      <dgm:spPr/>
      <dgm:t>
        <a:bodyPr/>
        <a:lstStyle/>
        <a:p>
          <a:endParaRPr lang="en-US"/>
        </a:p>
      </dgm:t>
    </dgm:pt>
    <dgm:pt modelId="{C410882E-A04A-4940-9F92-6406A12170E5}" type="sibTrans" cxnId="{590A7BE3-2DAD-47FB-8617-F56D918BAA8D}">
      <dgm:prSet/>
      <dgm:spPr/>
      <dgm:t>
        <a:bodyPr/>
        <a:lstStyle/>
        <a:p>
          <a:endParaRPr lang="en-US"/>
        </a:p>
      </dgm:t>
    </dgm:pt>
    <dgm:pt modelId="{ED7D3D63-066D-4178-8E0F-081F947ED79F}">
      <dgm:prSet/>
      <dgm:spPr/>
      <dgm:t>
        <a:bodyPr/>
        <a:lstStyle/>
        <a:p>
          <a:pPr>
            <a:defRPr cap="all"/>
          </a:pPr>
          <a:r>
            <a:rPr lang="en-GB"/>
            <a:t>Work responsibilities</a:t>
          </a:r>
          <a:endParaRPr lang="en-US"/>
        </a:p>
      </dgm:t>
    </dgm:pt>
    <dgm:pt modelId="{1F55475B-BD5F-48A7-9FF9-DA4B50D556EB}" type="parTrans" cxnId="{B2848D5B-D347-41E1-A456-583BCF19331E}">
      <dgm:prSet/>
      <dgm:spPr/>
      <dgm:t>
        <a:bodyPr/>
        <a:lstStyle/>
        <a:p>
          <a:endParaRPr lang="en-US"/>
        </a:p>
      </dgm:t>
    </dgm:pt>
    <dgm:pt modelId="{806929C3-365B-490C-A4AF-08A6295F50A7}" type="sibTrans" cxnId="{B2848D5B-D347-41E1-A456-583BCF19331E}">
      <dgm:prSet/>
      <dgm:spPr/>
      <dgm:t>
        <a:bodyPr/>
        <a:lstStyle/>
        <a:p>
          <a:endParaRPr lang="en-US"/>
        </a:p>
      </dgm:t>
    </dgm:pt>
    <dgm:pt modelId="{91306070-6F40-4709-9984-23A1BDE3CC83}">
      <dgm:prSet/>
      <dgm:spPr/>
      <dgm:t>
        <a:bodyPr/>
        <a:lstStyle/>
        <a:p>
          <a:pPr>
            <a:defRPr cap="all"/>
          </a:pPr>
          <a:r>
            <a:rPr lang="en-GB"/>
            <a:t>Work priorities</a:t>
          </a:r>
          <a:endParaRPr lang="en-US"/>
        </a:p>
      </dgm:t>
    </dgm:pt>
    <dgm:pt modelId="{CC0696FF-868F-4F5C-8C62-916EBC755405}" type="parTrans" cxnId="{5AD935AD-CBA7-4BF8-8DEE-A99946FA1821}">
      <dgm:prSet/>
      <dgm:spPr/>
      <dgm:t>
        <a:bodyPr/>
        <a:lstStyle/>
        <a:p>
          <a:endParaRPr lang="en-US"/>
        </a:p>
      </dgm:t>
    </dgm:pt>
    <dgm:pt modelId="{4E717BCC-6B4F-4925-900F-2F49B96E7E5E}" type="sibTrans" cxnId="{5AD935AD-CBA7-4BF8-8DEE-A99946FA1821}">
      <dgm:prSet/>
      <dgm:spPr/>
      <dgm:t>
        <a:bodyPr/>
        <a:lstStyle/>
        <a:p>
          <a:endParaRPr lang="en-US"/>
        </a:p>
      </dgm:t>
    </dgm:pt>
    <dgm:pt modelId="{27609A00-B4B3-46B1-BE1C-3D87A45D3A71}" type="pres">
      <dgm:prSet presAssocID="{02A20885-3867-4F73-A37B-04B8B0E6147A}" presName="root" presStyleCnt="0">
        <dgm:presLayoutVars>
          <dgm:dir/>
          <dgm:resizeHandles val="exact"/>
        </dgm:presLayoutVars>
      </dgm:prSet>
      <dgm:spPr/>
    </dgm:pt>
    <dgm:pt modelId="{A97BAC98-72CE-4FF4-B5B8-D764EC1174B9}" type="pres">
      <dgm:prSet presAssocID="{613ABBBC-6C14-4295-90E5-FDAEB41B0C39}" presName="compNode" presStyleCnt="0"/>
      <dgm:spPr/>
    </dgm:pt>
    <dgm:pt modelId="{EC2096B5-A8E3-4CFB-8112-B56C0508A830}" type="pres">
      <dgm:prSet presAssocID="{613ABBBC-6C14-4295-90E5-FDAEB41B0C39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86CAF50-5366-48E4-9388-D78BD856FD92}" type="pres">
      <dgm:prSet presAssocID="{613ABBBC-6C14-4295-90E5-FDAEB41B0C3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27F925CC-EA13-4687-B448-F1ABD48ABDCC}" type="pres">
      <dgm:prSet presAssocID="{613ABBBC-6C14-4295-90E5-FDAEB41B0C39}" presName="spaceRect" presStyleCnt="0"/>
      <dgm:spPr/>
    </dgm:pt>
    <dgm:pt modelId="{522DC983-93B1-42C5-9FA1-F46297AD438B}" type="pres">
      <dgm:prSet presAssocID="{613ABBBC-6C14-4295-90E5-FDAEB41B0C39}" presName="textRect" presStyleLbl="revTx" presStyleIdx="0" presStyleCnt="5">
        <dgm:presLayoutVars>
          <dgm:chMax val="1"/>
          <dgm:chPref val="1"/>
        </dgm:presLayoutVars>
      </dgm:prSet>
      <dgm:spPr/>
    </dgm:pt>
    <dgm:pt modelId="{B0B88126-3B19-4317-B11F-2589C6D72BDD}" type="pres">
      <dgm:prSet presAssocID="{B6F3A8B7-DCD6-43C8-80BC-33DA9960A27D}" presName="sibTrans" presStyleCnt="0"/>
      <dgm:spPr/>
    </dgm:pt>
    <dgm:pt modelId="{3B54D9F7-E3A0-4A12-957B-C095D4A498DB}" type="pres">
      <dgm:prSet presAssocID="{C558D005-9393-4D22-8D40-5D44506B80DD}" presName="compNode" presStyleCnt="0"/>
      <dgm:spPr/>
    </dgm:pt>
    <dgm:pt modelId="{32C59CE9-91E6-4BF0-B255-48035C2D621F}" type="pres">
      <dgm:prSet presAssocID="{C558D005-9393-4D22-8D40-5D44506B80DD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4EE5E550-F382-4235-8529-AA0B3CAEA9F5}" type="pres">
      <dgm:prSet presAssocID="{C558D005-9393-4D22-8D40-5D44506B80D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 on Shelf"/>
        </a:ext>
      </dgm:extLst>
    </dgm:pt>
    <dgm:pt modelId="{AF7A046A-E025-4358-BC29-BEABAA5B0897}" type="pres">
      <dgm:prSet presAssocID="{C558D005-9393-4D22-8D40-5D44506B80DD}" presName="spaceRect" presStyleCnt="0"/>
      <dgm:spPr/>
    </dgm:pt>
    <dgm:pt modelId="{A19190FE-A1F8-44EA-837E-1721567554E8}" type="pres">
      <dgm:prSet presAssocID="{C558D005-9393-4D22-8D40-5D44506B80DD}" presName="textRect" presStyleLbl="revTx" presStyleIdx="1" presStyleCnt="5">
        <dgm:presLayoutVars>
          <dgm:chMax val="1"/>
          <dgm:chPref val="1"/>
        </dgm:presLayoutVars>
      </dgm:prSet>
      <dgm:spPr/>
    </dgm:pt>
    <dgm:pt modelId="{2AF24147-F109-4A52-B556-487F8D1C9D47}" type="pres">
      <dgm:prSet presAssocID="{B0E7DE06-C29F-4106-8BEF-E83CE1945861}" presName="sibTrans" presStyleCnt="0"/>
      <dgm:spPr/>
    </dgm:pt>
    <dgm:pt modelId="{02042837-74D5-448D-863B-F81D30F1B2BF}" type="pres">
      <dgm:prSet presAssocID="{CB64CF9A-5737-4A46-9E28-C189C87D3CB2}" presName="compNode" presStyleCnt="0"/>
      <dgm:spPr/>
    </dgm:pt>
    <dgm:pt modelId="{5292FCA7-E193-4331-A79F-4713343487E9}" type="pres">
      <dgm:prSet presAssocID="{CB64CF9A-5737-4A46-9E28-C189C87D3CB2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47212C83-8DE6-4BD2-A8B1-50A88DDB4232}" type="pres">
      <dgm:prSet presAssocID="{CB64CF9A-5737-4A46-9E28-C189C87D3CB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75E13177-711A-455F-AB98-DEFEB165B514}" type="pres">
      <dgm:prSet presAssocID="{CB64CF9A-5737-4A46-9E28-C189C87D3CB2}" presName="spaceRect" presStyleCnt="0"/>
      <dgm:spPr/>
    </dgm:pt>
    <dgm:pt modelId="{EA8F223B-0F32-4AF5-AA2D-18EE050375EE}" type="pres">
      <dgm:prSet presAssocID="{CB64CF9A-5737-4A46-9E28-C189C87D3CB2}" presName="textRect" presStyleLbl="revTx" presStyleIdx="2" presStyleCnt="5">
        <dgm:presLayoutVars>
          <dgm:chMax val="1"/>
          <dgm:chPref val="1"/>
        </dgm:presLayoutVars>
      </dgm:prSet>
      <dgm:spPr/>
    </dgm:pt>
    <dgm:pt modelId="{3CB30CA9-4E01-41F0-9024-5EFC1EBD2E94}" type="pres">
      <dgm:prSet presAssocID="{C410882E-A04A-4940-9F92-6406A12170E5}" presName="sibTrans" presStyleCnt="0"/>
      <dgm:spPr/>
    </dgm:pt>
    <dgm:pt modelId="{09CBD32D-3B4D-45EF-868F-347B86117230}" type="pres">
      <dgm:prSet presAssocID="{ED7D3D63-066D-4178-8E0F-081F947ED79F}" presName="compNode" presStyleCnt="0"/>
      <dgm:spPr/>
    </dgm:pt>
    <dgm:pt modelId="{672BB06A-8D0E-4E03-ADED-3882061B62EB}" type="pres">
      <dgm:prSet presAssocID="{ED7D3D63-066D-4178-8E0F-081F947ED79F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E93E05DF-4CA3-4793-9AA2-BC9F464B2594}" type="pres">
      <dgm:prSet presAssocID="{ED7D3D63-066D-4178-8E0F-081F947ED79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5006C311-1E60-4CC1-8549-E265F6320E66}" type="pres">
      <dgm:prSet presAssocID="{ED7D3D63-066D-4178-8E0F-081F947ED79F}" presName="spaceRect" presStyleCnt="0"/>
      <dgm:spPr/>
    </dgm:pt>
    <dgm:pt modelId="{5A0904D6-B9E9-41E1-BA0E-DE31C823CA26}" type="pres">
      <dgm:prSet presAssocID="{ED7D3D63-066D-4178-8E0F-081F947ED79F}" presName="textRect" presStyleLbl="revTx" presStyleIdx="3" presStyleCnt="5">
        <dgm:presLayoutVars>
          <dgm:chMax val="1"/>
          <dgm:chPref val="1"/>
        </dgm:presLayoutVars>
      </dgm:prSet>
      <dgm:spPr/>
    </dgm:pt>
    <dgm:pt modelId="{33C475AE-AEF5-4A6E-91B7-0EFA66F297AE}" type="pres">
      <dgm:prSet presAssocID="{806929C3-365B-490C-A4AF-08A6295F50A7}" presName="sibTrans" presStyleCnt="0"/>
      <dgm:spPr/>
    </dgm:pt>
    <dgm:pt modelId="{0E777578-D2B1-4762-91F6-B42AB45BFEB6}" type="pres">
      <dgm:prSet presAssocID="{91306070-6F40-4709-9984-23A1BDE3CC83}" presName="compNode" presStyleCnt="0"/>
      <dgm:spPr/>
    </dgm:pt>
    <dgm:pt modelId="{6FBD3065-6421-4D7C-9C04-47C3E596217D}" type="pres">
      <dgm:prSet presAssocID="{91306070-6F40-4709-9984-23A1BDE3CC83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A6BDE42-7749-4FB3-AF8B-41612C1F2D75}" type="pres">
      <dgm:prSet presAssocID="{91306070-6F40-4709-9984-23A1BDE3CC8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338704E-966E-4356-A6C7-7B31FDCE0C15}" type="pres">
      <dgm:prSet presAssocID="{91306070-6F40-4709-9984-23A1BDE3CC83}" presName="spaceRect" presStyleCnt="0"/>
      <dgm:spPr/>
    </dgm:pt>
    <dgm:pt modelId="{2F665D05-5084-40F0-8CF4-565757014898}" type="pres">
      <dgm:prSet presAssocID="{91306070-6F40-4709-9984-23A1BDE3CC8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2966D26-709B-4A9F-BA83-6F20041EE8A7}" type="presOf" srcId="{CB64CF9A-5737-4A46-9E28-C189C87D3CB2}" destId="{EA8F223B-0F32-4AF5-AA2D-18EE050375EE}" srcOrd="0" destOrd="0" presId="urn:microsoft.com/office/officeart/2018/5/layout/IconLeafLabelList"/>
    <dgm:cxn modelId="{BFBDCE34-68A2-43BD-8FF8-9CFF074C64F1}" type="presOf" srcId="{ED7D3D63-066D-4178-8E0F-081F947ED79F}" destId="{5A0904D6-B9E9-41E1-BA0E-DE31C823CA26}" srcOrd="0" destOrd="0" presId="urn:microsoft.com/office/officeart/2018/5/layout/IconLeafLabelList"/>
    <dgm:cxn modelId="{9639C537-5C22-4BB4-A5BF-0A74DB880293}" srcId="{02A20885-3867-4F73-A37B-04B8B0E6147A}" destId="{C558D005-9393-4D22-8D40-5D44506B80DD}" srcOrd="1" destOrd="0" parTransId="{C299894C-61B8-465A-BC10-E1DFCB941366}" sibTransId="{B0E7DE06-C29F-4106-8BEF-E83CE1945861}"/>
    <dgm:cxn modelId="{B2848D5B-D347-41E1-A456-583BCF19331E}" srcId="{02A20885-3867-4F73-A37B-04B8B0E6147A}" destId="{ED7D3D63-066D-4178-8E0F-081F947ED79F}" srcOrd="3" destOrd="0" parTransId="{1F55475B-BD5F-48A7-9FF9-DA4B50D556EB}" sibTransId="{806929C3-365B-490C-A4AF-08A6295F50A7}"/>
    <dgm:cxn modelId="{3103615F-7E65-4BC8-A9AB-9DEE2D43D0E8}" type="presOf" srcId="{91306070-6F40-4709-9984-23A1BDE3CC83}" destId="{2F665D05-5084-40F0-8CF4-565757014898}" srcOrd="0" destOrd="0" presId="urn:microsoft.com/office/officeart/2018/5/layout/IconLeafLabelList"/>
    <dgm:cxn modelId="{ED8ADB47-F1E4-41A8-8882-EE55213029C1}" type="presOf" srcId="{02A20885-3867-4F73-A37B-04B8B0E6147A}" destId="{27609A00-B4B3-46B1-BE1C-3D87A45D3A71}" srcOrd="0" destOrd="0" presId="urn:microsoft.com/office/officeart/2018/5/layout/IconLeafLabelList"/>
    <dgm:cxn modelId="{35CF46AC-C6AE-402D-A0F8-039EEB8C57B1}" type="presOf" srcId="{613ABBBC-6C14-4295-90E5-FDAEB41B0C39}" destId="{522DC983-93B1-42C5-9FA1-F46297AD438B}" srcOrd="0" destOrd="0" presId="urn:microsoft.com/office/officeart/2018/5/layout/IconLeafLabelList"/>
    <dgm:cxn modelId="{5AD935AD-CBA7-4BF8-8DEE-A99946FA1821}" srcId="{02A20885-3867-4F73-A37B-04B8B0E6147A}" destId="{91306070-6F40-4709-9984-23A1BDE3CC83}" srcOrd="4" destOrd="0" parTransId="{CC0696FF-868F-4F5C-8C62-916EBC755405}" sibTransId="{4E717BCC-6B4F-4925-900F-2F49B96E7E5E}"/>
    <dgm:cxn modelId="{B8D13EBA-1139-4328-8981-5E9F4459CC80}" type="presOf" srcId="{C558D005-9393-4D22-8D40-5D44506B80DD}" destId="{A19190FE-A1F8-44EA-837E-1721567554E8}" srcOrd="0" destOrd="0" presId="urn:microsoft.com/office/officeart/2018/5/layout/IconLeafLabelList"/>
    <dgm:cxn modelId="{38949DD6-8B74-452E-AF5B-1CEFAC31EE16}" srcId="{02A20885-3867-4F73-A37B-04B8B0E6147A}" destId="{613ABBBC-6C14-4295-90E5-FDAEB41B0C39}" srcOrd="0" destOrd="0" parTransId="{E7F794B3-7DAA-44D3-82B0-C71418D166E0}" sibTransId="{B6F3A8B7-DCD6-43C8-80BC-33DA9960A27D}"/>
    <dgm:cxn modelId="{590A7BE3-2DAD-47FB-8617-F56D918BAA8D}" srcId="{02A20885-3867-4F73-A37B-04B8B0E6147A}" destId="{CB64CF9A-5737-4A46-9E28-C189C87D3CB2}" srcOrd="2" destOrd="0" parTransId="{87E9F190-E2D5-482E-83C5-EF49969E58E0}" sibTransId="{C410882E-A04A-4940-9F92-6406A12170E5}"/>
    <dgm:cxn modelId="{553D07EF-B7C2-4877-ADD7-1DD03BED9773}" type="presParOf" srcId="{27609A00-B4B3-46B1-BE1C-3D87A45D3A71}" destId="{A97BAC98-72CE-4FF4-B5B8-D764EC1174B9}" srcOrd="0" destOrd="0" presId="urn:microsoft.com/office/officeart/2018/5/layout/IconLeafLabelList"/>
    <dgm:cxn modelId="{D37C82E8-047B-4736-8AF7-35DB3FC65D32}" type="presParOf" srcId="{A97BAC98-72CE-4FF4-B5B8-D764EC1174B9}" destId="{EC2096B5-A8E3-4CFB-8112-B56C0508A830}" srcOrd="0" destOrd="0" presId="urn:microsoft.com/office/officeart/2018/5/layout/IconLeafLabelList"/>
    <dgm:cxn modelId="{1B7DA9D6-EFF3-490F-8947-DEFA02FFF54F}" type="presParOf" srcId="{A97BAC98-72CE-4FF4-B5B8-D764EC1174B9}" destId="{186CAF50-5366-48E4-9388-D78BD856FD92}" srcOrd="1" destOrd="0" presId="urn:microsoft.com/office/officeart/2018/5/layout/IconLeafLabelList"/>
    <dgm:cxn modelId="{2F24AD42-B513-4C42-9567-539CC5DFF7D0}" type="presParOf" srcId="{A97BAC98-72CE-4FF4-B5B8-D764EC1174B9}" destId="{27F925CC-EA13-4687-B448-F1ABD48ABDCC}" srcOrd="2" destOrd="0" presId="urn:microsoft.com/office/officeart/2018/5/layout/IconLeafLabelList"/>
    <dgm:cxn modelId="{9B586413-97D5-471A-9D60-3356E7BD8FFC}" type="presParOf" srcId="{A97BAC98-72CE-4FF4-B5B8-D764EC1174B9}" destId="{522DC983-93B1-42C5-9FA1-F46297AD438B}" srcOrd="3" destOrd="0" presId="urn:microsoft.com/office/officeart/2018/5/layout/IconLeafLabelList"/>
    <dgm:cxn modelId="{1753B1DA-0867-45F9-97E9-2BA1B757C887}" type="presParOf" srcId="{27609A00-B4B3-46B1-BE1C-3D87A45D3A71}" destId="{B0B88126-3B19-4317-B11F-2589C6D72BDD}" srcOrd="1" destOrd="0" presId="urn:microsoft.com/office/officeart/2018/5/layout/IconLeafLabelList"/>
    <dgm:cxn modelId="{62DE1697-1C53-4562-B9EC-AC816DD93F4B}" type="presParOf" srcId="{27609A00-B4B3-46B1-BE1C-3D87A45D3A71}" destId="{3B54D9F7-E3A0-4A12-957B-C095D4A498DB}" srcOrd="2" destOrd="0" presId="urn:microsoft.com/office/officeart/2018/5/layout/IconLeafLabelList"/>
    <dgm:cxn modelId="{CD0644AE-7042-42B2-A58C-213E019E2D75}" type="presParOf" srcId="{3B54D9F7-E3A0-4A12-957B-C095D4A498DB}" destId="{32C59CE9-91E6-4BF0-B255-48035C2D621F}" srcOrd="0" destOrd="0" presId="urn:microsoft.com/office/officeart/2018/5/layout/IconLeafLabelList"/>
    <dgm:cxn modelId="{9C868794-5006-401C-9569-50A4F44AE57B}" type="presParOf" srcId="{3B54D9F7-E3A0-4A12-957B-C095D4A498DB}" destId="{4EE5E550-F382-4235-8529-AA0B3CAEA9F5}" srcOrd="1" destOrd="0" presId="urn:microsoft.com/office/officeart/2018/5/layout/IconLeafLabelList"/>
    <dgm:cxn modelId="{C4DEA0E6-2111-4C22-9E9C-40A65E78DD63}" type="presParOf" srcId="{3B54D9F7-E3A0-4A12-957B-C095D4A498DB}" destId="{AF7A046A-E025-4358-BC29-BEABAA5B0897}" srcOrd="2" destOrd="0" presId="urn:microsoft.com/office/officeart/2018/5/layout/IconLeafLabelList"/>
    <dgm:cxn modelId="{E1AF5176-4CD2-4DBB-ACF9-FC60DCB96D72}" type="presParOf" srcId="{3B54D9F7-E3A0-4A12-957B-C095D4A498DB}" destId="{A19190FE-A1F8-44EA-837E-1721567554E8}" srcOrd="3" destOrd="0" presId="urn:microsoft.com/office/officeart/2018/5/layout/IconLeafLabelList"/>
    <dgm:cxn modelId="{44DDD587-5FC8-4839-A7F2-8A23A09C0F41}" type="presParOf" srcId="{27609A00-B4B3-46B1-BE1C-3D87A45D3A71}" destId="{2AF24147-F109-4A52-B556-487F8D1C9D47}" srcOrd="3" destOrd="0" presId="urn:microsoft.com/office/officeart/2018/5/layout/IconLeafLabelList"/>
    <dgm:cxn modelId="{608B0794-73AF-48F2-99EF-BE86FAC66CB7}" type="presParOf" srcId="{27609A00-B4B3-46B1-BE1C-3D87A45D3A71}" destId="{02042837-74D5-448D-863B-F81D30F1B2BF}" srcOrd="4" destOrd="0" presId="urn:microsoft.com/office/officeart/2018/5/layout/IconLeafLabelList"/>
    <dgm:cxn modelId="{0EC58C0F-E8CD-4BF7-A8DE-FA30575ADE89}" type="presParOf" srcId="{02042837-74D5-448D-863B-F81D30F1B2BF}" destId="{5292FCA7-E193-4331-A79F-4713343487E9}" srcOrd="0" destOrd="0" presId="urn:microsoft.com/office/officeart/2018/5/layout/IconLeafLabelList"/>
    <dgm:cxn modelId="{C970E1A4-2B5C-4B45-AD18-020F4C8B09CD}" type="presParOf" srcId="{02042837-74D5-448D-863B-F81D30F1B2BF}" destId="{47212C83-8DE6-4BD2-A8B1-50A88DDB4232}" srcOrd="1" destOrd="0" presId="urn:microsoft.com/office/officeart/2018/5/layout/IconLeafLabelList"/>
    <dgm:cxn modelId="{DC8888B0-8CFC-45CA-A1D2-A9B70A69F84E}" type="presParOf" srcId="{02042837-74D5-448D-863B-F81D30F1B2BF}" destId="{75E13177-711A-455F-AB98-DEFEB165B514}" srcOrd="2" destOrd="0" presId="urn:microsoft.com/office/officeart/2018/5/layout/IconLeafLabelList"/>
    <dgm:cxn modelId="{77C7CEF4-381D-462F-8C7F-217B15B21C34}" type="presParOf" srcId="{02042837-74D5-448D-863B-F81D30F1B2BF}" destId="{EA8F223B-0F32-4AF5-AA2D-18EE050375EE}" srcOrd="3" destOrd="0" presId="urn:microsoft.com/office/officeart/2018/5/layout/IconLeafLabelList"/>
    <dgm:cxn modelId="{D0C03EBF-5D14-4991-85D4-628DC5C628B3}" type="presParOf" srcId="{27609A00-B4B3-46B1-BE1C-3D87A45D3A71}" destId="{3CB30CA9-4E01-41F0-9024-5EFC1EBD2E94}" srcOrd="5" destOrd="0" presId="urn:microsoft.com/office/officeart/2018/5/layout/IconLeafLabelList"/>
    <dgm:cxn modelId="{01621852-CFE9-4C72-8FFF-8448A5F5ED8F}" type="presParOf" srcId="{27609A00-B4B3-46B1-BE1C-3D87A45D3A71}" destId="{09CBD32D-3B4D-45EF-868F-347B86117230}" srcOrd="6" destOrd="0" presId="urn:microsoft.com/office/officeart/2018/5/layout/IconLeafLabelList"/>
    <dgm:cxn modelId="{E2A67A4A-B2FF-4187-9814-B3AF2151E8E9}" type="presParOf" srcId="{09CBD32D-3B4D-45EF-868F-347B86117230}" destId="{672BB06A-8D0E-4E03-ADED-3882061B62EB}" srcOrd="0" destOrd="0" presId="urn:microsoft.com/office/officeart/2018/5/layout/IconLeafLabelList"/>
    <dgm:cxn modelId="{10D78990-FDF5-4F49-8599-7CC43AD1533B}" type="presParOf" srcId="{09CBD32D-3B4D-45EF-868F-347B86117230}" destId="{E93E05DF-4CA3-4793-9AA2-BC9F464B2594}" srcOrd="1" destOrd="0" presId="urn:microsoft.com/office/officeart/2018/5/layout/IconLeafLabelList"/>
    <dgm:cxn modelId="{FCEB6867-EF88-45F7-BCA5-CD7A09F57189}" type="presParOf" srcId="{09CBD32D-3B4D-45EF-868F-347B86117230}" destId="{5006C311-1E60-4CC1-8549-E265F6320E66}" srcOrd="2" destOrd="0" presId="urn:microsoft.com/office/officeart/2018/5/layout/IconLeafLabelList"/>
    <dgm:cxn modelId="{2C72A7DF-97AD-4E5B-8A56-9980F89299BA}" type="presParOf" srcId="{09CBD32D-3B4D-45EF-868F-347B86117230}" destId="{5A0904D6-B9E9-41E1-BA0E-DE31C823CA26}" srcOrd="3" destOrd="0" presId="urn:microsoft.com/office/officeart/2018/5/layout/IconLeafLabelList"/>
    <dgm:cxn modelId="{6EFC22C3-8D92-4F24-8462-D2DF17470CB8}" type="presParOf" srcId="{27609A00-B4B3-46B1-BE1C-3D87A45D3A71}" destId="{33C475AE-AEF5-4A6E-91B7-0EFA66F297AE}" srcOrd="7" destOrd="0" presId="urn:microsoft.com/office/officeart/2018/5/layout/IconLeafLabelList"/>
    <dgm:cxn modelId="{AA5343D6-2E0A-44E5-87DF-C68A984B009D}" type="presParOf" srcId="{27609A00-B4B3-46B1-BE1C-3D87A45D3A71}" destId="{0E777578-D2B1-4762-91F6-B42AB45BFEB6}" srcOrd="8" destOrd="0" presId="urn:microsoft.com/office/officeart/2018/5/layout/IconLeafLabelList"/>
    <dgm:cxn modelId="{7D445B1B-2F24-4634-B6E3-F7E462E7127E}" type="presParOf" srcId="{0E777578-D2B1-4762-91F6-B42AB45BFEB6}" destId="{6FBD3065-6421-4D7C-9C04-47C3E596217D}" srcOrd="0" destOrd="0" presId="urn:microsoft.com/office/officeart/2018/5/layout/IconLeafLabelList"/>
    <dgm:cxn modelId="{DF61E690-5B57-46C1-82F2-A4E3D293D722}" type="presParOf" srcId="{0E777578-D2B1-4762-91F6-B42AB45BFEB6}" destId="{6A6BDE42-7749-4FB3-AF8B-41612C1F2D75}" srcOrd="1" destOrd="0" presId="urn:microsoft.com/office/officeart/2018/5/layout/IconLeafLabelList"/>
    <dgm:cxn modelId="{8BE31291-8C51-48F0-9BB7-68C31AE8C95E}" type="presParOf" srcId="{0E777578-D2B1-4762-91F6-B42AB45BFEB6}" destId="{F338704E-966E-4356-A6C7-7B31FDCE0C15}" srcOrd="2" destOrd="0" presId="urn:microsoft.com/office/officeart/2018/5/layout/IconLeafLabelList"/>
    <dgm:cxn modelId="{23920463-9958-4941-AC6D-F0792103FC2A}" type="presParOf" srcId="{0E777578-D2B1-4762-91F6-B42AB45BFEB6}" destId="{2F665D05-5084-40F0-8CF4-56575701489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54CD2C-96E7-45E4-AEB6-C9C7632281E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A444A61-1BD4-471D-9F08-2F35B58105A0}">
      <dgm:prSet/>
      <dgm:spPr/>
      <dgm:t>
        <a:bodyPr/>
        <a:lstStyle/>
        <a:p>
          <a:r>
            <a:rPr lang="en-US">
              <a:latin typeface="Arial"/>
              <a:cs typeface="Arial"/>
            </a:rPr>
            <a:t>Clear sense of direction.</a:t>
          </a:r>
          <a:r>
            <a:rPr lang="en-GB">
              <a:latin typeface="Arial"/>
              <a:cs typeface="Arial"/>
            </a:rPr>
            <a:t> All team members need to have a shared purpose</a:t>
          </a:r>
          <a:endParaRPr lang="en-US">
            <a:latin typeface="Arial"/>
            <a:cs typeface="Arial"/>
          </a:endParaRPr>
        </a:p>
      </dgm:t>
    </dgm:pt>
    <dgm:pt modelId="{8D0CF7A2-9AB1-4D67-84D4-EA04318E7E85}" type="parTrans" cxnId="{B34A5BBA-75BF-4218-87A6-F8D968990CDC}">
      <dgm:prSet/>
      <dgm:spPr/>
      <dgm:t>
        <a:bodyPr/>
        <a:lstStyle/>
        <a:p>
          <a:endParaRPr lang="en-US"/>
        </a:p>
      </dgm:t>
    </dgm:pt>
    <dgm:pt modelId="{B855F5CC-905C-4582-BDC7-AF31B89BE0E7}" type="sibTrans" cxnId="{B34A5BBA-75BF-4218-87A6-F8D968990CDC}">
      <dgm:prSet/>
      <dgm:spPr/>
      <dgm:t>
        <a:bodyPr/>
        <a:lstStyle/>
        <a:p>
          <a:endParaRPr lang="en-US"/>
        </a:p>
      </dgm:t>
    </dgm:pt>
    <dgm:pt modelId="{04657375-148A-4309-BB1D-89F8FBF262AC}">
      <dgm:prSet/>
      <dgm:spPr/>
      <dgm:t>
        <a:bodyPr/>
        <a:lstStyle/>
        <a:p>
          <a:r>
            <a:rPr lang="en-GB">
              <a:latin typeface="Arial"/>
              <a:cs typeface="Arial"/>
            </a:rPr>
            <a:t>Talented </a:t>
          </a:r>
          <a:r>
            <a:rPr lang="en-GB" err="1">
              <a:latin typeface="Arial"/>
              <a:cs typeface="Arial"/>
            </a:rPr>
            <a:t>members.Its</a:t>
          </a:r>
          <a:r>
            <a:rPr lang="en-GB">
              <a:latin typeface="Arial"/>
              <a:cs typeface="Arial"/>
            </a:rPr>
            <a:t> essential that at least one member has the vision of what needs to be accomplished.</a:t>
          </a:r>
          <a:endParaRPr lang="en-US">
            <a:latin typeface="Arial"/>
            <a:cs typeface="Arial"/>
          </a:endParaRPr>
        </a:p>
      </dgm:t>
    </dgm:pt>
    <dgm:pt modelId="{19DD8A8E-AFDB-433A-8736-5E200505B8F7}" type="parTrans" cxnId="{E931637A-760C-471C-B2FA-AA85BBABD813}">
      <dgm:prSet/>
      <dgm:spPr/>
      <dgm:t>
        <a:bodyPr/>
        <a:lstStyle/>
        <a:p>
          <a:endParaRPr lang="en-US"/>
        </a:p>
      </dgm:t>
    </dgm:pt>
    <dgm:pt modelId="{9D67293D-A52A-4B71-8732-0E9DC1B206F6}" type="sibTrans" cxnId="{E931637A-760C-471C-B2FA-AA85BBABD813}">
      <dgm:prSet/>
      <dgm:spPr/>
      <dgm:t>
        <a:bodyPr/>
        <a:lstStyle/>
        <a:p>
          <a:endParaRPr lang="en-US"/>
        </a:p>
      </dgm:t>
    </dgm:pt>
    <dgm:pt modelId="{F07A873E-2C34-47A3-B5D7-31D27CC13673}">
      <dgm:prSet/>
      <dgm:spPr/>
      <dgm:t>
        <a:bodyPr/>
        <a:lstStyle/>
        <a:p>
          <a:r>
            <a:rPr lang="en-GB">
              <a:latin typeface="Arial"/>
              <a:cs typeface="Arial"/>
            </a:rPr>
            <a:t>Clear &amp; enticing responsibilities. Every one should know their roles and who to report to</a:t>
          </a:r>
          <a:r>
            <a:rPr lang="en-GB" b="1">
              <a:latin typeface="Arial"/>
              <a:cs typeface="Arial"/>
            </a:rPr>
            <a:t>.</a:t>
          </a:r>
          <a:endParaRPr lang="en-US">
            <a:latin typeface="Arial"/>
            <a:cs typeface="Arial"/>
          </a:endParaRPr>
        </a:p>
      </dgm:t>
    </dgm:pt>
    <dgm:pt modelId="{290A3F94-A8D4-4668-8EEC-8FBDE8DF86D4}" type="parTrans" cxnId="{D91863A2-C99B-4CCD-951B-79B037D677A1}">
      <dgm:prSet/>
      <dgm:spPr/>
      <dgm:t>
        <a:bodyPr/>
        <a:lstStyle/>
        <a:p>
          <a:endParaRPr lang="en-US"/>
        </a:p>
      </dgm:t>
    </dgm:pt>
    <dgm:pt modelId="{97D39D3F-709E-4562-8EEC-721FD63CA353}" type="sibTrans" cxnId="{D91863A2-C99B-4CCD-951B-79B037D677A1}">
      <dgm:prSet/>
      <dgm:spPr/>
      <dgm:t>
        <a:bodyPr/>
        <a:lstStyle/>
        <a:p>
          <a:endParaRPr lang="en-US"/>
        </a:p>
      </dgm:t>
    </dgm:pt>
    <dgm:pt modelId="{B910C5B5-EEED-4738-B5C6-093AC26707E2}">
      <dgm:prSet/>
      <dgm:spPr/>
      <dgm:t>
        <a:bodyPr/>
        <a:lstStyle/>
        <a:p>
          <a:r>
            <a:rPr lang="en-GB">
              <a:latin typeface="Arial"/>
              <a:cs typeface="Arial"/>
            </a:rPr>
            <a:t>Reasonable &amp; efficient operating procedures. Systems need to be in place to operate the organisation.</a:t>
          </a:r>
          <a:endParaRPr lang="en-US">
            <a:latin typeface="Arial"/>
            <a:cs typeface="Arial"/>
          </a:endParaRPr>
        </a:p>
      </dgm:t>
    </dgm:pt>
    <dgm:pt modelId="{EE208B23-0599-4FB0-971B-0769F4B38212}" type="parTrans" cxnId="{02CAEEFB-2819-43A0-BA4F-2EB77510FA33}">
      <dgm:prSet/>
      <dgm:spPr/>
      <dgm:t>
        <a:bodyPr/>
        <a:lstStyle/>
        <a:p>
          <a:endParaRPr lang="en-US"/>
        </a:p>
      </dgm:t>
    </dgm:pt>
    <dgm:pt modelId="{4DFFD1B6-2322-4E0C-91BB-DB5A02DED4D4}" type="sibTrans" cxnId="{02CAEEFB-2819-43A0-BA4F-2EB77510FA33}">
      <dgm:prSet/>
      <dgm:spPr/>
      <dgm:t>
        <a:bodyPr/>
        <a:lstStyle/>
        <a:p>
          <a:endParaRPr lang="en-US"/>
        </a:p>
      </dgm:t>
    </dgm:pt>
    <dgm:pt modelId="{2C4F7DEC-B0D7-475B-8EB9-A60EC01BABC9}">
      <dgm:prSet/>
      <dgm:spPr/>
      <dgm:t>
        <a:bodyPr/>
        <a:lstStyle/>
        <a:p>
          <a:r>
            <a:rPr lang="en-GB">
              <a:latin typeface="Arial"/>
              <a:cs typeface="Arial"/>
            </a:rPr>
            <a:t>Constructive interpersonal relationships. Systems need to be in place to provide support to individuals and handle conflicts.</a:t>
          </a:r>
        </a:p>
      </dgm:t>
    </dgm:pt>
    <dgm:pt modelId="{66E38E93-A012-414A-9B5C-3E8A98FD23BC}" type="parTrans" cxnId="{DAD8B1F1-CFF0-46AD-935A-04CCDA3F7EA9}">
      <dgm:prSet/>
      <dgm:spPr/>
      <dgm:t>
        <a:bodyPr/>
        <a:lstStyle/>
        <a:p>
          <a:endParaRPr lang="en-US"/>
        </a:p>
      </dgm:t>
    </dgm:pt>
    <dgm:pt modelId="{C5F2C276-4DFF-4D5B-AEAC-37ADCB6DCB40}" type="sibTrans" cxnId="{DAD8B1F1-CFF0-46AD-935A-04CCDA3F7EA9}">
      <dgm:prSet/>
      <dgm:spPr/>
      <dgm:t>
        <a:bodyPr/>
        <a:lstStyle/>
        <a:p>
          <a:endParaRPr lang="en-US"/>
        </a:p>
      </dgm:t>
    </dgm:pt>
    <dgm:pt modelId="{531B036B-8715-4B10-A449-CE3286FFAB63}">
      <dgm:prSet/>
      <dgm:spPr/>
      <dgm:t>
        <a:bodyPr/>
        <a:lstStyle/>
        <a:p>
          <a:r>
            <a:rPr lang="en-GB">
              <a:latin typeface="Arial"/>
              <a:cs typeface="Arial"/>
            </a:rPr>
            <a:t>Active reinforcement systems. Procedures need to be in place to handle accountability and rewards</a:t>
          </a:r>
        </a:p>
      </dgm:t>
    </dgm:pt>
    <dgm:pt modelId="{D9661909-5450-4577-92E4-94778DB6D9CC}" type="parTrans" cxnId="{01EB6A7B-FE1E-4001-BC80-5CDD82B0EA77}">
      <dgm:prSet/>
      <dgm:spPr/>
      <dgm:t>
        <a:bodyPr/>
        <a:lstStyle/>
        <a:p>
          <a:endParaRPr lang="en-US"/>
        </a:p>
      </dgm:t>
    </dgm:pt>
    <dgm:pt modelId="{E968DBF4-E43F-4881-982D-52EDAB5E2829}" type="sibTrans" cxnId="{01EB6A7B-FE1E-4001-BC80-5CDD82B0EA77}">
      <dgm:prSet/>
      <dgm:spPr/>
      <dgm:t>
        <a:bodyPr/>
        <a:lstStyle/>
        <a:p>
          <a:endParaRPr lang="en-US"/>
        </a:p>
      </dgm:t>
    </dgm:pt>
    <dgm:pt modelId="{D0ED0138-9BF2-4CA3-8BE7-22872F2120F1}">
      <dgm:prSet/>
      <dgm:spPr/>
      <dgm:t>
        <a:bodyPr/>
        <a:lstStyle/>
        <a:p>
          <a:r>
            <a:rPr lang="en-GB">
              <a:latin typeface="Arial"/>
              <a:cs typeface="Arial"/>
            </a:rPr>
            <a:t>Constructive external relationships. Good diplomatic relationships with external members.</a:t>
          </a:r>
          <a:endParaRPr lang="en-US">
            <a:latin typeface="Arial"/>
            <a:cs typeface="Arial"/>
          </a:endParaRPr>
        </a:p>
      </dgm:t>
    </dgm:pt>
    <dgm:pt modelId="{E3A5393D-09F3-4D85-B4A6-B8B947F5DDF9}" type="parTrans" cxnId="{E830C163-F8F8-418F-8F47-9705AC6324D6}">
      <dgm:prSet/>
      <dgm:spPr/>
      <dgm:t>
        <a:bodyPr/>
        <a:lstStyle/>
        <a:p>
          <a:endParaRPr lang="en-US"/>
        </a:p>
      </dgm:t>
    </dgm:pt>
    <dgm:pt modelId="{FC9D151F-1254-4DBB-95ED-B738AA12752C}" type="sibTrans" cxnId="{E830C163-F8F8-418F-8F47-9705AC6324D6}">
      <dgm:prSet/>
      <dgm:spPr/>
      <dgm:t>
        <a:bodyPr/>
        <a:lstStyle/>
        <a:p>
          <a:endParaRPr lang="en-US"/>
        </a:p>
      </dgm:t>
    </dgm:pt>
    <dgm:pt modelId="{7D3B4AA0-184B-4337-8436-026E3FC72FBC}" type="pres">
      <dgm:prSet presAssocID="{3B54CD2C-96E7-45E4-AEB6-C9C7632281E4}" presName="diagram" presStyleCnt="0">
        <dgm:presLayoutVars>
          <dgm:dir/>
          <dgm:resizeHandles val="exact"/>
        </dgm:presLayoutVars>
      </dgm:prSet>
      <dgm:spPr/>
    </dgm:pt>
    <dgm:pt modelId="{08FDD4EE-2EB0-425E-B5D3-45642AB5EC42}" type="pres">
      <dgm:prSet presAssocID="{FA444A61-1BD4-471D-9F08-2F35B58105A0}" presName="node" presStyleLbl="node1" presStyleIdx="0" presStyleCnt="7">
        <dgm:presLayoutVars>
          <dgm:bulletEnabled val="1"/>
        </dgm:presLayoutVars>
      </dgm:prSet>
      <dgm:spPr/>
    </dgm:pt>
    <dgm:pt modelId="{16937848-35C7-49B8-AC88-BA6EB662860A}" type="pres">
      <dgm:prSet presAssocID="{B855F5CC-905C-4582-BDC7-AF31B89BE0E7}" presName="sibTrans" presStyleCnt="0"/>
      <dgm:spPr/>
    </dgm:pt>
    <dgm:pt modelId="{F4F4D173-AFB3-4235-99BE-542C96A8A241}" type="pres">
      <dgm:prSet presAssocID="{04657375-148A-4309-BB1D-89F8FBF262AC}" presName="node" presStyleLbl="node1" presStyleIdx="1" presStyleCnt="7">
        <dgm:presLayoutVars>
          <dgm:bulletEnabled val="1"/>
        </dgm:presLayoutVars>
      </dgm:prSet>
      <dgm:spPr/>
    </dgm:pt>
    <dgm:pt modelId="{C11D9773-1802-4BF1-9E0B-4B7420A3D7C3}" type="pres">
      <dgm:prSet presAssocID="{9D67293D-A52A-4B71-8732-0E9DC1B206F6}" presName="sibTrans" presStyleCnt="0"/>
      <dgm:spPr/>
    </dgm:pt>
    <dgm:pt modelId="{1013879C-2EC7-45ED-B13A-420A27F22F2E}" type="pres">
      <dgm:prSet presAssocID="{F07A873E-2C34-47A3-B5D7-31D27CC13673}" presName="node" presStyleLbl="node1" presStyleIdx="2" presStyleCnt="7">
        <dgm:presLayoutVars>
          <dgm:bulletEnabled val="1"/>
        </dgm:presLayoutVars>
      </dgm:prSet>
      <dgm:spPr/>
    </dgm:pt>
    <dgm:pt modelId="{6B9912A8-0AE2-454F-B10F-EBA2AA6EAE8C}" type="pres">
      <dgm:prSet presAssocID="{97D39D3F-709E-4562-8EEC-721FD63CA353}" presName="sibTrans" presStyleCnt="0"/>
      <dgm:spPr/>
    </dgm:pt>
    <dgm:pt modelId="{FFAD3A1D-E02B-4C03-8EF2-8E5A0B7990E4}" type="pres">
      <dgm:prSet presAssocID="{B910C5B5-EEED-4738-B5C6-093AC26707E2}" presName="node" presStyleLbl="node1" presStyleIdx="3" presStyleCnt="7">
        <dgm:presLayoutVars>
          <dgm:bulletEnabled val="1"/>
        </dgm:presLayoutVars>
      </dgm:prSet>
      <dgm:spPr/>
    </dgm:pt>
    <dgm:pt modelId="{A7620A15-63E9-4435-8727-86507B2E6ED7}" type="pres">
      <dgm:prSet presAssocID="{4DFFD1B6-2322-4E0C-91BB-DB5A02DED4D4}" presName="sibTrans" presStyleCnt="0"/>
      <dgm:spPr/>
    </dgm:pt>
    <dgm:pt modelId="{1F2250E6-A551-414E-82EC-D2016B443888}" type="pres">
      <dgm:prSet presAssocID="{2C4F7DEC-B0D7-475B-8EB9-A60EC01BABC9}" presName="node" presStyleLbl="node1" presStyleIdx="4" presStyleCnt="7">
        <dgm:presLayoutVars>
          <dgm:bulletEnabled val="1"/>
        </dgm:presLayoutVars>
      </dgm:prSet>
      <dgm:spPr/>
    </dgm:pt>
    <dgm:pt modelId="{0D5F3244-2452-428E-B007-B21B999F6FD6}" type="pres">
      <dgm:prSet presAssocID="{C5F2C276-4DFF-4D5B-AEAC-37ADCB6DCB40}" presName="sibTrans" presStyleCnt="0"/>
      <dgm:spPr/>
    </dgm:pt>
    <dgm:pt modelId="{7A7D5BA0-812A-497C-9018-7EDF497C3D1A}" type="pres">
      <dgm:prSet presAssocID="{531B036B-8715-4B10-A449-CE3286FFAB63}" presName="node" presStyleLbl="node1" presStyleIdx="5" presStyleCnt="7">
        <dgm:presLayoutVars>
          <dgm:bulletEnabled val="1"/>
        </dgm:presLayoutVars>
      </dgm:prSet>
      <dgm:spPr/>
    </dgm:pt>
    <dgm:pt modelId="{11901A2E-2066-4813-BF26-0DF297B35DE0}" type="pres">
      <dgm:prSet presAssocID="{E968DBF4-E43F-4881-982D-52EDAB5E2829}" presName="sibTrans" presStyleCnt="0"/>
      <dgm:spPr/>
    </dgm:pt>
    <dgm:pt modelId="{75C933E4-BADD-4F08-B94B-92244A37D1EB}" type="pres">
      <dgm:prSet presAssocID="{D0ED0138-9BF2-4CA3-8BE7-22872F2120F1}" presName="node" presStyleLbl="node1" presStyleIdx="6" presStyleCnt="7">
        <dgm:presLayoutVars>
          <dgm:bulletEnabled val="1"/>
        </dgm:presLayoutVars>
      </dgm:prSet>
      <dgm:spPr/>
    </dgm:pt>
  </dgm:ptLst>
  <dgm:cxnLst>
    <dgm:cxn modelId="{A98A3305-FA4F-4659-A071-F767506633A0}" type="presOf" srcId="{B910C5B5-EEED-4738-B5C6-093AC26707E2}" destId="{FFAD3A1D-E02B-4C03-8EF2-8E5A0B7990E4}" srcOrd="0" destOrd="0" presId="urn:microsoft.com/office/officeart/2005/8/layout/default"/>
    <dgm:cxn modelId="{C2AD190B-7EBF-45C7-A6EC-4CF3915D7FED}" type="presOf" srcId="{F07A873E-2C34-47A3-B5D7-31D27CC13673}" destId="{1013879C-2EC7-45ED-B13A-420A27F22F2E}" srcOrd="0" destOrd="0" presId="urn:microsoft.com/office/officeart/2005/8/layout/default"/>
    <dgm:cxn modelId="{A7F2561F-AB74-464D-A2A0-18C8C8893017}" type="presOf" srcId="{2C4F7DEC-B0D7-475B-8EB9-A60EC01BABC9}" destId="{1F2250E6-A551-414E-82EC-D2016B443888}" srcOrd="0" destOrd="0" presId="urn:microsoft.com/office/officeart/2005/8/layout/default"/>
    <dgm:cxn modelId="{FDCB412D-6989-4022-9BEE-D28B07B6AC96}" type="presOf" srcId="{FA444A61-1BD4-471D-9F08-2F35B58105A0}" destId="{08FDD4EE-2EB0-425E-B5D3-45642AB5EC42}" srcOrd="0" destOrd="0" presId="urn:microsoft.com/office/officeart/2005/8/layout/default"/>
    <dgm:cxn modelId="{5CE19634-31FF-42D8-89A2-FF3DDE5EADA6}" type="presOf" srcId="{3B54CD2C-96E7-45E4-AEB6-C9C7632281E4}" destId="{7D3B4AA0-184B-4337-8436-026E3FC72FBC}" srcOrd="0" destOrd="0" presId="urn:microsoft.com/office/officeart/2005/8/layout/default"/>
    <dgm:cxn modelId="{E830C163-F8F8-418F-8F47-9705AC6324D6}" srcId="{3B54CD2C-96E7-45E4-AEB6-C9C7632281E4}" destId="{D0ED0138-9BF2-4CA3-8BE7-22872F2120F1}" srcOrd="6" destOrd="0" parTransId="{E3A5393D-09F3-4D85-B4A6-B8B947F5DDF9}" sibTransId="{FC9D151F-1254-4DBB-95ED-B738AA12752C}"/>
    <dgm:cxn modelId="{1AAF644B-7780-42B0-92F7-3CFFDD1C10E5}" type="presOf" srcId="{D0ED0138-9BF2-4CA3-8BE7-22872F2120F1}" destId="{75C933E4-BADD-4F08-B94B-92244A37D1EB}" srcOrd="0" destOrd="0" presId="urn:microsoft.com/office/officeart/2005/8/layout/default"/>
    <dgm:cxn modelId="{E931637A-760C-471C-B2FA-AA85BBABD813}" srcId="{3B54CD2C-96E7-45E4-AEB6-C9C7632281E4}" destId="{04657375-148A-4309-BB1D-89F8FBF262AC}" srcOrd="1" destOrd="0" parTransId="{19DD8A8E-AFDB-433A-8736-5E200505B8F7}" sibTransId="{9D67293D-A52A-4B71-8732-0E9DC1B206F6}"/>
    <dgm:cxn modelId="{01EB6A7B-FE1E-4001-BC80-5CDD82B0EA77}" srcId="{3B54CD2C-96E7-45E4-AEB6-C9C7632281E4}" destId="{531B036B-8715-4B10-A449-CE3286FFAB63}" srcOrd="5" destOrd="0" parTransId="{D9661909-5450-4577-92E4-94778DB6D9CC}" sibTransId="{E968DBF4-E43F-4881-982D-52EDAB5E2829}"/>
    <dgm:cxn modelId="{57803682-AB38-4FB1-90D1-4E416631E1DC}" type="presOf" srcId="{531B036B-8715-4B10-A449-CE3286FFAB63}" destId="{7A7D5BA0-812A-497C-9018-7EDF497C3D1A}" srcOrd="0" destOrd="0" presId="urn:microsoft.com/office/officeart/2005/8/layout/default"/>
    <dgm:cxn modelId="{B962249C-52F3-4D3C-A1D2-8300BDE62A1E}" type="presOf" srcId="{04657375-148A-4309-BB1D-89F8FBF262AC}" destId="{F4F4D173-AFB3-4235-99BE-542C96A8A241}" srcOrd="0" destOrd="0" presId="urn:microsoft.com/office/officeart/2005/8/layout/default"/>
    <dgm:cxn modelId="{D91863A2-C99B-4CCD-951B-79B037D677A1}" srcId="{3B54CD2C-96E7-45E4-AEB6-C9C7632281E4}" destId="{F07A873E-2C34-47A3-B5D7-31D27CC13673}" srcOrd="2" destOrd="0" parTransId="{290A3F94-A8D4-4668-8EEC-8FBDE8DF86D4}" sibTransId="{97D39D3F-709E-4562-8EEC-721FD63CA353}"/>
    <dgm:cxn modelId="{B34A5BBA-75BF-4218-87A6-F8D968990CDC}" srcId="{3B54CD2C-96E7-45E4-AEB6-C9C7632281E4}" destId="{FA444A61-1BD4-471D-9F08-2F35B58105A0}" srcOrd="0" destOrd="0" parTransId="{8D0CF7A2-9AB1-4D67-84D4-EA04318E7E85}" sibTransId="{B855F5CC-905C-4582-BDC7-AF31B89BE0E7}"/>
    <dgm:cxn modelId="{DAD8B1F1-CFF0-46AD-935A-04CCDA3F7EA9}" srcId="{3B54CD2C-96E7-45E4-AEB6-C9C7632281E4}" destId="{2C4F7DEC-B0D7-475B-8EB9-A60EC01BABC9}" srcOrd="4" destOrd="0" parTransId="{66E38E93-A012-414A-9B5C-3E8A98FD23BC}" sibTransId="{C5F2C276-4DFF-4D5B-AEAC-37ADCB6DCB40}"/>
    <dgm:cxn modelId="{02CAEEFB-2819-43A0-BA4F-2EB77510FA33}" srcId="{3B54CD2C-96E7-45E4-AEB6-C9C7632281E4}" destId="{B910C5B5-EEED-4738-B5C6-093AC26707E2}" srcOrd="3" destOrd="0" parTransId="{EE208B23-0599-4FB0-971B-0769F4B38212}" sibTransId="{4DFFD1B6-2322-4E0C-91BB-DB5A02DED4D4}"/>
    <dgm:cxn modelId="{52501BE7-3FD5-4CE6-A55E-7023147FE0AA}" type="presParOf" srcId="{7D3B4AA0-184B-4337-8436-026E3FC72FBC}" destId="{08FDD4EE-2EB0-425E-B5D3-45642AB5EC42}" srcOrd="0" destOrd="0" presId="urn:microsoft.com/office/officeart/2005/8/layout/default"/>
    <dgm:cxn modelId="{7B9DABD8-F8C8-4635-AB5B-D33A155F73C1}" type="presParOf" srcId="{7D3B4AA0-184B-4337-8436-026E3FC72FBC}" destId="{16937848-35C7-49B8-AC88-BA6EB662860A}" srcOrd="1" destOrd="0" presId="urn:microsoft.com/office/officeart/2005/8/layout/default"/>
    <dgm:cxn modelId="{D12C8F39-0D3C-4F78-A240-4B470688FBAB}" type="presParOf" srcId="{7D3B4AA0-184B-4337-8436-026E3FC72FBC}" destId="{F4F4D173-AFB3-4235-99BE-542C96A8A241}" srcOrd="2" destOrd="0" presId="urn:microsoft.com/office/officeart/2005/8/layout/default"/>
    <dgm:cxn modelId="{2980F79C-12C3-4A3E-BD39-694841F4D4B3}" type="presParOf" srcId="{7D3B4AA0-184B-4337-8436-026E3FC72FBC}" destId="{C11D9773-1802-4BF1-9E0B-4B7420A3D7C3}" srcOrd="3" destOrd="0" presId="urn:microsoft.com/office/officeart/2005/8/layout/default"/>
    <dgm:cxn modelId="{CB92DBC5-C43F-4C11-86AE-4D187C5B7526}" type="presParOf" srcId="{7D3B4AA0-184B-4337-8436-026E3FC72FBC}" destId="{1013879C-2EC7-45ED-B13A-420A27F22F2E}" srcOrd="4" destOrd="0" presId="urn:microsoft.com/office/officeart/2005/8/layout/default"/>
    <dgm:cxn modelId="{0E70E0F4-3C61-4117-8227-9456E913EEE3}" type="presParOf" srcId="{7D3B4AA0-184B-4337-8436-026E3FC72FBC}" destId="{6B9912A8-0AE2-454F-B10F-EBA2AA6EAE8C}" srcOrd="5" destOrd="0" presId="urn:microsoft.com/office/officeart/2005/8/layout/default"/>
    <dgm:cxn modelId="{FE15AD0A-0FFA-4440-9015-8F9EFFF7691A}" type="presParOf" srcId="{7D3B4AA0-184B-4337-8436-026E3FC72FBC}" destId="{FFAD3A1D-E02B-4C03-8EF2-8E5A0B7990E4}" srcOrd="6" destOrd="0" presId="urn:microsoft.com/office/officeart/2005/8/layout/default"/>
    <dgm:cxn modelId="{75FC049B-D357-4DDF-94D6-2E938E6B6680}" type="presParOf" srcId="{7D3B4AA0-184B-4337-8436-026E3FC72FBC}" destId="{A7620A15-63E9-4435-8727-86507B2E6ED7}" srcOrd="7" destOrd="0" presId="urn:microsoft.com/office/officeart/2005/8/layout/default"/>
    <dgm:cxn modelId="{C77839FE-D0E0-4A5A-AA8C-464A92393C7F}" type="presParOf" srcId="{7D3B4AA0-184B-4337-8436-026E3FC72FBC}" destId="{1F2250E6-A551-414E-82EC-D2016B443888}" srcOrd="8" destOrd="0" presId="urn:microsoft.com/office/officeart/2005/8/layout/default"/>
    <dgm:cxn modelId="{38960557-62AD-4015-A003-5491C2CDAB1C}" type="presParOf" srcId="{7D3B4AA0-184B-4337-8436-026E3FC72FBC}" destId="{0D5F3244-2452-428E-B007-B21B999F6FD6}" srcOrd="9" destOrd="0" presId="urn:microsoft.com/office/officeart/2005/8/layout/default"/>
    <dgm:cxn modelId="{942C528C-229A-4C10-9A85-13492FA6F933}" type="presParOf" srcId="{7D3B4AA0-184B-4337-8436-026E3FC72FBC}" destId="{7A7D5BA0-812A-497C-9018-7EDF497C3D1A}" srcOrd="10" destOrd="0" presId="urn:microsoft.com/office/officeart/2005/8/layout/default"/>
    <dgm:cxn modelId="{1FB1D5F2-CD26-4F5C-888E-A94D7380E11C}" type="presParOf" srcId="{7D3B4AA0-184B-4337-8436-026E3FC72FBC}" destId="{11901A2E-2066-4813-BF26-0DF297B35DE0}" srcOrd="11" destOrd="0" presId="urn:microsoft.com/office/officeart/2005/8/layout/default"/>
    <dgm:cxn modelId="{0911C227-7E57-4DBC-9986-57AF7EF57332}" type="presParOf" srcId="{7D3B4AA0-184B-4337-8436-026E3FC72FBC}" destId="{75C933E4-BADD-4F08-B94B-92244A37D1EB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E24D1FB-6B69-4C4B-B3C9-D4F257D46950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8092D14-C081-439E-BFB8-5854E458CBC5}">
      <dgm:prSet custT="1"/>
      <dgm:spPr/>
      <dgm:t>
        <a:bodyPr/>
        <a:lstStyle/>
        <a:p>
          <a:r>
            <a:rPr lang="en-GB" sz="2000"/>
            <a:t>Talk with the individual </a:t>
          </a:r>
          <a:endParaRPr lang="en-US" sz="2000"/>
        </a:p>
      </dgm:t>
    </dgm:pt>
    <dgm:pt modelId="{5FC35B0E-5CAC-4632-AB41-93DABBE6CE0C}" type="parTrans" cxnId="{420230BE-E24E-4679-A7E2-A0D3F7711CC8}">
      <dgm:prSet/>
      <dgm:spPr/>
      <dgm:t>
        <a:bodyPr/>
        <a:lstStyle/>
        <a:p>
          <a:endParaRPr lang="en-US"/>
        </a:p>
      </dgm:t>
    </dgm:pt>
    <dgm:pt modelId="{AC844E1F-BC15-47E3-A5CD-3127AF70C3B8}" type="sibTrans" cxnId="{420230BE-E24E-4679-A7E2-A0D3F7711CC8}">
      <dgm:prSet/>
      <dgm:spPr/>
      <dgm:t>
        <a:bodyPr/>
        <a:lstStyle/>
        <a:p>
          <a:endParaRPr lang="en-US"/>
        </a:p>
      </dgm:t>
    </dgm:pt>
    <dgm:pt modelId="{2EF95BD2-15A7-4A88-A002-5D239BD7478D}">
      <dgm:prSet custT="1"/>
      <dgm:spPr/>
      <dgm:t>
        <a:bodyPr/>
        <a:lstStyle/>
        <a:p>
          <a:r>
            <a:rPr lang="en-GB" sz="2000"/>
            <a:t>Focus on behaviour and event, not on personalities</a:t>
          </a:r>
          <a:endParaRPr lang="en-US" sz="2000"/>
        </a:p>
      </dgm:t>
    </dgm:pt>
    <dgm:pt modelId="{FE8B8417-ECCF-4A91-939D-17C8C33002E0}" type="parTrans" cxnId="{FC541633-B6B1-4355-B2D8-185BD2E2C687}">
      <dgm:prSet/>
      <dgm:spPr/>
      <dgm:t>
        <a:bodyPr/>
        <a:lstStyle/>
        <a:p>
          <a:endParaRPr lang="en-US"/>
        </a:p>
      </dgm:t>
    </dgm:pt>
    <dgm:pt modelId="{BA200F55-6A10-4477-8F55-1ADDEB1420C9}" type="sibTrans" cxnId="{FC541633-B6B1-4355-B2D8-185BD2E2C687}">
      <dgm:prSet/>
      <dgm:spPr/>
      <dgm:t>
        <a:bodyPr/>
        <a:lstStyle/>
        <a:p>
          <a:endParaRPr lang="en-US"/>
        </a:p>
      </dgm:t>
    </dgm:pt>
    <dgm:pt modelId="{AEF3A0AC-3350-4737-B48D-C421B75DC0A3}">
      <dgm:prSet custT="1"/>
      <dgm:spPr/>
      <dgm:t>
        <a:bodyPr/>
        <a:lstStyle/>
        <a:p>
          <a:r>
            <a:rPr lang="en-GB" sz="2000"/>
            <a:t>Listen carefully</a:t>
          </a:r>
          <a:endParaRPr lang="en-US" sz="2000"/>
        </a:p>
      </dgm:t>
    </dgm:pt>
    <dgm:pt modelId="{E048811F-8E19-4EE8-B8E8-28D72CB4F750}" type="parTrans" cxnId="{430413FB-5683-44C4-AB4F-A2B7AB38446B}">
      <dgm:prSet/>
      <dgm:spPr/>
      <dgm:t>
        <a:bodyPr/>
        <a:lstStyle/>
        <a:p>
          <a:endParaRPr lang="en-US"/>
        </a:p>
      </dgm:t>
    </dgm:pt>
    <dgm:pt modelId="{EC364116-0F7D-4446-80E3-20AD3544F494}" type="sibTrans" cxnId="{430413FB-5683-44C4-AB4F-A2B7AB38446B}">
      <dgm:prSet/>
      <dgm:spPr/>
      <dgm:t>
        <a:bodyPr/>
        <a:lstStyle/>
        <a:p>
          <a:endParaRPr lang="en-US"/>
        </a:p>
      </dgm:t>
    </dgm:pt>
    <dgm:pt modelId="{8FA00D61-5EB0-45BD-9697-AE0B5341ED5F}">
      <dgm:prSet custT="1"/>
      <dgm:spPr/>
      <dgm:t>
        <a:bodyPr/>
        <a:lstStyle/>
        <a:p>
          <a:r>
            <a:rPr lang="en-GB" sz="2000"/>
            <a:t>Identify point of agreements and disagreement</a:t>
          </a:r>
          <a:endParaRPr lang="en-US" sz="2000"/>
        </a:p>
      </dgm:t>
    </dgm:pt>
    <dgm:pt modelId="{86F7232F-29DD-47F6-858A-032EE1C3D617}" type="parTrans" cxnId="{816CEC56-25EA-4313-85F1-E600CCAC42FE}">
      <dgm:prSet/>
      <dgm:spPr/>
      <dgm:t>
        <a:bodyPr/>
        <a:lstStyle/>
        <a:p>
          <a:endParaRPr lang="en-US"/>
        </a:p>
      </dgm:t>
    </dgm:pt>
    <dgm:pt modelId="{3D2E2E5A-232E-4472-A530-AD7982FEF8A1}" type="sibTrans" cxnId="{816CEC56-25EA-4313-85F1-E600CCAC42FE}">
      <dgm:prSet/>
      <dgm:spPr/>
      <dgm:t>
        <a:bodyPr/>
        <a:lstStyle/>
        <a:p>
          <a:endParaRPr lang="en-US"/>
        </a:p>
      </dgm:t>
    </dgm:pt>
    <dgm:pt modelId="{F87BA29D-04AE-4704-BD70-03B460E162EA}">
      <dgm:prSet custT="1"/>
      <dgm:spPr/>
      <dgm:t>
        <a:bodyPr/>
        <a:lstStyle/>
        <a:p>
          <a:r>
            <a:rPr lang="en-GB" sz="2000" err="1"/>
            <a:t>Priorize</a:t>
          </a:r>
          <a:r>
            <a:rPr lang="en-GB" sz="2000"/>
            <a:t> the areas of conflict</a:t>
          </a:r>
          <a:endParaRPr lang="en-US" sz="2000"/>
        </a:p>
      </dgm:t>
    </dgm:pt>
    <dgm:pt modelId="{C40F80C5-D08B-4E70-B46A-5AF0274E1E45}" type="parTrans" cxnId="{A7E939B8-5076-4DAC-9063-D187A7DFC3AD}">
      <dgm:prSet/>
      <dgm:spPr/>
      <dgm:t>
        <a:bodyPr/>
        <a:lstStyle/>
        <a:p>
          <a:endParaRPr lang="en-US"/>
        </a:p>
      </dgm:t>
    </dgm:pt>
    <dgm:pt modelId="{CA7E563A-0332-4349-A056-60C418601CA0}" type="sibTrans" cxnId="{A7E939B8-5076-4DAC-9063-D187A7DFC3AD}">
      <dgm:prSet/>
      <dgm:spPr/>
      <dgm:t>
        <a:bodyPr/>
        <a:lstStyle/>
        <a:p>
          <a:endParaRPr lang="en-US"/>
        </a:p>
      </dgm:t>
    </dgm:pt>
    <dgm:pt modelId="{3E8A6D25-E8E4-4B9A-996C-34085B287D5E}">
      <dgm:prSet custT="1"/>
      <dgm:spPr/>
      <dgm:t>
        <a:bodyPr/>
        <a:lstStyle/>
        <a:p>
          <a:r>
            <a:rPr lang="en-GB" sz="2000"/>
            <a:t>Develop a plan to work on each conflict</a:t>
          </a:r>
          <a:endParaRPr lang="en-US" sz="2000"/>
        </a:p>
      </dgm:t>
    </dgm:pt>
    <dgm:pt modelId="{1705D453-EE49-4032-BE38-35F2247DC622}" type="parTrans" cxnId="{9A8B4ABD-2DAC-4094-94A4-B6BF5CD3462B}">
      <dgm:prSet/>
      <dgm:spPr/>
      <dgm:t>
        <a:bodyPr/>
        <a:lstStyle/>
        <a:p>
          <a:endParaRPr lang="en-US"/>
        </a:p>
      </dgm:t>
    </dgm:pt>
    <dgm:pt modelId="{70F2761A-DA23-4BF8-BDCC-C3AACA365B30}" type="sibTrans" cxnId="{9A8B4ABD-2DAC-4094-94A4-B6BF5CD3462B}">
      <dgm:prSet/>
      <dgm:spPr/>
      <dgm:t>
        <a:bodyPr/>
        <a:lstStyle/>
        <a:p>
          <a:endParaRPr lang="en-US"/>
        </a:p>
      </dgm:t>
    </dgm:pt>
    <dgm:pt modelId="{6A159AC7-AFC9-4F92-B966-1FB96E75339C}">
      <dgm:prSet custT="1"/>
      <dgm:spPr/>
      <dgm:t>
        <a:bodyPr/>
        <a:lstStyle/>
        <a:p>
          <a:r>
            <a:rPr lang="en-GB" sz="2000"/>
            <a:t>Follow through on the plan </a:t>
          </a:r>
          <a:endParaRPr lang="en-US" sz="2000"/>
        </a:p>
      </dgm:t>
    </dgm:pt>
    <dgm:pt modelId="{8BCF628B-3C0E-46FE-93FA-694AE0A25E76}" type="parTrans" cxnId="{923D46B1-7A5A-4025-8694-0058772C96CD}">
      <dgm:prSet/>
      <dgm:spPr/>
      <dgm:t>
        <a:bodyPr/>
        <a:lstStyle/>
        <a:p>
          <a:endParaRPr lang="en-US"/>
        </a:p>
      </dgm:t>
    </dgm:pt>
    <dgm:pt modelId="{6845A589-CA2A-4C55-A2A5-1D30B4A659AD}" type="sibTrans" cxnId="{923D46B1-7A5A-4025-8694-0058772C96CD}">
      <dgm:prSet/>
      <dgm:spPr/>
      <dgm:t>
        <a:bodyPr/>
        <a:lstStyle/>
        <a:p>
          <a:endParaRPr lang="en-US"/>
        </a:p>
      </dgm:t>
    </dgm:pt>
    <dgm:pt modelId="{97E5DBEF-29AF-48C4-8CDB-7BC279BD7434}">
      <dgm:prSet custT="1"/>
      <dgm:spPr/>
      <dgm:t>
        <a:bodyPr/>
        <a:lstStyle/>
        <a:p>
          <a:r>
            <a:rPr lang="en-GB" sz="2000"/>
            <a:t>Build on your success </a:t>
          </a:r>
          <a:endParaRPr lang="en-US" sz="2000"/>
        </a:p>
      </dgm:t>
    </dgm:pt>
    <dgm:pt modelId="{A6703285-98BB-4E6F-A1FE-DF426CC5EBEF}" type="parTrans" cxnId="{A52A20E7-F39C-4455-A22B-E47B2E02A7FC}">
      <dgm:prSet/>
      <dgm:spPr/>
      <dgm:t>
        <a:bodyPr/>
        <a:lstStyle/>
        <a:p>
          <a:endParaRPr lang="en-US"/>
        </a:p>
      </dgm:t>
    </dgm:pt>
    <dgm:pt modelId="{1731D216-DB21-4F97-AA0C-69979C4D76BA}" type="sibTrans" cxnId="{A52A20E7-F39C-4455-A22B-E47B2E02A7FC}">
      <dgm:prSet/>
      <dgm:spPr/>
      <dgm:t>
        <a:bodyPr/>
        <a:lstStyle/>
        <a:p>
          <a:endParaRPr lang="en-US"/>
        </a:p>
      </dgm:t>
    </dgm:pt>
    <dgm:pt modelId="{A059FAEB-1421-40C1-B3AF-B2262F13F700}">
      <dgm:prSet custT="1"/>
      <dgm:spPr/>
      <dgm:t>
        <a:bodyPr/>
        <a:lstStyle/>
        <a:p>
          <a:r>
            <a:rPr lang="en-GB" sz="2000"/>
            <a:t>The best approach that was used in the group was carefully listen , we all know what we want to achieved and we just went for.</a:t>
          </a:r>
          <a:endParaRPr lang="en-US" sz="2000"/>
        </a:p>
      </dgm:t>
    </dgm:pt>
    <dgm:pt modelId="{94C620E6-2304-405F-803B-711A50BE9B7D}" type="parTrans" cxnId="{6FB21C1B-105C-40EA-9C55-DCB07B78B50C}">
      <dgm:prSet/>
      <dgm:spPr/>
      <dgm:t>
        <a:bodyPr/>
        <a:lstStyle/>
        <a:p>
          <a:endParaRPr lang="en-US"/>
        </a:p>
      </dgm:t>
    </dgm:pt>
    <dgm:pt modelId="{DEFBE4BC-6941-4EAA-A03D-0404D8AF7F6B}" type="sibTrans" cxnId="{6FB21C1B-105C-40EA-9C55-DCB07B78B50C}">
      <dgm:prSet/>
      <dgm:spPr/>
      <dgm:t>
        <a:bodyPr/>
        <a:lstStyle/>
        <a:p>
          <a:endParaRPr lang="en-US"/>
        </a:p>
      </dgm:t>
    </dgm:pt>
    <dgm:pt modelId="{D39BE737-C2DD-4F56-A6C0-F9FEDC12FA31}" type="pres">
      <dgm:prSet presAssocID="{CE24D1FB-6B69-4C4B-B3C9-D4F257D46950}" presName="diagram" presStyleCnt="0">
        <dgm:presLayoutVars>
          <dgm:dir/>
          <dgm:resizeHandles val="exact"/>
        </dgm:presLayoutVars>
      </dgm:prSet>
      <dgm:spPr/>
    </dgm:pt>
    <dgm:pt modelId="{07E3E94B-D11D-4BB2-BD60-893D0F51815A}" type="pres">
      <dgm:prSet presAssocID="{C8092D14-C081-439E-BFB8-5854E458CBC5}" presName="node" presStyleLbl="node1" presStyleIdx="0" presStyleCnt="9">
        <dgm:presLayoutVars>
          <dgm:bulletEnabled val="1"/>
        </dgm:presLayoutVars>
      </dgm:prSet>
      <dgm:spPr/>
    </dgm:pt>
    <dgm:pt modelId="{D3E1A87A-9E6E-4BD7-B752-4F1060D9401D}" type="pres">
      <dgm:prSet presAssocID="{AC844E1F-BC15-47E3-A5CD-3127AF70C3B8}" presName="sibTrans" presStyleCnt="0"/>
      <dgm:spPr/>
    </dgm:pt>
    <dgm:pt modelId="{34A0F7BF-40C0-4945-BC86-69CBED250B16}" type="pres">
      <dgm:prSet presAssocID="{2EF95BD2-15A7-4A88-A002-5D239BD7478D}" presName="node" presStyleLbl="node1" presStyleIdx="1" presStyleCnt="9" custFlipHor="1" custScaleX="93002">
        <dgm:presLayoutVars>
          <dgm:bulletEnabled val="1"/>
        </dgm:presLayoutVars>
      </dgm:prSet>
      <dgm:spPr/>
    </dgm:pt>
    <dgm:pt modelId="{EBD79DB5-4A29-404F-A2A4-5AEFF1059E38}" type="pres">
      <dgm:prSet presAssocID="{BA200F55-6A10-4477-8F55-1ADDEB1420C9}" presName="sibTrans" presStyleCnt="0"/>
      <dgm:spPr/>
    </dgm:pt>
    <dgm:pt modelId="{E514C179-E584-4212-BEF1-A1B5D1D24228}" type="pres">
      <dgm:prSet presAssocID="{AEF3A0AC-3350-4737-B48D-C421B75DC0A3}" presName="node" presStyleLbl="node1" presStyleIdx="2" presStyleCnt="9" custLinFactNeighborX="3502" custLinFactNeighborY="5239">
        <dgm:presLayoutVars>
          <dgm:bulletEnabled val="1"/>
        </dgm:presLayoutVars>
      </dgm:prSet>
      <dgm:spPr/>
    </dgm:pt>
    <dgm:pt modelId="{73CB63B5-9198-46DB-A3F0-7A37C38C9AB3}" type="pres">
      <dgm:prSet presAssocID="{EC364116-0F7D-4446-80E3-20AD3544F494}" presName="sibTrans" presStyleCnt="0"/>
      <dgm:spPr/>
    </dgm:pt>
    <dgm:pt modelId="{FF04D399-BB8A-4384-BABD-317975E0F8D9}" type="pres">
      <dgm:prSet presAssocID="{8FA00D61-5EB0-45BD-9697-AE0B5341ED5F}" presName="node" presStyleLbl="node1" presStyleIdx="3" presStyleCnt="9">
        <dgm:presLayoutVars>
          <dgm:bulletEnabled val="1"/>
        </dgm:presLayoutVars>
      </dgm:prSet>
      <dgm:spPr/>
    </dgm:pt>
    <dgm:pt modelId="{A28AB005-DBBE-4A1D-9FE1-5D9434892C81}" type="pres">
      <dgm:prSet presAssocID="{3D2E2E5A-232E-4472-A530-AD7982FEF8A1}" presName="sibTrans" presStyleCnt="0"/>
      <dgm:spPr/>
    </dgm:pt>
    <dgm:pt modelId="{D6A79592-5719-4C0C-8AD4-8C950A43EFE7}" type="pres">
      <dgm:prSet presAssocID="{F87BA29D-04AE-4704-BD70-03B460E162EA}" presName="node" presStyleLbl="node1" presStyleIdx="4" presStyleCnt="9">
        <dgm:presLayoutVars>
          <dgm:bulletEnabled val="1"/>
        </dgm:presLayoutVars>
      </dgm:prSet>
      <dgm:spPr/>
    </dgm:pt>
    <dgm:pt modelId="{1A617FA2-22BC-4149-B695-E88579222DE9}" type="pres">
      <dgm:prSet presAssocID="{CA7E563A-0332-4349-A056-60C418601CA0}" presName="sibTrans" presStyleCnt="0"/>
      <dgm:spPr/>
    </dgm:pt>
    <dgm:pt modelId="{70E8321C-2F21-42FE-B6CE-C4908666ACFC}" type="pres">
      <dgm:prSet presAssocID="{3E8A6D25-E8E4-4B9A-996C-34085B287D5E}" presName="node" presStyleLbl="node1" presStyleIdx="5" presStyleCnt="9">
        <dgm:presLayoutVars>
          <dgm:bulletEnabled val="1"/>
        </dgm:presLayoutVars>
      </dgm:prSet>
      <dgm:spPr/>
    </dgm:pt>
    <dgm:pt modelId="{ADE50908-C274-4571-B581-2B0F4ECE8179}" type="pres">
      <dgm:prSet presAssocID="{70F2761A-DA23-4BF8-BDCC-C3AACA365B30}" presName="sibTrans" presStyleCnt="0"/>
      <dgm:spPr/>
    </dgm:pt>
    <dgm:pt modelId="{A17347E2-E7A7-4552-8016-DAEFEFDC2304}" type="pres">
      <dgm:prSet presAssocID="{6A159AC7-AFC9-4F92-B966-1FB96E75339C}" presName="node" presStyleLbl="node1" presStyleIdx="6" presStyleCnt="9">
        <dgm:presLayoutVars>
          <dgm:bulletEnabled val="1"/>
        </dgm:presLayoutVars>
      </dgm:prSet>
      <dgm:spPr/>
    </dgm:pt>
    <dgm:pt modelId="{4A6FF0AD-CDC5-4199-B4DA-44565F9AA7A4}" type="pres">
      <dgm:prSet presAssocID="{6845A589-CA2A-4C55-A2A5-1D30B4A659AD}" presName="sibTrans" presStyleCnt="0"/>
      <dgm:spPr/>
    </dgm:pt>
    <dgm:pt modelId="{9637CE3B-79A0-4B88-8C2A-DAEB559DE5D5}" type="pres">
      <dgm:prSet presAssocID="{97E5DBEF-29AF-48C4-8CDB-7BC279BD7434}" presName="node" presStyleLbl="node1" presStyleIdx="7" presStyleCnt="9" custLinFactNeighborX="3906" custLinFactNeighborY="7812">
        <dgm:presLayoutVars>
          <dgm:bulletEnabled val="1"/>
        </dgm:presLayoutVars>
      </dgm:prSet>
      <dgm:spPr/>
    </dgm:pt>
    <dgm:pt modelId="{AD794590-C287-42A9-932C-54E42D9C89BC}" type="pres">
      <dgm:prSet presAssocID="{1731D216-DB21-4F97-AA0C-69979C4D76BA}" presName="sibTrans" presStyleCnt="0"/>
      <dgm:spPr/>
    </dgm:pt>
    <dgm:pt modelId="{8FB4BD6B-CE1B-4780-9C7A-930BADB51F41}" type="pres">
      <dgm:prSet presAssocID="{A059FAEB-1421-40C1-B3AF-B2262F13F700}" presName="node" presStyleLbl="node1" presStyleIdx="8" presStyleCnt="9" custScaleX="183928" custScaleY="157971" custLinFactNeighborX="45309" custLinFactNeighborY="5208">
        <dgm:presLayoutVars>
          <dgm:bulletEnabled val="1"/>
        </dgm:presLayoutVars>
      </dgm:prSet>
      <dgm:spPr/>
    </dgm:pt>
  </dgm:ptLst>
  <dgm:cxnLst>
    <dgm:cxn modelId="{93A3A208-C4F8-4D03-BA3A-E7340F6EDDB3}" type="presOf" srcId="{8FA00D61-5EB0-45BD-9697-AE0B5341ED5F}" destId="{FF04D399-BB8A-4384-BABD-317975E0F8D9}" srcOrd="0" destOrd="0" presId="urn:microsoft.com/office/officeart/2005/8/layout/default"/>
    <dgm:cxn modelId="{3E5EDC11-4AD6-4E1B-92D8-6D286350B808}" type="presOf" srcId="{2EF95BD2-15A7-4A88-A002-5D239BD7478D}" destId="{34A0F7BF-40C0-4945-BC86-69CBED250B16}" srcOrd="0" destOrd="0" presId="urn:microsoft.com/office/officeart/2005/8/layout/default"/>
    <dgm:cxn modelId="{6FB21C1B-105C-40EA-9C55-DCB07B78B50C}" srcId="{CE24D1FB-6B69-4C4B-B3C9-D4F257D46950}" destId="{A059FAEB-1421-40C1-B3AF-B2262F13F700}" srcOrd="8" destOrd="0" parTransId="{94C620E6-2304-405F-803B-711A50BE9B7D}" sibTransId="{DEFBE4BC-6941-4EAA-A03D-0404D8AF7F6B}"/>
    <dgm:cxn modelId="{6393AB1D-E28E-4967-AE54-74F465CD368F}" type="presOf" srcId="{3E8A6D25-E8E4-4B9A-996C-34085B287D5E}" destId="{70E8321C-2F21-42FE-B6CE-C4908666ACFC}" srcOrd="0" destOrd="0" presId="urn:microsoft.com/office/officeart/2005/8/layout/default"/>
    <dgm:cxn modelId="{3656FD2B-790C-4657-AA84-E3BC4906936E}" type="presOf" srcId="{AEF3A0AC-3350-4737-B48D-C421B75DC0A3}" destId="{E514C179-E584-4212-BEF1-A1B5D1D24228}" srcOrd="0" destOrd="0" presId="urn:microsoft.com/office/officeart/2005/8/layout/default"/>
    <dgm:cxn modelId="{FC541633-B6B1-4355-B2D8-185BD2E2C687}" srcId="{CE24D1FB-6B69-4C4B-B3C9-D4F257D46950}" destId="{2EF95BD2-15A7-4A88-A002-5D239BD7478D}" srcOrd="1" destOrd="0" parTransId="{FE8B8417-ECCF-4A91-939D-17C8C33002E0}" sibTransId="{BA200F55-6A10-4477-8F55-1ADDEB1420C9}"/>
    <dgm:cxn modelId="{E5448638-3DD0-4450-B4F6-E69B65AF35C9}" type="presOf" srcId="{6A159AC7-AFC9-4F92-B966-1FB96E75339C}" destId="{A17347E2-E7A7-4552-8016-DAEFEFDC2304}" srcOrd="0" destOrd="0" presId="urn:microsoft.com/office/officeart/2005/8/layout/default"/>
    <dgm:cxn modelId="{4FE21470-F5CE-45CF-AF55-A6FE28898A82}" type="presOf" srcId="{C8092D14-C081-439E-BFB8-5854E458CBC5}" destId="{07E3E94B-D11D-4BB2-BD60-893D0F51815A}" srcOrd="0" destOrd="0" presId="urn:microsoft.com/office/officeart/2005/8/layout/default"/>
    <dgm:cxn modelId="{816CEC56-25EA-4313-85F1-E600CCAC42FE}" srcId="{CE24D1FB-6B69-4C4B-B3C9-D4F257D46950}" destId="{8FA00D61-5EB0-45BD-9697-AE0B5341ED5F}" srcOrd="3" destOrd="0" parTransId="{86F7232F-29DD-47F6-858A-032EE1C3D617}" sibTransId="{3D2E2E5A-232E-4472-A530-AD7982FEF8A1}"/>
    <dgm:cxn modelId="{DEAD3E87-4B91-43CC-A211-E3612FD0F2E3}" type="presOf" srcId="{A059FAEB-1421-40C1-B3AF-B2262F13F700}" destId="{8FB4BD6B-CE1B-4780-9C7A-930BADB51F41}" srcOrd="0" destOrd="0" presId="urn:microsoft.com/office/officeart/2005/8/layout/default"/>
    <dgm:cxn modelId="{923D46B1-7A5A-4025-8694-0058772C96CD}" srcId="{CE24D1FB-6B69-4C4B-B3C9-D4F257D46950}" destId="{6A159AC7-AFC9-4F92-B966-1FB96E75339C}" srcOrd="6" destOrd="0" parTransId="{8BCF628B-3C0E-46FE-93FA-694AE0A25E76}" sibTransId="{6845A589-CA2A-4C55-A2A5-1D30B4A659AD}"/>
    <dgm:cxn modelId="{A7E939B8-5076-4DAC-9063-D187A7DFC3AD}" srcId="{CE24D1FB-6B69-4C4B-B3C9-D4F257D46950}" destId="{F87BA29D-04AE-4704-BD70-03B460E162EA}" srcOrd="4" destOrd="0" parTransId="{C40F80C5-D08B-4E70-B46A-5AF0274E1E45}" sibTransId="{CA7E563A-0332-4349-A056-60C418601CA0}"/>
    <dgm:cxn modelId="{9A8B4ABD-2DAC-4094-94A4-B6BF5CD3462B}" srcId="{CE24D1FB-6B69-4C4B-B3C9-D4F257D46950}" destId="{3E8A6D25-E8E4-4B9A-996C-34085B287D5E}" srcOrd="5" destOrd="0" parTransId="{1705D453-EE49-4032-BE38-35F2247DC622}" sibTransId="{70F2761A-DA23-4BF8-BDCC-C3AACA365B30}"/>
    <dgm:cxn modelId="{420230BE-E24E-4679-A7E2-A0D3F7711CC8}" srcId="{CE24D1FB-6B69-4C4B-B3C9-D4F257D46950}" destId="{C8092D14-C081-439E-BFB8-5854E458CBC5}" srcOrd="0" destOrd="0" parTransId="{5FC35B0E-5CAC-4632-AB41-93DABBE6CE0C}" sibTransId="{AC844E1F-BC15-47E3-A5CD-3127AF70C3B8}"/>
    <dgm:cxn modelId="{652B2FBF-687D-4C04-A6C6-B1C1735E90B1}" type="presOf" srcId="{CE24D1FB-6B69-4C4B-B3C9-D4F257D46950}" destId="{D39BE737-C2DD-4F56-A6C0-F9FEDC12FA31}" srcOrd="0" destOrd="0" presId="urn:microsoft.com/office/officeart/2005/8/layout/default"/>
    <dgm:cxn modelId="{C21D1FC5-10C3-472C-BCC5-474045209C99}" type="presOf" srcId="{F87BA29D-04AE-4704-BD70-03B460E162EA}" destId="{D6A79592-5719-4C0C-8AD4-8C950A43EFE7}" srcOrd="0" destOrd="0" presId="urn:microsoft.com/office/officeart/2005/8/layout/default"/>
    <dgm:cxn modelId="{449C1CD5-6D94-41B8-9D7F-D47396D74232}" type="presOf" srcId="{97E5DBEF-29AF-48C4-8CDB-7BC279BD7434}" destId="{9637CE3B-79A0-4B88-8C2A-DAEB559DE5D5}" srcOrd="0" destOrd="0" presId="urn:microsoft.com/office/officeart/2005/8/layout/default"/>
    <dgm:cxn modelId="{A52A20E7-F39C-4455-A22B-E47B2E02A7FC}" srcId="{CE24D1FB-6B69-4C4B-B3C9-D4F257D46950}" destId="{97E5DBEF-29AF-48C4-8CDB-7BC279BD7434}" srcOrd="7" destOrd="0" parTransId="{A6703285-98BB-4E6F-A1FE-DF426CC5EBEF}" sibTransId="{1731D216-DB21-4F97-AA0C-69979C4D76BA}"/>
    <dgm:cxn modelId="{430413FB-5683-44C4-AB4F-A2B7AB38446B}" srcId="{CE24D1FB-6B69-4C4B-B3C9-D4F257D46950}" destId="{AEF3A0AC-3350-4737-B48D-C421B75DC0A3}" srcOrd="2" destOrd="0" parTransId="{E048811F-8E19-4EE8-B8E8-28D72CB4F750}" sibTransId="{EC364116-0F7D-4446-80E3-20AD3544F494}"/>
    <dgm:cxn modelId="{32F90BDA-CE60-4BBD-BC0C-44D1BE908A23}" type="presParOf" srcId="{D39BE737-C2DD-4F56-A6C0-F9FEDC12FA31}" destId="{07E3E94B-D11D-4BB2-BD60-893D0F51815A}" srcOrd="0" destOrd="0" presId="urn:microsoft.com/office/officeart/2005/8/layout/default"/>
    <dgm:cxn modelId="{23F9F6AD-EC61-4D8F-9825-0D7786D7DCBC}" type="presParOf" srcId="{D39BE737-C2DD-4F56-A6C0-F9FEDC12FA31}" destId="{D3E1A87A-9E6E-4BD7-B752-4F1060D9401D}" srcOrd="1" destOrd="0" presId="urn:microsoft.com/office/officeart/2005/8/layout/default"/>
    <dgm:cxn modelId="{0A886923-582A-45F2-8E60-1D209A3ABA5B}" type="presParOf" srcId="{D39BE737-C2DD-4F56-A6C0-F9FEDC12FA31}" destId="{34A0F7BF-40C0-4945-BC86-69CBED250B16}" srcOrd="2" destOrd="0" presId="urn:microsoft.com/office/officeart/2005/8/layout/default"/>
    <dgm:cxn modelId="{EC17FD80-308C-4D1F-A74B-C61745AC1DCB}" type="presParOf" srcId="{D39BE737-C2DD-4F56-A6C0-F9FEDC12FA31}" destId="{EBD79DB5-4A29-404F-A2A4-5AEFF1059E38}" srcOrd="3" destOrd="0" presId="urn:microsoft.com/office/officeart/2005/8/layout/default"/>
    <dgm:cxn modelId="{C9F4B2DF-A936-41F4-A0A1-72D1CE0C4AAE}" type="presParOf" srcId="{D39BE737-C2DD-4F56-A6C0-F9FEDC12FA31}" destId="{E514C179-E584-4212-BEF1-A1B5D1D24228}" srcOrd="4" destOrd="0" presId="urn:microsoft.com/office/officeart/2005/8/layout/default"/>
    <dgm:cxn modelId="{ACEC5DCB-07EC-4644-A89A-D53E492E9D3C}" type="presParOf" srcId="{D39BE737-C2DD-4F56-A6C0-F9FEDC12FA31}" destId="{73CB63B5-9198-46DB-A3F0-7A37C38C9AB3}" srcOrd="5" destOrd="0" presId="urn:microsoft.com/office/officeart/2005/8/layout/default"/>
    <dgm:cxn modelId="{4339F93F-69A5-43E6-897E-8787002AFF03}" type="presParOf" srcId="{D39BE737-C2DD-4F56-A6C0-F9FEDC12FA31}" destId="{FF04D399-BB8A-4384-BABD-317975E0F8D9}" srcOrd="6" destOrd="0" presId="urn:microsoft.com/office/officeart/2005/8/layout/default"/>
    <dgm:cxn modelId="{50033292-8C4B-4283-A66C-1AE67D14D51E}" type="presParOf" srcId="{D39BE737-C2DD-4F56-A6C0-F9FEDC12FA31}" destId="{A28AB005-DBBE-4A1D-9FE1-5D9434892C81}" srcOrd="7" destOrd="0" presId="urn:microsoft.com/office/officeart/2005/8/layout/default"/>
    <dgm:cxn modelId="{F191C536-0EE1-4B72-8B81-FCD7DDE66084}" type="presParOf" srcId="{D39BE737-C2DD-4F56-A6C0-F9FEDC12FA31}" destId="{D6A79592-5719-4C0C-8AD4-8C950A43EFE7}" srcOrd="8" destOrd="0" presId="urn:microsoft.com/office/officeart/2005/8/layout/default"/>
    <dgm:cxn modelId="{DE4AEB7B-5951-4157-A51B-2662620521EF}" type="presParOf" srcId="{D39BE737-C2DD-4F56-A6C0-F9FEDC12FA31}" destId="{1A617FA2-22BC-4149-B695-E88579222DE9}" srcOrd="9" destOrd="0" presId="urn:microsoft.com/office/officeart/2005/8/layout/default"/>
    <dgm:cxn modelId="{43471F08-F5D7-40E0-BB6C-2103E281293C}" type="presParOf" srcId="{D39BE737-C2DD-4F56-A6C0-F9FEDC12FA31}" destId="{70E8321C-2F21-42FE-B6CE-C4908666ACFC}" srcOrd="10" destOrd="0" presId="urn:microsoft.com/office/officeart/2005/8/layout/default"/>
    <dgm:cxn modelId="{202C8AFA-28B3-4020-9436-55135E23A5D4}" type="presParOf" srcId="{D39BE737-C2DD-4F56-A6C0-F9FEDC12FA31}" destId="{ADE50908-C274-4571-B581-2B0F4ECE8179}" srcOrd="11" destOrd="0" presId="urn:microsoft.com/office/officeart/2005/8/layout/default"/>
    <dgm:cxn modelId="{22537EFB-7859-4E26-B789-FB28039D6F2D}" type="presParOf" srcId="{D39BE737-C2DD-4F56-A6C0-F9FEDC12FA31}" destId="{A17347E2-E7A7-4552-8016-DAEFEFDC2304}" srcOrd="12" destOrd="0" presId="urn:microsoft.com/office/officeart/2005/8/layout/default"/>
    <dgm:cxn modelId="{2C395DB9-C2CF-41C1-94A1-9BCFA6E49922}" type="presParOf" srcId="{D39BE737-C2DD-4F56-A6C0-F9FEDC12FA31}" destId="{4A6FF0AD-CDC5-4199-B4DA-44565F9AA7A4}" srcOrd="13" destOrd="0" presId="urn:microsoft.com/office/officeart/2005/8/layout/default"/>
    <dgm:cxn modelId="{E4B24637-C5BF-4148-A0D1-E35B6273D6AE}" type="presParOf" srcId="{D39BE737-C2DD-4F56-A6C0-F9FEDC12FA31}" destId="{9637CE3B-79A0-4B88-8C2A-DAEB559DE5D5}" srcOrd="14" destOrd="0" presId="urn:microsoft.com/office/officeart/2005/8/layout/default"/>
    <dgm:cxn modelId="{87DF9E24-9C16-4442-8BD3-19F61BF13522}" type="presParOf" srcId="{D39BE737-C2DD-4F56-A6C0-F9FEDC12FA31}" destId="{AD794590-C287-42A9-932C-54E42D9C89BC}" srcOrd="15" destOrd="0" presId="urn:microsoft.com/office/officeart/2005/8/layout/default"/>
    <dgm:cxn modelId="{19BE9C49-539C-45B6-9246-8D3969455D99}" type="presParOf" srcId="{D39BE737-C2DD-4F56-A6C0-F9FEDC12FA31}" destId="{8FB4BD6B-CE1B-4780-9C7A-930BADB51F41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AE92E-C0E5-433C-A741-DAC550E8A9B9}">
      <dsp:nvSpPr>
        <dsp:cNvPr id="0" name=""/>
        <dsp:cNvSpPr/>
      </dsp:nvSpPr>
      <dsp:spPr>
        <a:xfrm>
          <a:off x="0" y="5183"/>
          <a:ext cx="5913437" cy="842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Charlene Blissett 1808878</a:t>
          </a:r>
          <a:endParaRPr lang="en-US" sz="3600" kern="1200"/>
        </a:p>
      </dsp:txBody>
      <dsp:txXfrm>
        <a:off x="41123" y="46306"/>
        <a:ext cx="5831191" cy="760154"/>
      </dsp:txXfrm>
    </dsp:sp>
    <dsp:sp modelId="{690B00B6-F952-4810-B133-871BEFEB4A93}">
      <dsp:nvSpPr>
        <dsp:cNvPr id="0" name=""/>
        <dsp:cNvSpPr/>
      </dsp:nvSpPr>
      <dsp:spPr>
        <a:xfrm>
          <a:off x="0" y="951263"/>
          <a:ext cx="5913437" cy="842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Marjorie Burnett 1808858</a:t>
          </a:r>
          <a:endParaRPr lang="en-US" sz="3600" kern="1200"/>
        </a:p>
      </dsp:txBody>
      <dsp:txXfrm>
        <a:off x="41123" y="992386"/>
        <a:ext cx="5831191" cy="760154"/>
      </dsp:txXfrm>
    </dsp:sp>
    <dsp:sp modelId="{803D70F5-32B1-4728-8887-7AE5561F7B55}">
      <dsp:nvSpPr>
        <dsp:cNvPr id="0" name=""/>
        <dsp:cNvSpPr/>
      </dsp:nvSpPr>
      <dsp:spPr>
        <a:xfrm>
          <a:off x="0" y="1897343"/>
          <a:ext cx="5913437" cy="8424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Mohammed. S. Ali 1715953</a:t>
          </a:r>
          <a:endParaRPr lang="en-US" sz="3600" kern="1200"/>
        </a:p>
      </dsp:txBody>
      <dsp:txXfrm>
        <a:off x="41123" y="1938466"/>
        <a:ext cx="5831191" cy="760154"/>
      </dsp:txXfrm>
    </dsp:sp>
    <dsp:sp modelId="{63F4AF72-49C8-4BA6-893E-1F4E8701785E}">
      <dsp:nvSpPr>
        <dsp:cNvPr id="0" name=""/>
        <dsp:cNvSpPr/>
      </dsp:nvSpPr>
      <dsp:spPr>
        <a:xfrm>
          <a:off x="0" y="2843423"/>
          <a:ext cx="5913437" cy="8424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5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Rachel Nkanga 1810583</a:t>
          </a:r>
          <a:endParaRPr lang="en-US" sz="3600" kern="1200"/>
        </a:p>
      </dsp:txBody>
      <dsp:txXfrm>
        <a:off x="41123" y="2884546"/>
        <a:ext cx="5831191" cy="760154"/>
      </dsp:txXfrm>
    </dsp:sp>
    <dsp:sp modelId="{18655B9A-E897-44D1-AD85-6C1A4A6FF9A2}">
      <dsp:nvSpPr>
        <dsp:cNvPr id="0" name=""/>
        <dsp:cNvSpPr/>
      </dsp:nvSpPr>
      <dsp:spPr>
        <a:xfrm>
          <a:off x="0" y="3789504"/>
          <a:ext cx="5913437" cy="8424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6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Sanara Akbar 1713889</a:t>
          </a:r>
          <a:endParaRPr lang="en-US" sz="3600" kern="1200"/>
        </a:p>
      </dsp:txBody>
      <dsp:txXfrm>
        <a:off x="41123" y="3830627"/>
        <a:ext cx="5831191" cy="760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B6B6B2-B4E7-4801-854D-92E0030861C9}">
      <dsp:nvSpPr>
        <dsp:cNvPr id="0" name=""/>
        <dsp:cNvSpPr/>
      </dsp:nvSpPr>
      <dsp:spPr>
        <a:xfrm>
          <a:off x="916421" y="503992"/>
          <a:ext cx="1248996" cy="12489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A2F462-663D-44A2-8FBF-4A2E5BC090E3}">
      <dsp:nvSpPr>
        <dsp:cNvPr id="0" name=""/>
        <dsp:cNvSpPr/>
      </dsp:nvSpPr>
      <dsp:spPr>
        <a:xfrm>
          <a:off x="153146" y="2100501"/>
          <a:ext cx="277554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second stage is storming</a:t>
          </a:r>
          <a:endParaRPr lang="en-US" sz="1800" kern="1200"/>
        </a:p>
      </dsp:txBody>
      <dsp:txXfrm>
        <a:off x="153146" y="2100501"/>
        <a:ext cx="2775546" cy="720000"/>
      </dsp:txXfrm>
    </dsp:sp>
    <dsp:sp modelId="{079FF22F-C489-4F42-A990-09657077F31A}">
      <dsp:nvSpPr>
        <dsp:cNvPr id="0" name=""/>
        <dsp:cNvSpPr/>
      </dsp:nvSpPr>
      <dsp:spPr>
        <a:xfrm>
          <a:off x="4177689" y="503992"/>
          <a:ext cx="1248996" cy="12489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FF5E7D-86A5-43CB-87A6-43BF75BB15D3}">
      <dsp:nvSpPr>
        <dsp:cNvPr id="0" name=""/>
        <dsp:cNvSpPr/>
      </dsp:nvSpPr>
      <dsp:spPr>
        <a:xfrm>
          <a:off x="3414414" y="2100501"/>
          <a:ext cx="277554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Most difficult stage as the most disagreements and conflicts happen at this stage</a:t>
          </a:r>
          <a:endParaRPr lang="en-US" sz="1800" kern="1200"/>
        </a:p>
      </dsp:txBody>
      <dsp:txXfrm>
        <a:off x="3414414" y="2100501"/>
        <a:ext cx="2775546" cy="720000"/>
      </dsp:txXfrm>
    </dsp:sp>
    <dsp:sp modelId="{B4991C0D-A360-4367-9CFE-6AB142E7C59E}">
      <dsp:nvSpPr>
        <dsp:cNvPr id="0" name=""/>
        <dsp:cNvSpPr/>
      </dsp:nvSpPr>
      <dsp:spPr>
        <a:xfrm>
          <a:off x="7438957" y="503992"/>
          <a:ext cx="1248996" cy="12489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1B2FB-000F-4403-B877-0C269B47AEFD}">
      <dsp:nvSpPr>
        <dsp:cNvPr id="0" name=""/>
        <dsp:cNvSpPr/>
      </dsp:nvSpPr>
      <dsp:spPr>
        <a:xfrm>
          <a:off x="6675681" y="2100501"/>
          <a:ext cx="277554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Every group member has a different style and methods of working or communicating</a:t>
          </a:r>
          <a:endParaRPr lang="en-US" sz="1800" kern="1200"/>
        </a:p>
      </dsp:txBody>
      <dsp:txXfrm>
        <a:off x="6675681" y="2100501"/>
        <a:ext cx="2775546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D6AE9-FCE8-43F5-9DBA-AC64A7AF08C5}">
      <dsp:nvSpPr>
        <dsp:cNvPr id="0" name=""/>
        <dsp:cNvSpPr/>
      </dsp:nvSpPr>
      <dsp:spPr>
        <a:xfrm>
          <a:off x="1172" y="138496"/>
          <a:ext cx="4115155" cy="26131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D1ED3E-2A0D-4891-8A4C-C649338FEED4}">
      <dsp:nvSpPr>
        <dsp:cNvPr id="0" name=""/>
        <dsp:cNvSpPr/>
      </dsp:nvSpPr>
      <dsp:spPr>
        <a:xfrm>
          <a:off x="458411" y="572873"/>
          <a:ext cx="4115155" cy="261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The final stage, when the projects comes to an end, targets are met</a:t>
          </a:r>
          <a:endParaRPr lang="en-US" sz="3900" kern="1200"/>
        </a:p>
      </dsp:txBody>
      <dsp:txXfrm>
        <a:off x="534947" y="649409"/>
        <a:ext cx="3962083" cy="2460051"/>
      </dsp:txXfrm>
    </dsp:sp>
    <dsp:sp modelId="{DD965DCD-8F98-4A95-AEE2-58EB054301A8}">
      <dsp:nvSpPr>
        <dsp:cNvPr id="0" name=""/>
        <dsp:cNvSpPr/>
      </dsp:nvSpPr>
      <dsp:spPr>
        <a:xfrm>
          <a:off x="5030807" y="138496"/>
          <a:ext cx="4115155" cy="26131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888DE9-F3AC-41C0-8AEC-B024FE813FFF}">
      <dsp:nvSpPr>
        <dsp:cNvPr id="0" name=""/>
        <dsp:cNvSpPr/>
      </dsp:nvSpPr>
      <dsp:spPr>
        <a:xfrm>
          <a:off x="5488046" y="572873"/>
          <a:ext cx="4115155" cy="2613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The project is complete</a:t>
          </a:r>
          <a:endParaRPr lang="en-US" sz="3900" kern="1200"/>
        </a:p>
      </dsp:txBody>
      <dsp:txXfrm>
        <a:off x="5564582" y="649409"/>
        <a:ext cx="3962083" cy="24600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45A7F3-4C50-4C04-BBC8-7909C059E63B}">
      <dsp:nvSpPr>
        <dsp:cNvPr id="0" name=""/>
        <dsp:cNvSpPr/>
      </dsp:nvSpPr>
      <dsp:spPr>
        <a:xfrm>
          <a:off x="576451" y="484692"/>
          <a:ext cx="1246770" cy="12467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A24B08-A3C6-4777-84D6-A2A0E4ED16D6}">
      <dsp:nvSpPr>
        <dsp:cNvPr id="0" name=""/>
        <dsp:cNvSpPr/>
      </dsp:nvSpPr>
      <dsp:spPr>
        <a:xfrm>
          <a:off x="842156" y="750397"/>
          <a:ext cx="715360" cy="7153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3DEBE-7820-40A5-9D9C-7C6E82D3E31B}">
      <dsp:nvSpPr>
        <dsp:cNvPr id="0" name=""/>
        <dsp:cNvSpPr/>
      </dsp:nvSpPr>
      <dsp:spPr>
        <a:xfrm>
          <a:off x="177893" y="2119801"/>
          <a:ext cx="204388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What is a team ?</a:t>
          </a:r>
          <a:endParaRPr lang="en-US" sz="1300" kern="1200"/>
        </a:p>
      </dsp:txBody>
      <dsp:txXfrm>
        <a:off x="177893" y="2119801"/>
        <a:ext cx="2043886" cy="720000"/>
      </dsp:txXfrm>
    </dsp:sp>
    <dsp:sp modelId="{E63560CC-7E3E-46C5-A5FF-CA3814399ACF}">
      <dsp:nvSpPr>
        <dsp:cNvPr id="0" name=""/>
        <dsp:cNvSpPr/>
      </dsp:nvSpPr>
      <dsp:spPr>
        <a:xfrm>
          <a:off x="2978018" y="484692"/>
          <a:ext cx="1246770" cy="124677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F6A2A0-7AAB-43A9-89C6-CC1FD8C04B99}">
      <dsp:nvSpPr>
        <dsp:cNvPr id="0" name=""/>
        <dsp:cNvSpPr/>
      </dsp:nvSpPr>
      <dsp:spPr>
        <a:xfrm>
          <a:off x="3243723" y="750397"/>
          <a:ext cx="715360" cy="7153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5E4344-1CB4-44E8-9FDD-F8CFCF5F7872}">
      <dsp:nvSpPr>
        <dsp:cNvPr id="0" name=""/>
        <dsp:cNvSpPr/>
      </dsp:nvSpPr>
      <dsp:spPr>
        <a:xfrm>
          <a:off x="2579460" y="2119801"/>
          <a:ext cx="204388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A group of individuals all working for a purpose</a:t>
          </a:r>
          <a:endParaRPr lang="en-US" sz="1300" kern="1200"/>
        </a:p>
      </dsp:txBody>
      <dsp:txXfrm>
        <a:off x="2579460" y="2119801"/>
        <a:ext cx="2043886" cy="720000"/>
      </dsp:txXfrm>
    </dsp:sp>
    <dsp:sp modelId="{748C6D43-AA79-42C2-AB43-41BEE9DD1219}">
      <dsp:nvSpPr>
        <dsp:cNvPr id="0" name=""/>
        <dsp:cNvSpPr/>
      </dsp:nvSpPr>
      <dsp:spPr>
        <a:xfrm>
          <a:off x="5379585" y="484692"/>
          <a:ext cx="1246770" cy="12467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E2D0D5-AA40-415D-AD2B-42CDC5C976E1}">
      <dsp:nvSpPr>
        <dsp:cNvPr id="0" name=""/>
        <dsp:cNvSpPr/>
      </dsp:nvSpPr>
      <dsp:spPr>
        <a:xfrm>
          <a:off x="5645290" y="750397"/>
          <a:ext cx="715360" cy="7153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BD0F2-D20E-4CE2-B0EA-9F210D07548D}">
      <dsp:nvSpPr>
        <dsp:cNvPr id="0" name=""/>
        <dsp:cNvSpPr/>
      </dsp:nvSpPr>
      <dsp:spPr>
        <a:xfrm>
          <a:off x="4981027" y="2119801"/>
          <a:ext cx="204388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All have common goals</a:t>
          </a:r>
          <a:endParaRPr lang="en-US" sz="1300" kern="1200"/>
        </a:p>
      </dsp:txBody>
      <dsp:txXfrm>
        <a:off x="4981027" y="2119801"/>
        <a:ext cx="2043886" cy="720000"/>
      </dsp:txXfrm>
    </dsp:sp>
    <dsp:sp modelId="{D850545B-343E-4B71-8E6C-06611AF8F3E6}">
      <dsp:nvSpPr>
        <dsp:cNvPr id="0" name=""/>
        <dsp:cNvSpPr/>
      </dsp:nvSpPr>
      <dsp:spPr>
        <a:xfrm>
          <a:off x="7781152" y="484692"/>
          <a:ext cx="1246770" cy="124677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186753-79D9-4822-B4E7-1AFFF4D595EE}">
      <dsp:nvSpPr>
        <dsp:cNvPr id="0" name=""/>
        <dsp:cNvSpPr/>
      </dsp:nvSpPr>
      <dsp:spPr>
        <a:xfrm>
          <a:off x="8046857" y="750397"/>
          <a:ext cx="715360" cy="7153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90588-6A72-4944-95C5-C373D1B243DA}">
      <dsp:nvSpPr>
        <dsp:cNvPr id="0" name=""/>
        <dsp:cNvSpPr/>
      </dsp:nvSpPr>
      <dsp:spPr>
        <a:xfrm>
          <a:off x="7382594" y="2119801"/>
          <a:ext cx="204388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Common objectives</a:t>
          </a:r>
          <a:endParaRPr lang="en-US" sz="1300" kern="1200"/>
        </a:p>
      </dsp:txBody>
      <dsp:txXfrm>
        <a:off x="7382594" y="2119801"/>
        <a:ext cx="2043886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BB2BDF-F2B2-4FBA-A2B3-4DD2C54C9D8C}">
      <dsp:nvSpPr>
        <dsp:cNvPr id="0" name=""/>
        <dsp:cNvSpPr/>
      </dsp:nvSpPr>
      <dsp:spPr>
        <a:xfrm>
          <a:off x="638174" y="0"/>
          <a:ext cx="4637088" cy="463708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7FA8467-D537-49AF-A7A1-A967DFBA8DB0}">
      <dsp:nvSpPr>
        <dsp:cNvPr id="0" name=""/>
        <dsp:cNvSpPr/>
      </dsp:nvSpPr>
      <dsp:spPr>
        <a:xfrm>
          <a:off x="1078697" y="440523"/>
          <a:ext cx="1808464" cy="180846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Clear expectations</a:t>
          </a:r>
          <a:endParaRPr lang="en-US" sz="1700" kern="1200"/>
        </a:p>
      </dsp:txBody>
      <dsp:txXfrm>
        <a:off x="1166979" y="528805"/>
        <a:ext cx="1631900" cy="1631900"/>
      </dsp:txXfrm>
    </dsp:sp>
    <dsp:sp modelId="{F47E63DB-BACF-42D7-94BB-2A920C162B4C}">
      <dsp:nvSpPr>
        <dsp:cNvPr id="0" name=""/>
        <dsp:cNvSpPr/>
      </dsp:nvSpPr>
      <dsp:spPr>
        <a:xfrm>
          <a:off x="3026274" y="440523"/>
          <a:ext cx="1808464" cy="180846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Everyone has clarity</a:t>
          </a:r>
          <a:endParaRPr lang="en-US" sz="1700" kern="1200"/>
        </a:p>
      </dsp:txBody>
      <dsp:txXfrm>
        <a:off x="3114556" y="528805"/>
        <a:ext cx="1631900" cy="1631900"/>
      </dsp:txXfrm>
    </dsp:sp>
    <dsp:sp modelId="{9E430092-2887-4FA4-8628-28CEDE50ACCF}">
      <dsp:nvSpPr>
        <dsp:cNvPr id="0" name=""/>
        <dsp:cNvSpPr/>
      </dsp:nvSpPr>
      <dsp:spPr>
        <a:xfrm>
          <a:off x="1078697" y="2388100"/>
          <a:ext cx="1808464" cy="180846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 clear understanding of everyone's role</a:t>
          </a:r>
          <a:endParaRPr lang="en-US" sz="1700" kern="1200"/>
        </a:p>
      </dsp:txBody>
      <dsp:txXfrm>
        <a:off x="1166979" y="2476382"/>
        <a:ext cx="1631900" cy="1631900"/>
      </dsp:txXfrm>
    </dsp:sp>
    <dsp:sp modelId="{5B6FC79A-66F9-4184-AB67-5A2F2C806A2D}">
      <dsp:nvSpPr>
        <dsp:cNvPr id="0" name=""/>
        <dsp:cNvSpPr/>
      </dsp:nvSpPr>
      <dsp:spPr>
        <a:xfrm>
          <a:off x="3026274" y="2388100"/>
          <a:ext cx="1808464" cy="180846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5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The leader must have ability to give clear instructions to the rest of the team</a:t>
          </a:r>
          <a:endParaRPr lang="en-US" sz="1700" kern="1200"/>
        </a:p>
      </dsp:txBody>
      <dsp:txXfrm>
        <a:off x="3114556" y="2476382"/>
        <a:ext cx="1631900" cy="16319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2096B5-A8E3-4CFB-8112-B56C0508A830}">
      <dsp:nvSpPr>
        <dsp:cNvPr id="0" name=""/>
        <dsp:cNvSpPr/>
      </dsp:nvSpPr>
      <dsp:spPr>
        <a:xfrm>
          <a:off x="368163" y="1087"/>
          <a:ext cx="1066904" cy="1066904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CAF50-5366-48E4-9388-D78BD856FD92}">
      <dsp:nvSpPr>
        <dsp:cNvPr id="0" name=""/>
        <dsp:cNvSpPr/>
      </dsp:nvSpPr>
      <dsp:spPr>
        <a:xfrm>
          <a:off x="595536" y="228460"/>
          <a:ext cx="612158" cy="6121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2DC983-93B1-42C5-9FA1-F46297AD438B}">
      <dsp:nvSpPr>
        <dsp:cNvPr id="0" name=""/>
        <dsp:cNvSpPr/>
      </dsp:nvSpPr>
      <dsp:spPr>
        <a:xfrm>
          <a:off x="27104" y="1400306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Work method</a:t>
          </a:r>
          <a:endParaRPr lang="en-US" sz="1700" kern="1200"/>
        </a:p>
      </dsp:txBody>
      <dsp:txXfrm>
        <a:off x="27104" y="1400306"/>
        <a:ext cx="1749023" cy="699609"/>
      </dsp:txXfrm>
    </dsp:sp>
    <dsp:sp modelId="{32C59CE9-91E6-4BF0-B255-48035C2D621F}">
      <dsp:nvSpPr>
        <dsp:cNvPr id="0" name=""/>
        <dsp:cNvSpPr/>
      </dsp:nvSpPr>
      <dsp:spPr>
        <a:xfrm>
          <a:off x="2423266" y="1087"/>
          <a:ext cx="1066904" cy="1066904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5E550-F382-4235-8529-AA0B3CAEA9F5}">
      <dsp:nvSpPr>
        <dsp:cNvPr id="0" name=""/>
        <dsp:cNvSpPr/>
      </dsp:nvSpPr>
      <dsp:spPr>
        <a:xfrm>
          <a:off x="2650639" y="228460"/>
          <a:ext cx="612158" cy="6121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9190FE-A1F8-44EA-837E-1721567554E8}">
      <dsp:nvSpPr>
        <dsp:cNvPr id="0" name=""/>
        <dsp:cNvSpPr/>
      </dsp:nvSpPr>
      <dsp:spPr>
        <a:xfrm>
          <a:off x="2082206" y="1400306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Resources</a:t>
          </a:r>
          <a:endParaRPr lang="en-US" sz="1700" kern="1200"/>
        </a:p>
      </dsp:txBody>
      <dsp:txXfrm>
        <a:off x="2082206" y="1400306"/>
        <a:ext cx="1749023" cy="699609"/>
      </dsp:txXfrm>
    </dsp:sp>
    <dsp:sp modelId="{5292FCA7-E193-4331-A79F-4713343487E9}">
      <dsp:nvSpPr>
        <dsp:cNvPr id="0" name=""/>
        <dsp:cNvSpPr/>
      </dsp:nvSpPr>
      <dsp:spPr>
        <a:xfrm>
          <a:off x="4478368" y="1087"/>
          <a:ext cx="1066904" cy="1066904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212C83-8DE6-4BD2-A8B1-50A88DDB4232}">
      <dsp:nvSpPr>
        <dsp:cNvPr id="0" name=""/>
        <dsp:cNvSpPr/>
      </dsp:nvSpPr>
      <dsp:spPr>
        <a:xfrm>
          <a:off x="4705741" y="228460"/>
          <a:ext cx="612158" cy="6121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8F223B-0F32-4AF5-AA2D-18EE050375EE}">
      <dsp:nvSpPr>
        <dsp:cNvPr id="0" name=""/>
        <dsp:cNvSpPr/>
      </dsp:nvSpPr>
      <dsp:spPr>
        <a:xfrm>
          <a:off x="4137309" y="1400306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Time frames</a:t>
          </a:r>
          <a:endParaRPr lang="en-US" sz="1700" kern="1200"/>
        </a:p>
      </dsp:txBody>
      <dsp:txXfrm>
        <a:off x="4137309" y="1400306"/>
        <a:ext cx="1749023" cy="699609"/>
      </dsp:txXfrm>
    </dsp:sp>
    <dsp:sp modelId="{672BB06A-8D0E-4E03-ADED-3882061B62EB}">
      <dsp:nvSpPr>
        <dsp:cNvPr id="0" name=""/>
        <dsp:cNvSpPr/>
      </dsp:nvSpPr>
      <dsp:spPr>
        <a:xfrm>
          <a:off x="1395715" y="2537171"/>
          <a:ext cx="1066904" cy="1066904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3E05DF-4CA3-4793-9AA2-BC9F464B2594}">
      <dsp:nvSpPr>
        <dsp:cNvPr id="0" name=""/>
        <dsp:cNvSpPr/>
      </dsp:nvSpPr>
      <dsp:spPr>
        <a:xfrm>
          <a:off x="1623088" y="2764544"/>
          <a:ext cx="612158" cy="6121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904D6-B9E9-41E1-BA0E-DE31C823CA26}">
      <dsp:nvSpPr>
        <dsp:cNvPr id="0" name=""/>
        <dsp:cNvSpPr/>
      </dsp:nvSpPr>
      <dsp:spPr>
        <a:xfrm>
          <a:off x="1054655" y="3936390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Work responsibilities</a:t>
          </a:r>
          <a:endParaRPr lang="en-US" sz="1700" kern="1200"/>
        </a:p>
      </dsp:txBody>
      <dsp:txXfrm>
        <a:off x="1054655" y="3936390"/>
        <a:ext cx="1749023" cy="699609"/>
      </dsp:txXfrm>
    </dsp:sp>
    <dsp:sp modelId="{6FBD3065-6421-4D7C-9C04-47C3E596217D}">
      <dsp:nvSpPr>
        <dsp:cNvPr id="0" name=""/>
        <dsp:cNvSpPr/>
      </dsp:nvSpPr>
      <dsp:spPr>
        <a:xfrm>
          <a:off x="3450817" y="2537171"/>
          <a:ext cx="1066904" cy="1066904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BDE42-7749-4FB3-AF8B-41612C1F2D75}">
      <dsp:nvSpPr>
        <dsp:cNvPr id="0" name=""/>
        <dsp:cNvSpPr/>
      </dsp:nvSpPr>
      <dsp:spPr>
        <a:xfrm>
          <a:off x="3678190" y="2764544"/>
          <a:ext cx="612158" cy="61215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65D05-5084-40F0-8CF4-565757014898}">
      <dsp:nvSpPr>
        <dsp:cNvPr id="0" name=""/>
        <dsp:cNvSpPr/>
      </dsp:nvSpPr>
      <dsp:spPr>
        <a:xfrm>
          <a:off x="3109758" y="3936390"/>
          <a:ext cx="1749023" cy="699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Work priorities</a:t>
          </a:r>
          <a:endParaRPr lang="en-US" sz="1700" kern="1200"/>
        </a:p>
      </dsp:txBody>
      <dsp:txXfrm>
        <a:off x="3109758" y="3936390"/>
        <a:ext cx="1749023" cy="6996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DD4EE-2EB0-425E-B5D3-45642AB5EC42}">
      <dsp:nvSpPr>
        <dsp:cNvPr id="0" name=""/>
        <dsp:cNvSpPr/>
      </dsp:nvSpPr>
      <dsp:spPr>
        <a:xfrm>
          <a:off x="2298" y="539802"/>
          <a:ext cx="1823852" cy="10943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Arial"/>
              <a:cs typeface="Arial"/>
            </a:rPr>
            <a:t>Clear sense of direction.</a:t>
          </a:r>
          <a:r>
            <a:rPr lang="en-GB" sz="1100" kern="1200">
              <a:latin typeface="Arial"/>
              <a:cs typeface="Arial"/>
            </a:rPr>
            <a:t> All team members need to have a shared purpose</a:t>
          </a:r>
          <a:endParaRPr lang="en-US" sz="1100" kern="1200">
            <a:latin typeface="Arial"/>
            <a:cs typeface="Arial"/>
          </a:endParaRPr>
        </a:p>
      </dsp:txBody>
      <dsp:txXfrm>
        <a:off x="2298" y="539802"/>
        <a:ext cx="1823852" cy="1094311"/>
      </dsp:txXfrm>
    </dsp:sp>
    <dsp:sp modelId="{F4F4D173-AFB3-4235-99BE-542C96A8A241}">
      <dsp:nvSpPr>
        <dsp:cNvPr id="0" name=""/>
        <dsp:cNvSpPr/>
      </dsp:nvSpPr>
      <dsp:spPr>
        <a:xfrm>
          <a:off x="2008536" y="539802"/>
          <a:ext cx="1823852" cy="10943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Talented </a:t>
          </a:r>
          <a:r>
            <a:rPr lang="en-GB" sz="1100" kern="1200" err="1">
              <a:latin typeface="Arial"/>
              <a:cs typeface="Arial"/>
            </a:rPr>
            <a:t>members.Its</a:t>
          </a:r>
          <a:r>
            <a:rPr lang="en-GB" sz="1100" kern="1200">
              <a:latin typeface="Arial"/>
              <a:cs typeface="Arial"/>
            </a:rPr>
            <a:t> essential that at least one member has the vision of what needs to be accomplished.</a:t>
          </a:r>
          <a:endParaRPr lang="en-US" sz="1100" kern="1200">
            <a:latin typeface="Arial"/>
            <a:cs typeface="Arial"/>
          </a:endParaRPr>
        </a:p>
      </dsp:txBody>
      <dsp:txXfrm>
        <a:off x="2008536" y="539802"/>
        <a:ext cx="1823852" cy="1094311"/>
      </dsp:txXfrm>
    </dsp:sp>
    <dsp:sp modelId="{1013879C-2EC7-45ED-B13A-420A27F22F2E}">
      <dsp:nvSpPr>
        <dsp:cNvPr id="0" name=""/>
        <dsp:cNvSpPr/>
      </dsp:nvSpPr>
      <dsp:spPr>
        <a:xfrm>
          <a:off x="4014774" y="539802"/>
          <a:ext cx="1823852" cy="10943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Clear &amp; enticing responsibilities. Every one should know their roles and who to report to</a:t>
          </a:r>
          <a:r>
            <a:rPr lang="en-GB" sz="1100" b="1" kern="1200">
              <a:latin typeface="Arial"/>
              <a:cs typeface="Arial"/>
            </a:rPr>
            <a:t>.</a:t>
          </a:r>
          <a:endParaRPr lang="en-US" sz="1100" kern="1200">
            <a:latin typeface="Arial"/>
            <a:cs typeface="Arial"/>
          </a:endParaRPr>
        </a:p>
      </dsp:txBody>
      <dsp:txXfrm>
        <a:off x="4014774" y="539802"/>
        <a:ext cx="1823852" cy="1094311"/>
      </dsp:txXfrm>
    </dsp:sp>
    <dsp:sp modelId="{FFAD3A1D-E02B-4C03-8EF2-8E5A0B7990E4}">
      <dsp:nvSpPr>
        <dsp:cNvPr id="0" name=""/>
        <dsp:cNvSpPr/>
      </dsp:nvSpPr>
      <dsp:spPr>
        <a:xfrm>
          <a:off x="6021012" y="539802"/>
          <a:ext cx="1823852" cy="10943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Reasonable &amp; efficient operating procedures. Systems need to be in place to operate the organisation.</a:t>
          </a:r>
          <a:endParaRPr lang="en-US" sz="1100" kern="1200">
            <a:latin typeface="Arial"/>
            <a:cs typeface="Arial"/>
          </a:endParaRPr>
        </a:p>
      </dsp:txBody>
      <dsp:txXfrm>
        <a:off x="6021012" y="539802"/>
        <a:ext cx="1823852" cy="1094311"/>
      </dsp:txXfrm>
    </dsp:sp>
    <dsp:sp modelId="{1F2250E6-A551-414E-82EC-D2016B443888}">
      <dsp:nvSpPr>
        <dsp:cNvPr id="0" name=""/>
        <dsp:cNvSpPr/>
      </dsp:nvSpPr>
      <dsp:spPr>
        <a:xfrm>
          <a:off x="1005417" y="1816499"/>
          <a:ext cx="1823852" cy="109431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Constructive interpersonal relationships. Systems need to be in place to provide support to individuals and handle conflicts.</a:t>
          </a:r>
        </a:p>
      </dsp:txBody>
      <dsp:txXfrm>
        <a:off x="1005417" y="1816499"/>
        <a:ext cx="1823852" cy="1094311"/>
      </dsp:txXfrm>
    </dsp:sp>
    <dsp:sp modelId="{7A7D5BA0-812A-497C-9018-7EDF497C3D1A}">
      <dsp:nvSpPr>
        <dsp:cNvPr id="0" name=""/>
        <dsp:cNvSpPr/>
      </dsp:nvSpPr>
      <dsp:spPr>
        <a:xfrm>
          <a:off x="3011655" y="1816499"/>
          <a:ext cx="1823852" cy="10943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Active reinforcement systems. Procedures need to be in place to handle accountability and rewards</a:t>
          </a:r>
        </a:p>
      </dsp:txBody>
      <dsp:txXfrm>
        <a:off x="3011655" y="1816499"/>
        <a:ext cx="1823852" cy="1094311"/>
      </dsp:txXfrm>
    </dsp:sp>
    <dsp:sp modelId="{75C933E4-BADD-4F08-B94B-92244A37D1EB}">
      <dsp:nvSpPr>
        <dsp:cNvPr id="0" name=""/>
        <dsp:cNvSpPr/>
      </dsp:nvSpPr>
      <dsp:spPr>
        <a:xfrm>
          <a:off x="5017893" y="1816499"/>
          <a:ext cx="1823852" cy="10943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rial"/>
              <a:cs typeface="Arial"/>
            </a:rPr>
            <a:t>Constructive external relationships. Good diplomatic relationships with external members.</a:t>
          </a:r>
          <a:endParaRPr lang="en-US" sz="1100" kern="1200">
            <a:latin typeface="Arial"/>
            <a:cs typeface="Arial"/>
          </a:endParaRPr>
        </a:p>
      </dsp:txBody>
      <dsp:txXfrm>
        <a:off x="5017893" y="1816499"/>
        <a:ext cx="1823852" cy="109431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3E94B-D11D-4BB2-BD60-893D0F51815A}">
      <dsp:nvSpPr>
        <dsp:cNvPr id="0" name=""/>
        <dsp:cNvSpPr/>
      </dsp:nvSpPr>
      <dsp:spPr>
        <a:xfrm>
          <a:off x="2983" y="178527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Talk with the individual </a:t>
          </a:r>
          <a:endParaRPr lang="en-US" sz="2000" kern="1200"/>
        </a:p>
      </dsp:txBody>
      <dsp:txXfrm>
        <a:off x="2983" y="178527"/>
        <a:ext cx="1800820" cy="1080492"/>
      </dsp:txXfrm>
    </dsp:sp>
    <dsp:sp modelId="{34A0F7BF-40C0-4945-BC86-69CBED250B16}">
      <dsp:nvSpPr>
        <dsp:cNvPr id="0" name=""/>
        <dsp:cNvSpPr/>
      </dsp:nvSpPr>
      <dsp:spPr>
        <a:xfrm flipH="1">
          <a:off x="1983885" y="178527"/>
          <a:ext cx="1674798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Focus on behaviour and event, not on personalities</a:t>
          </a:r>
          <a:endParaRPr lang="en-US" sz="2000" kern="1200"/>
        </a:p>
      </dsp:txBody>
      <dsp:txXfrm>
        <a:off x="1983885" y="178527"/>
        <a:ext cx="1674798" cy="1080492"/>
      </dsp:txXfrm>
    </dsp:sp>
    <dsp:sp modelId="{E514C179-E584-4212-BEF1-A1B5D1D24228}">
      <dsp:nvSpPr>
        <dsp:cNvPr id="0" name=""/>
        <dsp:cNvSpPr/>
      </dsp:nvSpPr>
      <dsp:spPr>
        <a:xfrm>
          <a:off x="3901831" y="235134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Listen carefully</a:t>
          </a:r>
          <a:endParaRPr lang="en-US" sz="2000" kern="1200"/>
        </a:p>
      </dsp:txBody>
      <dsp:txXfrm>
        <a:off x="3901831" y="235134"/>
        <a:ext cx="1800820" cy="1080492"/>
      </dsp:txXfrm>
    </dsp:sp>
    <dsp:sp modelId="{FF04D399-BB8A-4384-BABD-317975E0F8D9}">
      <dsp:nvSpPr>
        <dsp:cNvPr id="0" name=""/>
        <dsp:cNvSpPr/>
      </dsp:nvSpPr>
      <dsp:spPr>
        <a:xfrm>
          <a:off x="5819668" y="178527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Identify point of agreements and disagreement</a:t>
          </a:r>
          <a:endParaRPr lang="en-US" sz="2000" kern="1200"/>
        </a:p>
      </dsp:txBody>
      <dsp:txXfrm>
        <a:off x="5819668" y="178527"/>
        <a:ext cx="1800820" cy="1080492"/>
      </dsp:txXfrm>
    </dsp:sp>
    <dsp:sp modelId="{D6A79592-5719-4C0C-8AD4-8C950A43EFE7}">
      <dsp:nvSpPr>
        <dsp:cNvPr id="0" name=""/>
        <dsp:cNvSpPr/>
      </dsp:nvSpPr>
      <dsp:spPr>
        <a:xfrm>
          <a:off x="7800571" y="178527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Priorize</a:t>
          </a:r>
          <a:r>
            <a:rPr lang="en-GB" sz="2000" kern="1200"/>
            <a:t> the areas of conflict</a:t>
          </a:r>
          <a:endParaRPr lang="en-US" sz="2000" kern="1200"/>
        </a:p>
      </dsp:txBody>
      <dsp:txXfrm>
        <a:off x="7800571" y="178527"/>
        <a:ext cx="1800820" cy="1080492"/>
      </dsp:txXfrm>
    </dsp:sp>
    <dsp:sp modelId="{70E8321C-2F21-42FE-B6CE-C4908666ACFC}">
      <dsp:nvSpPr>
        <dsp:cNvPr id="0" name=""/>
        <dsp:cNvSpPr/>
      </dsp:nvSpPr>
      <dsp:spPr>
        <a:xfrm>
          <a:off x="174727" y="1752288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Develop a plan to work on each conflict</a:t>
          </a:r>
          <a:endParaRPr lang="en-US" sz="2000" kern="1200"/>
        </a:p>
      </dsp:txBody>
      <dsp:txXfrm>
        <a:off x="174727" y="1752288"/>
        <a:ext cx="1800820" cy="1080492"/>
      </dsp:txXfrm>
    </dsp:sp>
    <dsp:sp modelId="{A17347E2-E7A7-4552-8016-DAEFEFDC2304}">
      <dsp:nvSpPr>
        <dsp:cNvPr id="0" name=""/>
        <dsp:cNvSpPr/>
      </dsp:nvSpPr>
      <dsp:spPr>
        <a:xfrm>
          <a:off x="2155629" y="1752288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Follow through on the plan </a:t>
          </a:r>
          <a:endParaRPr lang="en-US" sz="2000" kern="1200"/>
        </a:p>
      </dsp:txBody>
      <dsp:txXfrm>
        <a:off x="2155629" y="1752288"/>
        <a:ext cx="1800820" cy="1080492"/>
      </dsp:txXfrm>
    </dsp:sp>
    <dsp:sp modelId="{9637CE3B-79A0-4B88-8C2A-DAEB559DE5D5}">
      <dsp:nvSpPr>
        <dsp:cNvPr id="0" name=""/>
        <dsp:cNvSpPr/>
      </dsp:nvSpPr>
      <dsp:spPr>
        <a:xfrm>
          <a:off x="4206872" y="1836696"/>
          <a:ext cx="1800820" cy="1080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Build on your success </a:t>
          </a:r>
          <a:endParaRPr lang="en-US" sz="2000" kern="1200"/>
        </a:p>
      </dsp:txBody>
      <dsp:txXfrm>
        <a:off x="4206872" y="1836696"/>
        <a:ext cx="1800820" cy="1080492"/>
      </dsp:txXfrm>
    </dsp:sp>
    <dsp:sp modelId="{8FB4BD6B-CE1B-4780-9C7A-930BADB51F41}">
      <dsp:nvSpPr>
        <dsp:cNvPr id="0" name=""/>
        <dsp:cNvSpPr/>
      </dsp:nvSpPr>
      <dsp:spPr>
        <a:xfrm>
          <a:off x="6292162" y="1495373"/>
          <a:ext cx="3312212" cy="170686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best approach that was used in the group was carefully listen , we all know what we want to achieved and we just went for.</a:t>
          </a:r>
          <a:endParaRPr lang="en-US" sz="2000" kern="1200"/>
        </a:p>
      </dsp:txBody>
      <dsp:txXfrm>
        <a:off x="6292162" y="1495373"/>
        <a:ext cx="3312212" cy="1706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77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48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1471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637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823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2979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51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887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278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370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22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724A8-CE37-4E74-8783-27451F589C33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71933A8-B8E4-4487-8961-DDC6C3E067F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729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campusontario.pressbooks.pub/commbusprofcdn/chapter/group-life-cycles-and-member-role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2012books.lardbucket.org/books/an-introduction-to-organizational-behavior-v1.1/s13-04-management-of-teams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Yngwie_Malmsteen_performing_i_G%C3%A4vle,_Sweden,_July_7th_2012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hyperlink" Target="https://creativecommons.org/licenses/by/3.0/" TargetMode="External"/><Relationship Id="rId7" Type="http://schemas.openxmlformats.org/officeDocument/2006/relationships/diagramColors" Target="../diagrams/colors4.xml"/><Relationship Id="rId2" Type="http://schemas.openxmlformats.org/officeDocument/2006/relationships/hyperlink" Target="http://blogs.salford.ac.uk/business-school/partnership-management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/3.0/" TargetMode="External"/><Relationship Id="rId3" Type="http://schemas.openxmlformats.org/officeDocument/2006/relationships/hyperlink" Target="https://creativecommons.org/licenses/by-sa/3.0/" TargetMode="External"/><Relationship Id="rId7" Type="http://schemas.openxmlformats.org/officeDocument/2006/relationships/hyperlink" Target="http://svprojectmanagement.com/conflict-resolution-climate-change-style" TargetMode="External"/><Relationship Id="rId2" Type="http://schemas.openxmlformats.org/officeDocument/2006/relationships/hyperlink" Target="http://commons.wikimedia.org/wiki/File:Visually_impaired_athletes_competing_in_the_Olympic_Stadium_(9375674645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hyperlink" Target="https://en.wikipedia.org/wiki/Learning_through_play" TargetMode="Externa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DD5965-F489-4FAE-9B7E-ACC8A8A3B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anchor="t">
            <a:normAutofit/>
          </a:bodyPr>
          <a:lstStyle/>
          <a:p>
            <a:r>
              <a:rPr lang="en-GB"/>
              <a:t>MSCR CONSULTATION SERVICES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8914C35-E052-491B-A07F-863892AD74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488841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57275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A6866-B642-4E5D-93E3-46A52BA63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B8816-8F23-4064-BD34-4204E332CB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/>
              <a:t>MCSR was asked to do a presentation on how to manage team working to a group of managers.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In order to introduce effective team working we need to consider:</a:t>
            </a:r>
          </a:p>
          <a:p>
            <a:pPr marL="0" indent="0">
              <a:buNone/>
            </a:pPr>
            <a:r>
              <a:rPr lang="en-GB"/>
              <a:t>Benefits of team working</a:t>
            </a:r>
          </a:p>
          <a:p>
            <a:pPr marL="0" indent="0">
              <a:buNone/>
            </a:pPr>
            <a:r>
              <a:rPr lang="en-GB"/>
              <a:t>Stages of team development</a:t>
            </a:r>
          </a:p>
          <a:p>
            <a:pPr marL="0" indent="0">
              <a:buNone/>
            </a:pPr>
            <a:r>
              <a:rPr lang="en-GB"/>
              <a:t>Team roles</a:t>
            </a:r>
          </a:p>
          <a:p>
            <a:pPr marL="0" indent="0">
              <a:buNone/>
            </a:pPr>
            <a:r>
              <a:rPr lang="en-GB"/>
              <a:t>Successful team development</a:t>
            </a:r>
          </a:p>
          <a:p>
            <a:pPr marL="0" indent="0">
              <a:buNone/>
            </a:pPr>
            <a:r>
              <a:rPr lang="en-GB"/>
              <a:t>Managing conflict</a:t>
            </a:r>
          </a:p>
        </p:txBody>
      </p:sp>
    </p:spTree>
    <p:extLst>
      <p:ext uri="{BB962C8B-B14F-4D97-AF65-F5344CB8AC3E}">
        <p14:creationId xmlns:p14="http://schemas.microsoft.com/office/powerpoint/2010/main" val="383568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0146A-E694-4862-BDBF-1F881C8AA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Benefits of team working.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C592C-A02D-4109-B11F-D3D0AB58D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Working in a team help to gain new skills that can be used later for your career.</a:t>
            </a:r>
          </a:p>
          <a:p>
            <a:r>
              <a:rPr lang="en-GB"/>
              <a:t>It helps to build trust within the employee and will provides feelings of safety that allows ideas to emerge.</a:t>
            </a:r>
          </a:p>
          <a:p>
            <a:r>
              <a:rPr lang="en-GB"/>
              <a:t>It boosts productivity</a:t>
            </a:r>
          </a:p>
          <a:p>
            <a:r>
              <a:rPr lang="en-GB"/>
              <a:t>It helps to improve services</a:t>
            </a:r>
          </a:p>
          <a:p>
            <a:r>
              <a:rPr lang="en-GB"/>
              <a:t>It improves morale </a:t>
            </a:r>
          </a:p>
          <a:p>
            <a:r>
              <a:rPr lang="en-GB"/>
              <a:t>It helps to improve your service</a:t>
            </a:r>
          </a:p>
        </p:txBody>
      </p:sp>
    </p:spTree>
    <p:extLst>
      <p:ext uri="{BB962C8B-B14F-4D97-AF65-F5344CB8AC3E}">
        <p14:creationId xmlns:p14="http://schemas.microsoft.com/office/powerpoint/2010/main" val="3571052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D6CFE82-8367-4764-84CD-2B067F6E8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GB"/>
              <a:t>Stages of group development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6A23B-429C-4178-94CA-FD679D9F1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GB"/>
              <a:t>Forming</a:t>
            </a:r>
          </a:p>
          <a:p>
            <a:r>
              <a:rPr lang="en-GB"/>
              <a:t>First stage is forming, group members taking time to get acquainted</a:t>
            </a:r>
          </a:p>
          <a:p>
            <a:r>
              <a:rPr lang="en-GB"/>
              <a:t>Will they fit in well with the group</a:t>
            </a:r>
          </a:p>
          <a:p>
            <a:r>
              <a:rPr lang="en-GB"/>
              <a:t>A group member should be chosen to lead</a:t>
            </a:r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4720101E-7DB0-406E-88A4-FD6DCF9BE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4251" y="805583"/>
            <a:ext cx="4660762" cy="46607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071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88ADA7-2420-41A8-BE7F-C7E5218E1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Tuckman’s model 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A232CD-7024-4662-AD29-72D3BAF21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40945" y="1116345"/>
            <a:ext cx="4037777" cy="38661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88C09F3-93F0-43B1-A7CB-CAD439F26453}"/>
              </a:ext>
            </a:extLst>
          </p:cNvPr>
          <p:cNvSpPr txBox="1"/>
          <p:nvPr/>
        </p:nvSpPr>
        <p:spPr>
          <a:xfrm>
            <a:off x="7357866" y="4782462"/>
            <a:ext cx="242085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ecampusontario.pressbooks.pub/commbusprofcdn/chapter/group-life-cycles-and-member-role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0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DFCB6-23A8-4A0A-9FFB-94104278E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/>
              <a:t>Storming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D1B0A8-BF4D-4982-B194-6C22DCE3A2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2039829"/>
              </p:ext>
            </p:extLst>
          </p:nvPr>
        </p:nvGraphicFramePr>
        <p:xfrm>
          <a:off x="1450975" y="2340435"/>
          <a:ext cx="9604375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4908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72D8945-A355-49B1-A6B2-958CF969A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GB"/>
              <a:t>NORMING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FDA9-EFB3-4D71-9BAF-BE91C2A4A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GB"/>
              <a:t>The third stage Norming is after the conflicts issues are resolved the group focuses on the goal of the project</a:t>
            </a:r>
          </a:p>
          <a:p>
            <a:r>
              <a:rPr lang="en-GB"/>
              <a:t>Also leaders are chosen to head the project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67480F-41A1-4843-A4D2-D2C6B0047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4411" y="1666433"/>
            <a:ext cx="4960442" cy="293906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A800A2A-A4C8-43D2-A453-A30F079B8A6C}"/>
              </a:ext>
            </a:extLst>
          </p:cNvPr>
          <p:cNvSpPr txBox="1"/>
          <p:nvPr/>
        </p:nvSpPr>
        <p:spPr>
          <a:xfrm>
            <a:off x="8470491" y="4405439"/>
            <a:ext cx="258436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2012books.lardbucket.org/books/an-introduction-to-organizational-behavior-v1.1/s13-04-management-of-team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186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514BC4F-911D-4FFD-A683-95A4A15AF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GB"/>
              <a:t>PERFORMING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7D3AF-85A0-439A-B7E5-E66BF5066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GB"/>
              <a:t>The fourth stage is performing, this is when the group have reached their goals</a:t>
            </a:r>
          </a:p>
          <a:p>
            <a:r>
              <a:rPr lang="en-GB"/>
              <a:t>The groups have overcome any frictions between themselves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7EFF12-427D-4C65-A393-9DBDCA985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6826846" y="805583"/>
            <a:ext cx="3495571" cy="46607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109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893B0-0C0A-4FC7-AD14-689E9FA6F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/>
              <a:t>Adjourning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BCCC2DF-C133-47C6-AACB-DBE62A3274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9495948"/>
              </p:ext>
            </p:extLst>
          </p:nvPr>
        </p:nvGraphicFramePr>
        <p:xfrm>
          <a:off x="1450975" y="2340435"/>
          <a:ext cx="9604375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273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C00F9-EC6D-41F6-8BA4-78B6C6918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/>
              <a:t>     Team ROLES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B0809A-90E3-429C-9233-54E19DA70559}"/>
              </a:ext>
            </a:extLst>
          </p:cNvPr>
          <p:cNvSpPr txBox="1"/>
          <p:nvPr/>
        </p:nvSpPr>
        <p:spPr>
          <a:xfrm>
            <a:off x="9900988" y="6870700"/>
            <a:ext cx="229101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2" tooltip="http://blogs.salford.ac.uk/business-school/partnership-managemen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3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2E2A57D9-9B70-401F-83DC-4652E1834C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4359830"/>
              </p:ext>
            </p:extLst>
          </p:nvPr>
        </p:nvGraphicFramePr>
        <p:xfrm>
          <a:off x="1450975" y="2340435"/>
          <a:ext cx="9604375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3488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DE35AE-7283-4409-810E-0B0609B78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anchor="t">
            <a:normAutofit/>
          </a:bodyPr>
          <a:lstStyle/>
          <a:p>
            <a:r>
              <a:rPr lang="en-GB"/>
              <a:t>Clarity of the team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6BA859-5FAD-44DD-A5EB-911EC39684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223998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87839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10883D-CB25-4A33-A918-D4B7BBF9E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anchor="t">
            <a:normAutofit/>
          </a:bodyPr>
          <a:lstStyle/>
          <a:p>
            <a:r>
              <a:rPr lang="en-GB"/>
              <a:t>How to implement instructions within the team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175ED7-F8D4-4B30-A388-9ABCA816D5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290999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2589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9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1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EED8C70-71F4-43AE-8943-33B54ED62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GB"/>
              <a:t>Team Roles</a:t>
            </a: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1A2F1-AFD0-4EBC-8A10-2534CF58C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GB"/>
              <a:t>A team is a group of individuals, all working together for a common purpose. </a:t>
            </a:r>
          </a:p>
          <a:p>
            <a:r>
              <a:rPr lang="en-GB"/>
              <a:t>The individuals comprising a team ideally should have common goals, common objectives and more or less think on the same lines. </a:t>
            </a:r>
          </a:p>
        </p:txBody>
      </p:sp>
      <p:pic>
        <p:nvPicPr>
          <p:cNvPr id="7" name="Graphic 6" descr="Users">
            <a:extLst>
              <a:ext uri="{FF2B5EF4-FFF2-40B4-BE49-F238E27FC236}">
                <a16:creationId xmlns:a16="http://schemas.microsoft.com/office/drawing/2014/main" id="{1CF82D78-1CE7-40EA-AA98-C977BBA6B5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4251" y="805583"/>
            <a:ext cx="4660762" cy="4660762"/>
          </a:xfrm>
          <a:prstGeom prst="rect">
            <a:avLst/>
          </a:prstGeom>
        </p:spPr>
      </p:pic>
      <p:pic>
        <p:nvPicPr>
          <p:cNvPr id="25" name="Picture 15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17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334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0760" y="428487"/>
            <a:ext cx="8637073" cy="2541431"/>
          </a:xfrm>
        </p:spPr>
        <p:txBody>
          <a:bodyPr/>
          <a:lstStyle/>
          <a:p>
            <a:r>
              <a:rPr lang="en-US"/>
              <a:t>Successful team development.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573" y="3401808"/>
            <a:ext cx="9643487" cy="1495205"/>
          </a:xfrm>
        </p:spPr>
        <p:txBody>
          <a:bodyPr vert="horz" lIns="91440" tIns="91440" rIns="91440" bIns="91440" rtlCol="0" anchor="t">
            <a:normAutofit/>
          </a:bodyPr>
          <a:lstStyle/>
          <a:p>
            <a:endParaRPr lang="en-GB" sz="1100">
              <a:ea typeface="+mn-lt"/>
              <a:cs typeface="+mn-lt"/>
            </a:endParaRPr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8F9671-B319-4726-990F-DFCE89A7723C}"/>
              </a:ext>
            </a:extLst>
          </p:cNvPr>
          <p:cNvSpPr txBox="1"/>
          <p:nvPr/>
        </p:nvSpPr>
        <p:spPr>
          <a:xfrm>
            <a:off x="1547004" y="3717986"/>
            <a:ext cx="883919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en-US">
                <a:latin typeface="Gill Sans MT"/>
                <a:ea typeface="Segoe UI"/>
                <a:cs typeface="Segoe UI"/>
              </a:rPr>
              <a:t>Teamwork is defined by </a:t>
            </a:r>
            <a:r>
              <a:rPr lang="en-US" err="1">
                <a:latin typeface="Gill Sans MT"/>
                <a:ea typeface="Segoe UI"/>
                <a:cs typeface="Segoe UI"/>
              </a:rPr>
              <a:t>Scarnati</a:t>
            </a:r>
            <a:r>
              <a:rPr lang="en-US">
                <a:latin typeface="Gill Sans MT"/>
                <a:ea typeface="Segoe UI"/>
                <a:cs typeface="Segoe UI"/>
              </a:rPr>
              <a:t> (2001) “as a cooperative process that allows ordinary people to achieve extraordinary results”. ​</a:t>
            </a:r>
          </a:p>
          <a:p>
            <a:pPr rtl="0"/>
            <a:r>
              <a:rPr lang="en-US">
                <a:latin typeface="Gill Sans MT"/>
                <a:ea typeface="Segoe UI"/>
                <a:cs typeface="Segoe UI"/>
              </a:rPr>
              <a:t>​</a:t>
            </a:r>
          </a:p>
          <a:p>
            <a:pPr rtl="0"/>
            <a:r>
              <a:rPr lang="en-US">
                <a:latin typeface="Gill Sans MT"/>
                <a:ea typeface="Segoe UI"/>
                <a:cs typeface="Segoe UI"/>
              </a:rPr>
              <a:t>Harris &amp; Harris (1996) also explain that a team has a common goal or purpose where team members can develop effective, mutual relationships to achieve team goals. Teamwork relies upon individuals working together in a cooperative environment to achieve common team goals through sharing knowledge and skills.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32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6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9" name="Picture 28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0" name="Straight Connector 30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32">
            <a:extLst>
              <a:ext uri="{FF2B5EF4-FFF2-40B4-BE49-F238E27FC236}">
                <a16:creationId xmlns:a16="http://schemas.microsoft.com/office/drawing/2014/main" id="{4977F1E1-2B6F-4BB6-899F-67D8764D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34">
            <a:extLst>
              <a:ext uri="{FF2B5EF4-FFF2-40B4-BE49-F238E27FC236}">
                <a16:creationId xmlns:a16="http://schemas.microsoft.com/office/drawing/2014/main" id="{4F6621CF-F493-40D5-98AE-24A9D3AD4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8" y="0"/>
            <a:ext cx="12194875" cy="4950268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1171EC-2F25-4946-93BC-BB521084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8896" y="643467"/>
            <a:ext cx="5975956" cy="4127545"/>
          </a:xfrm>
        </p:spPr>
        <p:txBody>
          <a:bodyPr vert="horz" lIns="91440" tIns="45720" rIns="91440" bIns="0" rtlCol="0" anchor="ctr">
            <a:normAutofit/>
          </a:bodyPr>
          <a:lstStyle/>
          <a:p>
            <a:r>
              <a:rPr lang="en-US" sz="3000"/>
              <a:t>Gregory Huszczo outlined seven key components for successful team development.</a:t>
            </a:r>
          </a:p>
          <a:p>
            <a:endParaRPr lang="en-US" sz="300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ADEE02A-D296-42EA-88F5-7803F69CE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4950269"/>
            <a:ext cx="12191695" cy="19077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Diagram 9">
            <a:extLst>
              <a:ext uri="{FF2B5EF4-FFF2-40B4-BE49-F238E27FC236}">
                <a16:creationId xmlns:a16="http://schemas.microsoft.com/office/drawing/2014/main" id="{688B2634-3B39-4F1D-921F-2344480C24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5959108"/>
              </p:ext>
            </p:extLst>
          </p:nvPr>
        </p:nvGraphicFramePr>
        <p:xfrm>
          <a:off x="1451581" y="2015732"/>
          <a:ext cx="7847164" cy="3450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89622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5AF9AB4-2C23-4EA3-9E29-D5F68C00A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GB"/>
              <a:t>Aims of managing conflict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CEA01-364A-43E0-B06F-92BC57C86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GB"/>
              <a:t>The aim is to demonstrate how to mange conflict within the work environment. This will enhance how the team communicate and the effectiveness of the organisation.</a:t>
            </a:r>
          </a:p>
        </p:txBody>
      </p:sp>
      <p:pic>
        <p:nvPicPr>
          <p:cNvPr id="14" name="Graphic 13" descr="Bullseye">
            <a:extLst>
              <a:ext uri="{FF2B5EF4-FFF2-40B4-BE49-F238E27FC236}">
                <a16:creationId xmlns:a16="http://schemas.microsoft.com/office/drawing/2014/main" id="{657DBC87-0540-4C9D-A9B9-6759ED5BF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4251" y="805583"/>
            <a:ext cx="4660762" cy="466076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804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F87601-1BBE-45E1-B4D7-49F569B5F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27813" cy="4584527"/>
          </a:xfrm>
        </p:spPr>
        <p:txBody>
          <a:bodyPr>
            <a:normAutofit/>
          </a:bodyPr>
          <a:lstStyle/>
          <a:p>
            <a:r>
              <a:rPr lang="en-GB" sz="2700">
                <a:solidFill>
                  <a:srgbClr val="FFFFFF"/>
                </a:solidFill>
              </a:rPr>
              <a:t> conflict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A2DA0-C725-43E7-8E9E-18E74E77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r>
              <a:rPr lang="en-GB" err="1"/>
              <a:t>Annis</a:t>
            </a:r>
            <a:r>
              <a:rPr lang="en-GB"/>
              <a:t> (2003) states conflict  is the process of limiting negative aspects while it increase the positive aspect of conflict in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1281339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C1C24F-69A3-4627-9E8B-41A1404E5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27813" cy="4584527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main causes of conflict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3F163-3617-4D4D-B516-653F70A30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GB" b="1"/>
          </a:p>
          <a:p>
            <a:r>
              <a:rPr lang="en-GB"/>
              <a:t>Misunderstanding</a:t>
            </a:r>
          </a:p>
          <a:p>
            <a:r>
              <a:rPr lang="en-GB"/>
              <a:t>Poor communication( example  lack of language: accent or slang ) this will limited the organization performance profit loss and target not been met.</a:t>
            </a:r>
          </a:p>
          <a:p>
            <a:r>
              <a:rPr lang="en-GB"/>
              <a:t>Lack of planning</a:t>
            </a:r>
          </a:p>
          <a:p>
            <a:r>
              <a:rPr lang="en-GB"/>
              <a:t>Poor staff selection and burnout</a:t>
            </a:r>
          </a:p>
        </p:txBody>
      </p:sp>
    </p:spTree>
    <p:extLst>
      <p:ext uri="{BB962C8B-B14F-4D97-AF65-F5344CB8AC3E}">
        <p14:creationId xmlns:p14="http://schemas.microsoft.com/office/powerpoint/2010/main" val="3496904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4190A4-E522-4068-866F-36CDAEB9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27813" cy="4584527"/>
          </a:xfrm>
        </p:spPr>
        <p:txBody>
          <a:bodyPr>
            <a:normAutofit/>
          </a:bodyPr>
          <a:lstStyle/>
          <a:p>
            <a:r>
              <a:rPr lang="en-GB" sz="3000">
                <a:solidFill>
                  <a:srgbClr val="FFFFFF"/>
                </a:solidFill>
              </a:rPr>
              <a:t>Five key strategies when it come to conflict developed by Thomas and Kilman(2016)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0E0CDA-DE8A-441F-B6DD-EA84DA7F2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r>
              <a:rPr lang="en-GB"/>
              <a:t>Avoiding( when the individual  just ignore or move away from conflict.)</a:t>
            </a:r>
          </a:p>
          <a:p>
            <a:r>
              <a:rPr lang="en-GB"/>
              <a:t>Competing(individual  go into conflict with a plan to win)</a:t>
            </a:r>
          </a:p>
          <a:p>
            <a:r>
              <a:rPr lang="en-GB"/>
              <a:t>Accommodating(is where one party gives in to the wishes of another)</a:t>
            </a:r>
          </a:p>
          <a:p>
            <a:r>
              <a:rPr lang="en-GB"/>
              <a:t>Collaborating(is the method used when individuals are both assertive and cooperative)</a:t>
            </a:r>
          </a:p>
          <a:p>
            <a:r>
              <a:rPr lang="en-GB"/>
              <a:t>Compromising is where participants are partially assertive cooperative.</a:t>
            </a:r>
          </a:p>
        </p:txBody>
      </p:sp>
    </p:spTree>
    <p:extLst>
      <p:ext uri="{BB962C8B-B14F-4D97-AF65-F5344CB8AC3E}">
        <p14:creationId xmlns:p14="http://schemas.microsoft.com/office/powerpoint/2010/main" val="3729623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0F472-63AD-41E9-AF8A-2320F2DFB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Thomas/Kilmann M</a:t>
            </a:r>
            <a:br>
              <a:rPr lang="en-GB"/>
            </a:br>
            <a:r>
              <a:rPr lang="en-GB"/>
              <a:t>model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F670D9-02C6-4F07-B46F-DA3AD534B236}"/>
              </a:ext>
            </a:extLst>
          </p:cNvPr>
          <p:cNvSpPr txBox="1"/>
          <p:nvPr/>
        </p:nvSpPr>
        <p:spPr>
          <a:xfrm>
            <a:off x="3186818" y="5465763"/>
            <a:ext cx="61326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2" tooltip="http://commons.wikimedia.org/wiki/File:Visually_impaired_athletes_competing_in_the_Olympic_Stadium_(9375674645)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0E89EE-892A-4798-9199-2D36A4D309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293846" y="7076048"/>
            <a:ext cx="2577543" cy="23928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66BFD7E-74FD-407F-8E71-1C762DC85269}"/>
              </a:ext>
            </a:extLst>
          </p:cNvPr>
          <p:cNvSpPr txBox="1"/>
          <p:nvPr/>
        </p:nvSpPr>
        <p:spPr>
          <a:xfrm>
            <a:off x="5383237" y="9353452"/>
            <a:ext cx="6096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en.wikipedia.org/wiki/Learning_through_play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F4A0DDF0-17A7-4474-8DC0-C3587DD34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754981" y="2016125"/>
            <a:ext cx="5839185" cy="3449638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F771CE7-CAAE-4506-98A9-AE8E6A201B5F}"/>
              </a:ext>
            </a:extLst>
          </p:cNvPr>
          <p:cNvSpPr txBox="1"/>
          <p:nvPr/>
        </p:nvSpPr>
        <p:spPr>
          <a:xfrm>
            <a:off x="3754981" y="5465763"/>
            <a:ext cx="58391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://svprojectmanagement.com/conflict-resolution-climate-change-style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075758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4C7F4-A38D-4266-B836-C0262B341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/>
              <a:t>The approach how to mange conflict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CC42A7-BA5A-480B-9E73-88F61B8A0E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6744711"/>
              </p:ext>
            </p:extLst>
          </p:nvPr>
        </p:nvGraphicFramePr>
        <p:xfrm>
          <a:off x="1085215" y="2298232"/>
          <a:ext cx="9604375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3573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62FF8-4478-47DB-9556-7E58CC250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D5E59-9C69-4FB1-AA7E-BC87C66D83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err="1"/>
              <a:t>Abudi,G</a:t>
            </a:r>
            <a:r>
              <a:rPr lang="en-US"/>
              <a:t>.(2010) the 5 stages of development, available </a:t>
            </a:r>
            <a:r>
              <a:rPr lang="en-US" err="1"/>
              <a:t>at:https</a:t>
            </a:r>
            <a:r>
              <a:rPr lang="en-US"/>
              <a:t>://www.projectsmart.co.uk/the-stages-of-team-devolopment. Accessed on: 1st may 2019.</a:t>
            </a:r>
          </a:p>
          <a:p>
            <a:r>
              <a:rPr lang="en-US" err="1"/>
              <a:t>Annis,B</a:t>
            </a:r>
            <a:r>
              <a:rPr lang="en-US"/>
              <a:t>.(2003) same words different languages publish </a:t>
            </a:r>
            <a:r>
              <a:rPr lang="en-US" err="1"/>
              <a:t>piatkus</a:t>
            </a:r>
            <a:r>
              <a:rPr lang="en-US"/>
              <a:t> books. Accessed on 3rd may 2019.</a:t>
            </a:r>
          </a:p>
          <a:p>
            <a:r>
              <a:rPr lang="en-US">
                <a:ea typeface="+mn-lt"/>
                <a:cs typeface="+mn-lt"/>
              </a:rPr>
              <a:t>Belbin,(2011) Effective teams, available </a:t>
            </a:r>
            <a:r>
              <a:rPr lang="en-US" err="1">
                <a:ea typeface="+mn-lt"/>
                <a:cs typeface="+mn-lt"/>
              </a:rPr>
              <a:t>at:https</a:t>
            </a:r>
            <a:r>
              <a:rPr lang="en-US">
                <a:ea typeface="+mn-lt"/>
                <a:cs typeface="+mn-lt"/>
              </a:rPr>
              <a:t>;//www.mindtools.com&gt;new ldr-83. Accessed on 4th may 2019.</a:t>
            </a:r>
            <a:endParaRPr lang="en-US"/>
          </a:p>
          <a:p>
            <a:r>
              <a:rPr lang="en-US" err="1"/>
              <a:t>Cameron,I</a:t>
            </a:r>
            <a:r>
              <a:rPr lang="en-US"/>
              <a:t>.(2014) 7 components of successful team development, available </a:t>
            </a:r>
            <a:r>
              <a:rPr lang="en-US" err="1"/>
              <a:t>at:https</a:t>
            </a:r>
            <a:r>
              <a:rPr lang="en-US"/>
              <a:t>://www.thebalancecareers.com/how-to-build-powerfully-successful-work-teams. Accessed on 3rd may 2019.</a:t>
            </a:r>
          </a:p>
          <a:p>
            <a:r>
              <a:rPr lang="en-US" err="1"/>
              <a:t>Heathfield,S</a:t>
            </a:r>
            <a:r>
              <a:rPr lang="en-US"/>
              <a:t>(2016) build powerfully </a:t>
            </a:r>
            <a:r>
              <a:rPr lang="en-US" err="1"/>
              <a:t>succesful</a:t>
            </a:r>
            <a:r>
              <a:rPr lang="en-US"/>
              <a:t> teams. Available </a:t>
            </a:r>
            <a:r>
              <a:rPr lang="en-US" err="1"/>
              <a:t>at:htpps</a:t>
            </a:r>
            <a:r>
              <a:rPr lang="en-US"/>
              <a:t>://www.thebalancecareers.com. Accessed on 3rd may 2019.</a:t>
            </a:r>
          </a:p>
          <a:p>
            <a:r>
              <a:rPr lang="en-US" err="1"/>
              <a:t>Paych,M</a:t>
            </a:r>
            <a:r>
              <a:rPr lang="en-US"/>
              <a:t>(2018) 5 stages of development every leader should know. Available </a:t>
            </a:r>
            <a:r>
              <a:rPr lang="en-US" err="1"/>
              <a:t>at:https</a:t>
            </a:r>
            <a:r>
              <a:rPr lang="en-US"/>
              <a:t>://www.medium.com/swlh/team-devolopment-stages. Accessed on 3rd may 2019</a:t>
            </a:r>
          </a:p>
          <a:p>
            <a:r>
              <a:rPr lang="en-US" err="1"/>
              <a:t>Thomas,K</a:t>
            </a:r>
            <a:r>
              <a:rPr lang="en-US"/>
              <a:t>(2001) conflict mode instrument </a:t>
            </a:r>
            <a:r>
              <a:rPr lang="en-US" err="1"/>
              <a:t>xicom</a:t>
            </a:r>
            <a:r>
              <a:rPr lang="en-US"/>
              <a:t> incorporated, is a subsidiary of </a:t>
            </a:r>
            <a:r>
              <a:rPr lang="en-US" err="1"/>
              <a:t>cppc</a:t>
            </a:r>
            <a:r>
              <a:rPr lang="en-US"/>
              <a:t> </a:t>
            </a:r>
            <a:r>
              <a:rPr lang="en-US" err="1"/>
              <a:t>inc.</a:t>
            </a:r>
            <a:r>
              <a:rPr lang="en-US"/>
              <a:t> Accessed on 6th may 2019.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70774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Gallery</vt:lpstr>
      <vt:lpstr>MSCR CONSULTATION SERVICES</vt:lpstr>
      <vt:lpstr>Introduction </vt:lpstr>
      <vt:lpstr>Benefits of team working. </vt:lpstr>
      <vt:lpstr>Stages of group development</vt:lpstr>
      <vt:lpstr>Tuckman’s model </vt:lpstr>
      <vt:lpstr>Storming</vt:lpstr>
      <vt:lpstr>NORMING</vt:lpstr>
      <vt:lpstr>PERFORMING</vt:lpstr>
      <vt:lpstr>Adjourning</vt:lpstr>
      <vt:lpstr>     Team ROLES</vt:lpstr>
      <vt:lpstr>Clarity of the team</vt:lpstr>
      <vt:lpstr>How to implement instructions within the team</vt:lpstr>
      <vt:lpstr>Team Roles</vt:lpstr>
      <vt:lpstr>Successful team development.</vt:lpstr>
      <vt:lpstr>Gregory Huszczo outlined seven key components for successful team development. </vt:lpstr>
      <vt:lpstr>Aims of managing conflict</vt:lpstr>
      <vt:lpstr> conflict management</vt:lpstr>
      <vt:lpstr>The main causes of conflict</vt:lpstr>
      <vt:lpstr>Five key strategies when it come to conflict developed by Thomas and Kilman(2016)</vt:lpstr>
      <vt:lpstr>Thomas/Kilmann M model</vt:lpstr>
      <vt:lpstr>The approach how to mange conflict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MSCR CONSULTATION SERVICES</dc:title>
  <dc:creator>Marjorie Burnett (1808858)</dc:creator>
  <cp:revision>1</cp:revision>
  <dcterms:created xsi:type="dcterms:W3CDTF">2019-05-13T15:07:21Z</dcterms:created>
  <dcterms:modified xsi:type="dcterms:W3CDTF">2019-05-15T10:15:43Z</dcterms:modified>
</cp:coreProperties>
</file>