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57" r:id="rId6"/>
    <p:sldId id="263" r:id="rId7"/>
    <p:sldId id="258" r:id="rId8"/>
    <p:sldId id="272" r:id="rId9"/>
    <p:sldId id="273" r:id="rId10"/>
    <p:sldId id="274" r:id="rId11"/>
    <p:sldId id="275" r:id="rId12"/>
    <p:sldId id="276" r:id="rId13"/>
    <p:sldId id="277" r:id="rId14"/>
    <p:sldId id="278" r:id="rId15"/>
    <p:sldId id="279" r:id="rId16"/>
    <p:sldId id="280"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C1F02-BABD-2240-9997-499882204F72}" v="199" dt="2026-07-09T18:26:38.998"/>
    <p1510:client id="{8FEA7D62-5533-F6BB-9E6C-482F0DE2D9AF}" v="5" dt="2026-07-10T09:25:25.19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307" autoAdjust="0"/>
    <p:restoredTop sz="94660"/>
  </p:normalViewPr>
  <p:slideViewPr>
    <p:cSldViewPr snapToGrid="0">
      <p:cViewPr varScale="1">
        <p:scale>
          <a:sx n="109" d="100"/>
          <a:sy n="109" d="100"/>
        </p:scale>
        <p:origin x="216"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nislav Pancenco (2528007)" userId="7e526843-c5d4-4559-9e91-f993d72d2cb8" providerId="ADAL" clId="{2FBAE565-60C8-512D-8DB6-4DAEAE459DD6}"/>
    <pc:docChg chg="undo custSel addSld delSld modSld">
      <pc:chgData name="Stanislav Pancenco (2528007)" userId="7e526843-c5d4-4559-9e91-f993d72d2cb8" providerId="ADAL" clId="{2FBAE565-60C8-512D-8DB6-4DAEAE459DD6}" dt="2026-07-09T18:27:13.354" v="2316" actId="1076"/>
      <pc:docMkLst>
        <pc:docMk/>
      </pc:docMkLst>
      <pc:sldChg chg="addSp delSp modSp mod modTransition delDesignElem">
        <pc:chgData name="Stanislav Pancenco (2528007)" userId="7e526843-c5d4-4559-9e91-f993d72d2cb8" providerId="ADAL" clId="{2FBAE565-60C8-512D-8DB6-4DAEAE459DD6}" dt="2026-07-07T10:04:36.419" v="2020"/>
        <pc:sldMkLst>
          <pc:docMk/>
          <pc:sldMk cId="4159021699" sldId="256"/>
        </pc:sldMkLst>
        <pc:spChg chg="mod">
          <ac:chgData name="Stanislav Pancenco (2528007)" userId="7e526843-c5d4-4559-9e91-f993d72d2cb8" providerId="ADAL" clId="{2FBAE565-60C8-512D-8DB6-4DAEAE459DD6}" dt="2026-07-07T10:04:36.419" v="2020"/>
          <ac:spMkLst>
            <pc:docMk/>
            <pc:sldMk cId="4159021699" sldId="256"/>
            <ac:spMk id="2" creationId="{CB0B161C-CA8E-FE14-DD5E-22214BB17A55}"/>
          </ac:spMkLst>
        </pc:spChg>
        <pc:spChg chg="add del">
          <ac:chgData name="Stanislav Pancenco (2528007)" userId="7e526843-c5d4-4559-9e91-f993d72d2cb8" providerId="ADAL" clId="{2FBAE565-60C8-512D-8DB6-4DAEAE459DD6}" dt="2026-07-07T10:04:36.419" v="2020"/>
          <ac:spMkLst>
            <pc:docMk/>
            <pc:sldMk cId="4159021699" sldId="256"/>
            <ac:spMk id="11" creationId="{B1595A09-E336-4D1B-9B3A-06A2287A54E2}"/>
          </ac:spMkLst>
        </pc:spChg>
        <pc:spChg chg="add del">
          <ac:chgData name="Stanislav Pancenco (2528007)" userId="7e526843-c5d4-4559-9e91-f993d72d2cb8" providerId="ADAL" clId="{2FBAE565-60C8-512D-8DB6-4DAEAE459DD6}" dt="2026-07-07T10:04:36.419" v="2020"/>
          <ac:spMkLst>
            <pc:docMk/>
            <pc:sldMk cId="4159021699" sldId="256"/>
            <ac:spMk id="13" creationId="{3540989C-C7B8-473B-BF87-6F2DA6A90006}"/>
          </ac:spMkLst>
        </pc:spChg>
      </pc:sldChg>
      <pc:sldChg chg="addSp delSp modSp mod modTransition delDesignElem">
        <pc:chgData name="Stanislav Pancenco (2528007)" userId="7e526843-c5d4-4559-9e91-f993d72d2cb8" providerId="ADAL" clId="{2FBAE565-60C8-512D-8DB6-4DAEAE459DD6}" dt="2026-07-07T10:04:36.419" v="2020"/>
        <pc:sldMkLst>
          <pc:docMk/>
          <pc:sldMk cId="1808614267" sldId="257"/>
        </pc:sldMkLst>
        <pc:spChg chg="mod">
          <ac:chgData name="Stanislav Pancenco (2528007)" userId="7e526843-c5d4-4559-9e91-f993d72d2cb8" providerId="ADAL" clId="{2FBAE565-60C8-512D-8DB6-4DAEAE459DD6}" dt="2026-07-07T10:04:36.419" v="2020"/>
          <ac:spMkLst>
            <pc:docMk/>
            <pc:sldMk cId="1808614267" sldId="257"/>
            <ac:spMk id="3" creationId="{101C4DB7-839A-A340-9A24-680C828F1C3F}"/>
          </ac:spMkLst>
        </pc:spChg>
        <pc:spChg chg="add del">
          <ac:chgData name="Stanislav Pancenco (2528007)" userId="7e526843-c5d4-4559-9e91-f993d72d2cb8" providerId="ADAL" clId="{2FBAE565-60C8-512D-8DB6-4DAEAE459DD6}" dt="2026-07-07T10:04:36.419" v="2020"/>
          <ac:spMkLst>
            <pc:docMk/>
            <pc:sldMk cId="1808614267" sldId="257"/>
            <ac:spMk id="11" creationId="{04812C46-200A-4DEB-A05E-3ED6C68C2387}"/>
          </ac:spMkLst>
        </pc:spChg>
        <pc:spChg chg="add del">
          <ac:chgData name="Stanislav Pancenco (2528007)" userId="7e526843-c5d4-4559-9e91-f993d72d2cb8" providerId="ADAL" clId="{2FBAE565-60C8-512D-8DB6-4DAEAE459DD6}" dt="2026-07-07T10:04:36.419" v="2020"/>
          <ac:spMkLst>
            <pc:docMk/>
            <pc:sldMk cId="1808614267" sldId="257"/>
            <ac:spMk id="13" creationId="{D1EA859B-E555-4109-94F3-6700E046E008}"/>
          </ac:spMkLst>
        </pc:spChg>
        <pc:picChg chg="mod">
          <ac:chgData name="Stanislav Pancenco (2528007)" userId="7e526843-c5d4-4559-9e91-f993d72d2cb8" providerId="ADAL" clId="{2FBAE565-60C8-512D-8DB6-4DAEAE459DD6}" dt="2026-07-02T18:20:22.224" v="347" actId="1440"/>
          <ac:picMkLst>
            <pc:docMk/>
            <pc:sldMk cId="1808614267" sldId="257"/>
            <ac:picMk id="5" creationId="{31CD72B0-64B9-2C7E-B613-19EB34FB0F93}"/>
          </ac:picMkLst>
        </pc:picChg>
      </pc:sldChg>
      <pc:sldChg chg="addSp delSp modSp mod modTransition setBg">
        <pc:chgData name="Stanislav Pancenco (2528007)" userId="7e526843-c5d4-4559-9e91-f993d72d2cb8" providerId="ADAL" clId="{2FBAE565-60C8-512D-8DB6-4DAEAE459DD6}" dt="2026-07-09T18:27:13.354" v="2316" actId="1076"/>
        <pc:sldMkLst>
          <pc:docMk/>
          <pc:sldMk cId="1780327554" sldId="258"/>
        </pc:sldMkLst>
        <pc:spChg chg="mod">
          <ac:chgData name="Stanislav Pancenco (2528007)" userId="7e526843-c5d4-4559-9e91-f993d72d2cb8" providerId="ADAL" clId="{2FBAE565-60C8-512D-8DB6-4DAEAE459DD6}" dt="2026-07-07T08:23:01.020" v="1076" actId="26606"/>
          <ac:spMkLst>
            <pc:docMk/>
            <pc:sldMk cId="1780327554" sldId="258"/>
            <ac:spMk id="2" creationId="{5730CB5D-BC28-A8FD-AD1D-B48ED459FE10}"/>
          </ac:spMkLst>
        </pc:spChg>
        <pc:spChg chg="mod">
          <ac:chgData name="Stanislav Pancenco (2528007)" userId="7e526843-c5d4-4559-9e91-f993d72d2cb8" providerId="ADAL" clId="{2FBAE565-60C8-512D-8DB6-4DAEAE459DD6}" dt="2026-07-07T09:22:43.108" v="1679" actId="1076"/>
          <ac:spMkLst>
            <pc:docMk/>
            <pc:sldMk cId="1780327554" sldId="258"/>
            <ac:spMk id="3" creationId="{CEFA5539-40B4-AACD-ECDD-ABE840AFA238}"/>
          </ac:spMkLst>
        </pc:spChg>
        <pc:spChg chg="add mod">
          <ac:chgData name="Stanislav Pancenco (2528007)" userId="7e526843-c5d4-4559-9e91-f993d72d2cb8" providerId="ADAL" clId="{2FBAE565-60C8-512D-8DB6-4DAEAE459DD6}" dt="2026-07-07T09:22:48.392" v="1680" actId="1076"/>
          <ac:spMkLst>
            <pc:docMk/>
            <pc:sldMk cId="1780327554" sldId="258"/>
            <ac:spMk id="7" creationId="{590B4F35-F162-CDA6-A5CE-5BF62D454F33}"/>
          </ac:spMkLst>
        </pc:spChg>
        <pc:spChg chg="add mod">
          <ac:chgData name="Stanislav Pancenco (2528007)" userId="7e526843-c5d4-4559-9e91-f993d72d2cb8" providerId="ADAL" clId="{2FBAE565-60C8-512D-8DB6-4DAEAE459DD6}" dt="2026-07-07T09:24:22.291" v="1693" actId="1076"/>
          <ac:spMkLst>
            <pc:docMk/>
            <pc:sldMk cId="1780327554" sldId="258"/>
            <ac:spMk id="9" creationId="{387F2E8F-67D1-4B8A-301A-CC83F825119C}"/>
          </ac:spMkLst>
        </pc:spChg>
        <pc:spChg chg="add mod">
          <ac:chgData name="Stanislav Pancenco (2528007)" userId="7e526843-c5d4-4559-9e91-f993d72d2cb8" providerId="ADAL" clId="{2FBAE565-60C8-512D-8DB6-4DAEAE459DD6}" dt="2026-07-07T09:23:19.526" v="1683" actId="1076"/>
          <ac:spMkLst>
            <pc:docMk/>
            <pc:sldMk cId="1780327554" sldId="258"/>
            <ac:spMk id="13" creationId="{9D2D1472-3329-E359-4165-500BBB707490}"/>
          </ac:spMkLst>
        </pc:spChg>
        <pc:spChg chg="add mod">
          <ac:chgData name="Stanislav Pancenco (2528007)" userId="7e526843-c5d4-4559-9e91-f993d72d2cb8" providerId="ADAL" clId="{2FBAE565-60C8-512D-8DB6-4DAEAE459DD6}" dt="2026-07-07T09:23:19.526" v="1683" actId="1076"/>
          <ac:spMkLst>
            <pc:docMk/>
            <pc:sldMk cId="1780327554" sldId="258"/>
            <ac:spMk id="15" creationId="{7862F744-761E-40E2-7C05-83CE91625594}"/>
          </ac:spMkLst>
        </pc:spChg>
        <pc:spChg chg="add mod">
          <ac:chgData name="Stanislav Pancenco (2528007)" userId="7e526843-c5d4-4559-9e91-f993d72d2cb8" providerId="ADAL" clId="{2FBAE565-60C8-512D-8DB6-4DAEAE459DD6}" dt="2026-07-07T09:23:19.526" v="1683" actId="1076"/>
          <ac:spMkLst>
            <pc:docMk/>
            <pc:sldMk cId="1780327554" sldId="258"/>
            <ac:spMk id="17" creationId="{1E7CAEE7-3582-BE1D-9331-5367849B1D3D}"/>
          </ac:spMkLst>
        </pc:spChg>
        <pc:picChg chg="add mod">
          <ac:chgData name="Stanislav Pancenco (2528007)" userId="7e526843-c5d4-4559-9e91-f993d72d2cb8" providerId="ADAL" clId="{2FBAE565-60C8-512D-8DB6-4DAEAE459DD6}" dt="2026-07-09T18:27:09.288" v="2315" actId="208"/>
          <ac:picMkLst>
            <pc:docMk/>
            <pc:sldMk cId="1780327554" sldId="258"/>
            <ac:picMk id="5" creationId="{51C09154-71B5-443B-209E-3E3E2316A2CD}"/>
          </ac:picMkLst>
        </pc:picChg>
        <pc:picChg chg="add mod">
          <ac:chgData name="Stanislav Pancenco (2528007)" userId="7e526843-c5d4-4559-9e91-f993d72d2cb8" providerId="ADAL" clId="{2FBAE565-60C8-512D-8DB6-4DAEAE459DD6}" dt="2026-07-07T09:24:08.949" v="1692" actId="208"/>
          <ac:picMkLst>
            <pc:docMk/>
            <pc:sldMk cId="1780327554" sldId="258"/>
            <ac:picMk id="6" creationId="{4BBC073C-4D32-3F29-4C97-5027D2C2EF12}"/>
          </ac:picMkLst>
        </pc:picChg>
        <pc:picChg chg="add mod">
          <ac:chgData name="Stanislav Pancenco (2528007)" userId="7e526843-c5d4-4559-9e91-f993d72d2cb8" providerId="ADAL" clId="{2FBAE565-60C8-512D-8DB6-4DAEAE459DD6}" dt="2026-07-07T09:24:07.195" v="1691" actId="208"/>
          <ac:picMkLst>
            <pc:docMk/>
            <pc:sldMk cId="1780327554" sldId="258"/>
            <ac:picMk id="10" creationId="{4C3AEBAB-A417-2DAB-26F0-61A7912A7AA1}"/>
          </ac:picMkLst>
        </pc:picChg>
        <pc:picChg chg="add mod">
          <ac:chgData name="Stanislav Pancenco (2528007)" userId="7e526843-c5d4-4559-9e91-f993d72d2cb8" providerId="ADAL" clId="{2FBAE565-60C8-512D-8DB6-4DAEAE459DD6}" dt="2026-07-07T09:24:05.364" v="1690" actId="208"/>
          <ac:picMkLst>
            <pc:docMk/>
            <pc:sldMk cId="1780327554" sldId="258"/>
            <ac:picMk id="11" creationId="{3FB56D58-E3D7-BFBB-4271-045539F69537}"/>
          </ac:picMkLst>
        </pc:picChg>
        <pc:picChg chg="add mod">
          <ac:chgData name="Stanislav Pancenco (2528007)" userId="7e526843-c5d4-4559-9e91-f993d72d2cb8" providerId="ADAL" clId="{2FBAE565-60C8-512D-8DB6-4DAEAE459DD6}" dt="2026-07-09T18:27:13.354" v="2316" actId="1076"/>
          <ac:picMkLst>
            <pc:docMk/>
            <pc:sldMk cId="1780327554" sldId="258"/>
            <ac:picMk id="12" creationId="{F09E3CB8-8BAA-A981-EAA7-D30C5942FF62}"/>
          </ac:picMkLst>
        </pc:picChg>
        <pc:cxnChg chg="add mod">
          <ac:chgData name="Stanislav Pancenco (2528007)" userId="7e526843-c5d4-4559-9e91-f993d72d2cb8" providerId="ADAL" clId="{2FBAE565-60C8-512D-8DB6-4DAEAE459DD6}" dt="2026-07-07T09:23:19.526" v="1683" actId="1076"/>
          <ac:cxnSpMkLst>
            <pc:docMk/>
            <pc:sldMk cId="1780327554" sldId="258"/>
            <ac:cxnSpMk id="19" creationId="{F881103E-7D11-6885-649C-2108074A0081}"/>
          </ac:cxnSpMkLst>
        </pc:cxnChg>
        <pc:cxnChg chg="add mod">
          <ac:chgData name="Stanislav Pancenco (2528007)" userId="7e526843-c5d4-4559-9e91-f993d72d2cb8" providerId="ADAL" clId="{2FBAE565-60C8-512D-8DB6-4DAEAE459DD6}" dt="2026-07-07T09:23:19.526" v="1683" actId="1076"/>
          <ac:cxnSpMkLst>
            <pc:docMk/>
            <pc:sldMk cId="1780327554" sldId="258"/>
            <ac:cxnSpMk id="20" creationId="{88F0E220-328D-3CBF-B7DD-D6C658B38EE5}"/>
          </ac:cxnSpMkLst>
        </pc:cxnChg>
        <pc:cxnChg chg="add mod">
          <ac:chgData name="Stanislav Pancenco (2528007)" userId="7e526843-c5d4-4559-9e91-f993d72d2cb8" providerId="ADAL" clId="{2FBAE565-60C8-512D-8DB6-4DAEAE459DD6}" dt="2026-07-07T09:23:19.526" v="1683" actId="1076"/>
          <ac:cxnSpMkLst>
            <pc:docMk/>
            <pc:sldMk cId="1780327554" sldId="258"/>
            <ac:cxnSpMk id="23" creationId="{24DB8729-B749-C7BC-75EE-3D457706A8CD}"/>
          </ac:cxnSpMkLst>
        </pc:cxnChg>
      </pc:sldChg>
      <pc:sldChg chg="addSp delSp modSp del mod modTransition">
        <pc:chgData name="Stanislav Pancenco (2528007)" userId="7e526843-c5d4-4559-9e91-f993d72d2cb8" providerId="ADAL" clId="{2FBAE565-60C8-512D-8DB6-4DAEAE459DD6}" dt="2026-07-09T18:04:16.852" v="2076" actId="2696"/>
        <pc:sldMkLst>
          <pc:docMk/>
          <pc:sldMk cId="3749050596" sldId="261"/>
        </pc:sldMkLst>
        <pc:spChg chg="del mod">
          <ac:chgData name="Stanislav Pancenco (2528007)" userId="7e526843-c5d4-4559-9e91-f993d72d2cb8" providerId="ADAL" clId="{2FBAE565-60C8-512D-8DB6-4DAEAE459DD6}" dt="2026-07-09T18:04:13.227" v="2074" actId="21"/>
          <ac:spMkLst>
            <pc:docMk/>
            <pc:sldMk cId="3749050596" sldId="261"/>
            <ac:spMk id="2" creationId="{60BE5C05-9F46-5CBE-144B-8B088194A946}"/>
          </ac:spMkLst>
        </pc:spChg>
        <pc:spChg chg="add mod">
          <ac:chgData name="Stanislav Pancenco (2528007)" userId="7e526843-c5d4-4559-9e91-f993d72d2cb8" providerId="ADAL" clId="{2FBAE565-60C8-512D-8DB6-4DAEAE459DD6}" dt="2026-07-09T18:04:13.227" v="2074" actId="21"/>
          <ac:spMkLst>
            <pc:docMk/>
            <pc:sldMk cId="3749050596" sldId="261"/>
            <ac:spMk id="4" creationId="{E39DA0B1-8799-8E3E-8E52-4168A84B5101}"/>
          </ac:spMkLst>
        </pc:spChg>
      </pc:sldChg>
      <pc:sldChg chg="addSp delSp modSp mod modTransition setBg delDesignElem">
        <pc:chgData name="Stanislav Pancenco (2528007)" userId="7e526843-c5d4-4559-9e91-f993d72d2cb8" providerId="ADAL" clId="{2FBAE565-60C8-512D-8DB6-4DAEAE459DD6}" dt="2026-07-07T10:04:36.419" v="2020"/>
        <pc:sldMkLst>
          <pc:docMk/>
          <pc:sldMk cId="644775056" sldId="263"/>
        </pc:sldMkLst>
        <pc:spChg chg="mod">
          <ac:chgData name="Stanislav Pancenco (2528007)" userId="7e526843-c5d4-4559-9e91-f993d72d2cb8" providerId="ADAL" clId="{2FBAE565-60C8-512D-8DB6-4DAEAE459DD6}" dt="2026-07-02T18:30:10.998" v="429" actId="113"/>
          <ac:spMkLst>
            <pc:docMk/>
            <pc:sldMk cId="644775056" sldId="263"/>
            <ac:spMk id="2" creationId="{54C3D3BA-8087-FE14-ABDD-D04EF1944F0D}"/>
          </ac:spMkLst>
        </pc:spChg>
        <pc:spChg chg="add mod">
          <ac:chgData name="Stanislav Pancenco (2528007)" userId="7e526843-c5d4-4559-9e91-f993d72d2cb8" providerId="ADAL" clId="{2FBAE565-60C8-512D-8DB6-4DAEAE459DD6}" dt="2026-07-07T08:21:57.508" v="1071" actId="14100"/>
          <ac:spMkLst>
            <pc:docMk/>
            <pc:sldMk cId="644775056" sldId="263"/>
            <ac:spMk id="8" creationId="{45B66F0F-39FA-D3AB-91E4-02A60AE0A980}"/>
          </ac:spMkLst>
        </pc:spChg>
        <pc:spChg chg="add del">
          <ac:chgData name="Stanislav Pancenco (2528007)" userId="7e526843-c5d4-4559-9e91-f993d72d2cb8" providerId="ADAL" clId="{2FBAE565-60C8-512D-8DB6-4DAEAE459DD6}" dt="2026-07-07T10:04:36.419" v="2020"/>
          <ac:spMkLst>
            <pc:docMk/>
            <pc:sldMk cId="644775056" sldId="263"/>
            <ac:spMk id="17" creationId="{04812C46-200A-4DEB-A05E-3ED6C68C2387}"/>
          </ac:spMkLst>
        </pc:spChg>
        <pc:spChg chg="add del">
          <ac:chgData name="Stanislav Pancenco (2528007)" userId="7e526843-c5d4-4559-9e91-f993d72d2cb8" providerId="ADAL" clId="{2FBAE565-60C8-512D-8DB6-4DAEAE459DD6}" dt="2026-07-07T10:04:36.419" v="2020"/>
          <ac:spMkLst>
            <pc:docMk/>
            <pc:sldMk cId="644775056" sldId="263"/>
            <ac:spMk id="19" creationId="{D1EA859B-E555-4109-94F3-6700E046E008}"/>
          </ac:spMkLst>
        </pc:spChg>
        <pc:picChg chg="add mod ord">
          <ac:chgData name="Stanislav Pancenco (2528007)" userId="7e526843-c5d4-4559-9e91-f993d72d2cb8" providerId="ADAL" clId="{2FBAE565-60C8-512D-8DB6-4DAEAE459DD6}" dt="2026-07-02T18:20:17.291" v="346" actId="1440"/>
          <ac:picMkLst>
            <pc:docMk/>
            <pc:sldMk cId="644775056" sldId="263"/>
            <ac:picMk id="12" creationId="{FEC65F89-4C4E-3F3A-7C04-0373F56F7B27}"/>
          </ac:picMkLst>
        </pc:picChg>
      </pc:sldChg>
      <pc:sldChg chg="modSp del modTransition">
        <pc:chgData name="Stanislav Pancenco (2528007)" userId="7e526843-c5d4-4559-9e91-f993d72d2cb8" providerId="ADAL" clId="{2FBAE565-60C8-512D-8DB6-4DAEAE459DD6}" dt="2026-07-09T18:04:08.052" v="2073" actId="2696"/>
        <pc:sldMkLst>
          <pc:docMk/>
          <pc:sldMk cId="2652836966" sldId="267"/>
        </pc:sldMkLst>
      </pc:sldChg>
      <pc:sldChg chg="addSp delSp modSp mod modTransition setBg delDesignElem">
        <pc:chgData name="Stanislav Pancenco (2528007)" userId="7e526843-c5d4-4559-9e91-f993d72d2cb8" providerId="ADAL" clId="{2FBAE565-60C8-512D-8DB6-4DAEAE459DD6}" dt="2026-07-09T18:24:05.371" v="2288" actId="1076"/>
        <pc:sldMkLst>
          <pc:docMk/>
          <pc:sldMk cId="3232770514" sldId="269"/>
        </pc:sldMkLst>
        <pc:spChg chg="mod">
          <ac:chgData name="Stanislav Pancenco (2528007)" userId="7e526843-c5d4-4559-9e91-f993d72d2cb8" providerId="ADAL" clId="{2FBAE565-60C8-512D-8DB6-4DAEAE459DD6}" dt="2026-07-07T10:08:36.712" v="2064" actId="1076"/>
          <ac:spMkLst>
            <pc:docMk/>
            <pc:sldMk cId="3232770514" sldId="269"/>
            <ac:spMk id="2" creationId="{A829C216-0C8F-452D-D683-C3A9D83B8652}"/>
          </ac:spMkLst>
        </pc:spChg>
        <pc:spChg chg="add del mod">
          <ac:chgData name="Stanislav Pancenco (2528007)" userId="7e526843-c5d4-4559-9e91-f993d72d2cb8" providerId="ADAL" clId="{2FBAE565-60C8-512D-8DB6-4DAEAE459DD6}" dt="2026-07-09T18:24:05.371" v="2288" actId="1076"/>
          <ac:spMkLst>
            <pc:docMk/>
            <pc:sldMk cId="3232770514" sldId="269"/>
            <ac:spMk id="3" creationId="{8A1B61D4-CBB8-4CB5-E3A6-E85C437908EC}"/>
          </ac:spMkLst>
        </pc:spChg>
        <pc:spChg chg="add del mod">
          <ac:chgData name="Stanislav Pancenco (2528007)" userId="7e526843-c5d4-4559-9e91-f993d72d2cb8" providerId="ADAL" clId="{2FBAE565-60C8-512D-8DB6-4DAEAE459DD6}" dt="2026-07-09T18:23:37.405" v="2280" actId="478"/>
          <ac:spMkLst>
            <pc:docMk/>
            <pc:sldMk cId="3232770514" sldId="269"/>
            <ac:spMk id="4" creationId="{8AA75FE5-5B9D-DACC-B2A5-BEF648A5AA83}"/>
          </ac:spMkLst>
        </pc:spChg>
        <pc:spChg chg="add mod">
          <ac:chgData name="Stanislav Pancenco (2528007)" userId="7e526843-c5d4-4559-9e91-f993d72d2cb8" providerId="ADAL" clId="{2FBAE565-60C8-512D-8DB6-4DAEAE459DD6}" dt="2026-07-07T10:04:09.211" v="2006" actId="26606"/>
          <ac:spMkLst>
            <pc:docMk/>
            <pc:sldMk cId="3232770514" sldId="269"/>
            <ac:spMk id="6" creationId="{B266891F-98A6-C182-1386-501FF2CF26AC}"/>
          </ac:spMkLst>
        </pc:spChg>
        <pc:spChg chg="add del">
          <ac:chgData name="Stanislav Pancenco (2528007)" userId="7e526843-c5d4-4559-9e91-f993d72d2cb8" providerId="ADAL" clId="{2FBAE565-60C8-512D-8DB6-4DAEAE459DD6}" dt="2026-07-07T10:04:36.419" v="2020"/>
          <ac:spMkLst>
            <pc:docMk/>
            <pc:sldMk cId="3232770514" sldId="269"/>
            <ac:spMk id="11" creationId="{04812C46-200A-4DEB-A05E-3ED6C68C2387}"/>
          </ac:spMkLst>
        </pc:spChg>
        <pc:spChg chg="add del">
          <ac:chgData name="Stanislav Pancenco (2528007)" userId="7e526843-c5d4-4559-9e91-f993d72d2cb8" providerId="ADAL" clId="{2FBAE565-60C8-512D-8DB6-4DAEAE459DD6}" dt="2026-07-07T10:04:36.419" v="2020"/>
          <ac:spMkLst>
            <pc:docMk/>
            <pc:sldMk cId="3232770514" sldId="269"/>
            <ac:spMk id="13" creationId="{D1EA859B-E555-4109-94F3-6700E046E008}"/>
          </ac:spMkLst>
        </pc:spChg>
        <pc:picChg chg="add mod ord">
          <ac:chgData name="Stanislav Pancenco (2528007)" userId="7e526843-c5d4-4559-9e91-f993d72d2cb8" providerId="ADAL" clId="{2FBAE565-60C8-512D-8DB6-4DAEAE459DD6}" dt="2026-07-07T10:09:01.911" v="2070" actId="1076"/>
          <ac:picMkLst>
            <pc:docMk/>
            <pc:sldMk cId="3232770514" sldId="269"/>
            <ac:picMk id="5" creationId="{016B44E1-82D2-32E2-B572-0F3A92587F69}"/>
          </ac:picMkLst>
        </pc:picChg>
      </pc:sldChg>
      <pc:sldChg chg="addSp delSp modSp mod modTransition">
        <pc:chgData name="Stanislav Pancenco (2528007)" userId="7e526843-c5d4-4559-9e91-f993d72d2cb8" providerId="ADAL" clId="{2FBAE565-60C8-512D-8DB6-4DAEAE459DD6}" dt="2026-07-07T10:04:36.419" v="2020"/>
        <pc:sldMkLst>
          <pc:docMk/>
          <pc:sldMk cId="2649443947" sldId="270"/>
        </pc:sldMkLst>
        <pc:spChg chg="mod">
          <ac:chgData name="Stanislav Pancenco (2528007)" userId="7e526843-c5d4-4559-9e91-f993d72d2cb8" providerId="ADAL" clId="{2FBAE565-60C8-512D-8DB6-4DAEAE459DD6}" dt="2026-07-07T10:04:36.419" v="2020"/>
          <ac:spMkLst>
            <pc:docMk/>
            <pc:sldMk cId="2649443947" sldId="270"/>
            <ac:spMk id="2" creationId="{F06C47EA-C619-C1BE-B7F2-D43724C0B1FA}"/>
          </ac:spMkLst>
        </pc:spChg>
        <pc:spChg chg="mod">
          <ac:chgData name="Stanislav Pancenco (2528007)" userId="7e526843-c5d4-4559-9e91-f993d72d2cb8" providerId="ADAL" clId="{2FBAE565-60C8-512D-8DB6-4DAEAE459DD6}" dt="2026-07-07T10:04:36.419" v="2020"/>
          <ac:spMkLst>
            <pc:docMk/>
            <pc:sldMk cId="2649443947" sldId="270"/>
            <ac:spMk id="3" creationId="{12C49CB9-BA4F-0010-840E-1E0DAF25DE06}"/>
          </ac:spMkLst>
        </pc:spChg>
      </pc:sldChg>
      <pc:sldChg chg="addSp delSp modSp mod modTransition delDesignElem">
        <pc:chgData name="Stanislav Pancenco (2528007)" userId="7e526843-c5d4-4559-9e91-f993d72d2cb8" providerId="ADAL" clId="{2FBAE565-60C8-512D-8DB6-4DAEAE459DD6}" dt="2026-07-07T10:04:36.419" v="2020"/>
        <pc:sldMkLst>
          <pc:docMk/>
          <pc:sldMk cId="1283130692" sldId="271"/>
        </pc:sldMkLst>
        <pc:spChg chg="add del">
          <ac:chgData name="Stanislav Pancenco (2528007)" userId="7e526843-c5d4-4559-9e91-f993d72d2cb8" providerId="ADAL" clId="{2FBAE565-60C8-512D-8DB6-4DAEAE459DD6}" dt="2026-07-07T10:04:36.419" v="2020"/>
          <ac:spMkLst>
            <pc:docMk/>
            <pc:sldMk cId="1283130692" sldId="271"/>
            <ac:spMk id="20" creationId="{F3060C83-F051-4F0E-ABAD-AA0DFC48B218}"/>
          </ac:spMkLst>
        </pc:spChg>
        <pc:spChg chg="add del">
          <ac:chgData name="Stanislav Pancenco (2528007)" userId="7e526843-c5d4-4559-9e91-f993d72d2cb8" providerId="ADAL" clId="{2FBAE565-60C8-512D-8DB6-4DAEAE459DD6}" dt="2026-07-07T10:04:36.419" v="2020"/>
          <ac:spMkLst>
            <pc:docMk/>
            <pc:sldMk cId="1283130692" sldId="271"/>
            <ac:spMk id="22" creationId="{83C98ABE-055B-441F-B07E-44F97F083C39}"/>
          </ac:spMkLst>
        </pc:spChg>
        <pc:spChg chg="add del">
          <ac:chgData name="Stanislav Pancenco (2528007)" userId="7e526843-c5d4-4559-9e91-f993d72d2cb8" providerId="ADAL" clId="{2FBAE565-60C8-512D-8DB6-4DAEAE459DD6}" dt="2026-07-07T10:04:36.419" v="2020"/>
          <ac:spMkLst>
            <pc:docMk/>
            <pc:sldMk cId="1283130692" sldId="271"/>
            <ac:spMk id="24" creationId="{29FDB030-9B49-4CED-8CCD-4D99382388AC}"/>
          </ac:spMkLst>
        </pc:spChg>
        <pc:spChg chg="add del">
          <ac:chgData name="Stanislav Pancenco (2528007)" userId="7e526843-c5d4-4559-9e91-f993d72d2cb8" providerId="ADAL" clId="{2FBAE565-60C8-512D-8DB6-4DAEAE459DD6}" dt="2026-07-07T10:04:36.419" v="2020"/>
          <ac:spMkLst>
            <pc:docMk/>
            <pc:sldMk cId="1283130692" sldId="271"/>
            <ac:spMk id="26" creationId="{3783CA14-24A1-485C-8B30-D6A5D87987AD}"/>
          </ac:spMkLst>
        </pc:spChg>
        <pc:spChg chg="add del">
          <ac:chgData name="Stanislav Pancenco (2528007)" userId="7e526843-c5d4-4559-9e91-f993d72d2cb8" providerId="ADAL" clId="{2FBAE565-60C8-512D-8DB6-4DAEAE459DD6}" dt="2026-07-07T10:04:36.419" v="2020"/>
          <ac:spMkLst>
            <pc:docMk/>
            <pc:sldMk cId="1283130692" sldId="271"/>
            <ac:spMk id="28" creationId="{9A97C86A-04D6-40F7-AE84-31AB43E6A846}"/>
          </ac:spMkLst>
        </pc:spChg>
        <pc:spChg chg="add del">
          <ac:chgData name="Stanislav Pancenco (2528007)" userId="7e526843-c5d4-4559-9e91-f993d72d2cb8" providerId="ADAL" clId="{2FBAE565-60C8-512D-8DB6-4DAEAE459DD6}" dt="2026-07-07T10:04:36.419" v="2020"/>
          <ac:spMkLst>
            <pc:docMk/>
            <pc:sldMk cId="1283130692" sldId="271"/>
            <ac:spMk id="30" creationId="{FF9F2414-84E8-453E-B1F3-389FDE8192D9}"/>
          </ac:spMkLst>
        </pc:spChg>
        <pc:spChg chg="add del">
          <ac:chgData name="Stanislav Pancenco (2528007)" userId="7e526843-c5d4-4559-9e91-f993d72d2cb8" providerId="ADAL" clId="{2FBAE565-60C8-512D-8DB6-4DAEAE459DD6}" dt="2026-07-07T10:04:36.419" v="2020"/>
          <ac:spMkLst>
            <pc:docMk/>
            <pc:sldMk cId="1283130692" sldId="271"/>
            <ac:spMk id="32" creationId="{3ECA69A1-7536-43AC-85EF-C7106179F5ED}"/>
          </ac:spMkLst>
        </pc:spChg>
        <pc:picChg chg="mod">
          <ac:chgData name="Stanislav Pancenco (2528007)" userId="7e526843-c5d4-4559-9e91-f993d72d2cb8" providerId="ADAL" clId="{2FBAE565-60C8-512D-8DB6-4DAEAE459DD6}" dt="2026-07-02T18:19:53.225" v="342" actId="1440"/>
          <ac:picMkLst>
            <pc:docMk/>
            <pc:sldMk cId="1283130692" sldId="271"/>
            <ac:picMk id="5" creationId="{2CB04AB3-2710-B15E-1DC8-E89A609C5748}"/>
          </ac:picMkLst>
        </pc:picChg>
      </pc:sldChg>
      <pc:sldChg chg="addSp delSp modSp mod modTransition">
        <pc:chgData name="Stanislav Pancenco (2528007)" userId="7e526843-c5d4-4559-9e91-f993d72d2cb8" providerId="ADAL" clId="{2FBAE565-60C8-512D-8DB6-4DAEAE459DD6}" dt="2026-07-07T09:46:05.717" v="1849" actId="1076"/>
        <pc:sldMkLst>
          <pc:docMk/>
          <pc:sldMk cId="2447657388" sldId="272"/>
        </pc:sldMkLst>
        <pc:spChg chg="mod">
          <ac:chgData name="Stanislav Pancenco (2528007)" userId="7e526843-c5d4-4559-9e91-f993d72d2cb8" providerId="ADAL" clId="{2FBAE565-60C8-512D-8DB6-4DAEAE459DD6}" dt="2026-07-02T18:30:38.724" v="433" actId="14100"/>
          <ac:spMkLst>
            <pc:docMk/>
            <pc:sldMk cId="2447657388" sldId="272"/>
            <ac:spMk id="2" creationId="{DFD2E698-8243-2A53-CC81-1CDA35B7F9B4}"/>
          </ac:spMkLst>
        </pc:spChg>
        <pc:spChg chg="add mod">
          <ac:chgData name="Stanislav Pancenco (2528007)" userId="7e526843-c5d4-4559-9e91-f993d72d2cb8" providerId="ADAL" clId="{2FBAE565-60C8-512D-8DB6-4DAEAE459DD6}" dt="2026-07-07T09:45:59.689" v="1848" actId="1076"/>
          <ac:spMkLst>
            <pc:docMk/>
            <pc:sldMk cId="2447657388" sldId="272"/>
            <ac:spMk id="4" creationId="{A236A65B-3FCC-CB2D-100C-FD1A78D811B8}"/>
          </ac:spMkLst>
        </pc:spChg>
        <pc:spChg chg="add mod">
          <ac:chgData name="Stanislav Pancenco (2528007)" userId="7e526843-c5d4-4559-9e91-f993d72d2cb8" providerId="ADAL" clId="{2FBAE565-60C8-512D-8DB6-4DAEAE459DD6}" dt="2026-07-07T08:55:45.495" v="1290" actId="207"/>
          <ac:spMkLst>
            <pc:docMk/>
            <pc:sldMk cId="2447657388" sldId="272"/>
            <ac:spMk id="5" creationId="{C7F0AC1C-97BB-0340-89F8-4860BB43D2CE}"/>
          </ac:spMkLst>
        </pc:spChg>
        <pc:spChg chg="add mod">
          <ac:chgData name="Stanislav Pancenco (2528007)" userId="7e526843-c5d4-4559-9e91-f993d72d2cb8" providerId="ADAL" clId="{2FBAE565-60C8-512D-8DB6-4DAEAE459DD6}" dt="2026-07-07T09:45:50.831" v="1847" actId="1076"/>
          <ac:spMkLst>
            <pc:docMk/>
            <pc:sldMk cId="2447657388" sldId="272"/>
            <ac:spMk id="9" creationId="{3C5A0E93-C411-DF65-DF02-7FF11C2B05C2}"/>
          </ac:spMkLst>
        </pc:spChg>
        <pc:spChg chg="add mod">
          <ac:chgData name="Stanislav Pancenco (2528007)" userId="7e526843-c5d4-4559-9e91-f993d72d2cb8" providerId="ADAL" clId="{2FBAE565-60C8-512D-8DB6-4DAEAE459DD6}" dt="2026-07-07T09:45:50.831" v="1847" actId="1076"/>
          <ac:spMkLst>
            <pc:docMk/>
            <pc:sldMk cId="2447657388" sldId="272"/>
            <ac:spMk id="10" creationId="{91A9095C-1937-EB34-5ACB-8182FE12531B}"/>
          </ac:spMkLst>
        </pc:spChg>
        <pc:spChg chg="add mod">
          <ac:chgData name="Stanislav Pancenco (2528007)" userId="7e526843-c5d4-4559-9e91-f993d72d2cb8" providerId="ADAL" clId="{2FBAE565-60C8-512D-8DB6-4DAEAE459DD6}" dt="2026-07-07T09:46:05.717" v="1849" actId="1076"/>
          <ac:spMkLst>
            <pc:docMk/>
            <pc:sldMk cId="2447657388" sldId="272"/>
            <ac:spMk id="13" creationId="{8AD6900B-B5AC-AB25-712D-C5FA8B39F3C5}"/>
          </ac:spMkLst>
        </pc:spChg>
        <pc:spChg chg="add mod">
          <ac:chgData name="Stanislav Pancenco (2528007)" userId="7e526843-c5d4-4559-9e91-f993d72d2cb8" providerId="ADAL" clId="{2FBAE565-60C8-512D-8DB6-4DAEAE459DD6}" dt="2026-07-07T09:00:27.491" v="1329" actId="207"/>
          <ac:spMkLst>
            <pc:docMk/>
            <pc:sldMk cId="2447657388" sldId="272"/>
            <ac:spMk id="14" creationId="{10B4ED2F-D439-03BA-052E-231E5CE1E8A5}"/>
          </ac:spMkLst>
        </pc:spChg>
        <pc:spChg chg="add mod">
          <ac:chgData name="Stanislav Pancenco (2528007)" userId="7e526843-c5d4-4559-9e91-f993d72d2cb8" providerId="ADAL" clId="{2FBAE565-60C8-512D-8DB6-4DAEAE459DD6}" dt="2026-07-07T09:45:59.689" v="1848" actId="1076"/>
          <ac:spMkLst>
            <pc:docMk/>
            <pc:sldMk cId="2447657388" sldId="272"/>
            <ac:spMk id="16" creationId="{73134A7E-44FF-C18B-CEAC-91DA26647D9F}"/>
          </ac:spMkLst>
        </pc:spChg>
        <pc:spChg chg="add mod">
          <ac:chgData name="Stanislav Pancenco (2528007)" userId="7e526843-c5d4-4559-9e91-f993d72d2cb8" providerId="ADAL" clId="{2FBAE565-60C8-512D-8DB6-4DAEAE459DD6}" dt="2026-07-07T09:46:05.717" v="1849" actId="1076"/>
          <ac:spMkLst>
            <pc:docMk/>
            <pc:sldMk cId="2447657388" sldId="272"/>
            <ac:spMk id="17" creationId="{49D97DD9-E3AC-2105-66E6-29EF663BF838}"/>
          </ac:spMkLst>
        </pc:spChg>
        <pc:spChg chg="add mod">
          <ac:chgData name="Stanislav Pancenco (2528007)" userId="7e526843-c5d4-4559-9e91-f993d72d2cb8" providerId="ADAL" clId="{2FBAE565-60C8-512D-8DB6-4DAEAE459DD6}" dt="2026-07-07T09:00:38.932" v="1334" actId="207"/>
          <ac:spMkLst>
            <pc:docMk/>
            <pc:sldMk cId="2447657388" sldId="272"/>
            <ac:spMk id="18" creationId="{CAA42C07-5E76-670D-DC19-BC9C4F415AF3}"/>
          </ac:spMkLst>
        </pc:spChg>
        <pc:spChg chg="add mod">
          <ac:chgData name="Stanislav Pancenco (2528007)" userId="7e526843-c5d4-4559-9e91-f993d72d2cb8" providerId="ADAL" clId="{2FBAE565-60C8-512D-8DB6-4DAEAE459DD6}" dt="2026-07-07T09:45:40.568" v="1846" actId="1076"/>
          <ac:spMkLst>
            <pc:docMk/>
            <pc:sldMk cId="2447657388" sldId="272"/>
            <ac:spMk id="23" creationId="{BC294A66-1DBF-58A8-820D-599D58BF4004}"/>
          </ac:spMkLst>
        </pc:spChg>
      </pc:sldChg>
      <pc:sldChg chg="addSp delSp modSp mod modTransition">
        <pc:chgData name="Stanislav Pancenco (2528007)" userId="7e526843-c5d4-4559-9e91-f993d72d2cb8" providerId="ADAL" clId="{2FBAE565-60C8-512D-8DB6-4DAEAE459DD6}" dt="2026-07-07T09:38:18.995" v="1845"/>
        <pc:sldMkLst>
          <pc:docMk/>
          <pc:sldMk cId="276448054" sldId="273"/>
        </pc:sldMkLst>
        <pc:spChg chg="mod">
          <ac:chgData name="Stanislav Pancenco (2528007)" userId="7e526843-c5d4-4559-9e91-f993d72d2cb8" providerId="ADAL" clId="{2FBAE565-60C8-512D-8DB6-4DAEAE459DD6}" dt="2026-07-02T18:32:22.224" v="455" actId="14861"/>
          <ac:spMkLst>
            <pc:docMk/>
            <pc:sldMk cId="276448054" sldId="273"/>
            <ac:spMk id="2" creationId="{C76E96B3-95D4-C3F1-DAAF-95CF9F2B0E95}"/>
          </ac:spMkLst>
        </pc:spChg>
        <pc:spChg chg="add mod">
          <ac:chgData name="Stanislav Pancenco (2528007)" userId="7e526843-c5d4-4559-9e91-f993d72d2cb8" providerId="ADAL" clId="{2FBAE565-60C8-512D-8DB6-4DAEAE459DD6}" dt="2026-07-07T08:53:48.329" v="1280" actId="1076"/>
          <ac:spMkLst>
            <pc:docMk/>
            <pc:sldMk cId="276448054" sldId="273"/>
            <ac:spMk id="3" creationId="{5E7F847E-21BB-A185-7913-0FE4174D9549}"/>
          </ac:spMkLst>
        </pc:spChg>
        <pc:spChg chg="mod">
          <ac:chgData name="Stanislav Pancenco (2528007)" userId="7e526843-c5d4-4559-9e91-f993d72d2cb8" providerId="ADAL" clId="{2FBAE565-60C8-512D-8DB6-4DAEAE459DD6}" dt="2026-07-02T17:49:28.922" v="37" actId="1076"/>
          <ac:spMkLst>
            <pc:docMk/>
            <pc:sldMk cId="276448054" sldId="273"/>
            <ac:spMk id="5" creationId="{88D0B514-508B-B131-A1CA-B0368C34EB79}"/>
          </ac:spMkLst>
        </pc:spChg>
        <pc:graphicFrameChg chg="mod modGraphic">
          <ac:chgData name="Stanislav Pancenco (2528007)" userId="7e526843-c5d4-4559-9e91-f993d72d2cb8" providerId="ADAL" clId="{2FBAE565-60C8-512D-8DB6-4DAEAE459DD6}" dt="2026-07-02T18:14:20.262" v="325" actId="1076"/>
          <ac:graphicFrameMkLst>
            <pc:docMk/>
            <pc:sldMk cId="276448054" sldId="273"/>
            <ac:graphicFrameMk id="4" creationId="{E02ABFF6-EE95-51D4-B75D-532CC2217293}"/>
          </ac:graphicFrameMkLst>
        </pc:graphicFrameChg>
        <pc:picChg chg="add mod">
          <ac:chgData name="Stanislav Pancenco (2528007)" userId="7e526843-c5d4-4559-9e91-f993d72d2cb8" providerId="ADAL" clId="{2FBAE565-60C8-512D-8DB6-4DAEAE459DD6}" dt="2026-07-02T18:16:55.759" v="336" actId="1076"/>
          <ac:picMkLst>
            <pc:docMk/>
            <pc:sldMk cId="276448054" sldId="273"/>
            <ac:picMk id="7" creationId="{D13B335C-6F3C-07AB-270D-2408D3E0D60D}"/>
          </ac:picMkLst>
        </pc:picChg>
      </pc:sldChg>
      <pc:sldChg chg="delSp modSp mod modTransition">
        <pc:chgData name="Stanislav Pancenco (2528007)" userId="7e526843-c5d4-4559-9e91-f993d72d2cb8" providerId="ADAL" clId="{2FBAE565-60C8-512D-8DB6-4DAEAE459DD6}" dt="2026-07-07T09:38:18.995" v="1845"/>
        <pc:sldMkLst>
          <pc:docMk/>
          <pc:sldMk cId="3603469235" sldId="274"/>
        </pc:sldMkLst>
        <pc:spChg chg="mod">
          <ac:chgData name="Stanislav Pancenco (2528007)" userId="7e526843-c5d4-4559-9e91-f993d72d2cb8" providerId="ADAL" clId="{2FBAE565-60C8-512D-8DB6-4DAEAE459DD6}" dt="2026-07-07T09:12:16.448" v="1574" actId="207"/>
          <ac:spMkLst>
            <pc:docMk/>
            <pc:sldMk cId="3603469235" sldId="274"/>
            <ac:spMk id="2" creationId="{39188B3E-53AF-EE8D-1F88-DB323C464E6F}"/>
          </ac:spMkLst>
        </pc:spChg>
        <pc:spChg chg="mod">
          <ac:chgData name="Stanislav Pancenco (2528007)" userId="7e526843-c5d4-4559-9e91-f993d72d2cb8" providerId="ADAL" clId="{2FBAE565-60C8-512D-8DB6-4DAEAE459DD6}" dt="2026-07-02T17:52:52.308" v="68" actId="14100"/>
          <ac:spMkLst>
            <pc:docMk/>
            <pc:sldMk cId="3603469235" sldId="274"/>
            <ac:spMk id="4" creationId="{67D77F6A-71DE-40F7-E8A8-7E834A5B1E2B}"/>
          </ac:spMkLst>
        </pc:spChg>
        <pc:spChg chg="mod">
          <ac:chgData name="Stanislav Pancenco (2528007)" userId="7e526843-c5d4-4559-9e91-f993d72d2cb8" providerId="ADAL" clId="{2FBAE565-60C8-512D-8DB6-4DAEAE459DD6}" dt="2026-07-02T17:51:43.439" v="55" actId="207"/>
          <ac:spMkLst>
            <pc:docMk/>
            <pc:sldMk cId="3603469235" sldId="274"/>
            <ac:spMk id="5" creationId="{190AF1B2-63E8-B2F3-C013-6928096910DB}"/>
          </ac:spMkLst>
        </pc:spChg>
        <pc:spChg chg="mod">
          <ac:chgData name="Stanislav Pancenco (2528007)" userId="7e526843-c5d4-4559-9e91-f993d72d2cb8" providerId="ADAL" clId="{2FBAE565-60C8-512D-8DB6-4DAEAE459DD6}" dt="2026-07-02T17:51:47.271" v="56" actId="207"/>
          <ac:spMkLst>
            <pc:docMk/>
            <pc:sldMk cId="3603469235" sldId="274"/>
            <ac:spMk id="6" creationId="{4864C640-5E81-5A2B-B74B-EFEEA295A662}"/>
          </ac:spMkLst>
        </pc:spChg>
        <pc:spChg chg="mod">
          <ac:chgData name="Stanislav Pancenco (2528007)" userId="7e526843-c5d4-4559-9e91-f993d72d2cb8" providerId="ADAL" clId="{2FBAE565-60C8-512D-8DB6-4DAEAE459DD6}" dt="2026-07-02T17:52:10.923" v="60" actId="207"/>
          <ac:spMkLst>
            <pc:docMk/>
            <pc:sldMk cId="3603469235" sldId="274"/>
            <ac:spMk id="7" creationId="{750A8815-5F84-1D3E-DD3C-7CE27F0E6016}"/>
          </ac:spMkLst>
        </pc:spChg>
        <pc:spChg chg="mod">
          <ac:chgData name="Stanislav Pancenco (2528007)" userId="7e526843-c5d4-4559-9e91-f993d72d2cb8" providerId="ADAL" clId="{2FBAE565-60C8-512D-8DB6-4DAEAE459DD6}" dt="2026-07-02T17:52:14.538" v="61" actId="207"/>
          <ac:spMkLst>
            <pc:docMk/>
            <pc:sldMk cId="3603469235" sldId="274"/>
            <ac:spMk id="8" creationId="{83724275-BF82-9F26-EE9B-7CBDB85501E4}"/>
          </ac:spMkLst>
        </pc:spChg>
        <pc:spChg chg="mod">
          <ac:chgData name="Stanislav Pancenco (2528007)" userId="7e526843-c5d4-4559-9e91-f993d72d2cb8" providerId="ADAL" clId="{2FBAE565-60C8-512D-8DB6-4DAEAE459DD6}" dt="2026-07-02T17:52:18.622" v="62" actId="207"/>
          <ac:spMkLst>
            <pc:docMk/>
            <pc:sldMk cId="3603469235" sldId="274"/>
            <ac:spMk id="9" creationId="{A753F9FA-7CD6-61EF-70B7-664D930EE1BC}"/>
          </ac:spMkLst>
        </pc:spChg>
        <pc:spChg chg="mod">
          <ac:chgData name="Stanislav Pancenco (2528007)" userId="7e526843-c5d4-4559-9e91-f993d72d2cb8" providerId="ADAL" clId="{2FBAE565-60C8-512D-8DB6-4DAEAE459DD6}" dt="2026-07-02T17:52:40.754" v="66" actId="207"/>
          <ac:spMkLst>
            <pc:docMk/>
            <pc:sldMk cId="3603469235" sldId="274"/>
            <ac:spMk id="10" creationId="{668A7110-D7C5-D754-C108-D2144D0028EE}"/>
          </ac:spMkLst>
        </pc:spChg>
      </pc:sldChg>
      <pc:sldChg chg="modSp add mod modTransition">
        <pc:chgData name="Stanislav Pancenco (2528007)" userId="7e526843-c5d4-4559-9e91-f993d72d2cb8" providerId="ADAL" clId="{2FBAE565-60C8-512D-8DB6-4DAEAE459DD6}" dt="2026-07-07T09:38:18.995" v="1845"/>
        <pc:sldMkLst>
          <pc:docMk/>
          <pc:sldMk cId="2165956294" sldId="275"/>
        </pc:sldMkLst>
        <pc:spChg chg="mod">
          <ac:chgData name="Stanislav Pancenco (2528007)" userId="7e526843-c5d4-4559-9e91-f993d72d2cb8" providerId="ADAL" clId="{2FBAE565-60C8-512D-8DB6-4DAEAE459DD6}" dt="2026-07-07T09:11:47.789" v="1567" actId="1076"/>
          <ac:spMkLst>
            <pc:docMk/>
            <pc:sldMk cId="2165956294" sldId="275"/>
            <ac:spMk id="9" creationId="{1BA07668-EE44-C974-EB63-665C8E92E5E2}"/>
          </ac:spMkLst>
        </pc:spChg>
        <pc:graphicFrameChg chg="mod">
          <ac:chgData name="Stanislav Pancenco (2528007)" userId="7e526843-c5d4-4559-9e91-f993d72d2cb8" providerId="ADAL" clId="{2FBAE565-60C8-512D-8DB6-4DAEAE459DD6}" dt="2026-07-02T17:53:19.682" v="72"/>
          <ac:graphicFrameMkLst>
            <pc:docMk/>
            <pc:sldMk cId="2165956294" sldId="275"/>
            <ac:graphicFrameMk id="8" creationId="{3A60B2E5-CC57-0BBA-BF9C-59617FD1CA02}"/>
          </ac:graphicFrameMkLst>
        </pc:graphicFrameChg>
      </pc:sldChg>
      <pc:sldChg chg="addSp delSp modSp add mod modTransition">
        <pc:chgData name="Stanislav Pancenco (2528007)" userId="7e526843-c5d4-4559-9e91-f993d72d2cb8" providerId="ADAL" clId="{2FBAE565-60C8-512D-8DB6-4DAEAE459DD6}" dt="2026-07-07T09:38:18.995" v="1845"/>
        <pc:sldMkLst>
          <pc:docMk/>
          <pc:sldMk cId="1021915707" sldId="276"/>
        </pc:sldMkLst>
        <pc:spChg chg="mod">
          <ac:chgData name="Stanislav Pancenco (2528007)" userId="7e526843-c5d4-4559-9e91-f993d72d2cb8" providerId="ADAL" clId="{2FBAE565-60C8-512D-8DB6-4DAEAE459DD6}" dt="2026-07-07T08:45:36.724" v="1264" actId="207"/>
          <ac:spMkLst>
            <pc:docMk/>
            <pc:sldMk cId="1021915707" sldId="276"/>
            <ac:spMk id="2" creationId="{E928A129-F366-665D-016E-B932255C403B}"/>
          </ac:spMkLst>
        </pc:spChg>
        <pc:spChg chg="mod">
          <ac:chgData name="Stanislav Pancenco (2528007)" userId="7e526843-c5d4-4559-9e91-f993d72d2cb8" providerId="ADAL" clId="{2FBAE565-60C8-512D-8DB6-4DAEAE459DD6}" dt="2026-07-07T08:57:59.602" v="1302" actId="14100"/>
          <ac:spMkLst>
            <pc:docMk/>
            <pc:sldMk cId="1021915707" sldId="276"/>
            <ac:spMk id="3" creationId="{ADF6EB34-948B-621F-1465-D355DFC7E699}"/>
          </ac:spMkLst>
        </pc:spChg>
        <pc:spChg chg="add mod">
          <ac:chgData name="Stanislav Pancenco (2528007)" userId="7e526843-c5d4-4559-9e91-f993d72d2cb8" providerId="ADAL" clId="{2FBAE565-60C8-512D-8DB6-4DAEAE459DD6}" dt="2026-07-07T08:57:06.368" v="1297" actId="1076"/>
          <ac:spMkLst>
            <pc:docMk/>
            <pc:sldMk cId="1021915707" sldId="276"/>
            <ac:spMk id="5" creationId="{4C87FB17-0C75-3E07-13BA-3519AB179014}"/>
          </ac:spMkLst>
        </pc:spChg>
        <pc:spChg chg="add mod">
          <ac:chgData name="Stanislav Pancenco (2528007)" userId="7e526843-c5d4-4559-9e91-f993d72d2cb8" providerId="ADAL" clId="{2FBAE565-60C8-512D-8DB6-4DAEAE459DD6}" dt="2026-07-07T08:57:11.652" v="1298" actId="1076"/>
          <ac:spMkLst>
            <pc:docMk/>
            <pc:sldMk cId="1021915707" sldId="276"/>
            <ac:spMk id="10" creationId="{A65E9EC2-D32F-E088-3D67-3CFF16E83E1E}"/>
          </ac:spMkLst>
        </pc:spChg>
        <pc:spChg chg="add mod">
          <ac:chgData name="Stanislav Pancenco (2528007)" userId="7e526843-c5d4-4559-9e91-f993d72d2cb8" providerId="ADAL" clId="{2FBAE565-60C8-512D-8DB6-4DAEAE459DD6}" dt="2026-07-07T08:45:36.724" v="1264" actId="207"/>
          <ac:spMkLst>
            <pc:docMk/>
            <pc:sldMk cId="1021915707" sldId="276"/>
            <ac:spMk id="12" creationId="{E334990C-E8D1-8F1A-D3B5-4E6F19EED93E}"/>
          </ac:spMkLst>
        </pc:spChg>
        <pc:spChg chg="add mod">
          <ac:chgData name="Stanislav Pancenco (2528007)" userId="7e526843-c5d4-4559-9e91-f993d72d2cb8" providerId="ADAL" clId="{2FBAE565-60C8-512D-8DB6-4DAEAE459DD6}" dt="2026-07-07T08:45:51.721" v="1267" actId="1076"/>
          <ac:spMkLst>
            <pc:docMk/>
            <pc:sldMk cId="1021915707" sldId="276"/>
            <ac:spMk id="14" creationId="{AE5E43C2-A388-9FB0-A5AA-EB775813E3B7}"/>
          </ac:spMkLst>
        </pc:spChg>
        <pc:spChg chg="add mod">
          <ac:chgData name="Stanislav Pancenco (2528007)" userId="7e526843-c5d4-4559-9e91-f993d72d2cb8" providerId="ADAL" clId="{2FBAE565-60C8-512D-8DB6-4DAEAE459DD6}" dt="2026-07-07T08:45:36.724" v="1264" actId="207"/>
          <ac:spMkLst>
            <pc:docMk/>
            <pc:sldMk cId="1021915707" sldId="276"/>
            <ac:spMk id="16" creationId="{7339A129-975A-042A-4099-50A335CC6497}"/>
          </ac:spMkLst>
        </pc:spChg>
        <pc:graphicFrameChg chg="mod modGraphic">
          <ac:chgData name="Stanislav Pancenco (2528007)" userId="7e526843-c5d4-4559-9e91-f993d72d2cb8" providerId="ADAL" clId="{2FBAE565-60C8-512D-8DB6-4DAEAE459DD6}" dt="2026-07-07T08:57:00.454" v="1296" actId="1076"/>
          <ac:graphicFrameMkLst>
            <pc:docMk/>
            <pc:sldMk cId="1021915707" sldId="276"/>
            <ac:graphicFrameMk id="4" creationId="{7D6B140A-DB9A-CB50-0B9D-6BFE3E15333E}"/>
          </ac:graphicFrameMkLst>
        </pc:graphicFrameChg>
        <pc:graphicFrameChg chg="mod modGraphic">
          <ac:chgData name="Stanislav Pancenco (2528007)" userId="7e526843-c5d4-4559-9e91-f993d72d2cb8" providerId="ADAL" clId="{2FBAE565-60C8-512D-8DB6-4DAEAE459DD6}" dt="2026-07-07T08:57:16.186" v="1299" actId="1076"/>
          <ac:graphicFrameMkLst>
            <pc:docMk/>
            <pc:sldMk cId="1021915707" sldId="276"/>
            <ac:graphicFrameMk id="8" creationId="{3C7D0526-F7F7-DB86-FC87-3DB07EC9BA4F}"/>
          </ac:graphicFrameMkLst>
        </pc:graphicFrameChg>
        <pc:graphicFrameChg chg="mod modGraphic">
          <ac:chgData name="Stanislav Pancenco (2528007)" userId="7e526843-c5d4-4559-9e91-f993d72d2cb8" providerId="ADAL" clId="{2FBAE565-60C8-512D-8DB6-4DAEAE459DD6}" dt="2026-07-07T08:58:17.683" v="1307" actId="1076"/>
          <ac:graphicFrameMkLst>
            <pc:docMk/>
            <pc:sldMk cId="1021915707" sldId="276"/>
            <ac:graphicFrameMk id="9" creationId="{84F6BD67-7040-31A9-CAED-B7541B6A5FD1}"/>
          </ac:graphicFrameMkLst>
        </pc:graphicFrameChg>
      </pc:sldChg>
      <pc:sldChg chg="addSp delSp modSp add mod modTransition">
        <pc:chgData name="Stanislav Pancenco (2528007)" userId="7e526843-c5d4-4559-9e91-f993d72d2cb8" providerId="ADAL" clId="{2FBAE565-60C8-512D-8DB6-4DAEAE459DD6}" dt="2026-07-07T09:38:18.995" v="1845"/>
        <pc:sldMkLst>
          <pc:docMk/>
          <pc:sldMk cId="540043069" sldId="277"/>
        </pc:sldMkLst>
        <pc:spChg chg="mod">
          <ac:chgData name="Stanislav Pancenco (2528007)" userId="7e526843-c5d4-4559-9e91-f993d72d2cb8" providerId="ADAL" clId="{2FBAE565-60C8-512D-8DB6-4DAEAE459DD6}" dt="2026-07-07T09:12:36.614" v="1582" actId="207"/>
          <ac:spMkLst>
            <pc:docMk/>
            <pc:sldMk cId="540043069" sldId="277"/>
            <ac:spMk id="2" creationId="{CB209468-3FD4-C2C6-F58B-3D12F7E0F65E}"/>
          </ac:spMkLst>
        </pc:spChg>
        <pc:spChg chg="mod">
          <ac:chgData name="Stanislav Pancenco (2528007)" userId="7e526843-c5d4-4559-9e91-f993d72d2cb8" providerId="ADAL" clId="{2FBAE565-60C8-512D-8DB6-4DAEAE459DD6}" dt="2026-07-07T09:12:43.013" v="1583" actId="1076"/>
          <ac:spMkLst>
            <pc:docMk/>
            <pc:sldMk cId="540043069" sldId="277"/>
            <ac:spMk id="3" creationId="{9C6B7DC1-BEED-8607-92CE-5DD88DE7FBBE}"/>
          </ac:spMkLst>
        </pc:spChg>
        <pc:spChg chg="add mod">
          <ac:chgData name="Stanislav Pancenco (2528007)" userId="7e526843-c5d4-4559-9e91-f993d72d2cb8" providerId="ADAL" clId="{2FBAE565-60C8-512D-8DB6-4DAEAE459DD6}" dt="2026-07-07T09:16:41.386" v="1599" actId="1076"/>
          <ac:spMkLst>
            <pc:docMk/>
            <pc:sldMk cId="540043069" sldId="277"/>
            <ac:spMk id="8" creationId="{764634D9-C5A1-0D7F-60F4-9E4FD38BD7FA}"/>
          </ac:spMkLst>
        </pc:spChg>
        <pc:spChg chg="add mod">
          <ac:chgData name="Stanislav Pancenco (2528007)" userId="7e526843-c5d4-4559-9e91-f993d72d2cb8" providerId="ADAL" clId="{2FBAE565-60C8-512D-8DB6-4DAEAE459DD6}" dt="2026-07-07T09:16:41.386" v="1599" actId="1076"/>
          <ac:spMkLst>
            <pc:docMk/>
            <pc:sldMk cId="540043069" sldId="277"/>
            <ac:spMk id="12" creationId="{93C28869-450D-2382-0449-94EFB0CBB617}"/>
          </ac:spMkLst>
        </pc:spChg>
        <pc:spChg chg="add mod">
          <ac:chgData name="Stanislav Pancenco (2528007)" userId="7e526843-c5d4-4559-9e91-f993d72d2cb8" providerId="ADAL" clId="{2FBAE565-60C8-512D-8DB6-4DAEAE459DD6}" dt="2026-07-07T09:16:41.386" v="1599" actId="1076"/>
          <ac:spMkLst>
            <pc:docMk/>
            <pc:sldMk cId="540043069" sldId="277"/>
            <ac:spMk id="13" creationId="{F215F551-9076-B318-2EFD-60D217FB0672}"/>
          </ac:spMkLst>
        </pc:spChg>
        <pc:spChg chg="add mod">
          <ac:chgData name="Stanislav Pancenco (2528007)" userId="7e526843-c5d4-4559-9e91-f993d72d2cb8" providerId="ADAL" clId="{2FBAE565-60C8-512D-8DB6-4DAEAE459DD6}" dt="2026-07-07T09:16:41.386" v="1599" actId="1076"/>
          <ac:spMkLst>
            <pc:docMk/>
            <pc:sldMk cId="540043069" sldId="277"/>
            <ac:spMk id="14" creationId="{7B3D3FA9-4EBA-A0C4-C4D3-99A8AFD87072}"/>
          </ac:spMkLst>
        </pc:spChg>
        <pc:spChg chg="add mod">
          <ac:chgData name="Stanislav Pancenco (2528007)" userId="7e526843-c5d4-4559-9e91-f993d72d2cb8" providerId="ADAL" clId="{2FBAE565-60C8-512D-8DB6-4DAEAE459DD6}" dt="2026-07-07T09:16:41.386" v="1599" actId="1076"/>
          <ac:spMkLst>
            <pc:docMk/>
            <pc:sldMk cId="540043069" sldId="277"/>
            <ac:spMk id="16" creationId="{C884EB08-2F79-119A-D4FD-C71F68B77617}"/>
          </ac:spMkLst>
        </pc:spChg>
        <pc:spChg chg="add mod">
          <ac:chgData name="Stanislav Pancenco (2528007)" userId="7e526843-c5d4-4559-9e91-f993d72d2cb8" providerId="ADAL" clId="{2FBAE565-60C8-512D-8DB6-4DAEAE459DD6}" dt="2026-07-07T09:16:43.846" v="1600" actId="1076"/>
          <ac:spMkLst>
            <pc:docMk/>
            <pc:sldMk cId="540043069" sldId="277"/>
            <ac:spMk id="25" creationId="{517662B0-5AEE-7347-C7E2-B774F0BF81B5}"/>
          </ac:spMkLst>
        </pc:spChg>
        <pc:spChg chg="add mod">
          <ac:chgData name="Stanislav Pancenco (2528007)" userId="7e526843-c5d4-4559-9e91-f993d72d2cb8" providerId="ADAL" clId="{2FBAE565-60C8-512D-8DB6-4DAEAE459DD6}" dt="2026-07-07T09:26:19.557" v="1734" actId="1076"/>
          <ac:spMkLst>
            <pc:docMk/>
            <pc:sldMk cId="540043069" sldId="277"/>
            <ac:spMk id="33" creationId="{A8611A55-D414-B749-4255-3B7AF6B2E256}"/>
          </ac:spMkLst>
        </pc:spChg>
        <pc:picChg chg="add mod">
          <ac:chgData name="Stanislav Pancenco (2528007)" userId="7e526843-c5d4-4559-9e91-f993d72d2cb8" providerId="ADAL" clId="{2FBAE565-60C8-512D-8DB6-4DAEAE459DD6}" dt="2026-07-07T09:16:45.544" v="1601" actId="1076"/>
          <ac:picMkLst>
            <pc:docMk/>
            <pc:sldMk cId="540043069" sldId="277"/>
            <ac:picMk id="30" creationId="{89A1FC28-B194-821A-43CE-E004FEE63E93}"/>
          </ac:picMkLst>
        </pc:picChg>
        <pc:cxnChg chg="add mod">
          <ac:chgData name="Stanislav Pancenco (2528007)" userId="7e526843-c5d4-4559-9e91-f993d72d2cb8" providerId="ADAL" clId="{2FBAE565-60C8-512D-8DB6-4DAEAE459DD6}" dt="2026-07-07T09:16:41.386" v="1599" actId="1076"/>
          <ac:cxnSpMkLst>
            <pc:docMk/>
            <pc:sldMk cId="540043069" sldId="277"/>
            <ac:cxnSpMk id="18" creationId="{E7FD8715-B35F-BF98-CE8F-A67764ED1BE3}"/>
          </ac:cxnSpMkLst>
        </pc:cxnChg>
        <pc:cxnChg chg="add mod">
          <ac:chgData name="Stanislav Pancenco (2528007)" userId="7e526843-c5d4-4559-9e91-f993d72d2cb8" providerId="ADAL" clId="{2FBAE565-60C8-512D-8DB6-4DAEAE459DD6}" dt="2026-07-07T09:16:41.386" v="1599" actId="1076"/>
          <ac:cxnSpMkLst>
            <pc:docMk/>
            <pc:sldMk cId="540043069" sldId="277"/>
            <ac:cxnSpMk id="20" creationId="{BF00A190-A000-AEE8-A37D-814EDBD560AF}"/>
          </ac:cxnSpMkLst>
        </pc:cxnChg>
        <pc:cxnChg chg="add mod">
          <ac:chgData name="Stanislav Pancenco (2528007)" userId="7e526843-c5d4-4559-9e91-f993d72d2cb8" providerId="ADAL" clId="{2FBAE565-60C8-512D-8DB6-4DAEAE459DD6}" dt="2026-07-07T09:16:41.386" v="1599" actId="1076"/>
          <ac:cxnSpMkLst>
            <pc:docMk/>
            <pc:sldMk cId="540043069" sldId="277"/>
            <ac:cxnSpMk id="21" creationId="{6CFDF2BB-B858-5A7A-FF2D-5535F468719E}"/>
          </ac:cxnSpMkLst>
        </pc:cxnChg>
        <pc:cxnChg chg="add mod">
          <ac:chgData name="Stanislav Pancenco (2528007)" userId="7e526843-c5d4-4559-9e91-f993d72d2cb8" providerId="ADAL" clId="{2FBAE565-60C8-512D-8DB6-4DAEAE459DD6}" dt="2026-07-07T09:16:41.386" v="1599" actId="1076"/>
          <ac:cxnSpMkLst>
            <pc:docMk/>
            <pc:sldMk cId="540043069" sldId="277"/>
            <ac:cxnSpMk id="22" creationId="{5020FA67-FE8D-4CE0-254C-A3F79B242B6C}"/>
          </ac:cxnSpMkLst>
        </pc:cxnChg>
      </pc:sldChg>
      <pc:sldChg chg="addSp modSp add mod modTransition">
        <pc:chgData name="Stanislav Pancenco (2528007)" userId="7e526843-c5d4-4559-9e91-f993d72d2cb8" providerId="ADAL" clId="{2FBAE565-60C8-512D-8DB6-4DAEAE459DD6}" dt="2026-07-07T10:04:36.419" v="2020"/>
        <pc:sldMkLst>
          <pc:docMk/>
          <pc:sldMk cId="1594172795" sldId="278"/>
        </pc:sldMkLst>
        <pc:spChg chg="mod">
          <ac:chgData name="Stanislav Pancenco (2528007)" userId="7e526843-c5d4-4559-9e91-f993d72d2cb8" providerId="ADAL" clId="{2FBAE565-60C8-512D-8DB6-4DAEAE459DD6}" dt="2026-07-07T09:28:16.974" v="1749" actId="207"/>
          <ac:spMkLst>
            <pc:docMk/>
            <pc:sldMk cId="1594172795" sldId="278"/>
            <ac:spMk id="2" creationId="{B028F7E6-F9CD-7E3F-7F48-A5E92B9B57B6}"/>
          </ac:spMkLst>
        </pc:spChg>
        <pc:spChg chg="mod">
          <ac:chgData name="Stanislav Pancenco (2528007)" userId="7e526843-c5d4-4559-9e91-f993d72d2cb8" providerId="ADAL" clId="{2FBAE565-60C8-512D-8DB6-4DAEAE459DD6}" dt="2026-07-07T10:04:36.419" v="2020"/>
          <ac:spMkLst>
            <pc:docMk/>
            <pc:sldMk cId="1594172795" sldId="278"/>
            <ac:spMk id="3" creationId="{8944E7B4-8196-74FB-2D29-684F9434B240}"/>
          </ac:spMkLst>
        </pc:spChg>
        <pc:spChg chg="add mod">
          <ac:chgData name="Stanislav Pancenco (2528007)" userId="7e526843-c5d4-4559-9e91-f993d72d2cb8" providerId="ADAL" clId="{2FBAE565-60C8-512D-8DB6-4DAEAE459DD6}" dt="2026-07-07T09:32:43.731" v="1808" actId="403"/>
          <ac:spMkLst>
            <pc:docMk/>
            <pc:sldMk cId="1594172795" sldId="278"/>
            <ac:spMk id="5" creationId="{592ED108-49E4-A3CA-03C6-B9B36D164770}"/>
          </ac:spMkLst>
        </pc:spChg>
        <pc:spChg chg="add mod">
          <ac:chgData name="Stanislav Pancenco (2528007)" userId="7e526843-c5d4-4559-9e91-f993d72d2cb8" providerId="ADAL" clId="{2FBAE565-60C8-512D-8DB6-4DAEAE459DD6}" dt="2026-07-07T09:34:13.370" v="1830" actId="1076"/>
          <ac:spMkLst>
            <pc:docMk/>
            <pc:sldMk cId="1594172795" sldId="278"/>
            <ac:spMk id="7" creationId="{8CFBC9A0-D5C9-39C8-35F3-24D7B528B3F6}"/>
          </ac:spMkLst>
        </pc:spChg>
        <pc:picChg chg="add mod">
          <ac:chgData name="Stanislav Pancenco (2528007)" userId="7e526843-c5d4-4559-9e91-f993d72d2cb8" providerId="ADAL" clId="{2FBAE565-60C8-512D-8DB6-4DAEAE459DD6}" dt="2026-07-07T09:34:57.837" v="1838" actId="1076"/>
          <ac:picMkLst>
            <pc:docMk/>
            <pc:sldMk cId="1594172795" sldId="278"/>
            <ac:picMk id="13" creationId="{340022BD-0A4B-9C99-C420-83354EA741FC}"/>
          </ac:picMkLst>
        </pc:picChg>
        <pc:picChg chg="add mod">
          <ac:chgData name="Stanislav Pancenco (2528007)" userId="7e526843-c5d4-4559-9e91-f993d72d2cb8" providerId="ADAL" clId="{2FBAE565-60C8-512D-8DB6-4DAEAE459DD6}" dt="2026-07-07T09:34:48.072" v="1836" actId="1440"/>
          <ac:picMkLst>
            <pc:docMk/>
            <pc:sldMk cId="1594172795" sldId="278"/>
            <ac:picMk id="15" creationId="{2E32B609-2AF4-C2DD-D37F-A50D92C49002}"/>
          </ac:picMkLst>
        </pc:picChg>
      </pc:sldChg>
      <pc:sldChg chg="addSp delSp modSp add mod">
        <pc:chgData name="Stanislav Pancenco (2528007)" userId="7e526843-c5d4-4559-9e91-f993d72d2cb8" providerId="ADAL" clId="{2FBAE565-60C8-512D-8DB6-4DAEAE459DD6}" dt="2026-07-09T18:11:26.699" v="2133" actId="1076"/>
        <pc:sldMkLst>
          <pc:docMk/>
          <pc:sldMk cId="2795501117" sldId="279"/>
        </pc:sldMkLst>
        <pc:spChg chg="del">
          <ac:chgData name="Stanislav Pancenco (2528007)" userId="7e526843-c5d4-4559-9e91-f993d72d2cb8" providerId="ADAL" clId="{2FBAE565-60C8-512D-8DB6-4DAEAE459DD6}" dt="2026-07-09T18:04:20.440" v="2077" actId="478"/>
          <ac:spMkLst>
            <pc:docMk/>
            <pc:sldMk cId="2795501117" sldId="279"/>
            <ac:spMk id="2" creationId="{E4482408-7778-3E37-0A2A-39A006FF0900}"/>
          </ac:spMkLst>
        </pc:spChg>
        <pc:spChg chg="add mod">
          <ac:chgData name="Stanislav Pancenco (2528007)" userId="7e526843-c5d4-4559-9e91-f993d72d2cb8" providerId="ADAL" clId="{2FBAE565-60C8-512D-8DB6-4DAEAE459DD6}" dt="2026-07-09T18:04:14.762" v="2075"/>
          <ac:spMkLst>
            <pc:docMk/>
            <pc:sldMk cId="2795501117" sldId="279"/>
            <ac:spMk id="3" creationId="{CB413B75-52B0-43C3-086B-ACC9D31BEB85}"/>
          </ac:spMkLst>
        </pc:spChg>
        <pc:spChg chg="mod">
          <ac:chgData name="Stanislav Pancenco (2528007)" userId="7e526843-c5d4-4559-9e91-f993d72d2cb8" providerId="ADAL" clId="{2FBAE565-60C8-512D-8DB6-4DAEAE459DD6}" dt="2026-07-09T18:10:47.166" v="2122" actId="1076"/>
          <ac:spMkLst>
            <pc:docMk/>
            <pc:sldMk cId="2795501117" sldId="279"/>
            <ac:spMk id="4" creationId="{B2CAA2F0-066F-858D-A4D0-BCCA8516E925}"/>
          </ac:spMkLst>
        </pc:spChg>
        <pc:spChg chg="mod">
          <ac:chgData name="Stanislav Pancenco (2528007)" userId="7e526843-c5d4-4559-9e91-f993d72d2cb8" providerId="ADAL" clId="{2FBAE565-60C8-512D-8DB6-4DAEAE459DD6}" dt="2026-07-09T18:11:00.832" v="2126" actId="1076"/>
          <ac:spMkLst>
            <pc:docMk/>
            <pc:sldMk cId="2795501117" sldId="279"/>
            <ac:spMk id="5" creationId="{31454961-A896-09A3-01AC-36B0DD6C5B03}"/>
          </ac:spMkLst>
        </pc:spChg>
        <pc:spChg chg="mod">
          <ac:chgData name="Stanislav Pancenco (2528007)" userId="7e526843-c5d4-4559-9e91-f993d72d2cb8" providerId="ADAL" clId="{2FBAE565-60C8-512D-8DB6-4DAEAE459DD6}" dt="2026-07-09T18:11:14.482" v="2130" actId="207"/>
          <ac:spMkLst>
            <pc:docMk/>
            <pc:sldMk cId="2795501117" sldId="279"/>
            <ac:spMk id="6" creationId="{13160C14-98E1-B1EC-5397-44153AFF4A7F}"/>
          </ac:spMkLst>
        </pc:spChg>
        <pc:spChg chg="mod">
          <ac:chgData name="Stanislav Pancenco (2528007)" userId="7e526843-c5d4-4559-9e91-f993d72d2cb8" providerId="ADAL" clId="{2FBAE565-60C8-512D-8DB6-4DAEAE459DD6}" dt="2026-07-09T18:08:32.039" v="2103" actId="20577"/>
          <ac:spMkLst>
            <pc:docMk/>
            <pc:sldMk cId="2795501117" sldId="279"/>
            <ac:spMk id="7" creationId="{8BDA0F13-7187-246C-CDD8-9AE21F985403}"/>
          </ac:spMkLst>
        </pc:spChg>
        <pc:spChg chg="mod">
          <ac:chgData name="Stanislav Pancenco (2528007)" userId="7e526843-c5d4-4559-9e91-f993d72d2cb8" providerId="ADAL" clId="{2FBAE565-60C8-512D-8DB6-4DAEAE459DD6}" dt="2026-07-09T18:11:26.699" v="2133" actId="1076"/>
          <ac:spMkLst>
            <pc:docMk/>
            <pc:sldMk cId="2795501117" sldId="279"/>
            <ac:spMk id="9" creationId="{BFB37798-F150-C9CB-6D0E-C607E20E7AF0}"/>
          </ac:spMkLst>
        </pc:spChg>
        <pc:spChg chg="add del mod">
          <ac:chgData name="Stanislav Pancenco (2528007)" userId="7e526843-c5d4-4559-9e91-f993d72d2cb8" providerId="ADAL" clId="{2FBAE565-60C8-512D-8DB6-4DAEAE459DD6}" dt="2026-07-09T18:04:24.648" v="2078" actId="478"/>
          <ac:spMkLst>
            <pc:docMk/>
            <pc:sldMk cId="2795501117" sldId="279"/>
            <ac:spMk id="10" creationId="{04E69E1F-0BEC-1A82-B1B5-7CD04CF16B1D}"/>
          </ac:spMkLst>
        </pc:spChg>
        <pc:picChg chg="add mod">
          <ac:chgData name="Stanislav Pancenco (2528007)" userId="7e526843-c5d4-4559-9e91-f993d72d2cb8" providerId="ADAL" clId="{2FBAE565-60C8-512D-8DB6-4DAEAE459DD6}" dt="2026-07-09T18:10:53.949" v="2125" actId="1076"/>
          <ac:picMkLst>
            <pc:docMk/>
            <pc:sldMk cId="2795501117" sldId="279"/>
            <ac:picMk id="12" creationId="{F8B422A0-DC57-26B8-4BDF-CF7A923B11DE}"/>
          </ac:picMkLst>
        </pc:picChg>
      </pc:sldChg>
      <pc:sldChg chg="addSp delSp modSp add mod">
        <pc:chgData name="Stanislav Pancenco (2528007)" userId="7e526843-c5d4-4559-9e91-f993d72d2cb8" providerId="ADAL" clId="{2FBAE565-60C8-512D-8DB6-4DAEAE459DD6}" dt="2026-07-09T18:23:14.096" v="2271" actId="21"/>
        <pc:sldMkLst>
          <pc:docMk/>
          <pc:sldMk cId="3344250555" sldId="280"/>
        </pc:sldMkLst>
        <pc:spChg chg="mod">
          <ac:chgData name="Stanislav Pancenco (2528007)" userId="7e526843-c5d4-4559-9e91-f993d72d2cb8" providerId="ADAL" clId="{2FBAE565-60C8-512D-8DB6-4DAEAE459DD6}" dt="2026-07-09T18:07:33.152" v="2089" actId="1076"/>
          <ac:spMkLst>
            <pc:docMk/>
            <pc:sldMk cId="3344250555" sldId="280"/>
            <ac:spMk id="2" creationId="{2DD63DF1-FB9F-5F58-6F64-15AF98105309}"/>
          </ac:spMkLst>
        </pc:spChg>
        <pc:spChg chg="add mod">
          <ac:chgData name="Stanislav Pancenco (2528007)" userId="7e526843-c5d4-4559-9e91-f993d72d2cb8" providerId="ADAL" clId="{2FBAE565-60C8-512D-8DB6-4DAEAE459DD6}" dt="2026-07-09T18:07:27.156" v="2087"/>
          <ac:spMkLst>
            <pc:docMk/>
            <pc:sldMk cId="3344250555" sldId="280"/>
            <ac:spMk id="3" creationId="{C9F93287-8214-8CCE-FC22-4D919D478815}"/>
          </ac:spMkLst>
        </pc:spChg>
        <pc:spChg chg="mod">
          <ac:chgData name="Stanislav Pancenco (2528007)" userId="7e526843-c5d4-4559-9e91-f993d72d2cb8" providerId="ADAL" clId="{2FBAE565-60C8-512D-8DB6-4DAEAE459DD6}" dt="2026-07-09T18:21:13.192" v="2253" actId="207"/>
          <ac:spMkLst>
            <pc:docMk/>
            <pc:sldMk cId="3344250555" sldId="280"/>
            <ac:spMk id="4" creationId="{373D16A9-D6FE-3C97-C9CD-7A01CBB01546}"/>
          </ac:spMkLst>
        </pc:spChg>
        <pc:spChg chg="mod">
          <ac:chgData name="Stanislav Pancenco (2528007)" userId="7e526843-c5d4-4559-9e91-f993d72d2cb8" providerId="ADAL" clId="{2FBAE565-60C8-512D-8DB6-4DAEAE459DD6}" dt="2026-07-09T18:19:05.157" v="2234" actId="207"/>
          <ac:spMkLst>
            <pc:docMk/>
            <pc:sldMk cId="3344250555" sldId="280"/>
            <ac:spMk id="5" creationId="{8825AE16-D69F-0E88-AFA6-9108C3496949}"/>
          </ac:spMkLst>
        </pc:spChg>
        <pc:spChg chg="del mod">
          <ac:chgData name="Stanislav Pancenco (2528007)" userId="7e526843-c5d4-4559-9e91-f993d72d2cb8" providerId="ADAL" clId="{2FBAE565-60C8-512D-8DB6-4DAEAE459DD6}" dt="2026-07-09T18:23:14.096" v="2271" actId="21"/>
          <ac:spMkLst>
            <pc:docMk/>
            <pc:sldMk cId="3344250555" sldId="280"/>
            <ac:spMk id="6" creationId="{8EE17EA6-F46D-4310-36F0-F9FDC1459E13}"/>
          </ac:spMkLst>
        </pc:spChg>
        <pc:spChg chg="mod">
          <ac:chgData name="Stanislav Pancenco (2528007)" userId="7e526843-c5d4-4559-9e91-f993d72d2cb8" providerId="ADAL" clId="{2FBAE565-60C8-512D-8DB6-4DAEAE459DD6}" dt="2026-07-09T18:22:37.391" v="2268" actId="14100"/>
          <ac:spMkLst>
            <pc:docMk/>
            <pc:sldMk cId="3344250555" sldId="280"/>
            <ac:spMk id="7" creationId="{8418D10D-9BEC-89AB-3524-50A54199F60C}"/>
          </ac:spMkLst>
        </pc:spChg>
        <pc:spChg chg="add mod">
          <ac:chgData name="Stanislav Pancenco (2528007)" userId="7e526843-c5d4-4559-9e91-f993d72d2cb8" providerId="ADAL" clId="{2FBAE565-60C8-512D-8DB6-4DAEAE459DD6}" dt="2026-07-09T18:15:09.544" v="2190" actId="1076"/>
          <ac:spMkLst>
            <pc:docMk/>
            <pc:sldMk cId="3344250555" sldId="280"/>
            <ac:spMk id="8" creationId="{39D4C571-E296-B8DE-573D-825D0DE18C00}"/>
          </ac:spMkLst>
        </pc:spChg>
        <pc:spChg chg="add mod">
          <ac:chgData name="Stanislav Pancenco (2528007)" userId="7e526843-c5d4-4559-9e91-f993d72d2cb8" providerId="ADAL" clId="{2FBAE565-60C8-512D-8DB6-4DAEAE459DD6}" dt="2026-07-09T18:14:23.330" v="2181" actId="1076"/>
          <ac:spMkLst>
            <pc:docMk/>
            <pc:sldMk cId="3344250555" sldId="280"/>
            <ac:spMk id="9" creationId="{73EBAC5E-193E-F804-FA94-73F8AFEF6140}"/>
          </ac:spMkLst>
        </pc:spChg>
        <pc:spChg chg="add mod">
          <ac:chgData name="Stanislav Pancenco (2528007)" userId="7e526843-c5d4-4559-9e91-f993d72d2cb8" providerId="ADAL" clId="{2FBAE565-60C8-512D-8DB6-4DAEAE459DD6}" dt="2026-07-09T18:15:05.546" v="2189" actId="1076"/>
          <ac:spMkLst>
            <pc:docMk/>
            <pc:sldMk cId="3344250555" sldId="280"/>
            <ac:spMk id="10" creationId="{0812DD93-1E18-B27A-21E9-2CE578FDD391}"/>
          </ac:spMkLst>
        </pc:spChg>
        <pc:spChg chg="mod">
          <ac:chgData name="Stanislav Pancenco (2528007)" userId="7e526843-c5d4-4559-9e91-f993d72d2cb8" providerId="ADAL" clId="{2FBAE565-60C8-512D-8DB6-4DAEAE459DD6}" dt="2026-07-09T18:16:42.228" v="2205" actId="207"/>
          <ac:spMkLst>
            <pc:docMk/>
            <pc:sldMk cId="3344250555" sldId="280"/>
            <ac:spMk id="11" creationId="{43FA472A-D877-35BB-47A0-2CF65B4F35DA}"/>
          </ac:spMkLst>
        </pc:spChg>
        <pc:spChg chg="mod">
          <ac:chgData name="Stanislav Pancenco (2528007)" userId="7e526843-c5d4-4559-9e91-f993d72d2cb8" providerId="ADAL" clId="{2FBAE565-60C8-512D-8DB6-4DAEAE459DD6}" dt="2026-07-09T18:17:03.745" v="2210" actId="207"/>
          <ac:spMkLst>
            <pc:docMk/>
            <pc:sldMk cId="3344250555" sldId="280"/>
            <ac:spMk id="12" creationId="{4C262F4B-2FA4-CBFC-1E92-5CA298A306B6}"/>
          </ac:spMkLst>
        </pc:spChg>
        <pc:spChg chg="mod">
          <ac:chgData name="Stanislav Pancenco (2528007)" userId="7e526843-c5d4-4559-9e91-f993d72d2cb8" providerId="ADAL" clId="{2FBAE565-60C8-512D-8DB6-4DAEAE459DD6}" dt="2026-07-09T18:18:00.022" v="2224" actId="207"/>
          <ac:spMkLst>
            <pc:docMk/>
            <pc:sldMk cId="3344250555" sldId="280"/>
            <ac:spMk id="13" creationId="{91E6C2F5-5DDD-56C8-FC4E-558A8C1AB645}"/>
          </ac:spMkLst>
        </pc:spChg>
        <pc:spChg chg="add mod">
          <ac:chgData name="Stanislav Pancenco (2528007)" userId="7e526843-c5d4-4559-9e91-f993d72d2cb8" providerId="ADAL" clId="{2FBAE565-60C8-512D-8DB6-4DAEAE459DD6}" dt="2026-07-09T18:15:12.663" v="2191" actId="1076"/>
          <ac:spMkLst>
            <pc:docMk/>
            <pc:sldMk cId="3344250555" sldId="280"/>
            <ac:spMk id="14" creationId="{252C636D-6422-DC92-1BF7-315062AE3AAF}"/>
          </ac:spMkLst>
        </pc:spChg>
        <pc:spChg chg="add mod">
          <ac:chgData name="Stanislav Pancenco (2528007)" userId="7e526843-c5d4-4559-9e91-f993d72d2cb8" providerId="ADAL" clId="{2FBAE565-60C8-512D-8DB6-4DAEAE459DD6}" dt="2026-07-09T18:16:11.643" v="2199" actId="13822"/>
          <ac:spMkLst>
            <pc:docMk/>
            <pc:sldMk cId="3344250555" sldId="280"/>
            <ac:spMk id="15" creationId="{27F03964-993D-C6ED-3692-C614AFC4A5FC}"/>
          </ac:spMkLst>
        </pc:spChg>
        <pc:spChg chg="add mod">
          <ac:chgData name="Stanislav Pancenco (2528007)" userId="7e526843-c5d4-4559-9e91-f993d72d2cb8" providerId="ADAL" clId="{2FBAE565-60C8-512D-8DB6-4DAEAE459DD6}" dt="2026-07-09T18:16:21.663" v="2200" actId="13822"/>
          <ac:spMkLst>
            <pc:docMk/>
            <pc:sldMk cId="3344250555" sldId="280"/>
            <ac:spMk id="16" creationId="{E88C96DA-3F42-42FA-179B-347C8B83E036}"/>
          </ac:spMkLst>
        </pc:spChg>
        <pc:spChg chg="add mod">
          <ac:chgData name="Stanislav Pancenco (2528007)" userId="7e526843-c5d4-4559-9e91-f993d72d2cb8" providerId="ADAL" clId="{2FBAE565-60C8-512D-8DB6-4DAEAE459DD6}" dt="2026-07-09T18:16:24.863" v="2201" actId="13822"/>
          <ac:spMkLst>
            <pc:docMk/>
            <pc:sldMk cId="3344250555" sldId="280"/>
            <ac:spMk id="17" creationId="{C5F44A70-3645-8743-E2D3-F6A38A3761F7}"/>
          </ac:spMkLst>
        </pc:spChg>
        <pc:spChg chg="add mod">
          <ac:chgData name="Stanislav Pancenco (2528007)" userId="7e526843-c5d4-4559-9e91-f993d72d2cb8" providerId="ADAL" clId="{2FBAE565-60C8-512D-8DB6-4DAEAE459DD6}" dt="2026-07-09T18:22:08.924" v="2266" actId="1076"/>
          <ac:spMkLst>
            <pc:docMk/>
            <pc:sldMk cId="3344250555" sldId="280"/>
            <ac:spMk id="19" creationId="{450CB029-BE0A-CF01-B852-B5F1D43D5068}"/>
          </ac:spMkLst>
        </pc:spChg>
        <pc:spChg chg="add del mod">
          <ac:chgData name="Stanislav Pancenco (2528007)" userId="7e526843-c5d4-4559-9e91-f993d72d2cb8" providerId="ADAL" clId="{2FBAE565-60C8-512D-8DB6-4DAEAE459DD6}" dt="2026-07-09T18:18:43.873" v="2228" actId="478"/>
          <ac:spMkLst>
            <pc:docMk/>
            <pc:sldMk cId="3344250555" sldId="280"/>
            <ac:spMk id="20" creationId="{B7CBA0B6-6074-18E7-D145-00B73BBA6A19}"/>
          </ac:spMkLst>
        </pc:spChg>
        <pc:spChg chg="add mod">
          <ac:chgData name="Stanislav Pancenco (2528007)" userId="7e526843-c5d4-4559-9e91-f993d72d2cb8" providerId="ADAL" clId="{2FBAE565-60C8-512D-8DB6-4DAEAE459DD6}" dt="2026-07-09T18:22:21.381" v="2267" actId="1076"/>
          <ac:spMkLst>
            <pc:docMk/>
            <pc:sldMk cId="3344250555" sldId="280"/>
            <ac:spMk id="23" creationId="{F9E21CCE-DBE4-510F-9E8A-E6527FD296C9}"/>
          </ac:spMkLst>
        </pc:spChg>
        <pc:picChg chg="add mod">
          <ac:chgData name="Stanislav Pancenco (2528007)" userId="7e526843-c5d4-4559-9e91-f993d72d2cb8" providerId="ADAL" clId="{2FBAE565-60C8-512D-8DB6-4DAEAE459DD6}" dt="2026-07-09T18:20:56.226" v="2252" actId="1440"/>
          <ac:picMkLst>
            <pc:docMk/>
            <pc:sldMk cId="3344250555" sldId="280"/>
            <ac:picMk id="22" creationId="{34D5B92C-2CAA-46C9-71BC-FC125918F68C}"/>
          </ac:picMkLst>
        </pc:picChg>
      </pc:sldChg>
    </pc:docChg>
  </pc:docChgLst>
  <pc:docChgLst>
    <pc:chgData name="Stanislav Pancenco (2528007)" userId="7e526843-c5d4-4559-9e91-f993d72d2cb8" providerId="ADAL" clId="{B5A58560-920D-45B6-B632-ADCC1AA7A2BF}"/>
    <pc:docChg chg="undo custSel addSld delSld modSld modMainMaster">
      <pc:chgData name="Stanislav Pancenco (2528007)" userId="7e526843-c5d4-4559-9e91-f993d72d2cb8" providerId="ADAL" clId="{B5A58560-920D-45B6-B632-ADCC1AA7A2BF}" dt="2026-06-30T11:05:23.544" v="299" actId="47"/>
      <pc:docMkLst>
        <pc:docMk/>
      </pc:docMkLst>
      <pc:sldChg chg="setBg">
        <pc:chgData name="Stanislav Pancenco (2528007)" userId="7e526843-c5d4-4559-9e91-f993d72d2cb8" providerId="ADAL" clId="{B5A58560-920D-45B6-B632-ADCC1AA7A2BF}" dt="2026-06-30T10:33:00.824" v="240"/>
        <pc:sldMkLst>
          <pc:docMk/>
          <pc:sldMk cId="4159021699" sldId="256"/>
        </pc:sldMkLst>
      </pc:sldChg>
      <pc:sldChg chg="modSp mod setBg">
        <pc:chgData name="Stanislav Pancenco (2528007)" userId="7e526843-c5d4-4559-9e91-f993d72d2cb8" providerId="ADAL" clId="{B5A58560-920D-45B6-B632-ADCC1AA7A2BF}" dt="2026-06-30T10:47:41.921" v="256" actId="20577"/>
        <pc:sldMkLst>
          <pc:docMk/>
          <pc:sldMk cId="1808614267" sldId="257"/>
        </pc:sldMkLst>
        <pc:spChg chg="mod">
          <ac:chgData name="Stanislav Pancenco (2528007)" userId="7e526843-c5d4-4559-9e91-f993d72d2cb8" providerId="ADAL" clId="{B5A58560-920D-45B6-B632-ADCC1AA7A2BF}" dt="2026-06-30T10:47:41.921" v="256" actId="20577"/>
          <ac:spMkLst>
            <pc:docMk/>
            <pc:sldMk cId="1808614267" sldId="257"/>
            <ac:spMk id="3" creationId="{101C4DB7-839A-A340-9A24-680C828F1C3F}"/>
          </ac:spMkLst>
        </pc:spChg>
      </pc:sldChg>
      <pc:sldChg chg="modSp mod">
        <pc:chgData name="Stanislav Pancenco (2528007)" userId="7e526843-c5d4-4559-9e91-f993d72d2cb8" providerId="ADAL" clId="{B5A58560-920D-45B6-B632-ADCC1AA7A2BF}" dt="2026-06-30T10:31:49.807" v="152" actId="20577"/>
        <pc:sldMkLst>
          <pc:docMk/>
          <pc:sldMk cId="1780327554" sldId="258"/>
        </pc:sldMkLst>
        <pc:spChg chg="mod">
          <ac:chgData name="Stanislav Pancenco (2528007)" userId="7e526843-c5d4-4559-9e91-f993d72d2cb8" providerId="ADAL" clId="{B5A58560-920D-45B6-B632-ADCC1AA7A2BF}" dt="2026-06-30T10:31:49.807" v="152" actId="20577"/>
          <ac:spMkLst>
            <pc:docMk/>
            <pc:sldMk cId="1780327554" sldId="258"/>
            <ac:spMk id="2" creationId="{5730CB5D-BC28-A8FD-AD1D-B48ED459FE10}"/>
          </ac:spMkLst>
        </pc:spChg>
      </pc:sldChg>
      <pc:sldChg chg="modSp mod setBg">
        <pc:chgData name="Stanislav Pancenco (2528007)" userId="7e526843-c5d4-4559-9e91-f993d72d2cb8" providerId="ADAL" clId="{B5A58560-920D-45B6-B632-ADCC1AA7A2BF}" dt="2026-06-30T10:35:38.594" v="241" actId="113"/>
        <pc:sldMkLst>
          <pc:docMk/>
          <pc:sldMk cId="644775056" sldId="263"/>
        </pc:sldMkLst>
        <pc:spChg chg="mod">
          <ac:chgData name="Stanislav Pancenco (2528007)" userId="7e526843-c5d4-4559-9e91-f993d72d2cb8" providerId="ADAL" clId="{B5A58560-920D-45B6-B632-ADCC1AA7A2BF}" dt="2026-06-30T10:35:38.594" v="241" actId="113"/>
          <ac:spMkLst>
            <pc:docMk/>
            <pc:sldMk cId="644775056" sldId="263"/>
            <ac:spMk id="2" creationId="{54C3D3BA-8087-FE14-ABDD-D04EF1944F0D}"/>
          </ac:spMkLst>
        </pc:spChg>
      </pc:sldChg>
      <pc:sldChg chg="modSp mod">
        <pc:chgData name="Stanislav Pancenco (2528007)" userId="7e526843-c5d4-4559-9e91-f993d72d2cb8" providerId="ADAL" clId="{B5A58560-920D-45B6-B632-ADCC1AA7A2BF}" dt="2026-06-30T11:00:14.717" v="291" actId="255"/>
        <pc:sldMkLst>
          <pc:docMk/>
          <pc:sldMk cId="2649443947" sldId="270"/>
        </pc:sldMkLst>
        <pc:spChg chg="mod">
          <ac:chgData name="Stanislav Pancenco (2528007)" userId="7e526843-c5d4-4559-9e91-f993d72d2cb8" providerId="ADAL" clId="{B5A58560-920D-45B6-B632-ADCC1AA7A2BF}" dt="2026-06-30T10:59:26.467" v="290" actId="255"/>
          <ac:spMkLst>
            <pc:docMk/>
            <pc:sldMk cId="2649443947" sldId="270"/>
            <ac:spMk id="2" creationId="{F06C47EA-C619-C1BE-B7F2-D43724C0B1FA}"/>
          </ac:spMkLst>
        </pc:spChg>
        <pc:spChg chg="mod">
          <ac:chgData name="Stanislav Pancenco (2528007)" userId="7e526843-c5d4-4559-9e91-f993d72d2cb8" providerId="ADAL" clId="{B5A58560-920D-45B6-B632-ADCC1AA7A2BF}" dt="2026-06-30T11:00:14.717" v="291" actId="255"/>
          <ac:spMkLst>
            <pc:docMk/>
            <pc:sldMk cId="2649443947" sldId="270"/>
            <ac:spMk id="3" creationId="{12C49CB9-BA4F-0010-840E-1E0DAF25DE06}"/>
          </ac:spMkLst>
        </pc:spChg>
      </pc:sldChg>
      <pc:sldChg chg="setBg">
        <pc:chgData name="Stanislav Pancenco (2528007)" userId="7e526843-c5d4-4559-9e91-f993d72d2cb8" providerId="ADAL" clId="{B5A58560-920D-45B6-B632-ADCC1AA7A2BF}" dt="2026-06-30T10:33:00.824" v="240"/>
        <pc:sldMkLst>
          <pc:docMk/>
          <pc:sldMk cId="1283130692" sldId="271"/>
        </pc:sldMkLst>
      </pc:sldChg>
      <pc:sldChg chg="modSp add mod">
        <pc:chgData name="Stanislav Pancenco (2528007)" userId="7e526843-c5d4-4559-9e91-f993d72d2cb8" providerId="ADAL" clId="{B5A58560-920D-45B6-B632-ADCC1AA7A2BF}" dt="2026-06-30T11:03:42.552" v="297" actId="12385"/>
        <pc:sldMkLst>
          <pc:docMk/>
          <pc:sldMk cId="276448054" sldId="273"/>
        </pc:sldMkLst>
        <pc:spChg chg="mod">
          <ac:chgData name="Stanislav Pancenco (2528007)" userId="7e526843-c5d4-4559-9e91-f993d72d2cb8" providerId="ADAL" clId="{B5A58560-920D-45B6-B632-ADCC1AA7A2BF}" dt="2026-06-30T11:01:41.531" v="294" actId="1076"/>
          <ac:spMkLst>
            <pc:docMk/>
            <pc:sldMk cId="276448054" sldId="273"/>
            <ac:spMk id="5" creationId="{88D0B514-508B-B131-A1CA-B0368C34EB79}"/>
          </ac:spMkLst>
        </pc:spChg>
        <pc:graphicFrameChg chg="modGraphic">
          <ac:chgData name="Stanislav Pancenco (2528007)" userId="7e526843-c5d4-4559-9e91-f993d72d2cb8" providerId="ADAL" clId="{B5A58560-920D-45B6-B632-ADCC1AA7A2BF}" dt="2026-06-30T11:03:42.552" v="297" actId="12385"/>
          <ac:graphicFrameMkLst>
            <pc:docMk/>
            <pc:sldMk cId="276448054" sldId="273"/>
            <ac:graphicFrameMk id="4" creationId="{E02ABFF6-EE95-51D4-B75D-532CC2217293}"/>
          </ac:graphicFrameMkLst>
        </pc:graphicFrameChg>
      </pc:sldChg>
      <pc:sldChg chg="add">
        <pc:chgData name="Stanislav Pancenco (2528007)" userId="7e526843-c5d4-4559-9e91-f993d72d2cb8" providerId="ADAL" clId="{B5A58560-920D-45B6-B632-ADCC1AA7A2BF}" dt="2026-06-30T10:54:49.216" v="258"/>
        <pc:sldMkLst>
          <pc:docMk/>
          <pc:sldMk cId="3603469235" sldId="274"/>
        </pc:sldMkLst>
      </pc:sldChg>
      <pc:sldMasterChg chg="setBg modSldLayout">
        <pc:chgData name="Stanislav Pancenco (2528007)" userId="7e526843-c5d4-4559-9e91-f993d72d2cb8" providerId="ADAL" clId="{B5A58560-920D-45B6-B632-ADCC1AA7A2BF}" dt="2026-06-30T10:33:00.824" v="240"/>
        <pc:sldMasterMkLst>
          <pc:docMk/>
          <pc:sldMasterMk cId="2229152219" sldId="2147483648"/>
        </pc:sldMasterMkLst>
        <pc:sldLayoutChg chg="setBg">
          <pc:chgData name="Stanislav Pancenco (2528007)" userId="7e526843-c5d4-4559-9e91-f993d72d2cb8" providerId="ADAL" clId="{B5A58560-920D-45B6-B632-ADCC1AA7A2BF}" dt="2026-06-30T10:33:00.824" v="240"/>
          <pc:sldLayoutMkLst>
            <pc:docMk/>
            <pc:sldMasterMk cId="2229152219" sldId="2147483648"/>
            <pc:sldLayoutMk cId="1207656305" sldId="2147483649"/>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158673476" sldId="2147483650"/>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982523152" sldId="2147483651"/>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4147428596" sldId="2147483652"/>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1667920907" sldId="2147483653"/>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3911099256" sldId="2147483654"/>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2367648094" sldId="2147483655"/>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40714529" sldId="2147483656"/>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4125493574" sldId="2147483657"/>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3706311019" sldId="2147483658"/>
          </pc:sldLayoutMkLst>
        </pc:sldLayoutChg>
        <pc:sldLayoutChg chg="setBg">
          <pc:chgData name="Stanislav Pancenco (2528007)" userId="7e526843-c5d4-4559-9e91-f993d72d2cb8" providerId="ADAL" clId="{B5A58560-920D-45B6-B632-ADCC1AA7A2BF}" dt="2026-06-30T10:33:00.824" v="240"/>
          <pc:sldLayoutMkLst>
            <pc:docMk/>
            <pc:sldMasterMk cId="2229152219" sldId="2147483648"/>
            <pc:sldLayoutMk cId="2247787277" sldId="2147483659"/>
          </pc:sldLayoutMkLst>
        </pc:sldLayoutChg>
      </pc:sldMasterChg>
    </pc:docChg>
  </pc:docChgLst>
  <pc:docChgLst>
    <pc:chgData name="Stanislav Pancenco (2528007)" userId="7e526843-c5d4-4559-9e91-f993d72d2cb8" providerId="ADAL" clId="{2BC1FCC6-0C84-48F8-9E4B-B75154161F2A}"/>
    <pc:docChg chg="undo custSel modSld">
      <pc:chgData name="Stanislav Pancenco (2528007)" userId="7e526843-c5d4-4559-9e91-f993d72d2cb8" providerId="ADAL" clId="{2BC1FCC6-0C84-48F8-9E4B-B75154161F2A}" dt="2026-07-03T13:44:07.828" v="175" actId="207"/>
      <pc:docMkLst>
        <pc:docMk/>
      </pc:docMkLst>
      <pc:sldChg chg="modSp mod">
        <pc:chgData name="Stanislav Pancenco (2528007)" userId="7e526843-c5d4-4559-9e91-f993d72d2cb8" providerId="ADAL" clId="{2BC1FCC6-0C84-48F8-9E4B-B75154161F2A}" dt="2026-07-03T13:09:10.218" v="63" actId="20577"/>
        <pc:sldMkLst>
          <pc:docMk/>
          <pc:sldMk cId="1780327554" sldId="258"/>
        </pc:sldMkLst>
        <pc:spChg chg="mod">
          <ac:chgData name="Stanislav Pancenco (2528007)" userId="7e526843-c5d4-4559-9e91-f993d72d2cb8" providerId="ADAL" clId="{2BC1FCC6-0C84-48F8-9E4B-B75154161F2A}" dt="2026-07-03T13:09:10.218" v="63" actId="20577"/>
          <ac:spMkLst>
            <pc:docMk/>
            <pc:sldMk cId="1780327554" sldId="258"/>
            <ac:spMk id="2" creationId="{5730CB5D-BC28-A8FD-AD1D-B48ED459FE10}"/>
          </ac:spMkLst>
        </pc:spChg>
        <pc:spChg chg="mod">
          <ac:chgData name="Stanislav Pancenco (2528007)" userId="7e526843-c5d4-4559-9e91-f993d72d2cb8" providerId="ADAL" clId="{2BC1FCC6-0C84-48F8-9E4B-B75154161F2A}" dt="2026-07-03T13:06:31.562" v="35" actId="14100"/>
          <ac:spMkLst>
            <pc:docMk/>
            <pc:sldMk cId="1780327554" sldId="258"/>
            <ac:spMk id="3" creationId="{CEFA5539-40B4-AACD-ECDD-ABE840AFA238}"/>
          </ac:spMkLst>
        </pc:spChg>
      </pc:sldChg>
      <pc:sldChg chg="delSp mod">
        <pc:chgData name="Stanislav Pancenco (2528007)" userId="7e526843-c5d4-4559-9e91-f993d72d2cb8" providerId="ADAL" clId="{2BC1FCC6-0C84-48F8-9E4B-B75154161F2A}" dt="2026-07-03T13:12:29.371" v="131" actId="478"/>
        <pc:sldMkLst>
          <pc:docMk/>
          <pc:sldMk cId="3232770514" sldId="269"/>
        </pc:sldMkLst>
      </pc:sldChg>
      <pc:sldChg chg="modSp mod">
        <pc:chgData name="Stanislav Pancenco (2528007)" userId="7e526843-c5d4-4559-9e91-f993d72d2cb8" providerId="ADAL" clId="{2BC1FCC6-0C84-48F8-9E4B-B75154161F2A}" dt="2026-07-03T13:29:09.941" v="165" actId="20577"/>
        <pc:sldMkLst>
          <pc:docMk/>
          <pc:sldMk cId="2649443947" sldId="270"/>
        </pc:sldMkLst>
        <pc:spChg chg="mod">
          <ac:chgData name="Stanislav Pancenco (2528007)" userId="7e526843-c5d4-4559-9e91-f993d72d2cb8" providerId="ADAL" clId="{2BC1FCC6-0C84-48F8-9E4B-B75154161F2A}" dt="2026-07-03T13:29:09.941" v="165" actId="20577"/>
          <ac:spMkLst>
            <pc:docMk/>
            <pc:sldMk cId="2649443947" sldId="270"/>
            <ac:spMk id="3" creationId="{12C49CB9-BA4F-0010-840E-1E0DAF25DE06}"/>
          </ac:spMkLst>
        </pc:spChg>
      </pc:sldChg>
      <pc:sldChg chg="modSp mod">
        <pc:chgData name="Stanislav Pancenco (2528007)" userId="7e526843-c5d4-4559-9e91-f993d72d2cb8" providerId="ADAL" clId="{2BC1FCC6-0C84-48F8-9E4B-B75154161F2A}" dt="2026-07-03T13:09:30.333" v="81" actId="1076"/>
        <pc:sldMkLst>
          <pc:docMk/>
          <pc:sldMk cId="276448054" sldId="273"/>
        </pc:sldMkLst>
        <pc:spChg chg="mod">
          <ac:chgData name="Stanislav Pancenco (2528007)" userId="7e526843-c5d4-4559-9e91-f993d72d2cb8" providerId="ADAL" clId="{2BC1FCC6-0C84-48F8-9E4B-B75154161F2A}" dt="2026-07-03T13:09:30.333" v="81" actId="1076"/>
          <ac:spMkLst>
            <pc:docMk/>
            <pc:sldMk cId="276448054" sldId="273"/>
            <ac:spMk id="2" creationId="{C76E96B3-95D4-C3F1-DAAF-95CF9F2B0E95}"/>
          </ac:spMkLst>
        </pc:spChg>
      </pc:sldChg>
      <pc:sldChg chg="addSp delSp modSp mod">
        <pc:chgData name="Stanislav Pancenco (2528007)" userId="7e526843-c5d4-4559-9e91-f993d72d2cb8" providerId="ADAL" clId="{2BC1FCC6-0C84-48F8-9E4B-B75154161F2A}" dt="2026-07-03T13:12:16.110" v="130" actId="20577"/>
        <pc:sldMkLst>
          <pc:docMk/>
          <pc:sldMk cId="2165956294" sldId="275"/>
        </pc:sldMkLst>
        <pc:spChg chg="add mod">
          <ac:chgData name="Stanislav Pancenco (2528007)" userId="7e526843-c5d4-4559-9e91-f993d72d2cb8" providerId="ADAL" clId="{2BC1FCC6-0C84-48F8-9E4B-B75154161F2A}" dt="2026-07-03T13:12:08.275" v="129" actId="207"/>
          <ac:spMkLst>
            <pc:docMk/>
            <pc:sldMk cId="2165956294" sldId="275"/>
            <ac:spMk id="9" creationId="{1BA07668-EE44-C974-EB63-665C8E92E5E2}"/>
          </ac:spMkLst>
        </pc:spChg>
        <pc:graphicFrameChg chg="mod">
          <ac:chgData name="Stanislav Pancenco (2528007)" userId="7e526843-c5d4-4559-9e91-f993d72d2cb8" providerId="ADAL" clId="{2BC1FCC6-0C84-48F8-9E4B-B75154161F2A}" dt="2026-07-03T13:12:16.110" v="130" actId="20577"/>
          <ac:graphicFrameMkLst>
            <pc:docMk/>
            <pc:sldMk cId="2165956294" sldId="275"/>
            <ac:graphicFrameMk id="8" creationId="{3A60B2E5-CC57-0BBA-BF9C-59617FD1CA02}"/>
          </ac:graphicFrameMkLst>
        </pc:graphicFrameChg>
      </pc:sldChg>
      <pc:sldChg chg="modSp mod">
        <pc:chgData name="Stanislav Pancenco (2528007)" userId="7e526843-c5d4-4559-9e91-f993d72d2cb8" providerId="ADAL" clId="{2BC1FCC6-0C84-48F8-9E4B-B75154161F2A}" dt="2026-07-03T13:44:07.828" v="175" actId="207"/>
        <pc:sldMkLst>
          <pc:docMk/>
          <pc:sldMk cId="1021915707" sldId="276"/>
        </pc:sldMkLst>
        <pc:spChg chg="mod">
          <ac:chgData name="Stanislav Pancenco (2528007)" userId="7e526843-c5d4-4559-9e91-f993d72d2cb8" providerId="ADAL" clId="{2BC1FCC6-0C84-48F8-9E4B-B75154161F2A}" dt="2026-07-03T13:44:07.828" v="175" actId="207"/>
          <ac:spMkLst>
            <pc:docMk/>
            <pc:sldMk cId="1021915707" sldId="276"/>
            <ac:spMk id="2" creationId="{E928A129-F366-665D-016E-B932255C403B}"/>
          </ac:spMkLst>
        </pc:spChg>
        <pc:graphicFrameChg chg="modGraphic">
          <ac:chgData name="Stanislav Pancenco (2528007)" userId="7e526843-c5d4-4559-9e91-f993d72d2cb8" providerId="ADAL" clId="{2BC1FCC6-0C84-48F8-9E4B-B75154161F2A}" dt="2026-07-03T13:19:51.812" v="141" actId="5793"/>
          <ac:graphicFrameMkLst>
            <pc:docMk/>
            <pc:sldMk cId="1021915707" sldId="276"/>
            <ac:graphicFrameMk id="9" creationId="{84F6BD67-7040-31A9-CAED-B7541B6A5FD1}"/>
          </ac:graphicFrameMkLst>
        </pc:graphicFrameChg>
      </pc:sldChg>
    </pc:docChg>
  </pc:docChgLst>
  <pc:docChgLst>
    <pc:chgData name="Stanislav Pancenco (2528007)" userId="S::2528007@student.uwtsd.ac.uk::7e526843-c5d4-4559-9e91-f993d72d2cb8" providerId="AD" clId="Web-{8FEA7D62-5533-F6BB-9E6C-482F0DE2D9AF}"/>
    <pc:docChg chg="modSld">
      <pc:chgData name="Stanislav Pancenco (2528007)" userId="S::2528007@student.uwtsd.ac.uk::7e526843-c5d4-4559-9e91-f993d72d2cb8" providerId="AD" clId="Web-{8FEA7D62-5533-F6BB-9E6C-482F0DE2D9AF}" dt="2026-07-10T09:25:25.193" v="4"/>
      <pc:docMkLst>
        <pc:docMk/>
      </pc:docMkLst>
      <pc:sldChg chg="modSp">
        <pc:chgData name="Stanislav Pancenco (2528007)" userId="S::2528007@student.uwtsd.ac.uk::7e526843-c5d4-4559-9e91-f993d72d2cb8" providerId="AD" clId="Web-{8FEA7D62-5533-F6BB-9E6C-482F0DE2D9AF}" dt="2026-07-10T09:24:50.083" v="1" actId="20577"/>
        <pc:sldMkLst>
          <pc:docMk/>
          <pc:sldMk cId="4159021699" sldId="256"/>
        </pc:sldMkLst>
        <pc:spChg chg="mod">
          <ac:chgData name="Stanislav Pancenco (2528007)" userId="S::2528007@student.uwtsd.ac.uk::7e526843-c5d4-4559-9e91-f993d72d2cb8" providerId="AD" clId="Web-{8FEA7D62-5533-F6BB-9E6C-482F0DE2D9AF}" dt="2026-07-10T09:24:50.083" v="1" actId="20577"/>
          <ac:spMkLst>
            <pc:docMk/>
            <pc:sldMk cId="4159021699" sldId="256"/>
            <ac:spMk id="3" creationId="{4D786A8D-6DBD-06A2-FE0A-46E93A0DE495}"/>
          </ac:spMkLst>
        </pc:spChg>
      </pc:sldChg>
      <pc:sldChg chg="modSp">
        <pc:chgData name="Stanislav Pancenco (2528007)" userId="S::2528007@student.uwtsd.ac.uk::7e526843-c5d4-4559-9e91-f993d72d2cb8" providerId="AD" clId="Web-{8FEA7D62-5533-F6BB-9E6C-482F0DE2D9AF}" dt="2026-07-10T09:25:03.755" v="2" actId="1076"/>
        <pc:sldMkLst>
          <pc:docMk/>
          <pc:sldMk cId="3603469235" sldId="274"/>
        </pc:sldMkLst>
        <pc:spChg chg="mod">
          <ac:chgData name="Stanislav Pancenco (2528007)" userId="S::2528007@student.uwtsd.ac.uk::7e526843-c5d4-4559-9e91-f993d72d2cb8" providerId="AD" clId="Web-{8FEA7D62-5533-F6BB-9E6C-482F0DE2D9AF}" dt="2026-07-10T09:25:03.755" v="2" actId="1076"/>
          <ac:spMkLst>
            <pc:docMk/>
            <pc:sldMk cId="3603469235" sldId="274"/>
            <ac:spMk id="5" creationId="{190AF1B2-63E8-B2F3-C013-6928096910DB}"/>
          </ac:spMkLst>
        </pc:spChg>
      </pc:sldChg>
      <pc:sldChg chg="modTransition">
        <pc:chgData name="Stanislav Pancenco (2528007)" userId="S::2528007@student.uwtsd.ac.uk::7e526843-c5d4-4559-9e91-f993d72d2cb8" providerId="AD" clId="Web-{8FEA7D62-5533-F6BB-9E6C-482F0DE2D9AF}" dt="2026-07-10T09:25:25.193" v="4"/>
        <pc:sldMkLst>
          <pc:docMk/>
          <pc:sldMk cId="2795501117" sldId="279"/>
        </pc:sldMkLst>
      </pc:sldChg>
      <pc:sldChg chg="modTransition">
        <pc:chgData name="Stanislav Pancenco (2528007)" userId="S::2528007@student.uwtsd.ac.uk::7e526843-c5d4-4559-9e91-f993d72d2cb8" providerId="AD" clId="Web-{8FEA7D62-5533-F6BB-9E6C-482F0DE2D9AF}" dt="2026-07-10T09:25:18.990" v="3"/>
        <pc:sldMkLst>
          <pc:docMk/>
          <pc:sldMk cId="3344250555" sldId="28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image" Target="../media/image8.png"/><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jp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image" Target="../media/image8.png"/><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568FB9-8BC7-4EAC-8438-7BD68FE41674}" type="doc">
      <dgm:prSet loTypeId="urn:microsoft.com/office/officeart/2005/8/layout/vList3" loCatId="list" qsTypeId="urn:microsoft.com/office/officeart/2005/8/quickstyle/simple1" qsCatId="simple" csTypeId="urn:microsoft.com/office/officeart/2005/8/colors/colorful2" csCatId="colorful" phldr="1"/>
      <dgm:spPr/>
      <dgm:t>
        <a:bodyPr/>
        <a:lstStyle/>
        <a:p>
          <a:endParaRPr lang="en-GB"/>
        </a:p>
      </dgm:t>
    </dgm:pt>
    <dgm:pt modelId="{F1FC5BA6-9F6D-44BE-8745-2E2BA7B2B59F}">
      <dgm:prSet phldrT="[Text]" phldr="0" custT="1"/>
      <dgm:spPr>
        <a:solidFill>
          <a:schemeClr val="bg1"/>
        </a:solidFill>
      </dgm:spPr>
      <dgm:t>
        <a:bodyPr/>
        <a:lstStyle/>
        <a:p>
          <a:pPr algn="l"/>
          <a:r>
            <a:rPr lang="en-GB" sz="2000" b="1" dirty="0">
              <a:solidFill>
                <a:srgbClr val="FF0000"/>
              </a:solidFill>
            </a:rPr>
            <a:t>Stress and work pressure</a:t>
          </a:r>
        </a:p>
        <a:p>
          <a:pPr algn="l"/>
          <a:r>
            <a:rPr lang="en-GB" sz="1400" b="0" dirty="0">
              <a:solidFill>
                <a:schemeClr val="tx1"/>
              </a:solidFill>
            </a:rPr>
            <a:t>Gray is under pressure managing 40 workers with little support.</a:t>
          </a:r>
        </a:p>
      </dgm:t>
    </dgm:pt>
    <dgm:pt modelId="{89460D6B-33C1-4B8E-989E-EC6A736C19B3}" type="parTrans" cxnId="{ADFDC6DF-BF5F-4B81-8016-D41C66FED3F6}">
      <dgm:prSet/>
      <dgm:spPr/>
      <dgm:t>
        <a:bodyPr/>
        <a:lstStyle/>
        <a:p>
          <a:endParaRPr lang="en-GB"/>
        </a:p>
      </dgm:t>
    </dgm:pt>
    <dgm:pt modelId="{E544CEF3-05E0-4601-AF21-A94C2323DFF8}" type="sibTrans" cxnId="{ADFDC6DF-BF5F-4B81-8016-D41C66FED3F6}">
      <dgm:prSet/>
      <dgm:spPr/>
      <dgm:t>
        <a:bodyPr/>
        <a:lstStyle/>
        <a:p>
          <a:endParaRPr lang="en-GB"/>
        </a:p>
      </dgm:t>
    </dgm:pt>
    <dgm:pt modelId="{F5A23655-2D35-4D5D-B5DA-2D73CFBEF80D}">
      <dgm:prSet phldrT="[Text]" phldr="0" custT="1"/>
      <dgm:spPr>
        <a:solidFill>
          <a:schemeClr val="bg1"/>
        </a:solidFill>
      </dgm:spPr>
      <dgm:t>
        <a:bodyPr/>
        <a:lstStyle/>
        <a:p>
          <a:pPr algn="l"/>
          <a:r>
            <a:rPr lang="en-GB" sz="2000" b="1" dirty="0">
              <a:solidFill>
                <a:srgbClr val="00B050"/>
              </a:solidFill>
            </a:rPr>
            <a:t>  Lack of concentration</a:t>
          </a:r>
        </a:p>
        <a:p>
          <a:pPr algn="l"/>
          <a:r>
            <a:rPr lang="en-GB" sz="1400" b="0" dirty="0">
              <a:solidFill>
                <a:schemeClr val="tx1"/>
              </a:solidFill>
            </a:rPr>
            <a:t>   Rushing to work and worrying led to poor focus.   </a:t>
          </a:r>
        </a:p>
      </dgm:t>
    </dgm:pt>
    <dgm:pt modelId="{65B4E079-8EC1-43E3-9631-9C803EC82212}" type="parTrans" cxnId="{47D468A9-2D07-4697-85BB-7803A20F9747}">
      <dgm:prSet/>
      <dgm:spPr/>
      <dgm:t>
        <a:bodyPr/>
        <a:lstStyle/>
        <a:p>
          <a:endParaRPr lang="en-GB"/>
        </a:p>
      </dgm:t>
    </dgm:pt>
    <dgm:pt modelId="{233C1A3F-CF5F-4F3B-8E1A-D85EE7A673DD}" type="sibTrans" cxnId="{47D468A9-2D07-4697-85BB-7803A20F9747}">
      <dgm:prSet/>
      <dgm:spPr/>
      <dgm:t>
        <a:bodyPr/>
        <a:lstStyle/>
        <a:p>
          <a:endParaRPr lang="en-GB"/>
        </a:p>
      </dgm:t>
    </dgm:pt>
    <dgm:pt modelId="{F5CBB23B-613B-4A83-8C8C-73309F13C1E7}">
      <dgm:prSet phldrT="[Text]" phldr="0" custT="1"/>
      <dgm:spPr>
        <a:solidFill>
          <a:schemeClr val="bg1"/>
        </a:solidFill>
      </dgm:spPr>
      <dgm:t>
        <a:bodyPr/>
        <a:lstStyle/>
        <a:p>
          <a:pPr algn="l"/>
          <a:r>
            <a:rPr lang="en-GB" sz="2000" b="1" dirty="0">
              <a:solidFill>
                <a:srgbClr val="C00000"/>
              </a:solidFill>
            </a:rPr>
            <a:t>Food safety risks</a:t>
          </a:r>
        </a:p>
        <a:p>
          <a:pPr algn="l"/>
          <a:r>
            <a:rPr lang="en-GB" sz="1400" b="0" dirty="0">
              <a:solidFill>
                <a:schemeClr val="tx1"/>
              </a:solidFill>
            </a:rPr>
            <a:t>Risk of contamination and poor quality of airline meals</a:t>
          </a:r>
          <a:r>
            <a:rPr lang="en-GB" sz="1400" b="1" dirty="0">
              <a:solidFill>
                <a:schemeClr val="tx1"/>
              </a:solidFill>
            </a:rPr>
            <a:t>.</a:t>
          </a:r>
        </a:p>
      </dgm:t>
    </dgm:pt>
    <dgm:pt modelId="{DD90378F-2D65-4BFE-B61C-C5E653D924A1}" type="parTrans" cxnId="{88EEED0B-65CD-4168-9E26-6030A7774D38}">
      <dgm:prSet/>
      <dgm:spPr/>
      <dgm:t>
        <a:bodyPr/>
        <a:lstStyle/>
        <a:p>
          <a:endParaRPr lang="en-GB"/>
        </a:p>
      </dgm:t>
    </dgm:pt>
    <dgm:pt modelId="{807CE45A-54E0-4CF1-A25C-EA35C0282363}" type="sibTrans" cxnId="{88EEED0B-65CD-4168-9E26-6030A7774D38}">
      <dgm:prSet/>
      <dgm:spPr/>
      <dgm:t>
        <a:bodyPr/>
        <a:lstStyle/>
        <a:p>
          <a:endParaRPr lang="en-GB"/>
        </a:p>
      </dgm:t>
    </dgm:pt>
    <dgm:pt modelId="{86BCE916-68A4-4C43-947F-B1457C053941}">
      <dgm:prSet phldrT="[Text]" phldr="0" custT="1"/>
      <dgm:spPr>
        <a:solidFill>
          <a:schemeClr val="bg1"/>
        </a:solidFill>
      </dgm:spPr>
      <dgm:t>
        <a:bodyPr/>
        <a:lstStyle/>
        <a:p>
          <a:pPr algn="l"/>
          <a:r>
            <a:rPr lang="en-GB" sz="2000" b="1">
              <a:solidFill>
                <a:schemeClr val="accent2"/>
              </a:solidFill>
            </a:rPr>
            <a:t>   Employee fatigue </a:t>
          </a:r>
        </a:p>
        <a:p>
          <a:pPr algn="l"/>
          <a:r>
            <a:rPr lang="en-GB" sz="1400" b="0">
              <a:solidFill>
                <a:schemeClr val="tx1"/>
              </a:solidFill>
            </a:rPr>
            <a:t>    One worker slept only 4 hours and came to work tired.</a:t>
          </a:r>
          <a:endParaRPr lang="en-GB" sz="1400" b="0" dirty="0">
            <a:solidFill>
              <a:schemeClr val="tx1"/>
            </a:solidFill>
          </a:endParaRPr>
        </a:p>
      </dgm:t>
    </dgm:pt>
    <dgm:pt modelId="{8B362BDE-35C1-45D9-ABFC-99F0152F7772}" type="parTrans" cxnId="{4ABEFC88-4466-4D73-BE88-9C2855FA7C73}">
      <dgm:prSet/>
      <dgm:spPr/>
      <dgm:t>
        <a:bodyPr/>
        <a:lstStyle/>
        <a:p>
          <a:endParaRPr lang="en-GB"/>
        </a:p>
      </dgm:t>
    </dgm:pt>
    <dgm:pt modelId="{15EE57DC-ACFB-40B7-B489-4BBB2284E441}" type="sibTrans" cxnId="{4ABEFC88-4466-4D73-BE88-9C2855FA7C73}">
      <dgm:prSet/>
      <dgm:spPr/>
      <dgm:t>
        <a:bodyPr/>
        <a:lstStyle/>
        <a:p>
          <a:endParaRPr lang="en-GB"/>
        </a:p>
      </dgm:t>
    </dgm:pt>
    <dgm:pt modelId="{961FFACF-6F8C-406A-9237-D11E56F0B27D}">
      <dgm:prSet phldrT="[Text]" phldr="0" custT="1"/>
      <dgm:spPr>
        <a:solidFill>
          <a:schemeClr val="bg1"/>
        </a:solidFill>
      </dgm:spPr>
      <dgm:t>
        <a:bodyPr/>
        <a:lstStyle/>
        <a:p>
          <a:pPr algn="l"/>
          <a:r>
            <a:rPr lang="en-GB" sz="2000" b="1" dirty="0">
              <a:solidFill>
                <a:schemeClr val="tx2">
                  <a:lumMod val="50000"/>
                  <a:lumOff val="50000"/>
                </a:schemeClr>
              </a:solidFill>
            </a:rPr>
            <a:t> Poor decision-making</a:t>
          </a:r>
        </a:p>
        <a:p>
          <a:pPr algn="l"/>
          <a:r>
            <a:rPr lang="en-GB" sz="1400" b="0" dirty="0">
              <a:solidFill>
                <a:schemeClr val="tx1"/>
              </a:solidFill>
            </a:rPr>
            <a:t> Forgot hygiene rules, wore dirty uniform, almost late.</a:t>
          </a:r>
        </a:p>
      </dgm:t>
    </dgm:pt>
    <dgm:pt modelId="{FA6B6648-278E-4B4B-8716-D1E1050FAF83}" type="parTrans" cxnId="{F98364DB-27A3-4621-9FF7-58B692D67651}">
      <dgm:prSet/>
      <dgm:spPr/>
      <dgm:t>
        <a:bodyPr/>
        <a:lstStyle/>
        <a:p>
          <a:endParaRPr lang="en-GB"/>
        </a:p>
      </dgm:t>
    </dgm:pt>
    <dgm:pt modelId="{7E20EA2E-E50D-4B28-93BE-0E97A3E50FE3}" type="sibTrans" cxnId="{F98364DB-27A3-4621-9FF7-58B692D67651}">
      <dgm:prSet/>
      <dgm:spPr/>
      <dgm:t>
        <a:bodyPr/>
        <a:lstStyle/>
        <a:p>
          <a:endParaRPr lang="en-GB"/>
        </a:p>
      </dgm:t>
    </dgm:pt>
    <dgm:pt modelId="{DE2E6C9A-007F-434D-BE2D-3F772F8723EB}">
      <dgm:prSet phldrT="[Text]" phldr="0" custT="1"/>
      <dgm:spPr>
        <a:solidFill>
          <a:schemeClr val="bg1"/>
        </a:solidFill>
      </dgm:spPr>
      <dgm:t>
        <a:bodyPr/>
        <a:lstStyle/>
        <a:p>
          <a:pPr algn="l"/>
          <a:r>
            <a:rPr lang="en-GB" sz="2000" b="1" dirty="0">
              <a:solidFill>
                <a:srgbClr val="002060"/>
              </a:solidFill>
            </a:rPr>
            <a:t> Hygiene rules ignored</a:t>
          </a:r>
        </a:p>
        <a:p>
          <a:pPr algn="l"/>
          <a:r>
            <a:rPr lang="en-GB" sz="1400" b="0" dirty="0">
              <a:solidFill>
                <a:schemeClr val="tx1"/>
              </a:solidFill>
            </a:rPr>
            <a:t> Did not wash hands or follow food hygiene procedures.</a:t>
          </a:r>
          <a:r>
            <a:rPr lang="en-GB" sz="2000" b="1" dirty="0">
              <a:solidFill>
                <a:srgbClr val="002060"/>
              </a:solidFill>
            </a:rPr>
            <a:t> </a:t>
          </a:r>
        </a:p>
      </dgm:t>
    </dgm:pt>
    <dgm:pt modelId="{A21D5433-0B68-44D3-BEC9-9360B494AEF9}" type="parTrans" cxnId="{98A1C11D-DCA0-48F3-8AA6-ADD07E82E77A}">
      <dgm:prSet/>
      <dgm:spPr/>
      <dgm:t>
        <a:bodyPr/>
        <a:lstStyle/>
        <a:p>
          <a:endParaRPr lang="en-GB"/>
        </a:p>
      </dgm:t>
    </dgm:pt>
    <dgm:pt modelId="{B8B1E12B-5F01-4A58-96F0-02679CF34658}" type="sibTrans" cxnId="{98A1C11D-DCA0-48F3-8AA6-ADD07E82E77A}">
      <dgm:prSet/>
      <dgm:spPr/>
      <dgm:t>
        <a:bodyPr/>
        <a:lstStyle/>
        <a:p>
          <a:endParaRPr lang="en-GB"/>
        </a:p>
      </dgm:t>
    </dgm:pt>
    <dgm:pt modelId="{BF76FD9F-F2CB-4E95-9769-93909B95DE6A}" type="pres">
      <dgm:prSet presAssocID="{88568FB9-8BC7-4EAC-8438-7BD68FE41674}" presName="linearFlow" presStyleCnt="0">
        <dgm:presLayoutVars>
          <dgm:dir/>
          <dgm:resizeHandles val="exact"/>
        </dgm:presLayoutVars>
      </dgm:prSet>
      <dgm:spPr/>
    </dgm:pt>
    <dgm:pt modelId="{920023F9-0E0C-4F20-BAE8-BE912B6BB95F}" type="pres">
      <dgm:prSet presAssocID="{F1FC5BA6-9F6D-44BE-8745-2E2BA7B2B59F}" presName="composite" presStyleCnt="0"/>
      <dgm:spPr/>
    </dgm:pt>
    <dgm:pt modelId="{B0981A50-BD2A-4CC3-9A05-7C4E4280A54E}" type="pres">
      <dgm:prSet presAssocID="{F1FC5BA6-9F6D-44BE-8745-2E2BA7B2B59F}" presName="imgShp" presStyleLbl="fgImgPlace1" presStyleIdx="0" presStyleCnt="6"/>
      <dgm:spPr>
        <a:blipFill>
          <a:blip xmlns:r="http://schemas.openxmlformats.org/officeDocument/2006/relationships" r:embed="rId1"/>
          <a:srcRect/>
          <a:stretch>
            <a:fillRect/>
          </a:stretch>
        </a:blipFill>
      </dgm:spPr>
    </dgm:pt>
    <dgm:pt modelId="{C93FF54E-95F5-4271-BE4A-84D411CB7AC0}" type="pres">
      <dgm:prSet presAssocID="{F1FC5BA6-9F6D-44BE-8745-2E2BA7B2B59F}" presName="txShp" presStyleLbl="node1" presStyleIdx="0" presStyleCnt="6" custLinFactNeighborX="3139" custLinFactNeighborY="-3012">
        <dgm:presLayoutVars>
          <dgm:bulletEnabled val="1"/>
        </dgm:presLayoutVars>
      </dgm:prSet>
      <dgm:spPr/>
    </dgm:pt>
    <dgm:pt modelId="{85B09FAD-7DBC-4F42-AD22-69FD8F0631A7}" type="pres">
      <dgm:prSet presAssocID="{E544CEF3-05E0-4601-AF21-A94C2323DFF8}" presName="spacing" presStyleCnt="0"/>
      <dgm:spPr/>
    </dgm:pt>
    <dgm:pt modelId="{244F6D41-43BC-43BC-B194-13DFAA47C993}" type="pres">
      <dgm:prSet presAssocID="{86BCE916-68A4-4C43-947F-B1457C053941}" presName="composite" presStyleCnt="0"/>
      <dgm:spPr/>
    </dgm:pt>
    <dgm:pt modelId="{0817B40B-4676-4455-91D5-7EA6014A394C}" type="pres">
      <dgm:prSet presAssocID="{86BCE916-68A4-4C43-947F-B1457C053941}" presName="imgShp" presStyleLbl="fgImgPlace1" presStyleIdx="1" presStyleCnt="6"/>
      <dgm:spPr>
        <a:blipFill>
          <a:blip xmlns:r="http://schemas.openxmlformats.org/officeDocument/2006/relationships" r:embed="rId2"/>
          <a:srcRect/>
          <a:stretch>
            <a:fillRect/>
          </a:stretch>
        </a:blipFill>
      </dgm:spPr>
    </dgm:pt>
    <dgm:pt modelId="{C22D678E-65D9-4AF4-9AEA-69792AE1BA23}" type="pres">
      <dgm:prSet presAssocID="{86BCE916-68A4-4C43-947F-B1457C053941}" presName="txShp" presStyleLbl="node1" presStyleIdx="1" presStyleCnt="6">
        <dgm:presLayoutVars>
          <dgm:bulletEnabled val="1"/>
        </dgm:presLayoutVars>
      </dgm:prSet>
      <dgm:spPr/>
    </dgm:pt>
    <dgm:pt modelId="{40735B37-E043-49F1-AACE-5E5F6BD4D5F3}" type="pres">
      <dgm:prSet presAssocID="{15EE57DC-ACFB-40B7-B489-4BBB2284E441}" presName="spacing" presStyleCnt="0"/>
      <dgm:spPr/>
    </dgm:pt>
    <dgm:pt modelId="{89CFDD33-CF67-4C07-8C6F-C92C53CB0274}" type="pres">
      <dgm:prSet presAssocID="{F5A23655-2D35-4D5D-B5DA-2D73CFBEF80D}" presName="composite" presStyleCnt="0"/>
      <dgm:spPr/>
    </dgm:pt>
    <dgm:pt modelId="{1008FE0B-BB21-44A3-8333-F2ADB7C413CA}" type="pres">
      <dgm:prSet presAssocID="{F5A23655-2D35-4D5D-B5DA-2D73CFBEF80D}" presName="imgShp" presStyleLbl="fgImgPlace1" presStyleIdx="2" presStyleCnt="6"/>
      <dgm:spPr>
        <a:blipFill>
          <a:blip xmlns:r="http://schemas.openxmlformats.org/officeDocument/2006/relationships" r:embed="rId3"/>
          <a:srcRect/>
          <a:stretch>
            <a:fillRect/>
          </a:stretch>
        </a:blipFill>
      </dgm:spPr>
    </dgm:pt>
    <dgm:pt modelId="{8D16BEFE-BE68-4E74-A316-AE5FBE6D1C5F}" type="pres">
      <dgm:prSet presAssocID="{F5A23655-2D35-4D5D-B5DA-2D73CFBEF80D}" presName="txShp" presStyleLbl="node1" presStyleIdx="2" presStyleCnt="6">
        <dgm:presLayoutVars>
          <dgm:bulletEnabled val="1"/>
        </dgm:presLayoutVars>
      </dgm:prSet>
      <dgm:spPr/>
    </dgm:pt>
    <dgm:pt modelId="{B2808B78-2F8D-414C-9899-F88617C30900}" type="pres">
      <dgm:prSet presAssocID="{233C1A3F-CF5F-4F3B-8E1A-D85EE7A673DD}" presName="spacing" presStyleCnt="0"/>
      <dgm:spPr/>
    </dgm:pt>
    <dgm:pt modelId="{5D8DFBC7-EEC2-4997-9894-92C3CEF31CA5}" type="pres">
      <dgm:prSet presAssocID="{961FFACF-6F8C-406A-9237-D11E56F0B27D}" presName="composite" presStyleCnt="0"/>
      <dgm:spPr/>
    </dgm:pt>
    <dgm:pt modelId="{74E9E09C-1F9A-40BC-BF38-5D9B83F63890}" type="pres">
      <dgm:prSet presAssocID="{961FFACF-6F8C-406A-9237-D11E56F0B27D}" presName="imgShp" presStyleLbl="fgImgPlace1" presStyleIdx="3" presStyleCnt="6"/>
      <dgm:spPr>
        <a:blipFill>
          <a:blip xmlns:r="http://schemas.openxmlformats.org/officeDocument/2006/relationships" r:embed="rId4"/>
          <a:srcRect/>
          <a:stretch>
            <a:fillRect l="-25000" r="-25000"/>
          </a:stretch>
        </a:blipFill>
      </dgm:spPr>
    </dgm:pt>
    <dgm:pt modelId="{74E9D515-9A02-4529-82D4-EB324D8DB731}" type="pres">
      <dgm:prSet presAssocID="{961FFACF-6F8C-406A-9237-D11E56F0B27D}" presName="txShp" presStyleLbl="node1" presStyleIdx="3" presStyleCnt="6">
        <dgm:presLayoutVars>
          <dgm:bulletEnabled val="1"/>
        </dgm:presLayoutVars>
      </dgm:prSet>
      <dgm:spPr/>
    </dgm:pt>
    <dgm:pt modelId="{F43046B8-2C75-4A65-A89E-844FEF901800}" type="pres">
      <dgm:prSet presAssocID="{7E20EA2E-E50D-4B28-93BE-0E97A3E50FE3}" presName="spacing" presStyleCnt="0"/>
      <dgm:spPr/>
    </dgm:pt>
    <dgm:pt modelId="{928AD255-FD42-4BCF-A1FE-1E3D146CA40E}" type="pres">
      <dgm:prSet presAssocID="{DE2E6C9A-007F-434D-BE2D-3F772F8723EB}" presName="composite" presStyleCnt="0"/>
      <dgm:spPr/>
    </dgm:pt>
    <dgm:pt modelId="{5E5694E5-3B7D-4F70-806A-8D9FD9BF58E0}" type="pres">
      <dgm:prSet presAssocID="{DE2E6C9A-007F-434D-BE2D-3F772F8723EB}" presName="imgShp" presStyleLbl="fgImgPlace1" presStyleIdx="4" presStyleCnt="6"/>
      <dgm:spPr>
        <a:blipFill>
          <a:blip xmlns:r="http://schemas.openxmlformats.org/officeDocument/2006/relationships" r:embed="rId5"/>
          <a:srcRect/>
          <a:stretch>
            <a:fillRect l="-6000" r="-6000"/>
          </a:stretch>
        </a:blipFill>
      </dgm:spPr>
    </dgm:pt>
    <dgm:pt modelId="{2DD200A5-BAA5-45F4-A86E-528364EA4FB0}" type="pres">
      <dgm:prSet presAssocID="{DE2E6C9A-007F-434D-BE2D-3F772F8723EB}" presName="txShp" presStyleLbl="node1" presStyleIdx="4" presStyleCnt="6">
        <dgm:presLayoutVars>
          <dgm:bulletEnabled val="1"/>
        </dgm:presLayoutVars>
      </dgm:prSet>
      <dgm:spPr/>
    </dgm:pt>
    <dgm:pt modelId="{57B52378-7D1F-4031-BB03-95790B6CFAA0}" type="pres">
      <dgm:prSet presAssocID="{B8B1E12B-5F01-4A58-96F0-02679CF34658}" presName="spacing" presStyleCnt="0"/>
      <dgm:spPr/>
    </dgm:pt>
    <dgm:pt modelId="{7B4FB0F8-4FE3-4593-A7F0-7E89A5EC3482}" type="pres">
      <dgm:prSet presAssocID="{F5CBB23B-613B-4A83-8C8C-73309F13C1E7}" presName="composite" presStyleCnt="0"/>
      <dgm:spPr/>
    </dgm:pt>
    <dgm:pt modelId="{9FC29F96-11D6-4A1B-9E96-582CC44AEEF7}" type="pres">
      <dgm:prSet presAssocID="{F5CBB23B-613B-4A83-8C8C-73309F13C1E7}" presName="imgShp" presStyleLbl="fgImgPlace1" presStyleIdx="5" presStyleCnt="6"/>
      <dgm:spPr>
        <a:blipFill>
          <a:blip xmlns:r="http://schemas.openxmlformats.org/officeDocument/2006/relationships" r:embed="rId6"/>
          <a:srcRect/>
          <a:stretch>
            <a:fillRect/>
          </a:stretch>
        </a:blipFill>
      </dgm:spPr>
    </dgm:pt>
    <dgm:pt modelId="{99E9684A-1CC6-4E96-9C18-4A3C1BFA4B49}" type="pres">
      <dgm:prSet presAssocID="{F5CBB23B-613B-4A83-8C8C-73309F13C1E7}" presName="txShp" presStyleLbl="node1" presStyleIdx="5" presStyleCnt="6">
        <dgm:presLayoutVars>
          <dgm:bulletEnabled val="1"/>
        </dgm:presLayoutVars>
      </dgm:prSet>
      <dgm:spPr/>
    </dgm:pt>
  </dgm:ptLst>
  <dgm:cxnLst>
    <dgm:cxn modelId="{F759E501-9DF5-9A46-99AB-5F29CC4ED58F}" type="presOf" srcId="{F1FC5BA6-9F6D-44BE-8745-2E2BA7B2B59F}" destId="{C93FF54E-95F5-4271-BE4A-84D411CB7AC0}" srcOrd="0" destOrd="0" presId="urn:microsoft.com/office/officeart/2005/8/layout/vList3"/>
    <dgm:cxn modelId="{88EEED0B-65CD-4168-9E26-6030A7774D38}" srcId="{88568FB9-8BC7-4EAC-8438-7BD68FE41674}" destId="{F5CBB23B-613B-4A83-8C8C-73309F13C1E7}" srcOrd="5" destOrd="0" parTransId="{DD90378F-2D65-4BFE-B61C-C5E653D924A1}" sibTransId="{807CE45A-54E0-4CF1-A25C-EA35C0282363}"/>
    <dgm:cxn modelId="{07D1FE15-79DD-6E41-8004-0558105953AF}" type="presOf" srcId="{961FFACF-6F8C-406A-9237-D11E56F0B27D}" destId="{74E9D515-9A02-4529-82D4-EB324D8DB731}" srcOrd="0" destOrd="0" presId="urn:microsoft.com/office/officeart/2005/8/layout/vList3"/>
    <dgm:cxn modelId="{C25AF918-6FFA-3E46-BDCA-6B17CB0F3A31}" type="presOf" srcId="{86BCE916-68A4-4C43-947F-B1457C053941}" destId="{C22D678E-65D9-4AF4-9AEA-69792AE1BA23}" srcOrd="0" destOrd="0" presId="urn:microsoft.com/office/officeart/2005/8/layout/vList3"/>
    <dgm:cxn modelId="{98A1C11D-DCA0-48F3-8AA6-ADD07E82E77A}" srcId="{88568FB9-8BC7-4EAC-8438-7BD68FE41674}" destId="{DE2E6C9A-007F-434D-BE2D-3F772F8723EB}" srcOrd="4" destOrd="0" parTransId="{A21D5433-0B68-44D3-BEC9-9360B494AEF9}" sibTransId="{B8B1E12B-5F01-4A58-96F0-02679CF34658}"/>
    <dgm:cxn modelId="{063E6247-EDCE-4B52-8DE3-11FA2291CE45}" type="presOf" srcId="{88568FB9-8BC7-4EAC-8438-7BD68FE41674}" destId="{BF76FD9F-F2CB-4E95-9769-93909B95DE6A}" srcOrd="0" destOrd="0" presId="urn:microsoft.com/office/officeart/2005/8/layout/vList3"/>
    <dgm:cxn modelId="{2ADCF74D-4F01-5F4D-8E7B-3D50DD135A45}" type="presOf" srcId="{DE2E6C9A-007F-434D-BE2D-3F772F8723EB}" destId="{2DD200A5-BAA5-45F4-A86E-528364EA4FB0}" srcOrd="0" destOrd="0" presId="urn:microsoft.com/office/officeart/2005/8/layout/vList3"/>
    <dgm:cxn modelId="{E7233E56-3A55-EC4F-9BB7-4581D282D04D}" type="presOf" srcId="{F5CBB23B-613B-4A83-8C8C-73309F13C1E7}" destId="{99E9684A-1CC6-4E96-9C18-4A3C1BFA4B49}" srcOrd="0" destOrd="0" presId="urn:microsoft.com/office/officeart/2005/8/layout/vList3"/>
    <dgm:cxn modelId="{4ABEFC88-4466-4D73-BE88-9C2855FA7C73}" srcId="{88568FB9-8BC7-4EAC-8438-7BD68FE41674}" destId="{86BCE916-68A4-4C43-947F-B1457C053941}" srcOrd="1" destOrd="0" parTransId="{8B362BDE-35C1-45D9-ABFC-99F0152F7772}" sibTransId="{15EE57DC-ACFB-40B7-B489-4BBB2284E441}"/>
    <dgm:cxn modelId="{5CFB22A7-1583-D54C-8614-A8130BBC7204}" type="presOf" srcId="{F5A23655-2D35-4D5D-B5DA-2D73CFBEF80D}" destId="{8D16BEFE-BE68-4E74-A316-AE5FBE6D1C5F}" srcOrd="0" destOrd="0" presId="urn:microsoft.com/office/officeart/2005/8/layout/vList3"/>
    <dgm:cxn modelId="{47D468A9-2D07-4697-85BB-7803A20F9747}" srcId="{88568FB9-8BC7-4EAC-8438-7BD68FE41674}" destId="{F5A23655-2D35-4D5D-B5DA-2D73CFBEF80D}" srcOrd="2" destOrd="0" parTransId="{65B4E079-8EC1-43E3-9631-9C803EC82212}" sibTransId="{233C1A3F-CF5F-4F3B-8E1A-D85EE7A673DD}"/>
    <dgm:cxn modelId="{F98364DB-27A3-4621-9FF7-58B692D67651}" srcId="{88568FB9-8BC7-4EAC-8438-7BD68FE41674}" destId="{961FFACF-6F8C-406A-9237-D11E56F0B27D}" srcOrd="3" destOrd="0" parTransId="{FA6B6648-278E-4B4B-8716-D1E1050FAF83}" sibTransId="{7E20EA2E-E50D-4B28-93BE-0E97A3E50FE3}"/>
    <dgm:cxn modelId="{ADFDC6DF-BF5F-4B81-8016-D41C66FED3F6}" srcId="{88568FB9-8BC7-4EAC-8438-7BD68FE41674}" destId="{F1FC5BA6-9F6D-44BE-8745-2E2BA7B2B59F}" srcOrd="0" destOrd="0" parTransId="{89460D6B-33C1-4B8E-989E-EC6A736C19B3}" sibTransId="{E544CEF3-05E0-4601-AF21-A94C2323DFF8}"/>
    <dgm:cxn modelId="{7EC0F9B0-7CE8-C74B-9890-0BA59879F6A6}" type="presParOf" srcId="{BF76FD9F-F2CB-4E95-9769-93909B95DE6A}" destId="{920023F9-0E0C-4F20-BAE8-BE912B6BB95F}" srcOrd="0" destOrd="0" presId="urn:microsoft.com/office/officeart/2005/8/layout/vList3"/>
    <dgm:cxn modelId="{36AC75A4-DB69-A449-A376-6293BC939F3D}" type="presParOf" srcId="{920023F9-0E0C-4F20-BAE8-BE912B6BB95F}" destId="{B0981A50-BD2A-4CC3-9A05-7C4E4280A54E}" srcOrd="0" destOrd="0" presId="urn:microsoft.com/office/officeart/2005/8/layout/vList3"/>
    <dgm:cxn modelId="{F572305B-0E7E-3643-BA69-5F7AD45ED662}" type="presParOf" srcId="{920023F9-0E0C-4F20-BAE8-BE912B6BB95F}" destId="{C93FF54E-95F5-4271-BE4A-84D411CB7AC0}" srcOrd="1" destOrd="0" presId="urn:microsoft.com/office/officeart/2005/8/layout/vList3"/>
    <dgm:cxn modelId="{FE97DEC5-56F2-EE4C-8111-6C7DCCFDD88A}" type="presParOf" srcId="{BF76FD9F-F2CB-4E95-9769-93909B95DE6A}" destId="{85B09FAD-7DBC-4F42-AD22-69FD8F0631A7}" srcOrd="1" destOrd="0" presId="urn:microsoft.com/office/officeart/2005/8/layout/vList3"/>
    <dgm:cxn modelId="{3E44A3CB-9120-F94B-94C1-847DFEBC0ABD}" type="presParOf" srcId="{BF76FD9F-F2CB-4E95-9769-93909B95DE6A}" destId="{244F6D41-43BC-43BC-B194-13DFAA47C993}" srcOrd="2" destOrd="0" presId="urn:microsoft.com/office/officeart/2005/8/layout/vList3"/>
    <dgm:cxn modelId="{4D85E505-C16E-9641-A458-E482538DD3C0}" type="presParOf" srcId="{244F6D41-43BC-43BC-B194-13DFAA47C993}" destId="{0817B40B-4676-4455-91D5-7EA6014A394C}" srcOrd="0" destOrd="0" presId="urn:microsoft.com/office/officeart/2005/8/layout/vList3"/>
    <dgm:cxn modelId="{238B8C33-4354-4A4E-9546-6C645CECA5E0}" type="presParOf" srcId="{244F6D41-43BC-43BC-B194-13DFAA47C993}" destId="{C22D678E-65D9-4AF4-9AEA-69792AE1BA23}" srcOrd="1" destOrd="0" presId="urn:microsoft.com/office/officeart/2005/8/layout/vList3"/>
    <dgm:cxn modelId="{36AF269D-F07A-CA4F-AF58-4610382E6E5B}" type="presParOf" srcId="{BF76FD9F-F2CB-4E95-9769-93909B95DE6A}" destId="{40735B37-E043-49F1-AACE-5E5F6BD4D5F3}" srcOrd="3" destOrd="0" presId="urn:microsoft.com/office/officeart/2005/8/layout/vList3"/>
    <dgm:cxn modelId="{F1CE9ED2-D428-6B41-9B31-B40E43268ABD}" type="presParOf" srcId="{BF76FD9F-F2CB-4E95-9769-93909B95DE6A}" destId="{89CFDD33-CF67-4C07-8C6F-C92C53CB0274}" srcOrd="4" destOrd="0" presId="urn:microsoft.com/office/officeart/2005/8/layout/vList3"/>
    <dgm:cxn modelId="{42F40539-6613-8C44-84BB-701E76B28CBC}" type="presParOf" srcId="{89CFDD33-CF67-4C07-8C6F-C92C53CB0274}" destId="{1008FE0B-BB21-44A3-8333-F2ADB7C413CA}" srcOrd="0" destOrd="0" presId="urn:microsoft.com/office/officeart/2005/8/layout/vList3"/>
    <dgm:cxn modelId="{CE4F3270-2D40-1447-80E5-48BA8E6B40E0}" type="presParOf" srcId="{89CFDD33-CF67-4C07-8C6F-C92C53CB0274}" destId="{8D16BEFE-BE68-4E74-A316-AE5FBE6D1C5F}" srcOrd="1" destOrd="0" presId="urn:microsoft.com/office/officeart/2005/8/layout/vList3"/>
    <dgm:cxn modelId="{AE4DB607-DC6E-D74D-8FA2-AEB0B3AAEABA}" type="presParOf" srcId="{BF76FD9F-F2CB-4E95-9769-93909B95DE6A}" destId="{B2808B78-2F8D-414C-9899-F88617C30900}" srcOrd="5" destOrd="0" presId="urn:microsoft.com/office/officeart/2005/8/layout/vList3"/>
    <dgm:cxn modelId="{C15AB017-BEE8-384B-B097-F5E839815B5E}" type="presParOf" srcId="{BF76FD9F-F2CB-4E95-9769-93909B95DE6A}" destId="{5D8DFBC7-EEC2-4997-9894-92C3CEF31CA5}" srcOrd="6" destOrd="0" presId="urn:microsoft.com/office/officeart/2005/8/layout/vList3"/>
    <dgm:cxn modelId="{3C49A1B3-22F9-1C46-88C7-945A06C4D48C}" type="presParOf" srcId="{5D8DFBC7-EEC2-4997-9894-92C3CEF31CA5}" destId="{74E9E09C-1F9A-40BC-BF38-5D9B83F63890}" srcOrd="0" destOrd="0" presId="urn:microsoft.com/office/officeart/2005/8/layout/vList3"/>
    <dgm:cxn modelId="{4FB8F55C-F162-324D-91E3-D806AAC15DEE}" type="presParOf" srcId="{5D8DFBC7-EEC2-4997-9894-92C3CEF31CA5}" destId="{74E9D515-9A02-4529-82D4-EB324D8DB731}" srcOrd="1" destOrd="0" presId="urn:microsoft.com/office/officeart/2005/8/layout/vList3"/>
    <dgm:cxn modelId="{4BCCF1D0-1D6C-4847-9F82-1C6EDA9C1E10}" type="presParOf" srcId="{BF76FD9F-F2CB-4E95-9769-93909B95DE6A}" destId="{F43046B8-2C75-4A65-A89E-844FEF901800}" srcOrd="7" destOrd="0" presId="urn:microsoft.com/office/officeart/2005/8/layout/vList3"/>
    <dgm:cxn modelId="{BAF5ACFD-1339-584A-96D2-6212A9979EE6}" type="presParOf" srcId="{BF76FD9F-F2CB-4E95-9769-93909B95DE6A}" destId="{928AD255-FD42-4BCF-A1FE-1E3D146CA40E}" srcOrd="8" destOrd="0" presId="urn:microsoft.com/office/officeart/2005/8/layout/vList3"/>
    <dgm:cxn modelId="{D8D76C8D-E22C-9249-BDD9-CE08DACA2C45}" type="presParOf" srcId="{928AD255-FD42-4BCF-A1FE-1E3D146CA40E}" destId="{5E5694E5-3B7D-4F70-806A-8D9FD9BF58E0}" srcOrd="0" destOrd="0" presId="urn:microsoft.com/office/officeart/2005/8/layout/vList3"/>
    <dgm:cxn modelId="{329664B4-4ACE-B147-94AB-5707EF0B3ECB}" type="presParOf" srcId="{928AD255-FD42-4BCF-A1FE-1E3D146CA40E}" destId="{2DD200A5-BAA5-45F4-A86E-528364EA4FB0}" srcOrd="1" destOrd="0" presId="urn:microsoft.com/office/officeart/2005/8/layout/vList3"/>
    <dgm:cxn modelId="{DC13410A-596B-8846-92DD-6A5B00EAA791}" type="presParOf" srcId="{BF76FD9F-F2CB-4E95-9769-93909B95DE6A}" destId="{57B52378-7D1F-4031-BB03-95790B6CFAA0}" srcOrd="9" destOrd="0" presId="urn:microsoft.com/office/officeart/2005/8/layout/vList3"/>
    <dgm:cxn modelId="{9ADA2469-B17C-704F-B374-DABBD4EC988A}" type="presParOf" srcId="{BF76FD9F-F2CB-4E95-9769-93909B95DE6A}" destId="{7B4FB0F8-4FE3-4593-A7F0-7E89A5EC3482}" srcOrd="10" destOrd="0" presId="urn:microsoft.com/office/officeart/2005/8/layout/vList3"/>
    <dgm:cxn modelId="{522099BE-A9FE-9F4D-AF23-D5A2189AA9F9}" type="presParOf" srcId="{7B4FB0F8-4FE3-4593-A7F0-7E89A5EC3482}" destId="{9FC29F96-11D6-4A1B-9E96-582CC44AEEF7}" srcOrd="0" destOrd="0" presId="urn:microsoft.com/office/officeart/2005/8/layout/vList3"/>
    <dgm:cxn modelId="{40955E7B-FBC6-704E-83ED-9A5BEDD250B7}" type="presParOf" srcId="{7B4FB0F8-4FE3-4593-A7F0-7E89A5EC3482}" destId="{99E9684A-1CC6-4E96-9C18-4A3C1BFA4B49}"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2031BC-F6C2-4BAF-A170-D7F410701944}" type="doc">
      <dgm:prSet loTypeId="urn:microsoft.com/office/officeart/2005/8/layout/cycle6" loCatId="cycle" qsTypeId="urn:microsoft.com/office/officeart/2005/8/quickstyle/simple3" qsCatId="simple" csTypeId="urn:microsoft.com/office/officeart/2005/8/colors/colorful5" csCatId="colorful" phldr="1"/>
      <dgm:spPr/>
      <dgm:t>
        <a:bodyPr/>
        <a:lstStyle/>
        <a:p>
          <a:endParaRPr lang="en-GB"/>
        </a:p>
      </dgm:t>
    </dgm:pt>
    <dgm:pt modelId="{075E57B5-E55E-490D-80E6-589357AF8C9F}">
      <dgm:prSet phldrT="[Text]" phldr="0"/>
      <dgm:spPr/>
      <dgm:t>
        <a:bodyPr/>
        <a:lstStyle/>
        <a:p>
          <a:r>
            <a:rPr lang="en-GB" dirty="0"/>
            <a:t>MESSAGE</a:t>
          </a:r>
        </a:p>
      </dgm:t>
    </dgm:pt>
    <dgm:pt modelId="{B0AD4850-89F5-42D6-A104-3C215B46DAF1}" type="parTrans" cxnId="{17F008F2-301B-42CF-B624-52E430DC1F16}">
      <dgm:prSet/>
      <dgm:spPr/>
      <dgm:t>
        <a:bodyPr/>
        <a:lstStyle/>
        <a:p>
          <a:endParaRPr lang="en-GB"/>
        </a:p>
      </dgm:t>
    </dgm:pt>
    <dgm:pt modelId="{3424B433-92D9-4FAF-8467-150563266AC5}" type="sibTrans" cxnId="{17F008F2-301B-42CF-B624-52E430DC1F16}">
      <dgm:prSet/>
      <dgm:spPr/>
      <dgm:t>
        <a:bodyPr/>
        <a:lstStyle/>
        <a:p>
          <a:endParaRPr lang="en-GB"/>
        </a:p>
      </dgm:t>
    </dgm:pt>
    <dgm:pt modelId="{27894785-4167-4DE9-BD37-7031125DB00B}">
      <dgm:prSet phldrT="[Text]" phldr="0"/>
      <dgm:spPr/>
      <dgm:t>
        <a:bodyPr/>
        <a:lstStyle/>
        <a:p>
          <a:r>
            <a:rPr lang="en-GB" dirty="0"/>
            <a:t>RECEIVER</a:t>
          </a:r>
        </a:p>
      </dgm:t>
    </dgm:pt>
    <dgm:pt modelId="{D2C767C0-79D0-46A9-A3C5-DC64670F6D9A}" type="parTrans" cxnId="{9180D834-B574-44DC-982D-8CA91F2071F1}">
      <dgm:prSet/>
      <dgm:spPr/>
      <dgm:t>
        <a:bodyPr/>
        <a:lstStyle/>
        <a:p>
          <a:endParaRPr lang="en-GB"/>
        </a:p>
      </dgm:t>
    </dgm:pt>
    <dgm:pt modelId="{3FCDFC0D-F32F-41F2-9686-FC44CEEE52F4}" type="sibTrans" cxnId="{9180D834-B574-44DC-982D-8CA91F2071F1}">
      <dgm:prSet/>
      <dgm:spPr/>
      <dgm:t>
        <a:bodyPr/>
        <a:lstStyle/>
        <a:p>
          <a:endParaRPr lang="en-GB"/>
        </a:p>
      </dgm:t>
    </dgm:pt>
    <dgm:pt modelId="{479A3F56-3134-4CDD-B4DF-88E94FE827FE}">
      <dgm:prSet phldrT="[Text]" phldr="0"/>
      <dgm:spPr/>
      <dgm:t>
        <a:bodyPr/>
        <a:lstStyle/>
        <a:p>
          <a:r>
            <a:rPr lang="en-GB" dirty="0"/>
            <a:t>NOISE </a:t>
          </a:r>
        </a:p>
        <a:p>
          <a:r>
            <a:rPr lang="en-GB" dirty="0"/>
            <a:t>STRESS, FATIGUE, FRUSTRATION, ANXIETY</a:t>
          </a:r>
        </a:p>
      </dgm:t>
    </dgm:pt>
    <dgm:pt modelId="{07A55B52-88A1-48CA-B997-746835BA9EAC}" type="parTrans" cxnId="{7B6B16C0-22FB-4305-8EE5-DD7C7FC27907}">
      <dgm:prSet/>
      <dgm:spPr/>
      <dgm:t>
        <a:bodyPr/>
        <a:lstStyle/>
        <a:p>
          <a:endParaRPr lang="en-GB"/>
        </a:p>
      </dgm:t>
    </dgm:pt>
    <dgm:pt modelId="{629B41EF-BA3F-41C1-903C-B40029AB2E46}" type="sibTrans" cxnId="{7B6B16C0-22FB-4305-8EE5-DD7C7FC27907}">
      <dgm:prSet/>
      <dgm:spPr/>
      <dgm:t>
        <a:bodyPr/>
        <a:lstStyle/>
        <a:p>
          <a:endParaRPr lang="en-GB"/>
        </a:p>
      </dgm:t>
    </dgm:pt>
    <dgm:pt modelId="{67850A27-581D-484C-BE4B-9B73904170EC}">
      <dgm:prSet phldrT="[Text]" phldr="0"/>
      <dgm:spPr/>
      <dgm:t>
        <a:bodyPr/>
        <a:lstStyle/>
        <a:p>
          <a:r>
            <a:rPr lang="en-GB" dirty="0"/>
            <a:t>SENDER</a:t>
          </a:r>
        </a:p>
      </dgm:t>
    </dgm:pt>
    <dgm:pt modelId="{BF13C927-3B23-4B63-86F4-718C766E1627}" type="parTrans" cxnId="{A95672AF-795E-48A3-A03C-2E6E1DCD9387}">
      <dgm:prSet/>
      <dgm:spPr/>
      <dgm:t>
        <a:bodyPr/>
        <a:lstStyle/>
        <a:p>
          <a:endParaRPr lang="en-GB"/>
        </a:p>
      </dgm:t>
    </dgm:pt>
    <dgm:pt modelId="{74894D22-9723-4E7C-AB16-D701A2201E59}" type="sibTrans" cxnId="{A95672AF-795E-48A3-A03C-2E6E1DCD9387}">
      <dgm:prSet/>
      <dgm:spPr/>
      <dgm:t>
        <a:bodyPr/>
        <a:lstStyle/>
        <a:p>
          <a:endParaRPr lang="en-GB"/>
        </a:p>
      </dgm:t>
    </dgm:pt>
    <dgm:pt modelId="{CDB7D93D-917C-8645-9619-D3E82C45D74A}" type="pres">
      <dgm:prSet presAssocID="{2B2031BC-F6C2-4BAF-A170-D7F410701944}" presName="cycle" presStyleCnt="0">
        <dgm:presLayoutVars>
          <dgm:dir/>
          <dgm:resizeHandles val="exact"/>
        </dgm:presLayoutVars>
      </dgm:prSet>
      <dgm:spPr/>
    </dgm:pt>
    <dgm:pt modelId="{8C551E46-6698-374E-A563-7DC2C3E88D4F}" type="pres">
      <dgm:prSet presAssocID="{075E57B5-E55E-490D-80E6-589357AF8C9F}" presName="node" presStyleLbl="node1" presStyleIdx="0" presStyleCnt="4">
        <dgm:presLayoutVars>
          <dgm:bulletEnabled val="1"/>
        </dgm:presLayoutVars>
      </dgm:prSet>
      <dgm:spPr/>
    </dgm:pt>
    <dgm:pt modelId="{A11C6C76-184A-374A-8856-941EA4BE0858}" type="pres">
      <dgm:prSet presAssocID="{075E57B5-E55E-490D-80E6-589357AF8C9F}" presName="spNode" presStyleCnt="0"/>
      <dgm:spPr/>
    </dgm:pt>
    <dgm:pt modelId="{B31F1BC9-7659-7D42-A3A8-325B5C083A87}" type="pres">
      <dgm:prSet presAssocID="{3424B433-92D9-4FAF-8467-150563266AC5}" presName="sibTrans" presStyleLbl="sibTrans1D1" presStyleIdx="0" presStyleCnt="4"/>
      <dgm:spPr/>
    </dgm:pt>
    <dgm:pt modelId="{C296E8EC-973A-9748-A5DB-DEA54D91725E}" type="pres">
      <dgm:prSet presAssocID="{27894785-4167-4DE9-BD37-7031125DB00B}" presName="node" presStyleLbl="node1" presStyleIdx="1" presStyleCnt="4">
        <dgm:presLayoutVars>
          <dgm:bulletEnabled val="1"/>
        </dgm:presLayoutVars>
      </dgm:prSet>
      <dgm:spPr/>
    </dgm:pt>
    <dgm:pt modelId="{E166AFDC-F63A-784D-A5F3-6123B15FA1CF}" type="pres">
      <dgm:prSet presAssocID="{27894785-4167-4DE9-BD37-7031125DB00B}" presName="spNode" presStyleCnt="0"/>
      <dgm:spPr/>
    </dgm:pt>
    <dgm:pt modelId="{4574EF52-7647-434B-B63D-55B08E0F9AC1}" type="pres">
      <dgm:prSet presAssocID="{3FCDFC0D-F32F-41F2-9686-FC44CEEE52F4}" presName="sibTrans" presStyleLbl="sibTrans1D1" presStyleIdx="1" presStyleCnt="4"/>
      <dgm:spPr/>
    </dgm:pt>
    <dgm:pt modelId="{32D48DFB-5DFF-E445-A994-5E2BADF91FF3}" type="pres">
      <dgm:prSet presAssocID="{479A3F56-3134-4CDD-B4DF-88E94FE827FE}" presName="node" presStyleLbl="node1" presStyleIdx="2" presStyleCnt="4">
        <dgm:presLayoutVars>
          <dgm:bulletEnabled val="1"/>
        </dgm:presLayoutVars>
      </dgm:prSet>
      <dgm:spPr/>
    </dgm:pt>
    <dgm:pt modelId="{2AE41A97-E992-7D49-BA91-1F1982F59842}" type="pres">
      <dgm:prSet presAssocID="{479A3F56-3134-4CDD-B4DF-88E94FE827FE}" presName="spNode" presStyleCnt="0"/>
      <dgm:spPr/>
    </dgm:pt>
    <dgm:pt modelId="{BBDE6C57-BDB2-AF44-ABEE-24F408E8D9DE}" type="pres">
      <dgm:prSet presAssocID="{629B41EF-BA3F-41C1-903C-B40029AB2E46}" presName="sibTrans" presStyleLbl="sibTrans1D1" presStyleIdx="2" presStyleCnt="4"/>
      <dgm:spPr/>
    </dgm:pt>
    <dgm:pt modelId="{A69295DD-6ED7-0C49-B8F6-A3D267C5BB1E}" type="pres">
      <dgm:prSet presAssocID="{67850A27-581D-484C-BE4B-9B73904170EC}" presName="node" presStyleLbl="node1" presStyleIdx="3" presStyleCnt="4">
        <dgm:presLayoutVars>
          <dgm:bulletEnabled val="1"/>
        </dgm:presLayoutVars>
      </dgm:prSet>
      <dgm:spPr/>
    </dgm:pt>
    <dgm:pt modelId="{E2AF7A1C-828D-0B41-8A7C-299DA4BA5BC4}" type="pres">
      <dgm:prSet presAssocID="{67850A27-581D-484C-BE4B-9B73904170EC}" presName="spNode" presStyleCnt="0"/>
      <dgm:spPr/>
    </dgm:pt>
    <dgm:pt modelId="{4BE5816C-FAF0-E749-8650-0E4ADAFCC882}" type="pres">
      <dgm:prSet presAssocID="{74894D22-9723-4E7C-AB16-D701A2201E59}" presName="sibTrans" presStyleLbl="sibTrans1D1" presStyleIdx="3" presStyleCnt="4"/>
      <dgm:spPr/>
    </dgm:pt>
  </dgm:ptLst>
  <dgm:cxnLst>
    <dgm:cxn modelId="{9180D834-B574-44DC-982D-8CA91F2071F1}" srcId="{2B2031BC-F6C2-4BAF-A170-D7F410701944}" destId="{27894785-4167-4DE9-BD37-7031125DB00B}" srcOrd="1" destOrd="0" parTransId="{D2C767C0-79D0-46A9-A3C5-DC64670F6D9A}" sibTransId="{3FCDFC0D-F32F-41F2-9686-FC44CEEE52F4}"/>
    <dgm:cxn modelId="{C74B2E4B-5592-FA4C-9237-CA4F8CF82E30}" type="presOf" srcId="{3424B433-92D9-4FAF-8467-150563266AC5}" destId="{B31F1BC9-7659-7D42-A3A8-325B5C083A87}" srcOrd="0" destOrd="0" presId="urn:microsoft.com/office/officeart/2005/8/layout/cycle6"/>
    <dgm:cxn modelId="{FEDA0156-94C5-A44C-9B6D-3D2A2F0E09A4}" type="presOf" srcId="{075E57B5-E55E-490D-80E6-589357AF8C9F}" destId="{8C551E46-6698-374E-A563-7DC2C3E88D4F}" srcOrd="0" destOrd="0" presId="urn:microsoft.com/office/officeart/2005/8/layout/cycle6"/>
    <dgm:cxn modelId="{AEA4BA7E-B355-0845-AEC2-51C9145CCA19}" type="presOf" srcId="{479A3F56-3134-4CDD-B4DF-88E94FE827FE}" destId="{32D48DFB-5DFF-E445-A994-5E2BADF91FF3}" srcOrd="0" destOrd="0" presId="urn:microsoft.com/office/officeart/2005/8/layout/cycle6"/>
    <dgm:cxn modelId="{6143A597-04A6-DF47-AA71-57F2674F66CD}" type="presOf" srcId="{27894785-4167-4DE9-BD37-7031125DB00B}" destId="{C296E8EC-973A-9748-A5DB-DEA54D91725E}" srcOrd="0" destOrd="0" presId="urn:microsoft.com/office/officeart/2005/8/layout/cycle6"/>
    <dgm:cxn modelId="{227CD9A3-F8D4-2F47-9EF7-901838C1A8A3}" type="presOf" srcId="{67850A27-581D-484C-BE4B-9B73904170EC}" destId="{A69295DD-6ED7-0C49-B8F6-A3D267C5BB1E}" srcOrd="0" destOrd="0" presId="urn:microsoft.com/office/officeart/2005/8/layout/cycle6"/>
    <dgm:cxn modelId="{A95672AF-795E-48A3-A03C-2E6E1DCD9387}" srcId="{2B2031BC-F6C2-4BAF-A170-D7F410701944}" destId="{67850A27-581D-484C-BE4B-9B73904170EC}" srcOrd="3" destOrd="0" parTransId="{BF13C927-3B23-4B63-86F4-718C766E1627}" sibTransId="{74894D22-9723-4E7C-AB16-D701A2201E59}"/>
    <dgm:cxn modelId="{157647B3-4668-0044-B974-B508DA70F242}" type="presOf" srcId="{629B41EF-BA3F-41C1-903C-B40029AB2E46}" destId="{BBDE6C57-BDB2-AF44-ABEE-24F408E8D9DE}" srcOrd="0" destOrd="0" presId="urn:microsoft.com/office/officeart/2005/8/layout/cycle6"/>
    <dgm:cxn modelId="{7B6B16C0-22FB-4305-8EE5-DD7C7FC27907}" srcId="{2B2031BC-F6C2-4BAF-A170-D7F410701944}" destId="{479A3F56-3134-4CDD-B4DF-88E94FE827FE}" srcOrd="2" destOrd="0" parTransId="{07A55B52-88A1-48CA-B997-746835BA9EAC}" sibTransId="{629B41EF-BA3F-41C1-903C-B40029AB2E46}"/>
    <dgm:cxn modelId="{7C3427C0-4BF4-434B-9685-39B3F0C5AC20}" type="presOf" srcId="{2B2031BC-F6C2-4BAF-A170-D7F410701944}" destId="{CDB7D93D-917C-8645-9619-D3E82C45D74A}" srcOrd="0" destOrd="0" presId="urn:microsoft.com/office/officeart/2005/8/layout/cycle6"/>
    <dgm:cxn modelId="{3B37A9D3-4266-6445-B6A4-03BB8C65C551}" type="presOf" srcId="{3FCDFC0D-F32F-41F2-9686-FC44CEEE52F4}" destId="{4574EF52-7647-434B-B63D-55B08E0F9AC1}" srcOrd="0" destOrd="0" presId="urn:microsoft.com/office/officeart/2005/8/layout/cycle6"/>
    <dgm:cxn modelId="{17F008F2-301B-42CF-B624-52E430DC1F16}" srcId="{2B2031BC-F6C2-4BAF-A170-D7F410701944}" destId="{075E57B5-E55E-490D-80E6-589357AF8C9F}" srcOrd="0" destOrd="0" parTransId="{B0AD4850-89F5-42D6-A104-3C215B46DAF1}" sibTransId="{3424B433-92D9-4FAF-8467-150563266AC5}"/>
    <dgm:cxn modelId="{35E2B0FE-7161-154E-894C-F47E0FA3BB5F}" type="presOf" srcId="{74894D22-9723-4E7C-AB16-D701A2201E59}" destId="{4BE5816C-FAF0-E749-8650-0E4ADAFCC882}" srcOrd="0" destOrd="0" presId="urn:microsoft.com/office/officeart/2005/8/layout/cycle6"/>
    <dgm:cxn modelId="{A3430FCE-9665-3A46-ADB7-860C763AE521}" type="presParOf" srcId="{CDB7D93D-917C-8645-9619-D3E82C45D74A}" destId="{8C551E46-6698-374E-A563-7DC2C3E88D4F}" srcOrd="0" destOrd="0" presId="urn:microsoft.com/office/officeart/2005/8/layout/cycle6"/>
    <dgm:cxn modelId="{D900418E-0C34-EC40-A84F-EC27C2265E41}" type="presParOf" srcId="{CDB7D93D-917C-8645-9619-D3E82C45D74A}" destId="{A11C6C76-184A-374A-8856-941EA4BE0858}" srcOrd="1" destOrd="0" presId="urn:microsoft.com/office/officeart/2005/8/layout/cycle6"/>
    <dgm:cxn modelId="{DEAE2BE0-4D10-AB48-9C07-074C3D3976F6}" type="presParOf" srcId="{CDB7D93D-917C-8645-9619-D3E82C45D74A}" destId="{B31F1BC9-7659-7D42-A3A8-325B5C083A87}" srcOrd="2" destOrd="0" presId="urn:microsoft.com/office/officeart/2005/8/layout/cycle6"/>
    <dgm:cxn modelId="{6AC23745-AF0A-4A4F-9D63-70EDE0FCC7F2}" type="presParOf" srcId="{CDB7D93D-917C-8645-9619-D3E82C45D74A}" destId="{C296E8EC-973A-9748-A5DB-DEA54D91725E}" srcOrd="3" destOrd="0" presId="urn:microsoft.com/office/officeart/2005/8/layout/cycle6"/>
    <dgm:cxn modelId="{C3957B4C-B9AE-824A-85D7-0BEC805CBF88}" type="presParOf" srcId="{CDB7D93D-917C-8645-9619-D3E82C45D74A}" destId="{E166AFDC-F63A-784D-A5F3-6123B15FA1CF}" srcOrd="4" destOrd="0" presId="urn:microsoft.com/office/officeart/2005/8/layout/cycle6"/>
    <dgm:cxn modelId="{A74AA540-42E1-9144-8D35-11C938542BF4}" type="presParOf" srcId="{CDB7D93D-917C-8645-9619-D3E82C45D74A}" destId="{4574EF52-7647-434B-B63D-55B08E0F9AC1}" srcOrd="5" destOrd="0" presId="urn:microsoft.com/office/officeart/2005/8/layout/cycle6"/>
    <dgm:cxn modelId="{793AF976-B966-1D45-AAED-0710CAA43CAA}" type="presParOf" srcId="{CDB7D93D-917C-8645-9619-D3E82C45D74A}" destId="{32D48DFB-5DFF-E445-A994-5E2BADF91FF3}" srcOrd="6" destOrd="0" presId="urn:microsoft.com/office/officeart/2005/8/layout/cycle6"/>
    <dgm:cxn modelId="{358F0AB8-2E5A-A745-9907-AB573D9AE954}" type="presParOf" srcId="{CDB7D93D-917C-8645-9619-D3E82C45D74A}" destId="{2AE41A97-E992-7D49-BA91-1F1982F59842}" srcOrd="7" destOrd="0" presId="urn:microsoft.com/office/officeart/2005/8/layout/cycle6"/>
    <dgm:cxn modelId="{BFD8C111-BCAA-8C43-BA76-B14DA502967F}" type="presParOf" srcId="{CDB7D93D-917C-8645-9619-D3E82C45D74A}" destId="{BBDE6C57-BDB2-AF44-ABEE-24F408E8D9DE}" srcOrd="8" destOrd="0" presId="urn:microsoft.com/office/officeart/2005/8/layout/cycle6"/>
    <dgm:cxn modelId="{19043B3C-5A14-DA48-8AD5-2439D21B8206}" type="presParOf" srcId="{CDB7D93D-917C-8645-9619-D3E82C45D74A}" destId="{A69295DD-6ED7-0C49-B8F6-A3D267C5BB1E}" srcOrd="9" destOrd="0" presId="urn:microsoft.com/office/officeart/2005/8/layout/cycle6"/>
    <dgm:cxn modelId="{D3943515-02B6-B141-B523-CD26FDE34D1B}" type="presParOf" srcId="{CDB7D93D-917C-8645-9619-D3E82C45D74A}" destId="{E2AF7A1C-828D-0B41-8A7C-299DA4BA5BC4}" srcOrd="10" destOrd="0" presId="urn:microsoft.com/office/officeart/2005/8/layout/cycle6"/>
    <dgm:cxn modelId="{77D9DFE0-0FD0-0843-95E9-BC7EE6DBAFCD}" type="presParOf" srcId="{CDB7D93D-917C-8645-9619-D3E82C45D74A}" destId="{4BE5816C-FAF0-E749-8650-0E4ADAFCC882}" srcOrd="11"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3FF54E-95F5-4271-BE4A-84D411CB7AC0}">
      <dsp:nvSpPr>
        <dsp:cNvPr id="0" name=""/>
        <dsp:cNvSpPr/>
      </dsp:nvSpPr>
      <dsp:spPr>
        <a:xfrm rot="10800000">
          <a:off x="1885341" y="0"/>
          <a:ext cx="6080760" cy="651387"/>
        </a:xfrm>
        <a:prstGeom prst="homePlat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244" tIns="76200" rIns="14224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rgbClr val="FF0000"/>
              </a:solidFill>
            </a:rPr>
            <a:t>Stress and work pressure</a:t>
          </a:r>
        </a:p>
        <a:p>
          <a:pPr marL="0" lvl="0" indent="0" algn="l" defTabSz="889000">
            <a:lnSpc>
              <a:spcPct val="90000"/>
            </a:lnSpc>
            <a:spcBef>
              <a:spcPct val="0"/>
            </a:spcBef>
            <a:spcAft>
              <a:spcPct val="35000"/>
            </a:spcAft>
            <a:buNone/>
          </a:pPr>
          <a:r>
            <a:rPr lang="en-GB" sz="1400" b="0" kern="1200" dirty="0">
              <a:solidFill>
                <a:schemeClr val="tx1"/>
              </a:solidFill>
            </a:rPr>
            <a:t>Gray is under pressure managing 40 workers with little support.</a:t>
          </a:r>
        </a:p>
      </dsp:txBody>
      <dsp:txXfrm rot="10800000">
        <a:off x="2048188" y="0"/>
        <a:ext cx="5917913" cy="651387"/>
      </dsp:txXfrm>
    </dsp:sp>
    <dsp:sp modelId="{B0981A50-BD2A-4CC3-9A05-7C4E4280A54E}">
      <dsp:nvSpPr>
        <dsp:cNvPr id="0" name=""/>
        <dsp:cNvSpPr/>
      </dsp:nvSpPr>
      <dsp:spPr>
        <a:xfrm>
          <a:off x="1368773" y="730"/>
          <a:ext cx="651387" cy="651387"/>
        </a:xfrm>
        <a:prstGeom prst="ellipse">
          <a:avLst/>
        </a:prstGeom>
        <a:blipFill>
          <a:blip xmlns:r="http://schemas.openxmlformats.org/officeDocument/2006/relationships" r:embed="rId1"/>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2D678E-65D9-4AF4-9AEA-69792AE1BA23}">
      <dsp:nvSpPr>
        <dsp:cNvPr id="0" name=""/>
        <dsp:cNvSpPr/>
      </dsp:nvSpPr>
      <dsp:spPr>
        <a:xfrm rot="10800000">
          <a:off x="1694466" y="846562"/>
          <a:ext cx="6080760" cy="651387"/>
        </a:xfrm>
        <a:prstGeom prst="homePlat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244" tIns="76200" rIns="142240" bIns="76200" numCol="1" spcCol="1270" anchor="ctr" anchorCtr="0">
          <a:noAutofit/>
        </a:bodyPr>
        <a:lstStyle/>
        <a:p>
          <a:pPr marL="0" lvl="0" indent="0" algn="l" defTabSz="889000">
            <a:lnSpc>
              <a:spcPct val="90000"/>
            </a:lnSpc>
            <a:spcBef>
              <a:spcPct val="0"/>
            </a:spcBef>
            <a:spcAft>
              <a:spcPct val="35000"/>
            </a:spcAft>
            <a:buNone/>
          </a:pPr>
          <a:r>
            <a:rPr lang="en-GB" sz="2000" b="1" kern="1200">
              <a:solidFill>
                <a:schemeClr val="accent2"/>
              </a:solidFill>
            </a:rPr>
            <a:t>   Employee fatigue </a:t>
          </a:r>
        </a:p>
        <a:p>
          <a:pPr marL="0" lvl="0" indent="0" algn="l" defTabSz="889000">
            <a:lnSpc>
              <a:spcPct val="90000"/>
            </a:lnSpc>
            <a:spcBef>
              <a:spcPct val="0"/>
            </a:spcBef>
            <a:spcAft>
              <a:spcPct val="35000"/>
            </a:spcAft>
            <a:buNone/>
          </a:pPr>
          <a:r>
            <a:rPr lang="en-GB" sz="1400" b="0" kern="1200">
              <a:solidFill>
                <a:schemeClr val="tx1"/>
              </a:solidFill>
            </a:rPr>
            <a:t>    One worker slept only 4 hours and came to work tired.</a:t>
          </a:r>
          <a:endParaRPr lang="en-GB" sz="1400" b="0" kern="1200" dirty="0">
            <a:solidFill>
              <a:schemeClr val="tx1"/>
            </a:solidFill>
          </a:endParaRPr>
        </a:p>
      </dsp:txBody>
      <dsp:txXfrm rot="10800000">
        <a:off x="1857313" y="846562"/>
        <a:ext cx="5917913" cy="651387"/>
      </dsp:txXfrm>
    </dsp:sp>
    <dsp:sp modelId="{0817B40B-4676-4455-91D5-7EA6014A394C}">
      <dsp:nvSpPr>
        <dsp:cNvPr id="0" name=""/>
        <dsp:cNvSpPr/>
      </dsp:nvSpPr>
      <dsp:spPr>
        <a:xfrm>
          <a:off x="1368773" y="846562"/>
          <a:ext cx="651387" cy="651387"/>
        </a:xfrm>
        <a:prstGeom prst="ellipse">
          <a:avLst/>
        </a:prstGeom>
        <a:blipFill>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16BEFE-BE68-4E74-A316-AE5FBE6D1C5F}">
      <dsp:nvSpPr>
        <dsp:cNvPr id="0" name=""/>
        <dsp:cNvSpPr/>
      </dsp:nvSpPr>
      <dsp:spPr>
        <a:xfrm rot="10800000">
          <a:off x="1694466" y="1692393"/>
          <a:ext cx="6080760" cy="651387"/>
        </a:xfrm>
        <a:prstGeom prst="homePlat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244" tIns="76200" rIns="14224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rgbClr val="00B050"/>
              </a:solidFill>
            </a:rPr>
            <a:t>  Lack of concentration</a:t>
          </a:r>
        </a:p>
        <a:p>
          <a:pPr marL="0" lvl="0" indent="0" algn="l" defTabSz="889000">
            <a:lnSpc>
              <a:spcPct val="90000"/>
            </a:lnSpc>
            <a:spcBef>
              <a:spcPct val="0"/>
            </a:spcBef>
            <a:spcAft>
              <a:spcPct val="35000"/>
            </a:spcAft>
            <a:buNone/>
          </a:pPr>
          <a:r>
            <a:rPr lang="en-GB" sz="1400" b="0" kern="1200" dirty="0">
              <a:solidFill>
                <a:schemeClr val="tx1"/>
              </a:solidFill>
            </a:rPr>
            <a:t>   Rushing to work and worrying led to poor focus.   </a:t>
          </a:r>
        </a:p>
      </dsp:txBody>
      <dsp:txXfrm rot="10800000">
        <a:off x="1857313" y="1692393"/>
        <a:ext cx="5917913" cy="651387"/>
      </dsp:txXfrm>
    </dsp:sp>
    <dsp:sp modelId="{1008FE0B-BB21-44A3-8333-F2ADB7C413CA}">
      <dsp:nvSpPr>
        <dsp:cNvPr id="0" name=""/>
        <dsp:cNvSpPr/>
      </dsp:nvSpPr>
      <dsp:spPr>
        <a:xfrm>
          <a:off x="1368773" y="1692393"/>
          <a:ext cx="651387" cy="651387"/>
        </a:xfrm>
        <a:prstGeom prst="ellipse">
          <a:avLst/>
        </a:prstGeom>
        <a:blipFill>
          <a:blip xmlns:r="http://schemas.openxmlformats.org/officeDocument/2006/relationships" r:embed="rId3"/>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E9D515-9A02-4529-82D4-EB324D8DB731}">
      <dsp:nvSpPr>
        <dsp:cNvPr id="0" name=""/>
        <dsp:cNvSpPr/>
      </dsp:nvSpPr>
      <dsp:spPr>
        <a:xfrm rot="10800000">
          <a:off x="1694466" y="2538224"/>
          <a:ext cx="6080760" cy="651387"/>
        </a:xfrm>
        <a:prstGeom prst="homePlat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244" tIns="76200" rIns="14224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2">
                  <a:lumMod val="50000"/>
                  <a:lumOff val="50000"/>
                </a:schemeClr>
              </a:solidFill>
            </a:rPr>
            <a:t> Poor decision-making</a:t>
          </a:r>
        </a:p>
        <a:p>
          <a:pPr marL="0" lvl="0" indent="0" algn="l" defTabSz="889000">
            <a:lnSpc>
              <a:spcPct val="90000"/>
            </a:lnSpc>
            <a:spcBef>
              <a:spcPct val="0"/>
            </a:spcBef>
            <a:spcAft>
              <a:spcPct val="35000"/>
            </a:spcAft>
            <a:buNone/>
          </a:pPr>
          <a:r>
            <a:rPr lang="en-GB" sz="1400" b="0" kern="1200" dirty="0">
              <a:solidFill>
                <a:schemeClr val="tx1"/>
              </a:solidFill>
            </a:rPr>
            <a:t> Forgot hygiene rules, wore dirty uniform, almost late.</a:t>
          </a:r>
        </a:p>
      </dsp:txBody>
      <dsp:txXfrm rot="10800000">
        <a:off x="1857313" y="2538224"/>
        <a:ext cx="5917913" cy="651387"/>
      </dsp:txXfrm>
    </dsp:sp>
    <dsp:sp modelId="{74E9E09C-1F9A-40BC-BF38-5D9B83F63890}">
      <dsp:nvSpPr>
        <dsp:cNvPr id="0" name=""/>
        <dsp:cNvSpPr/>
      </dsp:nvSpPr>
      <dsp:spPr>
        <a:xfrm>
          <a:off x="1368773" y="2538224"/>
          <a:ext cx="651387" cy="651387"/>
        </a:xfrm>
        <a:prstGeom prst="ellipse">
          <a:avLst/>
        </a:prstGeom>
        <a:blipFill>
          <a:blip xmlns:r="http://schemas.openxmlformats.org/officeDocument/2006/relationships" r:embed="rId4"/>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D200A5-BAA5-45F4-A86E-528364EA4FB0}">
      <dsp:nvSpPr>
        <dsp:cNvPr id="0" name=""/>
        <dsp:cNvSpPr/>
      </dsp:nvSpPr>
      <dsp:spPr>
        <a:xfrm rot="10800000">
          <a:off x="1694466" y="3384055"/>
          <a:ext cx="6080760" cy="651387"/>
        </a:xfrm>
        <a:prstGeom prst="homePlat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244" tIns="76200" rIns="14224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rgbClr val="002060"/>
              </a:solidFill>
            </a:rPr>
            <a:t> Hygiene rules ignored</a:t>
          </a:r>
        </a:p>
        <a:p>
          <a:pPr marL="0" lvl="0" indent="0" algn="l" defTabSz="889000">
            <a:lnSpc>
              <a:spcPct val="90000"/>
            </a:lnSpc>
            <a:spcBef>
              <a:spcPct val="0"/>
            </a:spcBef>
            <a:spcAft>
              <a:spcPct val="35000"/>
            </a:spcAft>
            <a:buNone/>
          </a:pPr>
          <a:r>
            <a:rPr lang="en-GB" sz="1400" b="0" kern="1200" dirty="0">
              <a:solidFill>
                <a:schemeClr val="tx1"/>
              </a:solidFill>
            </a:rPr>
            <a:t> Did not wash hands or follow food hygiene procedures.</a:t>
          </a:r>
          <a:r>
            <a:rPr lang="en-GB" sz="2000" b="1" kern="1200" dirty="0">
              <a:solidFill>
                <a:srgbClr val="002060"/>
              </a:solidFill>
            </a:rPr>
            <a:t> </a:t>
          </a:r>
        </a:p>
      </dsp:txBody>
      <dsp:txXfrm rot="10800000">
        <a:off x="1857313" y="3384055"/>
        <a:ext cx="5917913" cy="651387"/>
      </dsp:txXfrm>
    </dsp:sp>
    <dsp:sp modelId="{5E5694E5-3B7D-4F70-806A-8D9FD9BF58E0}">
      <dsp:nvSpPr>
        <dsp:cNvPr id="0" name=""/>
        <dsp:cNvSpPr/>
      </dsp:nvSpPr>
      <dsp:spPr>
        <a:xfrm>
          <a:off x="1368773" y="3384055"/>
          <a:ext cx="651387" cy="651387"/>
        </a:xfrm>
        <a:prstGeom prst="ellipse">
          <a:avLst/>
        </a:prstGeom>
        <a:blipFill>
          <a:blip xmlns:r="http://schemas.openxmlformats.org/officeDocument/2006/relationships" r:embed="rId5"/>
          <a:srcRect/>
          <a:stretch>
            <a:fillRect l="-6000" r="-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E9684A-1CC6-4E96-9C18-4A3C1BFA4B49}">
      <dsp:nvSpPr>
        <dsp:cNvPr id="0" name=""/>
        <dsp:cNvSpPr/>
      </dsp:nvSpPr>
      <dsp:spPr>
        <a:xfrm rot="10800000">
          <a:off x="1694466" y="4229886"/>
          <a:ext cx="6080760" cy="651387"/>
        </a:xfrm>
        <a:prstGeom prst="homePlat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7244" tIns="76200" rIns="14224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rgbClr val="C00000"/>
              </a:solidFill>
            </a:rPr>
            <a:t>Food safety risks</a:t>
          </a:r>
        </a:p>
        <a:p>
          <a:pPr marL="0" lvl="0" indent="0" algn="l" defTabSz="889000">
            <a:lnSpc>
              <a:spcPct val="90000"/>
            </a:lnSpc>
            <a:spcBef>
              <a:spcPct val="0"/>
            </a:spcBef>
            <a:spcAft>
              <a:spcPct val="35000"/>
            </a:spcAft>
            <a:buNone/>
          </a:pPr>
          <a:r>
            <a:rPr lang="en-GB" sz="1400" b="0" kern="1200" dirty="0">
              <a:solidFill>
                <a:schemeClr val="tx1"/>
              </a:solidFill>
            </a:rPr>
            <a:t>Risk of contamination and poor quality of airline meals</a:t>
          </a:r>
          <a:r>
            <a:rPr lang="en-GB" sz="1400" b="1" kern="1200" dirty="0">
              <a:solidFill>
                <a:schemeClr val="tx1"/>
              </a:solidFill>
            </a:rPr>
            <a:t>.</a:t>
          </a:r>
        </a:p>
      </dsp:txBody>
      <dsp:txXfrm rot="10800000">
        <a:off x="1857313" y="4229886"/>
        <a:ext cx="5917913" cy="651387"/>
      </dsp:txXfrm>
    </dsp:sp>
    <dsp:sp modelId="{9FC29F96-11D6-4A1B-9E96-582CC44AEEF7}">
      <dsp:nvSpPr>
        <dsp:cNvPr id="0" name=""/>
        <dsp:cNvSpPr/>
      </dsp:nvSpPr>
      <dsp:spPr>
        <a:xfrm>
          <a:off x="1368773" y="4229886"/>
          <a:ext cx="651387" cy="651387"/>
        </a:xfrm>
        <a:prstGeom prst="ellipse">
          <a:avLst/>
        </a:prstGeom>
        <a:blipFill>
          <a:blip xmlns:r="http://schemas.openxmlformats.org/officeDocument/2006/relationships" r:embed="rId6"/>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51E46-6698-374E-A563-7DC2C3E88D4F}">
      <dsp:nvSpPr>
        <dsp:cNvPr id="0" name=""/>
        <dsp:cNvSpPr/>
      </dsp:nvSpPr>
      <dsp:spPr>
        <a:xfrm>
          <a:off x="1935120" y="488"/>
          <a:ext cx="1213950" cy="789067"/>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MESSAGE</a:t>
          </a:r>
        </a:p>
      </dsp:txBody>
      <dsp:txXfrm>
        <a:off x="1973639" y="39007"/>
        <a:ext cx="1136912" cy="712029"/>
      </dsp:txXfrm>
    </dsp:sp>
    <dsp:sp modelId="{B31F1BC9-7659-7D42-A3A8-325B5C083A87}">
      <dsp:nvSpPr>
        <dsp:cNvPr id="0" name=""/>
        <dsp:cNvSpPr/>
      </dsp:nvSpPr>
      <dsp:spPr>
        <a:xfrm>
          <a:off x="1237227" y="395022"/>
          <a:ext cx="2609736" cy="2609736"/>
        </a:xfrm>
        <a:custGeom>
          <a:avLst/>
          <a:gdLst/>
          <a:ahLst/>
          <a:cxnLst/>
          <a:rect l="0" t="0" r="0" b="0"/>
          <a:pathLst>
            <a:path>
              <a:moveTo>
                <a:pt x="1920606" y="154413"/>
              </a:moveTo>
              <a:arcTo wR="1304868" hR="1304868" stAng="17889377" swAng="2628542"/>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296E8EC-973A-9748-A5DB-DEA54D91725E}">
      <dsp:nvSpPr>
        <dsp:cNvPr id="0" name=""/>
        <dsp:cNvSpPr/>
      </dsp:nvSpPr>
      <dsp:spPr>
        <a:xfrm>
          <a:off x="3239988" y="1305356"/>
          <a:ext cx="1213950" cy="78906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RECEIVER</a:t>
          </a:r>
        </a:p>
      </dsp:txBody>
      <dsp:txXfrm>
        <a:off x="3278507" y="1343875"/>
        <a:ext cx="1136912" cy="712029"/>
      </dsp:txXfrm>
    </dsp:sp>
    <dsp:sp modelId="{4574EF52-7647-434B-B63D-55B08E0F9AC1}">
      <dsp:nvSpPr>
        <dsp:cNvPr id="0" name=""/>
        <dsp:cNvSpPr/>
      </dsp:nvSpPr>
      <dsp:spPr>
        <a:xfrm>
          <a:off x="1237227" y="395022"/>
          <a:ext cx="2609736" cy="2609736"/>
        </a:xfrm>
        <a:custGeom>
          <a:avLst/>
          <a:gdLst/>
          <a:ahLst/>
          <a:cxnLst/>
          <a:rect l="0" t="0" r="0" b="0"/>
          <a:pathLst>
            <a:path>
              <a:moveTo>
                <a:pt x="2545626" y="1708845"/>
              </a:moveTo>
              <a:arcTo wR="1304868" hR="1304868" stAng="1082081" swAng="2628542"/>
            </a:path>
          </a:pathLst>
        </a:custGeom>
        <a:noFill/>
        <a:ln w="6350" cap="flat" cmpd="sng" algn="ctr">
          <a:solidFill>
            <a:schemeClr val="accent5">
              <a:hueOff val="-2252848"/>
              <a:satOff val="-5806"/>
              <a:lumOff val="-3922"/>
              <a:alphaOff val="0"/>
            </a:schemeClr>
          </a:solidFill>
          <a:prstDash val="solid"/>
          <a:miter lim="800000"/>
        </a:ln>
        <a:effectLst/>
      </dsp:spPr>
      <dsp:style>
        <a:lnRef idx="1">
          <a:scrgbClr r="0" g="0" b="0"/>
        </a:lnRef>
        <a:fillRef idx="0">
          <a:scrgbClr r="0" g="0" b="0"/>
        </a:fillRef>
        <a:effectRef idx="0">
          <a:scrgbClr r="0" g="0" b="0"/>
        </a:effectRef>
        <a:fontRef idx="minor"/>
      </dsp:style>
    </dsp:sp>
    <dsp:sp modelId="{32D48DFB-5DFF-E445-A994-5E2BADF91FF3}">
      <dsp:nvSpPr>
        <dsp:cNvPr id="0" name=""/>
        <dsp:cNvSpPr/>
      </dsp:nvSpPr>
      <dsp:spPr>
        <a:xfrm>
          <a:off x="1935120" y="2610224"/>
          <a:ext cx="1213950" cy="789067"/>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NOISE </a:t>
          </a:r>
        </a:p>
        <a:p>
          <a:pPr marL="0" lvl="0" indent="0" algn="ctr" defTabSz="444500">
            <a:lnSpc>
              <a:spcPct val="90000"/>
            </a:lnSpc>
            <a:spcBef>
              <a:spcPct val="0"/>
            </a:spcBef>
            <a:spcAft>
              <a:spcPct val="35000"/>
            </a:spcAft>
            <a:buNone/>
          </a:pPr>
          <a:r>
            <a:rPr lang="en-GB" sz="1000" kern="1200" dirty="0"/>
            <a:t>STRESS, FATIGUE, FRUSTRATION, ANXIETY</a:t>
          </a:r>
        </a:p>
      </dsp:txBody>
      <dsp:txXfrm>
        <a:off x="1973639" y="2648743"/>
        <a:ext cx="1136912" cy="712029"/>
      </dsp:txXfrm>
    </dsp:sp>
    <dsp:sp modelId="{BBDE6C57-BDB2-AF44-ABEE-24F408E8D9DE}">
      <dsp:nvSpPr>
        <dsp:cNvPr id="0" name=""/>
        <dsp:cNvSpPr/>
      </dsp:nvSpPr>
      <dsp:spPr>
        <a:xfrm>
          <a:off x="1237227" y="395022"/>
          <a:ext cx="2609736" cy="2609736"/>
        </a:xfrm>
        <a:custGeom>
          <a:avLst/>
          <a:gdLst/>
          <a:ahLst/>
          <a:cxnLst/>
          <a:rect l="0" t="0" r="0" b="0"/>
          <a:pathLst>
            <a:path>
              <a:moveTo>
                <a:pt x="689129" y="2455322"/>
              </a:moveTo>
              <a:arcTo wR="1304868" hR="1304868" stAng="7089377" swAng="2628542"/>
            </a:path>
          </a:pathLst>
        </a:custGeom>
        <a:noFill/>
        <a:ln w="6350" cap="flat" cmpd="sng" algn="ctr">
          <a:solidFill>
            <a:schemeClr val="accent5">
              <a:hueOff val="-4505695"/>
              <a:satOff val="-11613"/>
              <a:lumOff val="-7843"/>
              <a:alphaOff val="0"/>
            </a:schemeClr>
          </a:solidFill>
          <a:prstDash val="solid"/>
          <a:miter lim="800000"/>
        </a:ln>
        <a:effectLst/>
      </dsp:spPr>
      <dsp:style>
        <a:lnRef idx="1">
          <a:scrgbClr r="0" g="0" b="0"/>
        </a:lnRef>
        <a:fillRef idx="0">
          <a:scrgbClr r="0" g="0" b="0"/>
        </a:fillRef>
        <a:effectRef idx="0">
          <a:scrgbClr r="0" g="0" b="0"/>
        </a:effectRef>
        <a:fontRef idx="minor"/>
      </dsp:style>
    </dsp:sp>
    <dsp:sp modelId="{A69295DD-6ED7-0C49-B8F6-A3D267C5BB1E}">
      <dsp:nvSpPr>
        <dsp:cNvPr id="0" name=""/>
        <dsp:cNvSpPr/>
      </dsp:nvSpPr>
      <dsp:spPr>
        <a:xfrm>
          <a:off x="630252" y="1305356"/>
          <a:ext cx="1213950" cy="789067"/>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SENDER</a:t>
          </a:r>
        </a:p>
      </dsp:txBody>
      <dsp:txXfrm>
        <a:off x="668771" y="1343875"/>
        <a:ext cx="1136912" cy="712029"/>
      </dsp:txXfrm>
    </dsp:sp>
    <dsp:sp modelId="{4BE5816C-FAF0-E749-8650-0E4ADAFCC882}">
      <dsp:nvSpPr>
        <dsp:cNvPr id="0" name=""/>
        <dsp:cNvSpPr/>
      </dsp:nvSpPr>
      <dsp:spPr>
        <a:xfrm>
          <a:off x="1237227" y="395022"/>
          <a:ext cx="2609736" cy="2609736"/>
        </a:xfrm>
        <a:custGeom>
          <a:avLst/>
          <a:gdLst/>
          <a:ahLst/>
          <a:cxnLst/>
          <a:rect l="0" t="0" r="0" b="0"/>
          <a:pathLst>
            <a:path>
              <a:moveTo>
                <a:pt x="64109" y="900890"/>
              </a:moveTo>
              <a:arcTo wR="1304868" hR="1304868" stAng="11882081" swAng="2628542"/>
            </a:path>
          </a:pathLst>
        </a:custGeom>
        <a:no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F67E5C-3F2C-4E2B-A62B-4CFCD5FF0401}" type="datetimeFigureOut">
              <a:rPr lang="en-GB" smtClean="0"/>
              <a:t>10/07/2026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5C3070-17AC-40C3-92C3-D81E0FA5251C}" type="slidenum">
              <a:rPr lang="en-GB" smtClean="0"/>
              <a:t>‹#›</a:t>
            </a:fld>
            <a:endParaRPr lang="en-GB"/>
          </a:p>
        </p:txBody>
      </p:sp>
    </p:spTree>
    <p:extLst>
      <p:ext uri="{BB962C8B-B14F-4D97-AF65-F5344CB8AC3E}">
        <p14:creationId xmlns:p14="http://schemas.microsoft.com/office/powerpoint/2010/main" val="255464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case, communication is a major issue due to the diverse workforce. Workers come from five different cultural groups, and many have limited English skills. This creates language barriers, making it difficult for them to understand instructions properly. Gary mentions that workers speak their own languages, which limits effective communication. There is also a lack of formal training, so communication is rushed and informal. The factory is very noisy, which acts as physical “noise” and disrupts communication. Gary relies heavily on written signs, but these may not be understood by all employees. Another key issue is Gary’s communication style. He becomes frustrated and shouts, for example calling workers “idiots”. This negative tone and body language can reduce morale and create misunderstandings. According to Shannon and Weaver (1949), noise can distort communication. Also, (Guerrero and Floyd, 2006) highlights that tone and body language are important for understanding.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REFERENCE :Guerrero, L.K. and Floyd, K. (2006). </a:t>
            </a:r>
            <a:r>
              <a:rPr lang="en-GB" sz="1200" i="1" kern="1200" dirty="0">
                <a:solidFill>
                  <a:schemeClr val="tx1"/>
                </a:solidFill>
                <a:effectLst/>
                <a:latin typeface="+mn-lt"/>
                <a:ea typeface="+mn-ea"/>
                <a:cs typeface="+mn-cs"/>
              </a:rPr>
              <a:t>Nonverbal Communication in Close Relationships</a:t>
            </a:r>
            <a:r>
              <a:rPr lang="en-GB" sz="1200" kern="1200" dirty="0">
                <a:solidFill>
                  <a:schemeClr val="tx1"/>
                </a:solidFill>
                <a:effectLst/>
                <a:latin typeface="+mn-lt"/>
                <a:ea typeface="+mn-ea"/>
                <a:cs typeface="+mn-cs"/>
              </a:rPr>
              <a:t>. Routledge.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r>
              <a:rPr lang="en-GB" dirty="0"/>
              <a:t>Shannon, C. &amp; Weaver, W. (1949) </a:t>
            </a:r>
            <a:r>
              <a:rPr lang="en-GB" i="1" dirty="0"/>
              <a:t>The Mathematical Theory of Communication</a:t>
            </a:r>
            <a:r>
              <a:rPr lang="en-GB" dirty="0"/>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FB9110E-B800-464E-BAEE-7D8B821A9CA6}" type="slidenum">
              <a:rPr lang="en-GB" smtClean="0"/>
              <a:t>6</a:t>
            </a:fld>
            <a:endParaRPr lang="en-GB"/>
          </a:p>
        </p:txBody>
      </p:sp>
    </p:spTree>
    <p:extLst>
      <p:ext uri="{BB962C8B-B14F-4D97-AF65-F5344CB8AC3E}">
        <p14:creationId xmlns:p14="http://schemas.microsoft.com/office/powerpoint/2010/main" val="2071726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solve these issues, the company should improve communication methods. First, provide multilingual training or translated instructions to support workers. Second, use visual communication such as pictures and demonstrations instead of only written signs. It is also important to reduce reliance on text and make instructions clearer and simpler. Managers like Gary should be trained in cross-cultural communication skills. This will help them communicate more effectively with a diverse workforce. Positive body language and respectful tone are also essential to improve understanding and teamwork. Regular team briefings and feedback sessions should be introduced to ensure clarity. These solutions align with Shannon and Weaver’s (1949) idea of reducing communication noise. They also support (Guerrero and Floyd, 2006).theory that non-verbal communication affects understanding. Overall, improving communication will reduce errors and improve food quality and performance.</a:t>
            </a:r>
          </a:p>
        </p:txBody>
      </p:sp>
      <p:sp>
        <p:nvSpPr>
          <p:cNvPr id="4" name="Slide Number Placeholder 3"/>
          <p:cNvSpPr>
            <a:spLocks noGrp="1"/>
          </p:cNvSpPr>
          <p:nvPr>
            <p:ph type="sldNum" sz="quarter" idx="5"/>
          </p:nvPr>
        </p:nvSpPr>
        <p:spPr/>
        <p:txBody>
          <a:bodyPr/>
          <a:lstStyle/>
          <a:p>
            <a:fld id="{EFB9110E-B800-464E-BAEE-7D8B821A9CA6}" type="slidenum">
              <a:rPr lang="en-GB" smtClean="0"/>
              <a:t>7</a:t>
            </a:fld>
            <a:endParaRPr lang="en-GB"/>
          </a:p>
        </p:txBody>
      </p:sp>
    </p:spTree>
    <p:extLst>
      <p:ext uri="{BB962C8B-B14F-4D97-AF65-F5344CB8AC3E}">
        <p14:creationId xmlns:p14="http://schemas.microsoft.com/office/powerpoint/2010/main" val="20386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F4480E-2828-6A4F-B6DB-868A2A48668E}" type="slidenum">
              <a:rPr lang="en-US" smtClean="0"/>
              <a:t>13</a:t>
            </a:fld>
            <a:endParaRPr lang="en-US"/>
          </a:p>
        </p:txBody>
      </p:sp>
    </p:spTree>
    <p:extLst>
      <p:ext uri="{BB962C8B-B14F-4D97-AF65-F5344CB8AC3E}">
        <p14:creationId xmlns:p14="http://schemas.microsoft.com/office/powerpoint/2010/main" val="2729840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0CA2C-8759-3CE6-7929-620A60152B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587BC7-E0A1-C16B-92A7-0E1236C076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58C500-DC98-B23C-88FD-364EFD435A7A}"/>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5" name="Footer Placeholder 4">
            <a:extLst>
              <a:ext uri="{FF2B5EF4-FFF2-40B4-BE49-F238E27FC236}">
                <a16:creationId xmlns:a16="http://schemas.microsoft.com/office/drawing/2014/main" id="{92FC95E9-8D07-E3BB-0E72-DB54D3D094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06A1EC-67C7-E005-16CF-35615E4B463A}"/>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1207656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C5E6-9527-6CC5-0603-09A8CA6D53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56BF8F-DD25-0F79-9428-FD6A73828F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A711A6-9C36-1E30-7E82-9C36C875FABC}"/>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5" name="Footer Placeholder 4">
            <a:extLst>
              <a:ext uri="{FF2B5EF4-FFF2-40B4-BE49-F238E27FC236}">
                <a16:creationId xmlns:a16="http://schemas.microsoft.com/office/drawing/2014/main" id="{222B9671-E360-DDE9-3772-0368395583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15D35F-D4B9-CC2A-ABA7-2E5DE6E8CD6B}"/>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158673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5B250-E5F7-16FF-7CCF-3BD57A7701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CC37E1-2C50-3C56-08D6-10A0D7A53A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EEED30-3F88-41CD-A9DD-11B7C26D5632}"/>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5" name="Footer Placeholder 4">
            <a:extLst>
              <a:ext uri="{FF2B5EF4-FFF2-40B4-BE49-F238E27FC236}">
                <a16:creationId xmlns:a16="http://schemas.microsoft.com/office/drawing/2014/main" id="{11211586-A9DD-D4D4-489D-414F3D131B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50AEE8-DD5D-C353-C43C-C3E7E5BCD07E}"/>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982523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DC42F-E898-653F-A952-1F6B81F1C9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4FB706-57A0-92D0-4DDE-66E6F4C712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7D99FE-24A5-E251-B09D-52423145E5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6052BB-E62E-9092-F238-7CF265AAB206}"/>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6" name="Footer Placeholder 5">
            <a:extLst>
              <a:ext uri="{FF2B5EF4-FFF2-40B4-BE49-F238E27FC236}">
                <a16:creationId xmlns:a16="http://schemas.microsoft.com/office/drawing/2014/main" id="{C74BB6B1-373A-043E-E519-FBFC19F3C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4EF7B8-196F-7F5D-867F-EDF5A629AD22}"/>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4147428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35517-6E17-B484-A684-D8035CDF13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C29B01-9E1A-8CEB-D27F-2838E34A58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B9B116-15C2-076A-D7AC-FD124959D10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270CDE-5650-A37C-6606-48560E00C6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46BA0B-2EBF-1505-B2E6-6151CACB14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825E69-003F-F24F-C4CA-699FF477963E}"/>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8" name="Footer Placeholder 7">
            <a:extLst>
              <a:ext uri="{FF2B5EF4-FFF2-40B4-BE49-F238E27FC236}">
                <a16:creationId xmlns:a16="http://schemas.microsoft.com/office/drawing/2014/main" id="{E25E4A83-B96A-9680-3DA0-173ADC42DE7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5EFF03-A009-4535-D1A1-D7FF9CCF58DB}"/>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1667920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FF106-E9E3-65D4-9B8A-F06D6CAAF7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9A67A2-ABE2-4B71-7122-80A51E696683}"/>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4" name="Footer Placeholder 3">
            <a:extLst>
              <a:ext uri="{FF2B5EF4-FFF2-40B4-BE49-F238E27FC236}">
                <a16:creationId xmlns:a16="http://schemas.microsoft.com/office/drawing/2014/main" id="{5866CE5D-9FC8-3C15-A137-E9E06B698A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1940CF-B9E0-52A0-502D-89FE05B7B8B4}"/>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391109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87E91E-2749-E0A8-09FB-4AF13FEAF16D}"/>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3" name="Footer Placeholder 2">
            <a:extLst>
              <a:ext uri="{FF2B5EF4-FFF2-40B4-BE49-F238E27FC236}">
                <a16:creationId xmlns:a16="http://schemas.microsoft.com/office/drawing/2014/main" id="{58B44264-F9EA-3375-F143-8F293674D6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A7BA6F-67FE-E564-0ED1-803A9C6325D8}"/>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2367648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2989F-7FCC-2694-2B28-388CECE9FD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3AA0E1-D24E-986B-7FF9-F5ADE0D4CC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FCEBED-8878-8FD1-9944-FDC7A94095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7D8E2-D222-CA03-5402-0047570D5688}"/>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6" name="Footer Placeholder 5">
            <a:extLst>
              <a:ext uri="{FF2B5EF4-FFF2-40B4-BE49-F238E27FC236}">
                <a16:creationId xmlns:a16="http://schemas.microsoft.com/office/drawing/2014/main" id="{A6A5DB0C-484B-BFD0-C49A-6904C66E55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408235-773F-F3C1-B640-6302E1C70437}"/>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40714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41480-D78F-DB9A-C011-F657306946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311413-758E-1856-C516-2503A89D6E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10DCE0-FBCD-0F09-E03B-4F5B7DE61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64809E-BAB6-98DB-226A-B7CF988B2E13}"/>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6" name="Footer Placeholder 5">
            <a:extLst>
              <a:ext uri="{FF2B5EF4-FFF2-40B4-BE49-F238E27FC236}">
                <a16:creationId xmlns:a16="http://schemas.microsoft.com/office/drawing/2014/main" id="{28A2BB88-A6D2-B4D0-E575-FA25181992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09E279-6574-1CE0-3083-35E7B171B109}"/>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412549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35292-9B63-284B-4904-8266FF968F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7EB745-7FFC-A03B-8618-28AB670FAA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90D9B5-779F-DE08-B6F3-C4C01E070377}"/>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5" name="Footer Placeholder 4">
            <a:extLst>
              <a:ext uri="{FF2B5EF4-FFF2-40B4-BE49-F238E27FC236}">
                <a16:creationId xmlns:a16="http://schemas.microsoft.com/office/drawing/2014/main" id="{D83DCC7A-B7F2-B90B-F7DC-40FE8F48E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F6999C-BD4C-5CEC-B6AA-E82FEAE5796E}"/>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370631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D950E8-47E8-DAE7-6E7C-BAFC8ADD94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395521-0756-0EB5-2DA7-C8E3EB0780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1ADB9-2D14-54A9-ECD0-C301335FEA70}"/>
              </a:ext>
            </a:extLst>
          </p:cNvPr>
          <p:cNvSpPr>
            <a:spLocks noGrp="1"/>
          </p:cNvSpPr>
          <p:nvPr>
            <p:ph type="dt" sz="half" idx="10"/>
          </p:nvPr>
        </p:nvSpPr>
        <p:spPr/>
        <p:txBody>
          <a:bodyPr/>
          <a:lstStyle/>
          <a:p>
            <a:fld id="{2712CB07-0E82-497A-A7E3-6A94FEF0A8CB}" type="datetimeFigureOut">
              <a:rPr lang="en-GB" smtClean="0"/>
              <a:t>10/07/2026</a:t>
            </a:fld>
            <a:endParaRPr lang="en-GB"/>
          </a:p>
        </p:txBody>
      </p:sp>
      <p:sp>
        <p:nvSpPr>
          <p:cNvPr id="5" name="Footer Placeholder 4">
            <a:extLst>
              <a:ext uri="{FF2B5EF4-FFF2-40B4-BE49-F238E27FC236}">
                <a16:creationId xmlns:a16="http://schemas.microsoft.com/office/drawing/2014/main" id="{C8993B38-6A47-D55A-434D-E5FFD63EC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D62816-AC93-5D34-E2CB-CCAE935BCBDD}"/>
              </a:ext>
            </a:extLst>
          </p:cNvPr>
          <p:cNvSpPr>
            <a:spLocks noGrp="1"/>
          </p:cNvSpPr>
          <p:nvPr>
            <p:ph type="sldNum" sz="quarter" idx="12"/>
          </p:nvPr>
        </p:nvSpPr>
        <p:spPr/>
        <p:txBody>
          <a:bodyPr/>
          <a:lstStyle/>
          <a:p>
            <a:fld id="{0266007F-4F6D-4FCD-A0F0-CFBFC77D93FB}" type="slidenum">
              <a:rPr lang="en-GB" smtClean="0"/>
              <a:t>‹#›</a:t>
            </a:fld>
            <a:endParaRPr lang="en-GB"/>
          </a:p>
        </p:txBody>
      </p:sp>
    </p:spTree>
    <p:extLst>
      <p:ext uri="{BB962C8B-B14F-4D97-AF65-F5344CB8AC3E}">
        <p14:creationId xmlns:p14="http://schemas.microsoft.com/office/powerpoint/2010/main" val="2247787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alpha val="4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C0F5CB-144A-05A2-9A82-4DC8978999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DA0153-C8D6-3441-3FAB-DD56723173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3F1330-60CC-1267-9BD7-16810BC160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12CB07-0E82-497A-A7E3-6A94FEF0A8CB}" type="datetimeFigureOut">
              <a:rPr lang="en-GB" smtClean="0"/>
              <a:t>10/07/2026</a:t>
            </a:fld>
            <a:endParaRPr lang="en-GB"/>
          </a:p>
        </p:txBody>
      </p:sp>
      <p:sp>
        <p:nvSpPr>
          <p:cNvPr id="5" name="Footer Placeholder 4">
            <a:extLst>
              <a:ext uri="{FF2B5EF4-FFF2-40B4-BE49-F238E27FC236}">
                <a16:creationId xmlns:a16="http://schemas.microsoft.com/office/drawing/2014/main" id="{9D60A2CC-AFDA-D2E8-C3CD-47E3515846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6E1A54-CCDD-A5D6-A4EB-A33C382AEA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66007F-4F6D-4FCD-A0F0-CFBFC77D93FB}" type="slidenum">
              <a:rPr lang="en-GB" smtClean="0"/>
              <a:t>‹#›</a:t>
            </a:fld>
            <a:endParaRPr lang="en-GB"/>
          </a:p>
        </p:txBody>
      </p:sp>
    </p:spTree>
    <p:extLst>
      <p:ext uri="{BB962C8B-B14F-4D97-AF65-F5344CB8AC3E}">
        <p14:creationId xmlns:p14="http://schemas.microsoft.com/office/powerpoint/2010/main" val="2229152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lltutorials.com/en/coachcorner/competition%20day/presentations/2017/11/22/Presentation-Tips.html"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arjunpuriinqatar.blogspot.com/2017/08/gourmet-food-on-flights-is-lie-its-made.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rawpixel.com/image/398824/people-sharing-food-photos-mobile-phone"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sv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https://www.publicdomainpictures.net/en/view-image.php?image=220010&amp;picture=barrier"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rawpixel.com/search/meaning"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icpedia.org/chalkboard/c/conclusions.html"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icpedia.org/highway-signs/t/thank-you.html" TargetMode="External"/><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B161C-CA8E-FE14-DD5E-22214BB17A55}"/>
              </a:ext>
            </a:extLst>
          </p:cNvPr>
          <p:cNvSpPr>
            <a:spLocks noGrp="1"/>
          </p:cNvSpPr>
          <p:nvPr>
            <p:ph type="ctrTitle"/>
          </p:nvPr>
        </p:nvSpPr>
        <p:spPr>
          <a:xfrm>
            <a:off x="299382" y="4791550"/>
            <a:ext cx="3449680" cy="1412119"/>
          </a:xfrm>
          <a:solidFill>
            <a:schemeClr val="bg1"/>
          </a:solidFill>
        </p:spPr>
        <p:txBody>
          <a:bodyPr vert="horz" lIns="91440" tIns="45720" rIns="91440" bIns="45720" rtlCol="0" anchor="ctr">
            <a:normAutofit/>
          </a:bodyPr>
          <a:lstStyle/>
          <a:p>
            <a:pPr algn="l"/>
            <a:r>
              <a:rPr lang="en-US" sz="4800" b="1" dirty="0">
                <a:latin typeface="+mn-lt"/>
              </a:rPr>
              <a:t>Our presentation</a:t>
            </a:r>
          </a:p>
        </p:txBody>
      </p:sp>
      <p:pic>
        <p:nvPicPr>
          <p:cNvPr id="5" name="Picture 4" descr="A close-up of a typewriter&#10;&#10;Description automatically generated">
            <a:extLst>
              <a:ext uri="{FF2B5EF4-FFF2-40B4-BE49-F238E27FC236}">
                <a16:creationId xmlns:a16="http://schemas.microsoft.com/office/drawing/2014/main" id="{6E0CA8DC-2CB4-5F9F-ECA4-B4E2FFA8EA7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066" b="2157"/>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D786A8D-6DBD-06A2-FE0A-46E93A0DE495}"/>
              </a:ext>
            </a:extLst>
          </p:cNvPr>
          <p:cNvSpPr>
            <a:spLocks noGrp="1"/>
          </p:cNvSpPr>
          <p:nvPr>
            <p:ph type="subTitle" idx="1"/>
          </p:nvPr>
        </p:nvSpPr>
        <p:spPr>
          <a:xfrm>
            <a:off x="4365169" y="4546250"/>
            <a:ext cx="3903039" cy="2313576"/>
          </a:xfrm>
          <a:solidFill>
            <a:schemeClr val="bg1"/>
          </a:solidFill>
        </p:spPr>
        <p:txBody>
          <a:bodyPr vert="horz" lIns="91440" tIns="45720" rIns="91440" bIns="45720" rtlCol="0" anchor="ctr">
            <a:noAutofit/>
          </a:bodyPr>
          <a:lstStyle/>
          <a:p>
            <a:pPr algn="l"/>
            <a:r>
              <a:rPr lang="en-US" sz="1600" b="1" dirty="0">
                <a:latin typeface="Calibri (Body)"/>
              </a:rPr>
              <a:t>Names: </a:t>
            </a:r>
          </a:p>
          <a:p>
            <a:pPr indent="-228600" algn="l">
              <a:buFont typeface="Arial" panose="020B0604020202020204" pitchFamily="34" charset="0"/>
              <a:buChar char="•"/>
            </a:pPr>
            <a:r>
              <a:rPr lang="en-US" sz="1600" b="1" dirty="0">
                <a:latin typeface="Calibri (Body)"/>
              </a:rPr>
              <a:t>Stanislav Pancenco </a:t>
            </a:r>
            <a:r>
              <a:rPr lang="en-US" sz="1600" dirty="0">
                <a:latin typeface="Calibri (Body)"/>
              </a:rPr>
              <a:t>2528007</a:t>
            </a:r>
          </a:p>
          <a:p>
            <a:pPr indent="-228600" algn="l">
              <a:buFont typeface="Arial" panose="020B0604020202020204" pitchFamily="34" charset="0"/>
              <a:buChar char="•"/>
            </a:pPr>
            <a:r>
              <a:rPr lang="en-US" sz="1600" b="1" dirty="0">
                <a:latin typeface="Calibri (Body)"/>
              </a:rPr>
              <a:t>Ria Jones </a:t>
            </a:r>
            <a:r>
              <a:rPr lang="en-US" sz="1600" dirty="0">
                <a:latin typeface="Calibri (Body)"/>
              </a:rPr>
              <a:t>2527082</a:t>
            </a:r>
          </a:p>
          <a:p>
            <a:pPr indent="-228600" algn="l">
              <a:buFont typeface="Arial" panose="020B0604020202020204" pitchFamily="34" charset="0"/>
              <a:buChar char="•"/>
            </a:pPr>
            <a:r>
              <a:rPr lang="en-US" sz="1600" b="1" dirty="0">
                <a:latin typeface="Calibri (Body)"/>
              </a:rPr>
              <a:t>Hasnaa </a:t>
            </a:r>
            <a:r>
              <a:rPr lang="en-US" sz="1600" b="1">
                <a:latin typeface="Calibri (Body)"/>
              </a:rPr>
              <a:t>Bouriz</a:t>
            </a:r>
            <a:r>
              <a:rPr lang="en-US" sz="1600" b="1" dirty="0">
                <a:latin typeface="Calibri (Body)"/>
              </a:rPr>
              <a:t>  </a:t>
            </a:r>
            <a:r>
              <a:rPr lang="en-US" sz="1600" dirty="0">
                <a:latin typeface="Calibri (Body)"/>
              </a:rPr>
              <a:t>2521331</a:t>
            </a:r>
          </a:p>
          <a:p>
            <a:pPr indent="-228600" algn="l">
              <a:buFont typeface="Arial" panose="020B0604020202020204" pitchFamily="34" charset="0"/>
              <a:buChar char="•"/>
            </a:pPr>
            <a:r>
              <a:rPr lang="en-US" sz="1600" b="1" dirty="0">
                <a:latin typeface="Calibri (Body)"/>
              </a:rPr>
              <a:t>Anca </a:t>
            </a:r>
            <a:r>
              <a:rPr lang="en-US" sz="1600" b="1" dirty="0" err="1">
                <a:latin typeface="Calibri (Body)"/>
              </a:rPr>
              <a:t>Mioara</a:t>
            </a:r>
            <a:r>
              <a:rPr lang="en-US" sz="1600" b="1" dirty="0">
                <a:latin typeface="Calibri (Body)"/>
              </a:rPr>
              <a:t> Matei </a:t>
            </a:r>
            <a:r>
              <a:rPr lang="en-US" sz="1600" dirty="0">
                <a:latin typeface="Calibri (Body)"/>
              </a:rPr>
              <a:t>2420092</a:t>
            </a:r>
          </a:p>
          <a:p>
            <a:pPr indent="-228600" algn="l">
              <a:buFont typeface="Arial" panose="020B0604020202020204" pitchFamily="34" charset="0"/>
              <a:buChar char="•"/>
            </a:pPr>
            <a:r>
              <a:rPr lang="en-US" sz="1600" b="1">
                <a:latin typeface="Calibri (Body)"/>
              </a:rPr>
              <a:t>Nicusor</a:t>
            </a:r>
            <a:r>
              <a:rPr lang="en-US" sz="1600" b="1" dirty="0">
                <a:latin typeface="Calibri (Body)"/>
              </a:rPr>
              <a:t> </a:t>
            </a:r>
            <a:r>
              <a:rPr lang="en-US" sz="1600" b="1">
                <a:latin typeface="Calibri (Body)"/>
              </a:rPr>
              <a:t>Laurentiu</a:t>
            </a:r>
            <a:r>
              <a:rPr lang="en-US" sz="1600" b="1" dirty="0">
                <a:latin typeface="Calibri (Body)"/>
              </a:rPr>
              <a:t> </a:t>
            </a:r>
            <a:r>
              <a:rPr lang="en-US" sz="1600" b="1">
                <a:latin typeface="Calibri (Body)"/>
              </a:rPr>
              <a:t>Beliciu</a:t>
            </a:r>
            <a:r>
              <a:rPr lang="en-US" sz="1600" b="1" dirty="0">
                <a:latin typeface="Calibri (Body)"/>
              </a:rPr>
              <a:t> </a:t>
            </a:r>
            <a:r>
              <a:rPr lang="en-US" sz="1600" dirty="0">
                <a:latin typeface="Calibri (Body)"/>
              </a:rPr>
              <a:t>2520244</a:t>
            </a:r>
          </a:p>
        </p:txBody>
      </p:sp>
      <p:sp>
        <p:nvSpPr>
          <p:cNvPr id="6" name="TextBox 5">
            <a:extLst>
              <a:ext uri="{FF2B5EF4-FFF2-40B4-BE49-F238E27FC236}">
                <a16:creationId xmlns:a16="http://schemas.microsoft.com/office/drawing/2014/main" id="{053914D5-DBD1-1687-4865-95C7849878AF}"/>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lltutorials.com/en/coachcorner/competition%20day/presentations/2017/11/22/Presentation-Tip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8" name="TextBox 7">
            <a:extLst>
              <a:ext uri="{FF2B5EF4-FFF2-40B4-BE49-F238E27FC236}">
                <a16:creationId xmlns:a16="http://schemas.microsoft.com/office/drawing/2014/main" id="{AA9AC6C0-0ACC-9CEF-F084-F7B58DE880F5}"/>
              </a:ext>
            </a:extLst>
          </p:cNvPr>
          <p:cNvSpPr txBox="1"/>
          <p:nvPr/>
        </p:nvSpPr>
        <p:spPr>
          <a:xfrm>
            <a:off x="8268208" y="5069049"/>
            <a:ext cx="3301155" cy="1200329"/>
          </a:xfrm>
          <a:prstGeom prst="rect">
            <a:avLst/>
          </a:prstGeom>
          <a:solidFill>
            <a:schemeClr val="bg1"/>
          </a:solidFill>
        </p:spPr>
        <p:txBody>
          <a:bodyPr wrap="square">
            <a:spAutoFit/>
          </a:bodyPr>
          <a:lstStyle/>
          <a:p>
            <a:pPr indent="-228600" algn="l">
              <a:buFont typeface="Arial" panose="020B0604020202020204" pitchFamily="34" charset="0"/>
              <a:buChar char="•"/>
            </a:pPr>
            <a:r>
              <a:rPr lang="en-US" sz="1800" b="1" dirty="0"/>
              <a:t>Lecturer name: </a:t>
            </a:r>
            <a:r>
              <a:rPr lang="en-US" sz="1800" dirty="0"/>
              <a:t>Fatima Hashmi</a:t>
            </a:r>
          </a:p>
          <a:p>
            <a:pPr algn="l"/>
            <a:endParaRPr lang="en-US" sz="1800" dirty="0"/>
          </a:p>
          <a:p>
            <a:pPr indent="-228600" algn="l">
              <a:buFont typeface="Arial" panose="020B0604020202020204" pitchFamily="34" charset="0"/>
              <a:buChar char="•"/>
            </a:pPr>
            <a:r>
              <a:rPr lang="en-US" sz="1800" b="1" dirty="0"/>
              <a:t>Module: </a:t>
            </a:r>
            <a:r>
              <a:rPr lang="en-US" sz="1800" dirty="0"/>
              <a:t>LCLM 4003</a:t>
            </a:r>
            <a:br>
              <a:rPr lang="en-US" sz="1800" dirty="0"/>
            </a:br>
            <a:endParaRPr lang="en-US" sz="1800" dirty="0"/>
          </a:p>
        </p:txBody>
      </p:sp>
    </p:spTree>
    <p:extLst>
      <p:ext uri="{BB962C8B-B14F-4D97-AF65-F5344CB8AC3E}">
        <p14:creationId xmlns:p14="http://schemas.microsoft.com/office/powerpoint/2010/main" val="4159021699"/>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late of food on a table in an airplane&#10;&#10;Description automatically generated">
            <a:extLst>
              <a:ext uri="{FF2B5EF4-FFF2-40B4-BE49-F238E27FC236}">
                <a16:creationId xmlns:a16="http://schemas.microsoft.com/office/drawing/2014/main" id="{31CD72B0-64B9-2C7E-B613-19EB34FB0F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129" r="2559"/>
          <a:stretch>
            <a:fillRect/>
          </a:stretch>
        </p:blipFill>
        <p:spPr>
          <a:xfrm>
            <a:off x="2522358" y="176280"/>
            <a:ext cx="9669642" cy="685799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1C713F-4C30-A240-1616-90D4DA12EC74}"/>
              </a:ext>
            </a:extLst>
          </p:cNvPr>
          <p:cNvSpPr>
            <a:spLocks noGrp="1"/>
          </p:cNvSpPr>
          <p:nvPr>
            <p:ph type="title"/>
          </p:nvPr>
        </p:nvSpPr>
        <p:spPr>
          <a:xfrm>
            <a:off x="838200" y="365125"/>
            <a:ext cx="3822189" cy="1899912"/>
          </a:xfrm>
        </p:spPr>
        <p:txBody>
          <a:bodyPr>
            <a:normAutofit/>
          </a:bodyPr>
          <a:lstStyle/>
          <a:p>
            <a:r>
              <a:rPr lang="en-GB" sz="4000" dirty="0"/>
              <a:t>Overview</a:t>
            </a:r>
          </a:p>
        </p:txBody>
      </p:sp>
      <p:sp>
        <p:nvSpPr>
          <p:cNvPr id="3" name="Content Placeholder 2">
            <a:extLst>
              <a:ext uri="{FF2B5EF4-FFF2-40B4-BE49-F238E27FC236}">
                <a16:creationId xmlns:a16="http://schemas.microsoft.com/office/drawing/2014/main" id="{101C4DB7-839A-A340-9A24-680C828F1C3F}"/>
              </a:ext>
            </a:extLst>
          </p:cNvPr>
          <p:cNvSpPr>
            <a:spLocks noGrp="1"/>
          </p:cNvSpPr>
          <p:nvPr>
            <p:ph idx="1"/>
          </p:nvPr>
        </p:nvSpPr>
        <p:spPr>
          <a:xfrm>
            <a:off x="838200" y="2434201"/>
            <a:ext cx="3822189" cy="3742762"/>
          </a:xfrm>
        </p:spPr>
        <p:txBody>
          <a:bodyPr>
            <a:normAutofit/>
          </a:bodyPr>
          <a:lstStyle/>
          <a:p>
            <a:pPr marL="0" indent="0">
              <a:buNone/>
            </a:pPr>
            <a:r>
              <a:rPr lang="en-GB" sz="2000" dirty="0"/>
              <a:t>The key components of the presentation are:</a:t>
            </a:r>
          </a:p>
          <a:p>
            <a:r>
              <a:rPr lang="en-GB" sz="2000" dirty="0"/>
              <a:t>Introduction to the case study Flight Foods LTD</a:t>
            </a:r>
          </a:p>
          <a:p>
            <a:r>
              <a:rPr lang="en-GB" sz="2000" dirty="0"/>
              <a:t>The key communication barriers in the case study. </a:t>
            </a:r>
          </a:p>
          <a:p>
            <a:r>
              <a:rPr lang="en-GB" sz="2000" dirty="0"/>
              <a:t>Identify the relevant theories of the barriers and how they can be solved.</a:t>
            </a:r>
          </a:p>
          <a:p>
            <a:r>
              <a:rPr lang="en-GB" sz="2000" dirty="0"/>
              <a:t>Conclusion</a:t>
            </a:r>
          </a:p>
        </p:txBody>
      </p:sp>
      <p:sp>
        <p:nvSpPr>
          <p:cNvPr id="6" name="TextBox 5">
            <a:extLst>
              <a:ext uri="{FF2B5EF4-FFF2-40B4-BE49-F238E27FC236}">
                <a16:creationId xmlns:a16="http://schemas.microsoft.com/office/drawing/2014/main" id="{E78E7B88-F6AF-4B8D-3B60-47621775A1C0}"/>
              </a:ext>
            </a:extLst>
          </p:cNvPr>
          <p:cNvSpPr txBox="1"/>
          <p:nvPr/>
        </p:nvSpPr>
        <p:spPr>
          <a:xfrm>
            <a:off x="9751907"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rjunpuriinqatar.blogspot.com/2017/08/gourmet-food-on-flights-is-lie-its-mad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80861426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group of people eating food&#10;&#10;AI-generated content may be incorrect.">
            <a:extLst>
              <a:ext uri="{FF2B5EF4-FFF2-40B4-BE49-F238E27FC236}">
                <a16:creationId xmlns:a16="http://schemas.microsoft.com/office/drawing/2014/main" id="{FEC65F89-4C4E-3F3A-7C04-0373F56F7B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86" r="1740"/>
          <a:stretch>
            <a:fillRect/>
          </a:stretch>
        </p:blipFill>
        <p:spPr>
          <a:xfrm>
            <a:off x="2555441" y="0"/>
            <a:ext cx="9669642" cy="685799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C3D3BA-8087-FE14-ABDD-D04EF1944F0D}"/>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t>What is Flight Foods LTD.</a:t>
            </a:r>
          </a:p>
        </p:txBody>
      </p:sp>
      <p:sp>
        <p:nvSpPr>
          <p:cNvPr id="8" name="Rectangle 5">
            <a:extLst>
              <a:ext uri="{FF2B5EF4-FFF2-40B4-BE49-F238E27FC236}">
                <a16:creationId xmlns:a16="http://schemas.microsoft.com/office/drawing/2014/main" id="{45B66F0F-39FA-D3AB-91E4-02A60AE0A980}"/>
              </a:ext>
            </a:extLst>
          </p:cNvPr>
          <p:cNvSpPr>
            <a:spLocks noChangeArrowheads="1"/>
          </p:cNvSpPr>
          <p:nvPr/>
        </p:nvSpPr>
        <p:spPr bwMode="auto">
          <a:xfrm>
            <a:off x="0" y="2265037"/>
            <a:ext cx="5341434" cy="4227838"/>
          </a:xfrm>
          <a:prstGeom prst="rect">
            <a:avLst/>
          </a:prstGeom>
          <a:noFill/>
          <a:ln>
            <a:noFill/>
          </a:ln>
        </p:spPr>
        <p:style>
          <a:lnRef idx="0">
            <a:scrgbClr r="0" g="0" b="0"/>
          </a:lnRef>
          <a:fillRef idx="0">
            <a:scrgbClr r="0" g="0" b="0"/>
          </a:fillRef>
          <a:effectRef idx="0">
            <a:scrgbClr r="0" g="0" b="0"/>
          </a:effectRef>
          <a:fontRef idx="minor">
            <a:schemeClr val="dk1"/>
          </a:fontRef>
        </p:style>
        <p:txBody>
          <a:bodyPr vert="horz" lIns="91440" tIns="45720" rIns="91440" bIns="45720" numCol="1" rtlCol="0" anchorCtr="0" compatLnSpc="1">
            <a:prstTxWarp prst="textNoShape">
              <a:avLst/>
            </a:prstTxWarp>
            <a:no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rPr>
              <a:t>Flight Foods Ltd.</a:t>
            </a:r>
            <a:r>
              <a:rPr kumimoji="0" lang="en-US" altLang="en-US" sz="2000" b="0" i="0" u="none" strike="noStrike" cap="none" normalizeH="0" baseline="0" dirty="0">
                <a:ln>
                  <a:noFill/>
                </a:ln>
                <a:solidFill>
                  <a:schemeClr val="tx1"/>
                </a:solidFill>
                <a:effectLst/>
              </a:rPr>
              <a:t> is a </a:t>
            </a:r>
            <a:r>
              <a:rPr kumimoji="0" lang="en-US" altLang="en-US" sz="2000" b="1" i="0" u="none" strike="noStrike" cap="none" normalizeH="0" baseline="0" dirty="0">
                <a:ln>
                  <a:noFill/>
                </a:ln>
                <a:solidFill>
                  <a:schemeClr val="tx1"/>
                </a:solidFill>
                <a:effectLst/>
              </a:rPr>
              <a:t>medium-sized food manufacturing company</a:t>
            </a:r>
            <a:r>
              <a:rPr kumimoji="0" lang="en-US" altLang="en-US" sz="2000" b="0" i="0" u="none" strike="noStrike" cap="none" normalizeH="0" baseline="0" dirty="0">
                <a:ln>
                  <a:noFill/>
                </a:ln>
                <a:solidFill>
                  <a:schemeClr val="tx1"/>
                </a:solidFill>
                <a:effectLst/>
              </a:rPr>
              <a:t>.</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rPr>
              <a:t>It </a:t>
            </a:r>
            <a:r>
              <a:rPr kumimoji="0" lang="en-US" altLang="en-US" sz="2000" b="1" i="0" u="none" strike="noStrike" cap="none" normalizeH="0" baseline="0" dirty="0">
                <a:ln>
                  <a:noFill/>
                </a:ln>
                <a:solidFill>
                  <a:schemeClr val="tx1"/>
                </a:solidFill>
                <a:effectLst/>
              </a:rPr>
              <a:t>produces and supplies ready-made meals</a:t>
            </a:r>
            <a:r>
              <a:rPr kumimoji="0" lang="en-US" altLang="en-US" sz="2000" b="0" i="0" u="none" strike="noStrike" cap="none" normalizeH="0" baseline="0" dirty="0">
                <a:ln>
                  <a:noFill/>
                </a:ln>
                <a:solidFill>
                  <a:schemeClr val="tx1"/>
                </a:solidFill>
                <a:effectLst/>
              </a:rPr>
              <a:t> for commercial airlines.</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lang="en-US" altLang="en-US" sz="2000" dirty="0">
                <a:solidFill>
                  <a:schemeClr val="tx1"/>
                </a:solidFill>
              </a:rPr>
              <a:t>R</a:t>
            </a:r>
            <a:r>
              <a:rPr kumimoji="0" lang="en-US" altLang="en-US" sz="2000" b="0" i="0" u="none" strike="noStrike" cap="none" normalizeH="0" baseline="0" dirty="0">
                <a:ln>
                  <a:noFill/>
                </a:ln>
                <a:solidFill>
                  <a:schemeClr val="tx1"/>
                </a:solidFill>
                <a:effectLst/>
              </a:rPr>
              <a:t>elies on </a:t>
            </a:r>
            <a:r>
              <a:rPr kumimoji="0" lang="en-US" altLang="en-US" sz="2000" b="1" i="0" u="none" strike="noStrike" cap="none" normalizeH="0" baseline="0" dirty="0">
                <a:ln>
                  <a:noFill/>
                </a:ln>
                <a:solidFill>
                  <a:schemeClr val="tx1"/>
                </a:solidFill>
                <a:effectLst/>
              </a:rPr>
              <a:t>high standards of food safety, hygiene, and quality</a:t>
            </a:r>
            <a:r>
              <a:rPr kumimoji="0" lang="en-US" altLang="en-US" sz="2000" b="0" i="0" u="none" strike="noStrike" cap="none" normalizeH="0" baseline="0" dirty="0">
                <a:ln>
                  <a:noFill/>
                </a:ln>
                <a:solidFill>
                  <a:schemeClr val="tx1"/>
                </a:solidFill>
                <a:effectLst/>
              </a:rPr>
              <a:t> because airline passengers expect safe, well-prepared meals.</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rPr>
              <a:t>Recently, Flight Foods Ltd. has been </a:t>
            </a:r>
            <a:r>
              <a:rPr kumimoji="0" lang="en-US" altLang="en-US" sz="2000" b="1" i="0" u="none" strike="noStrike" cap="none" normalizeH="0" baseline="0" dirty="0">
                <a:ln>
                  <a:noFill/>
                </a:ln>
                <a:solidFill>
                  <a:schemeClr val="tx1"/>
                </a:solidFill>
                <a:effectLst/>
              </a:rPr>
              <a:t>losing customers </a:t>
            </a:r>
            <a:r>
              <a:rPr kumimoji="0" lang="en-US" altLang="en-US" sz="2000" b="0" i="0" u="none" strike="noStrike" cap="none" normalizeH="0" baseline="0" dirty="0">
                <a:ln>
                  <a:noFill/>
                </a:ln>
                <a:solidFill>
                  <a:schemeClr val="tx1"/>
                </a:solidFill>
                <a:effectLst/>
              </a:rPr>
              <a:t>because customers complain about healt</a:t>
            </a:r>
            <a:r>
              <a:rPr lang="en-US" altLang="en-US" sz="2000" dirty="0">
                <a:solidFill>
                  <a:schemeClr val="tx1"/>
                </a:solidFill>
              </a:rPr>
              <a:t>h and safety.</a:t>
            </a:r>
            <a:endParaRPr kumimoji="0" lang="en-US" altLang="en-US" sz="2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644775056"/>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0CB5D-BC28-A8FD-AD1D-B48ED459FE10}"/>
              </a:ext>
            </a:extLst>
          </p:cNvPr>
          <p:cNvSpPr>
            <a:spLocks noGrp="1"/>
          </p:cNvSpPr>
          <p:nvPr>
            <p:ph type="title"/>
          </p:nvPr>
        </p:nvSpPr>
        <p:spPr>
          <a:xfrm>
            <a:off x="0" y="166822"/>
            <a:ext cx="12192000" cy="604360"/>
          </a:xfrm>
          <a:solidFill>
            <a:schemeClr val="bg1"/>
          </a:solidFill>
        </p:spPr>
        <p:txBody>
          <a:bodyPr>
            <a:noAutofit/>
          </a:bodyPr>
          <a:lstStyle/>
          <a:p>
            <a:pPr algn="ctr"/>
            <a:r>
              <a:rPr lang="en-GB" sz="4000" b="1"/>
              <a:t>Environmental Noise Barrier</a:t>
            </a:r>
            <a:endParaRPr lang="en-GB" sz="4000" b="1" dirty="0"/>
          </a:p>
        </p:txBody>
      </p:sp>
      <p:sp>
        <p:nvSpPr>
          <p:cNvPr id="3" name="Content Placeholder 2">
            <a:extLst>
              <a:ext uri="{FF2B5EF4-FFF2-40B4-BE49-F238E27FC236}">
                <a16:creationId xmlns:a16="http://schemas.microsoft.com/office/drawing/2014/main" id="{CEFA5539-40B4-AACD-ECDD-ABE840AFA238}"/>
              </a:ext>
            </a:extLst>
          </p:cNvPr>
          <p:cNvSpPr>
            <a:spLocks noGrp="1"/>
          </p:cNvSpPr>
          <p:nvPr>
            <p:ph idx="1"/>
          </p:nvPr>
        </p:nvSpPr>
        <p:spPr>
          <a:xfrm>
            <a:off x="235476" y="5009385"/>
            <a:ext cx="7012542" cy="1604120"/>
          </a:xfrm>
          <a:solidFill>
            <a:schemeClr val="bg1"/>
          </a:solidFill>
        </p:spPr>
        <p:txBody>
          <a:bodyPr>
            <a:noAutofit/>
          </a:bodyPr>
          <a:lstStyle/>
          <a:p>
            <a:pPr marL="0" indent="0">
              <a:buNone/>
            </a:pPr>
            <a:r>
              <a:rPr lang="en-GB" sz="2000" b="1" dirty="0"/>
              <a:t>Benefits</a:t>
            </a:r>
            <a:endParaRPr lang="en-GB" sz="2000" dirty="0"/>
          </a:p>
          <a:p>
            <a:r>
              <a:rPr lang="en-GB" sz="2000" dirty="0"/>
              <a:t>Clearer communication between managers and employees.</a:t>
            </a:r>
          </a:p>
          <a:p>
            <a:r>
              <a:rPr lang="en-GB" sz="2000" dirty="0"/>
              <a:t>Fewer food safety and hygiene errors.</a:t>
            </a:r>
          </a:p>
          <a:p>
            <a:r>
              <a:rPr lang="en-GB" sz="2000" dirty="0"/>
              <a:t>Better customer satisfaction</a:t>
            </a:r>
          </a:p>
        </p:txBody>
      </p:sp>
      <p:sp>
        <p:nvSpPr>
          <p:cNvPr id="7" name="TextBox 6">
            <a:extLst>
              <a:ext uri="{FF2B5EF4-FFF2-40B4-BE49-F238E27FC236}">
                <a16:creationId xmlns:a16="http://schemas.microsoft.com/office/drawing/2014/main" id="{590B4F35-F162-CDA6-A5CE-5BF62D454F33}"/>
              </a:ext>
            </a:extLst>
          </p:cNvPr>
          <p:cNvSpPr txBox="1"/>
          <p:nvPr/>
        </p:nvSpPr>
        <p:spPr>
          <a:xfrm>
            <a:off x="7518558" y="4595927"/>
            <a:ext cx="4638750" cy="2246769"/>
          </a:xfrm>
          <a:prstGeom prst="rect">
            <a:avLst/>
          </a:prstGeom>
          <a:solidFill>
            <a:schemeClr val="bg1"/>
          </a:solidFill>
        </p:spPr>
        <p:txBody>
          <a:bodyPr wrap="square">
            <a:spAutoFit/>
          </a:bodyPr>
          <a:lstStyle/>
          <a:p>
            <a:pPr marL="0" indent="0">
              <a:buNone/>
            </a:pPr>
            <a:r>
              <a:rPr lang="en-GB" sz="2000" b="1" dirty="0"/>
              <a:t>Solutions to Barriers</a:t>
            </a:r>
          </a:p>
          <a:p>
            <a:pPr marL="0" indent="0">
              <a:buNone/>
            </a:pPr>
            <a:r>
              <a:rPr lang="en-GB" sz="2000" dirty="0"/>
              <a:t>- Do daily meetings related to safety and hygiene in a quiet room. </a:t>
            </a:r>
          </a:p>
          <a:p>
            <a:pPr marL="0" indent="0">
              <a:buNone/>
            </a:pPr>
            <a:r>
              <a:rPr lang="en-GB" sz="2000" dirty="0"/>
              <a:t>- Use more photos, body languages and signs. </a:t>
            </a:r>
          </a:p>
          <a:p>
            <a:pPr marL="0" indent="0">
              <a:buNone/>
            </a:pPr>
            <a:r>
              <a:rPr lang="en-GB" sz="2000" dirty="0"/>
              <a:t>- Invest in quieter, modern production equipment.</a:t>
            </a:r>
          </a:p>
        </p:txBody>
      </p:sp>
      <p:pic>
        <p:nvPicPr>
          <p:cNvPr id="6" name="Graphic 5" descr="Fence outline">
            <a:extLst>
              <a:ext uri="{FF2B5EF4-FFF2-40B4-BE49-F238E27FC236}">
                <a16:creationId xmlns:a16="http://schemas.microsoft.com/office/drawing/2014/main" id="{4BBC073C-4D32-3F29-4C97-5027D2C2EF1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822223" y="2017439"/>
            <a:ext cx="914400" cy="914400"/>
          </a:xfrm>
          <a:prstGeom prst="rect">
            <a:avLst/>
          </a:prstGeom>
        </p:spPr>
      </p:pic>
      <p:sp>
        <p:nvSpPr>
          <p:cNvPr id="9" name="TextBox 8">
            <a:extLst>
              <a:ext uri="{FF2B5EF4-FFF2-40B4-BE49-F238E27FC236}">
                <a16:creationId xmlns:a16="http://schemas.microsoft.com/office/drawing/2014/main" id="{387F2E8F-67D1-4B8A-301A-CC83F825119C}"/>
              </a:ext>
            </a:extLst>
          </p:cNvPr>
          <p:cNvSpPr txBox="1"/>
          <p:nvPr/>
        </p:nvSpPr>
        <p:spPr>
          <a:xfrm>
            <a:off x="7518558" y="2804980"/>
            <a:ext cx="1529093" cy="1477328"/>
          </a:xfrm>
          <a:prstGeom prst="rect">
            <a:avLst/>
          </a:prstGeom>
          <a:solidFill>
            <a:schemeClr val="bg1"/>
          </a:solidFill>
        </p:spPr>
        <p:txBody>
          <a:bodyPr wrap="square">
            <a:spAutoFit/>
          </a:bodyPr>
          <a:lstStyle/>
          <a:p>
            <a:pPr>
              <a:buNone/>
            </a:pPr>
            <a:r>
              <a:rPr lang="en-GB" dirty="0">
                <a:latin typeface="Helvetica Neue" panose="02000503000000020004" pitchFamily="2" charset="0"/>
              </a:rPr>
              <a:t>O</a:t>
            </a:r>
            <a:r>
              <a:rPr lang="en-GB" dirty="0">
                <a:effectLst/>
                <a:latin typeface="Helvetica Neue" panose="02000503000000020004" pitchFamily="2" charset="0"/>
              </a:rPr>
              <a:t>ld, noisy equipment.</a:t>
            </a:r>
          </a:p>
          <a:p>
            <a:pPr>
              <a:buNone/>
            </a:pPr>
            <a:endParaRPr lang="en-GB" dirty="0">
              <a:latin typeface="Helvetica Neue" panose="02000503000000020004" pitchFamily="2" charset="0"/>
            </a:endParaRPr>
          </a:p>
          <a:p>
            <a:pPr>
              <a:buNone/>
            </a:pPr>
            <a:endParaRPr lang="en-GB" dirty="0">
              <a:effectLst/>
              <a:latin typeface="Helvetica Neue" panose="02000503000000020004" pitchFamily="2" charset="0"/>
            </a:endParaRPr>
          </a:p>
          <a:p>
            <a:pPr>
              <a:buNone/>
            </a:pPr>
            <a:endParaRPr lang="en-GB" dirty="0">
              <a:effectLst/>
              <a:latin typeface="Helvetica Neue" panose="02000503000000020004" pitchFamily="2" charset="0"/>
            </a:endParaRPr>
          </a:p>
        </p:txBody>
      </p:sp>
      <p:pic>
        <p:nvPicPr>
          <p:cNvPr id="10" name="Graphic 9" descr="Fence outline">
            <a:extLst>
              <a:ext uri="{FF2B5EF4-FFF2-40B4-BE49-F238E27FC236}">
                <a16:creationId xmlns:a16="http://schemas.microsoft.com/office/drawing/2014/main" id="{4C3AEBAB-A417-2DAB-26F0-61A7912A7AA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350109" y="2017439"/>
            <a:ext cx="914400" cy="914400"/>
          </a:xfrm>
          <a:prstGeom prst="rect">
            <a:avLst/>
          </a:prstGeom>
        </p:spPr>
      </p:pic>
      <p:pic>
        <p:nvPicPr>
          <p:cNvPr id="11" name="Graphic 10" descr="Fence outline">
            <a:extLst>
              <a:ext uri="{FF2B5EF4-FFF2-40B4-BE49-F238E27FC236}">
                <a16:creationId xmlns:a16="http://schemas.microsoft.com/office/drawing/2014/main" id="{3FB56D58-E3D7-BFBB-4271-045539F695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696476" y="2036289"/>
            <a:ext cx="914400" cy="914400"/>
          </a:xfrm>
          <a:prstGeom prst="rect">
            <a:avLst/>
          </a:prstGeom>
        </p:spPr>
      </p:pic>
      <p:sp>
        <p:nvSpPr>
          <p:cNvPr id="13" name="TextBox 12">
            <a:extLst>
              <a:ext uri="{FF2B5EF4-FFF2-40B4-BE49-F238E27FC236}">
                <a16:creationId xmlns:a16="http://schemas.microsoft.com/office/drawing/2014/main" id="{9D2D1472-3329-E359-4165-500BBB707490}"/>
              </a:ext>
            </a:extLst>
          </p:cNvPr>
          <p:cNvSpPr txBox="1"/>
          <p:nvPr/>
        </p:nvSpPr>
        <p:spPr>
          <a:xfrm>
            <a:off x="4981635" y="2804980"/>
            <a:ext cx="2072336" cy="1477328"/>
          </a:xfrm>
          <a:prstGeom prst="rect">
            <a:avLst/>
          </a:prstGeom>
          <a:solidFill>
            <a:schemeClr val="bg1"/>
          </a:solidFill>
        </p:spPr>
        <p:txBody>
          <a:bodyPr wrap="square">
            <a:spAutoFit/>
          </a:bodyPr>
          <a:lstStyle/>
          <a:p>
            <a:pPr>
              <a:buNone/>
            </a:pPr>
            <a:r>
              <a:rPr lang="en-GB" dirty="0">
                <a:effectLst/>
                <a:latin typeface="Helvetica Neue" panose="02000503000000020004" pitchFamily="2" charset="0"/>
              </a:rPr>
              <a:t>Clanking and banging make it difficult for employees to hear instructions.</a:t>
            </a:r>
          </a:p>
        </p:txBody>
      </p:sp>
      <p:sp>
        <p:nvSpPr>
          <p:cNvPr id="15" name="TextBox 14">
            <a:extLst>
              <a:ext uri="{FF2B5EF4-FFF2-40B4-BE49-F238E27FC236}">
                <a16:creationId xmlns:a16="http://schemas.microsoft.com/office/drawing/2014/main" id="{7862F744-761E-40E2-7C05-83CE91625594}"/>
              </a:ext>
            </a:extLst>
          </p:cNvPr>
          <p:cNvSpPr txBox="1"/>
          <p:nvPr/>
        </p:nvSpPr>
        <p:spPr>
          <a:xfrm>
            <a:off x="2365023" y="2804980"/>
            <a:ext cx="2072336" cy="1477328"/>
          </a:xfrm>
          <a:prstGeom prst="rect">
            <a:avLst/>
          </a:prstGeom>
          <a:solidFill>
            <a:schemeClr val="bg1"/>
          </a:solidFill>
        </p:spPr>
        <p:txBody>
          <a:bodyPr wrap="square">
            <a:spAutoFit/>
          </a:bodyPr>
          <a:lstStyle/>
          <a:p>
            <a:pPr>
              <a:buNone/>
            </a:pPr>
            <a:r>
              <a:rPr lang="en-GB" dirty="0">
                <a:effectLst/>
                <a:latin typeface="Helvetica Neue" panose="02000503000000020004" pitchFamily="2" charset="0"/>
              </a:rPr>
              <a:t>Gary needs to shout and repeat himself to be understood.</a:t>
            </a:r>
          </a:p>
          <a:p>
            <a:pPr>
              <a:buNone/>
            </a:pPr>
            <a:endParaRPr lang="en-GB" dirty="0">
              <a:effectLst/>
              <a:latin typeface="Helvetica Neue" panose="02000503000000020004" pitchFamily="2" charset="0"/>
            </a:endParaRPr>
          </a:p>
        </p:txBody>
      </p:sp>
      <p:sp>
        <p:nvSpPr>
          <p:cNvPr id="17" name="TextBox 16">
            <a:extLst>
              <a:ext uri="{FF2B5EF4-FFF2-40B4-BE49-F238E27FC236}">
                <a16:creationId xmlns:a16="http://schemas.microsoft.com/office/drawing/2014/main" id="{1E7CAEE7-3582-BE1D-9331-5367849B1D3D}"/>
              </a:ext>
            </a:extLst>
          </p:cNvPr>
          <p:cNvSpPr txBox="1"/>
          <p:nvPr/>
        </p:nvSpPr>
        <p:spPr>
          <a:xfrm>
            <a:off x="4981635" y="913482"/>
            <a:ext cx="1827733" cy="584775"/>
          </a:xfrm>
          <a:prstGeom prst="rect">
            <a:avLst/>
          </a:prstGeom>
          <a:solidFill>
            <a:schemeClr val="bg1"/>
          </a:solidFill>
        </p:spPr>
        <p:txBody>
          <a:bodyPr wrap="square">
            <a:spAutoFit/>
          </a:bodyPr>
          <a:lstStyle/>
          <a:p>
            <a:pPr>
              <a:buNone/>
            </a:pPr>
            <a:r>
              <a:rPr lang="en-GB" sz="3200" b="1" dirty="0">
                <a:effectLst/>
                <a:latin typeface="Helvetica Neue" panose="02000503000000020004" pitchFamily="2" charset="0"/>
              </a:rPr>
              <a:t>Barriers</a:t>
            </a:r>
            <a:endParaRPr lang="en-GB" sz="3200" dirty="0">
              <a:effectLst/>
              <a:latin typeface="Helvetica Neue" panose="02000503000000020004" pitchFamily="2" charset="0"/>
            </a:endParaRPr>
          </a:p>
        </p:txBody>
      </p:sp>
      <p:cxnSp>
        <p:nvCxnSpPr>
          <p:cNvPr id="19" name="Curved Connector 18">
            <a:extLst>
              <a:ext uri="{FF2B5EF4-FFF2-40B4-BE49-F238E27FC236}">
                <a16:creationId xmlns:a16="http://schemas.microsoft.com/office/drawing/2014/main" id="{F881103E-7D11-6885-649C-2108074A0081}"/>
              </a:ext>
            </a:extLst>
          </p:cNvPr>
          <p:cNvCxnSpPr>
            <a:cxnSpLocks/>
            <a:stCxn id="17" idx="1"/>
            <a:endCxn id="6" idx="3"/>
          </p:cNvCxnSpPr>
          <p:nvPr/>
        </p:nvCxnSpPr>
        <p:spPr>
          <a:xfrm rot="10800000" flipV="1">
            <a:off x="3736623" y="1205869"/>
            <a:ext cx="1245012" cy="1268769"/>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0" name="Curved Connector 19">
            <a:extLst>
              <a:ext uri="{FF2B5EF4-FFF2-40B4-BE49-F238E27FC236}">
                <a16:creationId xmlns:a16="http://schemas.microsoft.com/office/drawing/2014/main" id="{88F0E220-328D-3CBF-B7DD-D6C658B38EE5}"/>
              </a:ext>
            </a:extLst>
          </p:cNvPr>
          <p:cNvCxnSpPr>
            <a:cxnSpLocks/>
            <a:stCxn id="17" idx="2"/>
            <a:endCxn id="10" idx="3"/>
          </p:cNvCxnSpPr>
          <p:nvPr/>
        </p:nvCxnSpPr>
        <p:spPr>
          <a:xfrm rot="16200000" flipH="1">
            <a:off x="5591814" y="1801944"/>
            <a:ext cx="976382" cy="369007"/>
          </a:xfrm>
          <a:prstGeom prst="curvedConnector4">
            <a:avLst>
              <a:gd name="adj1" fmla="val 26587"/>
              <a:gd name="adj2" fmla="val 309606"/>
            </a:avLst>
          </a:prstGeom>
          <a:ln>
            <a:tailEnd type="triangle"/>
          </a:ln>
        </p:spPr>
        <p:style>
          <a:lnRef idx="1">
            <a:schemeClr val="dk1"/>
          </a:lnRef>
          <a:fillRef idx="0">
            <a:schemeClr val="dk1"/>
          </a:fillRef>
          <a:effectRef idx="0">
            <a:schemeClr val="dk1"/>
          </a:effectRef>
          <a:fontRef idx="minor">
            <a:schemeClr val="tx1"/>
          </a:fontRef>
        </p:style>
      </p:cxnSp>
      <p:cxnSp>
        <p:nvCxnSpPr>
          <p:cNvPr id="23" name="Curved Connector 22">
            <a:extLst>
              <a:ext uri="{FF2B5EF4-FFF2-40B4-BE49-F238E27FC236}">
                <a16:creationId xmlns:a16="http://schemas.microsoft.com/office/drawing/2014/main" id="{24DB8729-B749-C7BC-75EE-3D457706A8CD}"/>
              </a:ext>
            </a:extLst>
          </p:cNvPr>
          <p:cNvCxnSpPr>
            <a:cxnSpLocks/>
            <a:stCxn id="17" idx="3"/>
            <a:endCxn id="11" idx="1"/>
          </p:cNvCxnSpPr>
          <p:nvPr/>
        </p:nvCxnSpPr>
        <p:spPr>
          <a:xfrm>
            <a:off x="6809368" y="1205870"/>
            <a:ext cx="887108" cy="1287619"/>
          </a:xfrm>
          <a:prstGeom prst="curved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pic>
        <p:nvPicPr>
          <p:cNvPr id="5" name="Picture 4" descr="A close-up of a road block&#10;&#10;AI-generated content may be incorrect.">
            <a:extLst>
              <a:ext uri="{FF2B5EF4-FFF2-40B4-BE49-F238E27FC236}">
                <a16:creationId xmlns:a16="http://schemas.microsoft.com/office/drawing/2014/main" id="{51C09154-71B5-443B-209E-3E3E2316A2C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973" y="1139024"/>
            <a:ext cx="1799938" cy="1419182"/>
          </a:xfrm>
          <a:prstGeom prst="rect">
            <a:avLst/>
          </a:prstGeom>
          <a:solidFill>
            <a:srgbClr val="FFFFFF">
              <a:shade val="85000"/>
            </a:srgbClr>
          </a:solidFill>
          <a:ln w="190500" cap="rnd">
            <a:solidFill>
              <a:schemeClr val="accent4">
                <a:lumMod val="20000"/>
                <a:lumOff val="80000"/>
              </a:schemeClr>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2" name="Picture 11" descr="Pink megaphone">
            <a:extLst>
              <a:ext uri="{FF2B5EF4-FFF2-40B4-BE49-F238E27FC236}">
                <a16:creationId xmlns:a16="http://schemas.microsoft.com/office/drawing/2014/main" id="{F09E3CB8-8BAA-A981-EAA7-D30C5942FF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24209" y="1139024"/>
            <a:ext cx="2462214" cy="1477329"/>
          </a:xfrm>
          <a:prstGeom prst="rect">
            <a:avLst/>
          </a:prstGeom>
          <a:solidFill>
            <a:srgbClr val="FFFFFF">
              <a:shade val="85000"/>
            </a:srgbClr>
          </a:solidFill>
          <a:ln w="190500" cap="rnd">
            <a:solidFill>
              <a:schemeClr val="accent4">
                <a:lumMod val="20000"/>
                <a:lumOff val="80000"/>
              </a:schemeClr>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80327554"/>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2E698-8243-2A53-CC81-1CDA35B7F9B4}"/>
              </a:ext>
            </a:extLst>
          </p:cNvPr>
          <p:cNvSpPr>
            <a:spLocks noGrp="1"/>
          </p:cNvSpPr>
          <p:nvPr>
            <p:ph type="title"/>
          </p:nvPr>
        </p:nvSpPr>
        <p:spPr>
          <a:xfrm>
            <a:off x="0" y="308473"/>
            <a:ext cx="12096520" cy="1068636"/>
          </a:xfrm>
          <a:solidFill>
            <a:schemeClr val="bg1"/>
          </a:solidFill>
        </p:spPr>
        <p:txBody>
          <a:bodyPr>
            <a:normAutofit fontScale="90000"/>
          </a:bodyPr>
          <a:lstStyle/>
          <a:p>
            <a:br>
              <a:rPr lang="en-GB" dirty="0"/>
            </a:br>
            <a:r>
              <a:rPr lang="en-GB" dirty="0"/>
              <a:t>Relevant Theory – Shannon and Weaver's Communication Model (1949)</a:t>
            </a:r>
            <a:br>
              <a:rPr lang="en-GB" dirty="0"/>
            </a:br>
            <a:endParaRPr lang="en-GB" dirty="0"/>
          </a:p>
        </p:txBody>
      </p:sp>
      <p:sp>
        <p:nvSpPr>
          <p:cNvPr id="4" name="Oval 3">
            <a:extLst>
              <a:ext uri="{FF2B5EF4-FFF2-40B4-BE49-F238E27FC236}">
                <a16:creationId xmlns:a16="http://schemas.microsoft.com/office/drawing/2014/main" id="{A236A65B-3FCC-CB2D-100C-FD1A78D811B8}"/>
              </a:ext>
            </a:extLst>
          </p:cNvPr>
          <p:cNvSpPr/>
          <p:nvPr/>
        </p:nvSpPr>
        <p:spPr>
          <a:xfrm>
            <a:off x="5061331" y="1555583"/>
            <a:ext cx="2069337" cy="106863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Sender</a:t>
            </a:r>
          </a:p>
        </p:txBody>
      </p:sp>
      <p:sp>
        <p:nvSpPr>
          <p:cNvPr id="9" name="TextBox 8">
            <a:extLst>
              <a:ext uri="{FF2B5EF4-FFF2-40B4-BE49-F238E27FC236}">
                <a16:creationId xmlns:a16="http://schemas.microsoft.com/office/drawing/2014/main" id="{3C5A0E93-C411-DF65-DF02-7FF11C2B05C2}"/>
              </a:ext>
            </a:extLst>
          </p:cNvPr>
          <p:cNvSpPr txBox="1"/>
          <p:nvPr/>
        </p:nvSpPr>
        <p:spPr>
          <a:xfrm>
            <a:off x="8868351" y="4240662"/>
            <a:ext cx="2671591"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t>Food hygiene instructions</a:t>
            </a:r>
          </a:p>
        </p:txBody>
      </p:sp>
      <p:sp>
        <p:nvSpPr>
          <p:cNvPr id="10" name="Oval 9">
            <a:extLst>
              <a:ext uri="{FF2B5EF4-FFF2-40B4-BE49-F238E27FC236}">
                <a16:creationId xmlns:a16="http://schemas.microsoft.com/office/drawing/2014/main" id="{91A9095C-1937-EB34-5ACB-8182FE12531B}"/>
              </a:ext>
            </a:extLst>
          </p:cNvPr>
          <p:cNvSpPr/>
          <p:nvPr/>
        </p:nvSpPr>
        <p:spPr>
          <a:xfrm>
            <a:off x="9169479" y="3172026"/>
            <a:ext cx="2069337" cy="106863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Message</a:t>
            </a:r>
            <a:endParaRPr lang="en-US" dirty="0">
              <a:solidFill>
                <a:schemeClr val="tx1"/>
              </a:solidFill>
            </a:endParaRPr>
          </a:p>
        </p:txBody>
      </p:sp>
      <p:sp>
        <p:nvSpPr>
          <p:cNvPr id="13" name="Oval 12">
            <a:extLst>
              <a:ext uri="{FF2B5EF4-FFF2-40B4-BE49-F238E27FC236}">
                <a16:creationId xmlns:a16="http://schemas.microsoft.com/office/drawing/2014/main" id="{8AD6900B-B5AC-AB25-712D-C5FA8B39F3C5}"/>
              </a:ext>
            </a:extLst>
          </p:cNvPr>
          <p:cNvSpPr/>
          <p:nvPr/>
        </p:nvSpPr>
        <p:spPr>
          <a:xfrm>
            <a:off x="5178297" y="5620887"/>
            <a:ext cx="2069337" cy="106863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Chanel</a:t>
            </a:r>
            <a:endParaRPr lang="en-US" dirty="0">
              <a:solidFill>
                <a:schemeClr val="tx1"/>
              </a:solidFill>
            </a:endParaRPr>
          </a:p>
        </p:txBody>
      </p:sp>
      <p:sp>
        <p:nvSpPr>
          <p:cNvPr id="14" name="Oval 13">
            <a:extLst>
              <a:ext uri="{FF2B5EF4-FFF2-40B4-BE49-F238E27FC236}">
                <a16:creationId xmlns:a16="http://schemas.microsoft.com/office/drawing/2014/main" id="{10B4ED2F-D439-03BA-052E-231E5CE1E8A5}"/>
              </a:ext>
            </a:extLst>
          </p:cNvPr>
          <p:cNvSpPr/>
          <p:nvPr/>
        </p:nvSpPr>
        <p:spPr>
          <a:xfrm>
            <a:off x="953184" y="3172026"/>
            <a:ext cx="2069337" cy="106863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rPr>
              <a:t>Receiver</a:t>
            </a:r>
            <a:endParaRPr lang="en-US" dirty="0">
              <a:solidFill>
                <a:schemeClr val="tx1"/>
              </a:solidFill>
            </a:endParaRPr>
          </a:p>
        </p:txBody>
      </p:sp>
      <p:sp>
        <p:nvSpPr>
          <p:cNvPr id="16" name="TextBox 15">
            <a:extLst>
              <a:ext uri="{FF2B5EF4-FFF2-40B4-BE49-F238E27FC236}">
                <a16:creationId xmlns:a16="http://schemas.microsoft.com/office/drawing/2014/main" id="{73134A7E-44FF-C18B-CEAC-91DA26647D9F}"/>
              </a:ext>
            </a:extLst>
          </p:cNvPr>
          <p:cNvSpPr txBox="1"/>
          <p:nvPr/>
        </p:nvSpPr>
        <p:spPr>
          <a:xfrm>
            <a:off x="5061330" y="2624219"/>
            <a:ext cx="2069337"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t>Gary</a:t>
            </a:r>
          </a:p>
        </p:txBody>
      </p:sp>
      <p:sp>
        <p:nvSpPr>
          <p:cNvPr id="17" name="TextBox 16">
            <a:extLst>
              <a:ext uri="{FF2B5EF4-FFF2-40B4-BE49-F238E27FC236}">
                <a16:creationId xmlns:a16="http://schemas.microsoft.com/office/drawing/2014/main" id="{49D97DD9-E3AC-2105-66E6-29EF663BF838}"/>
              </a:ext>
            </a:extLst>
          </p:cNvPr>
          <p:cNvSpPr txBox="1"/>
          <p:nvPr/>
        </p:nvSpPr>
        <p:spPr>
          <a:xfrm>
            <a:off x="5038752" y="5256939"/>
            <a:ext cx="229702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t>Verbal communication</a:t>
            </a:r>
          </a:p>
        </p:txBody>
      </p:sp>
      <p:sp>
        <p:nvSpPr>
          <p:cNvPr id="18" name="TextBox 17">
            <a:extLst>
              <a:ext uri="{FF2B5EF4-FFF2-40B4-BE49-F238E27FC236}">
                <a16:creationId xmlns:a16="http://schemas.microsoft.com/office/drawing/2014/main" id="{CAA42C07-5E76-670D-DC19-BC9C4F415AF3}"/>
              </a:ext>
            </a:extLst>
          </p:cNvPr>
          <p:cNvSpPr txBox="1"/>
          <p:nvPr/>
        </p:nvSpPr>
        <p:spPr>
          <a:xfrm>
            <a:off x="953184" y="4240662"/>
            <a:ext cx="2069337"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t>Employees</a:t>
            </a:r>
          </a:p>
        </p:txBody>
      </p:sp>
      <p:sp>
        <p:nvSpPr>
          <p:cNvPr id="23" name="Rectangle 3">
            <a:extLst>
              <a:ext uri="{FF2B5EF4-FFF2-40B4-BE49-F238E27FC236}">
                <a16:creationId xmlns:a16="http://schemas.microsoft.com/office/drawing/2014/main" id="{BC294A66-1DBF-58A8-820D-599D58BF4004}"/>
              </a:ext>
            </a:extLst>
          </p:cNvPr>
          <p:cNvSpPr>
            <a:spLocks noChangeArrowheads="1"/>
          </p:cNvSpPr>
          <p:nvPr/>
        </p:nvSpPr>
        <p:spPr bwMode="auto">
          <a:xfrm>
            <a:off x="3840183" y="3640497"/>
            <a:ext cx="4511634" cy="1200329"/>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ysClr val="windowText" lastClr="000000"/>
                </a:solidFill>
                <a:effectLst/>
                <a:latin typeface="Calibri" panose="020F0502020204030204" pitchFamily="34" charset="0"/>
                <a:cs typeface="Calibri" panose="020F0502020204030204" pitchFamily="34" charset="0"/>
              </a:rPr>
              <a:t>According to </a:t>
            </a:r>
            <a:r>
              <a:rPr kumimoji="0" lang="en-US" altLang="en-US" sz="1800" i="0" u="none" strike="noStrike" cap="none" normalizeH="0" baseline="0" dirty="0">
                <a:ln>
                  <a:noFill/>
                </a:ln>
                <a:solidFill>
                  <a:sysClr val="windowText" lastClr="000000"/>
                </a:solidFill>
                <a:effectLst/>
                <a:latin typeface="Calibri" panose="020F0502020204030204" pitchFamily="34" charset="0"/>
                <a:cs typeface="Calibri" panose="020F0502020204030204" pitchFamily="34" charset="0"/>
              </a:rPr>
              <a:t>Shannon and Weaver (1949), </a:t>
            </a:r>
            <a:r>
              <a:rPr kumimoji="0" lang="en-US" altLang="en-US" sz="1800" b="0" i="0" u="none" strike="noStrike" cap="none" normalizeH="0" baseline="0" dirty="0">
                <a:ln>
                  <a:noFill/>
                </a:ln>
                <a:solidFill>
                  <a:sysClr val="windowText" lastClr="000000"/>
                </a:solidFill>
                <a:effectLst/>
                <a:latin typeface="Calibri" panose="020F0502020204030204" pitchFamily="34" charset="0"/>
                <a:cs typeface="Calibri" panose="020F0502020204030204" pitchFamily="34" charset="0"/>
              </a:rPr>
              <a:t>environmental noise affect the communication process, causing the receiver to misunderstand or miss the message.</a:t>
            </a:r>
          </a:p>
        </p:txBody>
      </p:sp>
      <p:sp>
        <p:nvSpPr>
          <p:cNvPr id="5" name="TextBox 4">
            <a:extLst>
              <a:ext uri="{FF2B5EF4-FFF2-40B4-BE49-F238E27FC236}">
                <a16:creationId xmlns:a16="http://schemas.microsoft.com/office/drawing/2014/main" id="{C7F0AC1C-97BB-0340-89F8-4860BB43D2CE}"/>
              </a:ext>
            </a:extLst>
          </p:cNvPr>
          <p:cNvSpPr txBox="1"/>
          <p:nvPr/>
        </p:nvSpPr>
        <p:spPr>
          <a:xfrm>
            <a:off x="0" y="6488668"/>
            <a:ext cx="2675467" cy="369332"/>
          </a:xfrm>
          <a:prstGeom prst="rect">
            <a:avLst/>
          </a:prstGeom>
          <a:solidFill>
            <a:schemeClr val="bg1">
              <a:lumMod val="85000"/>
            </a:schemeClr>
          </a:solidFill>
        </p:spPr>
        <p:txBody>
          <a:bodyPr wrap="square">
            <a:spAutoFit/>
          </a:bodyPr>
          <a:lstStyle/>
          <a:p>
            <a:pPr algn="ctr"/>
            <a:r>
              <a:rPr lang="en-GB" dirty="0"/>
              <a:t>Shannon &amp; Weaver (1949)</a:t>
            </a:r>
          </a:p>
        </p:txBody>
      </p:sp>
    </p:spTree>
    <p:extLst>
      <p:ext uri="{BB962C8B-B14F-4D97-AF65-F5344CB8AC3E}">
        <p14:creationId xmlns:p14="http://schemas.microsoft.com/office/powerpoint/2010/main" val="2447657388"/>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E96B3-95D4-C3F1-DAAF-95CF9F2B0E95}"/>
              </a:ext>
            </a:extLst>
          </p:cNvPr>
          <p:cNvSpPr>
            <a:spLocks noGrp="1"/>
          </p:cNvSpPr>
          <p:nvPr>
            <p:ph type="ctrTitle"/>
          </p:nvPr>
        </p:nvSpPr>
        <p:spPr>
          <a:xfrm>
            <a:off x="0" y="162116"/>
            <a:ext cx="12192000" cy="697682"/>
          </a:xfrm>
          <a:solidFill>
            <a:schemeClr val="bg1"/>
          </a:solidFill>
          <a:effectLst/>
        </p:spPr>
        <p:txBody>
          <a:bodyPr>
            <a:noAutofit/>
          </a:bodyPr>
          <a:lstStyle/>
          <a:p>
            <a:r>
              <a:rPr lang="en-GB" sz="4000" b="1" dirty="0">
                <a:cs typeface="Calibri" panose="020F0502020204030204" pitchFamily="34" charset="0"/>
              </a:rPr>
              <a:t>Language, Communication &amp; Body Language Barrier</a:t>
            </a:r>
          </a:p>
        </p:txBody>
      </p:sp>
      <p:graphicFrame>
        <p:nvGraphicFramePr>
          <p:cNvPr id="4" name="Table 3">
            <a:extLst>
              <a:ext uri="{FF2B5EF4-FFF2-40B4-BE49-F238E27FC236}">
                <a16:creationId xmlns:a16="http://schemas.microsoft.com/office/drawing/2014/main" id="{E02ABFF6-EE95-51D4-B75D-532CC2217293}"/>
              </a:ext>
            </a:extLst>
          </p:cNvPr>
          <p:cNvGraphicFramePr>
            <a:graphicFrameLocks noGrp="1"/>
          </p:cNvGraphicFramePr>
          <p:nvPr>
            <p:extLst>
              <p:ext uri="{D42A27DB-BD31-4B8C-83A1-F6EECF244321}">
                <p14:modId xmlns:p14="http://schemas.microsoft.com/office/powerpoint/2010/main" val="944853887"/>
              </p:ext>
            </p:extLst>
          </p:nvPr>
        </p:nvGraphicFramePr>
        <p:xfrm>
          <a:off x="5442588" y="1999753"/>
          <a:ext cx="6639243" cy="2595880"/>
        </p:xfrm>
        <a:graphic>
          <a:graphicData uri="http://schemas.openxmlformats.org/drawingml/2006/table">
            <a:tbl>
              <a:tblPr firstRow="1" bandRow="1">
                <a:tableStyleId>{93296810-A885-4BE3-A3E7-6D5BEEA58F35}</a:tableStyleId>
              </a:tblPr>
              <a:tblGrid>
                <a:gridCol w="6639243">
                  <a:extLst>
                    <a:ext uri="{9D8B030D-6E8A-4147-A177-3AD203B41FA5}">
                      <a16:colId xmlns:a16="http://schemas.microsoft.com/office/drawing/2014/main" val="1350881192"/>
                    </a:ext>
                  </a:extLst>
                </a:gridCol>
              </a:tblGrid>
              <a:tr h="370840">
                <a:tc>
                  <a:txBody>
                    <a:bodyPr/>
                    <a:lstStyle/>
                    <a:p>
                      <a:r>
                        <a:rPr lang="en-GB" b="0" dirty="0"/>
                        <a:t>Workforce from </a:t>
                      </a:r>
                      <a:r>
                        <a:rPr lang="en-GB" b="1" dirty="0"/>
                        <a:t>5 different</a:t>
                      </a:r>
                      <a:r>
                        <a:rPr lang="en-GB" b="0" dirty="0"/>
                        <a:t> </a:t>
                      </a:r>
                      <a:r>
                        <a:rPr lang="en-GB" b="1" dirty="0"/>
                        <a:t>cultural groups </a:t>
                      </a:r>
                      <a:r>
                        <a:rPr lang="en-GB" b="0" dirty="0"/>
                        <a:t>→ language differences</a:t>
                      </a:r>
                      <a:endParaRPr lang="en-GB"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90844232"/>
                  </a:ext>
                </a:extLst>
              </a:tr>
              <a:tr h="370840">
                <a:tc>
                  <a:txBody>
                    <a:bodyPr/>
                    <a:lstStyle/>
                    <a:p>
                      <a:r>
                        <a:rPr lang="en-GB" dirty="0"/>
                        <a:t>Employees use </a:t>
                      </a:r>
                      <a:r>
                        <a:rPr lang="en-GB" b="1" dirty="0"/>
                        <a:t>limited English</a:t>
                      </a:r>
                      <a:r>
                        <a:rPr lang="en-GB" dirty="0"/>
                        <a:t> → misunderstanding instructions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477658"/>
                  </a:ext>
                </a:extLst>
              </a:tr>
              <a:tr h="370840">
                <a:tc>
                  <a:txBody>
                    <a:bodyPr/>
                    <a:lstStyle/>
                    <a:p>
                      <a:r>
                        <a:rPr lang="en-GB" dirty="0"/>
                        <a:t>No formal training → reliance on </a:t>
                      </a:r>
                      <a:r>
                        <a:rPr lang="en-GB" b="1" dirty="0"/>
                        <a:t>informal, rushed communication</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84225587"/>
                  </a:ext>
                </a:extLst>
              </a:tr>
              <a:tr h="370840">
                <a:tc>
                  <a:txBody>
                    <a:bodyPr/>
                    <a:lstStyle/>
                    <a:p>
                      <a:r>
                        <a:rPr lang="en-GB" dirty="0"/>
                        <a:t>Noisy environment (machines) → </a:t>
                      </a:r>
                      <a:r>
                        <a:rPr lang="en-GB" b="1" dirty="0"/>
                        <a:t>physical communication barriers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62884652"/>
                  </a:ext>
                </a:extLst>
              </a:tr>
              <a:tr h="370840">
                <a:tc>
                  <a:txBody>
                    <a:bodyPr/>
                    <a:lstStyle/>
                    <a:p>
                      <a:r>
                        <a:rPr lang="en-GB" dirty="0"/>
                        <a:t>Over-reliance on </a:t>
                      </a:r>
                      <a:r>
                        <a:rPr lang="en-GB" b="1" dirty="0"/>
                        <a:t>written signs</a:t>
                      </a:r>
                      <a:r>
                        <a:rPr lang="en-GB" dirty="0"/>
                        <a:t> → not effective for all workers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67217180"/>
                  </a:ext>
                </a:extLst>
              </a:tr>
              <a:tr h="370840">
                <a:tc>
                  <a:txBody>
                    <a:bodyPr/>
                    <a:lstStyle/>
                    <a:p>
                      <a:r>
                        <a:rPr lang="en-GB" dirty="0"/>
                        <a:t>Gary’s </a:t>
                      </a:r>
                      <a:r>
                        <a:rPr lang="en-GB" b="1" dirty="0"/>
                        <a:t>aggressive tone and reactions</a:t>
                      </a:r>
                      <a:r>
                        <a:rPr lang="en-GB" dirty="0"/>
                        <a:t> (e.g., shouting “Idiots!”)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22145849"/>
                  </a:ext>
                </a:extLst>
              </a:tr>
              <a:tr h="370840">
                <a:tc>
                  <a:txBody>
                    <a:bodyPr/>
                    <a:lstStyle/>
                    <a:p>
                      <a:r>
                        <a:rPr lang="en-GB" dirty="0"/>
                        <a:t>Negative </a:t>
                      </a:r>
                      <a:r>
                        <a:rPr lang="en-GB" b="1" dirty="0"/>
                        <a:t>body language</a:t>
                      </a:r>
                      <a:r>
                        <a:rPr lang="en-GB" dirty="0"/>
                        <a:t> (frustration, stress) reduces understanding</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96958265"/>
                  </a:ext>
                </a:extLst>
              </a:tr>
            </a:tbl>
          </a:graphicData>
        </a:graphic>
      </p:graphicFrame>
      <p:sp>
        <p:nvSpPr>
          <p:cNvPr id="5" name="Rectangle 4">
            <a:extLst>
              <a:ext uri="{FF2B5EF4-FFF2-40B4-BE49-F238E27FC236}">
                <a16:creationId xmlns:a16="http://schemas.microsoft.com/office/drawing/2014/main" id="{88D0B514-508B-B131-A1CA-B0368C34EB79}"/>
              </a:ext>
            </a:extLst>
          </p:cNvPr>
          <p:cNvSpPr/>
          <p:nvPr/>
        </p:nvSpPr>
        <p:spPr>
          <a:xfrm>
            <a:off x="204167" y="4851391"/>
            <a:ext cx="6097481" cy="1495652"/>
          </a:xfrm>
          <a:prstGeom prst="rect">
            <a:avLst/>
          </a:prstGeom>
          <a:solidFill>
            <a:schemeClr val="bg1"/>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GB" b="1" dirty="0"/>
              <a:t>Theory:</a:t>
            </a:r>
          </a:p>
          <a:p>
            <a:r>
              <a:rPr lang="en-GB" dirty="0"/>
              <a:t>Shannon &amp; Weaver Communication Model → noise disrupts message transmission (Shannon &amp; Weaver, 1949)</a:t>
            </a:r>
          </a:p>
          <a:p>
            <a:r>
              <a:rPr lang="en-GB" dirty="0"/>
              <a:t>Non-verbal communication Theory → body language and tone affect understanding (Guerrero and Floyd, 2006).</a:t>
            </a:r>
          </a:p>
        </p:txBody>
      </p:sp>
      <p:pic>
        <p:nvPicPr>
          <p:cNvPr id="7" name="Picture 6" descr="A group of people walking&#10;&#10;AI-generated content may be incorrect.">
            <a:extLst>
              <a:ext uri="{FF2B5EF4-FFF2-40B4-BE49-F238E27FC236}">
                <a16:creationId xmlns:a16="http://schemas.microsoft.com/office/drawing/2014/main" id="{D13B335C-6F3C-07AB-270D-2408D3E0D60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107" y="1395578"/>
            <a:ext cx="3635566" cy="320005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5E7F847E-21BB-A185-7913-0FE4174D9549}"/>
              </a:ext>
            </a:extLst>
          </p:cNvPr>
          <p:cNvSpPr/>
          <p:nvPr/>
        </p:nvSpPr>
        <p:spPr>
          <a:xfrm>
            <a:off x="9400478" y="6288344"/>
            <a:ext cx="2791521" cy="569656"/>
          </a:xfrm>
          <a:prstGeom prst="rect">
            <a:avLst/>
          </a:prstGeom>
          <a:solidFill>
            <a:schemeClr val="bg1">
              <a:lumMod val="85000"/>
            </a:schemeClr>
          </a:solidFill>
        </p:spPr>
        <p:style>
          <a:lnRef idx="1">
            <a:schemeClr val="dk1"/>
          </a:lnRef>
          <a:fillRef idx="2">
            <a:schemeClr val="dk1"/>
          </a:fillRef>
          <a:effectRef idx="1">
            <a:schemeClr val="dk1"/>
          </a:effectRef>
          <a:fontRef idx="minor">
            <a:schemeClr val="dk1"/>
          </a:fontRef>
        </p:style>
        <p:txBody>
          <a:bodyPr rtlCol="0" anchor="ctr"/>
          <a:lstStyle/>
          <a:p>
            <a:pPr algn="ctr"/>
            <a:r>
              <a:rPr lang="en-GB" dirty="0"/>
              <a:t>Shannon &amp; Weaver (1949)</a:t>
            </a:r>
          </a:p>
          <a:p>
            <a:pPr algn="ctr"/>
            <a:r>
              <a:rPr lang="en-GB" dirty="0"/>
              <a:t>Guerrero and Floyd (2006).</a:t>
            </a:r>
          </a:p>
        </p:txBody>
      </p:sp>
    </p:spTree>
    <p:extLst>
      <p:ext uri="{BB962C8B-B14F-4D97-AF65-F5344CB8AC3E}">
        <p14:creationId xmlns:p14="http://schemas.microsoft.com/office/powerpoint/2010/main" val="276448054"/>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88B3E-53AF-EE8D-1F88-DB323C464E6F}"/>
              </a:ext>
            </a:extLst>
          </p:cNvPr>
          <p:cNvSpPr>
            <a:spLocks noGrp="1"/>
          </p:cNvSpPr>
          <p:nvPr>
            <p:ph type="title"/>
          </p:nvPr>
        </p:nvSpPr>
        <p:spPr>
          <a:xfrm>
            <a:off x="0" y="146255"/>
            <a:ext cx="12192000" cy="643968"/>
          </a:xfrm>
          <a:solidFill>
            <a:schemeClr val="bg1"/>
          </a:solidFill>
        </p:spPr>
        <p:txBody>
          <a:bodyPr>
            <a:normAutofit/>
          </a:bodyPr>
          <a:lstStyle/>
          <a:p>
            <a:pPr algn="ctr"/>
            <a:r>
              <a:rPr lang="en-GB" sz="3200" dirty="0">
                <a:latin typeface="Arial" panose="020B0604020202020204" pitchFamily="34" charset="0"/>
                <a:cs typeface="Arial" panose="020B0604020202020204" pitchFamily="34" charset="0"/>
              </a:rPr>
              <a:t>Solutions to Improve Communication</a:t>
            </a:r>
          </a:p>
        </p:txBody>
      </p:sp>
      <p:sp>
        <p:nvSpPr>
          <p:cNvPr id="3" name="Content Placeholder 2">
            <a:extLst>
              <a:ext uri="{FF2B5EF4-FFF2-40B4-BE49-F238E27FC236}">
                <a16:creationId xmlns:a16="http://schemas.microsoft.com/office/drawing/2014/main" id="{5FE44019-0F2F-4CFC-4724-2E53CC703299}"/>
              </a:ext>
            </a:extLst>
          </p:cNvPr>
          <p:cNvSpPr>
            <a:spLocks noGrp="1"/>
          </p:cNvSpPr>
          <p:nvPr>
            <p:ph idx="1"/>
          </p:nvPr>
        </p:nvSpPr>
        <p:spPr>
          <a:xfrm>
            <a:off x="4866968" y="1906050"/>
            <a:ext cx="2222090" cy="675968"/>
          </a:xfrm>
        </p:spPr>
        <p:txBody>
          <a:bodyPr/>
          <a:lstStyle/>
          <a:p>
            <a:endParaRPr lang="en-GB" dirty="0"/>
          </a:p>
        </p:txBody>
      </p:sp>
      <p:sp>
        <p:nvSpPr>
          <p:cNvPr id="4" name="Rectangle: Rounded Corners 3">
            <a:extLst>
              <a:ext uri="{FF2B5EF4-FFF2-40B4-BE49-F238E27FC236}">
                <a16:creationId xmlns:a16="http://schemas.microsoft.com/office/drawing/2014/main" id="{67D77F6A-71DE-40F7-E8A8-7E834A5B1E2B}"/>
              </a:ext>
            </a:extLst>
          </p:cNvPr>
          <p:cNvSpPr/>
          <p:nvPr/>
        </p:nvSpPr>
        <p:spPr>
          <a:xfrm>
            <a:off x="812703" y="1726738"/>
            <a:ext cx="2615381" cy="1325563"/>
          </a:xfrm>
          <a:prstGeom prst="roundRect">
            <a:avLst/>
          </a:prstGeom>
          <a:solidFill>
            <a:schemeClr val="accent6">
              <a:lumMod val="40000"/>
              <a:lumOff val="60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1. Provide multilingual training and translated instructions</a:t>
            </a:r>
          </a:p>
        </p:txBody>
      </p:sp>
      <p:sp>
        <p:nvSpPr>
          <p:cNvPr id="5" name="Rectangle: Rounded Corners 4">
            <a:extLst>
              <a:ext uri="{FF2B5EF4-FFF2-40B4-BE49-F238E27FC236}">
                <a16:creationId xmlns:a16="http://schemas.microsoft.com/office/drawing/2014/main" id="{190AF1B2-63E8-B2F3-C013-6928096910DB}"/>
              </a:ext>
            </a:extLst>
          </p:cNvPr>
          <p:cNvSpPr/>
          <p:nvPr/>
        </p:nvSpPr>
        <p:spPr>
          <a:xfrm>
            <a:off x="4562168" y="1710682"/>
            <a:ext cx="3067664" cy="1325563"/>
          </a:xfrm>
          <a:prstGeom prst="roundRect">
            <a:avLst/>
          </a:prstGeom>
          <a:solidFill>
            <a:schemeClr val="accent6">
              <a:lumMod val="60000"/>
              <a:lumOff val="40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2. Use visual communication (pictures, diagrams, demonstrations)</a:t>
            </a:r>
          </a:p>
        </p:txBody>
      </p:sp>
      <p:sp>
        <p:nvSpPr>
          <p:cNvPr id="6" name="Rectangle: Rounded Corners 5">
            <a:extLst>
              <a:ext uri="{FF2B5EF4-FFF2-40B4-BE49-F238E27FC236}">
                <a16:creationId xmlns:a16="http://schemas.microsoft.com/office/drawing/2014/main" id="{4864C640-5E81-5A2B-B74B-EFEEA295A662}"/>
              </a:ext>
            </a:extLst>
          </p:cNvPr>
          <p:cNvSpPr/>
          <p:nvPr/>
        </p:nvSpPr>
        <p:spPr>
          <a:xfrm>
            <a:off x="8499957" y="1691725"/>
            <a:ext cx="3067664" cy="1325563"/>
          </a:xfrm>
          <a:prstGeom prst="roundRect">
            <a:avLst/>
          </a:prstGeom>
          <a:solidFill>
            <a:schemeClr val="accent6">
              <a:lumMod val="75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3. Reduce reliance on text-only signage</a:t>
            </a:r>
          </a:p>
        </p:txBody>
      </p:sp>
      <p:sp>
        <p:nvSpPr>
          <p:cNvPr id="7" name="Rectangle: Rounded Corners 6">
            <a:extLst>
              <a:ext uri="{FF2B5EF4-FFF2-40B4-BE49-F238E27FC236}">
                <a16:creationId xmlns:a16="http://schemas.microsoft.com/office/drawing/2014/main" id="{750A8815-5F84-1D3E-DD3C-7CE27F0E6016}"/>
              </a:ext>
            </a:extLst>
          </p:cNvPr>
          <p:cNvSpPr/>
          <p:nvPr/>
        </p:nvSpPr>
        <p:spPr>
          <a:xfrm>
            <a:off x="216311" y="3569110"/>
            <a:ext cx="2615380" cy="2202425"/>
          </a:xfrm>
          <a:prstGeom prst="roundRect">
            <a:avLst/>
          </a:prstGeom>
          <a:solidFill>
            <a:schemeClr val="accent6">
              <a:lumMod val="40000"/>
              <a:lumOff val="60000"/>
            </a:schemeClr>
          </a:solidFill>
        </p:spPr>
        <p:style>
          <a:lnRef idx="3">
            <a:schemeClr val="lt1"/>
          </a:lnRef>
          <a:fillRef idx="1">
            <a:schemeClr val="accent3"/>
          </a:fillRef>
          <a:effectRef idx="1">
            <a:schemeClr val="accent3"/>
          </a:effectRef>
          <a:fontRef idx="minor">
            <a:schemeClr val="lt1"/>
          </a:fontRef>
        </p:style>
        <p:txBody>
          <a:bodyPr rtlCol="0" anchor="ctr"/>
          <a:lstStyle/>
          <a:p>
            <a:pPr algn="ctr"/>
            <a:r>
              <a:rPr lang="en-GB" b="1" dirty="0">
                <a:solidFill>
                  <a:sysClr val="windowText" lastClr="000000"/>
                </a:solidFill>
                <a:latin typeface="Arial" panose="020B0604020202020204" pitchFamily="34" charset="0"/>
                <a:cs typeface="Arial" panose="020B0604020202020204" pitchFamily="34" charset="0"/>
              </a:rPr>
              <a:t>4. Implement clear and structured communication channels</a:t>
            </a:r>
          </a:p>
        </p:txBody>
      </p:sp>
      <p:sp>
        <p:nvSpPr>
          <p:cNvPr id="8" name="Rectangle: Rounded Corners 7">
            <a:extLst>
              <a:ext uri="{FF2B5EF4-FFF2-40B4-BE49-F238E27FC236}">
                <a16:creationId xmlns:a16="http://schemas.microsoft.com/office/drawing/2014/main" id="{83724275-BF82-9F26-EE9B-7CBDB85501E4}"/>
              </a:ext>
            </a:extLst>
          </p:cNvPr>
          <p:cNvSpPr/>
          <p:nvPr/>
        </p:nvSpPr>
        <p:spPr>
          <a:xfrm>
            <a:off x="3303640" y="3531572"/>
            <a:ext cx="2615380" cy="2202425"/>
          </a:xfrm>
          <a:prstGeom prst="roundRect">
            <a:avLst/>
          </a:prstGeom>
          <a:solidFill>
            <a:schemeClr val="accent6">
              <a:lumMod val="60000"/>
              <a:lumOff val="40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5. Train managers in cross-cultural communication skills</a:t>
            </a:r>
          </a:p>
        </p:txBody>
      </p:sp>
      <p:sp>
        <p:nvSpPr>
          <p:cNvPr id="9" name="Rectangle: Rounded Corners 8">
            <a:extLst>
              <a:ext uri="{FF2B5EF4-FFF2-40B4-BE49-F238E27FC236}">
                <a16:creationId xmlns:a16="http://schemas.microsoft.com/office/drawing/2014/main" id="{A753F9FA-7CD6-61EF-70B7-664D930EE1BC}"/>
              </a:ext>
            </a:extLst>
          </p:cNvPr>
          <p:cNvSpPr/>
          <p:nvPr/>
        </p:nvSpPr>
        <p:spPr>
          <a:xfrm>
            <a:off x="6489290" y="3569110"/>
            <a:ext cx="2458065" cy="2202425"/>
          </a:xfrm>
          <a:prstGeom prst="roundRect">
            <a:avLst/>
          </a:prstGeom>
          <a:solidFill>
            <a:schemeClr val="accent6">
              <a:lumMod val="75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6. Encourage positive body language and respectful tone</a:t>
            </a:r>
          </a:p>
        </p:txBody>
      </p:sp>
      <p:sp>
        <p:nvSpPr>
          <p:cNvPr id="10" name="Rectangle: Rounded Corners 9">
            <a:extLst>
              <a:ext uri="{FF2B5EF4-FFF2-40B4-BE49-F238E27FC236}">
                <a16:creationId xmlns:a16="http://schemas.microsoft.com/office/drawing/2014/main" id="{668A7110-D7C5-D754-C108-D2144D0028EE}"/>
              </a:ext>
            </a:extLst>
          </p:cNvPr>
          <p:cNvSpPr/>
          <p:nvPr/>
        </p:nvSpPr>
        <p:spPr>
          <a:xfrm>
            <a:off x="9517625" y="3569110"/>
            <a:ext cx="2458065" cy="2202424"/>
          </a:xfrm>
          <a:prstGeom prst="roundRect">
            <a:avLst/>
          </a:prstGeom>
          <a:solidFill>
            <a:schemeClr val="accent6">
              <a:lumMod val="50000"/>
            </a:schemeClr>
          </a:solidFill>
        </p:spPr>
        <p:style>
          <a:lnRef idx="1">
            <a:schemeClr val="accent2"/>
          </a:lnRef>
          <a:fillRef idx="3">
            <a:schemeClr val="accent2"/>
          </a:fillRef>
          <a:effectRef idx="2">
            <a:schemeClr val="accent2"/>
          </a:effectRef>
          <a:fontRef idx="minor">
            <a:schemeClr val="lt1"/>
          </a:fontRef>
        </p:style>
        <p:txBody>
          <a:bodyPr rtlCol="0" anchor="ctr"/>
          <a:lstStyle/>
          <a:p>
            <a:pPr algn="ctr"/>
            <a:r>
              <a:rPr lang="en-GB" b="1" dirty="0">
                <a:solidFill>
                  <a:sysClr val="windowText" lastClr="000000"/>
                </a:solidFill>
                <a:latin typeface="Arial" panose="020B0604020202020204" pitchFamily="34" charset="0"/>
                <a:cs typeface="Arial" panose="020B0604020202020204" pitchFamily="34" charset="0"/>
              </a:rPr>
              <a:t>7. Introduce team briefings and feedback systems</a:t>
            </a:r>
          </a:p>
        </p:txBody>
      </p:sp>
    </p:spTree>
    <p:extLst>
      <p:ext uri="{BB962C8B-B14F-4D97-AF65-F5344CB8AC3E}">
        <p14:creationId xmlns:p14="http://schemas.microsoft.com/office/powerpoint/2010/main" val="3603469235"/>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3A60B2E5-CC57-0BBA-BF9C-59617FD1CA02}"/>
              </a:ext>
            </a:extLst>
          </p:cNvPr>
          <p:cNvGraphicFramePr/>
          <p:nvPr>
            <p:extLst>
              <p:ext uri="{D42A27DB-BD31-4B8C-83A1-F6EECF244321}">
                <p14:modId xmlns:p14="http://schemas.microsoft.com/office/powerpoint/2010/main" val="1542790699"/>
              </p:ext>
            </p:extLst>
          </p:nvPr>
        </p:nvGraphicFramePr>
        <p:xfrm>
          <a:off x="1524000" y="1621498"/>
          <a:ext cx="9144000" cy="4882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1BA07668-EE44-C974-EB63-665C8E92E5E2}"/>
              </a:ext>
            </a:extLst>
          </p:cNvPr>
          <p:cNvSpPr txBox="1"/>
          <p:nvPr/>
        </p:nvSpPr>
        <p:spPr>
          <a:xfrm>
            <a:off x="0" y="223532"/>
            <a:ext cx="12192000" cy="707886"/>
          </a:xfrm>
          <a:prstGeom prst="rect">
            <a:avLst/>
          </a:prstGeom>
          <a:solidFill>
            <a:schemeClr val="bg1"/>
          </a:solid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ctr"/>
            <a:r>
              <a:rPr lang="en-GB" sz="4000" b="1" dirty="0">
                <a:latin typeface="+mj-lt"/>
              </a:rPr>
              <a:t>Emotional Barrier </a:t>
            </a:r>
            <a:endParaRPr lang="en-GB" sz="4000" dirty="0">
              <a:latin typeface="+mj-lt"/>
            </a:endParaRPr>
          </a:p>
        </p:txBody>
      </p:sp>
    </p:spTree>
    <p:extLst>
      <p:ext uri="{BB962C8B-B14F-4D97-AF65-F5344CB8AC3E}">
        <p14:creationId xmlns:p14="http://schemas.microsoft.com/office/powerpoint/2010/main" val="2165956294"/>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8A129-F366-665D-016E-B932255C403B}"/>
              </a:ext>
            </a:extLst>
          </p:cNvPr>
          <p:cNvSpPr>
            <a:spLocks noGrp="1"/>
          </p:cNvSpPr>
          <p:nvPr>
            <p:ph type="ctrTitle"/>
          </p:nvPr>
        </p:nvSpPr>
        <p:spPr>
          <a:xfrm>
            <a:off x="0" y="203659"/>
            <a:ext cx="12192000" cy="532631"/>
          </a:xfrm>
          <a:solidFill>
            <a:schemeClr val="bg1"/>
          </a:solidFill>
        </p:spPr>
        <p:txBody>
          <a:bodyPr>
            <a:normAutofit/>
          </a:bodyPr>
          <a:lstStyle/>
          <a:p>
            <a:r>
              <a:rPr lang="en-GB" sz="2800" b="1" dirty="0"/>
              <a:t>SCHRAMM’S MODEL AND SOLUTIONS</a:t>
            </a:r>
            <a:r>
              <a:rPr lang="en-GB" sz="2000" b="1" dirty="0"/>
              <a:t>.</a:t>
            </a:r>
          </a:p>
        </p:txBody>
      </p:sp>
      <p:sp>
        <p:nvSpPr>
          <p:cNvPr id="3" name="Subtitle 2">
            <a:extLst>
              <a:ext uri="{FF2B5EF4-FFF2-40B4-BE49-F238E27FC236}">
                <a16:creationId xmlns:a16="http://schemas.microsoft.com/office/drawing/2014/main" id="{ADF6EB34-948B-621F-1465-D355DFC7E699}"/>
              </a:ext>
            </a:extLst>
          </p:cNvPr>
          <p:cNvSpPr>
            <a:spLocks noGrp="1"/>
          </p:cNvSpPr>
          <p:nvPr>
            <p:ph type="subTitle" idx="1"/>
          </p:nvPr>
        </p:nvSpPr>
        <p:spPr>
          <a:xfrm>
            <a:off x="0" y="1618733"/>
            <a:ext cx="3804356" cy="2998424"/>
          </a:xfrm>
          <a:solidFill>
            <a:schemeClr val="bg1"/>
          </a:solidFill>
        </p:spPr>
        <p:txBody>
          <a:bodyPr>
            <a:noAutofit/>
          </a:bodyPr>
          <a:lstStyle/>
          <a:p>
            <a:pPr algn="l"/>
            <a:r>
              <a:rPr lang="en-GB" sz="2000" b="1" dirty="0">
                <a:solidFill>
                  <a:sysClr val="windowText" lastClr="000000"/>
                </a:solidFill>
              </a:rPr>
              <a:t>Schramm s Communication Model</a:t>
            </a:r>
          </a:p>
          <a:p>
            <a:pPr marL="285750" indent="-285750" algn="l">
              <a:buFont typeface="Arial" panose="020B0604020202020204" pitchFamily="34" charset="0"/>
              <a:buChar char="•"/>
            </a:pPr>
            <a:r>
              <a:rPr lang="en-GB" sz="2000" dirty="0">
                <a:solidFill>
                  <a:sysClr val="windowText" lastClr="000000"/>
                </a:solidFill>
              </a:rPr>
              <a:t>Communication is successful when the sender and receiver understand the same message.</a:t>
            </a:r>
          </a:p>
          <a:p>
            <a:pPr marL="285750" indent="-285750" algn="l">
              <a:buFont typeface="Arial" panose="020B0604020202020204" pitchFamily="34" charset="0"/>
              <a:buChar char="•"/>
            </a:pPr>
            <a:r>
              <a:rPr lang="en-GB" sz="2000" dirty="0">
                <a:solidFill>
                  <a:sysClr val="windowText" lastClr="000000"/>
                </a:solidFill>
              </a:rPr>
              <a:t>Emotions such as stress, fatigue or anxiety act as “noise”</a:t>
            </a:r>
          </a:p>
          <a:p>
            <a:pPr marL="285750" indent="-285750" algn="l">
              <a:buFont typeface="Arial" panose="020B0604020202020204" pitchFamily="34" charset="0"/>
              <a:buChar char="•"/>
            </a:pPr>
            <a:r>
              <a:rPr lang="en-GB" sz="2000" dirty="0">
                <a:solidFill>
                  <a:sysClr val="windowText" lastClr="000000"/>
                </a:solidFill>
              </a:rPr>
              <a:t>This noise can distort the message or lead to misunderstanding.</a:t>
            </a:r>
          </a:p>
        </p:txBody>
      </p:sp>
      <p:graphicFrame>
        <p:nvGraphicFramePr>
          <p:cNvPr id="4" name="Diagram 3">
            <a:extLst>
              <a:ext uri="{FF2B5EF4-FFF2-40B4-BE49-F238E27FC236}">
                <a16:creationId xmlns:a16="http://schemas.microsoft.com/office/drawing/2014/main" id="{7D6B140A-DB9A-CB50-0B9D-6BFE3E15333E}"/>
              </a:ext>
            </a:extLst>
          </p:cNvPr>
          <p:cNvGraphicFramePr/>
          <p:nvPr>
            <p:extLst>
              <p:ext uri="{D42A27DB-BD31-4B8C-83A1-F6EECF244321}">
                <p14:modId xmlns:p14="http://schemas.microsoft.com/office/powerpoint/2010/main" val="179633797"/>
              </p:ext>
            </p:extLst>
          </p:nvPr>
        </p:nvGraphicFramePr>
        <p:xfrm>
          <a:off x="3508577" y="1609287"/>
          <a:ext cx="5084192" cy="33997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Table 7">
            <a:extLst>
              <a:ext uri="{FF2B5EF4-FFF2-40B4-BE49-F238E27FC236}">
                <a16:creationId xmlns:a16="http://schemas.microsoft.com/office/drawing/2014/main" id="{3C7D0526-F7F7-DB86-FC87-3DB07EC9BA4F}"/>
              </a:ext>
            </a:extLst>
          </p:cNvPr>
          <p:cNvGraphicFramePr>
            <a:graphicFrameLocks noGrp="1"/>
          </p:cNvGraphicFramePr>
          <p:nvPr>
            <p:extLst>
              <p:ext uri="{D42A27DB-BD31-4B8C-83A1-F6EECF244321}">
                <p14:modId xmlns:p14="http://schemas.microsoft.com/office/powerpoint/2010/main" val="2948180705"/>
              </p:ext>
            </p:extLst>
          </p:nvPr>
        </p:nvGraphicFramePr>
        <p:xfrm>
          <a:off x="8683423" y="1618732"/>
          <a:ext cx="3274142" cy="4053840"/>
        </p:xfrm>
        <a:graphic>
          <a:graphicData uri="http://schemas.openxmlformats.org/drawingml/2006/table">
            <a:tbl>
              <a:tblPr firstRow="1" bandRow="1">
                <a:tableStyleId>{2D5ABB26-0587-4C30-8999-92F81FD0307C}</a:tableStyleId>
              </a:tblPr>
              <a:tblGrid>
                <a:gridCol w="3274142">
                  <a:extLst>
                    <a:ext uri="{9D8B030D-6E8A-4147-A177-3AD203B41FA5}">
                      <a16:colId xmlns:a16="http://schemas.microsoft.com/office/drawing/2014/main" val="3532102275"/>
                    </a:ext>
                  </a:extLst>
                </a:gridCol>
              </a:tblGrid>
              <a:tr h="2142396">
                <a:tc>
                  <a:txBody>
                    <a:bodyPr/>
                    <a:lstStyle/>
                    <a:p>
                      <a:pPr marL="285750" indent="-285750">
                        <a:buFont typeface="Arial" panose="020B0604020202020204" pitchFamily="34" charset="0"/>
                        <a:buChar char="•"/>
                      </a:pPr>
                      <a:r>
                        <a:rPr lang="en-GB" sz="2000" b="0" dirty="0">
                          <a:solidFill>
                            <a:schemeClr val="tx1"/>
                          </a:solidFill>
                        </a:rPr>
                        <a:t>Provide staff training on food hygiene and communication.</a:t>
                      </a:r>
                    </a:p>
                    <a:p>
                      <a:pPr marL="285750" indent="-285750">
                        <a:buFont typeface="Arial" panose="020B0604020202020204" pitchFamily="34" charset="0"/>
                        <a:buChar char="•"/>
                      </a:pPr>
                      <a:r>
                        <a:rPr lang="en-GB" sz="2000" b="0" dirty="0">
                          <a:solidFill>
                            <a:schemeClr val="tx1"/>
                          </a:solidFill>
                        </a:rPr>
                        <a:t>Encourage open and two-way communication</a:t>
                      </a:r>
                    </a:p>
                    <a:p>
                      <a:pPr marL="285750" indent="-285750">
                        <a:buFont typeface="Arial" panose="020B0604020202020204" pitchFamily="34" charset="0"/>
                        <a:buChar char="•"/>
                      </a:pPr>
                      <a:r>
                        <a:rPr lang="en-GB" sz="2000" b="0" dirty="0">
                          <a:solidFill>
                            <a:schemeClr val="tx1"/>
                          </a:solidFill>
                        </a:rPr>
                        <a:t>Offer emotional support and check employee wellbeing.</a:t>
                      </a:r>
                    </a:p>
                    <a:p>
                      <a:pPr marL="285750" indent="-285750">
                        <a:buFont typeface="Arial" panose="020B0604020202020204" pitchFamily="34" charset="0"/>
                        <a:buChar char="•"/>
                      </a:pPr>
                      <a:r>
                        <a:rPr lang="en-GB" sz="2000" b="0" dirty="0">
                          <a:solidFill>
                            <a:schemeClr val="tx1"/>
                          </a:solidFill>
                        </a:rPr>
                        <a:t>Ensure adequate rest and reasonable working hours.</a:t>
                      </a:r>
                    </a:p>
                    <a:p>
                      <a:pPr marL="285750" indent="-285750">
                        <a:buFont typeface="Arial" panose="020B0604020202020204" pitchFamily="34" charset="0"/>
                        <a:buChar char="•"/>
                      </a:pPr>
                      <a:r>
                        <a:rPr lang="en-GB" sz="2000" b="0" dirty="0">
                          <a:solidFill>
                            <a:schemeClr val="tx1"/>
                          </a:solidFill>
                        </a:rPr>
                        <a:t>Create a positive and supportive work environment.</a:t>
                      </a:r>
                    </a:p>
                  </a:txBody>
                  <a:tcPr>
                    <a:solidFill>
                      <a:schemeClr val="bg1"/>
                    </a:solidFill>
                  </a:tcPr>
                </a:tc>
                <a:extLst>
                  <a:ext uri="{0D108BD9-81ED-4DB2-BD59-A6C34878D82A}">
                    <a16:rowId xmlns:a16="http://schemas.microsoft.com/office/drawing/2014/main" val="3132961525"/>
                  </a:ext>
                </a:extLst>
              </a:tr>
            </a:tbl>
          </a:graphicData>
        </a:graphic>
      </p:graphicFrame>
      <p:graphicFrame>
        <p:nvGraphicFramePr>
          <p:cNvPr id="9" name="Table 8">
            <a:extLst>
              <a:ext uri="{FF2B5EF4-FFF2-40B4-BE49-F238E27FC236}">
                <a16:creationId xmlns:a16="http://schemas.microsoft.com/office/drawing/2014/main" id="{84F6BD67-7040-31A9-CAED-B7541B6A5FD1}"/>
              </a:ext>
            </a:extLst>
          </p:cNvPr>
          <p:cNvGraphicFramePr>
            <a:graphicFrameLocks noGrp="1"/>
          </p:cNvGraphicFramePr>
          <p:nvPr>
            <p:extLst>
              <p:ext uri="{D42A27DB-BD31-4B8C-83A1-F6EECF244321}">
                <p14:modId xmlns:p14="http://schemas.microsoft.com/office/powerpoint/2010/main" val="2447176239"/>
              </p:ext>
            </p:extLst>
          </p:nvPr>
        </p:nvGraphicFramePr>
        <p:xfrm>
          <a:off x="0" y="4864643"/>
          <a:ext cx="4244622" cy="579120"/>
        </p:xfrm>
        <a:graphic>
          <a:graphicData uri="http://schemas.openxmlformats.org/drawingml/2006/table">
            <a:tbl>
              <a:tblPr firstRow="1" bandRow="1">
                <a:tableStyleId>{21E4AEA4-8DFA-4A89-87EB-49C32662AFE0}</a:tableStyleId>
              </a:tblPr>
              <a:tblGrid>
                <a:gridCol w="4244622">
                  <a:extLst>
                    <a:ext uri="{9D8B030D-6E8A-4147-A177-3AD203B41FA5}">
                      <a16:colId xmlns:a16="http://schemas.microsoft.com/office/drawing/2014/main" val="2462468263"/>
                    </a:ext>
                  </a:extLst>
                </a:gridCol>
              </a:tblGrid>
              <a:tr h="452226">
                <a:tc>
                  <a:txBody>
                    <a:bodyPr/>
                    <a:lstStyle/>
                    <a:p>
                      <a:pPr algn="ctr"/>
                      <a:r>
                        <a:rPr lang="en-GB" sz="1600" dirty="0">
                          <a:solidFill>
                            <a:schemeClr val="tx1"/>
                          </a:solidFill>
                        </a:rPr>
                        <a:t>Result: </a:t>
                      </a:r>
                      <a:r>
                        <a:rPr lang="en-GB" sz="1600" b="0" dirty="0">
                          <a:solidFill>
                            <a:schemeClr val="tx1"/>
                          </a:solidFill>
                        </a:rPr>
                        <a:t>Message misunderstood or not followed </a:t>
                      </a:r>
                    </a:p>
                    <a:p>
                      <a:pPr algn="ctr"/>
                      <a:r>
                        <a:rPr lang="en-GB" sz="1600" b="0" dirty="0">
                          <a:solidFill>
                            <a:schemeClr val="tx1"/>
                          </a:solidFill>
                        </a:rPr>
                        <a:t>Correctly </a:t>
                      </a:r>
                      <a:r>
                        <a:rPr lang="en-GB" sz="1600" b="0" dirty="0">
                          <a:solidFill>
                            <a:schemeClr val="tx1"/>
                          </a:solidFill>
                          <a:sym typeface="Wingdings" panose="05000000000000000000" pitchFamily="2" charset="2"/>
                        </a:rPr>
                        <a:t></a:t>
                      </a:r>
                      <a:r>
                        <a:rPr lang="en-GB" sz="1600" b="0" dirty="0">
                          <a:solidFill>
                            <a:schemeClr val="tx1"/>
                          </a:solidFill>
                        </a:rPr>
                        <a:t> Errors and food safety risk</a:t>
                      </a:r>
                      <a:endParaRPr lang="en-GB" sz="160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10492254"/>
                  </a:ext>
                </a:extLst>
              </a:tr>
            </a:tbl>
          </a:graphicData>
        </a:graphic>
      </p:graphicFrame>
      <p:sp>
        <p:nvSpPr>
          <p:cNvPr id="5" name="TextBox 4">
            <a:extLst>
              <a:ext uri="{FF2B5EF4-FFF2-40B4-BE49-F238E27FC236}">
                <a16:creationId xmlns:a16="http://schemas.microsoft.com/office/drawing/2014/main" id="{4C87FB17-0C75-3E07-13BA-3519AB179014}"/>
              </a:ext>
            </a:extLst>
          </p:cNvPr>
          <p:cNvSpPr txBox="1"/>
          <p:nvPr/>
        </p:nvSpPr>
        <p:spPr>
          <a:xfrm>
            <a:off x="8683423" y="1104266"/>
            <a:ext cx="3274142" cy="369332"/>
          </a:xfrm>
          <a:prstGeom prst="rect">
            <a:avLst/>
          </a:prstGeom>
          <a:solidFill>
            <a:schemeClr val="accent6">
              <a:lumMod val="40000"/>
              <a:lumOff val="60000"/>
            </a:schemeClr>
          </a:solidFill>
        </p:spPr>
        <p:txBody>
          <a:bodyPr wrap="square" rtlCol="0">
            <a:spAutoFit/>
          </a:bodyPr>
          <a:lstStyle/>
          <a:p>
            <a:pPr algn="ctr"/>
            <a:r>
              <a:rPr lang="en-US" dirty="0"/>
              <a:t>SOLUTIONS</a:t>
            </a:r>
          </a:p>
        </p:txBody>
      </p:sp>
      <p:sp>
        <p:nvSpPr>
          <p:cNvPr id="10" name="TextBox 9">
            <a:extLst>
              <a:ext uri="{FF2B5EF4-FFF2-40B4-BE49-F238E27FC236}">
                <a16:creationId xmlns:a16="http://schemas.microsoft.com/office/drawing/2014/main" id="{A65E9EC2-D32F-E088-3D67-3CFF16E83E1E}"/>
              </a:ext>
            </a:extLst>
          </p:cNvPr>
          <p:cNvSpPr txBox="1"/>
          <p:nvPr/>
        </p:nvSpPr>
        <p:spPr>
          <a:xfrm>
            <a:off x="234435" y="1104266"/>
            <a:ext cx="3274142" cy="369332"/>
          </a:xfrm>
          <a:prstGeom prst="rect">
            <a:avLst/>
          </a:prstGeom>
          <a:solidFill>
            <a:schemeClr val="accent6">
              <a:lumMod val="40000"/>
              <a:lumOff val="60000"/>
            </a:schemeClr>
          </a:solidFill>
        </p:spPr>
        <p:txBody>
          <a:bodyPr wrap="square" rtlCol="0">
            <a:spAutoFit/>
          </a:bodyPr>
          <a:lstStyle/>
          <a:p>
            <a:pPr algn="ctr"/>
            <a:r>
              <a:rPr lang="en-US" dirty="0"/>
              <a:t>THEORY</a:t>
            </a:r>
          </a:p>
        </p:txBody>
      </p:sp>
      <p:sp>
        <p:nvSpPr>
          <p:cNvPr id="12" name="TextBox 11">
            <a:extLst>
              <a:ext uri="{FF2B5EF4-FFF2-40B4-BE49-F238E27FC236}">
                <a16:creationId xmlns:a16="http://schemas.microsoft.com/office/drawing/2014/main" id="{E334990C-E8D1-8F1A-D3B5-4E6F19EED93E}"/>
              </a:ext>
            </a:extLst>
          </p:cNvPr>
          <p:cNvSpPr txBox="1"/>
          <p:nvPr/>
        </p:nvSpPr>
        <p:spPr>
          <a:xfrm>
            <a:off x="0" y="6519446"/>
            <a:ext cx="1895707" cy="338554"/>
          </a:xfrm>
          <a:prstGeom prst="rect">
            <a:avLst/>
          </a:prstGeom>
          <a:solidFill>
            <a:schemeClr val="bg1">
              <a:lumMod val="85000"/>
            </a:schemeClr>
          </a:solidFill>
        </p:spPr>
        <p:txBody>
          <a:bodyPr wrap="square">
            <a:spAutoFit/>
          </a:bodyPr>
          <a:lstStyle/>
          <a:p>
            <a:r>
              <a:rPr lang="en-GB" sz="1600" dirty="0">
                <a:latin typeface="Calibri" panose="020F0502020204030204" pitchFamily="34" charset="0"/>
                <a:cs typeface="Calibri" panose="020F0502020204030204" pitchFamily="34" charset="0"/>
              </a:rPr>
              <a:t>Schramm, W. (1954)</a:t>
            </a:r>
            <a:endParaRPr lang="en-US" sz="1600"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AE5E43C2-A388-9FB0-A5AA-EB775813E3B7}"/>
              </a:ext>
            </a:extLst>
          </p:cNvPr>
          <p:cNvSpPr txBox="1"/>
          <p:nvPr/>
        </p:nvSpPr>
        <p:spPr>
          <a:xfrm>
            <a:off x="4998534" y="6519446"/>
            <a:ext cx="1658745" cy="338554"/>
          </a:xfrm>
          <a:prstGeom prst="rect">
            <a:avLst/>
          </a:prstGeom>
          <a:solidFill>
            <a:schemeClr val="bg1">
              <a:lumMod val="85000"/>
            </a:schemeClr>
          </a:solidFill>
        </p:spPr>
        <p:txBody>
          <a:bodyPr wrap="square">
            <a:spAutoFit/>
          </a:bodyPr>
          <a:lstStyle/>
          <a:p>
            <a:r>
              <a:rPr lang="en-US" altLang="en-US" sz="1600" dirty="0">
                <a:latin typeface="Calibri" panose="020F0502020204030204" pitchFamily="34" charset="0"/>
                <a:cs typeface="Calibri" panose="020F0502020204030204" pitchFamily="34" charset="0"/>
              </a:rPr>
              <a:t>Devito, J.A.(2022)</a:t>
            </a:r>
            <a:endParaRPr lang="en-US" sz="1600" dirty="0"/>
          </a:p>
        </p:txBody>
      </p:sp>
      <p:sp>
        <p:nvSpPr>
          <p:cNvPr id="16" name="TextBox 15">
            <a:extLst>
              <a:ext uri="{FF2B5EF4-FFF2-40B4-BE49-F238E27FC236}">
                <a16:creationId xmlns:a16="http://schemas.microsoft.com/office/drawing/2014/main" id="{7339A129-975A-042A-4099-50A335CC6497}"/>
              </a:ext>
            </a:extLst>
          </p:cNvPr>
          <p:cNvSpPr txBox="1"/>
          <p:nvPr/>
        </p:nvSpPr>
        <p:spPr>
          <a:xfrm>
            <a:off x="2206043" y="6519446"/>
            <a:ext cx="2292175" cy="338554"/>
          </a:xfrm>
          <a:prstGeom prst="rect">
            <a:avLst/>
          </a:prstGeom>
          <a:solidFill>
            <a:schemeClr val="bg1">
              <a:lumMod val="85000"/>
            </a:schemeClr>
          </a:solidFill>
        </p:spPr>
        <p:txBody>
          <a:bodyPr wrap="square">
            <a:spAutoFit/>
          </a:bodyPr>
          <a:lstStyle/>
          <a:p>
            <a:r>
              <a:rPr lang="en-US" altLang="en-US" sz="1600" dirty="0" err="1">
                <a:latin typeface="Calibri" panose="020F0502020204030204" pitchFamily="34" charset="0"/>
                <a:cs typeface="Calibri" panose="020F0502020204030204" pitchFamily="34" charset="0"/>
              </a:rPr>
              <a:t>mcLean</a:t>
            </a:r>
            <a:r>
              <a:rPr lang="en-US" altLang="en-US" sz="1600" dirty="0">
                <a:latin typeface="Calibri" panose="020F0502020204030204" pitchFamily="34" charset="0"/>
                <a:cs typeface="Calibri" panose="020F0502020204030204" pitchFamily="34" charset="0"/>
              </a:rPr>
              <a:t>, S. (2018)</a:t>
            </a:r>
            <a:endParaRPr lang="en-US" sz="1600" dirty="0"/>
          </a:p>
        </p:txBody>
      </p:sp>
    </p:spTree>
    <p:extLst>
      <p:ext uri="{BB962C8B-B14F-4D97-AF65-F5344CB8AC3E}">
        <p14:creationId xmlns:p14="http://schemas.microsoft.com/office/powerpoint/2010/main" val="102191570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09468-3FD4-C2C6-F58B-3D12F7E0F65E}"/>
              </a:ext>
            </a:extLst>
          </p:cNvPr>
          <p:cNvSpPr>
            <a:spLocks noGrp="1"/>
          </p:cNvSpPr>
          <p:nvPr>
            <p:ph type="title"/>
          </p:nvPr>
        </p:nvSpPr>
        <p:spPr>
          <a:xfrm>
            <a:off x="-3628" y="174493"/>
            <a:ext cx="12192000" cy="584776"/>
          </a:xfrm>
          <a:solidFill>
            <a:schemeClr val="bg1"/>
          </a:solidFill>
        </p:spPr>
        <p:txBody>
          <a:bodyPr>
            <a:normAutofit fontScale="90000"/>
          </a:bodyPr>
          <a:lstStyle/>
          <a:p>
            <a:pPr algn="ctr"/>
            <a:r>
              <a:rPr lang="en-US" dirty="0"/>
              <a:t>Age/</a:t>
            </a:r>
            <a:r>
              <a:rPr lang="en-US" sz="4000" dirty="0"/>
              <a:t>generational</a:t>
            </a:r>
            <a:r>
              <a:rPr lang="en-US" dirty="0"/>
              <a:t> barrier</a:t>
            </a:r>
          </a:p>
        </p:txBody>
      </p:sp>
      <p:sp>
        <p:nvSpPr>
          <p:cNvPr id="3" name="Content Placeholder 2">
            <a:extLst>
              <a:ext uri="{FF2B5EF4-FFF2-40B4-BE49-F238E27FC236}">
                <a16:creationId xmlns:a16="http://schemas.microsoft.com/office/drawing/2014/main" id="{9C6B7DC1-BEED-8607-92CE-5DD88DE7FBBE}"/>
              </a:ext>
            </a:extLst>
          </p:cNvPr>
          <p:cNvSpPr>
            <a:spLocks noGrp="1"/>
          </p:cNvSpPr>
          <p:nvPr>
            <p:ph idx="1"/>
          </p:nvPr>
        </p:nvSpPr>
        <p:spPr>
          <a:xfrm>
            <a:off x="0" y="907596"/>
            <a:ext cx="7363984" cy="1873120"/>
          </a:xfrm>
          <a:solidFill>
            <a:schemeClr val="bg1"/>
          </a:solidFill>
        </p:spPr>
        <p:txBody>
          <a:bodyPr vert="horz" lIns="91440" tIns="45720" rIns="91440" bIns="45720" rtlCol="0" anchor="t">
            <a:noAutofit/>
          </a:bodyPr>
          <a:lstStyle/>
          <a:p>
            <a:r>
              <a:rPr lang="en-US" sz="2000" dirty="0"/>
              <a:t>Different ages have different communication and learning styles </a:t>
            </a:r>
          </a:p>
          <a:p>
            <a:r>
              <a:rPr lang="en-US" sz="2000" dirty="0"/>
              <a:t>Older workers understand Gary better than younger workers </a:t>
            </a:r>
          </a:p>
          <a:p>
            <a:r>
              <a:rPr lang="en-US" sz="2000" dirty="0"/>
              <a:t>Younger staff misunderstand instructions leading to food safety mistakes</a:t>
            </a:r>
          </a:p>
          <a:p>
            <a:r>
              <a:rPr lang="en-US" sz="2000" dirty="0"/>
              <a:t>Different experience levels affect how messages are understood. </a:t>
            </a:r>
          </a:p>
          <a:p>
            <a:pPr marL="0" indent="0">
              <a:buNone/>
            </a:pPr>
            <a:endParaRPr lang="en-US" sz="2000" dirty="0"/>
          </a:p>
        </p:txBody>
      </p:sp>
      <p:sp>
        <p:nvSpPr>
          <p:cNvPr id="8" name="Cloud 7">
            <a:extLst>
              <a:ext uri="{FF2B5EF4-FFF2-40B4-BE49-F238E27FC236}">
                <a16:creationId xmlns:a16="http://schemas.microsoft.com/office/drawing/2014/main" id="{764634D9-C5A1-0D7F-60F4-9E4FD38BD7FA}"/>
              </a:ext>
            </a:extLst>
          </p:cNvPr>
          <p:cNvSpPr/>
          <p:nvPr/>
        </p:nvSpPr>
        <p:spPr>
          <a:xfrm>
            <a:off x="4808361" y="3767210"/>
            <a:ext cx="1354666" cy="945040"/>
          </a:xfrm>
          <a:prstGeom prst="cloud">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Sender</a:t>
            </a:r>
          </a:p>
        </p:txBody>
      </p:sp>
      <p:sp>
        <p:nvSpPr>
          <p:cNvPr id="12" name="Cloud 11">
            <a:extLst>
              <a:ext uri="{FF2B5EF4-FFF2-40B4-BE49-F238E27FC236}">
                <a16:creationId xmlns:a16="http://schemas.microsoft.com/office/drawing/2014/main" id="{93C28869-450D-2382-0449-94EFB0CBB617}"/>
              </a:ext>
            </a:extLst>
          </p:cNvPr>
          <p:cNvSpPr/>
          <p:nvPr/>
        </p:nvSpPr>
        <p:spPr>
          <a:xfrm>
            <a:off x="7907463" y="4870480"/>
            <a:ext cx="1449211" cy="945040"/>
          </a:xfrm>
          <a:prstGeom prst="cloud">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Channel</a:t>
            </a:r>
          </a:p>
        </p:txBody>
      </p:sp>
      <p:sp>
        <p:nvSpPr>
          <p:cNvPr id="13" name="Cloud 12">
            <a:extLst>
              <a:ext uri="{FF2B5EF4-FFF2-40B4-BE49-F238E27FC236}">
                <a16:creationId xmlns:a16="http://schemas.microsoft.com/office/drawing/2014/main" id="{F215F551-9076-B318-2EFD-60D217FB0672}"/>
              </a:ext>
            </a:extLst>
          </p:cNvPr>
          <p:cNvSpPr/>
          <p:nvPr/>
        </p:nvSpPr>
        <p:spPr>
          <a:xfrm>
            <a:off x="9162143" y="5815520"/>
            <a:ext cx="1548190" cy="945040"/>
          </a:xfrm>
          <a:prstGeom prst="cloud">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Receiver</a:t>
            </a:r>
          </a:p>
        </p:txBody>
      </p:sp>
      <p:sp>
        <p:nvSpPr>
          <p:cNvPr id="14" name="Cloud 13">
            <a:extLst>
              <a:ext uri="{FF2B5EF4-FFF2-40B4-BE49-F238E27FC236}">
                <a16:creationId xmlns:a16="http://schemas.microsoft.com/office/drawing/2014/main" id="{7B3D3FA9-4EBA-A0C4-C4D3-99A8AFD87072}"/>
              </a:ext>
            </a:extLst>
          </p:cNvPr>
          <p:cNvSpPr/>
          <p:nvPr/>
        </p:nvSpPr>
        <p:spPr>
          <a:xfrm>
            <a:off x="6342741" y="4077285"/>
            <a:ext cx="1564722" cy="945040"/>
          </a:xfrm>
          <a:prstGeom prst="cloud">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Message</a:t>
            </a:r>
          </a:p>
        </p:txBody>
      </p:sp>
      <p:sp>
        <p:nvSpPr>
          <p:cNvPr id="16" name="TextBox 15">
            <a:extLst>
              <a:ext uri="{FF2B5EF4-FFF2-40B4-BE49-F238E27FC236}">
                <a16:creationId xmlns:a16="http://schemas.microsoft.com/office/drawing/2014/main" id="{C884EB08-2F79-119A-D4FD-C71F68B77617}"/>
              </a:ext>
            </a:extLst>
          </p:cNvPr>
          <p:cNvSpPr txBox="1"/>
          <p:nvPr/>
        </p:nvSpPr>
        <p:spPr>
          <a:xfrm>
            <a:off x="120147" y="4833842"/>
            <a:ext cx="2630714" cy="523220"/>
          </a:xfrm>
          <a:prstGeom prst="rect">
            <a:avLst/>
          </a:prstGeom>
          <a:solidFill>
            <a:schemeClr val="bg1"/>
          </a:solidFill>
          <a:ln>
            <a:noFill/>
          </a:ln>
        </p:spPr>
        <p:style>
          <a:lnRef idx="2">
            <a:schemeClr val="dk1"/>
          </a:lnRef>
          <a:fillRef idx="1">
            <a:schemeClr val="lt1"/>
          </a:fillRef>
          <a:effectRef idx="0">
            <a:schemeClr val="dk1"/>
          </a:effectRef>
          <a:fontRef idx="minor">
            <a:schemeClr val="dk1"/>
          </a:fontRef>
        </p:style>
        <p:txBody>
          <a:bodyPr wrap="square">
            <a:spAutoFit/>
          </a:bodyPr>
          <a:lstStyle/>
          <a:p>
            <a:r>
              <a:rPr lang="en-US" sz="2800" dirty="0"/>
              <a:t>Communication</a:t>
            </a:r>
          </a:p>
        </p:txBody>
      </p:sp>
      <p:cxnSp>
        <p:nvCxnSpPr>
          <p:cNvPr id="18" name="Curved Connector 17">
            <a:extLst>
              <a:ext uri="{FF2B5EF4-FFF2-40B4-BE49-F238E27FC236}">
                <a16:creationId xmlns:a16="http://schemas.microsoft.com/office/drawing/2014/main" id="{E7FD8715-B35F-BF98-CE8F-A67764ED1BE3}"/>
              </a:ext>
            </a:extLst>
          </p:cNvPr>
          <p:cNvCxnSpPr>
            <a:cxnSpLocks/>
          </p:cNvCxnSpPr>
          <p:nvPr/>
        </p:nvCxnSpPr>
        <p:spPr>
          <a:xfrm flipV="1">
            <a:off x="2978453" y="4239730"/>
            <a:ext cx="1650194" cy="782595"/>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0" name="Curved Connector 19">
            <a:extLst>
              <a:ext uri="{FF2B5EF4-FFF2-40B4-BE49-F238E27FC236}">
                <a16:creationId xmlns:a16="http://schemas.microsoft.com/office/drawing/2014/main" id="{BF00A190-A000-AEE8-A37D-814EDBD560AF}"/>
              </a:ext>
            </a:extLst>
          </p:cNvPr>
          <p:cNvCxnSpPr>
            <a:cxnSpLocks/>
          </p:cNvCxnSpPr>
          <p:nvPr/>
        </p:nvCxnSpPr>
        <p:spPr>
          <a:xfrm rot="16200000" flipH="1">
            <a:off x="6128077" y="4173265"/>
            <a:ext cx="310644" cy="118683"/>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1" name="Curved Connector 20">
            <a:extLst>
              <a:ext uri="{FF2B5EF4-FFF2-40B4-BE49-F238E27FC236}">
                <a16:creationId xmlns:a16="http://schemas.microsoft.com/office/drawing/2014/main" id="{6CFDF2BB-B858-5A7A-FF2D-5535F468719E}"/>
              </a:ext>
            </a:extLst>
          </p:cNvPr>
          <p:cNvCxnSpPr/>
          <p:nvPr/>
        </p:nvCxnSpPr>
        <p:spPr>
          <a:xfrm rot="16200000" flipH="1">
            <a:off x="7654977" y="4960338"/>
            <a:ext cx="310644" cy="57652"/>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2" name="Curved Connector 21">
            <a:extLst>
              <a:ext uri="{FF2B5EF4-FFF2-40B4-BE49-F238E27FC236}">
                <a16:creationId xmlns:a16="http://schemas.microsoft.com/office/drawing/2014/main" id="{5020FA67-FE8D-4CE0-254C-A3F79B242B6C}"/>
              </a:ext>
            </a:extLst>
          </p:cNvPr>
          <p:cNvCxnSpPr/>
          <p:nvPr/>
        </p:nvCxnSpPr>
        <p:spPr>
          <a:xfrm rot="16200000" flipH="1">
            <a:off x="9035647" y="5867329"/>
            <a:ext cx="310644" cy="57652"/>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517662B0-5AEE-7347-C7E2-B774F0BF81B5}"/>
              </a:ext>
            </a:extLst>
          </p:cNvPr>
          <p:cNvSpPr txBox="1"/>
          <p:nvPr/>
        </p:nvSpPr>
        <p:spPr>
          <a:xfrm>
            <a:off x="2691438" y="3025969"/>
            <a:ext cx="3532619" cy="584775"/>
          </a:xfrm>
          <a:prstGeom prst="rect">
            <a:avLst/>
          </a:prstGeom>
          <a:solidFill>
            <a:schemeClr val="bg1"/>
          </a:solidFill>
        </p:spPr>
        <p:txBody>
          <a:bodyPr wrap="square">
            <a:spAutoFit/>
          </a:bodyPr>
          <a:lstStyle/>
          <a:p>
            <a:r>
              <a:rPr lang="en-US" sz="3200" dirty="0" err="1"/>
              <a:t>Berlos</a:t>
            </a:r>
            <a:r>
              <a:rPr lang="en-US" sz="3200" dirty="0"/>
              <a:t> SMCR Model</a:t>
            </a:r>
          </a:p>
        </p:txBody>
      </p:sp>
      <p:pic>
        <p:nvPicPr>
          <p:cNvPr id="30" name="Picture 29" descr="Analogue clock">
            <a:extLst>
              <a:ext uri="{FF2B5EF4-FFF2-40B4-BE49-F238E27FC236}">
                <a16:creationId xmlns:a16="http://schemas.microsoft.com/office/drawing/2014/main" id="{89A1FC28-B194-821A-43CE-E004FEE63E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8395" y="1287352"/>
            <a:ext cx="3955201" cy="263808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3" name="TextBox 32">
            <a:extLst>
              <a:ext uri="{FF2B5EF4-FFF2-40B4-BE49-F238E27FC236}">
                <a16:creationId xmlns:a16="http://schemas.microsoft.com/office/drawing/2014/main" id="{A8611A55-D414-B749-4255-3B7AF6B2E256}"/>
              </a:ext>
            </a:extLst>
          </p:cNvPr>
          <p:cNvSpPr txBox="1"/>
          <p:nvPr/>
        </p:nvSpPr>
        <p:spPr>
          <a:xfrm>
            <a:off x="0" y="6519446"/>
            <a:ext cx="1657450" cy="338554"/>
          </a:xfrm>
          <a:prstGeom prst="rect">
            <a:avLst/>
          </a:prstGeom>
          <a:solidFill>
            <a:schemeClr val="bg1">
              <a:lumMod val="85000"/>
            </a:schemeClr>
          </a:solidFill>
        </p:spPr>
        <p:txBody>
          <a:bodyPr wrap="square">
            <a:spAutoFit/>
          </a:bodyPr>
          <a:lstStyle/>
          <a:p>
            <a:r>
              <a:rPr lang="en-GB" sz="1600" dirty="0"/>
              <a:t>Berlo, D.K. (1960) </a:t>
            </a:r>
            <a:endParaRPr lang="en-US" sz="1600" dirty="0"/>
          </a:p>
        </p:txBody>
      </p:sp>
    </p:spTree>
    <p:extLst>
      <p:ext uri="{BB962C8B-B14F-4D97-AF65-F5344CB8AC3E}">
        <p14:creationId xmlns:p14="http://schemas.microsoft.com/office/powerpoint/2010/main" val="540043069"/>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F7E6-F9CD-7E3F-7F48-A5E92B9B57B6}"/>
              </a:ext>
            </a:extLst>
          </p:cNvPr>
          <p:cNvSpPr>
            <a:spLocks noGrp="1"/>
          </p:cNvSpPr>
          <p:nvPr>
            <p:ph type="title"/>
          </p:nvPr>
        </p:nvSpPr>
        <p:spPr>
          <a:xfrm>
            <a:off x="0" y="42863"/>
            <a:ext cx="12192000" cy="724782"/>
          </a:xfrm>
          <a:solidFill>
            <a:schemeClr val="bg1"/>
          </a:solidFill>
        </p:spPr>
        <p:txBody>
          <a:bodyPr/>
          <a:lstStyle/>
          <a:p>
            <a:pPr algn="ctr"/>
            <a:r>
              <a:rPr lang="en-US" sz="3400" dirty="0"/>
              <a:t>Solutions</a:t>
            </a:r>
            <a:r>
              <a:rPr lang="en-US" dirty="0"/>
              <a:t> </a:t>
            </a:r>
          </a:p>
        </p:txBody>
      </p:sp>
      <p:sp>
        <p:nvSpPr>
          <p:cNvPr id="3" name="Content Placeholder 2">
            <a:extLst>
              <a:ext uri="{FF2B5EF4-FFF2-40B4-BE49-F238E27FC236}">
                <a16:creationId xmlns:a16="http://schemas.microsoft.com/office/drawing/2014/main" id="{8944E7B4-8196-74FB-2D29-684F9434B240}"/>
              </a:ext>
            </a:extLst>
          </p:cNvPr>
          <p:cNvSpPr>
            <a:spLocks noGrp="1"/>
          </p:cNvSpPr>
          <p:nvPr>
            <p:ph idx="1"/>
          </p:nvPr>
        </p:nvSpPr>
        <p:spPr>
          <a:xfrm>
            <a:off x="281820" y="1221669"/>
            <a:ext cx="5362624" cy="2537531"/>
          </a:xfrm>
          <a:solidFill>
            <a:schemeClr val="bg1"/>
          </a:solidFill>
        </p:spPr>
        <p:txBody>
          <a:bodyPr vert="horz" lIns="91440" tIns="45720" rIns="91440" bIns="45720" rtlCol="0" anchor="t">
            <a:normAutofit/>
          </a:bodyPr>
          <a:lstStyle/>
          <a:p>
            <a:r>
              <a:rPr lang="en-US" sz="2000" dirty="0"/>
              <a:t>How Gary can improve communication </a:t>
            </a:r>
          </a:p>
          <a:p>
            <a:r>
              <a:rPr lang="en-US" sz="2000" dirty="0"/>
              <a:t>Train all new employees before they start.</a:t>
            </a:r>
          </a:p>
          <a:p>
            <a:r>
              <a:rPr lang="en-US" sz="2000" dirty="0"/>
              <a:t>Pair younger workers with experienced staff </a:t>
            </a:r>
          </a:p>
          <a:p>
            <a:r>
              <a:rPr lang="en-US" sz="2000" dirty="0"/>
              <a:t>Use simple language and visual </a:t>
            </a:r>
            <a:r>
              <a:rPr lang="en-US" sz="2000" dirty="0" err="1"/>
              <a:t>demostrations</a:t>
            </a:r>
            <a:r>
              <a:rPr lang="en-US" sz="2000" dirty="0"/>
              <a:t> </a:t>
            </a:r>
          </a:p>
          <a:p>
            <a:r>
              <a:rPr lang="en-US" sz="2000" dirty="0"/>
              <a:t>Check employees understand instructions </a:t>
            </a:r>
          </a:p>
          <a:p>
            <a:r>
              <a:rPr lang="en-US" sz="2000" dirty="0"/>
              <a:t>Give regular feedback </a:t>
            </a:r>
          </a:p>
          <a:p>
            <a:pPr marL="0" indent="0">
              <a:buNone/>
            </a:pPr>
            <a:endParaRPr lang="en-US" dirty="0"/>
          </a:p>
        </p:txBody>
      </p:sp>
      <p:sp>
        <p:nvSpPr>
          <p:cNvPr id="5" name="TextBox 4">
            <a:extLst>
              <a:ext uri="{FF2B5EF4-FFF2-40B4-BE49-F238E27FC236}">
                <a16:creationId xmlns:a16="http://schemas.microsoft.com/office/drawing/2014/main" id="{592ED108-49E4-A3CA-03C6-B9B36D164770}"/>
              </a:ext>
            </a:extLst>
          </p:cNvPr>
          <p:cNvSpPr txBox="1"/>
          <p:nvPr/>
        </p:nvSpPr>
        <p:spPr>
          <a:xfrm>
            <a:off x="7303911" y="4951921"/>
            <a:ext cx="3680178" cy="1323439"/>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US" sz="2000" dirty="0"/>
              <a:t>Better communication</a:t>
            </a:r>
          </a:p>
          <a:p>
            <a:pPr marL="285750" indent="-285750">
              <a:buFont typeface="Arial" panose="020B0604020202020204" pitchFamily="34" charset="0"/>
              <a:buChar char="•"/>
            </a:pPr>
            <a:r>
              <a:rPr lang="en-US" sz="2000" dirty="0"/>
              <a:t>Fewer mistakes</a:t>
            </a:r>
          </a:p>
          <a:p>
            <a:pPr marL="285750" indent="-285750">
              <a:buFont typeface="Arial" panose="020B0604020202020204" pitchFamily="34" charset="0"/>
              <a:buChar char="•"/>
            </a:pPr>
            <a:r>
              <a:rPr lang="en-US" sz="2000" dirty="0"/>
              <a:t>Improved food quality and teamwork</a:t>
            </a:r>
          </a:p>
        </p:txBody>
      </p:sp>
      <p:sp>
        <p:nvSpPr>
          <p:cNvPr id="7" name="TextBox 6">
            <a:extLst>
              <a:ext uri="{FF2B5EF4-FFF2-40B4-BE49-F238E27FC236}">
                <a16:creationId xmlns:a16="http://schemas.microsoft.com/office/drawing/2014/main" id="{8CFBC9A0-D5C9-39C8-35F3-24D7B528B3F6}"/>
              </a:ext>
            </a:extLst>
          </p:cNvPr>
          <p:cNvSpPr txBox="1"/>
          <p:nvPr/>
        </p:nvSpPr>
        <p:spPr>
          <a:xfrm>
            <a:off x="8250061" y="4428701"/>
            <a:ext cx="1787878" cy="523220"/>
          </a:xfrm>
          <a:prstGeom prst="rect">
            <a:avLst/>
          </a:prstGeom>
          <a:solidFill>
            <a:schemeClr val="bg1"/>
          </a:solidFill>
        </p:spPr>
        <p:txBody>
          <a:bodyPr wrap="square">
            <a:spAutoFit/>
          </a:bodyPr>
          <a:lstStyle/>
          <a:p>
            <a:pPr marL="0" indent="0">
              <a:buNone/>
            </a:pPr>
            <a:r>
              <a:rPr lang="en-US" sz="2800" b="1" dirty="0"/>
              <a:t>Outcomes</a:t>
            </a:r>
            <a:r>
              <a:rPr lang="en-US" sz="2000" dirty="0"/>
              <a:t> </a:t>
            </a:r>
          </a:p>
        </p:txBody>
      </p:sp>
      <p:pic>
        <p:nvPicPr>
          <p:cNvPr id="13" name="Picture 12" descr="A white mouse in a labyrinth and a slice of cheese at the end of the labyrinth">
            <a:extLst>
              <a:ext uri="{FF2B5EF4-FFF2-40B4-BE49-F238E27FC236}">
                <a16:creationId xmlns:a16="http://schemas.microsoft.com/office/drawing/2014/main" id="{340022BD-0A4B-9C99-C420-83354EA741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7558" y="1176662"/>
            <a:ext cx="4526844" cy="295798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5" name="Picture 14" descr="Brain inside a lightbulb concept">
            <a:extLst>
              <a:ext uri="{FF2B5EF4-FFF2-40B4-BE49-F238E27FC236}">
                <a16:creationId xmlns:a16="http://schemas.microsoft.com/office/drawing/2014/main" id="{2E32B609-2AF4-C2DD-D37F-A50D92C490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6434" y="3956785"/>
            <a:ext cx="3791656" cy="252777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59417279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2CAA2F0-066F-858D-A4D0-BCCA8516E925}"/>
              </a:ext>
            </a:extLst>
          </p:cNvPr>
          <p:cNvSpPr txBox="1"/>
          <p:nvPr/>
        </p:nvSpPr>
        <p:spPr>
          <a:xfrm flipH="1">
            <a:off x="592512" y="1160337"/>
            <a:ext cx="2353434" cy="2585323"/>
          </a:xfrm>
          <a:prstGeom prst="rect">
            <a:avLst/>
          </a:prstGeom>
          <a:solidFill>
            <a:schemeClr val="bg1"/>
          </a:solidFill>
        </p:spPr>
        <p:txBody>
          <a:bodyPr wrap="square" rtlCol="0">
            <a:spAutoFit/>
          </a:bodyPr>
          <a:lstStyle/>
          <a:p>
            <a:pPr algn="l"/>
            <a:r>
              <a:rPr lang="en-GB" b="1" dirty="0"/>
              <a:t>Meaning</a:t>
            </a:r>
            <a:r>
              <a:rPr lang="en-GB" dirty="0"/>
              <a:t>:</a:t>
            </a:r>
          </a:p>
          <a:p>
            <a:pPr marL="285750" indent="-285750" algn="l">
              <a:buFont typeface="Arial" panose="020B0604020202020204" pitchFamily="34" charset="0"/>
              <a:buChar char="•"/>
            </a:pPr>
            <a:r>
              <a:rPr lang="en-GB" dirty="0"/>
              <a:t>Different cultures may have different workplace expectations </a:t>
            </a:r>
          </a:p>
          <a:p>
            <a:pPr marL="285750" indent="-285750" algn="l">
              <a:buFont typeface="Arial" panose="020B0604020202020204" pitchFamily="34" charset="0"/>
              <a:buChar char="•"/>
            </a:pPr>
            <a:r>
              <a:rPr lang="en-GB" dirty="0"/>
              <a:t>This can affect hygiene, communication and behaviour </a:t>
            </a:r>
            <a:endParaRPr lang="en-US" dirty="0"/>
          </a:p>
        </p:txBody>
      </p:sp>
      <p:sp>
        <p:nvSpPr>
          <p:cNvPr id="5" name="TextBox 4">
            <a:extLst>
              <a:ext uri="{FF2B5EF4-FFF2-40B4-BE49-F238E27FC236}">
                <a16:creationId xmlns:a16="http://schemas.microsoft.com/office/drawing/2014/main" id="{31454961-A896-09A3-01AC-36B0DD6C5B03}"/>
              </a:ext>
            </a:extLst>
          </p:cNvPr>
          <p:cNvSpPr txBox="1"/>
          <p:nvPr/>
        </p:nvSpPr>
        <p:spPr>
          <a:xfrm>
            <a:off x="8570615" y="1160336"/>
            <a:ext cx="3028873" cy="2585323"/>
          </a:xfrm>
          <a:prstGeom prst="rect">
            <a:avLst/>
          </a:prstGeom>
          <a:solidFill>
            <a:schemeClr val="bg1"/>
          </a:solidFill>
        </p:spPr>
        <p:txBody>
          <a:bodyPr wrap="square" rtlCol="0">
            <a:spAutoFit/>
          </a:bodyPr>
          <a:lstStyle/>
          <a:p>
            <a:pPr algn="l"/>
            <a:r>
              <a:rPr lang="en-GB" b="1" dirty="0"/>
              <a:t>Case Evidence</a:t>
            </a:r>
            <a:r>
              <a:rPr lang="en-GB" dirty="0"/>
              <a:t>: </a:t>
            </a:r>
          </a:p>
          <a:p>
            <a:pPr marL="285750" indent="-285750" algn="l">
              <a:buFont typeface="Arial" panose="020B0604020202020204" pitchFamily="34" charset="0"/>
              <a:buChar char="•"/>
            </a:pPr>
            <a:r>
              <a:rPr lang="en-GB" dirty="0"/>
              <a:t>40 workers from 5 different cultural groups </a:t>
            </a:r>
          </a:p>
          <a:p>
            <a:pPr marL="285750" indent="-285750" algn="l">
              <a:buFont typeface="Arial" panose="020B0604020202020204" pitchFamily="34" charset="0"/>
              <a:buChar char="•"/>
            </a:pPr>
            <a:r>
              <a:rPr lang="en-GB" dirty="0"/>
              <a:t>Many workers are immigrants </a:t>
            </a:r>
          </a:p>
          <a:p>
            <a:pPr marL="285750" indent="-285750" algn="l">
              <a:buFont typeface="Arial" panose="020B0604020202020204" pitchFamily="34" charset="0"/>
              <a:buChar char="•"/>
            </a:pPr>
            <a:r>
              <a:rPr lang="en-GB" dirty="0"/>
              <a:t>No proper training before starting work</a:t>
            </a:r>
          </a:p>
          <a:p>
            <a:pPr marL="285750" indent="-285750" algn="l">
              <a:buFont typeface="Arial" panose="020B0604020202020204" pitchFamily="34" charset="0"/>
              <a:buChar char="•"/>
            </a:pPr>
            <a:r>
              <a:rPr lang="en-GB" dirty="0"/>
              <a:t>Gary relies on signs and verbal instructions </a:t>
            </a:r>
          </a:p>
        </p:txBody>
      </p:sp>
      <p:sp>
        <p:nvSpPr>
          <p:cNvPr id="6" name="TextBox 5">
            <a:extLst>
              <a:ext uri="{FF2B5EF4-FFF2-40B4-BE49-F238E27FC236}">
                <a16:creationId xmlns:a16="http://schemas.microsoft.com/office/drawing/2014/main" id="{13160C14-98E1-B1EC-5397-44153AFF4A7F}"/>
              </a:ext>
            </a:extLst>
          </p:cNvPr>
          <p:cNvSpPr txBox="1"/>
          <p:nvPr/>
        </p:nvSpPr>
        <p:spPr>
          <a:xfrm>
            <a:off x="1163489" y="4179058"/>
            <a:ext cx="4343402" cy="1754326"/>
          </a:xfrm>
          <a:prstGeom prst="rect">
            <a:avLst/>
          </a:prstGeom>
          <a:solidFill>
            <a:schemeClr val="bg1"/>
          </a:solidFill>
        </p:spPr>
        <p:txBody>
          <a:bodyPr wrap="square" rtlCol="0">
            <a:spAutoFit/>
          </a:bodyPr>
          <a:lstStyle/>
          <a:p>
            <a:pPr algn="l"/>
            <a:r>
              <a:rPr lang="en-GB" b="1" dirty="0"/>
              <a:t>Impact</a:t>
            </a:r>
            <a:r>
              <a:rPr lang="en-GB" dirty="0"/>
              <a:t>:</a:t>
            </a:r>
          </a:p>
          <a:p>
            <a:pPr marL="285750" indent="-285750" algn="l">
              <a:buFont typeface="Arial" panose="020B0604020202020204" pitchFamily="34" charset="0"/>
              <a:buChar char="•"/>
            </a:pPr>
            <a:r>
              <a:rPr lang="en-GB" dirty="0"/>
              <a:t>Hygiene rules may be misunderstood </a:t>
            </a:r>
          </a:p>
          <a:p>
            <a:pPr marL="285750" indent="-285750" algn="l">
              <a:buFont typeface="Arial" panose="020B0604020202020204" pitchFamily="34" charset="0"/>
              <a:buChar char="•"/>
            </a:pPr>
            <a:r>
              <a:rPr lang="en-GB" dirty="0"/>
              <a:t>Food safety mistakes can happen </a:t>
            </a:r>
          </a:p>
          <a:p>
            <a:pPr marL="285750" indent="-285750" algn="l">
              <a:buFont typeface="Arial" panose="020B0604020202020204" pitchFamily="34" charset="0"/>
              <a:buChar char="•"/>
            </a:pPr>
            <a:r>
              <a:rPr lang="en-GB" dirty="0"/>
              <a:t>Meat left out/meat in vegetarian meals</a:t>
            </a:r>
          </a:p>
          <a:p>
            <a:pPr marL="285750" indent="-285750" algn="l">
              <a:buFont typeface="Arial" panose="020B0604020202020204" pitchFamily="34" charset="0"/>
              <a:buChar char="•"/>
            </a:pPr>
            <a:r>
              <a:rPr lang="en-GB" dirty="0"/>
              <a:t>Customer complaints and loss of business </a:t>
            </a:r>
          </a:p>
        </p:txBody>
      </p:sp>
      <p:sp>
        <p:nvSpPr>
          <p:cNvPr id="7" name="TextBox 6">
            <a:extLst>
              <a:ext uri="{FF2B5EF4-FFF2-40B4-BE49-F238E27FC236}">
                <a16:creationId xmlns:a16="http://schemas.microsoft.com/office/drawing/2014/main" id="{8BDA0F13-7187-246C-CDD8-9AE21F985403}"/>
              </a:ext>
            </a:extLst>
          </p:cNvPr>
          <p:cNvSpPr txBox="1"/>
          <p:nvPr/>
        </p:nvSpPr>
        <p:spPr>
          <a:xfrm>
            <a:off x="0" y="6162366"/>
            <a:ext cx="12192000" cy="369332"/>
          </a:xfrm>
          <a:prstGeom prst="rect">
            <a:avLst/>
          </a:prstGeom>
          <a:solidFill>
            <a:schemeClr val="bg1"/>
          </a:solidFill>
        </p:spPr>
        <p:txBody>
          <a:bodyPr wrap="square" rtlCol="0">
            <a:spAutoFit/>
          </a:bodyPr>
          <a:lstStyle/>
          <a:p>
            <a:pPr algn="ctr"/>
            <a:r>
              <a:rPr lang="en-GB" b="1" dirty="0"/>
              <a:t>Bottom line</a:t>
            </a:r>
            <a:r>
              <a:rPr lang="en-GB" dirty="0"/>
              <a:t>: Cultural diversity is not the issue; unclear shared standards are.</a:t>
            </a:r>
            <a:endParaRPr lang="en-US" dirty="0"/>
          </a:p>
        </p:txBody>
      </p:sp>
      <p:sp>
        <p:nvSpPr>
          <p:cNvPr id="9" name="TextBox 8">
            <a:extLst>
              <a:ext uri="{FF2B5EF4-FFF2-40B4-BE49-F238E27FC236}">
                <a16:creationId xmlns:a16="http://schemas.microsoft.com/office/drawing/2014/main" id="{BFB37798-F150-C9CB-6D0E-C607E20E7AF0}"/>
              </a:ext>
            </a:extLst>
          </p:cNvPr>
          <p:cNvSpPr txBox="1"/>
          <p:nvPr/>
        </p:nvSpPr>
        <p:spPr>
          <a:xfrm>
            <a:off x="6638555" y="4353848"/>
            <a:ext cx="3864119" cy="1200329"/>
          </a:xfrm>
          <a:prstGeom prst="rect">
            <a:avLst/>
          </a:prstGeom>
          <a:solidFill>
            <a:schemeClr val="bg1"/>
          </a:solidFill>
        </p:spPr>
        <p:txBody>
          <a:bodyPr wrap="square" rtlCol="0">
            <a:spAutoFit/>
          </a:bodyPr>
          <a:lstStyle/>
          <a:p>
            <a:pPr algn="l"/>
            <a:r>
              <a:rPr lang="en-GB" dirty="0"/>
              <a:t>Employers should make sure workers receive clear information, instruction and training before they start work. (HSE, n.d.)</a:t>
            </a:r>
            <a:endParaRPr lang="en-US" dirty="0"/>
          </a:p>
        </p:txBody>
      </p:sp>
      <p:sp>
        <p:nvSpPr>
          <p:cNvPr id="3" name="Title 1">
            <a:extLst>
              <a:ext uri="{FF2B5EF4-FFF2-40B4-BE49-F238E27FC236}">
                <a16:creationId xmlns:a16="http://schemas.microsoft.com/office/drawing/2014/main" id="{CB413B75-52B0-43C3-086B-ACC9D31BEB85}"/>
              </a:ext>
            </a:extLst>
          </p:cNvPr>
          <p:cNvSpPr txBox="1">
            <a:spLocks/>
          </p:cNvSpPr>
          <p:nvPr/>
        </p:nvSpPr>
        <p:spPr>
          <a:xfrm>
            <a:off x="0" y="105482"/>
            <a:ext cx="12192000" cy="718607"/>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a:t>Cultural barrier</a:t>
            </a:r>
            <a:endParaRPr lang="en-GB" sz="3600" dirty="0"/>
          </a:p>
        </p:txBody>
      </p:sp>
      <p:pic>
        <p:nvPicPr>
          <p:cNvPr id="12" name="Picture 11" descr="Old piano">
            <a:extLst>
              <a:ext uri="{FF2B5EF4-FFF2-40B4-BE49-F238E27FC236}">
                <a16:creationId xmlns:a16="http://schemas.microsoft.com/office/drawing/2014/main" id="{F8B422A0-DC57-26B8-4BDF-CF7A923B11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6565" y="1176723"/>
            <a:ext cx="3982485" cy="2649701"/>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9550111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63DF1-FB9F-5F58-6F64-15AF98105309}"/>
              </a:ext>
            </a:extLst>
          </p:cNvPr>
          <p:cNvSpPr>
            <a:spLocks noGrp="1"/>
          </p:cNvSpPr>
          <p:nvPr>
            <p:ph type="title"/>
          </p:nvPr>
        </p:nvSpPr>
        <p:spPr>
          <a:xfrm>
            <a:off x="0" y="124140"/>
            <a:ext cx="12192000" cy="511720"/>
          </a:xfrm>
          <a:solidFill>
            <a:schemeClr val="bg1"/>
          </a:solidFill>
        </p:spPr>
        <p:txBody>
          <a:bodyPr>
            <a:normAutofit fontScale="90000"/>
          </a:bodyPr>
          <a:lstStyle/>
          <a:p>
            <a:pPr algn="ctr"/>
            <a:r>
              <a:rPr lang="en-GB" dirty="0"/>
              <a:t>Theory and Solutions</a:t>
            </a:r>
            <a:endParaRPr lang="en-US" dirty="0"/>
          </a:p>
        </p:txBody>
      </p:sp>
      <p:sp>
        <p:nvSpPr>
          <p:cNvPr id="4" name="TextBox 3">
            <a:extLst>
              <a:ext uri="{FF2B5EF4-FFF2-40B4-BE49-F238E27FC236}">
                <a16:creationId xmlns:a16="http://schemas.microsoft.com/office/drawing/2014/main" id="{373D16A9-D6FE-3C97-C9CD-7A01CBB01546}"/>
              </a:ext>
            </a:extLst>
          </p:cNvPr>
          <p:cNvSpPr txBox="1"/>
          <p:nvPr/>
        </p:nvSpPr>
        <p:spPr>
          <a:xfrm>
            <a:off x="239823" y="852321"/>
            <a:ext cx="3159870" cy="2862322"/>
          </a:xfrm>
          <a:prstGeom prst="rect">
            <a:avLst/>
          </a:prstGeom>
          <a:solidFill>
            <a:schemeClr val="bg1"/>
          </a:solidFill>
        </p:spPr>
        <p:txBody>
          <a:bodyPr wrap="square" rtlCol="0">
            <a:spAutoFit/>
          </a:bodyPr>
          <a:lstStyle/>
          <a:p>
            <a:pPr algn="l"/>
            <a:r>
              <a:rPr lang="en-GB" b="1" dirty="0"/>
              <a:t>Theory link</a:t>
            </a:r>
            <a:r>
              <a:rPr lang="en-GB" dirty="0"/>
              <a:t>:</a:t>
            </a:r>
            <a:endParaRPr lang="en-GB" b="1" dirty="0"/>
          </a:p>
          <a:p>
            <a:pPr marL="285750" indent="-285750" algn="l">
              <a:buFont typeface="Arial" panose="020B0604020202020204" pitchFamily="34" charset="0"/>
              <a:buChar char="•"/>
            </a:pPr>
            <a:r>
              <a:rPr lang="en-GB" b="1" dirty="0"/>
              <a:t>Schramm</a:t>
            </a:r>
            <a:r>
              <a:rPr lang="en-GB" dirty="0"/>
              <a:t>: communication needs shared understanding </a:t>
            </a:r>
          </a:p>
          <a:p>
            <a:pPr marL="285750" indent="-285750" algn="l">
              <a:buFont typeface="Arial" panose="020B0604020202020204" pitchFamily="34" charset="0"/>
              <a:buChar char="•"/>
            </a:pPr>
            <a:r>
              <a:rPr lang="en-GB" dirty="0"/>
              <a:t>Gary and workers may not share the same “field of experience”</a:t>
            </a:r>
          </a:p>
          <a:p>
            <a:pPr marL="285750" indent="-285750" algn="l">
              <a:buFont typeface="Arial" panose="020B0604020202020204" pitchFamily="34" charset="0"/>
              <a:buChar char="•"/>
            </a:pPr>
            <a:r>
              <a:rPr lang="en-GB" b="1" dirty="0"/>
              <a:t>Berlo</a:t>
            </a:r>
            <a:r>
              <a:rPr lang="en-GB" dirty="0"/>
              <a:t>: culture, knowledge and communication skills affect how messages are received </a:t>
            </a:r>
          </a:p>
        </p:txBody>
      </p:sp>
      <p:sp>
        <p:nvSpPr>
          <p:cNvPr id="5" name="TextBox 4">
            <a:extLst>
              <a:ext uri="{FF2B5EF4-FFF2-40B4-BE49-F238E27FC236}">
                <a16:creationId xmlns:a16="http://schemas.microsoft.com/office/drawing/2014/main" id="{8825AE16-D69F-0E88-AFA6-9108C3496949}"/>
              </a:ext>
            </a:extLst>
          </p:cNvPr>
          <p:cNvSpPr txBox="1"/>
          <p:nvPr/>
        </p:nvSpPr>
        <p:spPr>
          <a:xfrm>
            <a:off x="6688573" y="789841"/>
            <a:ext cx="5497610" cy="1754326"/>
          </a:xfrm>
          <a:prstGeom prst="rect">
            <a:avLst/>
          </a:prstGeom>
          <a:solidFill>
            <a:schemeClr val="bg1"/>
          </a:solidFill>
        </p:spPr>
        <p:txBody>
          <a:bodyPr wrap="square" rtlCol="0">
            <a:spAutoFit/>
          </a:bodyPr>
          <a:lstStyle/>
          <a:p>
            <a:pPr algn="l"/>
            <a:r>
              <a:rPr lang="en-GB" b="1" dirty="0"/>
              <a:t>Solutions</a:t>
            </a:r>
            <a:r>
              <a:rPr lang="en-GB" dirty="0"/>
              <a:t>: </a:t>
            </a:r>
          </a:p>
          <a:p>
            <a:pPr marL="285750" indent="-285750" algn="l">
              <a:buFont typeface="Arial" panose="020B0604020202020204" pitchFamily="34" charset="0"/>
              <a:buChar char="•"/>
            </a:pPr>
            <a:r>
              <a:rPr lang="en-GB" dirty="0"/>
              <a:t>Food hygiene induction before work starts </a:t>
            </a:r>
          </a:p>
          <a:p>
            <a:pPr marL="285750" indent="-285750" algn="l">
              <a:buFont typeface="Arial" panose="020B0604020202020204" pitchFamily="34" charset="0"/>
              <a:buChar char="•"/>
            </a:pPr>
            <a:r>
              <a:rPr lang="en-GB" dirty="0"/>
              <a:t>Translated and picture-based instructions </a:t>
            </a:r>
          </a:p>
          <a:p>
            <a:pPr marL="285750" indent="-285750" algn="l">
              <a:buFont typeface="Arial" panose="020B0604020202020204" pitchFamily="34" charset="0"/>
              <a:buChar char="•"/>
            </a:pPr>
            <a:r>
              <a:rPr lang="en-GB" dirty="0"/>
              <a:t>Demonstrations instead of only verbal explanations </a:t>
            </a:r>
          </a:p>
          <a:p>
            <a:pPr marL="285750" indent="-285750" algn="l">
              <a:buFont typeface="Arial" panose="020B0604020202020204" pitchFamily="34" charset="0"/>
              <a:buChar char="•"/>
            </a:pPr>
            <a:r>
              <a:rPr lang="en-GB" dirty="0"/>
              <a:t>Buddy system with experienced workers </a:t>
            </a:r>
          </a:p>
          <a:p>
            <a:pPr marL="285750" indent="-285750" algn="l">
              <a:buFont typeface="Arial" panose="020B0604020202020204" pitchFamily="34" charset="0"/>
              <a:buChar char="•"/>
            </a:pPr>
            <a:r>
              <a:rPr lang="en-GB" dirty="0"/>
              <a:t>Check understanding by asking staff to show the task</a:t>
            </a:r>
          </a:p>
        </p:txBody>
      </p:sp>
      <p:sp>
        <p:nvSpPr>
          <p:cNvPr id="7" name="TextBox 6">
            <a:extLst>
              <a:ext uri="{FF2B5EF4-FFF2-40B4-BE49-F238E27FC236}">
                <a16:creationId xmlns:a16="http://schemas.microsoft.com/office/drawing/2014/main" id="{8418D10D-9BEC-89AB-3524-50A54199F60C}"/>
              </a:ext>
            </a:extLst>
          </p:cNvPr>
          <p:cNvSpPr txBox="1"/>
          <p:nvPr/>
        </p:nvSpPr>
        <p:spPr>
          <a:xfrm>
            <a:off x="235550" y="3880212"/>
            <a:ext cx="3159870" cy="1477328"/>
          </a:xfrm>
          <a:prstGeom prst="rect">
            <a:avLst/>
          </a:prstGeom>
          <a:solidFill>
            <a:schemeClr val="bg1"/>
          </a:solidFill>
        </p:spPr>
        <p:txBody>
          <a:bodyPr wrap="square" rtlCol="0">
            <a:spAutoFit/>
          </a:bodyPr>
          <a:lstStyle/>
          <a:p>
            <a:pPr algn="l"/>
            <a:r>
              <a:rPr lang="en-GB" dirty="0"/>
              <a:t>Schramm’s model suggests that communication is more effective when the sender and receiver share a similar field of experience. (Schramm, 1954).</a:t>
            </a:r>
            <a:endParaRPr lang="en-US" dirty="0"/>
          </a:p>
        </p:txBody>
      </p:sp>
      <p:sp>
        <p:nvSpPr>
          <p:cNvPr id="11" name="TextBox 10">
            <a:extLst>
              <a:ext uri="{FF2B5EF4-FFF2-40B4-BE49-F238E27FC236}">
                <a16:creationId xmlns:a16="http://schemas.microsoft.com/office/drawing/2014/main" id="{43FA472A-D877-35BB-47A0-2CF65B4F35DA}"/>
              </a:ext>
            </a:extLst>
          </p:cNvPr>
          <p:cNvSpPr txBox="1"/>
          <p:nvPr/>
        </p:nvSpPr>
        <p:spPr>
          <a:xfrm>
            <a:off x="5094854" y="2751968"/>
            <a:ext cx="6948054" cy="369332"/>
          </a:xfrm>
          <a:prstGeom prst="rect">
            <a:avLst/>
          </a:prstGeom>
          <a:solidFill>
            <a:schemeClr val="bg1"/>
          </a:solidFill>
        </p:spPr>
        <p:txBody>
          <a:bodyPr wrap="square" rtlCol="0">
            <a:spAutoFit/>
          </a:bodyPr>
          <a:lstStyle/>
          <a:p>
            <a:pPr algn="ctr"/>
            <a:r>
              <a:rPr lang="en-GB" dirty="0"/>
              <a:t>Berlo’s </a:t>
            </a:r>
            <a:r>
              <a:rPr lang="en-GB" b="1" dirty="0"/>
              <a:t>SMCR</a:t>
            </a:r>
            <a:r>
              <a:rPr lang="en-GB" dirty="0"/>
              <a:t> Model:</a:t>
            </a:r>
          </a:p>
        </p:txBody>
      </p:sp>
      <p:sp>
        <p:nvSpPr>
          <p:cNvPr id="12" name="TextBox 11">
            <a:extLst>
              <a:ext uri="{FF2B5EF4-FFF2-40B4-BE49-F238E27FC236}">
                <a16:creationId xmlns:a16="http://schemas.microsoft.com/office/drawing/2014/main" id="{4C262F4B-2FA4-CBFC-1E92-5CA298A306B6}"/>
              </a:ext>
            </a:extLst>
          </p:cNvPr>
          <p:cNvSpPr txBox="1"/>
          <p:nvPr/>
        </p:nvSpPr>
        <p:spPr>
          <a:xfrm>
            <a:off x="5094854" y="4757376"/>
            <a:ext cx="6948053" cy="646331"/>
          </a:xfrm>
          <a:prstGeom prst="rect">
            <a:avLst/>
          </a:prstGeom>
          <a:solidFill>
            <a:schemeClr val="bg1"/>
          </a:solidFill>
        </p:spPr>
        <p:txBody>
          <a:bodyPr wrap="square" rtlCol="0">
            <a:spAutoFit/>
          </a:bodyPr>
          <a:lstStyle/>
          <a:p>
            <a:pPr algn="l"/>
            <a:r>
              <a:rPr lang="en-GB" b="1" dirty="0"/>
              <a:t>Gary → Hygiene instructions  → Verbal instructions/signs → Factory Workers → Possible misunderstanding.</a:t>
            </a:r>
            <a:endParaRPr lang="en-US" b="1" dirty="0"/>
          </a:p>
        </p:txBody>
      </p:sp>
      <p:sp>
        <p:nvSpPr>
          <p:cNvPr id="13" name="TextBox 12">
            <a:extLst>
              <a:ext uri="{FF2B5EF4-FFF2-40B4-BE49-F238E27FC236}">
                <a16:creationId xmlns:a16="http://schemas.microsoft.com/office/drawing/2014/main" id="{91E6C2F5-5DDD-56C8-FC4E-558A8C1AB645}"/>
              </a:ext>
            </a:extLst>
          </p:cNvPr>
          <p:cNvSpPr txBox="1"/>
          <p:nvPr/>
        </p:nvSpPr>
        <p:spPr>
          <a:xfrm>
            <a:off x="5094855" y="5714541"/>
            <a:ext cx="6948052" cy="646331"/>
          </a:xfrm>
          <a:prstGeom prst="rect">
            <a:avLst/>
          </a:prstGeom>
          <a:solidFill>
            <a:schemeClr val="bg1"/>
          </a:solidFill>
        </p:spPr>
        <p:txBody>
          <a:bodyPr wrap="square" rtlCol="0">
            <a:spAutoFit/>
          </a:bodyPr>
          <a:lstStyle/>
          <a:p>
            <a:pPr algn="l"/>
            <a:r>
              <a:rPr lang="en-GB" dirty="0"/>
              <a:t>Berlo’s SMCR model shows that culture and knowledge affect how messages are understood</a:t>
            </a:r>
            <a:endParaRPr lang="en-US" dirty="0"/>
          </a:p>
        </p:txBody>
      </p:sp>
      <p:sp>
        <p:nvSpPr>
          <p:cNvPr id="8" name="Folded Corner 7">
            <a:extLst>
              <a:ext uri="{FF2B5EF4-FFF2-40B4-BE49-F238E27FC236}">
                <a16:creationId xmlns:a16="http://schemas.microsoft.com/office/drawing/2014/main" id="{39D4C571-E296-B8DE-573D-825D0DE18C00}"/>
              </a:ext>
            </a:extLst>
          </p:cNvPr>
          <p:cNvSpPr/>
          <p:nvPr/>
        </p:nvSpPr>
        <p:spPr>
          <a:xfrm>
            <a:off x="5094854" y="3188621"/>
            <a:ext cx="1066800" cy="1090709"/>
          </a:xfrm>
          <a:prstGeom prst="foldedCorner">
            <a:avLst>
              <a:gd name="adj" fmla="val 41999"/>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ysClr val="windowText" lastClr="000000"/>
                </a:solidFill>
              </a:rPr>
              <a:t>Source</a:t>
            </a:r>
            <a:r>
              <a:rPr lang="en-GB" dirty="0">
                <a:solidFill>
                  <a:sysClr val="windowText" lastClr="000000"/>
                </a:solidFill>
              </a:rPr>
              <a:t>: Gary</a:t>
            </a:r>
          </a:p>
        </p:txBody>
      </p:sp>
      <p:sp>
        <p:nvSpPr>
          <p:cNvPr id="9" name="Folded Corner 8">
            <a:extLst>
              <a:ext uri="{FF2B5EF4-FFF2-40B4-BE49-F238E27FC236}">
                <a16:creationId xmlns:a16="http://schemas.microsoft.com/office/drawing/2014/main" id="{73EBAC5E-193E-F804-FA94-73F8AFEF6140}"/>
              </a:ext>
            </a:extLst>
          </p:cNvPr>
          <p:cNvSpPr/>
          <p:nvPr/>
        </p:nvSpPr>
        <p:spPr>
          <a:xfrm>
            <a:off x="6752241" y="3183114"/>
            <a:ext cx="1349688" cy="1083777"/>
          </a:xfrm>
          <a:prstGeom prst="foldedCorner">
            <a:avLst>
              <a:gd name="adj" fmla="val 20658"/>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ysClr val="windowText" lastClr="000000"/>
                </a:solidFill>
              </a:rPr>
              <a:t>Message</a:t>
            </a:r>
            <a:r>
              <a:rPr lang="en-GB" dirty="0">
                <a:solidFill>
                  <a:sysClr val="windowText" lastClr="000000"/>
                </a:solidFill>
              </a:rPr>
              <a:t>: Hygiene instructions</a:t>
            </a:r>
          </a:p>
        </p:txBody>
      </p:sp>
      <p:sp>
        <p:nvSpPr>
          <p:cNvPr id="10" name="Folded Corner 9">
            <a:extLst>
              <a:ext uri="{FF2B5EF4-FFF2-40B4-BE49-F238E27FC236}">
                <a16:creationId xmlns:a16="http://schemas.microsoft.com/office/drawing/2014/main" id="{0812DD93-1E18-B27A-21E9-2CE578FDD391}"/>
              </a:ext>
            </a:extLst>
          </p:cNvPr>
          <p:cNvSpPr/>
          <p:nvPr/>
        </p:nvSpPr>
        <p:spPr>
          <a:xfrm>
            <a:off x="10693220" y="3188621"/>
            <a:ext cx="1349688" cy="1083777"/>
          </a:xfrm>
          <a:prstGeom prst="foldedCorner">
            <a:avLst>
              <a:gd name="adj" fmla="val 20658"/>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ysClr val="windowText" lastClr="000000"/>
                </a:solidFill>
              </a:rPr>
              <a:t>Receiver</a:t>
            </a:r>
            <a:r>
              <a:rPr lang="en-GB" dirty="0">
                <a:solidFill>
                  <a:sysClr val="windowText" lastClr="000000"/>
                </a:solidFill>
              </a:rPr>
              <a:t>: Factory workers</a:t>
            </a:r>
            <a:endParaRPr lang="en-US" dirty="0">
              <a:solidFill>
                <a:sysClr val="windowText" lastClr="000000"/>
              </a:solidFill>
            </a:endParaRPr>
          </a:p>
        </p:txBody>
      </p:sp>
      <p:sp>
        <p:nvSpPr>
          <p:cNvPr id="14" name="Folded Corner 13">
            <a:extLst>
              <a:ext uri="{FF2B5EF4-FFF2-40B4-BE49-F238E27FC236}">
                <a16:creationId xmlns:a16="http://schemas.microsoft.com/office/drawing/2014/main" id="{252C636D-6422-DC92-1BF7-315062AE3AAF}"/>
              </a:ext>
            </a:extLst>
          </p:cNvPr>
          <p:cNvSpPr/>
          <p:nvPr/>
        </p:nvSpPr>
        <p:spPr>
          <a:xfrm>
            <a:off x="8600264" y="3192088"/>
            <a:ext cx="1674229" cy="1087242"/>
          </a:xfrm>
          <a:prstGeom prst="foldedCorner">
            <a:avLst>
              <a:gd name="adj" fmla="val 25673"/>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ysClr val="windowText" lastClr="000000"/>
                </a:solidFill>
              </a:rPr>
              <a:t>Channel</a:t>
            </a:r>
            <a:r>
              <a:rPr lang="en-GB" dirty="0">
                <a:solidFill>
                  <a:sysClr val="windowText" lastClr="000000"/>
                </a:solidFill>
              </a:rPr>
              <a:t>: Verbal instructions and wall signs </a:t>
            </a:r>
          </a:p>
        </p:txBody>
      </p:sp>
      <p:sp>
        <p:nvSpPr>
          <p:cNvPr id="15" name="Curved Up Arrow 14">
            <a:extLst>
              <a:ext uri="{FF2B5EF4-FFF2-40B4-BE49-F238E27FC236}">
                <a16:creationId xmlns:a16="http://schemas.microsoft.com/office/drawing/2014/main" id="{27F03964-993D-C6ED-3692-C614AFC4A5FC}"/>
              </a:ext>
            </a:extLst>
          </p:cNvPr>
          <p:cNvSpPr/>
          <p:nvPr/>
        </p:nvSpPr>
        <p:spPr>
          <a:xfrm>
            <a:off x="5628254" y="4279330"/>
            <a:ext cx="1640054" cy="319846"/>
          </a:xfrm>
          <a:prstGeom prst="curved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6" name="Curved Up Arrow 15">
            <a:extLst>
              <a:ext uri="{FF2B5EF4-FFF2-40B4-BE49-F238E27FC236}">
                <a16:creationId xmlns:a16="http://schemas.microsoft.com/office/drawing/2014/main" id="{E88C96DA-3F42-42FA-179B-347C8B83E036}"/>
              </a:ext>
            </a:extLst>
          </p:cNvPr>
          <p:cNvSpPr/>
          <p:nvPr/>
        </p:nvSpPr>
        <p:spPr>
          <a:xfrm>
            <a:off x="7801708" y="4279330"/>
            <a:ext cx="1640054" cy="319846"/>
          </a:xfrm>
          <a:prstGeom prst="curved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7" name="Curved Up Arrow 16">
            <a:extLst>
              <a:ext uri="{FF2B5EF4-FFF2-40B4-BE49-F238E27FC236}">
                <a16:creationId xmlns:a16="http://schemas.microsoft.com/office/drawing/2014/main" id="{C5F44A70-3645-8743-E2D3-F6A38A3761F7}"/>
              </a:ext>
            </a:extLst>
          </p:cNvPr>
          <p:cNvSpPr/>
          <p:nvPr/>
        </p:nvSpPr>
        <p:spPr>
          <a:xfrm>
            <a:off x="9975162" y="4286619"/>
            <a:ext cx="1640054" cy="319846"/>
          </a:xfrm>
          <a:prstGeom prst="curved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9" name="TextBox 18">
            <a:extLst>
              <a:ext uri="{FF2B5EF4-FFF2-40B4-BE49-F238E27FC236}">
                <a16:creationId xmlns:a16="http://schemas.microsoft.com/office/drawing/2014/main" id="{450CB029-BE0A-CF01-B852-B5F1D43D5068}"/>
              </a:ext>
            </a:extLst>
          </p:cNvPr>
          <p:cNvSpPr txBox="1"/>
          <p:nvPr/>
        </p:nvSpPr>
        <p:spPr>
          <a:xfrm>
            <a:off x="10716279" y="6519446"/>
            <a:ext cx="1485091" cy="338554"/>
          </a:xfrm>
          <a:prstGeom prst="rect">
            <a:avLst/>
          </a:prstGeom>
          <a:solidFill>
            <a:schemeClr val="bg1">
              <a:lumMod val="85000"/>
            </a:schemeClr>
          </a:solidFill>
        </p:spPr>
        <p:txBody>
          <a:bodyPr wrap="square">
            <a:spAutoFit/>
          </a:bodyPr>
          <a:lstStyle/>
          <a:p>
            <a:r>
              <a:rPr lang="en-GB" sz="1600" dirty="0"/>
              <a:t>(Berlo, 1960)</a:t>
            </a:r>
            <a:endParaRPr lang="en-US" sz="1600" dirty="0"/>
          </a:p>
        </p:txBody>
      </p:sp>
      <p:pic>
        <p:nvPicPr>
          <p:cNvPr id="22" name="Picture 21" descr="Magnifying glass on clear background">
            <a:extLst>
              <a:ext uri="{FF2B5EF4-FFF2-40B4-BE49-F238E27FC236}">
                <a16:creationId xmlns:a16="http://schemas.microsoft.com/office/drawing/2014/main" id="{34D5B92C-2CAA-46C9-71BC-FC125918F68C}"/>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3716143" y="843661"/>
            <a:ext cx="2757422" cy="175010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3" name="TextBox 22">
            <a:extLst>
              <a:ext uri="{FF2B5EF4-FFF2-40B4-BE49-F238E27FC236}">
                <a16:creationId xmlns:a16="http://schemas.microsoft.com/office/drawing/2014/main" id="{F9E21CCE-DBE4-510F-9E8A-E6527FD296C9}"/>
              </a:ext>
            </a:extLst>
          </p:cNvPr>
          <p:cNvSpPr txBox="1"/>
          <p:nvPr/>
        </p:nvSpPr>
        <p:spPr>
          <a:xfrm>
            <a:off x="8621735" y="6533862"/>
            <a:ext cx="1895707" cy="338554"/>
          </a:xfrm>
          <a:prstGeom prst="rect">
            <a:avLst/>
          </a:prstGeom>
          <a:solidFill>
            <a:schemeClr val="bg1">
              <a:lumMod val="85000"/>
            </a:schemeClr>
          </a:solidFill>
        </p:spPr>
        <p:txBody>
          <a:bodyPr wrap="square">
            <a:spAutoFit/>
          </a:bodyPr>
          <a:lstStyle/>
          <a:p>
            <a:r>
              <a:rPr lang="en-GB" sz="1600" dirty="0">
                <a:latin typeface="Calibri" panose="020F0502020204030204" pitchFamily="34" charset="0"/>
                <a:cs typeface="Calibri" panose="020F0502020204030204" pitchFamily="34" charset="0"/>
              </a:rPr>
              <a:t>Schramm, W. (1954)</a:t>
            </a:r>
            <a:endParaRPr lang="en-US"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44250555"/>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alkboard with a word written on it next to a pair of books&#10;&#10;AI-generated content may be incorrect.">
            <a:extLst>
              <a:ext uri="{FF2B5EF4-FFF2-40B4-BE49-F238E27FC236}">
                <a16:creationId xmlns:a16="http://schemas.microsoft.com/office/drawing/2014/main" id="{016B44E1-82D2-32E2-B572-0F3A92587F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52" r="3241"/>
          <a:stretch>
            <a:fillRect/>
          </a:stretch>
        </p:blipFill>
        <p:spPr>
          <a:xfrm>
            <a:off x="2519309" y="90311"/>
            <a:ext cx="9669642" cy="676768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29C216-0C8F-452D-D683-C3A9D83B8652}"/>
              </a:ext>
            </a:extLst>
          </p:cNvPr>
          <p:cNvSpPr>
            <a:spLocks noGrp="1"/>
          </p:cNvSpPr>
          <p:nvPr>
            <p:ph type="title"/>
          </p:nvPr>
        </p:nvSpPr>
        <p:spPr>
          <a:xfrm>
            <a:off x="1481667" y="225788"/>
            <a:ext cx="2582333" cy="692008"/>
          </a:xfr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r>
              <a:rPr lang="en-US" sz="4000" dirty="0"/>
              <a:t>Conclusion</a:t>
            </a:r>
          </a:p>
        </p:txBody>
      </p:sp>
      <p:sp>
        <p:nvSpPr>
          <p:cNvPr id="3" name="TextBox 2">
            <a:extLst>
              <a:ext uri="{FF2B5EF4-FFF2-40B4-BE49-F238E27FC236}">
                <a16:creationId xmlns:a16="http://schemas.microsoft.com/office/drawing/2014/main" id="{8A1B61D4-CBB8-4CB5-E3A6-E85C437908EC}"/>
              </a:ext>
            </a:extLst>
          </p:cNvPr>
          <p:cNvSpPr txBox="1"/>
          <p:nvPr/>
        </p:nvSpPr>
        <p:spPr>
          <a:xfrm>
            <a:off x="196748" y="1008107"/>
            <a:ext cx="4796692" cy="5509924"/>
          </a:xfrm>
          <a:prstGeom prst="rect">
            <a:avLst/>
          </a:prstGeom>
        </p:spPr>
        <p:txBody>
          <a:bodyPr vert="horz" lIns="91440" tIns="45720" rIns="91440" bIns="45720" rtlCol="0">
            <a:noAutofit/>
          </a:bodyPr>
          <a:lstStyle/>
          <a:p>
            <a:pPr>
              <a:lnSpc>
                <a:spcPct val="90000"/>
              </a:lnSpc>
              <a:spcAft>
                <a:spcPts val="600"/>
              </a:spcAft>
            </a:pPr>
            <a:r>
              <a:rPr lang="en-GB" b="1" dirty="0"/>
              <a:t>Age</a:t>
            </a:r>
            <a:r>
              <a:rPr lang="en-GB" dirty="0"/>
              <a:t> </a:t>
            </a:r>
            <a:r>
              <a:rPr lang="en-GB" b="1" dirty="0"/>
              <a:t>- </a:t>
            </a:r>
            <a:r>
              <a:rPr lang="en-GB" dirty="0"/>
              <a:t>differences can sometimes make communication more difficult, leading to misunderstandings and making it harder for employees to work together effectively.</a:t>
            </a:r>
            <a:endParaRPr lang="en-US" b="0" i="0" u="none" strike="noStrike" dirty="0">
              <a:effectLst/>
            </a:endParaRPr>
          </a:p>
          <a:p>
            <a:pPr>
              <a:lnSpc>
                <a:spcPct val="90000"/>
              </a:lnSpc>
              <a:spcAft>
                <a:spcPts val="600"/>
              </a:spcAft>
            </a:pPr>
            <a:endParaRPr lang="en-US" b="1" dirty="0"/>
          </a:p>
          <a:p>
            <a:pPr>
              <a:lnSpc>
                <a:spcPct val="90000"/>
              </a:lnSpc>
              <a:spcAft>
                <a:spcPts val="600"/>
              </a:spcAft>
            </a:pPr>
            <a:r>
              <a:rPr lang="en-US" b="1" dirty="0"/>
              <a:t>Emotional - </a:t>
            </a:r>
            <a:r>
              <a:rPr lang="en-US" dirty="0"/>
              <a:t>to </a:t>
            </a:r>
            <a:r>
              <a:rPr lang="en-US" b="0" i="0" u="none" strike="noStrike" dirty="0">
                <a:effectLst/>
              </a:rPr>
              <a:t>reduce stress and supporting employees, Flight Food can improve productivity, reduce mistakes, and provide higher quality food to its airline customers.</a:t>
            </a:r>
          </a:p>
          <a:p>
            <a:pPr indent="-228600">
              <a:lnSpc>
                <a:spcPct val="90000"/>
              </a:lnSpc>
              <a:spcAft>
                <a:spcPts val="600"/>
              </a:spcAft>
              <a:buFont typeface="Arial" panose="020B0604020202020204" pitchFamily="34" charset="0"/>
              <a:buChar char="•"/>
            </a:pPr>
            <a:endParaRPr lang="en-US" b="0" i="0" u="none" strike="noStrike" dirty="0">
              <a:effectLst/>
            </a:endParaRPr>
          </a:p>
          <a:p>
            <a:pPr>
              <a:lnSpc>
                <a:spcPct val="90000"/>
              </a:lnSpc>
              <a:spcAft>
                <a:spcPts val="600"/>
              </a:spcAft>
            </a:pPr>
            <a:r>
              <a:rPr lang="en-US" altLang="en-US" b="1" dirty="0"/>
              <a:t>Cultural - </a:t>
            </a:r>
            <a:r>
              <a:rPr lang="en-GB" dirty="0"/>
              <a:t>Flight Foods LTD</a:t>
            </a:r>
            <a:r>
              <a:rPr lang="en-US" dirty="0"/>
              <a:t> </a:t>
            </a:r>
            <a:r>
              <a:rPr lang="en-GB" dirty="0"/>
              <a:t>need one clear hygiene standard that every worker understands.</a:t>
            </a:r>
            <a:endParaRPr lang="en-US" altLang="en-US" b="1" dirty="0"/>
          </a:p>
          <a:p>
            <a:pPr indent="-228600">
              <a:lnSpc>
                <a:spcPct val="90000"/>
              </a:lnSpc>
              <a:spcAft>
                <a:spcPts val="600"/>
              </a:spcAft>
              <a:buFont typeface="Arial" panose="020B0604020202020204" pitchFamily="34" charset="0"/>
              <a:buChar char="•"/>
            </a:pPr>
            <a:endParaRPr lang="en-US" altLang="en-US" b="1" dirty="0"/>
          </a:p>
          <a:p>
            <a:pPr>
              <a:lnSpc>
                <a:spcPct val="90000"/>
              </a:lnSpc>
              <a:spcAft>
                <a:spcPts val="600"/>
              </a:spcAft>
            </a:pPr>
            <a:r>
              <a:rPr lang="en-US" b="1" dirty="0"/>
              <a:t>Environmental</a:t>
            </a:r>
            <a:r>
              <a:rPr lang="en-US" dirty="0"/>
              <a:t> - noise can prevent employees from fully understanding task instructions, leading to misunderstandings</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b="1" dirty="0"/>
              <a:t>Language - </a:t>
            </a:r>
            <a:r>
              <a:rPr lang="en-US" dirty="0"/>
              <a:t> body language barriers can reduce communication and increase workplace errors. </a:t>
            </a:r>
            <a:endParaRPr lang="en-US" b="1" dirty="0"/>
          </a:p>
        </p:txBody>
      </p:sp>
      <p:sp>
        <p:nvSpPr>
          <p:cNvPr id="6" name="TextBox 5">
            <a:extLst>
              <a:ext uri="{FF2B5EF4-FFF2-40B4-BE49-F238E27FC236}">
                <a16:creationId xmlns:a16="http://schemas.microsoft.com/office/drawing/2014/main" id="{B266891F-98A6-C182-1386-501FF2CF26AC}"/>
              </a:ext>
            </a:extLst>
          </p:cNvPr>
          <p:cNvSpPr txBox="1"/>
          <p:nvPr/>
        </p:nvSpPr>
        <p:spPr>
          <a:xfrm>
            <a:off x="9884956"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icpedia.org/chalkboard/c/conclusion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232770514"/>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C47EA-C619-C1BE-B7F2-D43724C0B1FA}"/>
              </a:ext>
            </a:extLst>
          </p:cNvPr>
          <p:cNvSpPr>
            <a:spLocks noGrp="1"/>
          </p:cNvSpPr>
          <p:nvPr>
            <p:ph type="title"/>
          </p:nvPr>
        </p:nvSpPr>
        <p:spPr/>
        <p:txBody>
          <a:bodyPr>
            <a:normAutofit/>
          </a:bodyPr>
          <a:lstStyle/>
          <a:p>
            <a:r>
              <a:rPr lang="en-GB" sz="4000" b="1" dirty="0">
                <a:latin typeface="+mn-lt"/>
              </a:rPr>
              <a:t>References</a:t>
            </a:r>
          </a:p>
        </p:txBody>
      </p:sp>
      <p:sp>
        <p:nvSpPr>
          <p:cNvPr id="3" name="Content Placeholder 2">
            <a:extLst>
              <a:ext uri="{FF2B5EF4-FFF2-40B4-BE49-F238E27FC236}">
                <a16:creationId xmlns:a16="http://schemas.microsoft.com/office/drawing/2014/main" id="{12C49CB9-BA4F-0010-840E-1E0DAF25DE06}"/>
              </a:ext>
            </a:extLst>
          </p:cNvPr>
          <p:cNvSpPr>
            <a:spLocks noGrp="1"/>
          </p:cNvSpPr>
          <p:nvPr>
            <p:ph idx="1"/>
          </p:nvPr>
        </p:nvSpPr>
        <p:spPr>
          <a:xfrm>
            <a:off x="838200" y="1825625"/>
            <a:ext cx="10515600" cy="3604331"/>
          </a:xfrm>
          <a:solidFill>
            <a:schemeClr val="bg1"/>
          </a:solidFill>
        </p:spPr>
        <p:txBody>
          <a:bodyPr>
            <a:normAutofit/>
          </a:bodyPr>
          <a:lstStyle/>
          <a:p>
            <a:r>
              <a:rPr lang="en-GB" sz="1600" dirty="0"/>
              <a:t>DeVito, J.A. (2022) </a:t>
            </a:r>
            <a:r>
              <a:rPr lang="en-GB" sz="1600" i="1" dirty="0"/>
              <a:t>The interpersonal communication book</a:t>
            </a:r>
            <a:r>
              <a:rPr lang="en-GB" sz="1600" dirty="0"/>
              <a:t>. 16th </a:t>
            </a:r>
            <a:r>
              <a:rPr lang="en-GB" sz="1600" dirty="0" err="1"/>
              <a:t>edn</a:t>
            </a:r>
            <a:r>
              <a:rPr lang="en-GB" sz="1600" dirty="0"/>
              <a:t>. Harlow: Pearson.</a:t>
            </a:r>
          </a:p>
          <a:p>
            <a:r>
              <a:rPr lang="en-GB" sz="1600" dirty="0"/>
              <a:t>Guerrero, L.K. and Floyd, K. (2006) </a:t>
            </a:r>
            <a:r>
              <a:rPr lang="en-GB" sz="1600" i="1" dirty="0"/>
              <a:t>Nonverbal communication in close relationships</a:t>
            </a:r>
            <a:r>
              <a:rPr lang="en-GB" sz="1600" dirty="0"/>
              <a:t>. Abingdon: Routledge.</a:t>
            </a:r>
          </a:p>
          <a:p>
            <a:r>
              <a:rPr lang="en-GB" sz="1600" dirty="0"/>
              <a:t>McLean, S. (2018) </a:t>
            </a:r>
            <a:r>
              <a:rPr lang="en-GB" sz="1600" i="1" dirty="0"/>
              <a:t>Exploring interpersonal communication</a:t>
            </a:r>
            <a:r>
              <a:rPr lang="en-GB" sz="1600" dirty="0"/>
              <a:t>. Flat World Knowledge.</a:t>
            </a:r>
          </a:p>
          <a:p>
            <a:r>
              <a:rPr lang="en-GB" sz="1600" dirty="0"/>
              <a:t>Schramm, W. (1954) ‘How communication works’, in Schramm, W. (ed.) </a:t>
            </a:r>
            <a:r>
              <a:rPr lang="en-GB" sz="1600" i="1" dirty="0"/>
              <a:t>The process and effects of mass communication</a:t>
            </a:r>
            <a:r>
              <a:rPr lang="en-GB" sz="1600" dirty="0"/>
              <a:t>. Urbana: University of Illinois Press.</a:t>
            </a:r>
          </a:p>
          <a:p>
            <a:r>
              <a:rPr lang="en-GB" sz="1600" dirty="0"/>
              <a:t>Shannon, C.E. and Weaver, W. (1949) </a:t>
            </a:r>
            <a:r>
              <a:rPr lang="en-GB" sz="1600" i="1" dirty="0"/>
              <a:t>The mathematical theory of communication</a:t>
            </a:r>
            <a:r>
              <a:rPr lang="en-GB" sz="1600" dirty="0"/>
              <a:t>. Urbana: University of Illinois Press.</a:t>
            </a:r>
          </a:p>
          <a:p>
            <a:r>
              <a:rPr lang="en-US" sz="1600" dirty="0">
                <a:ea typeface="+mn-lt"/>
                <a:cs typeface="+mn-lt"/>
              </a:rPr>
              <a:t>Berlo, D.K. (1960) </a:t>
            </a:r>
            <a:r>
              <a:rPr lang="en-US" sz="1600" i="1" dirty="0">
                <a:ea typeface="+mn-lt"/>
                <a:cs typeface="+mn-lt"/>
              </a:rPr>
              <a:t>The Process of Communication: An Introduction to Theory and Practice</a:t>
            </a:r>
            <a:r>
              <a:rPr lang="en-US" sz="1600" dirty="0">
                <a:ea typeface="+mn-lt"/>
                <a:cs typeface="+mn-lt"/>
              </a:rPr>
              <a:t>. New York: Holt, Rinehart and Winston.</a:t>
            </a:r>
            <a:endParaRPr lang="en-US" sz="1600" dirty="0"/>
          </a:p>
          <a:p>
            <a:r>
              <a:rPr lang="en-US" sz="1600" dirty="0">
                <a:ea typeface="+mn-lt"/>
                <a:cs typeface="+mn-lt"/>
              </a:rPr>
              <a:t>Robbins, S.P. and Judge, T.A. (2023) </a:t>
            </a:r>
            <a:r>
              <a:rPr lang="en-US" sz="1600" i="1" dirty="0">
                <a:ea typeface="+mn-lt"/>
                <a:cs typeface="+mn-lt"/>
              </a:rPr>
              <a:t>Organizational Behavior</a:t>
            </a:r>
            <a:r>
              <a:rPr lang="en-US" sz="1600" dirty="0">
                <a:ea typeface="+mn-lt"/>
                <a:cs typeface="+mn-lt"/>
              </a:rPr>
              <a:t>. 19th </a:t>
            </a:r>
            <a:r>
              <a:rPr lang="en-US" sz="1600" dirty="0" err="1">
                <a:ea typeface="+mn-lt"/>
                <a:cs typeface="+mn-lt"/>
              </a:rPr>
              <a:t>edn</a:t>
            </a:r>
            <a:r>
              <a:rPr lang="en-US" sz="1600" dirty="0">
                <a:ea typeface="+mn-lt"/>
                <a:cs typeface="+mn-lt"/>
              </a:rPr>
              <a:t>. Harlow: Pearson</a:t>
            </a:r>
            <a:endParaRPr lang="en-US" sz="1600" dirty="0"/>
          </a:p>
          <a:p>
            <a:r>
              <a:rPr lang="en-US" sz="1600" dirty="0">
                <a:ea typeface="+mn-lt"/>
                <a:cs typeface="+mn-lt"/>
              </a:rPr>
              <a:t>Miller, K. (2015) </a:t>
            </a:r>
            <a:r>
              <a:rPr lang="en-US" sz="1600" i="1" dirty="0">
                <a:ea typeface="+mn-lt"/>
                <a:cs typeface="+mn-lt"/>
              </a:rPr>
              <a:t>Organizational Communication: Approaches and Processes</a:t>
            </a:r>
            <a:r>
              <a:rPr lang="en-US" sz="1600" dirty="0">
                <a:ea typeface="+mn-lt"/>
                <a:cs typeface="+mn-lt"/>
              </a:rPr>
              <a:t>. 7th </a:t>
            </a:r>
            <a:r>
              <a:rPr lang="en-US" sz="1600" dirty="0" err="1">
                <a:ea typeface="+mn-lt"/>
                <a:cs typeface="+mn-lt"/>
              </a:rPr>
              <a:t>edn</a:t>
            </a:r>
            <a:r>
              <a:rPr lang="en-US" sz="1600" dirty="0">
                <a:ea typeface="+mn-lt"/>
                <a:cs typeface="+mn-lt"/>
              </a:rPr>
              <a:t>. Boston: Cengage Learning.</a:t>
            </a:r>
            <a:endParaRPr lang="en-US" sz="1600" dirty="0"/>
          </a:p>
          <a:p>
            <a:r>
              <a:rPr lang="en-US" sz="1600" dirty="0">
                <a:ea typeface="+mn-lt"/>
                <a:cs typeface="+mn-lt"/>
              </a:rPr>
              <a:t>Lunenburg, F.C. (2010) ‘Communication: The Process, Barriers, and Improving Effectiveness’, </a:t>
            </a:r>
            <a:r>
              <a:rPr lang="en-US" sz="1600" i="1" dirty="0">
                <a:ea typeface="+mn-lt"/>
                <a:cs typeface="+mn-lt"/>
              </a:rPr>
              <a:t>Schooling</a:t>
            </a:r>
            <a:r>
              <a:rPr lang="en-US" sz="1600" dirty="0">
                <a:ea typeface="+mn-lt"/>
                <a:cs typeface="+mn-lt"/>
              </a:rPr>
              <a:t>, 1(1), pp. 1–10.</a:t>
            </a:r>
            <a:endParaRPr lang="en-GB" sz="1600" dirty="0"/>
          </a:p>
        </p:txBody>
      </p:sp>
    </p:spTree>
    <p:extLst>
      <p:ext uri="{BB962C8B-B14F-4D97-AF65-F5344CB8AC3E}">
        <p14:creationId xmlns:p14="http://schemas.microsoft.com/office/powerpoint/2010/main" val="2649443947"/>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Isosceles Triangle 2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sign&#10;&#10;Description automatically generated">
            <a:extLst>
              <a:ext uri="{FF2B5EF4-FFF2-40B4-BE49-F238E27FC236}">
                <a16:creationId xmlns:a16="http://schemas.microsoft.com/office/drawing/2014/main" id="{2CB04AB3-2710-B15E-1DC8-E89A609C57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39" r="3849" b="-1"/>
          <a:stretch>
            <a:fillRect/>
          </a:stretch>
        </p:blipFill>
        <p:spPr>
          <a:xfrm>
            <a:off x="2168459" y="643467"/>
            <a:ext cx="7855081" cy="55710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2" name="Isosceles Triangle 3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D3E21B0-10EE-3C09-8534-B884B597A86A}"/>
              </a:ext>
            </a:extLst>
          </p:cNvPr>
          <p:cNvSpPr txBox="1"/>
          <p:nvPr/>
        </p:nvSpPr>
        <p:spPr>
          <a:xfrm>
            <a:off x="7716498" y="6014477"/>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highway-signs/t/thank-you.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283130692"/>
      </p:ext>
    </p:extLst>
  </p:cSld>
  <p:clrMapOvr>
    <a:masterClrMapping/>
  </p:clrMapOvr>
  <p:transition spd="slow">
    <p:randomBar dir="ver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bcf0b28e1fb606da88ebdd9d441c503c">
  <xsd:schema xmlns:xsd="http://www.w3.org/2001/XMLSchema" xmlns:xs="http://www.w3.org/2001/XMLSchema" xmlns:p="http://schemas.microsoft.com/office/2006/metadata/properties" xmlns:ns3="901b7179-a49d-4669-ab88-101a0e80079b" targetNamespace="http://schemas.microsoft.com/office/2006/metadata/properties" ma:root="true" ma:fieldsID="81efde0e6e48fcced72bb3aad5262cfd"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30853E-37B3-42CA-919E-6BA2557CCE07}">
  <ds:schemaRefs>
    <ds:schemaRef ds:uri="http://schemas.microsoft.com/sharepoint/v3/contenttype/forms"/>
  </ds:schemaRefs>
</ds:datastoreItem>
</file>

<file path=customXml/itemProps2.xml><?xml version="1.0" encoding="utf-8"?>
<ds:datastoreItem xmlns:ds="http://schemas.openxmlformats.org/officeDocument/2006/customXml" ds:itemID="{CB8D1183-2413-46B2-91D2-C39A46F2E4C0}">
  <ds:schemaRefs>
    <ds:schemaRef ds:uri="901b7179-a49d-4669-ab88-101a0e80079b"/>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schemas.microsoft.com/office/2006/documentManagement/types"/>
    <ds:schemaRef ds:uri="http://purl.org/dc/terms/"/>
    <ds:schemaRef ds:uri="http://purl.org/dc/elements/1.1/"/>
  </ds:schemaRefs>
</ds:datastoreItem>
</file>

<file path=customXml/itemProps3.xml><?xml version="1.0" encoding="utf-8"?>
<ds:datastoreItem xmlns:ds="http://schemas.openxmlformats.org/officeDocument/2006/customXml" ds:itemID="{56089403-8357-4F92-9985-18224EF26D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Madison</Template>
  <TotalTime>326</TotalTime>
  <Words>1799</Words>
  <Application>Microsoft Office PowerPoint</Application>
  <PresentationFormat>Widescreen</PresentationFormat>
  <Paragraphs>198</Paragraphs>
  <Slides>16</Slides>
  <Notes>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Our presentation</vt:lpstr>
      <vt:lpstr>Overview</vt:lpstr>
      <vt:lpstr>What is Flight Foods LTD.</vt:lpstr>
      <vt:lpstr>Environmental Noise Barrier</vt:lpstr>
      <vt:lpstr> Relevant Theory – Shannon and Weaver's Communication Model (1949) </vt:lpstr>
      <vt:lpstr>Language, Communication &amp; Body Language Barrier</vt:lpstr>
      <vt:lpstr>Solutions to Improve Communication</vt:lpstr>
      <vt:lpstr>PowerPoint Presentation</vt:lpstr>
      <vt:lpstr>SCHRAMM’S MODEL AND SOLUTIONS.</vt:lpstr>
      <vt:lpstr>Age/generational barrier</vt:lpstr>
      <vt:lpstr>Solutions </vt:lpstr>
      <vt:lpstr>PowerPoint Presentation</vt:lpstr>
      <vt:lpstr>Theory and Solutions</vt:lpstr>
      <vt:lpstr>Conclusion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Our presentation</dc:title>
  <dc:creator>Stanislav Pancenco (2528007)</dc:creator>
  <cp:lastModifiedBy>Stanislav Pancenco (2528007)</cp:lastModifiedBy>
  <cp:revision>5</cp:revision>
  <dcterms:created xsi:type="dcterms:W3CDTF">2026-06-23T05:04:44Z</dcterms:created>
  <dcterms:modified xsi:type="dcterms:W3CDTF">2026-07-10T09:25:26Z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