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6"/>
  </p:notesMasterIdLst>
  <p:sldIdLst>
    <p:sldId id="256" r:id="rId2"/>
    <p:sldId id="273" r:id="rId3"/>
    <p:sldId id="274" r:id="rId4"/>
    <p:sldId id="272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48" autoAdjust="0"/>
    <p:restoredTop sz="94660"/>
  </p:normalViewPr>
  <p:slideViewPr>
    <p:cSldViewPr>
      <p:cViewPr varScale="1">
        <p:scale>
          <a:sx n="73" d="100"/>
          <a:sy n="73" d="100"/>
        </p:scale>
        <p:origin x="28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182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Functions 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More Practice With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aim of this week’s session is to provide some more opportunities to get the hang of working with functions</a:t>
            </a:r>
          </a:p>
          <a:p>
            <a:r>
              <a:rPr lang="en-GB" dirty="0" smtClean="0"/>
              <a:t>Today’s exercises consist of building a set of functions designed to analyse and plot some data</a:t>
            </a:r>
          </a:p>
          <a:p>
            <a:r>
              <a:rPr lang="en-GB" dirty="0" smtClean="0"/>
              <a:t>The data file to be used is the </a:t>
            </a:r>
            <a:r>
              <a:rPr lang="en-GB" dirty="0" err="1" smtClean="0"/>
              <a:t>SolarFlares</a:t>
            </a:r>
            <a:r>
              <a:rPr lang="en-GB" dirty="0" smtClean="0"/>
              <a:t> data used in session 9</a:t>
            </a:r>
          </a:p>
          <a:p>
            <a:r>
              <a:rPr lang="en-GB" dirty="0" smtClean="0"/>
              <a:t>All functions developed should access the data directly using loops rather than applying a function to the main data frame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501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Using the SolarFlares.csv dataset, create functions to perform the following tasks:</a:t>
            </a:r>
          </a:p>
          <a:p>
            <a:pPr lvl="1"/>
            <a:r>
              <a:rPr lang="en-GB" dirty="0" smtClean="0"/>
              <a:t>Create a </a:t>
            </a:r>
            <a:r>
              <a:rPr lang="en-GB" dirty="0" err="1" smtClean="0"/>
              <a:t>dataframe</a:t>
            </a:r>
            <a:r>
              <a:rPr lang="en-GB" dirty="0" smtClean="0"/>
              <a:t> </a:t>
            </a:r>
            <a:r>
              <a:rPr lang="en-GB" dirty="0" err="1" smtClean="0"/>
              <a:t>SolarFlares</a:t>
            </a:r>
            <a:endParaRPr lang="en-GB" dirty="0" smtClean="0"/>
          </a:p>
          <a:p>
            <a:pPr lvl="1"/>
            <a:r>
              <a:rPr lang="en-GB" dirty="0" smtClean="0"/>
              <a:t>Extract </a:t>
            </a:r>
            <a:r>
              <a:rPr lang="en-GB" dirty="0" err="1" smtClean="0"/>
              <a:t>SunspotClass</a:t>
            </a:r>
            <a:r>
              <a:rPr lang="en-GB" dirty="0" smtClean="0"/>
              <a:t>, </a:t>
            </a:r>
            <a:r>
              <a:rPr lang="en-GB" dirty="0" err="1" smtClean="0"/>
              <a:t>SpotSize</a:t>
            </a:r>
            <a:r>
              <a:rPr lang="en-GB" dirty="0"/>
              <a:t> </a:t>
            </a:r>
            <a:r>
              <a:rPr lang="en-GB" dirty="0" smtClean="0"/>
              <a:t>and </a:t>
            </a:r>
            <a:r>
              <a:rPr lang="en-GB" dirty="0" err="1" smtClean="0"/>
              <a:t>SpotDistribution</a:t>
            </a:r>
            <a:r>
              <a:rPr lang="en-GB" dirty="0" smtClean="0"/>
              <a:t> into individual vectors</a:t>
            </a:r>
          </a:p>
          <a:p>
            <a:pPr lvl="1"/>
            <a:r>
              <a:rPr lang="en-GB" dirty="0" smtClean="0"/>
              <a:t>For each of these vectors, create a summary data frame that shows what the data values are and how many instances of that value</a:t>
            </a:r>
          </a:p>
          <a:p>
            <a:pPr lvl="2"/>
            <a:r>
              <a:rPr lang="en-GB" dirty="0" smtClean="0"/>
              <a:t>This should use a further function to calculate the number of instances of each value</a:t>
            </a:r>
          </a:p>
          <a:p>
            <a:pPr marL="704088" lvl="2" indent="0">
              <a:buNone/>
            </a:pPr>
            <a:endParaRPr lang="en-GB" dirty="0"/>
          </a:p>
          <a:p>
            <a:r>
              <a:rPr lang="en-GB" dirty="0" smtClean="0"/>
              <a:t>Hint: the unique() function returns a vector of the unique elements in a vector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385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</a:t>
            </a:r>
            <a:r>
              <a:rPr lang="en-GB" dirty="0" smtClean="0"/>
              <a:t>Applying functions to data frames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</a:t>
            </a:r>
            <a:r>
              <a:rPr lang="en-GB" dirty="0" smtClean="0"/>
              <a:t>section 7.4 </a:t>
            </a:r>
            <a:r>
              <a:rPr lang="en-GB" dirty="0"/>
              <a:t>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37305</TotalTime>
  <Words>186</Words>
  <Application>Microsoft Office PowerPoint</Application>
  <PresentationFormat>On-screen Show (4:3)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Calibri</vt:lpstr>
      <vt:lpstr>Georgia</vt:lpstr>
      <vt:lpstr>Trebuchet MS</vt:lpstr>
      <vt:lpstr>Wingdings 2</vt:lpstr>
      <vt:lpstr>Nik2013</vt:lpstr>
      <vt:lpstr> Functions II</vt:lpstr>
      <vt:lpstr>More Practice With Functions</vt:lpstr>
      <vt:lpstr>Exercise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597</cp:revision>
  <dcterms:created xsi:type="dcterms:W3CDTF">2011-09-13T10:27:46Z</dcterms:created>
  <dcterms:modified xsi:type="dcterms:W3CDTF">2020-02-17T14:43:21Z</dcterms:modified>
</cp:coreProperties>
</file>