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7"/>
  </p:notesMasterIdLst>
  <p:sldIdLst>
    <p:sldId id="256" r:id="rId5"/>
    <p:sldId id="257" r:id="rId6"/>
    <p:sldId id="258" r:id="rId7"/>
    <p:sldId id="265" r:id="rId8"/>
    <p:sldId id="261" r:id="rId9"/>
    <p:sldId id="262" r:id="rId10"/>
    <p:sldId id="260" r:id="rId11"/>
    <p:sldId id="263" r:id="rId12"/>
    <p:sldId id="266" r:id="rId13"/>
    <p:sldId id="264" r:id="rId14"/>
    <p:sldId id="268"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118D03-9009-430F-95B6-285B4A9D4F00}" v="110" dt="2022-05-22T22:46:08.4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108" d="100"/>
          <a:sy n="108" d="100"/>
        </p:scale>
        <p:origin x="65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ck Church (1700054)" userId="f7c78e9a-45d4-43e1-bbe1-7c906bebefe1" providerId="ADAL" clId="{07118D03-9009-430F-95B6-285B4A9D4F00}"/>
    <pc:docChg chg="undo custSel addSld delSld modSld">
      <pc:chgData name="Zack Church (1700054)" userId="f7c78e9a-45d4-43e1-bbe1-7c906bebefe1" providerId="ADAL" clId="{07118D03-9009-430F-95B6-285B4A9D4F00}" dt="2022-05-22T23:03:43.376" v="2473" actId="27918"/>
      <pc:docMkLst>
        <pc:docMk/>
      </pc:docMkLst>
      <pc:sldChg chg="modSp">
        <pc:chgData name="Zack Church (1700054)" userId="f7c78e9a-45d4-43e1-bbe1-7c906bebefe1" providerId="ADAL" clId="{07118D03-9009-430F-95B6-285B4A9D4F00}" dt="2022-05-22T21:18:44.767" v="1682"/>
        <pc:sldMkLst>
          <pc:docMk/>
          <pc:sldMk cId="964775156" sldId="256"/>
        </pc:sldMkLst>
        <pc:spChg chg="mod">
          <ac:chgData name="Zack Church (1700054)" userId="f7c78e9a-45d4-43e1-bbe1-7c906bebefe1" providerId="ADAL" clId="{07118D03-9009-430F-95B6-285B4A9D4F00}" dt="2022-05-22T21:18:44.767" v="1682"/>
          <ac:spMkLst>
            <pc:docMk/>
            <pc:sldMk cId="964775156" sldId="256"/>
            <ac:spMk id="2" creationId="{D3CF488B-CA57-432C-A57D-27642FD1C244}"/>
          </ac:spMkLst>
        </pc:spChg>
        <pc:spChg chg="mod">
          <ac:chgData name="Zack Church (1700054)" userId="f7c78e9a-45d4-43e1-bbe1-7c906bebefe1" providerId="ADAL" clId="{07118D03-9009-430F-95B6-285B4A9D4F00}" dt="2022-05-22T21:18:44.767" v="1682"/>
          <ac:spMkLst>
            <pc:docMk/>
            <pc:sldMk cId="964775156" sldId="256"/>
            <ac:spMk id="3" creationId="{EF258C74-98A9-40F6-9AB6-47B9AB822B07}"/>
          </ac:spMkLst>
        </pc:spChg>
      </pc:sldChg>
      <pc:sldChg chg="modSp mod">
        <pc:chgData name="Zack Church (1700054)" userId="f7c78e9a-45d4-43e1-bbe1-7c906bebefe1" providerId="ADAL" clId="{07118D03-9009-430F-95B6-285B4A9D4F00}" dt="2022-05-22T21:18:44.767" v="1682"/>
        <pc:sldMkLst>
          <pc:docMk/>
          <pc:sldMk cId="3384707003" sldId="257"/>
        </pc:sldMkLst>
        <pc:spChg chg="mod">
          <ac:chgData name="Zack Church (1700054)" userId="f7c78e9a-45d4-43e1-bbe1-7c906bebefe1" providerId="ADAL" clId="{07118D03-9009-430F-95B6-285B4A9D4F00}" dt="2022-05-22T21:18:44.767" v="1682"/>
          <ac:spMkLst>
            <pc:docMk/>
            <pc:sldMk cId="3384707003" sldId="257"/>
            <ac:spMk id="2" creationId="{15EC6239-2601-48B0-94B6-42BD89EC61B8}"/>
          </ac:spMkLst>
        </pc:spChg>
        <pc:spChg chg="mod">
          <ac:chgData name="Zack Church (1700054)" userId="f7c78e9a-45d4-43e1-bbe1-7c906bebefe1" providerId="ADAL" clId="{07118D03-9009-430F-95B6-285B4A9D4F00}" dt="2022-05-22T21:18:44.767" v="1682"/>
          <ac:spMkLst>
            <pc:docMk/>
            <pc:sldMk cId="3384707003" sldId="257"/>
            <ac:spMk id="3" creationId="{A73347B8-6FB7-4395-AF5A-99AE6C3E067C}"/>
          </ac:spMkLst>
        </pc:spChg>
      </pc:sldChg>
      <pc:sldChg chg="addSp delSp modSp mod modNotesTx">
        <pc:chgData name="Zack Church (1700054)" userId="f7c78e9a-45d4-43e1-bbe1-7c906bebefe1" providerId="ADAL" clId="{07118D03-9009-430F-95B6-285B4A9D4F00}" dt="2022-05-22T23:03:43.376" v="2473" actId="27918"/>
        <pc:sldMkLst>
          <pc:docMk/>
          <pc:sldMk cId="1329430618" sldId="258"/>
        </pc:sldMkLst>
        <pc:spChg chg="mod">
          <ac:chgData name="Zack Church (1700054)" userId="f7c78e9a-45d4-43e1-bbe1-7c906bebefe1" providerId="ADAL" clId="{07118D03-9009-430F-95B6-285B4A9D4F00}" dt="2022-05-22T21:18:44.767" v="1682"/>
          <ac:spMkLst>
            <pc:docMk/>
            <pc:sldMk cId="1329430618" sldId="258"/>
            <ac:spMk id="2" creationId="{CDF62F2B-462A-436F-B41F-C6DEF4CE76C2}"/>
          </ac:spMkLst>
        </pc:spChg>
        <pc:spChg chg="del mod">
          <ac:chgData name="Zack Church (1700054)" userId="f7c78e9a-45d4-43e1-bbe1-7c906bebefe1" providerId="ADAL" clId="{07118D03-9009-430F-95B6-285B4A9D4F00}" dt="2022-05-22T21:20:29.754" v="1703"/>
          <ac:spMkLst>
            <pc:docMk/>
            <pc:sldMk cId="1329430618" sldId="258"/>
            <ac:spMk id="3" creationId="{798E4F87-C892-4618-B0CE-1C8BB33A2CA5}"/>
          </ac:spMkLst>
        </pc:spChg>
        <pc:graphicFrameChg chg="add mod">
          <ac:chgData name="Zack Church (1700054)" userId="f7c78e9a-45d4-43e1-bbe1-7c906bebefe1" providerId="ADAL" clId="{07118D03-9009-430F-95B6-285B4A9D4F00}" dt="2022-05-22T21:20:32.722" v="1704" actId="14100"/>
          <ac:graphicFrameMkLst>
            <pc:docMk/>
            <pc:sldMk cId="1329430618" sldId="258"/>
            <ac:graphicFrameMk id="4" creationId="{D6719BD2-4E42-4277-9B7A-F7094CF1A0D1}"/>
          </ac:graphicFrameMkLst>
        </pc:graphicFrameChg>
      </pc:sldChg>
      <pc:sldChg chg="modSp del">
        <pc:chgData name="Zack Church (1700054)" userId="f7c78e9a-45d4-43e1-bbe1-7c906bebefe1" providerId="ADAL" clId="{07118D03-9009-430F-95B6-285B4A9D4F00}" dt="2022-05-22T21:21:55.917" v="1720" actId="47"/>
        <pc:sldMkLst>
          <pc:docMk/>
          <pc:sldMk cId="2882744891" sldId="259"/>
        </pc:sldMkLst>
        <pc:spChg chg="mod">
          <ac:chgData name="Zack Church (1700054)" userId="f7c78e9a-45d4-43e1-bbe1-7c906bebefe1" providerId="ADAL" clId="{07118D03-9009-430F-95B6-285B4A9D4F00}" dt="2022-05-22T21:18:44.767" v="1682"/>
          <ac:spMkLst>
            <pc:docMk/>
            <pc:sldMk cId="2882744891" sldId="259"/>
            <ac:spMk id="2" creationId="{063C6F16-DB69-4C25-BE21-E803DEF64B3C}"/>
          </ac:spMkLst>
        </pc:spChg>
        <pc:spChg chg="mod">
          <ac:chgData name="Zack Church (1700054)" userId="f7c78e9a-45d4-43e1-bbe1-7c906bebefe1" providerId="ADAL" clId="{07118D03-9009-430F-95B6-285B4A9D4F00}" dt="2022-05-22T21:18:44.767" v="1682"/>
          <ac:spMkLst>
            <pc:docMk/>
            <pc:sldMk cId="2882744891" sldId="259"/>
            <ac:spMk id="3" creationId="{0F69661D-A04D-462A-BAFD-E2860F5233DC}"/>
          </ac:spMkLst>
        </pc:spChg>
      </pc:sldChg>
      <pc:sldChg chg="addSp modSp mod">
        <pc:chgData name="Zack Church (1700054)" userId="f7c78e9a-45d4-43e1-bbe1-7c906bebefe1" providerId="ADAL" clId="{07118D03-9009-430F-95B6-285B4A9D4F00}" dt="2022-05-22T23:02:28.223" v="2443" actId="1076"/>
        <pc:sldMkLst>
          <pc:docMk/>
          <pc:sldMk cId="2662366512" sldId="260"/>
        </pc:sldMkLst>
        <pc:spChg chg="mod">
          <ac:chgData name="Zack Church (1700054)" userId="f7c78e9a-45d4-43e1-bbe1-7c906bebefe1" providerId="ADAL" clId="{07118D03-9009-430F-95B6-285B4A9D4F00}" dt="2022-05-22T21:18:44.767" v="1682"/>
          <ac:spMkLst>
            <pc:docMk/>
            <pc:sldMk cId="2662366512" sldId="260"/>
            <ac:spMk id="2" creationId="{3DF54C32-47C7-4684-8D0D-5B5F8A8FBE55}"/>
          </ac:spMkLst>
        </pc:spChg>
        <pc:spChg chg="mod">
          <ac:chgData name="Zack Church (1700054)" userId="f7c78e9a-45d4-43e1-bbe1-7c906bebefe1" providerId="ADAL" clId="{07118D03-9009-430F-95B6-285B4A9D4F00}" dt="2022-05-22T23:02:25.076" v="2442" actId="20577"/>
          <ac:spMkLst>
            <pc:docMk/>
            <pc:sldMk cId="2662366512" sldId="260"/>
            <ac:spMk id="3" creationId="{63B7E0A4-7BAC-447D-AB23-B0ECEE1B619A}"/>
          </ac:spMkLst>
        </pc:spChg>
        <pc:spChg chg="add mod">
          <ac:chgData name="Zack Church (1700054)" userId="f7c78e9a-45d4-43e1-bbe1-7c906bebefe1" providerId="ADAL" clId="{07118D03-9009-430F-95B6-285B4A9D4F00}" dt="2022-05-22T22:28:39.333" v="2067" actId="1076"/>
          <ac:spMkLst>
            <pc:docMk/>
            <pc:sldMk cId="2662366512" sldId="260"/>
            <ac:spMk id="7" creationId="{F533B6FF-7242-B221-140D-D08E4ACFB6E3}"/>
          </ac:spMkLst>
        </pc:spChg>
        <pc:picChg chg="add mod">
          <ac:chgData name="Zack Church (1700054)" userId="f7c78e9a-45d4-43e1-bbe1-7c906bebefe1" providerId="ADAL" clId="{07118D03-9009-430F-95B6-285B4A9D4F00}" dt="2022-05-22T23:02:28.223" v="2443" actId="1076"/>
          <ac:picMkLst>
            <pc:docMk/>
            <pc:sldMk cId="2662366512" sldId="260"/>
            <ac:picMk id="5" creationId="{EB6492D2-89DB-A9A7-B677-2C4C662E8D2B}"/>
          </ac:picMkLst>
        </pc:picChg>
      </pc:sldChg>
      <pc:sldChg chg="addSp modSp mod modNotesTx">
        <pc:chgData name="Zack Church (1700054)" userId="f7c78e9a-45d4-43e1-bbe1-7c906bebefe1" providerId="ADAL" clId="{07118D03-9009-430F-95B6-285B4A9D4F00}" dt="2022-05-22T22:40:05.945" v="2388" actId="20577"/>
        <pc:sldMkLst>
          <pc:docMk/>
          <pc:sldMk cId="1654216661" sldId="261"/>
        </pc:sldMkLst>
        <pc:spChg chg="mod">
          <ac:chgData name="Zack Church (1700054)" userId="f7c78e9a-45d4-43e1-bbe1-7c906bebefe1" providerId="ADAL" clId="{07118D03-9009-430F-95B6-285B4A9D4F00}" dt="2022-05-22T21:18:44.767" v="1682"/>
          <ac:spMkLst>
            <pc:docMk/>
            <pc:sldMk cId="1654216661" sldId="261"/>
            <ac:spMk id="2" creationId="{365AB5F8-737D-4573-B1A8-8654F2225550}"/>
          </ac:spMkLst>
        </pc:spChg>
        <pc:spChg chg="mod">
          <ac:chgData name="Zack Church (1700054)" userId="f7c78e9a-45d4-43e1-bbe1-7c906bebefe1" providerId="ADAL" clId="{07118D03-9009-430F-95B6-285B4A9D4F00}" dt="2022-05-22T22:26:04.756" v="2044" actId="404"/>
          <ac:spMkLst>
            <pc:docMk/>
            <pc:sldMk cId="1654216661" sldId="261"/>
            <ac:spMk id="3" creationId="{0B293522-D46C-4858-88A4-FBC3D17343E6}"/>
          </ac:spMkLst>
        </pc:spChg>
        <pc:spChg chg="add mod">
          <ac:chgData name="Zack Church (1700054)" userId="f7c78e9a-45d4-43e1-bbe1-7c906bebefe1" providerId="ADAL" clId="{07118D03-9009-430F-95B6-285B4A9D4F00}" dt="2022-05-22T22:30:53.616" v="2086" actId="1076"/>
          <ac:spMkLst>
            <pc:docMk/>
            <pc:sldMk cId="1654216661" sldId="261"/>
            <ac:spMk id="7" creationId="{40619B3E-07EE-5A53-3F4D-39196CF33C01}"/>
          </ac:spMkLst>
        </pc:spChg>
        <pc:picChg chg="add mod">
          <ac:chgData name="Zack Church (1700054)" userId="f7c78e9a-45d4-43e1-bbe1-7c906bebefe1" providerId="ADAL" clId="{07118D03-9009-430F-95B6-285B4A9D4F00}" dt="2022-05-22T20:33:20.451" v="547" actId="962"/>
          <ac:picMkLst>
            <pc:docMk/>
            <pc:sldMk cId="1654216661" sldId="261"/>
            <ac:picMk id="5" creationId="{0779D0EA-0779-8200-5950-B7A8491CA892}"/>
          </ac:picMkLst>
        </pc:picChg>
      </pc:sldChg>
      <pc:sldChg chg="modSp new mod modNotesTx">
        <pc:chgData name="Zack Church (1700054)" userId="f7c78e9a-45d4-43e1-bbe1-7c906bebefe1" providerId="ADAL" clId="{07118D03-9009-430F-95B6-285B4A9D4F00}" dt="2022-05-22T22:30:07.602" v="2072" actId="14100"/>
        <pc:sldMkLst>
          <pc:docMk/>
          <pc:sldMk cId="938217209" sldId="262"/>
        </pc:sldMkLst>
        <pc:spChg chg="mod">
          <ac:chgData name="Zack Church (1700054)" userId="f7c78e9a-45d4-43e1-bbe1-7c906bebefe1" providerId="ADAL" clId="{07118D03-9009-430F-95B6-285B4A9D4F00}" dt="2022-05-22T21:18:44.767" v="1682"/>
          <ac:spMkLst>
            <pc:docMk/>
            <pc:sldMk cId="938217209" sldId="262"/>
            <ac:spMk id="2" creationId="{0D61AF21-45B0-981B-9588-1015ABA38D48}"/>
          </ac:spMkLst>
        </pc:spChg>
        <pc:spChg chg="mod">
          <ac:chgData name="Zack Church (1700054)" userId="f7c78e9a-45d4-43e1-bbe1-7c906bebefe1" providerId="ADAL" clId="{07118D03-9009-430F-95B6-285B4A9D4F00}" dt="2022-05-22T22:30:07.602" v="2072" actId="14100"/>
          <ac:spMkLst>
            <pc:docMk/>
            <pc:sldMk cId="938217209" sldId="262"/>
            <ac:spMk id="3" creationId="{4BF0B117-1CAE-5A57-D926-A32B9BAAC9A9}"/>
          </ac:spMkLst>
        </pc:spChg>
      </pc:sldChg>
      <pc:sldChg chg="modSp new mod">
        <pc:chgData name="Zack Church (1700054)" userId="f7c78e9a-45d4-43e1-bbe1-7c906bebefe1" providerId="ADAL" clId="{07118D03-9009-430F-95B6-285B4A9D4F00}" dt="2022-05-22T21:19:53.275" v="1687" actId="403"/>
        <pc:sldMkLst>
          <pc:docMk/>
          <pc:sldMk cId="2297812208" sldId="263"/>
        </pc:sldMkLst>
        <pc:spChg chg="mod">
          <ac:chgData name="Zack Church (1700054)" userId="f7c78e9a-45d4-43e1-bbe1-7c906bebefe1" providerId="ADAL" clId="{07118D03-9009-430F-95B6-285B4A9D4F00}" dt="2022-05-22T21:18:44.767" v="1682"/>
          <ac:spMkLst>
            <pc:docMk/>
            <pc:sldMk cId="2297812208" sldId="263"/>
            <ac:spMk id="2" creationId="{50B09B7B-11A3-ADFA-48DA-289A5E420422}"/>
          </ac:spMkLst>
        </pc:spChg>
        <pc:spChg chg="mod">
          <ac:chgData name="Zack Church (1700054)" userId="f7c78e9a-45d4-43e1-bbe1-7c906bebefe1" providerId="ADAL" clId="{07118D03-9009-430F-95B6-285B4A9D4F00}" dt="2022-05-22T21:19:53.275" v="1687" actId="403"/>
          <ac:spMkLst>
            <pc:docMk/>
            <pc:sldMk cId="2297812208" sldId="263"/>
            <ac:spMk id="3" creationId="{6B735927-D0AE-9F1C-8120-9F16B3620EC7}"/>
          </ac:spMkLst>
        </pc:spChg>
      </pc:sldChg>
      <pc:sldChg chg="addSp delSp modSp new mod setBg setClrOvrMap delDesignElem chgLayout">
        <pc:chgData name="Zack Church (1700054)" userId="f7c78e9a-45d4-43e1-bbe1-7c906bebefe1" providerId="ADAL" clId="{07118D03-9009-430F-95B6-285B4A9D4F00}" dt="2022-05-22T23:03:05.921" v="2472" actId="27918"/>
        <pc:sldMkLst>
          <pc:docMk/>
          <pc:sldMk cId="1213407350" sldId="264"/>
        </pc:sldMkLst>
        <pc:spChg chg="mod ord">
          <ac:chgData name="Zack Church (1700054)" userId="f7c78e9a-45d4-43e1-bbe1-7c906bebefe1" providerId="ADAL" clId="{07118D03-9009-430F-95B6-285B4A9D4F00}" dt="2022-05-22T22:02:59.430" v="1978"/>
          <ac:spMkLst>
            <pc:docMk/>
            <pc:sldMk cId="1213407350" sldId="264"/>
            <ac:spMk id="2" creationId="{A78DC6F1-6C4C-A4DB-79C6-4F89C1466C13}"/>
          </ac:spMkLst>
        </pc:spChg>
        <pc:spChg chg="del">
          <ac:chgData name="Zack Church (1700054)" userId="f7c78e9a-45d4-43e1-bbe1-7c906bebefe1" providerId="ADAL" clId="{07118D03-9009-430F-95B6-285B4A9D4F00}" dt="2022-05-22T21:52:23.462" v="1880" actId="26606"/>
          <ac:spMkLst>
            <pc:docMk/>
            <pc:sldMk cId="1213407350" sldId="264"/>
            <ac:spMk id="3" creationId="{53B418DA-ED70-AAFF-A81A-AA7168FA3B1C}"/>
          </ac:spMkLst>
        </pc:spChg>
        <pc:spChg chg="add del mod ord">
          <ac:chgData name="Zack Church (1700054)" userId="f7c78e9a-45d4-43e1-bbe1-7c906bebefe1" providerId="ADAL" clId="{07118D03-9009-430F-95B6-285B4A9D4F00}" dt="2022-05-22T22:02:12.115" v="1966" actId="700"/>
          <ac:spMkLst>
            <pc:docMk/>
            <pc:sldMk cId="1213407350" sldId="264"/>
            <ac:spMk id="9" creationId="{24171920-7AD0-E839-265E-7C6D17976E4B}"/>
          </ac:spMkLst>
        </pc:spChg>
        <pc:spChg chg="add del">
          <ac:chgData name="Zack Church (1700054)" userId="f7c78e9a-45d4-43e1-bbe1-7c906bebefe1" providerId="ADAL" clId="{07118D03-9009-430F-95B6-285B4A9D4F00}" dt="2022-05-22T22:02:59.430" v="1978"/>
          <ac:spMkLst>
            <pc:docMk/>
            <pc:sldMk cId="1213407350" sldId="264"/>
            <ac:spMk id="10" creationId="{44C5530E-85F5-4469-A5C9-54B113C11236}"/>
          </ac:spMkLst>
        </pc:spChg>
        <pc:spChg chg="add del mod ord">
          <ac:chgData name="Zack Church (1700054)" userId="f7c78e9a-45d4-43e1-bbe1-7c906bebefe1" providerId="ADAL" clId="{07118D03-9009-430F-95B6-285B4A9D4F00}" dt="2022-05-22T22:02:12.115" v="1966" actId="700"/>
          <ac:spMkLst>
            <pc:docMk/>
            <pc:sldMk cId="1213407350" sldId="264"/>
            <ac:spMk id="11" creationId="{7DA2BEF5-4CDF-34D1-864F-BAE195B40FE5}"/>
          </ac:spMkLst>
        </pc:spChg>
        <pc:spChg chg="add del">
          <ac:chgData name="Zack Church (1700054)" userId="f7c78e9a-45d4-43e1-bbe1-7c906bebefe1" providerId="ADAL" clId="{07118D03-9009-430F-95B6-285B4A9D4F00}" dt="2022-05-22T22:02:59.430" v="1978"/>
          <ac:spMkLst>
            <pc:docMk/>
            <pc:sldMk cId="1213407350" sldId="264"/>
            <ac:spMk id="12" creationId="{A9CEB52D-0D40-45E3-94F9-CDB2083A9351}"/>
          </ac:spMkLst>
        </pc:spChg>
        <pc:spChg chg="add del mod ord">
          <ac:chgData name="Zack Church (1700054)" userId="f7c78e9a-45d4-43e1-bbe1-7c906bebefe1" providerId="ADAL" clId="{07118D03-9009-430F-95B6-285B4A9D4F00}" dt="2022-05-22T22:02:12.115" v="1966" actId="700"/>
          <ac:spMkLst>
            <pc:docMk/>
            <pc:sldMk cId="1213407350" sldId="264"/>
            <ac:spMk id="13" creationId="{54FF429A-DC9A-F30C-B6C0-C4C6AA9E028C}"/>
          </ac:spMkLst>
        </pc:spChg>
        <pc:spChg chg="add del mod">
          <ac:chgData name="Zack Church (1700054)" userId="f7c78e9a-45d4-43e1-bbe1-7c906bebefe1" providerId="ADAL" clId="{07118D03-9009-430F-95B6-285B4A9D4F00}" dt="2022-05-22T22:02:59.430" v="1978"/>
          <ac:spMkLst>
            <pc:docMk/>
            <pc:sldMk cId="1213407350" sldId="264"/>
            <ac:spMk id="21" creationId="{8B133937-9A67-0A41-30AA-1DD7E4816D0E}"/>
          </ac:spMkLst>
        </pc:spChg>
        <pc:spChg chg="add del mod">
          <ac:chgData name="Zack Church (1700054)" userId="f7c78e9a-45d4-43e1-bbe1-7c906bebefe1" providerId="ADAL" clId="{07118D03-9009-430F-95B6-285B4A9D4F00}" dt="2022-05-22T22:02:59.430" v="1978"/>
          <ac:spMkLst>
            <pc:docMk/>
            <pc:sldMk cId="1213407350" sldId="264"/>
            <ac:spMk id="22" creationId="{58F331C5-62E5-526E-6E5E-AE5C97904B8E}"/>
          </ac:spMkLst>
        </pc:spChg>
        <pc:spChg chg="add del mod">
          <ac:chgData name="Zack Church (1700054)" userId="f7c78e9a-45d4-43e1-bbe1-7c906bebefe1" providerId="ADAL" clId="{07118D03-9009-430F-95B6-285B4A9D4F00}" dt="2022-05-22T22:02:58.277" v="1977"/>
          <ac:spMkLst>
            <pc:docMk/>
            <pc:sldMk cId="1213407350" sldId="264"/>
            <ac:spMk id="23" creationId="{422B7237-6554-7880-C726-A26E9C77D42A}"/>
          </ac:spMkLst>
        </pc:spChg>
        <pc:spChg chg="add del mod">
          <ac:chgData name="Zack Church (1700054)" userId="f7c78e9a-45d4-43e1-bbe1-7c906bebefe1" providerId="ADAL" clId="{07118D03-9009-430F-95B6-285B4A9D4F00}" dt="2022-05-22T22:02:58.277" v="1977"/>
          <ac:spMkLst>
            <pc:docMk/>
            <pc:sldMk cId="1213407350" sldId="264"/>
            <ac:spMk id="24" creationId="{0B52A73A-991B-1DA1-2F21-7961CD2ABC64}"/>
          </ac:spMkLst>
        </pc:spChg>
        <pc:grpChg chg="add del">
          <ac:chgData name="Zack Church (1700054)" userId="f7c78e9a-45d4-43e1-bbe1-7c906bebefe1" providerId="ADAL" clId="{07118D03-9009-430F-95B6-285B4A9D4F00}" dt="2022-05-22T22:02:59.430" v="1978"/>
          <ac:grpSpMkLst>
            <pc:docMk/>
            <pc:sldMk cId="1213407350" sldId="264"/>
            <ac:grpSpMk id="14" creationId="{0F7EB202-DE79-4E39-BCF0-D9855DA1738F}"/>
          </ac:grpSpMkLst>
        </pc:grpChg>
        <pc:graphicFrameChg chg="add del mod">
          <ac:chgData name="Zack Church (1700054)" userId="f7c78e9a-45d4-43e1-bbe1-7c906bebefe1" providerId="ADAL" clId="{07118D03-9009-430F-95B6-285B4A9D4F00}" dt="2022-05-22T21:52:23.462" v="1880" actId="26606"/>
          <ac:graphicFrameMkLst>
            <pc:docMk/>
            <pc:sldMk cId="1213407350" sldId="264"/>
            <ac:graphicFrameMk id="4" creationId="{91594669-96A4-4E5D-B215-CC08B7B25BC7}"/>
          </ac:graphicFrameMkLst>
        </pc:graphicFrameChg>
        <pc:graphicFrameChg chg="add del mod">
          <ac:chgData name="Zack Church (1700054)" userId="f7c78e9a-45d4-43e1-bbe1-7c906bebefe1" providerId="ADAL" clId="{07118D03-9009-430F-95B6-285B4A9D4F00}" dt="2022-05-22T21:56:27.216" v="1911" actId="478"/>
          <ac:graphicFrameMkLst>
            <pc:docMk/>
            <pc:sldMk cId="1213407350" sldId="264"/>
            <ac:graphicFrameMk id="6" creationId="{4975A11F-B535-F157-F5A0-710B4289B65F}"/>
          </ac:graphicFrameMkLst>
        </pc:graphicFrameChg>
        <pc:graphicFrameChg chg="add mod ord">
          <ac:chgData name="Zack Church (1700054)" userId="f7c78e9a-45d4-43e1-bbe1-7c906bebefe1" providerId="ADAL" clId="{07118D03-9009-430F-95B6-285B4A9D4F00}" dt="2022-05-22T22:03:14.156" v="1980" actId="1076"/>
          <ac:graphicFrameMkLst>
            <pc:docMk/>
            <pc:sldMk cId="1213407350" sldId="264"/>
            <ac:graphicFrameMk id="7" creationId="{91594669-96A4-4E5D-B215-CC08B7B25BC7}"/>
          </ac:graphicFrameMkLst>
        </pc:graphicFrameChg>
        <pc:graphicFrameChg chg="add mod">
          <ac:chgData name="Zack Church (1700054)" userId="f7c78e9a-45d4-43e1-bbe1-7c906bebefe1" providerId="ADAL" clId="{07118D03-9009-430F-95B6-285B4A9D4F00}" dt="2022-05-22T22:02:31.390" v="1972" actId="1076"/>
          <ac:graphicFrameMkLst>
            <pc:docMk/>
            <pc:sldMk cId="1213407350" sldId="264"/>
            <ac:graphicFrameMk id="20" creationId="{95F372E7-BEDE-760F-7006-FA1BDC17D9AB}"/>
          </ac:graphicFrameMkLst>
        </pc:graphicFrameChg>
        <pc:picChg chg="add del mod">
          <ac:chgData name="Zack Church (1700054)" userId="f7c78e9a-45d4-43e1-bbe1-7c906bebefe1" providerId="ADAL" clId="{07118D03-9009-430F-95B6-285B4A9D4F00}" dt="2022-05-22T21:56:12.084" v="1907"/>
          <ac:picMkLst>
            <pc:docMk/>
            <pc:sldMk cId="1213407350" sldId="264"/>
            <ac:picMk id="5" creationId="{36243833-EE89-1160-A7B1-745DAD02C1C6}"/>
          </ac:picMkLst>
        </pc:picChg>
        <pc:picChg chg="add mod">
          <ac:chgData name="Zack Church (1700054)" userId="f7c78e9a-45d4-43e1-bbe1-7c906bebefe1" providerId="ADAL" clId="{07118D03-9009-430F-95B6-285B4A9D4F00}" dt="2022-05-22T22:03:08.898" v="1979" actId="1076"/>
          <ac:picMkLst>
            <pc:docMk/>
            <pc:sldMk cId="1213407350" sldId="264"/>
            <ac:picMk id="8" creationId="{20DE7BB0-7821-1952-6B37-C770E832F335}"/>
          </ac:picMkLst>
        </pc:picChg>
      </pc:sldChg>
      <pc:sldChg chg="addSp delSp modSp new mod modNotesTx">
        <pc:chgData name="Zack Church (1700054)" userId="f7c78e9a-45d4-43e1-bbe1-7c906bebefe1" providerId="ADAL" clId="{07118D03-9009-430F-95B6-285B4A9D4F00}" dt="2022-05-22T22:35:32.340" v="2157" actId="20577"/>
        <pc:sldMkLst>
          <pc:docMk/>
          <pc:sldMk cId="547442083" sldId="265"/>
        </pc:sldMkLst>
        <pc:spChg chg="mod">
          <ac:chgData name="Zack Church (1700054)" userId="f7c78e9a-45d4-43e1-bbe1-7c906bebefe1" providerId="ADAL" clId="{07118D03-9009-430F-95B6-285B4A9D4F00}" dt="2022-05-22T21:20:48.310" v="1719" actId="20577"/>
          <ac:spMkLst>
            <pc:docMk/>
            <pc:sldMk cId="547442083" sldId="265"/>
            <ac:spMk id="2" creationId="{76EA161B-486F-FF2E-37DA-55D44E362970}"/>
          </ac:spMkLst>
        </pc:spChg>
        <pc:spChg chg="del">
          <ac:chgData name="Zack Church (1700054)" userId="f7c78e9a-45d4-43e1-bbe1-7c906bebefe1" providerId="ADAL" clId="{07118D03-9009-430F-95B6-285B4A9D4F00}" dt="2022-05-22T21:41:21.043" v="1860" actId="931"/>
          <ac:spMkLst>
            <pc:docMk/>
            <pc:sldMk cId="547442083" sldId="265"/>
            <ac:spMk id="3" creationId="{71D87948-D3A1-EA39-7623-FA96F6C76D37}"/>
          </ac:spMkLst>
        </pc:spChg>
        <pc:spChg chg="add mod">
          <ac:chgData name="Zack Church (1700054)" userId="f7c78e9a-45d4-43e1-bbe1-7c906bebefe1" providerId="ADAL" clId="{07118D03-9009-430F-95B6-285B4A9D4F00}" dt="2022-05-22T22:24:44.728" v="2023" actId="404"/>
          <ac:spMkLst>
            <pc:docMk/>
            <pc:sldMk cId="547442083" sldId="265"/>
            <ac:spMk id="11" creationId="{0BA12081-10DF-4F06-E555-AEFDCC784E7C}"/>
          </ac:spMkLst>
        </pc:spChg>
        <pc:picChg chg="add del">
          <ac:chgData name="Zack Church (1700054)" userId="f7c78e9a-45d4-43e1-bbe1-7c906bebefe1" providerId="ADAL" clId="{07118D03-9009-430F-95B6-285B4A9D4F00}" dt="2022-05-22T21:37:37.403" v="1859" actId="478"/>
          <ac:picMkLst>
            <pc:docMk/>
            <pc:sldMk cId="547442083" sldId="265"/>
            <ac:picMk id="4" creationId="{6199262A-C0F0-C5C0-32BF-ECC1DB6E6C58}"/>
          </ac:picMkLst>
        </pc:picChg>
        <pc:picChg chg="add mod">
          <ac:chgData name="Zack Church (1700054)" userId="f7c78e9a-45d4-43e1-bbe1-7c906bebefe1" providerId="ADAL" clId="{07118D03-9009-430F-95B6-285B4A9D4F00}" dt="2022-05-22T21:46:07.929" v="1873" actId="1076"/>
          <ac:picMkLst>
            <pc:docMk/>
            <pc:sldMk cId="547442083" sldId="265"/>
            <ac:picMk id="6" creationId="{8CEA3224-8953-6BB0-C44D-78530783864F}"/>
          </ac:picMkLst>
        </pc:picChg>
        <pc:picChg chg="add mod">
          <ac:chgData name="Zack Church (1700054)" userId="f7c78e9a-45d4-43e1-bbe1-7c906bebefe1" providerId="ADAL" clId="{07118D03-9009-430F-95B6-285B4A9D4F00}" dt="2022-05-22T21:46:02.671" v="1872" actId="1076"/>
          <ac:picMkLst>
            <pc:docMk/>
            <pc:sldMk cId="547442083" sldId="265"/>
            <ac:picMk id="8" creationId="{E13FC8DC-F5AA-2CC9-1F0F-D2A6F1DB2B13}"/>
          </ac:picMkLst>
        </pc:picChg>
        <pc:picChg chg="add del mod">
          <ac:chgData name="Zack Church (1700054)" userId="f7c78e9a-45d4-43e1-bbe1-7c906bebefe1" providerId="ADAL" clId="{07118D03-9009-430F-95B6-285B4A9D4F00}" dt="2022-05-22T21:45:59.387" v="1871" actId="478"/>
          <ac:picMkLst>
            <pc:docMk/>
            <pc:sldMk cId="547442083" sldId="265"/>
            <ac:picMk id="9" creationId="{AA704A3C-C2CF-FDC7-3E7D-2FC6D2DF763A}"/>
          </ac:picMkLst>
        </pc:picChg>
        <pc:picChg chg="add mod">
          <ac:chgData name="Zack Church (1700054)" userId="f7c78e9a-45d4-43e1-bbe1-7c906bebefe1" providerId="ADAL" clId="{07118D03-9009-430F-95B6-285B4A9D4F00}" dt="2022-05-22T21:48:27.770" v="1877" actId="14100"/>
          <ac:picMkLst>
            <pc:docMk/>
            <pc:sldMk cId="547442083" sldId="265"/>
            <ac:picMk id="10" creationId="{D3D99BC0-160C-0863-F5AC-6B0B59310859}"/>
          </ac:picMkLst>
        </pc:picChg>
      </pc:sldChg>
      <pc:sldChg chg="addSp delSp modSp new mod modNotesTx">
        <pc:chgData name="Zack Church (1700054)" userId="f7c78e9a-45d4-43e1-bbe1-7c906bebefe1" providerId="ADAL" clId="{07118D03-9009-430F-95B6-285B4A9D4F00}" dt="2022-05-22T23:03:03.908" v="2470" actId="20577"/>
        <pc:sldMkLst>
          <pc:docMk/>
          <pc:sldMk cId="3437163943" sldId="266"/>
        </pc:sldMkLst>
        <pc:spChg chg="mod">
          <ac:chgData name="Zack Church (1700054)" userId="f7c78e9a-45d4-43e1-bbe1-7c906bebefe1" providerId="ADAL" clId="{07118D03-9009-430F-95B6-285B4A9D4F00}" dt="2022-05-22T21:56:47.399" v="1949" actId="20577"/>
          <ac:spMkLst>
            <pc:docMk/>
            <pc:sldMk cId="3437163943" sldId="266"/>
            <ac:spMk id="2" creationId="{BA5EFA5A-AA08-0A9E-E139-679BD33B1D29}"/>
          </ac:spMkLst>
        </pc:spChg>
        <pc:spChg chg="add del">
          <ac:chgData name="Zack Church (1700054)" userId="f7c78e9a-45d4-43e1-bbe1-7c906bebefe1" providerId="ADAL" clId="{07118D03-9009-430F-95B6-285B4A9D4F00}" dt="2022-05-22T22:46:01.765" v="2420"/>
          <ac:spMkLst>
            <pc:docMk/>
            <pc:sldMk cId="3437163943" sldId="266"/>
            <ac:spMk id="3" creationId="{59024EC0-624F-C5A1-855F-2D97A74232C7}"/>
          </ac:spMkLst>
        </pc:spChg>
        <pc:graphicFrameChg chg="add del mod">
          <ac:chgData name="Zack Church (1700054)" userId="f7c78e9a-45d4-43e1-bbe1-7c906bebefe1" providerId="ADAL" clId="{07118D03-9009-430F-95B6-285B4A9D4F00}" dt="2022-05-22T22:46:01.765" v="2420"/>
          <ac:graphicFrameMkLst>
            <pc:docMk/>
            <pc:sldMk cId="3437163943" sldId="266"/>
            <ac:graphicFrameMk id="6" creationId="{581D3686-54F2-CAB5-C753-75AFE3F080ED}"/>
          </ac:graphicFrameMkLst>
        </pc:graphicFrameChg>
        <pc:graphicFrameChg chg="add mod">
          <ac:chgData name="Zack Church (1700054)" userId="f7c78e9a-45d4-43e1-bbe1-7c906bebefe1" providerId="ADAL" clId="{07118D03-9009-430F-95B6-285B4A9D4F00}" dt="2022-05-22T22:46:10.973" v="2423" actId="1076"/>
          <ac:graphicFrameMkLst>
            <pc:docMk/>
            <pc:sldMk cId="3437163943" sldId="266"/>
            <ac:graphicFrameMk id="7" creationId="{BD93F46A-57A9-AF5E-26B5-1F015E606EC8}"/>
          </ac:graphicFrameMkLst>
        </pc:graphicFrameChg>
        <pc:picChg chg="add mod">
          <ac:chgData name="Zack Church (1700054)" userId="f7c78e9a-45d4-43e1-bbe1-7c906bebefe1" providerId="ADAL" clId="{07118D03-9009-430F-95B6-285B4A9D4F00}" dt="2022-05-22T22:03:39.986" v="1983" actId="1076"/>
          <ac:picMkLst>
            <pc:docMk/>
            <pc:sldMk cId="3437163943" sldId="266"/>
            <ac:picMk id="4" creationId="{44C3A4F7-FC46-118E-A383-4754AA1BCA39}"/>
          </ac:picMkLst>
        </pc:picChg>
        <pc:picChg chg="add del mod">
          <ac:chgData name="Zack Church (1700054)" userId="f7c78e9a-45d4-43e1-bbe1-7c906bebefe1" providerId="ADAL" clId="{07118D03-9009-430F-95B6-285B4A9D4F00}" dt="2022-05-22T22:46:03.800" v="2421" actId="478"/>
          <ac:picMkLst>
            <pc:docMk/>
            <pc:sldMk cId="3437163943" sldId="266"/>
            <ac:picMk id="5" creationId="{6B84B106-B8AB-699C-CE05-BBB38E51A380}"/>
          </ac:picMkLst>
        </pc:picChg>
      </pc:sldChg>
      <pc:sldChg chg="addSp delSp modSp new mod">
        <pc:chgData name="Zack Church (1700054)" userId="f7c78e9a-45d4-43e1-bbe1-7c906bebefe1" providerId="ADAL" clId="{07118D03-9009-430F-95B6-285B4A9D4F00}" dt="2022-05-22T22:22:16.742" v="2013" actId="20577"/>
        <pc:sldMkLst>
          <pc:docMk/>
          <pc:sldMk cId="959219277" sldId="267"/>
        </pc:sldMkLst>
        <pc:spChg chg="mod">
          <ac:chgData name="Zack Church (1700054)" userId="f7c78e9a-45d4-43e1-bbe1-7c906bebefe1" providerId="ADAL" clId="{07118D03-9009-430F-95B6-285B4A9D4F00}" dt="2022-05-22T22:05:16.939" v="1995" actId="20577"/>
          <ac:spMkLst>
            <pc:docMk/>
            <pc:sldMk cId="959219277" sldId="267"/>
            <ac:spMk id="2" creationId="{853E26AC-4F57-593B-8915-1D4BB5E01D73}"/>
          </ac:spMkLst>
        </pc:spChg>
        <pc:spChg chg="del">
          <ac:chgData name="Zack Church (1700054)" userId="f7c78e9a-45d4-43e1-bbe1-7c906bebefe1" providerId="ADAL" clId="{07118D03-9009-430F-95B6-285B4A9D4F00}" dt="2022-05-22T22:21:27.365" v="1996"/>
          <ac:spMkLst>
            <pc:docMk/>
            <pc:sldMk cId="959219277" sldId="267"/>
            <ac:spMk id="3" creationId="{BC0BE766-5430-ECB8-439B-F990952900B7}"/>
          </ac:spMkLst>
        </pc:spChg>
        <pc:spChg chg="add mod">
          <ac:chgData name="Zack Church (1700054)" userId="f7c78e9a-45d4-43e1-bbe1-7c906bebefe1" providerId="ADAL" clId="{07118D03-9009-430F-95B6-285B4A9D4F00}" dt="2022-05-22T22:22:16.742" v="2013" actId="20577"/>
          <ac:spMkLst>
            <pc:docMk/>
            <pc:sldMk cId="959219277" sldId="267"/>
            <ac:spMk id="4" creationId="{B3DF6789-8CE3-DF89-13B4-65B93A2C5A1D}"/>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1700054_student_uwtsd_ac_uk/Documents/Hybrid%20Assingment/fuckhybrid.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uowtsd-my.sharepoint.com/personal/1700054_student_uwtsd_ac_uk/Documents/Hybrid%20Assingment/fuckhybrid.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https://uowtsd-my.sharepoint.com/personal/1700054_student_uwtsd_ac_uk/Documents/Hybrid%20Assingment/fuckhybrid.xlsx" TargetMode="External"/><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cap="none" baseline="0">
                <a:solidFill>
                  <a:schemeClr val="lt1">
                    <a:lumMod val="85000"/>
                  </a:schemeClr>
                </a:solidFill>
                <a:latin typeface="+mn-lt"/>
                <a:ea typeface="+mn-ea"/>
                <a:cs typeface="+mn-cs"/>
              </a:defRPr>
            </a:pPr>
            <a:r>
              <a:rPr lang="en-US"/>
              <a:t>Drive Cycle</a:t>
            </a:r>
          </a:p>
        </c:rich>
      </c:tx>
      <c:overlay val="0"/>
      <c:spPr>
        <a:noFill/>
        <a:ln>
          <a:noFill/>
        </a:ln>
        <a:effectLst/>
      </c:spPr>
      <c:txPr>
        <a:bodyPr rot="0" spcFirstLastPara="1" vertOverflow="ellipsis" vert="horz" wrap="square" anchor="ctr" anchorCtr="1"/>
        <a:lstStyle/>
        <a:p>
          <a:pPr>
            <a:defRPr sz="1400" b="1" i="0" u="none" strike="noStrike" kern="1200" cap="none" baseline="0">
              <a:solidFill>
                <a:schemeClr val="lt1">
                  <a:lumMod val="85000"/>
                </a:schemeClr>
              </a:solidFill>
              <a:latin typeface="+mn-lt"/>
              <a:ea typeface="+mn-ea"/>
              <a:cs typeface="+mn-cs"/>
            </a:defRPr>
          </a:pPr>
          <a:endParaRPr lang="en-US"/>
        </a:p>
      </c:txPr>
    </c:title>
    <c:autoTitleDeleted val="0"/>
    <c:plotArea>
      <c:layout/>
      <c:scatterChart>
        <c:scatterStyle val="smoothMarker"/>
        <c:varyColors val="0"/>
        <c:ser>
          <c:idx val="0"/>
          <c:order val="0"/>
          <c:tx>
            <c:v>throttle</c:v>
          </c:tx>
          <c:spPr>
            <a:ln w="22225" cap="rnd">
              <a:solidFill>
                <a:schemeClr val="accent1"/>
              </a:solidFill>
            </a:ln>
            <a:effectLst>
              <a:glow rad="139700">
                <a:schemeClr val="accent1">
                  <a:satMod val="175000"/>
                  <a:alpha val="14000"/>
                </a:schemeClr>
              </a:glow>
            </a:effectLst>
          </c:spPr>
          <c:marker>
            <c:symbol val="none"/>
          </c:marker>
          <c:xVal>
            <c:numRef>
              <c:f>'Drive Cycle'!$A$2:$A$2002</c:f>
              <c:numCache>
                <c:formatCode>General</c:formatCode>
                <c:ptCount val="200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pt idx="106">
                  <c:v>106</c:v>
                </c:pt>
                <c:pt idx="107">
                  <c:v>107</c:v>
                </c:pt>
                <c:pt idx="108">
                  <c:v>108</c:v>
                </c:pt>
                <c:pt idx="109">
                  <c:v>109</c:v>
                </c:pt>
                <c:pt idx="110">
                  <c:v>110</c:v>
                </c:pt>
                <c:pt idx="111">
                  <c:v>111</c:v>
                </c:pt>
                <c:pt idx="112">
                  <c:v>112</c:v>
                </c:pt>
                <c:pt idx="113">
                  <c:v>113</c:v>
                </c:pt>
                <c:pt idx="114">
                  <c:v>114</c:v>
                </c:pt>
                <c:pt idx="115">
                  <c:v>115</c:v>
                </c:pt>
                <c:pt idx="116">
                  <c:v>116</c:v>
                </c:pt>
                <c:pt idx="117">
                  <c:v>117</c:v>
                </c:pt>
                <c:pt idx="118">
                  <c:v>118</c:v>
                </c:pt>
                <c:pt idx="119">
                  <c:v>119</c:v>
                </c:pt>
                <c:pt idx="120">
                  <c:v>120</c:v>
                </c:pt>
                <c:pt idx="121">
                  <c:v>121</c:v>
                </c:pt>
                <c:pt idx="122">
                  <c:v>122</c:v>
                </c:pt>
                <c:pt idx="123">
                  <c:v>123</c:v>
                </c:pt>
                <c:pt idx="124">
                  <c:v>124</c:v>
                </c:pt>
                <c:pt idx="125">
                  <c:v>125</c:v>
                </c:pt>
                <c:pt idx="126">
                  <c:v>126</c:v>
                </c:pt>
                <c:pt idx="127">
                  <c:v>127</c:v>
                </c:pt>
                <c:pt idx="128">
                  <c:v>128</c:v>
                </c:pt>
                <c:pt idx="129">
                  <c:v>129</c:v>
                </c:pt>
                <c:pt idx="130">
                  <c:v>130</c:v>
                </c:pt>
                <c:pt idx="131">
                  <c:v>131</c:v>
                </c:pt>
                <c:pt idx="132">
                  <c:v>132</c:v>
                </c:pt>
                <c:pt idx="133">
                  <c:v>133</c:v>
                </c:pt>
                <c:pt idx="134">
                  <c:v>134</c:v>
                </c:pt>
                <c:pt idx="135">
                  <c:v>135</c:v>
                </c:pt>
                <c:pt idx="136">
                  <c:v>136</c:v>
                </c:pt>
                <c:pt idx="137">
                  <c:v>137</c:v>
                </c:pt>
                <c:pt idx="138">
                  <c:v>138</c:v>
                </c:pt>
                <c:pt idx="139">
                  <c:v>139</c:v>
                </c:pt>
                <c:pt idx="140">
                  <c:v>140</c:v>
                </c:pt>
                <c:pt idx="141">
                  <c:v>141</c:v>
                </c:pt>
                <c:pt idx="142">
                  <c:v>142</c:v>
                </c:pt>
                <c:pt idx="143">
                  <c:v>143</c:v>
                </c:pt>
                <c:pt idx="144">
                  <c:v>144</c:v>
                </c:pt>
                <c:pt idx="145">
                  <c:v>145</c:v>
                </c:pt>
                <c:pt idx="146">
                  <c:v>146</c:v>
                </c:pt>
                <c:pt idx="147">
                  <c:v>147</c:v>
                </c:pt>
                <c:pt idx="148">
                  <c:v>148</c:v>
                </c:pt>
                <c:pt idx="149">
                  <c:v>149</c:v>
                </c:pt>
                <c:pt idx="150">
                  <c:v>150</c:v>
                </c:pt>
                <c:pt idx="151">
                  <c:v>151</c:v>
                </c:pt>
                <c:pt idx="152">
                  <c:v>152</c:v>
                </c:pt>
                <c:pt idx="153">
                  <c:v>153</c:v>
                </c:pt>
                <c:pt idx="154">
                  <c:v>154</c:v>
                </c:pt>
                <c:pt idx="155">
                  <c:v>155</c:v>
                </c:pt>
                <c:pt idx="156">
                  <c:v>156</c:v>
                </c:pt>
                <c:pt idx="157">
                  <c:v>157</c:v>
                </c:pt>
                <c:pt idx="158">
                  <c:v>158</c:v>
                </c:pt>
                <c:pt idx="159">
                  <c:v>159</c:v>
                </c:pt>
                <c:pt idx="160">
                  <c:v>160</c:v>
                </c:pt>
                <c:pt idx="161">
                  <c:v>161</c:v>
                </c:pt>
                <c:pt idx="162">
                  <c:v>162</c:v>
                </c:pt>
                <c:pt idx="163">
                  <c:v>163</c:v>
                </c:pt>
                <c:pt idx="164">
                  <c:v>164</c:v>
                </c:pt>
                <c:pt idx="165">
                  <c:v>165</c:v>
                </c:pt>
                <c:pt idx="166">
                  <c:v>166</c:v>
                </c:pt>
                <c:pt idx="167">
                  <c:v>167</c:v>
                </c:pt>
                <c:pt idx="168">
                  <c:v>168</c:v>
                </c:pt>
                <c:pt idx="169">
                  <c:v>169</c:v>
                </c:pt>
                <c:pt idx="170">
                  <c:v>170</c:v>
                </c:pt>
                <c:pt idx="171">
                  <c:v>171</c:v>
                </c:pt>
                <c:pt idx="172">
                  <c:v>172</c:v>
                </c:pt>
                <c:pt idx="173">
                  <c:v>173</c:v>
                </c:pt>
                <c:pt idx="174">
                  <c:v>174</c:v>
                </c:pt>
                <c:pt idx="175">
                  <c:v>175</c:v>
                </c:pt>
                <c:pt idx="176">
                  <c:v>176</c:v>
                </c:pt>
                <c:pt idx="177">
                  <c:v>177</c:v>
                </c:pt>
                <c:pt idx="178">
                  <c:v>178</c:v>
                </c:pt>
                <c:pt idx="179">
                  <c:v>179</c:v>
                </c:pt>
                <c:pt idx="180">
                  <c:v>180</c:v>
                </c:pt>
                <c:pt idx="181">
                  <c:v>181</c:v>
                </c:pt>
                <c:pt idx="182">
                  <c:v>182</c:v>
                </c:pt>
                <c:pt idx="183">
                  <c:v>183</c:v>
                </c:pt>
                <c:pt idx="184">
                  <c:v>184</c:v>
                </c:pt>
                <c:pt idx="185">
                  <c:v>185</c:v>
                </c:pt>
                <c:pt idx="186">
                  <c:v>186</c:v>
                </c:pt>
                <c:pt idx="187">
                  <c:v>187</c:v>
                </c:pt>
                <c:pt idx="188">
                  <c:v>188</c:v>
                </c:pt>
                <c:pt idx="189">
                  <c:v>189</c:v>
                </c:pt>
                <c:pt idx="190">
                  <c:v>190</c:v>
                </c:pt>
                <c:pt idx="191">
                  <c:v>191</c:v>
                </c:pt>
                <c:pt idx="192">
                  <c:v>192</c:v>
                </c:pt>
                <c:pt idx="193">
                  <c:v>193</c:v>
                </c:pt>
                <c:pt idx="194">
                  <c:v>194</c:v>
                </c:pt>
                <c:pt idx="195">
                  <c:v>195</c:v>
                </c:pt>
                <c:pt idx="196">
                  <c:v>196</c:v>
                </c:pt>
                <c:pt idx="197">
                  <c:v>197</c:v>
                </c:pt>
                <c:pt idx="198">
                  <c:v>198</c:v>
                </c:pt>
                <c:pt idx="199">
                  <c:v>199</c:v>
                </c:pt>
                <c:pt idx="200">
                  <c:v>200</c:v>
                </c:pt>
                <c:pt idx="201">
                  <c:v>201</c:v>
                </c:pt>
                <c:pt idx="202">
                  <c:v>202</c:v>
                </c:pt>
                <c:pt idx="203">
                  <c:v>203</c:v>
                </c:pt>
                <c:pt idx="204">
                  <c:v>204</c:v>
                </c:pt>
                <c:pt idx="205">
                  <c:v>205</c:v>
                </c:pt>
                <c:pt idx="206">
                  <c:v>206</c:v>
                </c:pt>
                <c:pt idx="207">
                  <c:v>207</c:v>
                </c:pt>
                <c:pt idx="208">
                  <c:v>208</c:v>
                </c:pt>
                <c:pt idx="209">
                  <c:v>209</c:v>
                </c:pt>
                <c:pt idx="210">
                  <c:v>210</c:v>
                </c:pt>
                <c:pt idx="211">
                  <c:v>211</c:v>
                </c:pt>
                <c:pt idx="212">
                  <c:v>212</c:v>
                </c:pt>
                <c:pt idx="213">
                  <c:v>213</c:v>
                </c:pt>
                <c:pt idx="214">
                  <c:v>214</c:v>
                </c:pt>
                <c:pt idx="215">
                  <c:v>215</c:v>
                </c:pt>
                <c:pt idx="216">
                  <c:v>216</c:v>
                </c:pt>
                <c:pt idx="217">
                  <c:v>217</c:v>
                </c:pt>
                <c:pt idx="218">
                  <c:v>218</c:v>
                </c:pt>
                <c:pt idx="219">
                  <c:v>219</c:v>
                </c:pt>
                <c:pt idx="220">
                  <c:v>220</c:v>
                </c:pt>
                <c:pt idx="221">
                  <c:v>221</c:v>
                </c:pt>
                <c:pt idx="222">
                  <c:v>222</c:v>
                </c:pt>
                <c:pt idx="223">
                  <c:v>223</c:v>
                </c:pt>
                <c:pt idx="224">
                  <c:v>224</c:v>
                </c:pt>
                <c:pt idx="225">
                  <c:v>225</c:v>
                </c:pt>
                <c:pt idx="226">
                  <c:v>226</c:v>
                </c:pt>
                <c:pt idx="227">
                  <c:v>227</c:v>
                </c:pt>
                <c:pt idx="228">
                  <c:v>228</c:v>
                </c:pt>
                <c:pt idx="229">
                  <c:v>229</c:v>
                </c:pt>
                <c:pt idx="230">
                  <c:v>230</c:v>
                </c:pt>
                <c:pt idx="231">
                  <c:v>231</c:v>
                </c:pt>
                <c:pt idx="232">
                  <c:v>232</c:v>
                </c:pt>
                <c:pt idx="233">
                  <c:v>233</c:v>
                </c:pt>
                <c:pt idx="234">
                  <c:v>234</c:v>
                </c:pt>
                <c:pt idx="235">
                  <c:v>235</c:v>
                </c:pt>
                <c:pt idx="236">
                  <c:v>236</c:v>
                </c:pt>
                <c:pt idx="237">
                  <c:v>237</c:v>
                </c:pt>
                <c:pt idx="238">
                  <c:v>238</c:v>
                </c:pt>
                <c:pt idx="239">
                  <c:v>239</c:v>
                </c:pt>
                <c:pt idx="240">
                  <c:v>240</c:v>
                </c:pt>
                <c:pt idx="241">
                  <c:v>241</c:v>
                </c:pt>
                <c:pt idx="242">
                  <c:v>242</c:v>
                </c:pt>
                <c:pt idx="243">
                  <c:v>243</c:v>
                </c:pt>
                <c:pt idx="244">
                  <c:v>244</c:v>
                </c:pt>
                <c:pt idx="245">
                  <c:v>245</c:v>
                </c:pt>
                <c:pt idx="246">
                  <c:v>246</c:v>
                </c:pt>
                <c:pt idx="247">
                  <c:v>247</c:v>
                </c:pt>
                <c:pt idx="248">
                  <c:v>248</c:v>
                </c:pt>
                <c:pt idx="249">
                  <c:v>249</c:v>
                </c:pt>
                <c:pt idx="250">
                  <c:v>250</c:v>
                </c:pt>
                <c:pt idx="251">
                  <c:v>251</c:v>
                </c:pt>
                <c:pt idx="252">
                  <c:v>252</c:v>
                </c:pt>
                <c:pt idx="253">
                  <c:v>253</c:v>
                </c:pt>
                <c:pt idx="254">
                  <c:v>254</c:v>
                </c:pt>
                <c:pt idx="255">
                  <c:v>255</c:v>
                </c:pt>
                <c:pt idx="256">
                  <c:v>256</c:v>
                </c:pt>
                <c:pt idx="257">
                  <c:v>257</c:v>
                </c:pt>
                <c:pt idx="258">
                  <c:v>258</c:v>
                </c:pt>
                <c:pt idx="259">
                  <c:v>259</c:v>
                </c:pt>
                <c:pt idx="260">
                  <c:v>260</c:v>
                </c:pt>
                <c:pt idx="261">
                  <c:v>261</c:v>
                </c:pt>
                <c:pt idx="262">
                  <c:v>262</c:v>
                </c:pt>
                <c:pt idx="263">
                  <c:v>263</c:v>
                </c:pt>
                <c:pt idx="264">
                  <c:v>264</c:v>
                </c:pt>
                <c:pt idx="265">
                  <c:v>265</c:v>
                </c:pt>
                <c:pt idx="266">
                  <c:v>266</c:v>
                </c:pt>
                <c:pt idx="267">
                  <c:v>267</c:v>
                </c:pt>
                <c:pt idx="268">
                  <c:v>268</c:v>
                </c:pt>
                <c:pt idx="269">
                  <c:v>269</c:v>
                </c:pt>
                <c:pt idx="270">
                  <c:v>270</c:v>
                </c:pt>
                <c:pt idx="271">
                  <c:v>271</c:v>
                </c:pt>
                <c:pt idx="272">
                  <c:v>272</c:v>
                </c:pt>
                <c:pt idx="273">
                  <c:v>273</c:v>
                </c:pt>
                <c:pt idx="274">
                  <c:v>274</c:v>
                </c:pt>
                <c:pt idx="275">
                  <c:v>275</c:v>
                </c:pt>
                <c:pt idx="276">
                  <c:v>276</c:v>
                </c:pt>
                <c:pt idx="277">
                  <c:v>277</c:v>
                </c:pt>
                <c:pt idx="278">
                  <c:v>278</c:v>
                </c:pt>
                <c:pt idx="279">
                  <c:v>279</c:v>
                </c:pt>
                <c:pt idx="280">
                  <c:v>280</c:v>
                </c:pt>
                <c:pt idx="281">
                  <c:v>281</c:v>
                </c:pt>
                <c:pt idx="282">
                  <c:v>282</c:v>
                </c:pt>
                <c:pt idx="283">
                  <c:v>283</c:v>
                </c:pt>
                <c:pt idx="284">
                  <c:v>284</c:v>
                </c:pt>
                <c:pt idx="285">
                  <c:v>285</c:v>
                </c:pt>
                <c:pt idx="286">
                  <c:v>286</c:v>
                </c:pt>
                <c:pt idx="287">
                  <c:v>287</c:v>
                </c:pt>
                <c:pt idx="288">
                  <c:v>288</c:v>
                </c:pt>
                <c:pt idx="289">
                  <c:v>289</c:v>
                </c:pt>
                <c:pt idx="290">
                  <c:v>290</c:v>
                </c:pt>
                <c:pt idx="291">
                  <c:v>291</c:v>
                </c:pt>
                <c:pt idx="292">
                  <c:v>292</c:v>
                </c:pt>
                <c:pt idx="293">
                  <c:v>293</c:v>
                </c:pt>
                <c:pt idx="294">
                  <c:v>294</c:v>
                </c:pt>
                <c:pt idx="295">
                  <c:v>295</c:v>
                </c:pt>
                <c:pt idx="296">
                  <c:v>296</c:v>
                </c:pt>
                <c:pt idx="297">
                  <c:v>297</c:v>
                </c:pt>
                <c:pt idx="298">
                  <c:v>298</c:v>
                </c:pt>
                <c:pt idx="299">
                  <c:v>299</c:v>
                </c:pt>
                <c:pt idx="300">
                  <c:v>300</c:v>
                </c:pt>
                <c:pt idx="301">
                  <c:v>301</c:v>
                </c:pt>
                <c:pt idx="302">
                  <c:v>302</c:v>
                </c:pt>
                <c:pt idx="303">
                  <c:v>303</c:v>
                </c:pt>
                <c:pt idx="304">
                  <c:v>304</c:v>
                </c:pt>
                <c:pt idx="305">
                  <c:v>305</c:v>
                </c:pt>
                <c:pt idx="306">
                  <c:v>306</c:v>
                </c:pt>
                <c:pt idx="307">
                  <c:v>307</c:v>
                </c:pt>
                <c:pt idx="308">
                  <c:v>308</c:v>
                </c:pt>
                <c:pt idx="309">
                  <c:v>309</c:v>
                </c:pt>
                <c:pt idx="310">
                  <c:v>310</c:v>
                </c:pt>
                <c:pt idx="311">
                  <c:v>311</c:v>
                </c:pt>
                <c:pt idx="312">
                  <c:v>312</c:v>
                </c:pt>
                <c:pt idx="313">
                  <c:v>313</c:v>
                </c:pt>
                <c:pt idx="314">
                  <c:v>314</c:v>
                </c:pt>
                <c:pt idx="315">
                  <c:v>315</c:v>
                </c:pt>
                <c:pt idx="316">
                  <c:v>316</c:v>
                </c:pt>
                <c:pt idx="317">
                  <c:v>317</c:v>
                </c:pt>
                <c:pt idx="318">
                  <c:v>318</c:v>
                </c:pt>
                <c:pt idx="319">
                  <c:v>319</c:v>
                </c:pt>
                <c:pt idx="320">
                  <c:v>320</c:v>
                </c:pt>
                <c:pt idx="321">
                  <c:v>321</c:v>
                </c:pt>
                <c:pt idx="322">
                  <c:v>322</c:v>
                </c:pt>
                <c:pt idx="323">
                  <c:v>323</c:v>
                </c:pt>
                <c:pt idx="324">
                  <c:v>324</c:v>
                </c:pt>
                <c:pt idx="325">
                  <c:v>325</c:v>
                </c:pt>
                <c:pt idx="326">
                  <c:v>326</c:v>
                </c:pt>
                <c:pt idx="327">
                  <c:v>327</c:v>
                </c:pt>
                <c:pt idx="328">
                  <c:v>328</c:v>
                </c:pt>
                <c:pt idx="329">
                  <c:v>329</c:v>
                </c:pt>
                <c:pt idx="330">
                  <c:v>330</c:v>
                </c:pt>
                <c:pt idx="331">
                  <c:v>331</c:v>
                </c:pt>
                <c:pt idx="332">
                  <c:v>332</c:v>
                </c:pt>
                <c:pt idx="333">
                  <c:v>333</c:v>
                </c:pt>
                <c:pt idx="334">
                  <c:v>334</c:v>
                </c:pt>
                <c:pt idx="335">
                  <c:v>335</c:v>
                </c:pt>
                <c:pt idx="336">
                  <c:v>336</c:v>
                </c:pt>
                <c:pt idx="337">
                  <c:v>337</c:v>
                </c:pt>
                <c:pt idx="338">
                  <c:v>338</c:v>
                </c:pt>
                <c:pt idx="339">
                  <c:v>339</c:v>
                </c:pt>
                <c:pt idx="340">
                  <c:v>340</c:v>
                </c:pt>
                <c:pt idx="341">
                  <c:v>341</c:v>
                </c:pt>
                <c:pt idx="342">
                  <c:v>342</c:v>
                </c:pt>
                <c:pt idx="343">
                  <c:v>343</c:v>
                </c:pt>
                <c:pt idx="344">
                  <c:v>344</c:v>
                </c:pt>
                <c:pt idx="345">
                  <c:v>345</c:v>
                </c:pt>
                <c:pt idx="346">
                  <c:v>346</c:v>
                </c:pt>
                <c:pt idx="347">
                  <c:v>347</c:v>
                </c:pt>
                <c:pt idx="348">
                  <c:v>348</c:v>
                </c:pt>
                <c:pt idx="349">
                  <c:v>349</c:v>
                </c:pt>
                <c:pt idx="350">
                  <c:v>350</c:v>
                </c:pt>
                <c:pt idx="351">
                  <c:v>351</c:v>
                </c:pt>
                <c:pt idx="352">
                  <c:v>352</c:v>
                </c:pt>
                <c:pt idx="353">
                  <c:v>353</c:v>
                </c:pt>
                <c:pt idx="354">
                  <c:v>354</c:v>
                </c:pt>
                <c:pt idx="355">
                  <c:v>355</c:v>
                </c:pt>
                <c:pt idx="356">
                  <c:v>356</c:v>
                </c:pt>
                <c:pt idx="357">
                  <c:v>357</c:v>
                </c:pt>
                <c:pt idx="358">
                  <c:v>358</c:v>
                </c:pt>
                <c:pt idx="359">
                  <c:v>359</c:v>
                </c:pt>
                <c:pt idx="360">
                  <c:v>360</c:v>
                </c:pt>
                <c:pt idx="361">
                  <c:v>361</c:v>
                </c:pt>
                <c:pt idx="362">
                  <c:v>362</c:v>
                </c:pt>
                <c:pt idx="363">
                  <c:v>363</c:v>
                </c:pt>
                <c:pt idx="364">
                  <c:v>364</c:v>
                </c:pt>
                <c:pt idx="365">
                  <c:v>365</c:v>
                </c:pt>
                <c:pt idx="366">
                  <c:v>366</c:v>
                </c:pt>
                <c:pt idx="367">
                  <c:v>367</c:v>
                </c:pt>
                <c:pt idx="368">
                  <c:v>368</c:v>
                </c:pt>
                <c:pt idx="369">
                  <c:v>369</c:v>
                </c:pt>
                <c:pt idx="370">
                  <c:v>370</c:v>
                </c:pt>
                <c:pt idx="371">
                  <c:v>371</c:v>
                </c:pt>
                <c:pt idx="372">
                  <c:v>372</c:v>
                </c:pt>
                <c:pt idx="373">
                  <c:v>373</c:v>
                </c:pt>
                <c:pt idx="374">
                  <c:v>374</c:v>
                </c:pt>
                <c:pt idx="375">
                  <c:v>375</c:v>
                </c:pt>
                <c:pt idx="376">
                  <c:v>376</c:v>
                </c:pt>
                <c:pt idx="377">
                  <c:v>377</c:v>
                </c:pt>
                <c:pt idx="378">
                  <c:v>378</c:v>
                </c:pt>
                <c:pt idx="379">
                  <c:v>379</c:v>
                </c:pt>
                <c:pt idx="380">
                  <c:v>380</c:v>
                </c:pt>
                <c:pt idx="381">
                  <c:v>381</c:v>
                </c:pt>
                <c:pt idx="382">
                  <c:v>382</c:v>
                </c:pt>
                <c:pt idx="383">
                  <c:v>383</c:v>
                </c:pt>
                <c:pt idx="384">
                  <c:v>384</c:v>
                </c:pt>
                <c:pt idx="385">
                  <c:v>385</c:v>
                </c:pt>
                <c:pt idx="386">
                  <c:v>386</c:v>
                </c:pt>
                <c:pt idx="387">
                  <c:v>387</c:v>
                </c:pt>
                <c:pt idx="388">
                  <c:v>388</c:v>
                </c:pt>
                <c:pt idx="389">
                  <c:v>389</c:v>
                </c:pt>
                <c:pt idx="390">
                  <c:v>390</c:v>
                </c:pt>
                <c:pt idx="391">
                  <c:v>391</c:v>
                </c:pt>
                <c:pt idx="392">
                  <c:v>392</c:v>
                </c:pt>
                <c:pt idx="393">
                  <c:v>393</c:v>
                </c:pt>
                <c:pt idx="394">
                  <c:v>394</c:v>
                </c:pt>
                <c:pt idx="395">
                  <c:v>395</c:v>
                </c:pt>
                <c:pt idx="396">
                  <c:v>396</c:v>
                </c:pt>
                <c:pt idx="397">
                  <c:v>397</c:v>
                </c:pt>
                <c:pt idx="398">
                  <c:v>398</c:v>
                </c:pt>
                <c:pt idx="399">
                  <c:v>399</c:v>
                </c:pt>
                <c:pt idx="400">
                  <c:v>400</c:v>
                </c:pt>
                <c:pt idx="401">
                  <c:v>401</c:v>
                </c:pt>
                <c:pt idx="402">
                  <c:v>402</c:v>
                </c:pt>
                <c:pt idx="403">
                  <c:v>403</c:v>
                </c:pt>
                <c:pt idx="404">
                  <c:v>404</c:v>
                </c:pt>
                <c:pt idx="405">
                  <c:v>405</c:v>
                </c:pt>
                <c:pt idx="406">
                  <c:v>406</c:v>
                </c:pt>
                <c:pt idx="407">
                  <c:v>407</c:v>
                </c:pt>
                <c:pt idx="408">
                  <c:v>408</c:v>
                </c:pt>
                <c:pt idx="409">
                  <c:v>409</c:v>
                </c:pt>
                <c:pt idx="410">
                  <c:v>410</c:v>
                </c:pt>
                <c:pt idx="411">
                  <c:v>411</c:v>
                </c:pt>
                <c:pt idx="412">
                  <c:v>412</c:v>
                </c:pt>
                <c:pt idx="413">
                  <c:v>413</c:v>
                </c:pt>
                <c:pt idx="414">
                  <c:v>414</c:v>
                </c:pt>
                <c:pt idx="415">
                  <c:v>415</c:v>
                </c:pt>
                <c:pt idx="416">
                  <c:v>416</c:v>
                </c:pt>
                <c:pt idx="417">
                  <c:v>417</c:v>
                </c:pt>
                <c:pt idx="418">
                  <c:v>418</c:v>
                </c:pt>
                <c:pt idx="419">
                  <c:v>419</c:v>
                </c:pt>
                <c:pt idx="420">
                  <c:v>420</c:v>
                </c:pt>
                <c:pt idx="421">
                  <c:v>421</c:v>
                </c:pt>
                <c:pt idx="422">
                  <c:v>422</c:v>
                </c:pt>
                <c:pt idx="423">
                  <c:v>423</c:v>
                </c:pt>
                <c:pt idx="424">
                  <c:v>424</c:v>
                </c:pt>
                <c:pt idx="425">
                  <c:v>425</c:v>
                </c:pt>
                <c:pt idx="426">
                  <c:v>426</c:v>
                </c:pt>
                <c:pt idx="427">
                  <c:v>427</c:v>
                </c:pt>
                <c:pt idx="428">
                  <c:v>428</c:v>
                </c:pt>
                <c:pt idx="429">
                  <c:v>429</c:v>
                </c:pt>
                <c:pt idx="430">
                  <c:v>430</c:v>
                </c:pt>
                <c:pt idx="431">
                  <c:v>431</c:v>
                </c:pt>
                <c:pt idx="432">
                  <c:v>432</c:v>
                </c:pt>
                <c:pt idx="433">
                  <c:v>433</c:v>
                </c:pt>
                <c:pt idx="434">
                  <c:v>434</c:v>
                </c:pt>
                <c:pt idx="435">
                  <c:v>435</c:v>
                </c:pt>
                <c:pt idx="436">
                  <c:v>436</c:v>
                </c:pt>
                <c:pt idx="437">
                  <c:v>437</c:v>
                </c:pt>
                <c:pt idx="438">
                  <c:v>438</c:v>
                </c:pt>
                <c:pt idx="439">
                  <c:v>439</c:v>
                </c:pt>
                <c:pt idx="440">
                  <c:v>440</c:v>
                </c:pt>
                <c:pt idx="441">
                  <c:v>441</c:v>
                </c:pt>
                <c:pt idx="442">
                  <c:v>442</c:v>
                </c:pt>
                <c:pt idx="443">
                  <c:v>443</c:v>
                </c:pt>
                <c:pt idx="444">
                  <c:v>444</c:v>
                </c:pt>
                <c:pt idx="445">
                  <c:v>445</c:v>
                </c:pt>
                <c:pt idx="446">
                  <c:v>446</c:v>
                </c:pt>
                <c:pt idx="447">
                  <c:v>447</c:v>
                </c:pt>
                <c:pt idx="448">
                  <c:v>448</c:v>
                </c:pt>
                <c:pt idx="449">
                  <c:v>449</c:v>
                </c:pt>
                <c:pt idx="450">
                  <c:v>450</c:v>
                </c:pt>
                <c:pt idx="451">
                  <c:v>451</c:v>
                </c:pt>
                <c:pt idx="452">
                  <c:v>452</c:v>
                </c:pt>
                <c:pt idx="453">
                  <c:v>453</c:v>
                </c:pt>
                <c:pt idx="454">
                  <c:v>454</c:v>
                </c:pt>
                <c:pt idx="455">
                  <c:v>455</c:v>
                </c:pt>
                <c:pt idx="456">
                  <c:v>456</c:v>
                </c:pt>
                <c:pt idx="457">
                  <c:v>457</c:v>
                </c:pt>
                <c:pt idx="458">
                  <c:v>458</c:v>
                </c:pt>
                <c:pt idx="459">
                  <c:v>459</c:v>
                </c:pt>
                <c:pt idx="460">
                  <c:v>460</c:v>
                </c:pt>
                <c:pt idx="461">
                  <c:v>461</c:v>
                </c:pt>
                <c:pt idx="462">
                  <c:v>462</c:v>
                </c:pt>
                <c:pt idx="463">
                  <c:v>463</c:v>
                </c:pt>
                <c:pt idx="464">
                  <c:v>464</c:v>
                </c:pt>
                <c:pt idx="465">
                  <c:v>465</c:v>
                </c:pt>
                <c:pt idx="466">
                  <c:v>466</c:v>
                </c:pt>
                <c:pt idx="467">
                  <c:v>467</c:v>
                </c:pt>
                <c:pt idx="468">
                  <c:v>468</c:v>
                </c:pt>
                <c:pt idx="469">
                  <c:v>469</c:v>
                </c:pt>
                <c:pt idx="470">
                  <c:v>470</c:v>
                </c:pt>
                <c:pt idx="471">
                  <c:v>471</c:v>
                </c:pt>
                <c:pt idx="472">
                  <c:v>472</c:v>
                </c:pt>
                <c:pt idx="473">
                  <c:v>473</c:v>
                </c:pt>
                <c:pt idx="474">
                  <c:v>474</c:v>
                </c:pt>
                <c:pt idx="475">
                  <c:v>475</c:v>
                </c:pt>
                <c:pt idx="476">
                  <c:v>476</c:v>
                </c:pt>
                <c:pt idx="477">
                  <c:v>477</c:v>
                </c:pt>
                <c:pt idx="478">
                  <c:v>478</c:v>
                </c:pt>
                <c:pt idx="479">
                  <c:v>479</c:v>
                </c:pt>
                <c:pt idx="480">
                  <c:v>480</c:v>
                </c:pt>
                <c:pt idx="481">
                  <c:v>481</c:v>
                </c:pt>
                <c:pt idx="482">
                  <c:v>482</c:v>
                </c:pt>
                <c:pt idx="483">
                  <c:v>483</c:v>
                </c:pt>
                <c:pt idx="484">
                  <c:v>484</c:v>
                </c:pt>
                <c:pt idx="485">
                  <c:v>485</c:v>
                </c:pt>
                <c:pt idx="486">
                  <c:v>486</c:v>
                </c:pt>
                <c:pt idx="487">
                  <c:v>487</c:v>
                </c:pt>
                <c:pt idx="488">
                  <c:v>488</c:v>
                </c:pt>
                <c:pt idx="489">
                  <c:v>489</c:v>
                </c:pt>
                <c:pt idx="490">
                  <c:v>490</c:v>
                </c:pt>
                <c:pt idx="491">
                  <c:v>491</c:v>
                </c:pt>
                <c:pt idx="492">
                  <c:v>492</c:v>
                </c:pt>
                <c:pt idx="493">
                  <c:v>493</c:v>
                </c:pt>
                <c:pt idx="494">
                  <c:v>494</c:v>
                </c:pt>
                <c:pt idx="495">
                  <c:v>495</c:v>
                </c:pt>
                <c:pt idx="496">
                  <c:v>496</c:v>
                </c:pt>
                <c:pt idx="497">
                  <c:v>497</c:v>
                </c:pt>
                <c:pt idx="498">
                  <c:v>498</c:v>
                </c:pt>
                <c:pt idx="499">
                  <c:v>499</c:v>
                </c:pt>
                <c:pt idx="500">
                  <c:v>500</c:v>
                </c:pt>
                <c:pt idx="501">
                  <c:v>501</c:v>
                </c:pt>
                <c:pt idx="502">
                  <c:v>502</c:v>
                </c:pt>
                <c:pt idx="503">
                  <c:v>503</c:v>
                </c:pt>
                <c:pt idx="504">
                  <c:v>504</c:v>
                </c:pt>
                <c:pt idx="505">
                  <c:v>505</c:v>
                </c:pt>
                <c:pt idx="506">
                  <c:v>506</c:v>
                </c:pt>
                <c:pt idx="507">
                  <c:v>507</c:v>
                </c:pt>
                <c:pt idx="508">
                  <c:v>508</c:v>
                </c:pt>
                <c:pt idx="509">
                  <c:v>509</c:v>
                </c:pt>
                <c:pt idx="510">
                  <c:v>510</c:v>
                </c:pt>
                <c:pt idx="511">
                  <c:v>511</c:v>
                </c:pt>
                <c:pt idx="512">
                  <c:v>512</c:v>
                </c:pt>
                <c:pt idx="513">
                  <c:v>513</c:v>
                </c:pt>
                <c:pt idx="514">
                  <c:v>514</c:v>
                </c:pt>
                <c:pt idx="515">
                  <c:v>515</c:v>
                </c:pt>
                <c:pt idx="516">
                  <c:v>516</c:v>
                </c:pt>
                <c:pt idx="517">
                  <c:v>517</c:v>
                </c:pt>
                <c:pt idx="518">
                  <c:v>518</c:v>
                </c:pt>
                <c:pt idx="519">
                  <c:v>519</c:v>
                </c:pt>
                <c:pt idx="520">
                  <c:v>520</c:v>
                </c:pt>
                <c:pt idx="521">
                  <c:v>521</c:v>
                </c:pt>
                <c:pt idx="522">
                  <c:v>522</c:v>
                </c:pt>
                <c:pt idx="523">
                  <c:v>523</c:v>
                </c:pt>
                <c:pt idx="524">
                  <c:v>524</c:v>
                </c:pt>
                <c:pt idx="525">
                  <c:v>525</c:v>
                </c:pt>
                <c:pt idx="526">
                  <c:v>526</c:v>
                </c:pt>
                <c:pt idx="527">
                  <c:v>527</c:v>
                </c:pt>
                <c:pt idx="528">
                  <c:v>528</c:v>
                </c:pt>
                <c:pt idx="529">
                  <c:v>529</c:v>
                </c:pt>
                <c:pt idx="530">
                  <c:v>530</c:v>
                </c:pt>
                <c:pt idx="531">
                  <c:v>531</c:v>
                </c:pt>
                <c:pt idx="532">
                  <c:v>532</c:v>
                </c:pt>
                <c:pt idx="533">
                  <c:v>533</c:v>
                </c:pt>
                <c:pt idx="534">
                  <c:v>534</c:v>
                </c:pt>
                <c:pt idx="535">
                  <c:v>535</c:v>
                </c:pt>
                <c:pt idx="536">
                  <c:v>536</c:v>
                </c:pt>
                <c:pt idx="537">
                  <c:v>537</c:v>
                </c:pt>
                <c:pt idx="538">
                  <c:v>538</c:v>
                </c:pt>
                <c:pt idx="539">
                  <c:v>539</c:v>
                </c:pt>
                <c:pt idx="540">
                  <c:v>540</c:v>
                </c:pt>
                <c:pt idx="541">
                  <c:v>541</c:v>
                </c:pt>
                <c:pt idx="542">
                  <c:v>542</c:v>
                </c:pt>
                <c:pt idx="543">
                  <c:v>543</c:v>
                </c:pt>
                <c:pt idx="544">
                  <c:v>544</c:v>
                </c:pt>
                <c:pt idx="545">
                  <c:v>545</c:v>
                </c:pt>
                <c:pt idx="546">
                  <c:v>546</c:v>
                </c:pt>
                <c:pt idx="547">
                  <c:v>547</c:v>
                </c:pt>
                <c:pt idx="548">
                  <c:v>548</c:v>
                </c:pt>
                <c:pt idx="549">
                  <c:v>549</c:v>
                </c:pt>
                <c:pt idx="550">
                  <c:v>550</c:v>
                </c:pt>
                <c:pt idx="551">
                  <c:v>551</c:v>
                </c:pt>
                <c:pt idx="552">
                  <c:v>552</c:v>
                </c:pt>
                <c:pt idx="553">
                  <c:v>553</c:v>
                </c:pt>
                <c:pt idx="554">
                  <c:v>554</c:v>
                </c:pt>
                <c:pt idx="555">
                  <c:v>555</c:v>
                </c:pt>
                <c:pt idx="556">
                  <c:v>556</c:v>
                </c:pt>
                <c:pt idx="557">
                  <c:v>557</c:v>
                </c:pt>
                <c:pt idx="558">
                  <c:v>558</c:v>
                </c:pt>
                <c:pt idx="559">
                  <c:v>559</c:v>
                </c:pt>
                <c:pt idx="560">
                  <c:v>560</c:v>
                </c:pt>
                <c:pt idx="561">
                  <c:v>561</c:v>
                </c:pt>
                <c:pt idx="562">
                  <c:v>562</c:v>
                </c:pt>
                <c:pt idx="563">
                  <c:v>563</c:v>
                </c:pt>
                <c:pt idx="564">
                  <c:v>564</c:v>
                </c:pt>
                <c:pt idx="565">
                  <c:v>565</c:v>
                </c:pt>
                <c:pt idx="566">
                  <c:v>566</c:v>
                </c:pt>
                <c:pt idx="567">
                  <c:v>567</c:v>
                </c:pt>
                <c:pt idx="568">
                  <c:v>568</c:v>
                </c:pt>
                <c:pt idx="569">
                  <c:v>569</c:v>
                </c:pt>
                <c:pt idx="570">
                  <c:v>570</c:v>
                </c:pt>
                <c:pt idx="571">
                  <c:v>571</c:v>
                </c:pt>
                <c:pt idx="572">
                  <c:v>572</c:v>
                </c:pt>
                <c:pt idx="573">
                  <c:v>573</c:v>
                </c:pt>
                <c:pt idx="574">
                  <c:v>574</c:v>
                </c:pt>
                <c:pt idx="575">
                  <c:v>575</c:v>
                </c:pt>
                <c:pt idx="576">
                  <c:v>576</c:v>
                </c:pt>
                <c:pt idx="577">
                  <c:v>577</c:v>
                </c:pt>
                <c:pt idx="578">
                  <c:v>578</c:v>
                </c:pt>
                <c:pt idx="579">
                  <c:v>579</c:v>
                </c:pt>
                <c:pt idx="580">
                  <c:v>580</c:v>
                </c:pt>
                <c:pt idx="581">
                  <c:v>581</c:v>
                </c:pt>
                <c:pt idx="582">
                  <c:v>582</c:v>
                </c:pt>
                <c:pt idx="583">
                  <c:v>583</c:v>
                </c:pt>
                <c:pt idx="584">
                  <c:v>584</c:v>
                </c:pt>
                <c:pt idx="585">
                  <c:v>585</c:v>
                </c:pt>
                <c:pt idx="586">
                  <c:v>586</c:v>
                </c:pt>
                <c:pt idx="587">
                  <c:v>587</c:v>
                </c:pt>
                <c:pt idx="588">
                  <c:v>588</c:v>
                </c:pt>
                <c:pt idx="589">
                  <c:v>589</c:v>
                </c:pt>
                <c:pt idx="590">
                  <c:v>590</c:v>
                </c:pt>
                <c:pt idx="591">
                  <c:v>591</c:v>
                </c:pt>
                <c:pt idx="592">
                  <c:v>592</c:v>
                </c:pt>
                <c:pt idx="593">
                  <c:v>593</c:v>
                </c:pt>
                <c:pt idx="594">
                  <c:v>594</c:v>
                </c:pt>
                <c:pt idx="595">
                  <c:v>595</c:v>
                </c:pt>
                <c:pt idx="596">
                  <c:v>596</c:v>
                </c:pt>
                <c:pt idx="597">
                  <c:v>597</c:v>
                </c:pt>
                <c:pt idx="598">
                  <c:v>598</c:v>
                </c:pt>
                <c:pt idx="599">
                  <c:v>599</c:v>
                </c:pt>
                <c:pt idx="600">
                  <c:v>600</c:v>
                </c:pt>
                <c:pt idx="601">
                  <c:v>601</c:v>
                </c:pt>
                <c:pt idx="602">
                  <c:v>602</c:v>
                </c:pt>
                <c:pt idx="603">
                  <c:v>603</c:v>
                </c:pt>
                <c:pt idx="604">
                  <c:v>604</c:v>
                </c:pt>
                <c:pt idx="605">
                  <c:v>605</c:v>
                </c:pt>
                <c:pt idx="606">
                  <c:v>606</c:v>
                </c:pt>
                <c:pt idx="607">
                  <c:v>607</c:v>
                </c:pt>
                <c:pt idx="608">
                  <c:v>608</c:v>
                </c:pt>
                <c:pt idx="609">
                  <c:v>609</c:v>
                </c:pt>
                <c:pt idx="610">
                  <c:v>610</c:v>
                </c:pt>
                <c:pt idx="611">
                  <c:v>611</c:v>
                </c:pt>
                <c:pt idx="612">
                  <c:v>612</c:v>
                </c:pt>
                <c:pt idx="613">
                  <c:v>613</c:v>
                </c:pt>
                <c:pt idx="614">
                  <c:v>614</c:v>
                </c:pt>
                <c:pt idx="615">
                  <c:v>615</c:v>
                </c:pt>
                <c:pt idx="616">
                  <c:v>616</c:v>
                </c:pt>
                <c:pt idx="617">
                  <c:v>617</c:v>
                </c:pt>
                <c:pt idx="618">
                  <c:v>618</c:v>
                </c:pt>
                <c:pt idx="619">
                  <c:v>619</c:v>
                </c:pt>
                <c:pt idx="620">
                  <c:v>620</c:v>
                </c:pt>
                <c:pt idx="621">
                  <c:v>621</c:v>
                </c:pt>
                <c:pt idx="622">
                  <c:v>622</c:v>
                </c:pt>
                <c:pt idx="623">
                  <c:v>623</c:v>
                </c:pt>
                <c:pt idx="624">
                  <c:v>624</c:v>
                </c:pt>
                <c:pt idx="625">
                  <c:v>625</c:v>
                </c:pt>
                <c:pt idx="626">
                  <c:v>626</c:v>
                </c:pt>
                <c:pt idx="627">
                  <c:v>627</c:v>
                </c:pt>
                <c:pt idx="628">
                  <c:v>628</c:v>
                </c:pt>
                <c:pt idx="629">
                  <c:v>629</c:v>
                </c:pt>
                <c:pt idx="630">
                  <c:v>630</c:v>
                </c:pt>
                <c:pt idx="631">
                  <c:v>631</c:v>
                </c:pt>
                <c:pt idx="632">
                  <c:v>632</c:v>
                </c:pt>
                <c:pt idx="633">
                  <c:v>633</c:v>
                </c:pt>
                <c:pt idx="634">
                  <c:v>634</c:v>
                </c:pt>
                <c:pt idx="635">
                  <c:v>635</c:v>
                </c:pt>
                <c:pt idx="636">
                  <c:v>636</c:v>
                </c:pt>
                <c:pt idx="637">
                  <c:v>637</c:v>
                </c:pt>
                <c:pt idx="638">
                  <c:v>638</c:v>
                </c:pt>
                <c:pt idx="639">
                  <c:v>639</c:v>
                </c:pt>
                <c:pt idx="640">
                  <c:v>640</c:v>
                </c:pt>
                <c:pt idx="641">
                  <c:v>641</c:v>
                </c:pt>
                <c:pt idx="642">
                  <c:v>642</c:v>
                </c:pt>
                <c:pt idx="643">
                  <c:v>643</c:v>
                </c:pt>
                <c:pt idx="644">
                  <c:v>644</c:v>
                </c:pt>
                <c:pt idx="645">
                  <c:v>645</c:v>
                </c:pt>
                <c:pt idx="646">
                  <c:v>646</c:v>
                </c:pt>
                <c:pt idx="647">
                  <c:v>647</c:v>
                </c:pt>
                <c:pt idx="648">
                  <c:v>648</c:v>
                </c:pt>
                <c:pt idx="649">
                  <c:v>649</c:v>
                </c:pt>
                <c:pt idx="650">
                  <c:v>650</c:v>
                </c:pt>
                <c:pt idx="651">
                  <c:v>651</c:v>
                </c:pt>
                <c:pt idx="652">
                  <c:v>652</c:v>
                </c:pt>
                <c:pt idx="653">
                  <c:v>653</c:v>
                </c:pt>
                <c:pt idx="654">
                  <c:v>654</c:v>
                </c:pt>
                <c:pt idx="655">
                  <c:v>655</c:v>
                </c:pt>
                <c:pt idx="656">
                  <c:v>656</c:v>
                </c:pt>
                <c:pt idx="657">
                  <c:v>657</c:v>
                </c:pt>
                <c:pt idx="658">
                  <c:v>658</c:v>
                </c:pt>
                <c:pt idx="659">
                  <c:v>659</c:v>
                </c:pt>
                <c:pt idx="660">
                  <c:v>660</c:v>
                </c:pt>
                <c:pt idx="661">
                  <c:v>661</c:v>
                </c:pt>
                <c:pt idx="662">
                  <c:v>662</c:v>
                </c:pt>
                <c:pt idx="663">
                  <c:v>663</c:v>
                </c:pt>
                <c:pt idx="664">
                  <c:v>664</c:v>
                </c:pt>
                <c:pt idx="665">
                  <c:v>665</c:v>
                </c:pt>
                <c:pt idx="666">
                  <c:v>666</c:v>
                </c:pt>
                <c:pt idx="667">
                  <c:v>667</c:v>
                </c:pt>
                <c:pt idx="668">
                  <c:v>668</c:v>
                </c:pt>
                <c:pt idx="669">
                  <c:v>669</c:v>
                </c:pt>
                <c:pt idx="670">
                  <c:v>670</c:v>
                </c:pt>
                <c:pt idx="671">
                  <c:v>671</c:v>
                </c:pt>
                <c:pt idx="672">
                  <c:v>672</c:v>
                </c:pt>
                <c:pt idx="673">
                  <c:v>673</c:v>
                </c:pt>
                <c:pt idx="674">
                  <c:v>674</c:v>
                </c:pt>
                <c:pt idx="675">
                  <c:v>675</c:v>
                </c:pt>
                <c:pt idx="676">
                  <c:v>676</c:v>
                </c:pt>
                <c:pt idx="677">
                  <c:v>677</c:v>
                </c:pt>
                <c:pt idx="678">
                  <c:v>678</c:v>
                </c:pt>
                <c:pt idx="679">
                  <c:v>679</c:v>
                </c:pt>
                <c:pt idx="680">
                  <c:v>680</c:v>
                </c:pt>
                <c:pt idx="681">
                  <c:v>681</c:v>
                </c:pt>
                <c:pt idx="682">
                  <c:v>682</c:v>
                </c:pt>
                <c:pt idx="683">
                  <c:v>683</c:v>
                </c:pt>
                <c:pt idx="684">
                  <c:v>684</c:v>
                </c:pt>
                <c:pt idx="685">
                  <c:v>685</c:v>
                </c:pt>
                <c:pt idx="686">
                  <c:v>686</c:v>
                </c:pt>
                <c:pt idx="687">
                  <c:v>687</c:v>
                </c:pt>
                <c:pt idx="688">
                  <c:v>688</c:v>
                </c:pt>
                <c:pt idx="689">
                  <c:v>689</c:v>
                </c:pt>
                <c:pt idx="690">
                  <c:v>690</c:v>
                </c:pt>
                <c:pt idx="691">
                  <c:v>691</c:v>
                </c:pt>
                <c:pt idx="692">
                  <c:v>692</c:v>
                </c:pt>
                <c:pt idx="693">
                  <c:v>693</c:v>
                </c:pt>
                <c:pt idx="694">
                  <c:v>694</c:v>
                </c:pt>
                <c:pt idx="695">
                  <c:v>695</c:v>
                </c:pt>
                <c:pt idx="696">
                  <c:v>696</c:v>
                </c:pt>
                <c:pt idx="697">
                  <c:v>697</c:v>
                </c:pt>
                <c:pt idx="698">
                  <c:v>698</c:v>
                </c:pt>
                <c:pt idx="699">
                  <c:v>699</c:v>
                </c:pt>
                <c:pt idx="700">
                  <c:v>700</c:v>
                </c:pt>
                <c:pt idx="701">
                  <c:v>701</c:v>
                </c:pt>
                <c:pt idx="702">
                  <c:v>702</c:v>
                </c:pt>
                <c:pt idx="703">
                  <c:v>703</c:v>
                </c:pt>
                <c:pt idx="704">
                  <c:v>704</c:v>
                </c:pt>
                <c:pt idx="705">
                  <c:v>705</c:v>
                </c:pt>
                <c:pt idx="706">
                  <c:v>706</c:v>
                </c:pt>
                <c:pt idx="707">
                  <c:v>707</c:v>
                </c:pt>
                <c:pt idx="708">
                  <c:v>708</c:v>
                </c:pt>
                <c:pt idx="709">
                  <c:v>709</c:v>
                </c:pt>
                <c:pt idx="710">
                  <c:v>710</c:v>
                </c:pt>
                <c:pt idx="711">
                  <c:v>711</c:v>
                </c:pt>
                <c:pt idx="712">
                  <c:v>712</c:v>
                </c:pt>
                <c:pt idx="713">
                  <c:v>713</c:v>
                </c:pt>
                <c:pt idx="714">
                  <c:v>714</c:v>
                </c:pt>
                <c:pt idx="715">
                  <c:v>715</c:v>
                </c:pt>
                <c:pt idx="716">
                  <c:v>716</c:v>
                </c:pt>
                <c:pt idx="717">
                  <c:v>717</c:v>
                </c:pt>
                <c:pt idx="718">
                  <c:v>718</c:v>
                </c:pt>
                <c:pt idx="719">
                  <c:v>719</c:v>
                </c:pt>
                <c:pt idx="720">
                  <c:v>720</c:v>
                </c:pt>
                <c:pt idx="721">
                  <c:v>721</c:v>
                </c:pt>
                <c:pt idx="722">
                  <c:v>722</c:v>
                </c:pt>
                <c:pt idx="723">
                  <c:v>723</c:v>
                </c:pt>
                <c:pt idx="724">
                  <c:v>724</c:v>
                </c:pt>
                <c:pt idx="725">
                  <c:v>725</c:v>
                </c:pt>
                <c:pt idx="726">
                  <c:v>726</c:v>
                </c:pt>
                <c:pt idx="727">
                  <c:v>727</c:v>
                </c:pt>
                <c:pt idx="728">
                  <c:v>728</c:v>
                </c:pt>
                <c:pt idx="729">
                  <c:v>729</c:v>
                </c:pt>
                <c:pt idx="730">
                  <c:v>730</c:v>
                </c:pt>
                <c:pt idx="731">
                  <c:v>731</c:v>
                </c:pt>
                <c:pt idx="732">
                  <c:v>732</c:v>
                </c:pt>
                <c:pt idx="733">
                  <c:v>733</c:v>
                </c:pt>
                <c:pt idx="734">
                  <c:v>734</c:v>
                </c:pt>
                <c:pt idx="735">
                  <c:v>735</c:v>
                </c:pt>
                <c:pt idx="736">
                  <c:v>736</c:v>
                </c:pt>
                <c:pt idx="737">
                  <c:v>737</c:v>
                </c:pt>
                <c:pt idx="738">
                  <c:v>738</c:v>
                </c:pt>
                <c:pt idx="739">
                  <c:v>739</c:v>
                </c:pt>
                <c:pt idx="740">
                  <c:v>740</c:v>
                </c:pt>
                <c:pt idx="741">
                  <c:v>741</c:v>
                </c:pt>
                <c:pt idx="742">
                  <c:v>742</c:v>
                </c:pt>
                <c:pt idx="743">
                  <c:v>743</c:v>
                </c:pt>
                <c:pt idx="744">
                  <c:v>744</c:v>
                </c:pt>
                <c:pt idx="745">
                  <c:v>745</c:v>
                </c:pt>
                <c:pt idx="746">
                  <c:v>746</c:v>
                </c:pt>
                <c:pt idx="747">
                  <c:v>747</c:v>
                </c:pt>
                <c:pt idx="748">
                  <c:v>748</c:v>
                </c:pt>
                <c:pt idx="749">
                  <c:v>749</c:v>
                </c:pt>
                <c:pt idx="750">
                  <c:v>750</c:v>
                </c:pt>
                <c:pt idx="751">
                  <c:v>751</c:v>
                </c:pt>
                <c:pt idx="752">
                  <c:v>752</c:v>
                </c:pt>
                <c:pt idx="753">
                  <c:v>753</c:v>
                </c:pt>
                <c:pt idx="754">
                  <c:v>754</c:v>
                </c:pt>
                <c:pt idx="755">
                  <c:v>755</c:v>
                </c:pt>
                <c:pt idx="756">
                  <c:v>756</c:v>
                </c:pt>
                <c:pt idx="757">
                  <c:v>757</c:v>
                </c:pt>
                <c:pt idx="758">
                  <c:v>758</c:v>
                </c:pt>
                <c:pt idx="759">
                  <c:v>759</c:v>
                </c:pt>
                <c:pt idx="760">
                  <c:v>760</c:v>
                </c:pt>
                <c:pt idx="761">
                  <c:v>761</c:v>
                </c:pt>
                <c:pt idx="762">
                  <c:v>762</c:v>
                </c:pt>
                <c:pt idx="763">
                  <c:v>763</c:v>
                </c:pt>
                <c:pt idx="764">
                  <c:v>764</c:v>
                </c:pt>
                <c:pt idx="765">
                  <c:v>765</c:v>
                </c:pt>
                <c:pt idx="766">
                  <c:v>766</c:v>
                </c:pt>
                <c:pt idx="767">
                  <c:v>767</c:v>
                </c:pt>
                <c:pt idx="768">
                  <c:v>768</c:v>
                </c:pt>
                <c:pt idx="769">
                  <c:v>769</c:v>
                </c:pt>
                <c:pt idx="770">
                  <c:v>770</c:v>
                </c:pt>
                <c:pt idx="771">
                  <c:v>771</c:v>
                </c:pt>
                <c:pt idx="772">
                  <c:v>772</c:v>
                </c:pt>
                <c:pt idx="773">
                  <c:v>773</c:v>
                </c:pt>
                <c:pt idx="774">
                  <c:v>774</c:v>
                </c:pt>
                <c:pt idx="775">
                  <c:v>775</c:v>
                </c:pt>
                <c:pt idx="776">
                  <c:v>776</c:v>
                </c:pt>
                <c:pt idx="777">
                  <c:v>777</c:v>
                </c:pt>
                <c:pt idx="778">
                  <c:v>778</c:v>
                </c:pt>
                <c:pt idx="779">
                  <c:v>779</c:v>
                </c:pt>
                <c:pt idx="780">
                  <c:v>780</c:v>
                </c:pt>
                <c:pt idx="781">
                  <c:v>781</c:v>
                </c:pt>
                <c:pt idx="782">
                  <c:v>782</c:v>
                </c:pt>
                <c:pt idx="783">
                  <c:v>783</c:v>
                </c:pt>
                <c:pt idx="784">
                  <c:v>784</c:v>
                </c:pt>
                <c:pt idx="785">
                  <c:v>785</c:v>
                </c:pt>
                <c:pt idx="786">
                  <c:v>786</c:v>
                </c:pt>
                <c:pt idx="787">
                  <c:v>787</c:v>
                </c:pt>
                <c:pt idx="788">
                  <c:v>788</c:v>
                </c:pt>
                <c:pt idx="789">
                  <c:v>789</c:v>
                </c:pt>
                <c:pt idx="790">
                  <c:v>790</c:v>
                </c:pt>
                <c:pt idx="791">
                  <c:v>791</c:v>
                </c:pt>
                <c:pt idx="792">
                  <c:v>792</c:v>
                </c:pt>
                <c:pt idx="793">
                  <c:v>793</c:v>
                </c:pt>
                <c:pt idx="794">
                  <c:v>794</c:v>
                </c:pt>
                <c:pt idx="795">
                  <c:v>795</c:v>
                </c:pt>
                <c:pt idx="796">
                  <c:v>796</c:v>
                </c:pt>
                <c:pt idx="797">
                  <c:v>797</c:v>
                </c:pt>
                <c:pt idx="798">
                  <c:v>798</c:v>
                </c:pt>
                <c:pt idx="799">
                  <c:v>799</c:v>
                </c:pt>
                <c:pt idx="800">
                  <c:v>800</c:v>
                </c:pt>
                <c:pt idx="801">
                  <c:v>801</c:v>
                </c:pt>
                <c:pt idx="802">
                  <c:v>802</c:v>
                </c:pt>
                <c:pt idx="803">
                  <c:v>803</c:v>
                </c:pt>
                <c:pt idx="804">
                  <c:v>804</c:v>
                </c:pt>
                <c:pt idx="805">
                  <c:v>805</c:v>
                </c:pt>
                <c:pt idx="806">
                  <c:v>806</c:v>
                </c:pt>
                <c:pt idx="807">
                  <c:v>807</c:v>
                </c:pt>
                <c:pt idx="808">
                  <c:v>808</c:v>
                </c:pt>
                <c:pt idx="809">
                  <c:v>809</c:v>
                </c:pt>
                <c:pt idx="810">
                  <c:v>810</c:v>
                </c:pt>
                <c:pt idx="811">
                  <c:v>811</c:v>
                </c:pt>
                <c:pt idx="812">
                  <c:v>812</c:v>
                </c:pt>
                <c:pt idx="813">
                  <c:v>813</c:v>
                </c:pt>
                <c:pt idx="814">
                  <c:v>814</c:v>
                </c:pt>
                <c:pt idx="815">
                  <c:v>815</c:v>
                </c:pt>
                <c:pt idx="816">
                  <c:v>816</c:v>
                </c:pt>
                <c:pt idx="817">
                  <c:v>817</c:v>
                </c:pt>
                <c:pt idx="818">
                  <c:v>818</c:v>
                </c:pt>
                <c:pt idx="819">
                  <c:v>819</c:v>
                </c:pt>
                <c:pt idx="820">
                  <c:v>820</c:v>
                </c:pt>
                <c:pt idx="821">
                  <c:v>821</c:v>
                </c:pt>
                <c:pt idx="822">
                  <c:v>822</c:v>
                </c:pt>
                <c:pt idx="823">
                  <c:v>823</c:v>
                </c:pt>
                <c:pt idx="824">
                  <c:v>824</c:v>
                </c:pt>
                <c:pt idx="825">
                  <c:v>825</c:v>
                </c:pt>
                <c:pt idx="826">
                  <c:v>826</c:v>
                </c:pt>
                <c:pt idx="827">
                  <c:v>827</c:v>
                </c:pt>
                <c:pt idx="828">
                  <c:v>828</c:v>
                </c:pt>
                <c:pt idx="829">
                  <c:v>829</c:v>
                </c:pt>
                <c:pt idx="830">
                  <c:v>830</c:v>
                </c:pt>
                <c:pt idx="831">
                  <c:v>831</c:v>
                </c:pt>
                <c:pt idx="832">
                  <c:v>832</c:v>
                </c:pt>
                <c:pt idx="833">
                  <c:v>833</c:v>
                </c:pt>
                <c:pt idx="834">
                  <c:v>834</c:v>
                </c:pt>
                <c:pt idx="835">
                  <c:v>835</c:v>
                </c:pt>
                <c:pt idx="836">
                  <c:v>836</c:v>
                </c:pt>
                <c:pt idx="837">
                  <c:v>837</c:v>
                </c:pt>
                <c:pt idx="838">
                  <c:v>838</c:v>
                </c:pt>
                <c:pt idx="839">
                  <c:v>839</c:v>
                </c:pt>
                <c:pt idx="840">
                  <c:v>840</c:v>
                </c:pt>
                <c:pt idx="841">
                  <c:v>841</c:v>
                </c:pt>
                <c:pt idx="842">
                  <c:v>842</c:v>
                </c:pt>
                <c:pt idx="843">
                  <c:v>843</c:v>
                </c:pt>
                <c:pt idx="844">
                  <c:v>844</c:v>
                </c:pt>
                <c:pt idx="845">
                  <c:v>845</c:v>
                </c:pt>
                <c:pt idx="846">
                  <c:v>846</c:v>
                </c:pt>
                <c:pt idx="847">
                  <c:v>847</c:v>
                </c:pt>
                <c:pt idx="848">
                  <c:v>848</c:v>
                </c:pt>
                <c:pt idx="849">
                  <c:v>849</c:v>
                </c:pt>
                <c:pt idx="850">
                  <c:v>850</c:v>
                </c:pt>
                <c:pt idx="851">
                  <c:v>851</c:v>
                </c:pt>
                <c:pt idx="852">
                  <c:v>852</c:v>
                </c:pt>
                <c:pt idx="853">
                  <c:v>853</c:v>
                </c:pt>
                <c:pt idx="854">
                  <c:v>854</c:v>
                </c:pt>
                <c:pt idx="855">
                  <c:v>855</c:v>
                </c:pt>
                <c:pt idx="856">
                  <c:v>856</c:v>
                </c:pt>
                <c:pt idx="857">
                  <c:v>857</c:v>
                </c:pt>
                <c:pt idx="858">
                  <c:v>858</c:v>
                </c:pt>
                <c:pt idx="859">
                  <c:v>859</c:v>
                </c:pt>
                <c:pt idx="860">
                  <c:v>860</c:v>
                </c:pt>
                <c:pt idx="861">
                  <c:v>861</c:v>
                </c:pt>
                <c:pt idx="862">
                  <c:v>862</c:v>
                </c:pt>
                <c:pt idx="863">
                  <c:v>863</c:v>
                </c:pt>
                <c:pt idx="864">
                  <c:v>864</c:v>
                </c:pt>
                <c:pt idx="865">
                  <c:v>865</c:v>
                </c:pt>
                <c:pt idx="866">
                  <c:v>866</c:v>
                </c:pt>
                <c:pt idx="867">
                  <c:v>867</c:v>
                </c:pt>
                <c:pt idx="868">
                  <c:v>868</c:v>
                </c:pt>
                <c:pt idx="869">
                  <c:v>869</c:v>
                </c:pt>
                <c:pt idx="870">
                  <c:v>870</c:v>
                </c:pt>
                <c:pt idx="871">
                  <c:v>871</c:v>
                </c:pt>
                <c:pt idx="872">
                  <c:v>872</c:v>
                </c:pt>
                <c:pt idx="873">
                  <c:v>873</c:v>
                </c:pt>
                <c:pt idx="874">
                  <c:v>874</c:v>
                </c:pt>
                <c:pt idx="875">
                  <c:v>875</c:v>
                </c:pt>
                <c:pt idx="876">
                  <c:v>876</c:v>
                </c:pt>
                <c:pt idx="877">
                  <c:v>877</c:v>
                </c:pt>
                <c:pt idx="878">
                  <c:v>878</c:v>
                </c:pt>
                <c:pt idx="879">
                  <c:v>879</c:v>
                </c:pt>
                <c:pt idx="880">
                  <c:v>880</c:v>
                </c:pt>
                <c:pt idx="881">
                  <c:v>881</c:v>
                </c:pt>
                <c:pt idx="882">
                  <c:v>882</c:v>
                </c:pt>
                <c:pt idx="883">
                  <c:v>883</c:v>
                </c:pt>
                <c:pt idx="884">
                  <c:v>884</c:v>
                </c:pt>
                <c:pt idx="885">
                  <c:v>885</c:v>
                </c:pt>
                <c:pt idx="886">
                  <c:v>886</c:v>
                </c:pt>
                <c:pt idx="887">
                  <c:v>887</c:v>
                </c:pt>
                <c:pt idx="888">
                  <c:v>888</c:v>
                </c:pt>
                <c:pt idx="889">
                  <c:v>889</c:v>
                </c:pt>
                <c:pt idx="890">
                  <c:v>890</c:v>
                </c:pt>
                <c:pt idx="891">
                  <c:v>891</c:v>
                </c:pt>
                <c:pt idx="892">
                  <c:v>892</c:v>
                </c:pt>
                <c:pt idx="893">
                  <c:v>893</c:v>
                </c:pt>
                <c:pt idx="894">
                  <c:v>894</c:v>
                </c:pt>
                <c:pt idx="895">
                  <c:v>895</c:v>
                </c:pt>
                <c:pt idx="896">
                  <c:v>896</c:v>
                </c:pt>
                <c:pt idx="897">
                  <c:v>897</c:v>
                </c:pt>
                <c:pt idx="898">
                  <c:v>898</c:v>
                </c:pt>
                <c:pt idx="899">
                  <c:v>899</c:v>
                </c:pt>
                <c:pt idx="900">
                  <c:v>900</c:v>
                </c:pt>
                <c:pt idx="901">
                  <c:v>901</c:v>
                </c:pt>
                <c:pt idx="902">
                  <c:v>902</c:v>
                </c:pt>
                <c:pt idx="903">
                  <c:v>903</c:v>
                </c:pt>
                <c:pt idx="904">
                  <c:v>904</c:v>
                </c:pt>
                <c:pt idx="905">
                  <c:v>905</c:v>
                </c:pt>
                <c:pt idx="906">
                  <c:v>906</c:v>
                </c:pt>
                <c:pt idx="907">
                  <c:v>907</c:v>
                </c:pt>
                <c:pt idx="908">
                  <c:v>908</c:v>
                </c:pt>
                <c:pt idx="909">
                  <c:v>909</c:v>
                </c:pt>
                <c:pt idx="910">
                  <c:v>910</c:v>
                </c:pt>
                <c:pt idx="911">
                  <c:v>911</c:v>
                </c:pt>
                <c:pt idx="912">
                  <c:v>912</c:v>
                </c:pt>
                <c:pt idx="913">
                  <c:v>913</c:v>
                </c:pt>
                <c:pt idx="914">
                  <c:v>914</c:v>
                </c:pt>
                <c:pt idx="915">
                  <c:v>915</c:v>
                </c:pt>
                <c:pt idx="916">
                  <c:v>916</c:v>
                </c:pt>
                <c:pt idx="917">
                  <c:v>917</c:v>
                </c:pt>
                <c:pt idx="918">
                  <c:v>918</c:v>
                </c:pt>
                <c:pt idx="919">
                  <c:v>919</c:v>
                </c:pt>
                <c:pt idx="920">
                  <c:v>920</c:v>
                </c:pt>
                <c:pt idx="921">
                  <c:v>921</c:v>
                </c:pt>
                <c:pt idx="922">
                  <c:v>922</c:v>
                </c:pt>
                <c:pt idx="923">
                  <c:v>923</c:v>
                </c:pt>
                <c:pt idx="924">
                  <c:v>924</c:v>
                </c:pt>
                <c:pt idx="925">
                  <c:v>925</c:v>
                </c:pt>
                <c:pt idx="926">
                  <c:v>926</c:v>
                </c:pt>
                <c:pt idx="927">
                  <c:v>927</c:v>
                </c:pt>
                <c:pt idx="928">
                  <c:v>928</c:v>
                </c:pt>
                <c:pt idx="929">
                  <c:v>929</c:v>
                </c:pt>
                <c:pt idx="930">
                  <c:v>930</c:v>
                </c:pt>
                <c:pt idx="931">
                  <c:v>931</c:v>
                </c:pt>
                <c:pt idx="932">
                  <c:v>932</c:v>
                </c:pt>
                <c:pt idx="933">
                  <c:v>933</c:v>
                </c:pt>
                <c:pt idx="934">
                  <c:v>934</c:v>
                </c:pt>
                <c:pt idx="935">
                  <c:v>935</c:v>
                </c:pt>
                <c:pt idx="936">
                  <c:v>936</c:v>
                </c:pt>
                <c:pt idx="937">
                  <c:v>937</c:v>
                </c:pt>
                <c:pt idx="938">
                  <c:v>938</c:v>
                </c:pt>
                <c:pt idx="939">
                  <c:v>939</c:v>
                </c:pt>
                <c:pt idx="940">
                  <c:v>940</c:v>
                </c:pt>
                <c:pt idx="941">
                  <c:v>941</c:v>
                </c:pt>
                <c:pt idx="942">
                  <c:v>942</c:v>
                </c:pt>
                <c:pt idx="943">
                  <c:v>943</c:v>
                </c:pt>
                <c:pt idx="944">
                  <c:v>944</c:v>
                </c:pt>
                <c:pt idx="945">
                  <c:v>945</c:v>
                </c:pt>
                <c:pt idx="946">
                  <c:v>946</c:v>
                </c:pt>
                <c:pt idx="947">
                  <c:v>947</c:v>
                </c:pt>
                <c:pt idx="948">
                  <c:v>948</c:v>
                </c:pt>
                <c:pt idx="949">
                  <c:v>949</c:v>
                </c:pt>
                <c:pt idx="950">
                  <c:v>950</c:v>
                </c:pt>
                <c:pt idx="951">
                  <c:v>951</c:v>
                </c:pt>
                <c:pt idx="952">
                  <c:v>952</c:v>
                </c:pt>
                <c:pt idx="953">
                  <c:v>953</c:v>
                </c:pt>
                <c:pt idx="954">
                  <c:v>954</c:v>
                </c:pt>
                <c:pt idx="955">
                  <c:v>955</c:v>
                </c:pt>
                <c:pt idx="956">
                  <c:v>956</c:v>
                </c:pt>
                <c:pt idx="957">
                  <c:v>957</c:v>
                </c:pt>
                <c:pt idx="958">
                  <c:v>958</c:v>
                </c:pt>
                <c:pt idx="959">
                  <c:v>959</c:v>
                </c:pt>
                <c:pt idx="960">
                  <c:v>960</c:v>
                </c:pt>
                <c:pt idx="961">
                  <c:v>961</c:v>
                </c:pt>
                <c:pt idx="962">
                  <c:v>962</c:v>
                </c:pt>
                <c:pt idx="963">
                  <c:v>963</c:v>
                </c:pt>
                <c:pt idx="964">
                  <c:v>964</c:v>
                </c:pt>
                <c:pt idx="965">
                  <c:v>965</c:v>
                </c:pt>
                <c:pt idx="966">
                  <c:v>966</c:v>
                </c:pt>
                <c:pt idx="967">
                  <c:v>967</c:v>
                </c:pt>
                <c:pt idx="968">
                  <c:v>968</c:v>
                </c:pt>
                <c:pt idx="969">
                  <c:v>969</c:v>
                </c:pt>
                <c:pt idx="970">
                  <c:v>970</c:v>
                </c:pt>
                <c:pt idx="971">
                  <c:v>971</c:v>
                </c:pt>
                <c:pt idx="972">
                  <c:v>972</c:v>
                </c:pt>
                <c:pt idx="973">
                  <c:v>973</c:v>
                </c:pt>
                <c:pt idx="974">
                  <c:v>974</c:v>
                </c:pt>
                <c:pt idx="975">
                  <c:v>975</c:v>
                </c:pt>
                <c:pt idx="976">
                  <c:v>976</c:v>
                </c:pt>
                <c:pt idx="977">
                  <c:v>977</c:v>
                </c:pt>
                <c:pt idx="978">
                  <c:v>978</c:v>
                </c:pt>
                <c:pt idx="979">
                  <c:v>979</c:v>
                </c:pt>
                <c:pt idx="980">
                  <c:v>980</c:v>
                </c:pt>
                <c:pt idx="981">
                  <c:v>981</c:v>
                </c:pt>
                <c:pt idx="982">
                  <c:v>982</c:v>
                </c:pt>
                <c:pt idx="983">
                  <c:v>983</c:v>
                </c:pt>
                <c:pt idx="984">
                  <c:v>984</c:v>
                </c:pt>
                <c:pt idx="985">
                  <c:v>985</c:v>
                </c:pt>
                <c:pt idx="986">
                  <c:v>986</c:v>
                </c:pt>
                <c:pt idx="987">
                  <c:v>987</c:v>
                </c:pt>
                <c:pt idx="988">
                  <c:v>988</c:v>
                </c:pt>
                <c:pt idx="989">
                  <c:v>989</c:v>
                </c:pt>
                <c:pt idx="990">
                  <c:v>990</c:v>
                </c:pt>
                <c:pt idx="991">
                  <c:v>991</c:v>
                </c:pt>
                <c:pt idx="992">
                  <c:v>992</c:v>
                </c:pt>
                <c:pt idx="993">
                  <c:v>993</c:v>
                </c:pt>
                <c:pt idx="994">
                  <c:v>994</c:v>
                </c:pt>
                <c:pt idx="995">
                  <c:v>995</c:v>
                </c:pt>
                <c:pt idx="996">
                  <c:v>996</c:v>
                </c:pt>
                <c:pt idx="997">
                  <c:v>997</c:v>
                </c:pt>
                <c:pt idx="998">
                  <c:v>998</c:v>
                </c:pt>
                <c:pt idx="999">
                  <c:v>999</c:v>
                </c:pt>
                <c:pt idx="1000">
                  <c:v>1000</c:v>
                </c:pt>
                <c:pt idx="1001">
                  <c:v>1001</c:v>
                </c:pt>
                <c:pt idx="1002">
                  <c:v>1002</c:v>
                </c:pt>
                <c:pt idx="1003">
                  <c:v>1003</c:v>
                </c:pt>
                <c:pt idx="1004">
                  <c:v>1004</c:v>
                </c:pt>
                <c:pt idx="1005">
                  <c:v>1005</c:v>
                </c:pt>
                <c:pt idx="1006">
                  <c:v>1006</c:v>
                </c:pt>
                <c:pt idx="1007">
                  <c:v>1007</c:v>
                </c:pt>
                <c:pt idx="1008">
                  <c:v>1008</c:v>
                </c:pt>
                <c:pt idx="1009">
                  <c:v>1009</c:v>
                </c:pt>
                <c:pt idx="1010">
                  <c:v>1010</c:v>
                </c:pt>
                <c:pt idx="1011">
                  <c:v>1011</c:v>
                </c:pt>
                <c:pt idx="1012">
                  <c:v>1012</c:v>
                </c:pt>
                <c:pt idx="1013">
                  <c:v>1013</c:v>
                </c:pt>
                <c:pt idx="1014">
                  <c:v>1014</c:v>
                </c:pt>
                <c:pt idx="1015">
                  <c:v>1015</c:v>
                </c:pt>
                <c:pt idx="1016">
                  <c:v>1016</c:v>
                </c:pt>
                <c:pt idx="1017">
                  <c:v>1017</c:v>
                </c:pt>
                <c:pt idx="1018">
                  <c:v>1018</c:v>
                </c:pt>
                <c:pt idx="1019">
                  <c:v>1019</c:v>
                </c:pt>
                <c:pt idx="1020">
                  <c:v>1020</c:v>
                </c:pt>
                <c:pt idx="1021">
                  <c:v>1021</c:v>
                </c:pt>
                <c:pt idx="1022">
                  <c:v>1022</c:v>
                </c:pt>
                <c:pt idx="1023">
                  <c:v>1023</c:v>
                </c:pt>
                <c:pt idx="1024">
                  <c:v>1024</c:v>
                </c:pt>
                <c:pt idx="1025">
                  <c:v>1025</c:v>
                </c:pt>
                <c:pt idx="1026">
                  <c:v>1026</c:v>
                </c:pt>
                <c:pt idx="1027">
                  <c:v>1027</c:v>
                </c:pt>
                <c:pt idx="1028">
                  <c:v>1028</c:v>
                </c:pt>
                <c:pt idx="1029">
                  <c:v>1029</c:v>
                </c:pt>
                <c:pt idx="1030">
                  <c:v>1030</c:v>
                </c:pt>
                <c:pt idx="1031">
                  <c:v>1031</c:v>
                </c:pt>
                <c:pt idx="1032">
                  <c:v>1032</c:v>
                </c:pt>
                <c:pt idx="1033">
                  <c:v>1033</c:v>
                </c:pt>
                <c:pt idx="1034">
                  <c:v>1034</c:v>
                </c:pt>
                <c:pt idx="1035">
                  <c:v>1035</c:v>
                </c:pt>
                <c:pt idx="1036">
                  <c:v>1036</c:v>
                </c:pt>
                <c:pt idx="1037">
                  <c:v>1037</c:v>
                </c:pt>
                <c:pt idx="1038">
                  <c:v>1038</c:v>
                </c:pt>
                <c:pt idx="1039">
                  <c:v>1039</c:v>
                </c:pt>
                <c:pt idx="1040">
                  <c:v>1040</c:v>
                </c:pt>
                <c:pt idx="1041">
                  <c:v>1041</c:v>
                </c:pt>
                <c:pt idx="1042">
                  <c:v>1042</c:v>
                </c:pt>
                <c:pt idx="1043">
                  <c:v>1043</c:v>
                </c:pt>
                <c:pt idx="1044">
                  <c:v>1044</c:v>
                </c:pt>
                <c:pt idx="1045">
                  <c:v>1045</c:v>
                </c:pt>
                <c:pt idx="1046">
                  <c:v>1046</c:v>
                </c:pt>
                <c:pt idx="1047">
                  <c:v>1047</c:v>
                </c:pt>
                <c:pt idx="1048">
                  <c:v>1048</c:v>
                </c:pt>
                <c:pt idx="1049">
                  <c:v>1049</c:v>
                </c:pt>
                <c:pt idx="1050">
                  <c:v>1050</c:v>
                </c:pt>
                <c:pt idx="1051">
                  <c:v>1051</c:v>
                </c:pt>
                <c:pt idx="1052">
                  <c:v>1052</c:v>
                </c:pt>
                <c:pt idx="1053">
                  <c:v>1053</c:v>
                </c:pt>
                <c:pt idx="1054">
                  <c:v>1054</c:v>
                </c:pt>
                <c:pt idx="1055">
                  <c:v>1055</c:v>
                </c:pt>
                <c:pt idx="1056">
                  <c:v>1056</c:v>
                </c:pt>
                <c:pt idx="1057">
                  <c:v>1057</c:v>
                </c:pt>
                <c:pt idx="1058">
                  <c:v>1058</c:v>
                </c:pt>
                <c:pt idx="1059">
                  <c:v>1059</c:v>
                </c:pt>
                <c:pt idx="1060">
                  <c:v>1060</c:v>
                </c:pt>
                <c:pt idx="1061">
                  <c:v>1061</c:v>
                </c:pt>
                <c:pt idx="1062">
                  <c:v>1062</c:v>
                </c:pt>
                <c:pt idx="1063">
                  <c:v>1063</c:v>
                </c:pt>
                <c:pt idx="1064">
                  <c:v>1064</c:v>
                </c:pt>
                <c:pt idx="1065">
                  <c:v>1065</c:v>
                </c:pt>
                <c:pt idx="1066">
                  <c:v>1066</c:v>
                </c:pt>
                <c:pt idx="1067">
                  <c:v>1067</c:v>
                </c:pt>
                <c:pt idx="1068">
                  <c:v>1068</c:v>
                </c:pt>
                <c:pt idx="1069">
                  <c:v>1069</c:v>
                </c:pt>
                <c:pt idx="1070">
                  <c:v>1070</c:v>
                </c:pt>
                <c:pt idx="1071">
                  <c:v>1071</c:v>
                </c:pt>
                <c:pt idx="1072">
                  <c:v>1072</c:v>
                </c:pt>
                <c:pt idx="1073">
                  <c:v>1073</c:v>
                </c:pt>
                <c:pt idx="1074">
                  <c:v>1074</c:v>
                </c:pt>
                <c:pt idx="1075">
                  <c:v>1075</c:v>
                </c:pt>
                <c:pt idx="1076">
                  <c:v>1076</c:v>
                </c:pt>
                <c:pt idx="1077">
                  <c:v>1077</c:v>
                </c:pt>
                <c:pt idx="1078">
                  <c:v>1078</c:v>
                </c:pt>
                <c:pt idx="1079">
                  <c:v>1079</c:v>
                </c:pt>
                <c:pt idx="1080">
                  <c:v>1080</c:v>
                </c:pt>
                <c:pt idx="1081">
                  <c:v>1081</c:v>
                </c:pt>
                <c:pt idx="1082">
                  <c:v>1082</c:v>
                </c:pt>
                <c:pt idx="1083">
                  <c:v>1083</c:v>
                </c:pt>
                <c:pt idx="1084">
                  <c:v>1084</c:v>
                </c:pt>
                <c:pt idx="1085">
                  <c:v>1085</c:v>
                </c:pt>
                <c:pt idx="1086">
                  <c:v>1086</c:v>
                </c:pt>
                <c:pt idx="1087">
                  <c:v>1087</c:v>
                </c:pt>
                <c:pt idx="1088">
                  <c:v>1088</c:v>
                </c:pt>
                <c:pt idx="1089">
                  <c:v>1089</c:v>
                </c:pt>
                <c:pt idx="1090">
                  <c:v>1090</c:v>
                </c:pt>
                <c:pt idx="1091">
                  <c:v>1091</c:v>
                </c:pt>
                <c:pt idx="1092">
                  <c:v>1092</c:v>
                </c:pt>
                <c:pt idx="1093">
                  <c:v>1093</c:v>
                </c:pt>
                <c:pt idx="1094">
                  <c:v>1094</c:v>
                </c:pt>
                <c:pt idx="1095">
                  <c:v>1095</c:v>
                </c:pt>
                <c:pt idx="1096">
                  <c:v>1096</c:v>
                </c:pt>
                <c:pt idx="1097">
                  <c:v>1097</c:v>
                </c:pt>
                <c:pt idx="1098">
                  <c:v>1098</c:v>
                </c:pt>
                <c:pt idx="1099">
                  <c:v>1099</c:v>
                </c:pt>
                <c:pt idx="1100">
                  <c:v>1100</c:v>
                </c:pt>
                <c:pt idx="1101">
                  <c:v>1101</c:v>
                </c:pt>
                <c:pt idx="1102">
                  <c:v>1102</c:v>
                </c:pt>
                <c:pt idx="1103">
                  <c:v>1103</c:v>
                </c:pt>
                <c:pt idx="1104">
                  <c:v>1104</c:v>
                </c:pt>
                <c:pt idx="1105">
                  <c:v>1105</c:v>
                </c:pt>
                <c:pt idx="1106">
                  <c:v>1106</c:v>
                </c:pt>
                <c:pt idx="1107">
                  <c:v>1107</c:v>
                </c:pt>
                <c:pt idx="1108">
                  <c:v>1108</c:v>
                </c:pt>
                <c:pt idx="1109">
                  <c:v>1109</c:v>
                </c:pt>
                <c:pt idx="1110">
                  <c:v>1110</c:v>
                </c:pt>
                <c:pt idx="1111">
                  <c:v>1111</c:v>
                </c:pt>
                <c:pt idx="1112">
                  <c:v>1112</c:v>
                </c:pt>
                <c:pt idx="1113">
                  <c:v>1113</c:v>
                </c:pt>
                <c:pt idx="1114">
                  <c:v>1114</c:v>
                </c:pt>
                <c:pt idx="1115">
                  <c:v>1115</c:v>
                </c:pt>
                <c:pt idx="1116">
                  <c:v>1116</c:v>
                </c:pt>
                <c:pt idx="1117">
                  <c:v>1117</c:v>
                </c:pt>
                <c:pt idx="1118">
                  <c:v>1118</c:v>
                </c:pt>
                <c:pt idx="1119">
                  <c:v>1119</c:v>
                </c:pt>
                <c:pt idx="1120">
                  <c:v>1120</c:v>
                </c:pt>
                <c:pt idx="1121">
                  <c:v>1121</c:v>
                </c:pt>
                <c:pt idx="1122">
                  <c:v>1122</c:v>
                </c:pt>
                <c:pt idx="1123">
                  <c:v>1123</c:v>
                </c:pt>
                <c:pt idx="1124">
                  <c:v>1124</c:v>
                </c:pt>
                <c:pt idx="1125">
                  <c:v>1125</c:v>
                </c:pt>
                <c:pt idx="1126">
                  <c:v>1126</c:v>
                </c:pt>
                <c:pt idx="1127">
                  <c:v>1127</c:v>
                </c:pt>
                <c:pt idx="1128">
                  <c:v>1128</c:v>
                </c:pt>
                <c:pt idx="1129">
                  <c:v>1129</c:v>
                </c:pt>
                <c:pt idx="1130">
                  <c:v>1130</c:v>
                </c:pt>
                <c:pt idx="1131">
                  <c:v>1131</c:v>
                </c:pt>
                <c:pt idx="1132">
                  <c:v>1132</c:v>
                </c:pt>
                <c:pt idx="1133">
                  <c:v>1133</c:v>
                </c:pt>
                <c:pt idx="1134">
                  <c:v>1134</c:v>
                </c:pt>
                <c:pt idx="1135">
                  <c:v>1135</c:v>
                </c:pt>
                <c:pt idx="1136">
                  <c:v>1136</c:v>
                </c:pt>
                <c:pt idx="1137">
                  <c:v>1137</c:v>
                </c:pt>
                <c:pt idx="1138">
                  <c:v>1138</c:v>
                </c:pt>
                <c:pt idx="1139">
                  <c:v>1139</c:v>
                </c:pt>
                <c:pt idx="1140">
                  <c:v>1140</c:v>
                </c:pt>
                <c:pt idx="1141">
                  <c:v>1141</c:v>
                </c:pt>
                <c:pt idx="1142">
                  <c:v>1142</c:v>
                </c:pt>
                <c:pt idx="1143">
                  <c:v>1143</c:v>
                </c:pt>
                <c:pt idx="1144">
                  <c:v>1144</c:v>
                </c:pt>
                <c:pt idx="1145">
                  <c:v>1145</c:v>
                </c:pt>
                <c:pt idx="1146">
                  <c:v>1146</c:v>
                </c:pt>
                <c:pt idx="1147">
                  <c:v>1147</c:v>
                </c:pt>
                <c:pt idx="1148">
                  <c:v>1148</c:v>
                </c:pt>
                <c:pt idx="1149">
                  <c:v>1149</c:v>
                </c:pt>
                <c:pt idx="1150">
                  <c:v>1150</c:v>
                </c:pt>
                <c:pt idx="1151">
                  <c:v>1151</c:v>
                </c:pt>
                <c:pt idx="1152">
                  <c:v>1152</c:v>
                </c:pt>
                <c:pt idx="1153">
                  <c:v>1153</c:v>
                </c:pt>
                <c:pt idx="1154">
                  <c:v>1154</c:v>
                </c:pt>
                <c:pt idx="1155">
                  <c:v>1155</c:v>
                </c:pt>
                <c:pt idx="1156">
                  <c:v>1156</c:v>
                </c:pt>
                <c:pt idx="1157">
                  <c:v>1157</c:v>
                </c:pt>
                <c:pt idx="1158">
                  <c:v>1158</c:v>
                </c:pt>
                <c:pt idx="1159">
                  <c:v>1159</c:v>
                </c:pt>
                <c:pt idx="1160">
                  <c:v>1160</c:v>
                </c:pt>
                <c:pt idx="1161">
                  <c:v>1161</c:v>
                </c:pt>
                <c:pt idx="1162">
                  <c:v>1162</c:v>
                </c:pt>
                <c:pt idx="1163">
                  <c:v>1163</c:v>
                </c:pt>
                <c:pt idx="1164">
                  <c:v>1164</c:v>
                </c:pt>
                <c:pt idx="1165">
                  <c:v>1165</c:v>
                </c:pt>
                <c:pt idx="1166">
                  <c:v>1166</c:v>
                </c:pt>
                <c:pt idx="1167">
                  <c:v>1167</c:v>
                </c:pt>
                <c:pt idx="1168">
                  <c:v>1168</c:v>
                </c:pt>
                <c:pt idx="1169">
                  <c:v>1169</c:v>
                </c:pt>
                <c:pt idx="1170">
                  <c:v>1170</c:v>
                </c:pt>
                <c:pt idx="1171">
                  <c:v>1171</c:v>
                </c:pt>
                <c:pt idx="1172">
                  <c:v>1172</c:v>
                </c:pt>
                <c:pt idx="1173">
                  <c:v>1173</c:v>
                </c:pt>
                <c:pt idx="1174">
                  <c:v>1174</c:v>
                </c:pt>
                <c:pt idx="1175">
                  <c:v>1175</c:v>
                </c:pt>
                <c:pt idx="1176">
                  <c:v>1176</c:v>
                </c:pt>
                <c:pt idx="1177">
                  <c:v>1177</c:v>
                </c:pt>
                <c:pt idx="1178">
                  <c:v>1178</c:v>
                </c:pt>
                <c:pt idx="1179">
                  <c:v>1179</c:v>
                </c:pt>
                <c:pt idx="1180">
                  <c:v>1180</c:v>
                </c:pt>
                <c:pt idx="1181">
                  <c:v>1181</c:v>
                </c:pt>
                <c:pt idx="1182">
                  <c:v>1182</c:v>
                </c:pt>
                <c:pt idx="1183">
                  <c:v>1183</c:v>
                </c:pt>
                <c:pt idx="1184">
                  <c:v>1184</c:v>
                </c:pt>
                <c:pt idx="1185">
                  <c:v>1185</c:v>
                </c:pt>
                <c:pt idx="1186">
                  <c:v>1186</c:v>
                </c:pt>
                <c:pt idx="1187">
                  <c:v>1187</c:v>
                </c:pt>
                <c:pt idx="1188">
                  <c:v>1188</c:v>
                </c:pt>
                <c:pt idx="1189">
                  <c:v>1189</c:v>
                </c:pt>
                <c:pt idx="1190">
                  <c:v>1190</c:v>
                </c:pt>
                <c:pt idx="1191">
                  <c:v>1191</c:v>
                </c:pt>
                <c:pt idx="1192">
                  <c:v>1192</c:v>
                </c:pt>
                <c:pt idx="1193">
                  <c:v>1193</c:v>
                </c:pt>
                <c:pt idx="1194">
                  <c:v>1194</c:v>
                </c:pt>
                <c:pt idx="1195">
                  <c:v>1195</c:v>
                </c:pt>
                <c:pt idx="1196">
                  <c:v>1196</c:v>
                </c:pt>
                <c:pt idx="1197">
                  <c:v>1197</c:v>
                </c:pt>
                <c:pt idx="1198">
                  <c:v>1198</c:v>
                </c:pt>
                <c:pt idx="1199">
                  <c:v>1199</c:v>
                </c:pt>
                <c:pt idx="1200">
                  <c:v>1200</c:v>
                </c:pt>
                <c:pt idx="1201">
                  <c:v>1201</c:v>
                </c:pt>
                <c:pt idx="1202">
                  <c:v>1202</c:v>
                </c:pt>
                <c:pt idx="1203">
                  <c:v>1203</c:v>
                </c:pt>
                <c:pt idx="1204">
                  <c:v>1204</c:v>
                </c:pt>
                <c:pt idx="1205">
                  <c:v>1205</c:v>
                </c:pt>
                <c:pt idx="1206">
                  <c:v>1206</c:v>
                </c:pt>
                <c:pt idx="1207">
                  <c:v>1207</c:v>
                </c:pt>
                <c:pt idx="1208">
                  <c:v>1208</c:v>
                </c:pt>
                <c:pt idx="1209">
                  <c:v>1209</c:v>
                </c:pt>
                <c:pt idx="1210">
                  <c:v>1210</c:v>
                </c:pt>
                <c:pt idx="1211">
                  <c:v>1211</c:v>
                </c:pt>
                <c:pt idx="1212">
                  <c:v>1212</c:v>
                </c:pt>
                <c:pt idx="1213">
                  <c:v>1213</c:v>
                </c:pt>
                <c:pt idx="1214">
                  <c:v>1214</c:v>
                </c:pt>
                <c:pt idx="1215">
                  <c:v>1215</c:v>
                </c:pt>
                <c:pt idx="1216">
                  <c:v>1216</c:v>
                </c:pt>
                <c:pt idx="1217">
                  <c:v>1217</c:v>
                </c:pt>
                <c:pt idx="1218">
                  <c:v>1218</c:v>
                </c:pt>
                <c:pt idx="1219">
                  <c:v>1219</c:v>
                </c:pt>
                <c:pt idx="1220">
                  <c:v>1220</c:v>
                </c:pt>
                <c:pt idx="1221">
                  <c:v>1221</c:v>
                </c:pt>
                <c:pt idx="1222">
                  <c:v>1222</c:v>
                </c:pt>
                <c:pt idx="1223">
                  <c:v>1223</c:v>
                </c:pt>
                <c:pt idx="1224">
                  <c:v>1224</c:v>
                </c:pt>
                <c:pt idx="1225">
                  <c:v>1225</c:v>
                </c:pt>
                <c:pt idx="1226">
                  <c:v>1226</c:v>
                </c:pt>
                <c:pt idx="1227">
                  <c:v>1227</c:v>
                </c:pt>
                <c:pt idx="1228">
                  <c:v>1228</c:v>
                </c:pt>
                <c:pt idx="1229">
                  <c:v>1229</c:v>
                </c:pt>
                <c:pt idx="1230">
                  <c:v>1230</c:v>
                </c:pt>
                <c:pt idx="1231">
                  <c:v>1231</c:v>
                </c:pt>
                <c:pt idx="1232">
                  <c:v>1232</c:v>
                </c:pt>
                <c:pt idx="1233">
                  <c:v>1233</c:v>
                </c:pt>
                <c:pt idx="1234">
                  <c:v>1234</c:v>
                </c:pt>
                <c:pt idx="1235">
                  <c:v>1235</c:v>
                </c:pt>
                <c:pt idx="1236">
                  <c:v>1236</c:v>
                </c:pt>
                <c:pt idx="1237">
                  <c:v>1237</c:v>
                </c:pt>
                <c:pt idx="1238">
                  <c:v>1238</c:v>
                </c:pt>
                <c:pt idx="1239">
                  <c:v>1239</c:v>
                </c:pt>
                <c:pt idx="1240">
                  <c:v>1240</c:v>
                </c:pt>
                <c:pt idx="1241">
                  <c:v>1241</c:v>
                </c:pt>
                <c:pt idx="1242">
                  <c:v>1242</c:v>
                </c:pt>
                <c:pt idx="1243">
                  <c:v>1243</c:v>
                </c:pt>
                <c:pt idx="1244">
                  <c:v>1244</c:v>
                </c:pt>
                <c:pt idx="1245">
                  <c:v>1245</c:v>
                </c:pt>
                <c:pt idx="1246">
                  <c:v>1246</c:v>
                </c:pt>
                <c:pt idx="1247">
                  <c:v>1247</c:v>
                </c:pt>
                <c:pt idx="1248">
                  <c:v>1248</c:v>
                </c:pt>
                <c:pt idx="1249">
                  <c:v>1249</c:v>
                </c:pt>
                <c:pt idx="1250">
                  <c:v>1250</c:v>
                </c:pt>
                <c:pt idx="1251">
                  <c:v>1251</c:v>
                </c:pt>
                <c:pt idx="1252">
                  <c:v>1252</c:v>
                </c:pt>
                <c:pt idx="1253">
                  <c:v>1253</c:v>
                </c:pt>
                <c:pt idx="1254">
                  <c:v>1254</c:v>
                </c:pt>
                <c:pt idx="1255">
                  <c:v>1255</c:v>
                </c:pt>
                <c:pt idx="1256">
                  <c:v>1256</c:v>
                </c:pt>
                <c:pt idx="1257">
                  <c:v>1257</c:v>
                </c:pt>
                <c:pt idx="1258">
                  <c:v>1258</c:v>
                </c:pt>
                <c:pt idx="1259">
                  <c:v>1259</c:v>
                </c:pt>
                <c:pt idx="1260">
                  <c:v>1260</c:v>
                </c:pt>
                <c:pt idx="1261">
                  <c:v>1261</c:v>
                </c:pt>
                <c:pt idx="1262">
                  <c:v>1262</c:v>
                </c:pt>
                <c:pt idx="1263">
                  <c:v>1263</c:v>
                </c:pt>
                <c:pt idx="1264">
                  <c:v>1264</c:v>
                </c:pt>
                <c:pt idx="1265">
                  <c:v>1265</c:v>
                </c:pt>
                <c:pt idx="1266">
                  <c:v>1266</c:v>
                </c:pt>
                <c:pt idx="1267">
                  <c:v>1267</c:v>
                </c:pt>
                <c:pt idx="1268">
                  <c:v>1268</c:v>
                </c:pt>
                <c:pt idx="1269">
                  <c:v>1269</c:v>
                </c:pt>
                <c:pt idx="1270">
                  <c:v>1270</c:v>
                </c:pt>
                <c:pt idx="1271">
                  <c:v>1271</c:v>
                </c:pt>
                <c:pt idx="1272">
                  <c:v>1272</c:v>
                </c:pt>
                <c:pt idx="1273">
                  <c:v>1273</c:v>
                </c:pt>
                <c:pt idx="1274">
                  <c:v>1274</c:v>
                </c:pt>
                <c:pt idx="1275">
                  <c:v>1275</c:v>
                </c:pt>
                <c:pt idx="1276">
                  <c:v>1276</c:v>
                </c:pt>
                <c:pt idx="1277">
                  <c:v>1277</c:v>
                </c:pt>
                <c:pt idx="1278">
                  <c:v>1278</c:v>
                </c:pt>
                <c:pt idx="1279">
                  <c:v>1279</c:v>
                </c:pt>
                <c:pt idx="1280">
                  <c:v>1280</c:v>
                </c:pt>
                <c:pt idx="1281">
                  <c:v>1281</c:v>
                </c:pt>
                <c:pt idx="1282">
                  <c:v>1282</c:v>
                </c:pt>
                <c:pt idx="1283">
                  <c:v>1283</c:v>
                </c:pt>
                <c:pt idx="1284">
                  <c:v>1284</c:v>
                </c:pt>
                <c:pt idx="1285">
                  <c:v>1285</c:v>
                </c:pt>
                <c:pt idx="1286">
                  <c:v>1286</c:v>
                </c:pt>
                <c:pt idx="1287">
                  <c:v>1287</c:v>
                </c:pt>
                <c:pt idx="1288">
                  <c:v>1288</c:v>
                </c:pt>
                <c:pt idx="1289">
                  <c:v>1289</c:v>
                </c:pt>
                <c:pt idx="1290">
                  <c:v>1290</c:v>
                </c:pt>
                <c:pt idx="1291">
                  <c:v>1291</c:v>
                </c:pt>
                <c:pt idx="1292">
                  <c:v>1292</c:v>
                </c:pt>
                <c:pt idx="1293">
                  <c:v>1293</c:v>
                </c:pt>
                <c:pt idx="1294">
                  <c:v>1294</c:v>
                </c:pt>
                <c:pt idx="1295">
                  <c:v>1295</c:v>
                </c:pt>
                <c:pt idx="1296">
                  <c:v>1296</c:v>
                </c:pt>
                <c:pt idx="1297">
                  <c:v>1297</c:v>
                </c:pt>
                <c:pt idx="1298">
                  <c:v>1298</c:v>
                </c:pt>
                <c:pt idx="1299">
                  <c:v>1299</c:v>
                </c:pt>
                <c:pt idx="1300">
                  <c:v>1300</c:v>
                </c:pt>
                <c:pt idx="1301">
                  <c:v>1301</c:v>
                </c:pt>
                <c:pt idx="1302">
                  <c:v>1302</c:v>
                </c:pt>
                <c:pt idx="1303">
                  <c:v>1303</c:v>
                </c:pt>
                <c:pt idx="1304">
                  <c:v>1304</c:v>
                </c:pt>
                <c:pt idx="1305">
                  <c:v>1305</c:v>
                </c:pt>
                <c:pt idx="1306">
                  <c:v>1306</c:v>
                </c:pt>
                <c:pt idx="1307">
                  <c:v>1307</c:v>
                </c:pt>
                <c:pt idx="1308">
                  <c:v>1308</c:v>
                </c:pt>
                <c:pt idx="1309">
                  <c:v>1309</c:v>
                </c:pt>
                <c:pt idx="1310">
                  <c:v>1310</c:v>
                </c:pt>
                <c:pt idx="1311">
                  <c:v>1311</c:v>
                </c:pt>
                <c:pt idx="1312">
                  <c:v>1312</c:v>
                </c:pt>
                <c:pt idx="1313">
                  <c:v>1313</c:v>
                </c:pt>
                <c:pt idx="1314">
                  <c:v>1314</c:v>
                </c:pt>
                <c:pt idx="1315">
                  <c:v>1315</c:v>
                </c:pt>
                <c:pt idx="1316">
                  <c:v>1316</c:v>
                </c:pt>
                <c:pt idx="1317">
                  <c:v>1317</c:v>
                </c:pt>
                <c:pt idx="1318">
                  <c:v>1318</c:v>
                </c:pt>
                <c:pt idx="1319">
                  <c:v>1319</c:v>
                </c:pt>
                <c:pt idx="1320">
                  <c:v>1320</c:v>
                </c:pt>
                <c:pt idx="1321">
                  <c:v>1321</c:v>
                </c:pt>
                <c:pt idx="1322">
                  <c:v>1322</c:v>
                </c:pt>
                <c:pt idx="1323">
                  <c:v>1323</c:v>
                </c:pt>
                <c:pt idx="1324">
                  <c:v>1324</c:v>
                </c:pt>
                <c:pt idx="1325">
                  <c:v>1325</c:v>
                </c:pt>
                <c:pt idx="1326">
                  <c:v>1326</c:v>
                </c:pt>
                <c:pt idx="1327">
                  <c:v>1327</c:v>
                </c:pt>
                <c:pt idx="1328">
                  <c:v>1328</c:v>
                </c:pt>
                <c:pt idx="1329">
                  <c:v>1329</c:v>
                </c:pt>
                <c:pt idx="1330">
                  <c:v>1330</c:v>
                </c:pt>
                <c:pt idx="1331">
                  <c:v>1331</c:v>
                </c:pt>
                <c:pt idx="1332">
                  <c:v>1332</c:v>
                </c:pt>
                <c:pt idx="1333">
                  <c:v>1333</c:v>
                </c:pt>
                <c:pt idx="1334">
                  <c:v>1334</c:v>
                </c:pt>
                <c:pt idx="1335">
                  <c:v>1335</c:v>
                </c:pt>
                <c:pt idx="1336">
                  <c:v>1336</c:v>
                </c:pt>
                <c:pt idx="1337">
                  <c:v>1337</c:v>
                </c:pt>
                <c:pt idx="1338">
                  <c:v>1338</c:v>
                </c:pt>
                <c:pt idx="1339">
                  <c:v>1339</c:v>
                </c:pt>
                <c:pt idx="1340">
                  <c:v>1340</c:v>
                </c:pt>
                <c:pt idx="1341">
                  <c:v>1341</c:v>
                </c:pt>
                <c:pt idx="1342">
                  <c:v>1342</c:v>
                </c:pt>
                <c:pt idx="1343">
                  <c:v>1343</c:v>
                </c:pt>
                <c:pt idx="1344">
                  <c:v>1344</c:v>
                </c:pt>
                <c:pt idx="1345">
                  <c:v>1345</c:v>
                </c:pt>
                <c:pt idx="1346">
                  <c:v>1346</c:v>
                </c:pt>
                <c:pt idx="1347">
                  <c:v>1347</c:v>
                </c:pt>
                <c:pt idx="1348">
                  <c:v>1348</c:v>
                </c:pt>
                <c:pt idx="1349">
                  <c:v>1349</c:v>
                </c:pt>
                <c:pt idx="1350">
                  <c:v>1350</c:v>
                </c:pt>
                <c:pt idx="1351">
                  <c:v>1351</c:v>
                </c:pt>
                <c:pt idx="1352">
                  <c:v>1352</c:v>
                </c:pt>
                <c:pt idx="1353">
                  <c:v>1353</c:v>
                </c:pt>
                <c:pt idx="1354">
                  <c:v>1354</c:v>
                </c:pt>
                <c:pt idx="1355">
                  <c:v>1355</c:v>
                </c:pt>
                <c:pt idx="1356">
                  <c:v>1356</c:v>
                </c:pt>
                <c:pt idx="1357">
                  <c:v>1357</c:v>
                </c:pt>
                <c:pt idx="1358">
                  <c:v>1358</c:v>
                </c:pt>
                <c:pt idx="1359">
                  <c:v>1359</c:v>
                </c:pt>
                <c:pt idx="1360">
                  <c:v>1360</c:v>
                </c:pt>
                <c:pt idx="1361">
                  <c:v>1361</c:v>
                </c:pt>
                <c:pt idx="1362">
                  <c:v>1362</c:v>
                </c:pt>
                <c:pt idx="1363">
                  <c:v>1363</c:v>
                </c:pt>
                <c:pt idx="1364">
                  <c:v>1364</c:v>
                </c:pt>
                <c:pt idx="1365">
                  <c:v>1365</c:v>
                </c:pt>
                <c:pt idx="1366">
                  <c:v>1366</c:v>
                </c:pt>
                <c:pt idx="1367">
                  <c:v>1367</c:v>
                </c:pt>
                <c:pt idx="1368">
                  <c:v>1368</c:v>
                </c:pt>
                <c:pt idx="1369">
                  <c:v>1369</c:v>
                </c:pt>
                <c:pt idx="1370">
                  <c:v>1370</c:v>
                </c:pt>
                <c:pt idx="1371">
                  <c:v>1371</c:v>
                </c:pt>
                <c:pt idx="1372">
                  <c:v>1372</c:v>
                </c:pt>
                <c:pt idx="1373">
                  <c:v>1373</c:v>
                </c:pt>
                <c:pt idx="1374">
                  <c:v>1374</c:v>
                </c:pt>
                <c:pt idx="1375">
                  <c:v>1375</c:v>
                </c:pt>
                <c:pt idx="1376">
                  <c:v>1376</c:v>
                </c:pt>
                <c:pt idx="1377">
                  <c:v>1377</c:v>
                </c:pt>
                <c:pt idx="1378">
                  <c:v>1378</c:v>
                </c:pt>
                <c:pt idx="1379">
                  <c:v>1379</c:v>
                </c:pt>
                <c:pt idx="1380">
                  <c:v>1380</c:v>
                </c:pt>
                <c:pt idx="1381">
                  <c:v>1381</c:v>
                </c:pt>
                <c:pt idx="1382">
                  <c:v>1382</c:v>
                </c:pt>
                <c:pt idx="1383">
                  <c:v>1383</c:v>
                </c:pt>
                <c:pt idx="1384">
                  <c:v>1384</c:v>
                </c:pt>
                <c:pt idx="1385">
                  <c:v>1385</c:v>
                </c:pt>
                <c:pt idx="1386">
                  <c:v>1386</c:v>
                </c:pt>
                <c:pt idx="1387">
                  <c:v>1387</c:v>
                </c:pt>
                <c:pt idx="1388">
                  <c:v>1388</c:v>
                </c:pt>
                <c:pt idx="1389">
                  <c:v>1389</c:v>
                </c:pt>
                <c:pt idx="1390">
                  <c:v>1390</c:v>
                </c:pt>
                <c:pt idx="1391">
                  <c:v>1391</c:v>
                </c:pt>
                <c:pt idx="1392">
                  <c:v>1392</c:v>
                </c:pt>
                <c:pt idx="1393">
                  <c:v>1393</c:v>
                </c:pt>
                <c:pt idx="1394">
                  <c:v>1394</c:v>
                </c:pt>
                <c:pt idx="1395">
                  <c:v>1395</c:v>
                </c:pt>
                <c:pt idx="1396">
                  <c:v>1396</c:v>
                </c:pt>
                <c:pt idx="1397">
                  <c:v>1397</c:v>
                </c:pt>
                <c:pt idx="1398">
                  <c:v>1398</c:v>
                </c:pt>
                <c:pt idx="1399">
                  <c:v>1399</c:v>
                </c:pt>
                <c:pt idx="1400">
                  <c:v>1400</c:v>
                </c:pt>
                <c:pt idx="1401">
                  <c:v>1401</c:v>
                </c:pt>
                <c:pt idx="1402">
                  <c:v>1402</c:v>
                </c:pt>
                <c:pt idx="1403">
                  <c:v>1403</c:v>
                </c:pt>
                <c:pt idx="1404">
                  <c:v>1404</c:v>
                </c:pt>
                <c:pt idx="1405">
                  <c:v>1405</c:v>
                </c:pt>
                <c:pt idx="1406">
                  <c:v>1406</c:v>
                </c:pt>
                <c:pt idx="1407">
                  <c:v>1407</c:v>
                </c:pt>
                <c:pt idx="1408">
                  <c:v>1408</c:v>
                </c:pt>
                <c:pt idx="1409">
                  <c:v>1409</c:v>
                </c:pt>
                <c:pt idx="1410">
                  <c:v>1410</c:v>
                </c:pt>
                <c:pt idx="1411">
                  <c:v>1411</c:v>
                </c:pt>
                <c:pt idx="1412">
                  <c:v>1412</c:v>
                </c:pt>
                <c:pt idx="1413">
                  <c:v>1413</c:v>
                </c:pt>
                <c:pt idx="1414">
                  <c:v>1414</c:v>
                </c:pt>
                <c:pt idx="1415">
                  <c:v>1415</c:v>
                </c:pt>
                <c:pt idx="1416">
                  <c:v>1416</c:v>
                </c:pt>
                <c:pt idx="1417">
                  <c:v>1417</c:v>
                </c:pt>
                <c:pt idx="1418">
                  <c:v>1418</c:v>
                </c:pt>
                <c:pt idx="1419">
                  <c:v>1419</c:v>
                </c:pt>
                <c:pt idx="1420">
                  <c:v>1420</c:v>
                </c:pt>
                <c:pt idx="1421">
                  <c:v>1421</c:v>
                </c:pt>
                <c:pt idx="1422">
                  <c:v>1422</c:v>
                </c:pt>
                <c:pt idx="1423">
                  <c:v>1423</c:v>
                </c:pt>
                <c:pt idx="1424">
                  <c:v>1424</c:v>
                </c:pt>
                <c:pt idx="1425">
                  <c:v>1425</c:v>
                </c:pt>
                <c:pt idx="1426">
                  <c:v>1426</c:v>
                </c:pt>
                <c:pt idx="1427">
                  <c:v>1427</c:v>
                </c:pt>
                <c:pt idx="1428">
                  <c:v>1428</c:v>
                </c:pt>
                <c:pt idx="1429">
                  <c:v>1429</c:v>
                </c:pt>
                <c:pt idx="1430">
                  <c:v>1430</c:v>
                </c:pt>
                <c:pt idx="1431">
                  <c:v>1431</c:v>
                </c:pt>
                <c:pt idx="1432">
                  <c:v>1432</c:v>
                </c:pt>
                <c:pt idx="1433">
                  <c:v>1433</c:v>
                </c:pt>
                <c:pt idx="1434">
                  <c:v>1434</c:v>
                </c:pt>
                <c:pt idx="1435">
                  <c:v>1435</c:v>
                </c:pt>
                <c:pt idx="1436">
                  <c:v>1436</c:v>
                </c:pt>
                <c:pt idx="1437">
                  <c:v>1437</c:v>
                </c:pt>
                <c:pt idx="1438">
                  <c:v>1438</c:v>
                </c:pt>
                <c:pt idx="1439">
                  <c:v>1439</c:v>
                </c:pt>
                <c:pt idx="1440">
                  <c:v>1440</c:v>
                </c:pt>
                <c:pt idx="1441">
                  <c:v>1441</c:v>
                </c:pt>
                <c:pt idx="1442">
                  <c:v>1442</c:v>
                </c:pt>
                <c:pt idx="1443">
                  <c:v>1443</c:v>
                </c:pt>
                <c:pt idx="1444">
                  <c:v>1444</c:v>
                </c:pt>
                <c:pt idx="1445">
                  <c:v>1445</c:v>
                </c:pt>
                <c:pt idx="1446">
                  <c:v>1446</c:v>
                </c:pt>
                <c:pt idx="1447">
                  <c:v>1447</c:v>
                </c:pt>
                <c:pt idx="1448">
                  <c:v>1448</c:v>
                </c:pt>
                <c:pt idx="1449">
                  <c:v>1449</c:v>
                </c:pt>
                <c:pt idx="1450">
                  <c:v>1450</c:v>
                </c:pt>
                <c:pt idx="1451">
                  <c:v>1451</c:v>
                </c:pt>
                <c:pt idx="1452">
                  <c:v>1452</c:v>
                </c:pt>
                <c:pt idx="1453">
                  <c:v>1453</c:v>
                </c:pt>
                <c:pt idx="1454">
                  <c:v>1454</c:v>
                </c:pt>
                <c:pt idx="1455">
                  <c:v>1455</c:v>
                </c:pt>
                <c:pt idx="1456">
                  <c:v>1456</c:v>
                </c:pt>
                <c:pt idx="1457">
                  <c:v>1457</c:v>
                </c:pt>
                <c:pt idx="1458">
                  <c:v>1458</c:v>
                </c:pt>
                <c:pt idx="1459">
                  <c:v>1459</c:v>
                </c:pt>
                <c:pt idx="1460">
                  <c:v>1460</c:v>
                </c:pt>
                <c:pt idx="1461">
                  <c:v>1461</c:v>
                </c:pt>
                <c:pt idx="1462">
                  <c:v>1462</c:v>
                </c:pt>
                <c:pt idx="1463">
                  <c:v>1463</c:v>
                </c:pt>
                <c:pt idx="1464">
                  <c:v>1464</c:v>
                </c:pt>
                <c:pt idx="1465">
                  <c:v>1465</c:v>
                </c:pt>
                <c:pt idx="1466">
                  <c:v>1466</c:v>
                </c:pt>
                <c:pt idx="1467">
                  <c:v>1467</c:v>
                </c:pt>
                <c:pt idx="1468">
                  <c:v>1468</c:v>
                </c:pt>
                <c:pt idx="1469">
                  <c:v>1469</c:v>
                </c:pt>
                <c:pt idx="1470">
                  <c:v>1470</c:v>
                </c:pt>
                <c:pt idx="1471">
                  <c:v>1471</c:v>
                </c:pt>
                <c:pt idx="1472">
                  <c:v>1472</c:v>
                </c:pt>
                <c:pt idx="1473">
                  <c:v>1473</c:v>
                </c:pt>
                <c:pt idx="1474">
                  <c:v>1474</c:v>
                </c:pt>
                <c:pt idx="1475">
                  <c:v>1475</c:v>
                </c:pt>
                <c:pt idx="1476">
                  <c:v>1476</c:v>
                </c:pt>
                <c:pt idx="1477">
                  <c:v>1477</c:v>
                </c:pt>
                <c:pt idx="1478">
                  <c:v>1478</c:v>
                </c:pt>
                <c:pt idx="1479">
                  <c:v>1479</c:v>
                </c:pt>
                <c:pt idx="1480">
                  <c:v>1480</c:v>
                </c:pt>
                <c:pt idx="1481">
                  <c:v>1481</c:v>
                </c:pt>
                <c:pt idx="1482">
                  <c:v>1482</c:v>
                </c:pt>
              </c:numCache>
            </c:numRef>
          </c:xVal>
          <c:yVal>
            <c:numRef>
              <c:f>'Drive Cycle'!$B$2:$B$2002</c:f>
              <c:numCache>
                <c:formatCode>General</c:formatCode>
                <c:ptCount val="2001"/>
                <c:pt idx="0">
                  <c:v>1</c:v>
                </c:pt>
                <c:pt idx="1">
                  <c:v>1</c:v>
                </c:pt>
                <c:pt idx="2">
                  <c:v>1</c:v>
                </c:pt>
                <c:pt idx="3">
                  <c:v>1</c:v>
                </c:pt>
                <c:pt idx="4">
                  <c:v>1</c:v>
                </c:pt>
                <c:pt idx="5">
                  <c:v>1</c:v>
                </c:pt>
                <c:pt idx="6">
                  <c:v>1</c:v>
                </c:pt>
                <c:pt idx="7">
                  <c:v>1</c:v>
                </c:pt>
                <c:pt idx="8">
                  <c:v>1</c:v>
                </c:pt>
                <c:pt idx="9">
                  <c:v>1</c:v>
                </c:pt>
                <c:pt idx="10">
                  <c:v>1</c:v>
                </c:pt>
                <c:pt idx="11">
                  <c:v>1</c:v>
                </c:pt>
                <c:pt idx="12">
                  <c:v>1</c:v>
                </c:pt>
                <c:pt idx="13">
                  <c:v>1</c:v>
                </c:pt>
                <c:pt idx="14">
                  <c:v>1</c:v>
                </c:pt>
                <c:pt idx="15">
                  <c:v>1</c:v>
                </c:pt>
                <c:pt idx="16">
                  <c:v>1</c:v>
                </c:pt>
                <c:pt idx="17">
                  <c:v>1</c:v>
                </c:pt>
                <c:pt idx="18">
                  <c:v>1</c:v>
                </c:pt>
                <c:pt idx="19">
                  <c:v>1</c:v>
                </c:pt>
                <c:pt idx="20">
                  <c:v>1</c:v>
                </c:pt>
                <c:pt idx="21">
                  <c:v>1</c:v>
                </c:pt>
                <c:pt idx="22">
                  <c:v>1</c:v>
                </c:pt>
                <c:pt idx="23">
                  <c:v>1</c:v>
                </c:pt>
                <c:pt idx="24">
                  <c:v>1</c:v>
                </c:pt>
                <c:pt idx="25">
                  <c:v>1</c:v>
                </c:pt>
                <c:pt idx="26">
                  <c:v>1</c:v>
                </c:pt>
                <c:pt idx="27">
                  <c:v>1</c:v>
                </c:pt>
                <c:pt idx="28">
                  <c:v>1</c:v>
                </c:pt>
                <c:pt idx="29">
                  <c:v>1</c:v>
                </c:pt>
                <c:pt idx="30">
                  <c:v>1</c:v>
                </c:pt>
                <c:pt idx="31">
                  <c:v>1</c:v>
                </c:pt>
                <c:pt idx="32">
                  <c:v>1</c:v>
                </c:pt>
                <c:pt idx="33">
                  <c:v>1</c:v>
                </c:pt>
                <c:pt idx="34">
                  <c:v>1</c:v>
                </c:pt>
                <c:pt idx="35">
                  <c:v>1</c:v>
                </c:pt>
                <c:pt idx="36">
                  <c:v>1</c:v>
                </c:pt>
                <c:pt idx="37">
                  <c:v>1</c:v>
                </c:pt>
                <c:pt idx="38">
                  <c:v>1</c:v>
                </c:pt>
                <c:pt idx="39">
                  <c:v>1</c:v>
                </c:pt>
                <c:pt idx="40">
                  <c:v>1</c:v>
                </c:pt>
                <c:pt idx="41">
                  <c:v>1</c:v>
                </c:pt>
                <c:pt idx="42">
                  <c:v>1</c:v>
                </c:pt>
                <c:pt idx="43">
                  <c:v>1</c:v>
                </c:pt>
                <c:pt idx="44">
                  <c:v>1</c:v>
                </c:pt>
                <c:pt idx="45">
                  <c:v>1</c:v>
                </c:pt>
                <c:pt idx="46">
                  <c:v>1</c:v>
                </c:pt>
                <c:pt idx="47">
                  <c:v>1</c:v>
                </c:pt>
                <c:pt idx="48">
                  <c:v>1</c:v>
                </c:pt>
                <c:pt idx="49">
                  <c:v>1</c:v>
                </c:pt>
                <c:pt idx="50">
                  <c:v>1</c:v>
                </c:pt>
                <c:pt idx="51">
                  <c:v>1</c:v>
                </c:pt>
                <c:pt idx="52">
                  <c:v>1</c:v>
                </c:pt>
                <c:pt idx="53">
                  <c:v>1</c:v>
                </c:pt>
                <c:pt idx="54">
                  <c:v>1</c:v>
                </c:pt>
                <c:pt idx="55">
                  <c:v>1</c:v>
                </c:pt>
                <c:pt idx="56">
                  <c:v>1</c:v>
                </c:pt>
                <c:pt idx="57">
                  <c:v>1</c:v>
                </c:pt>
                <c:pt idx="58">
                  <c:v>1</c:v>
                </c:pt>
                <c:pt idx="59">
                  <c:v>1</c:v>
                </c:pt>
                <c:pt idx="60">
                  <c:v>1</c:v>
                </c:pt>
                <c:pt idx="61">
                  <c:v>1</c:v>
                </c:pt>
                <c:pt idx="62">
                  <c:v>1</c:v>
                </c:pt>
                <c:pt idx="63">
                  <c:v>1</c:v>
                </c:pt>
                <c:pt idx="64">
                  <c:v>1</c:v>
                </c:pt>
                <c:pt idx="65">
                  <c:v>1</c:v>
                </c:pt>
                <c:pt idx="66">
                  <c:v>1</c:v>
                </c:pt>
                <c:pt idx="67">
                  <c:v>1</c:v>
                </c:pt>
                <c:pt idx="68">
                  <c:v>1</c:v>
                </c:pt>
                <c:pt idx="69">
                  <c:v>1</c:v>
                </c:pt>
                <c:pt idx="70">
                  <c:v>1</c:v>
                </c:pt>
                <c:pt idx="71">
                  <c:v>1</c:v>
                </c:pt>
                <c:pt idx="72">
                  <c:v>1</c:v>
                </c:pt>
                <c:pt idx="73">
                  <c:v>1</c:v>
                </c:pt>
                <c:pt idx="74">
                  <c:v>1</c:v>
                </c:pt>
                <c:pt idx="75">
                  <c:v>1</c:v>
                </c:pt>
                <c:pt idx="76">
                  <c:v>1</c:v>
                </c:pt>
                <c:pt idx="77">
                  <c:v>1</c:v>
                </c:pt>
                <c:pt idx="78">
                  <c:v>1</c:v>
                </c:pt>
                <c:pt idx="79">
                  <c:v>1</c:v>
                </c:pt>
                <c:pt idx="80">
                  <c:v>1</c:v>
                </c:pt>
                <c:pt idx="81">
                  <c:v>1</c:v>
                </c:pt>
                <c:pt idx="82">
                  <c:v>1</c:v>
                </c:pt>
                <c:pt idx="83">
                  <c:v>1</c:v>
                </c:pt>
                <c:pt idx="84">
                  <c:v>1</c:v>
                </c:pt>
                <c:pt idx="85">
                  <c:v>1</c:v>
                </c:pt>
                <c:pt idx="86">
                  <c:v>1</c:v>
                </c:pt>
                <c:pt idx="87">
                  <c:v>1</c:v>
                </c:pt>
                <c:pt idx="88">
                  <c:v>1</c:v>
                </c:pt>
                <c:pt idx="89">
                  <c:v>1</c:v>
                </c:pt>
                <c:pt idx="90">
                  <c:v>1</c:v>
                </c:pt>
                <c:pt idx="91">
                  <c:v>2</c:v>
                </c:pt>
                <c:pt idx="92">
                  <c:v>2</c:v>
                </c:pt>
                <c:pt idx="93">
                  <c:v>2</c:v>
                </c:pt>
                <c:pt idx="94">
                  <c:v>2</c:v>
                </c:pt>
                <c:pt idx="95">
                  <c:v>2</c:v>
                </c:pt>
                <c:pt idx="96">
                  <c:v>2</c:v>
                </c:pt>
                <c:pt idx="97">
                  <c:v>2</c:v>
                </c:pt>
                <c:pt idx="98">
                  <c:v>2</c:v>
                </c:pt>
                <c:pt idx="99">
                  <c:v>2</c:v>
                </c:pt>
                <c:pt idx="100">
                  <c:v>2</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1</c:v>
                </c:pt>
                <c:pt idx="141">
                  <c:v>1</c:v>
                </c:pt>
                <c:pt idx="142">
                  <c:v>1</c:v>
                </c:pt>
                <c:pt idx="143">
                  <c:v>1</c:v>
                </c:pt>
                <c:pt idx="144">
                  <c:v>1</c:v>
                </c:pt>
                <c:pt idx="145">
                  <c:v>1</c:v>
                </c:pt>
                <c:pt idx="146">
                  <c:v>1</c:v>
                </c:pt>
                <c:pt idx="147">
                  <c:v>1</c:v>
                </c:pt>
                <c:pt idx="148">
                  <c:v>1</c:v>
                </c:pt>
                <c:pt idx="149">
                  <c:v>1</c:v>
                </c:pt>
                <c:pt idx="150">
                  <c:v>1</c:v>
                </c:pt>
                <c:pt idx="151">
                  <c:v>1</c:v>
                </c:pt>
                <c:pt idx="152">
                  <c:v>1</c:v>
                </c:pt>
                <c:pt idx="153">
                  <c:v>1</c:v>
                </c:pt>
                <c:pt idx="154">
                  <c:v>1</c:v>
                </c:pt>
                <c:pt idx="155">
                  <c:v>1</c:v>
                </c:pt>
                <c:pt idx="156">
                  <c:v>1</c:v>
                </c:pt>
                <c:pt idx="157">
                  <c:v>1</c:v>
                </c:pt>
                <c:pt idx="158">
                  <c:v>1</c:v>
                </c:pt>
                <c:pt idx="159">
                  <c:v>1</c:v>
                </c:pt>
                <c:pt idx="160">
                  <c:v>1</c:v>
                </c:pt>
                <c:pt idx="161">
                  <c:v>1</c:v>
                </c:pt>
                <c:pt idx="162">
                  <c:v>1</c:v>
                </c:pt>
                <c:pt idx="163">
                  <c:v>1</c:v>
                </c:pt>
                <c:pt idx="164">
                  <c:v>1</c:v>
                </c:pt>
                <c:pt idx="165">
                  <c:v>1</c:v>
                </c:pt>
                <c:pt idx="166">
                  <c:v>1</c:v>
                </c:pt>
                <c:pt idx="167">
                  <c:v>1</c:v>
                </c:pt>
                <c:pt idx="168">
                  <c:v>1</c:v>
                </c:pt>
                <c:pt idx="169">
                  <c:v>1</c:v>
                </c:pt>
                <c:pt idx="170">
                  <c:v>1</c:v>
                </c:pt>
                <c:pt idx="171">
                  <c:v>1</c:v>
                </c:pt>
                <c:pt idx="172">
                  <c:v>1</c:v>
                </c:pt>
                <c:pt idx="173">
                  <c:v>1</c:v>
                </c:pt>
                <c:pt idx="174">
                  <c:v>1</c:v>
                </c:pt>
                <c:pt idx="175">
                  <c:v>1</c:v>
                </c:pt>
                <c:pt idx="176">
                  <c:v>1</c:v>
                </c:pt>
                <c:pt idx="177">
                  <c:v>1</c:v>
                </c:pt>
                <c:pt idx="178">
                  <c:v>1</c:v>
                </c:pt>
                <c:pt idx="179">
                  <c:v>1</c:v>
                </c:pt>
                <c:pt idx="180">
                  <c:v>1</c:v>
                </c:pt>
                <c:pt idx="181">
                  <c:v>1</c:v>
                </c:pt>
                <c:pt idx="182">
                  <c:v>1</c:v>
                </c:pt>
                <c:pt idx="183">
                  <c:v>1</c:v>
                </c:pt>
                <c:pt idx="184">
                  <c:v>1</c:v>
                </c:pt>
                <c:pt idx="185">
                  <c:v>1</c:v>
                </c:pt>
                <c:pt idx="186">
                  <c:v>1</c:v>
                </c:pt>
                <c:pt idx="187">
                  <c:v>1</c:v>
                </c:pt>
                <c:pt idx="188">
                  <c:v>1</c:v>
                </c:pt>
                <c:pt idx="189">
                  <c:v>1</c:v>
                </c:pt>
                <c:pt idx="190">
                  <c:v>1</c:v>
                </c:pt>
                <c:pt idx="191">
                  <c:v>1</c:v>
                </c:pt>
                <c:pt idx="192">
                  <c:v>1</c:v>
                </c:pt>
                <c:pt idx="193">
                  <c:v>1</c:v>
                </c:pt>
                <c:pt idx="194">
                  <c:v>1</c:v>
                </c:pt>
                <c:pt idx="195">
                  <c:v>1</c:v>
                </c:pt>
                <c:pt idx="196">
                  <c:v>1</c:v>
                </c:pt>
                <c:pt idx="197">
                  <c:v>1</c:v>
                </c:pt>
                <c:pt idx="198">
                  <c:v>1</c:v>
                </c:pt>
                <c:pt idx="199">
                  <c:v>1</c:v>
                </c:pt>
                <c:pt idx="200">
                  <c:v>1</c:v>
                </c:pt>
                <c:pt idx="201">
                  <c:v>1</c:v>
                </c:pt>
                <c:pt idx="202">
                  <c:v>1</c:v>
                </c:pt>
                <c:pt idx="203">
                  <c:v>1</c:v>
                </c:pt>
                <c:pt idx="204">
                  <c:v>1</c:v>
                </c:pt>
                <c:pt idx="205">
                  <c:v>1</c:v>
                </c:pt>
                <c:pt idx="206">
                  <c:v>1</c:v>
                </c:pt>
                <c:pt idx="207">
                  <c:v>1</c:v>
                </c:pt>
                <c:pt idx="208">
                  <c:v>1</c:v>
                </c:pt>
                <c:pt idx="209">
                  <c:v>1</c:v>
                </c:pt>
                <c:pt idx="210">
                  <c:v>1</c:v>
                </c:pt>
                <c:pt idx="211">
                  <c:v>1</c:v>
                </c:pt>
                <c:pt idx="212">
                  <c:v>1</c:v>
                </c:pt>
                <c:pt idx="213">
                  <c:v>1</c:v>
                </c:pt>
                <c:pt idx="214">
                  <c:v>1</c:v>
                </c:pt>
                <c:pt idx="215">
                  <c:v>1</c:v>
                </c:pt>
                <c:pt idx="216">
                  <c:v>1</c:v>
                </c:pt>
                <c:pt idx="217">
                  <c:v>1</c:v>
                </c:pt>
                <c:pt idx="218">
                  <c:v>1</c:v>
                </c:pt>
                <c:pt idx="219">
                  <c:v>1</c:v>
                </c:pt>
                <c:pt idx="220">
                  <c:v>1</c:v>
                </c:pt>
                <c:pt idx="221">
                  <c:v>1</c:v>
                </c:pt>
                <c:pt idx="222">
                  <c:v>1</c:v>
                </c:pt>
                <c:pt idx="223">
                  <c:v>1</c:v>
                </c:pt>
                <c:pt idx="224">
                  <c:v>1</c:v>
                </c:pt>
                <c:pt idx="225">
                  <c:v>1</c:v>
                </c:pt>
                <c:pt idx="226">
                  <c:v>1</c:v>
                </c:pt>
                <c:pt idx="227">
                  <c:v>1</c:v>
                </c:pt>
                <c:pt idx="228">
                  <c:v>1</c:v>
                </c:pt>
                <c:pt idx="229">
                  <c:v>1</c:v>
                </c:pt>
                <c:pt idx="230">
                  <c:v>1</c:v>
                </c:pt>
                <c:pt idx="231">
                  <c:v>1</c:v>
                </c:pt>
                <c:pt idx="232">
                  <c:v>1</c:v>
                </c:pt>
                <c:pt idx="233">
                  <c:v>1</c:v>
                </c:pt>
                <c:pt idx="234">
                  <c:v>1</c:v>
                </c:pt>
                <c:pt idx="235">
                  <c:v>1</c:v>
                </c:pt>
                <c:pt idx="236">
                  <c:v>1</c:v>
                </c:pt>
                <c:pt idx="237">
                  <c:v>1</c:v>
                </c:pt>
                <c:pt idx="238">
                  <c:v>1</c:v>
                </c:pt>
                <c:pt idx="239">
                  <c:v>1</c:v>
                </c:pt>
                <c:pt idx="240">
                  <c:v>1</c:v>
                </c:pt>
                <c:pt idx="241">
                  <c:v>1</c:v>
                </c:pt>
                <c:pt idx="242">
                  <c:v>1</c:v>
                </c:pt>
                <c:pt idx="243">
                  <c:v>1</c:v>
                </c:pt>
                <c:pt idx="244">
                  <c:v>1</c:v>
                </c:pt>
                <c:pt idx="245">
                  <c:v>1</c:v>
                </c:pt>
                <c:pt idx="246">
                  <c:v>1</c:v>
                </c:pt>
                <c:pt idx="247">
                  <c:v>1</c:v>
                </c:pt>
                <c:pt idx="248">
                  <c:v>1</c:v>
                </c:pt>
                <c:pt idx="249">
                  <c:v>1</c:v>
                </c:pt>
                <c:pt idx="250">
                  <c:v>1</c:v>
                </c:pt>
                <c:pt idx="251">
                  <c:v>1</c:v>
                </c:pt>
                <c:pt idx="252">
                  <c:v>1</c:v>
                </c:pt>
                <c:pt idx="253">
                  <c:v>1</c:v>
                </c:pt>
                <c:pt idx="254">
                  <c:v>1</c:v>
                </c:pt>
                <c:pt idx="255">
                  <c:v>1</c:v>
                </c:pt>
                <c:pt idx="256">
                  <c:v>1</c:v>
                </c:pt>
                <c:pt idx="257">
                  <c:v>1</c:v>
                </c:pt>
                <c:pt idx="258">
                  <c:v>1</c:v>
                </c:pt>
                <c:pt idx="259">
                  <c:v>1</c:v>
                </c:pt>
                <c:pt idx="260">
                  <c:v>1</c:v>
                </c:pt>
                <c:pt idx="261">
                  <c:v>1</c:v>
                </c:pt>
                <c:pt idx="262">
                  <c:v>1</c:v>
                </c:pt>
                <c:pt idx="263">
                  <c:v>1</c:v>
                </c:pt>
                <c:pt idx="264">
                  <c:v>1</c:v>
                </c:pt>
                <c:pt idx="265">
                  <c:v>1</c:v>
                </c:pt>
                <c:pt idx="266">
                  <c:v>1</c:v>
                </c:pt>
                <c:pt idx="267">
                  <c:v>1</c:v>
                </c:pt>
                <c:pt idx="268">
                  <c:v>1</c:v>
                </c:pt>
                <c:pt idx="269">
                  <c:v>1</c:v>
                </c:pt>
                <c:pt idx="270">
                  <c:v>1</c:v>
                </c:pt>
                <c:pt idx="271">
                  <c:v>1</c:v>
                </c:pt>
                <c:pt idx="272">
                  <c:v>1</c:v>
                </c:pt>
                <c:pt idx="273">
                  <c:v>1</c:v>
                </c:pt>
                <c:pt idx="274">
                  <c:v>1</c:v>
                </c:pt>
                <c:pt idx="275">
                  <c:v>1</c:v>
                </c:pt>
                <c:pt idx="276">
                  <c:v>1</c:v>
                </c:pt>
                <c:pt idx="277">
                  <c:v>1</c:v>
                </c:pt>
                <c:pt idx="278">
                  <c:v>1</c:v>
                </c:pt>
                <c:pt idx="279">
                  <c:v>1</c:v>
                </c:pt>
                <c:pt idx="280">
                  <c:v>1</c:v>
                </c:pt>
                <c:pt idx="281">
                  <c:v>1</c:v>
                </c:pt>
                <c:pt idx="282">
                  <c:v>1</c:v>
                </c:pt>
                <c:pt idx="283">
                  <c:v>1</c:v>
                </c:pt>
                <c:pt idx="284">
                  <c:v>1</c:v>
                </c:pt>
                <c:pt idx="285">
                  <c:v>1</c:v>
                </c:pt>
                <c:pt idx="286">
                  <c:v>1</c:v>
                </c:pt>
                <c:pt idx="287">
                  <c:v>1</c:v>
                </c:pt>
                <c:pt idx="288">
                  <c:v>1</c:v>
                </c:pt>
                <c:pt idx="289">
                  <c:v>1</c:v>
                </c:pt>
                <c:pt idx="290">
                  <c:v>1</c:v>
                </c:pt>
                <c:pt idx="291">
                  <c:v>1</c:v>
                </c:pt>
                <c:pt idx="292">
                  <c:v>1</c:v>
                </c:pt>
                <c:pt idx="293">
                  <c:v>1</c:v>
                </c:pt>
                <c:pt idx="294">
                  <c:v>1</c:v>
                </c:pt>
                <c:pt idx="295">
                  <c:v>1</c:v>
                </c:pt>
                <c:pt idx="296">
                  <c:v>1</c:v>
                </c:pt>
                <c:pt idx="297">
                  <c:v>1</c:v>
                </c:pt>
                <c:pt idx="298">
                  <c:v>1</c:v>
                </c:pt>
                <c:pt idx="299">
                  <c:v>1</c:v>
                </c:pt>
                <c:pt idx="300">
                  <c:v>1</c:v>
                </c:pt>
                <c:pt idx="301">
                  <c:v>1</c:v>
                </c:pt>
                <c:pt idx="302">
                  <c:v>1</c:v>
                </c:pt>
                <c:pt idx="303">
                  <c:v>1</c:v>
                </c:pt>
                <c:pt idx="304">
                  <c:v>1</c:v>
                </c:pt>
                <c:pt idx="305">
                  <c:v>1</c:v>
                </c:pt>
                <c:pt idx="306">
                  <c:v>1</c:v>
                </c:pt>
                <c:pt idx="307">
                  <c:v>1</c:v>
                </c:pt>
                <c:pt idx="308">
                  <c:v>1</c:v>
                </c:pt>
                <c:pt idx="309">
                  <c:v>1</c:v>
                </c:pt>
                <c:pt idx="310">
                  <c:v>1</c:v>
                </c:pt>
                <c:pt idx="311">
                  <c:v>1</c:v>
                </c:pt>
                <c:pt idx="312">
                  <c:v>1</c:v>
                </c:pt>
                <c:pt idx="313">
                  <c:v>1</c:v>
                </c:pt>
                <c:pt idx="314">
                  <c:v>1</c:v>
                </c:pt>
                <c:pt idx="315">
                  <c:v>1</c:v>
                </c:pt>
                <c:pt idx="316">
                  <c:v>1</c:v>
                </c:pt>
                <c:pt idx="317">
                  <c:v>1</c:v>
                </c:pt>
                <c:pt idx="318">
                  <c:v>1</c:v>
                </c:pt>
                <c:pt idx="319">
                  <c:v>1</c:v>
                </c:pt>
                <c:pt idx="320">
                  <c:v>1</c:v>
                </c:pt>
                <c:pt idx="321">
                  <c:v>1</c:v>
                </c:pt>
                <c:pt idx="322">
                  <c:v>1</c:v>
                </c:pt>
                <c:pt idx="323">
                  <c:v>1</c:v>
                </c:pt>
                <c:pt idx="324">
                  <c:v>1</c:v>
                </c:pt>
                <c:pt idx="325">
                  <c:v>1</c:v>
                </c:pt>
                <c:pt idx="326">
                  <c:v>1</c:v>
                </c:pt>
                <c:pt idx="327">
                  <c:v>1</c:v>
                </c:pt>
                <c:pt idx="328">
                  <c:v>1</c:v>
                </c:pt>
                <c:pt idx="329">
                  <c:v>1</c:v>
                </c:pt>
                <c:pt idx="330">
                  <c:v>1</c:v>
                </c:pt>
                <c:pt idx="331">
                  <c:v>1</c:v>
                </c:pt>
                <c:pt idx="332">
                  <c:v>1</c:v>
                </c:pt>
                <c:pt idx="333">
                  <c:v>1</c:v>
                </c:pt>
                <c:pt idx="334">
                  <c:v>1</c:v>
                </c:pt>
                <c:pt idx="335">
                  <c:v>1</c:v>
                </c:pt>
                <c:pt idx="336">
                  <c:v>1</c:v>
                </c:pt>
                <c:pt idx="337">
                  <c:v>1</c:v>
                </c:pt>
                <c:pt idx="338">
                  <c:v>1</c:v>
                </c:pt>
                <c:pt idx="339">
                  <c:v>1</c:v>
                </c:pt>
                <c:pt idx="340">
                  <c:v>1</c:v>
                </c:pt>
                <c:pt idx="341">
                  <c:v>1</c:v>
                </c:pt>
                <c:pt idx="342">
                  <c:v>1</c:v>
                </c:pt>
                <c:pt idx="343">
                  <c:v>1</c:v>
                </c:pt>
                <c:pt idx="344">
                  <c:v>1</c:v>
                </c:pt>
                <c:pt idx="345">
                  <c:v>1</c:v>
                </c:pt>
                <c:pt idx="346">
                  <c:v>1</c:v>
                </c:pt>
                <c:pt idx="347">
                  <c:v>1</c:v>
                </c:pt>
                <c:pt idx="348">
                  <c:v>1</c:v>
                </c:pt>
                <c:pt idx="349">
                  <c:v>1</c:v>
                </c:pt>
                <c:pt idx="350">
                  <c:v>1</c:v>
                </c:pt>
                <c:pt idx="351">
                  <c:v>1</c:v>
                </c:pt>
                <c:pt idx="352">
                  <c:v>1</c:v>
                </c:pt>
                <c:pt idx="353">
                  <c:v>1</c:v>
                </c:pt>
                <c:pt idx="354">
                  <c:v>1</c:v>
                </c:pt>
                <c:pt idx="355">
                  <c:v>1</c:v>
                </c:pt>
                <c:pt idx="356">
                  <c:v>1</c:v>
                </c:pt>
                <c:pt idx="357">
                  <c:v>1</c:v>
                </c:pt>
                <c:pt idx="358">
                  <c:v>1</c:v>
                </c:pt>
                <c:pt idx="359">
                  <c:v>1</c:v>
                </c:pt>
                <c:pt idx="360">
                  <c:v>1</c:v>
                </c:pt>
                <c:pt idx="361">
                  <c:v>1</c:v>
                </c:pt>
                <c:pt idx="362">
                  <c:v>1</c:v>
                </c:pt>
                <c:pt idx="363">
                  <c:v>1</c:v>
                </c:pt>
                <c:pt idx="364">
                  <c:v>1</c:v>
                </c:pt>
                <c:pt idx="365">
                  <c:v>1</c:v>
                </c:pt>
                <c:pt idx="366">
                  <c:v>1</c:v>
                </c:pt>
                <c:pt idx="367">
                  <c:v>1</c:v>
                </c:pt>
                <c:pt idx="368">
                  <c:v>1</c:v>
                </c:pt>
                <c:pt idx="369">
                  <c:v>1</c:v>
                </c:pt>
                <c:pt idx="370">
                  <c:v>1</c:v>
                </c:pt>
                <c:pt idx="371">
                  <c:v>1</c:v>
                </c:pt>
                <c:pt idx="372">
                  <c:v>1</c:v>
                </c:pt>
                <c:pt idx="373">
                  <c:v>1</c:v>
                </c:pt>
                <c:pt idx="374">
                  <c:v>1</c:v>
                </c:pt>
                <c:pt idx="375">
                  <c:v>1</c:v>
                </c:pt>
                <c:pt idx="376">
                  <c:v>1</c:v>
                </c:pt>
                <c:pt idx="377">
                  <c:v>1</c:v>
                </c:pt>
                <c:pt idx="378">
                  <c:v>1</c:v>
                </c:pt>
                <c:pt idx="379">
                  <c:v>1</c:v>
                </c:pt>
                <c:pt idx="380">
                  <c:v>1</c:v>
                </c:pt>
                <c:pt idx="381">
                  <c:v>1</c:v>
                </c:pt>
                <c:pt idx="382">
                  <c:v>1</c:v>
                </c:pt>
                <c:pt idx="383">
                  <c:v>1</c:v>
                </c:pt>
                <c:pt idx="384">
                  <c:v>1</c:v>
                </c:pt>
                <c:pt idx="385">
                  <c:v>1</c:v>
                </c:pt>
                <c:pt idx="386">
                  <c:v>1</c:v>
                </c:pt>
                <c:pt idx="387">
                  <c:v>1</c:v>
                </c:pt>
                <c:pt idx="388">
                  <c:v>1</c:v>
                </c:pt>
                <c:pt idx="389">
                  <c:v>1</c:v>
                </c:pt>
                <c:pt idx="390">
                  <c:v>1</c:v>
                </c:pt>
                <c:pt idx="391">
                  <c:v>1</c:v>
                </c:pt>
                <c:pt idx="392">
                  <c:v>1</c:v>
                </c:pt>
                <c:pt idx="393">
                  <c:v>1</c:v>
                </c:pt>
                <c:pt idx="394">
                  <c:v>1</c:v>
                </c:pt>
                <c:pt idx="395">
                  <c:v>1</c:v>
                </c:pt>
                <c:pt idx="396">
                  <c:v>1</c:v>
                </c:pt>
                <c:pt idx="397">
                  <c:v>1</c:v>
                </c:pt>
                <c:pt idx="398">
                  <c:v>1</c:v>
                </c:pt>
                <c:pt idx="399">
                  <c:v>1</c:v>
                </c:pt>
                <c:pt idx="400">
                  <c:v>1</c:v>
                </c:pt>
                <c:pt idx="401">
                  <c:v>1</c:v>
                </c:pt>
                <c:pt idx="402">
                  <c:v>1</c:v>
                </c:pt>
                <c:pt idx="403">
                  <c:v>1</c:v>
                </c:pt>
                <c:pt idx="404">
                  <c:v>1</c:v>
                </c:pt>
                <c:pt idx="405">
                  <c:v>1</c:v>
                </c:pt>
                <c:pt idx="406">
                  <c:v>1</c:v>
                </c:pt>
                <c:pt idx="407">
                  <c:v>1</c:v>
                </c:pt>
                <c:pt idx="408">
                  <c:v>1</c:v>
                </c:pt>
                <c:pt idx="409">
                  <c:v>1</c:v>
                </c:pt>
                <c:pt idx="410">
                  <c:v>1</c:v>
                </c:pt>
                <c:pt idx="411">
                  <c:v>1</c:v>
                </c:pt>
                <c:pt idx="412">
                  <c:v>1</c:v>
                </c:pt>
                <c:pt idx="413">
                  <c:v>1</c:v>
                </c:pt>
                <c:pt idx="414">
                  <c:v>1</c:v>
                </c:pt>
                <c:pt idx="415">
                  <c:v>1</c:v>
                </c:pt>
                <c:pt idx="416">
                  <c:v>1</c:v>
                </c:pt>
                <c:pt idx="417">
                  <c:v>1</c:v>
                </c:pt>
                <c:pt idx="418">
                  <c:v>1</c:v>
                </c:pt>
                <c:pt idx="419">
                  <c:v>1</c:v>
                </c:pt>
                <c:pt idx="420">
                  <c:v>1</c:v>
                </c:pt>
                <c:pt idx="421">
                  <c:v>1</c:v>
                </c:pt>
                <c:pt idx="422">
                  <c:v>1</c:v>
                </c:pt>
                <c:pt idx="423">
                  <c:v>1</c:v>
                </c:pt>
                <c:pt idx="424">
                  <c:v>1</c:v>
                </c:pt>
                <c:pt idx="425">
                  <c:v>1</c:v>
                </c:pt>
                <c:pt idx="426">
                  <c:v>1</c:v>
                </c:pt>
                <c:pt idx="427">
                  <c:v>1</c:v>
                </c:pt>
                <c:pt idx="428">
                  <c:v>1</c:v>
                </c:pt>
                <c:pt idx="429">
                  <c:v>1</c:v>
                </c:pt>
                <c:pt idx="430">
                  <c:v>1</c:v>
                </c:pt>
                <c:pt idx="431">
                  <c:v>1</c:v>
                </c:pt>
                <c:pt idx="432">
                  <c:v>1</c:v>
                </c:pt>
                <c:pt idx="433">
                  <c:v>1</c:v>
                </c:pt>
                <c:pt idx="434">
                  <c:v>1</c:v>
                </c:pt>
                <c:pt idx="435">
                  <c:v>1</c:v>
                </c:pt>
                <c:pt idx="436">
                  <c:v>1</c:v>
                </c:pt>
                <c:pt idx="437">
                  <c:v>1</c:v>
                </c:pt>
                <c:pt idx="438">
                  <c:v>1</c:v>
                </c:pt>
                <c:pt idx="439">
                  <c:v>1</c:v>
                </c:pt>
                <c:pt idx="440">
                  <c:v>1</c:v>
                </c:pt>
                <c:pt idx="441">
                  <c:v>2</c:v>
                </c:pt>
                <c:pt idx="442">
                  <c:v>2</c:v>
                </c:pt>
                <c:pt idx="443">
                  <c:v>2</c:v>
                </c:pt>
                <c:pt idx="444">
                  <c:v>2</c:v>
                </c:pt>
                <c:pt idx="445">
                  <c:v>2</c:v>
                </c:pt>
                <c:pt idx="446">
                  <c:v>2</c:v>
                </c:pt>
                <c:pt idx="447">
                  <c:v>2</c:v>
                </c:pt>
                <c:pt idx="448">
                  <c:v>2</c:v>
                </c:pt>
                <c:pt idx="449">
                  <c:v>2</c:v>
                </c:pt>
                <c:pt idx="450">
                  <c:v>2</c:v>
                </c:pt>
                <c:pt idx="451">
                  <c:v>2</c:v>
                </c:pt>
                <c:pt idx="452">
                  <c:v>2</c:v>
                </c:pt>
                <c:pt idx="453">
                  <c:v>2</c:v>
                </c:pt>
                <c:pt idx="454">
                  <c:v>2</c:v>
                </c:pt>
                <c:pt idx="455">
                  <c:v>2</c:v>
                </c:pt>
                <c:pt idx="456">
                  <c:v>2</c:v>
                </c:pt>
                <c:pt idx="457">
                  <c:v>2</c:v>
                </c:pt>
                <c:pt idx="458">
                  <c:v>2</c:v>
                </c:pt>
                <c:pt idx="459">
                  <c:v>2</c:v>
                </c:pt>
                <c:pt idx="460">
                  <c:v>2</c:v>
                </c:pt>
                <c:pt idx="461">
                  <c:v>1</c:v>
                </c:pt>
                <c:pt idx="462">
                  <c:v>1</c:v>
                </c:pt>
                <c:pt idx="463">
                  <c:v>1</c:v>
                </c:pt>
                <c:pt idx="464">
                  <c:v>1</c:v>
                </c:pt>
                <c:pt idx="465">
                  <c:v>1</c:v>
                </c:pt>
                <c:pt idx="466">
                  <c:v>1</c:v>
                </c:pt>
                <c:pt idx="467">
                  <c:v>1</c:v>
                </c:pt>
                <c:pt idx="468">
                  <c:v>1</c:v>
                </c:pt>
                <c:pt idx="469">
                  <c:v>1</c:v>
                </c:pt>
                <c:pt idx="470">
                  <c:v>1</c:v>
                </c:pt>
                <c:pt idx="471">
                  <c:v>1</c:v>
                </c:pt>
                <c:pt idx="472">
                  <c:v>1</c:v>
                </c:pt>
                <c:pt idx="473">
                  <c:v>1</c:v>
                </c:pt>
                <c:pt idx="474">
                  <c:v>1</c:v>
                </c:pt>
                <c:pt idx="475">
                  <c:v>1</c:v>
                </c:pt>
                <c:pt idx="476">
                  <c:v>1</c:v>
                </c:pt>
                <c:pt idx="477">
                  <c:v>1</c:v>
                </c:pt>
                <c:pt idx="478">
                  <c:v>1</c:v>
                </c:pt>
                <c:pt idx="479">
                  <c:v>1</c:v>
                </c:pt>
                <c:pt idx="480">
                  <c:v>1</c:v>
                </c:pt>
                <c:pt idx="481">
                  <c:v>1</c:v>
                </c:pt>
                <c:pt idx="482">
                  <c:v>1</c:v>
                </c:pt>
                <c:pt idx="483">
                  <c:v>1</c:v>
                </c:pt>
                <c:pt idx="484">
                  <c:v>1</c:v>
                </c:pt>
                <c:pt idx="485">
                  <c:v>1</c:v>
                </c:pt>
                <c:pt idx="486">
                  <c:v>1</c:v>
                </c:pt>
                <c:pt idx="487">
                  <c:v>1</c:v>
                </c:pt>
                <c:pt idx="488">
                  <c:v>1</c:v>
                </c:pt>
                <c:pt idx="489">
                  <c:v>1</c:v>
                </c:pt>
                <c:pt idx="490">
                  <c:v>1</c:v>
                </c:pt>
                <c:pt idx="491">
                  <c:v>1</c:v>
                </c:pt>
                <c:pt idx="492">
                  <c:v>1</c:v>
                </c:pt>
                <c:pt idx="493">
                  <c:v>1</c:v>
                </c:pt>
                <c:pt idx="494">
                  <c:v>1</c:v>
                </c:pt>
                <c:pt idx="495">
                  <c:v>1</c:v>
                </c:pt>
                <c:pt idx="496">
                  <c:v>1</c:v>
                </c:pt>
                <c:pt idx="497">
                  <c:v>1</c:v>
                </c:pt>
                <c:pt idx="498">
                  <c:v>1</c:v>
                </c:pt>
                <c:pt idx="499">
                  <c:v>1</c:v>
                </c:pt>
                <c:pt idx="500">
                  <c:v>1</c:v>
                </c:pt>
                <c:pt idx="501">
                  <c:v>1</c:v>
                </c:pt>
                <c:pt idx="502">
                  <c:v>1</c:v>
                </c:pt>
                <c:pt idx="503">
                  <c:v>1</c:v>
                </c:pt>
                <c:pt idx="504">
                  <c:v>1</c:v>
                </c:pt>
                <c:pt idx="505">
                  <c:v>1</c:v>
                </c:pt>
                <c:pt idx="506">
                  <c:v>1</c:v>
                </c:pt>
                <c:pt idx="507">
                  <c:v>1</c:v>
                </c:pt>
                <c:pt idx="508">
                  <c:v>1</c:v>
                </c:pt>
                <c:pt idx="509">
                  <c:v>1</c:v>
                </c:pt>
                <c:pt idx="510">
                  <c:v>1</c:v>
                </c:pt>
                <c:pt idx="511">
                  <c:v>1</c:v>
                </c:pt>
                <c:pt idx="512">
                  <c:v>1</c:v>
                </c:pt>
                <c:pt idx="513">
                  <c:v>1</c:v>
                </c:pt>
                <c:pt idx="514">
                  <c:v>1</c:v>
                </c:pt>
                <c:pt idx="515">
                  <c:v>1</c:v>
                </c:pt>
                <c:pt idx="516">
                  <c:v>1</c:v>
                </c:pt>
                <c:pt idx="517">
                  <c:v>1</c:v>
                </c:pt>
                <c:pt idx="518">
                  <c:v>2</c:v>
                </c:pt>
                <c:pt idx="519">
                  <c:v>2</c:v>
                </c:pt>
                <c:pt idx="520">
                  <c:v>2</c:v>
                </c:pt>
                <c:pt idx="521">
                  <c:v>2</c:v>
                </c:pt>
                <c:pt idx="522">
                  <c:v>2</c:v>
                </c:pt>
                <c:pt idx="523">
                  <c:v>2</c:v>
                </c:pt>
                <c:pt idx="524">
                  <c:v>2</c:v>
                </c:pt>
                <c:pt idx="525">
                  <c:v>2</c:v>
                </c:pt>
                <c:pt idx="526">
                  <c:v>2</c:v>
                </c:pt>
                <c:pt idx="527">
                  <c:v>2</c:v>
                </c:pt>
                <c:pt idx="528">
                  <c:v>2</c:v>
                </c:pt>
                <c:pt idx="529">
                  <c:v>2</c:v>
                </c:pt>
                <c:pt idx="530">
                  <c:v>2</c:v>
                </c:pt>
                <c:pt idx="531">
                  <c:v>2</c:v>
                </c:pt>
                <c:pt idx="532">
                  <c:v>2</c:v>
                </c:pt>
                <c:pt idx="533">
                  <c:v>2</c:v>
                </c:pt>
                <c:pt idx="534">
                  <c:v>2</c:v>
                </c:pt>
                <c:pt idx="535">
                  <c:v>2</c:v>
                </c:pt>
                <c:pt idx="536">
                  <c:v>2</c:v>
                </c:pt>
                <c:pt idx="537">
                  <c:v>2</c:v>
                </c:pt>
                <c:pt idx="538">
                  <c:v>1</c:v>
                </c:pt>
                <c:pt idx="539">
                  <c:v>1</c:v>
                </c:pt>
                <c:pt idx="540">
                  <c:v>1</c:v>
                </c:pt>
                <c:pt idx="541">
                  <c:v>1</c:v>
                </c:pt>
                <c:pt idx="542">
                  <c:v>1</c:v>
                </c:pt>
                <c:pt idx="543">
                  <c:v>1</c:v>
                </c:pt>
                <c:pt idx="544">
                  <c:v>1</c:v>
                </c:pt>
                <c:pt idx="545">
                  <c:v>1</c:v>
                </c:pt>
                <c:pt idx="546">
                  <c:v>1</c:v>
                </c:pt>
                <c:pt idx="547">
                  <c:v>1</c:v>
                </c:pt>
                <c:pt idx="548">
                  <c:v>1</c:v>
                </c:pt>
                <c:pt idx="549">
                  <c:v>1</c:v>
                </c:pt>
                <c:pt idx="550">
                  <c:v>1</c:v>
                </c:pt>
                <c:pt idx="551">
                  <c:v>1</c:v>
                </c:pt>
                <c:pt idx="552">
                  <c:v>1</c:v>
                </c:pt>
                <c:pt idx="553">
                  <c:v>1</c:v>
                </c:pt>
                <c:pt idx="554">
                  <c:v>1</c:v>
                </c:pt>
                <c:pt idx="555">
                  <c:v>1</c:v>
                </c:pt>
                <c:pt idx="556">
                  <c:v>1</c:v>
                </c:pt>
                <c:pt idx="557">
                  <c:v>1</c:v>
                </c:pt>
                <c:pt idx="558">
                  <c:v>1</c:v>
                </c:pt>
                <c:pt idx="559">
                  <c:v>1</c:v>
                </c:pt>
                <c:pt idx="560">
                  <c:v>1</c:v>
                </c:pt>
                <c:pt idx="561">
                  <c:v>1</c:v>
                </c:pt>
                <c:pt idx="562">
                  <c:v>1</c:v>
                </c:pt>
                <c:pt idx="563">
                  <c:v>1</c:v>
                </c:pt>
                <c:pt idx="564">
                  <c:v>1</c:v>
                </c:pt>
                <c:pt idx="565">
                  <c:v>1</c:v>
                </c:pt>
                <c:pt idx="566">
                  <c:v>1</c:v>
                </c:pt>
                <c:pt idx="567">
                  <c:v>1</c:v>
                </c:pt>
                <c:pt idx="568">
                  <c:v>1</c:v>
                </c:pt>
                <c:pt idx="569">
                  <c:v>1</c:v>
                </c:pt>
                <c:pt idx="570">
                  <c:v>1</c:v>
                </c:pt>
                <c:pt idx="571">
                  <c:v>1</c:v>
                </c:pt>
                <c:pt idx="572">
                  <c:v>1</c:v>
                </c:pt>
                <c:pt idx="573">
                  <c:v>1</c:v>
                </c:pt>
                <c:pt idx="574">
                  <c:v>1</c:v>
                </c:pt>
                <c:pt idx="575">
                  <c:v>1</c:v>
                </c:pt>
                <c:pt idx="576">
                  <c:v>1</c:v>
                </c:pt>
                <c:pt idx="577">
                  <c:v>1</c:v>
                </c:pt>
                <c:pt idx="578">
                  <c:v>1</c:v>
                </c:pt>
                <c:pt idx="579">
                  <c:v>1</c:v>
                </c:pt>
                <c:pt idx="580">
                  <c:v>1</c:v>
                </c:pt>
                <c:pt idx="581">
                  <c:v>1</c:v>
                </c:pt>
                <c:pt idx="582">
                  <c:v>1</c:v>
                </c:pt>
                <c:pt idx="583">
                  <c:v>1</c:v>
                </c:pt>
                <c:pt idx="584">
                  <c:v>1</c:v>
                </c:pt>
                <c:pt idx="585">
                  <c:v>1</c:v>
                </c:pt>
                <c:pt idx="586">
                  <c:v>1</c:v>
                </c:pt>
                <c:pt idx="587">
                  <c:v>1</c:v>
                </c:pt>
                <c:pt idx="588">
                  <c:v>1</c:v>
                </c:pt>
                <c:pt idx="589">
                  <c:v>1</c:v>
                </c:pt>
                <c:pt idx="590">
                  <c:v>1</c:v>
                </c:pt>
                <c:pt idx="591">
                  <c:v>1</c:v>
                </c:pt>
                <c:pt idx="592">
                  <c:v>1</c:v>
                </c:pt>
                <c:pt idx="593">
                  <c:v>1</c:v>
                </c:pt>
                <c:pt idx="594">
                  <c:v>1</c:v>
                </c:pt>
                <c:pt idx="595">
                  <c:v>1</c:v>
                </c:pt>
                <c:pt idx="596">
                  <c:v>1</c:v>
                </c:pt>
                <c:pt idx="597">
                  <c:v>1</c:v>
                </c:pt>
                <c:pt idx="598">
                  <c:v>1</c:v>
                </c:pt>
                <c:pt idx="599">
                  <c:v>1</c:v>
                </c:pt>
                <c:pt idx="600">
                  <c:v>1</c:v>
                </c:pt>
                <c:pt idx="601">
                  <c:v>1</c:v>
                </c:pt>
                <c:pt idx="602">
                  <c:v>1</c:v>
                </c:pt>
                <c:pt idx="603">
                  <c:v>1</c:v>
                </c:pt>
                <c:pt idx="604">
                  <c:v>1</c:v>
                </c:pt>
                <c:pt idx="605">
                  <c:v>1</c:v>
                </c:pt>
                <c:pt idx="606">
                  <c:v>1</c:v>
                </c:pt>
                <c:pt idx="607">
                  <c:v>1</c:v>
                </c:pt>
                <c:pt idx="608">
                  <c:v>1</c:v>
                </c:pt>
                <c:pt idx="609">
                  <c:v>1</c:v>
                </c:pt>
                <c:pt idx="610">
                  <c:v>1</c:v>
                </c:pt>
                <c:pt idx="611">
                  <c:v>1</c:v>
                </c:pt>
                <c:pt idx="612">
                  <c:v>1</c:v>
                </c:pt>
                <c:pt idx="613">
                  <c:v>1</c:v>
                </c:pt>
                <c:pt idx="614">
                  <c:v>1</c:v>
                </c:pt>
                <c:pt idx="615">
                  <c:v>1</c:v>
                </c:pt>
                <c:pt idx="616">
                  <c:v>1</c:v>
                </c:pt>
                <c:pt idx="617">
                  <c:v>1</c:v>
                </c:pt>
                <c:pt idx="618">
                  <c:v>1</c:v>
                </c:pt>
                <c:pt idx="619">
                  <c:v>1</c:v>
                </c:pt>
                <c:pt idx="620">
                  <c:v>1</c:v>
                </c:pt>
                <c:pt idx="621">
                  <c:v>1</c:v>
                </c:pt>
                <c:pt idx="622">
                  <c:v>1</c:v>
                </c:pt>
                <c:pt idx="623">
                  <c:v>1</c:v>
                </c:pt>
                <c:pt idx="624">
                  <c:v>1</c:v>
                </c:pt>
                <c:pt idx="625">
                  <c:v>1</c:v>
                </c:pt>
                <c:pt idx="626">
                  <c:v>1</c:v>
                </c:pt>
                <c:pt idx="627">
                  <c:v>1</c:v>
                </c:pt>
                <c:pt idx="628">
                  <c:v>1</c:v>
                </c:pt>
                <c:pt idx="629">
                  <c:v>1</c:v>
                </c:pt>
                <c:pt idx="630">
                  <c:v>1</c:v>
                </c:pt>
                <c:pt idx="631">
                  <c:v>1</c:v>
                </c:pt>
                <c:pt idx="632">
                  <c:v>1</c:v>
                </c:pt>
                <c:pt idx="633">
                  <c:v>1</c:v>
                </c:pt>
                <c:pt idx="634">
                  <c:v>1</c:v>
                </c:pt>
                <c:pt idx="635">
                  <c:v>1</c:v>
                </c:pt>
                <c:pt idx="636">
                  <c:v>1</c:v>
                </c:pt>
                <c:pt idx="637">
                  <c:v>1</c:v>
                </c:pt>
                <c:pt idx="638">
                  <c:v>1</c:v>
                </c:pt>
                <c:pt idx="639">
                  <c:v>1</c:v>
                </c:pt>
                <c:pt idx="640">
                  <c:v>1</c:v>
                </c:pt>
                <c:pt idx="641">
                  <c:v>1</c:v>
                </c:pt>
                <c:pt idx="642">
                  <c:v>1</c:v>
                </c:pt>
                <c:pt idx="643">
                  <c:v>1</c:v>
                </c:pt>
                <c:pt idx="644">
                  <c:v>2</c:v>
                </c:pt>
                <c:pt idx="645">
                  <c:v>2</c:v>
                </c:pt>
                <c:pt idx="646">
                  <c:v>2</c:v>
                </c:pt>
                <c:pt idx="647">
                  <c:v>2</c:v>
                </c:pt>
                <c:pt idx="648">
                  <c:v>2</c:v>
                </c:pt>
                <c:pt idx="649">
                  <c:v>2</c:v>
                </c:pt>
                <c:pt idx="650">
                  <c:v>2</c:v>
                </c:pt>
                <c:pt idx="651">
                  <c:v>2</c:v>
                </c:pt>
                <c:pt idx="652">
                  <c:v>2</c:v>
                </c:pt>
                <c:pt idx="653">
                  <c:v>2</c:v>
                </c:pt>
                <c:pt idx="654">
                  <c:v>2</c:v>
                </c:pt>
                <c:pt idx="655">
                  <c:v>2</c:v>
                </c:pt>
                <c:pt idx="656">
                  <c:v>2</c:v>
                </c:pt>
                <c:pt idx="657">
                  <c:v>2</c:v>
                </c:pt>
                <c:pt idx="658">
                  <c:v>2</c:v>
                </c:pt>
                <c:pt idx="659">
                  <c:v>2</c:v>
                </c:pt>
                <c:pt idx="660">
                  <c:v>2</c:v>
                </c:pt>
                <c:pt idx="661">
                  <c:v>2</c:v>
                </c:pt>
                <c:pt idx="662">
                  <c:v>2</c:v>
                </c:pt>
                <c:pt idx="663">
                  <c:v>2</c:v>
                </c:pt>
                <c:pt idx="664">
                  <c:v>2</c:v>
                </c:pt>
                <c:pt idx="665">
                  <c:v>2</c:v>
                </c:pt>
                <c:pt idx="666">
                  <c:v>2</c:v>
                </c:pt>
                <c:pt idx="667">
                  <c:v>2</c:v>
                </c:pt>
                <c:pt idx="668">
                  <c:v>1</c:v>
                </c:pt>
                <c:pt idx="669">
                  <c:v>1</c:v>
                </c:pt>
                <c:pt idx="670">
                  <c:v>1</c:v>
                </c:pt>
                <c:pt idx="671">
                  <c:v>1</c:v>
                </c:pt>
                <c:pt idx="672">
                  <c:v>1</c:v>
                </c:pt>
                <c:pt idx="673">
                  <c:v>1</c:v>
                </c:pt>
                <c:pt idx="674">
                  <c:v>1</c:v>
                </c:pt>
                <c:pt idx="675">
                  <c:v>1</c:v>
                </c:pt>
                <c:pt idx="676">
                  <c:v>1</c:v>
                </c:pt>
                <c:pt idx="677">
                  <c:v>1</c:v>
                </c:pt>
                <c:pt idx="678">
                  <c:v>1</c:v>
                </c:pt>
                <c:pt idx="679">
                  <c:v>1</c:v>
                </c:pt>
                <c:pt idx="680">
                  <c:v>1</c:v>
                </c:pt>
                <c:pt idx="681">
                  <c:v>1</c:v>
                </c:pt>
                <c:pt idx="682">
                  <c:v>1</c:v>
                </c:pt>
                <c:pt idx="683">
                  <c:v>1</c:v>
                </c:pt>
                <c:pt idx="684">
                  <c:v>1</c:v>
                </c:pt>
                <c:pt idx="685">
                  <c:v>1</c:v>
                </c:pt>
                <c:pt idx="686">
                  <c:v>1</c:v>
                </c:pt>
                <c:pt idx="687">
                  <c:v>1</c:v>
                </c:pt>
                <c:pt idx="688">
                  <c:v>1</c:v>
                </c:pt>
                <c:pt idx="689">
                  <c:v>1</c:v>
                </c:pt>
                <c:pt idx="690">
                  <c:v>1</c:v>
                </c:pt>
                <c:pt idx="691">
                  <c:v>1</c:v>
                </c:pt>
                <c:pt idx="692">
                  <c:v>1</c:v>
                </c:pt>
                <c:pt idx="693">
                  <c:v>1</c:v>
                </c:pt>
                <c:pt idx="694">
                  <c:v>1</c:v>
                </c:pt>
                <c:pt idx="695">
                  <c:v>1</c:v>
                </c:pt>
                <c:pt idx="696">
                  <c:v>1</c:v>
                </c:pt>
                <c:pt idx="697">
                  <c:v>1</c:v>
                </c:pt>
                <c:pt idx="698">
                  <c:v>1</c:v>
                </c:pt>
                <c:pt idx="699">
                  <c:v>1</c:v>
                </c:pt>
                <c:pt idx="700">
                  <c:v>1</c:v>
                </c:pt>
                <c:pt idx="701">
                  <c:v>1</c:v>
                </c:pt>
                <c:pt idx="702">
                  <c:v>1</c:v>
                </c:pt>
                <c:pt idx="703">
                  <c:v>1</c:v>
                </c:pt>
                <c:pt idx="704">
                  <c:v>1</c:v>
                </c:pt>
                <c:pt idx="705">
                  <c:v>1</c:v>
                </c:pt>
                <c:pt idx="706">
                  <c:v>1</c:v>
                </c:pt>
                <c:pt idx="707">
                  <c:v>1</c:v>
                </c:pt>
                <c:pt idx="708">
                  <c:v>1</c:v>
                </c:pt>
                <c:pt idx="709">
                  <c:v>1</c:v>
                </c:pt>
                <c:pt idx="710">
                  <c:v>1</c:v>
                </c:pt>
                <c:pt idx="711">
                  <c:v>1</c:v>
                </c:pt>
                <c:pt idx="712">
                  <c:v>1</c:v>
                </c:pt>
                <c:pt idx="713">
                  <c:v>1</c:v>
                </c:pt>
                <c:pt idx="714">
                  <c:v>1</c:v>
                </c:pt>
                <c:pt idx="715">
                  <c:v>1</c:v>
                </c:pt>
                <c:pt idx="716">
                  <c:v>1</c:v>
                </c:pt>
                <c:pt idx="717">
                  <c:v>1</c:v>
                </c:pt>
                <c:pt idx="718">
                  <c:v>1</c:v>
                </c:pt>
                <c:pt idx="719">
                  <c:v>1</c:v>
                </c:pt>
                <c:pt idx="720">
                  <c:v>1</c:v>
                </c:pt>
                <c:pt idx="721">
                  <c:v>1</c:v>
                </c:pt>
                <c:pt idx="722">
                  <c:v>1</c:v>
                </c:pt>
                <c:pt idx="723">
                  <c:v>1</c:v>
                </c:pt>
                <c:pt idx="724">
                  <c:v>1</c:v>
                </c:pt>
                <c:pt idx="725">
                  <c:v>1</c:v>
                </c:pt>
                <c:pt idx="726">
                  <c:v>1</c:v>
                </c:pt>
                <c:pt idx="727">
                  <c:v>1</c:v>
                </c:pt>
                <c:pt idx="728">
                  <c:v>1</c:v>
                </c:pt>
                <c:pt idx="729">
                  <c:v>1</c:v>
                </c:pt>
                <c:pt idx="730">
                  <c:v>1</c:v>
                </c:pt>
                <c:pt idx="731">
                  <c:v>1</c:v>
                </c:pt>
                <c:pt idx="732">
                  <c:v>1</c:v>
                </c:pt>
                <c:pt idx="733">
                  <c:v>1</c:v>
                </c:pt>
                <c:pt idx="734">
                  <c:v>1</c:v>
                </c:pt>
                <c:pt idx="735">
                  <c:v>1</c:v>
                </c:pt>
                <c:pt idx="736">
                  <c:v>1</c:v>
                </c:pt>
                <c:pt idx="737">
                  <c:v>1</c:v>
                </c:pt>
                <c:pt idx="738">
                  <c:v>1</c:v>
                </c:pt>
                <c:pt idx="739">
                  <c:v>1</c:v>
                </c:pt>
                <c:pt idx="740">
                  <c:v>1</c:v>
                </c:pt>
                <c:pt idx="741">
                  <c:v>1</c:v>
                </c:pt>
                <c:pt idx="742">
                  <c:v>1</c:v>
                </c:pt>
                <c:pt idx="743">
                  <c:v>1</c:v>
                </c:pt>
                <c:pt idx="744">
                  <c:v>1</c:v>
                </c:pt>
                <c:pt idx="745">
                  <c:v>1</c:v>
                </c:pt>
                <c:pt idx="746">
                  <c:v>1</c:v>
                </c:pt>
                <c:pt idx="747">
                  <c:v>1</c:v>
                </c:pt>
                <c:pt idx="748">
                  <c:v>1</c:v>
                </c:pt>
                <c:pt idx="749">
                  <c:v>1</c:v>
                </c:pt>
                <c:pt idx="750">
                  <c:v>1</c:v>
                </c:pt>
                <c:pt idx="751">
                  <c:v>1</c:v>
                </c:pt>
                <c:pt idx="752">
                  <c:v>1</c:v>
                </c:pt>
                <c:pt idx="753">
                  <c:v>1</c:v>
                </c:pt>
                <c:pt idx="754">
                  <c:v>1</c:v>
                </c:pt>
                <c:pt idx="755">
                  <c:v>1</c:v>
                </c:pt>
                <c:pt idx="756">
                  <c:v>1</c:v>
                </c:pt>
                <c:pt idx="757">
                  <c:v>1</c:v>
                </c:pt>
                <c:pt idx="758">
                  <c:v>1</c:v>
                </c:pt>
                <c:pt idx="759">
                  <c:v>1</c:v>
                </c:pt>
                <c:pt idx="760">
                  <c:v>1</c:v>
                </c:pt>
                <c:pt idx="761">
                  <c:v>1</c:v>
                </c:pt>
                <c:pt idx="762">
                  <c:v>1</c:v>
                </c:pt>
                <c:pt idx="763">
                  <c:v>1</c:v>
                </c:pt>
                <c:pt idx="764">
                  <c:v>1</c:v>
                </c:pt>
                <c:pt idx="765">
                  <c:v>1</c:v>
                </c:pt>
                <c:pt idx="766">
                  <c:v>1</c:v>
                </c:pt>
                <c:pt idx="767">
                  <c:v>1</c:v>
                </c:pt>
                <c:pt idx="768">
                  <c:v>1</c:v>
                </c:pt>
                <c:pt idx="769">
                  <c:v>1</c:v>
                </c:pt>
                <c:pt idx="770">
                  <c:v>1</c:v>
                </c:pt>
                <c:pt idx="771">
                  <c:v>1</c:v>
                </c:pt>
                <c:pt idx="772">
                  <c:v>1</c:v>
                </c:pt>
                <c:pt idx="773">
                  <c:v>1</c:v>
                </c:pt>
                <c:pt idx="774">
                  <c:v>1</c:v>
                </c:pt>
                <c:pt idx="775">
                  <c:v>1</c:v>
                </c:pt>
                <c:pt idx="776">
                  <c:v>1</c:v>
                </c:pt>
                <c:pt idx="777">
                  <c:v>1</c:v>
                </c:pt>
                <c:pt idx="778">
                  <c:v>1</c:v>
                </c:pt>
                <c:pt idx="779">
                  <c:v>1</c:v>
                </c:pt>
                <c:pt idx="780">
                  <c:v>1</c:v>
                </c:pt>
                <c:pt idx="781">
                  <c:v>1</c:v>
                </c:pt>
                <c:pt idx="782">
                  <c:v>1</c:v>
                </c:pt>
                <c:pt idx="783">
                  <c:v>1</c:v>
                </c:pt>
                <c:pt idx="784">
                  <c:v>1</c:v>
                </c:pt>
                <c:pt idx="785">
                  <c:v>1</c:v>
                </c:pt>
                <c:pt idx="786">
                  <c:v>1</c:v>
                </c:pt>
                <c:pt idx="787">
                  <c:v>1</c:v>
                </c:pt>
                <c:pt idx="788">
                  <c:v>1</c:v>
                </c:pt>
                <c:pt idx="789">
                  <c:v>1</c:v>
                </c:pt>
                <c:pt idx="790">
                  <c:v>1</c:v>
                </c:pt>
                <c:pt idx="791">
                  <c:v>1</c:v>
                </c:pt>
                <c:pt idx="792">
                  <c:v>1</c:v>
                </c:pt>
                <c:pt idx="793">
                  <c:v>1</c:v>
                </c:pt>
                <c:pt idx="794">
                  <c:v>1</c:v>
                </c:pt>
                <c:pt idx="795">
                  <c:v>1</c:v>
                </c:pt>
                <c:pt idx="796">
                  <c:v>1</c:v>
                </c:pt>
                <c:pt idx="797">
                  <c:v>1</c:v>
                </c:pt>
                <c:pt idx="798">
                  <c:v>1</c:v>
                </c:pt>
                <c:pt idx="799">
                  <c:v>1</c:v>
                </c:pt>
                <c:pt idx="800">
                  <c:v>1</c:v>
                </c:pt>
                <c:pt idx="801">
                  <c:v>1</c:v>
                </c:pt>
                <c:pt idx="802">
                  <c:v>1</c:v>
                </c:pt>
                <c:pt idx="803">
                  <c:v>1</c:v>
                </c:pt>
                <c:pt idx="804">
                  <c:v>1</c:v>
                </c:pt>
                <c:pt idx="805">
                  <c:v>1</c:v>
                </c:pt>
                <c:pt idx="806">
                  <c:v>1</c:v>
                </c:pt>
                <c:pt idx="807">
                  <c:v>1</c:v>
                </c:pt>
                <c:pt idx="808">
                  <c:v>1</c:v>
                </c:pt>
                <c:pt idx="809">
                  <c:v>1</c:v>
                </c:pt>
                <c:pt idx="810">
                  <c:v>1</c:v>
                </c:pt>
                <c:pt idx="811">
                  <c:v>1</c:v>
                </c:pt>
                <c:pt idx="812">
                  <c:v>1</c:v>
                </c:pt>
                <c:pt idx="813">
                  <c:v>1</c:v>
                </c:pt>
                <c:pt idx="814">
                  <c:v>1</c:v>
                </c:pt>
                <c:pt idx="815">
                  <c:v>1</c:v>
                </c:pt>
                <c:pt idx="816">
                  <c:v>1</c:v>
                </c:pt>
                <c:pt idx="817">
                  <c:v>1</c:v>
                </c:pt>
                <c:pt idx="818">
                  <c:v>1</c:v>
                </c:pt>
                <c:pt idx="819">
                  <c:v>1</c:v>
                </c:pt>
                <c:pt idx="820">
                  <c:v>1</c:v>
                </c:pt>
                <c:pt idx="821">
                  <c:v>1</c:v>
                </c:pt>
                <c:pt idx="822">
                  <c:v>1</c:v>
                </c:pt>
                <c:pt idx="823">
                  <c:v>1</c:v>
                </c:pt>
                <c:pt idx="824">
                  <c:v>1</c:v>
                </c:pt>
                <c:pt idx="825">
                  <c:v>1</c:v>
                </c:pt>
                <c:pt idx="826">
                  <c:v>1</c:v>
                </c:pt>
                <c:pt idx="827">
                  <c:v>1</c:v>
                </c:pt>
                <c:pt idx="828">
                  <c:v>1</c:v>
                </c:pt>
                <c:pt idx="829">
                  <c:v>1</c:v>
                </c:pt>
                <c:pt idx="830">
                  <c:v>1</c:v>
                </c:pt>
                <c:pt idx="831">
                  <c:v>1</c:v>
                </c:pt>
                <c:pt idx="832">
                  <c:v>1</c:v>
                </c:pt>
                <c:pt idx="833">
                  <c:v>1</c:v>
                </c:pt>
                <c:pt idx="834">
                  <c:v>1</c:v>
                </c:pt>
                <c:pt idx="835">
                  <c:v>1</c:v>
                </c:pt>
                <c:pt idx="836">
                  <c:v>1</c:v>
                </c:pt>
                <c:pt idx="837">
                  <c:v>1</c:v>
                </c:pt>
                <c:pt idx="838">
                  <c:v>1</c:v>
                </c:pt>
                <c:pt idx="839">
                  <c:v>1</c:v>
                </c:pt>
                <c:pt idx="840">
                  <c:v>1</c:v>
                </c:pt>
                <c:pt idx="841">
                  <c:v>1</c:v>
                </c:pt>
                <c:pt idx="842">
                  <c:v>1</c:v>
                </c:pt>
                <c:pt idx="843">
                  <c:v>1</c:v>
                </c:pt>
                <c:pt idx="844">
                  <c:v>1</c:v>
                </c:pt>
                <c:pt idx="845">
                  <c:v>1</c:v>
                </c:pt>
                <c:pt idx="846">
                  <c:v>1</c:v>
                </c:pt>
                <c:pt idx="847">
                  <c:v>1</c:v>
                </c:pt>
                <c:pt idx="848">
                  <c:v>1</c:v>
                </c:pt>
                <c:pt idx="849">
                  <c:v>1</c:v>
                </c:pt>
                <c:pt idx="850">
                  <c:v>1</c:v>
                </c:pt>
                <c:pt idx="851">
                  <c:v>1</c:v>
                </c:pt>
                <c:pt idx="852">
                  <c:v>1</c:v>
                </c:pt>
                <c:pt idx="853">
                  <c:v>1</c:v>
                </c:pt>
                <c:pt idx="854">
                  <c:v>1</c:v>
                </c:pt>
                <c:pt idx="855">
                  <c:v>1</c:v>
                </c:pt>
                <c:pt idx="856">
                  <c:v>1</c:v>
                </c:pt>
                <c:pt idx="857">
                  <c:v>1</c:v>
                </c:pt>
                <c:pt idx="858">
                  <c:v>1</c:v>
                </c:pt>
                <c:pt idx="859">
                  <c:v>1</c:v>
                </c:pt>
                <c:pt idx="860">
                  <c:v>1</c:v>
                </c:pt>
                <c:pt idx="861">
                  <c:v>1</c:v>
                </c:pt>
                <c:pt idx="862">
                  <c:v>1</c:v>
                </c:pt>
                <c:pt idx="863">
                  <c:v>1</c:v>
                </c:pt>
                <c:pt idx="864">
                  <c:v>1</c:v>
                </c:pt>
                <c:pt idx="865">
                  <c:v>1</c:v>
                </c:pt>
                <c:pt idx="866">
                  <c:v>1</c:v>
                </c:pt>
                <c:pt idx="867">
                  <c:v>1</c:v>
                </c:pt>
                <c:pt idx="868">
                  <c:v>1</c:v>
                </c:pt>
                <c:pt idx="869">
                  <c:v>1</c:v>
                </c:pt>
                <c:pt idx="870">
                  <c:v>1</c:v>
                </c:pt>
                <c:pt idx="871">
                  <c:v>1</c:v>
                </c:pt>
                <c:pt idx="872">
                  <c:v>1</c:v>
                </c:pt>
                <c:pt idx="873">
                  <c:v>1</c:v>
                </c:pt>
                <c:pt idx="874">
                  <c:v>1</c:v>
                </c:pt>
                <c:pt idx="875">
                  <c:v>1</c:v>
                </c:pt>
                <c:pt idx="876">
                  <c:v>1</c:v>
                </c:pt>
                <c:pt idx="877">
                  <c:v>1</c:v>
                </c:pt>
                <c:pt idx="878">
                  <c:v>1</c:v>
                </c:pt>
                <c:pt idx="879">
                  <c:v>1</c:v>
                </c:pt>
                <c:pt idx="880">
                  <c:v>1</c:v>
                </c:pt>
                <c:pt idx="881">
                  <c:v>1</c:v>
                </c:pt>
                <c:pt idx="882">
                  <c:v>1</c:v>
                </c:pt>
                <c:pt idx="883">
                  <c:v>1</c:v>
                </c:pt>
                <c:pt idx="884">
                  <c:v>1</c:v>
                </c:pt>
                <c:pt idx="885">
                  <c:v>1</c:v>
                </c:pt>
                <c:pt idx="886">
                  <c:v>1</c:v>
                </c:pt>
                <c:pt idx="887">
                  <c:v>1</c:v>
                </c:pt>
                <c:pt idx="888">
                  <c:v>1</c:v>
                </c:pt>
                <c:pt idx="889">
                  <c:v>1</c:v>
                </c:pt>
                <c:pt idx="890">
                  <c:v>1</c:v>
                </c:pt>
                <c:pt idx="891">
                  <c:v>1</c:v>
                </c:pt>
                <c:pt idx="892">
                  <c:v>1</c:v>
                </c:pt>
                <c:pt idx="893">
                  <c:v>1</c:v>
                </c:pt>
                <c:pt idx="894">
                  <c:v>1</c:v>
                </c:pt>
                <c:pt idx="895">
                  <c:v>1</c:v>
                </c:pt>
                <c:pt idx="896">
                  <c:v>1</c:v>
                </c:pt>
                <c:pt idx="897">
                  <c:v>1</c:v>
                </c:pt>
                <c:pt idx="898">
                  <c:v>1</c:v>
                </c:pt>
                <c:pt idx="899">
                  <c:v>1</c:v>
                </c:pt>
                <c:pt idx="900">
                  <c:v>1</c:v>
                </c:pt>
                <c:pt idx="901">
                  <c:v>1</c:v>
                </c:pt>
                <c:pt idx="902">
                  <c:v>1</c:v>
                </c:pt>
                <c:pt idx="903">
                  <c:v>1</c:v>
                </c:pt>
                <c:pt idx="904">
                  <c:v>1</c:v>
                </c:pt>
                <c:pt idx="905">
                  <c:v>1</c:v>
                </c:pt>
                <c:pt idx="906">
                  <c:v>1</c:v>
                </c:pt>
                <c:pt idx="907">
                  <c:v>1</c:v>
                </c:pt>
                <c:pt idx="908">
                  <c:v>1</c:v>
                </c:pt>
                <c:pt idx="909">
                  <c:v>1</c:v>
                </c:pt>
                <c:pt idx="910">
                  <c:v>1</c:v>
                </c:pt>
                <c:pt idx="911">
                  <c:v>1</c:v>
                </c:pt>
                <c:pt idx="912">
                  <c:v>1</c:v>
                </c:pt>
                <c:pt idx="913">
                  <c:v>1</c:v>
                </c:pt>
                <c:pt idx="914">
                  <c:v>1</c:v>
                </c:pt>
                <c:pt idx="915">
                  <c:v>1</c:v>
                </c:pt>
                <c:pt idx="916">
                  <c:v>1</c:v>
                </c:pt>
                <c:pt idx="917">
                  <c:v>1</c:v>
                </c:pt>
                <c:pt idx="918">
                  <c:v>1</c:v>
                </c:pt>
                <c:pt idx="919">
                  <c:v>1</c:v>
                </c:pt>
                <c:pt idx="920">
                  <c:v>1</c:v>
                </c:pt>
                <c:pt idx="921">
                  <c:v>1</c:v>
                </c:pt>
                <c:pt idx="922">
                  <c:v>1</c:v>
                </c:pt>
                <c:pt idx="923">
                  <c:v>1</c:v>
                </c:pt>
                <c:pt idx="924">
                  <c:v>1</c:v>
                </c:pt>
                <c:pt idx="925">
                  <c:v>1</c:v>
                </c:pt>
                <c:pt idx="926">
                  <c:v>1</c:v>
                </c:pt>
                <c:pt idx="927">
                  <c:v>1</c:v>
                </c:pt>
                <c:pt idx="928">
                  <c:v>1</c:v>
                </c:pt>
                <c:pt idx="929">
                  <c:v>1</c:v>
                </c:pt>
                <c:pt idx="930">
                  <c:v>1</c:v>
                </c:pt>
                <c:pt idx="931">
                  <c:v>1</c:v>
                </c:pt>
                <c:pt idx="932">
                  <c:v>1</c:v>
                </c:pt>
                <c:pt idx="933">
                  <c:v>1</c:v>
                </c:pt>
                <c:pt idx="934">
                  <c:v>1</c:v>
                </c:pt>
                <c:pt idx="935">
                  <c:v>1</c:v>
                </c:pt>
                <c:pt idx="936">
                  <c:v>1</c:v>
                </c:pt>
                <c:pt idx="937">
                  <c:v>1</c:v>
                </c:pt>
                <c:pt idx="938">
                  <c:v>1</c:v>
                </c:pt>
                <c:pt idx="939">
                  <c:v>1</c:v>
                </c:pt>
                <c:pt idx="940">
                  <c:v>1</c:v>
                </c:pt>
                <c:pt idx="941">
                  <c:v>1</c:v>
                </c:pt>
                <c:pt idx="942">
                  <c:v>1</c:v>
                </c:pt>
                <c:pt idx="943">
                  <c:v>1</c:v>
                </c:pt>
                <c:pt idx="944">
                  <c:v>1</c:v>
                </c:pt>
                <c:pt idx="945">
                  <c:v>1</c:v>
                </c:pt>
                <c:pt idx="946">
                  <c:v>1</c:v>
                </c:pt>
                <c:pt idx="947">
                  <c:v>1</c:v>
                </c:pt>
                <c:pt idx="948">
                  <c:v>1</c:v>
                </c:pt>
                <c:pt idx="949">
                  <c:v>1</c:v>
                </c:pt>
                <c:pt idx="950">
                  <c:v>1</c:v>
                </c:pt>
                <c:pt idx="951">
                  <c:v>1</c:v>
                </c:pt>
                <c:pt idx="952">
                  <c:v>1</c:v>
                </c:pt>
                <c:pt idx="953">
                  <c:v>1</c:v>
                </c:pt>
                <c:pt idx="954">
                  <c:v>1</c:v>
                </c:pt>
                <c:pt idx="955">
                  <c:v>1</c:v>
                </c:pt>
                <c:pt idx="956">
                  <c:v>1</c:v>
                </c:pt>
                <c:pt idx="957">
                  <c:v>2</c:v>
                </c:pt>
                <c:pt idx="958">
                  <c:v>2</c:v>
                </c:pt>
                <c:pt idx="959">
                  <c:v>2</c:v>
                </c:pt>
                <c:pt idx="960">
                  <c:v>2</c:v>
                </c:pt>
                <c:pt idx="961">
                  <c:v>2</c:v>
                </c:pt>
                <c:pt idx="962">
                  <c:v>2</c:v>
                </c:pt>
                <c:pt idx="963">
                  <c:v>2</c:v>
                </c:pt>
                <c:pt idx="964">
                  <c:v>2</c:v>
                </c:pt>
                <c:pt idx="965">
                  <c:v>2</c:v>
                </c:pt>
                <c:pt idx="966">
                  <c:v>2</c:v>
                </c:pt>
                <c:pt idx="967">
                  <c:v>2</c:v>
                </c:pt>
                <c:pt idx="968">
                  <c:v>2</c:v>
                </c:pt>
                <c:pt idx="969">
                  <c:v>2</c:v>
                </c:pt>
                <c:pt idx="970">
                  <c:v>2</c:v>
                </c:pt>
                <c:pt idx="971">
                  <c:v>2</c:v>
                </c:pt>
                <c:pt idx="972">
                  <c:v>2</c:v>
                </c:pt>
                <c:pt idx="973">
                  <c:v>2</c:v>
                </c:pt>
                <c:pt idx="974">
                  <c:v>2</c:v>
                </c:pt>
                <c:pt idx="975">
                  <c:v>2</c:v>
                </c:pt>
                <c:pt idx="976">
                  <c:v>2</c:v>
                </c:pt>
                <c:pt idx="977">
                  <c:v>1</c:v>
                </c:pt>
                <c:pt idx="978">
                  <c:v>1</c:v>
                </c:pt>
                <c:pt idx="979">
                  <c:v>1</c:v>
                </c:pt>
                <c:pt idx="980">
                  <c:v>1</c:v>
                </c:pt>
                <c:pt idx="981">
                  <c:v>1</c:v>
                </c:pt>
                <c:pt idx="982">
                  <c:v>1</c:v>
                </c:pt>
                <c:pt idx="983">
                  <c:v>1</c:v>
                </c:pt>
                <c:pt idx="984">
                  <c:v>1</c:v>
                </c:pt>
                <c:pt idx="985">
                  <c:v>1</c:v>
                </c:pt>
                <c:pt idx="986">
                  <c:v>1</c:v>
                </c:pt>
                <c:pt idx="987">
                  <c:v>1</c:v>
                </c:pt>
                <c:pt idx="988">
                  <c:v>1</c:v>
                </c:pt>
                <c:pt idx="989">
                  <c:v>1</c:v>
                </c:pt>
                <c:pt idx="990">
                  <c:v>2</c:v>
                </c:pt>
                <c:pt idx="991">
                  <c:v>2</c:v>
                </c:pt>
                <c:pt idx="992">
                  <c:v>2</c:v>
                </c:pt>
                <c:pt idx="993">
                  <c:v>2</c:v>
                </c:pt>
                <c:pt idx="994">
                  <c:v>2</c:v>
                </c:pt>
                <c:pt idx="995">
                  <c:v>2</c:v>
                </c:pt>
                <c:pt idx="996">
                  <c:v>2</c:v>
                </c:pt>
                <c:pt idx="997">
                  <c:v>2</c:v>
                </c:pt>
                <c:pt idx="998">
                  <c:v>2</c:v>
                </c:pt>
                <c:pt idx="999">
                  <c:v>2</c:v>
                </c:pt>
                <c:pt idx="1000">
                  <c:v>2</c:v>
                </c:pt>
                <c:pt idx="1001">
                  <c:v>2</c:v>
                </c:pt>
                <c:pt idx="1002">
                  <c:v>1</c:v>
                </c:pt>
                <c:pt idx="1003">
                  <c:v>1</c:v>
                </c:pt>
                <c:pt idx="1004">
                  <c:v>1</c:v>
                </c:pt>
                <c:pt idx="1005">
                  <c:v>1</c:v>
                </c:pt>
                <c:pt idx="1006">
                  <c:v>1</c:v>
                </c:pt>
                <c:pt idx="1007">
                  <c:v>1</c:v>
                </c:pt>
                <c:pt idx="1008">
                  <c:v>1</c:v>
                </c:pt>
                <c:pt idx="1009">
                  <c:v>1</c:v>
                </c:pt>
                <c:pt idx="1010">
                  <c:v>1</c:v>
                </c:pt>
                <c:pt idx="1011">
                  <c:v>1</c:v>
                </c:pt>
                <c:pt idx="1012">
                  <c:v>1</c:v>
                </c:pt>
                <c:pt idx="1013">
                  <c:v>1</c:v>
                </c:pt>
                <c:pt idx="1014">
                  <c:v>1</c:v>
                </c:pt>
                <c:pt idx="1015">
                  <c:v>1</c:v>
                </c:pt>
                <c:pt idx="1016">
                  <c:v>1</c:v>
                </c:pt>
                <c:pt idx="1017">
                  <c:v>1</c:v>
                </c:pt>
                <c:pt idx="1018">
                  <c:v>1</c:v>
                </c:pt>
                <c:pt idx="1019">
                  <c:v>1</c:v>
                </c:pt>
                <c:pt idx="1020">
                  <c:v>1</c:v>
                </c:pt>
                <c:pt idx="1021">
                  <c:v>1</c:v>
                </c:pt>
                <c:pt idx="1022">
                  <c:v>1</c:v>
                </c:pt>
                <c:pt idx="1023">
                  <c:v>1</c:v>
                </c:pt>
                <c:pt idx="1024">
                  <c:v>1</c:v>
                </c:pt>
                <c:pt idx="1025">
                  <c:v>1</c:v>
                </c:pt>
                <c:pt idx="1026">
                  <c:v>1</c:v>
                </c:pt>
                <c:pt idx="1027">
                  <c:v>1</c:v>
                </c:pt>
                <c:pt idx="1028">
                  <c:v>1</c:v>
                </c:pt>
                <c:pt idx="1029">
                  <c:v>1</c:v>
                </c:pt>
                <c:pt idx="1030">
                  <c:v>1</c:v>
                </c:pt>
                <c:pt idx="1031">
                  <c:v>1</c:v>
                </c:pt>
                <c:pt idx="1032">
                  <c:v>1</c:v>
                </c:pt>
                <c:pt idx="1033">
                  <c:v>1</c:v>
                </c:pt>
                <c:pt idx="1034">
                  <c:v>1</c:v>
                </c:pt>
                <c:pt idx="1035">
                  <c:v>1</c:v>
                </c:pt>
                <c:pt idx="1036">
                  <c:v>1</c:v>
                </c:pt>
                <c:pt idx="1037">
                  <c:v>1</c:v>
                </c:pt>
                <c:pt idx="1038">
                  <c:v>1</c:v>
                </c:pt>
                <c:pt idx="1039">
                  <c:v>1</c:v>
                </c:pt>
                <c:pt idx="1040">
                  <c:v>1</c:v>
                </c:pt>
                <c:pt idx="1041">
                  <c:v>1</c:v>
                </c:pt>
                <c:pt idx="1042">
                  <c:v>1</c:v>
                </c:pt>
                <c:pt idx="1043">
                  <c:v>1</c:v>
                </c:pt>
                <c:pt idx="1044">
                  <c:v>1</c:v>
                </c:pt>
                <c:pt idx="1045">
                  <c:v>1</c:v>
                </c:pt>
                <c:pt idx="1046">
                  <c:v>1</c:v>
                </c:pt>
                <c:pt idx="1047">
                  <c:v>1</c:v>
                </c:pt>
                <c:pt idx="1048">
                  <c:v>1</c:v>
                </c:pt>
                <c:pt idx="1049">
                  <c:v>1</c:v>
                </c:pt>
                <c:pt idx="1050">
                  <c:v>1</c:v>
                </c:pt>
                <c:pt idx="1051">
                  <c:v>1</c:v>
                </c:pt>
                <c:pt idx="1052">
                  <c:v>1</c:v>
                </c:pt>
                <c:pt idx="1053">
                  <c:v>1</c:v>
                </c:pt>
                <c:pt idx="1054">
                  <c:v>1</c:v>
                </c:pt>
                <c:pt idx="1055">
                  <c:v>1</c:v>
                </c:pt>
                <c:pt idx="1056">
                  <c:v>1</c:v>
                </c:pt>
                <c:pt idx="1057">
                  <c:v>1</c:v>
                </c:pt>
                <c:pt idx="1058">
                  <c:v>1</c:v>
                </c:pt>
                <c:pt idx="1059">
                  <c:v>1</c:v>
                </c:pt>
                <c:pt idx="1060">
                  <c:v>1</c:v>
                </c:pt>
                <c:pt idx="1061">
                  <c:v>1</c:v>
                </c:pt>
                <c:pt idx="1062">
                  <c:v>1</c:v>
                </c:pt>
                <c:pt idx="1063">
                  <c:v>1</c:v>
                </c:pt>
                <c:pt idx="1064">
                  <c:v>1</c:v>
                </c:pt>
                <c:pt idx="1065">
                  <c:v>1</c:v>
                </c:pt>
                <c:pt idx="1066">
                  <c:v>1</c:v>
                </c:pt>
                <c:pt idx="1067">
                  <c:v>1</c:v>
                </c:pt>
                <c:pt idx="1068">
                  <c:v>1</c:v>
                </c:pt>
                <c:pt idx="1069">
                  <c:v>1</c:v>
                </c:pt>
                <c:pt idx="1070">
                  <c:v>1</c:v>
                </c:pt>
                <c:pt idx="1071">
                  <c:v>1</c:v>
                </c:pt>
                <c:pt idx="1072">
                  <c:v>1</c:v>
                </c:pt>
                <c:pt idx="1073">
                  <c:v>1</c:v>
                </c:pt>
                <c:pt idx="1074">
                  <c:v>1</c:v>
                </c:pt>
                <c:pt idx="1075">
                  <c:v>1</c:v>
                </c:pt>
                <c:pt idx="1076">
                  <c:v>1</c:v>
                </c:pt>
                <c:pt idx="1077">
                  <c:v>1</c:v>
                </c:pt>
                <c:pt idx="1078">
                  <c:v>1</c:v>
                </c:pt>
                <c:pt idx="1079">
                  <c:v>1</c:v>
                </c:pt>
                <c:pt idx="1080">
                  <c:v>1</c:v>
                </c:pt>
                <c:pt idx="1081">
                  <c:v>1</c:v>
                </c:pt>
                <c:pt idx="1082">
                  <c:v>1</c:v>
                </c:pt>
                <c:pt idx="1083">
                  <c:v>1</c:v>
                </c:pt>
                <c:pt idx="1084">
                  <c:v>1</c:v>
                </c:pt>
                <c:pt idx="1085">
                  <c:v>1</c:v>
                </c:pt>
                <c:pt idx="1086">
                  <c:v>1</c:v>
                </c:pt>
                <c:pt idx="1087">
                  <c:v>1</c:v>
                </c:pt>
                <c:pt idx="1088">
                  <c:v>1</c:v>
                </c:pt>
                <c:pt idx="1089">
                  <c:v>1</c:v>
                </c:pt>
                <c:pt idx="1090">
                  <c:v>1</c:v>
                </c:pt>
                <c:pt idx="1091">
                  <c:v>1</c:v>
                </c:pt>
                <c:pt idx="1092">
                  <c:v>1</c:v>
                </c:pt>
                <c:pt idx="1093">
                  <c:v>1</c:v>
                </c:pt>
                <c:pt idx="1094">
                  <c:v>1</c:v>
                </c:pt>
                <c:pt idx="1095">
                  <c:v>1</c:v>
                </c:pt>
                <c:pt idx="1096">
                  <c:v>1</c:v>
                </c:pt>
                <c:pt idx="1097">
                  <c:v>1</c:v>
                </c:pt>
                <c:pt idx="1098">
                  <c:v>1</c:v>
                </c:pt>
                <c:pt idx="1099">
                  <c:v>1</c:v>
                </c:pt>
                <c:pt idx="1100">
                  <c:v>1</c:v>
                </c:pt>
                <c:pt idx="1101">
                  <c:v>1</c:v>
                </c:pt>
                <c:pt idx="1102">
                  <c:v>1</c:v>
                </c:pt>
                <c:pt idx="1103">
                  <c:v>1</c:v>
                </c:pt>
                <c:pt idx="1104">
                  <c:v>1</c:v>
                </c:pt>
                <c:pt idx="1105">
                  <c:v>1</c:v>
                </c:pt>
                <c:pt idx="1106">
                  <c:v>1</c:v>
                </c:pt>
                <c:pt idx="1107">
                  <c:v>1</c:v>
                </c:pt>
                <c:pt idx="1108">
                  <c:v>1</c:v>
                </c:pt>
                <c:pt idx="1109">
                  <c:v>1</c:v>
                </c:pt>
                <c:pt idx="1110">
                  <c:v>1</c:v>
                </c:pt>
                <c:pt idx="1111">
                  <c:v>1</c:v>
                </c:pt>
                <c:pt idx="1112">
                  <c:v>1</c:v>
                </c:pt>
                <c:pt idx="1113">
                  <c:v>1</c:v>
                </c:pt>
                <c:pt idx="1114">
                  <c:v>1</c:v>
                </c:pt>
                <c:pt idx="1115">
                  <c:v>1</c:v>
                </c:pt>
                <c:pt idx="1116">
                  <c:v>1</c:v>
                </c:pt>
                <c:pt idx="1117">
                  <c:v>1</c:v>
                </c:pt>
                <c:pt idx="1118">
                  <c:v>1</c:v>
                </c:pt>
                <c:pt idx="1119">
                  <c:v>1</c:v>
                </c:pt>
                <c:pt idx="1120">
                  <c:v>1</c:v>
                </c:pt>
                <c:pt idx="1121">
                  <c:v>1</c:v>
                </c:pt>
                <c:pt idx="1122">
                  <c:v>1</c:v>
                </c:pt>
                <c:pt idx="1123">
                  <c:v>1</c:v>
                </c:pt>
                <c:pt idx="1124">
                  <c:v>1</c:v>
                </c:pt>
                <c:pt idx="1125">
                  <c:v>1</c:v>
                </c:pt>
                <c:pt idx="1126">
                  <c:v>1</c:v>
                </c:pt>
                <c:pt idx="1127">
                  <c:v>1</c:v>
                </c:pt>
                <c:pt idx="1128">
                  <c:v>1</c:v>
                </c:pt>
                <c:pt idx="1129">
                  <c:v>1</c:v>
                </c:pt>
                <c:pt idx="1130">
                  <c:v>1</c:v>
                </c:pt>
                <c:pt idx="1131">
                  <c:v>1</c:v>
                </c:pt>
                <c:pt idx="1132">
                  <c:v>1</c:v>
                </c:pt>
                <c:pt idx="1133">
                  <c:v>1</c:v>
                </c:pt>
                <c:pt idx="1134">
                  <c:v>1</c:v>
                </c:pt>
                <c:pt idx="1135">
                  <c:v>1</c:v>
                </c:pt>
                <c:pt idx="1136">
                  <c:v>1</c:v>
                </c:pt>
                <c:pt idx="1137">
                  <c:v>1</c:v>
                </c:pt>
                <c:pt idx="1138">
                  <c:v>1</c:v>
                </c:pt>
                <c:pt idx="1139">
                  <c:v>1</c:v>
                </c:pt>
                <c:pt idx="1140">
                  <c:v>1</c:v>
                </c:pt>
                <c:pt idx="1141">
                  <c:v>1</c:v>
                </c:pt>
                <c:pt idx="1142">
                  <c:v>1</c:v>
                </c:pt>
                <c:pt idx="1143">
                  <c:v>1</c:v>
                </c:pt>
                <c:pt idx="1144">
                  <c:v>1</c:v>
                </c:pt>
                <c:pt idx="1145">
                  <c:v>1</c:v>
                </c:pt>
                <c:pt idx="1146">
                  <c:v>1</c:v>
                </c:pt>
                <c:pt idx="1147">
                  <c:v>1</c:v>
                </c:pt>
                <c:pt idx="1148">
                  <c:v>1</c:v>
                </c:pt>
                <c:pt idx="1149">
                  <c:v>1</c:v>
                </c:pt>
                <c:pt idx="1150">
                  <c:v>1</c:v>
                </c:pt>
                <c:pt idx="1151">
                  <c:v>1</c:v>
                </c:pt>
                <c:pt idx="1152">
                  <c:v>1</c:v>
                </c:pt>
                <c:pt idx="1153">
                  <c:v>1</c:v>
                </c:pt>
                <c:pt idx="1154">
                  <c:v>1</c:v>
                </c:pt>
                <c:pt idx="1155">
                  <c:v>1</c:v>
                </c:pt>
                <c:pt idx="1156">
                  <c:v>1</c:v>
                </c:pt>
                <c:pt idx="1157">
                  <c:v>1</c:v>
                </c:pt>
                <c:pt idx="1158">
                  <c:v>1</c:v>
                </c:pt>
                <c:pt idx="1159">
                  <c:v>1</c:v>
                </c:pt>
                <c:pt idx="1160">
                  <c:v>1</c:v>
                </c:pt>
                <c:pt idx="1161">
                  <c:v>1</c:v>
                </c:pt>
                <c:pt idx="1162">
                  <c:v>1</c:v>
                </c:pt>
                <c:pt idx="1163">
                  <c:v>1</c:v>
                </c:pt>
                <c:pt idx="1164">
                  <c:v>1</c:v>
                </c:pt>
                <c:pt idx="1165">
                  <c:v>1</c:v>
                </c:pt>
                <c:pt idx="1166">
                  <c:v>1</c:v>
                </c:pt>
                <c:pt idx="1167">
                  <c:v>1</c:v>
                </c:pt>
                <c:pt idx="1168">
                  <c:v>1</c:v>
                </c:pt>
                <c:pt idx="1169">
                  <c:v>1</c:v>
                </c:pt>
                <c:pt idx="1170">
                  <c:v>1</c:v>
                </c:pt>
                <c:pt idx="1171">
                  <c:v>1</c:v>
                </c:pt>
                <c:pt idx="1172">
                  <c:v>1</c:v>
                </c:pt>
                <c:pt idx="1173">
                  <c:v>1</c:v>
                </c:pt>
                <c:pt idx="1174">
                  <c:v>1</c:v>
                </c:pt>
                <c:pt idx="1175">
                  <c:v>1</c:v>
                </c:pt>
                <c:pt idx="1176">
                  <c:v>1</c:v>
                </c:pt>
                <c:pt idx="1177">
                  <c:v>1</c:v>
                </c:pt>
                <c:pt idx="1178">
                  <c:v>1</c:v>
                </c:pt>
                <c:pt idx="1179">
                  <c:v>1</c:v>
                </c:pt>
                <c:pt idx="1180">
                  <c:v>1</c:v>
                </c:pt>
                <c:pt idx="1181">
                  <c:v>1</c:v>
                </c:pt>
                <c:pt idx="1182">
                  <c:v>1</c:v>
                </c:pt>
                <c:pt idx="1183">
                  <c:v>1</c:v>
                </c:pt>
                <c:pt idx="1184">
                  <c:v>1</c:v>
                </c:pt>
                <c:pt idx="1185">
                  <c:v>1</c:v>
                </c:pt>
                <c:pt idx="1186">
                  <c:v>1</c:v>
                </c:pt>
                <c:pt idx="1187">
                  <c:v>1</c:v>
                </c:pt>
                <c:pt idx="1188">
                  <c:v>1</c:v>
                </c:pt>
                <c:pt idx="1189">
                  <c:v>1</c:v>
                </c:pt>
                <c:pt idx="1190">
                  <c:v>1</c:v>
                </c:pt>
                <c:pt idx="1191">
                  <c:v>1</c:v>
                </c:pt>
                <c:pt idx="1192">
                  <c:v>1</c:v>
                </c:pt>
                <c:pt idx="1193">
                  <c:v>1</c:v>
                </c:pt>
                <c:pt idx="1194">
                  <c:v>1</c:v>
                </c:pt>
                <c:pt idx="1195">
                  <c:v>1</c:v>
                </c:pt>
                <c:pt idx="1196">
                  <c:v>1</c:v>
                </c:pt>
                <c:pt idx="1197">
                  <c:v>1</c:v>
                </c:pt>
                <c:pt idx="1198">
                  <c:v>1</c:v>
                </c:pt>
                <c:pt idx="1199">
                  <c:v>1</c:v>
                </c:pt>
                <c:pt idx="1200">
                  <c:v>1</c:v>
                </c:pt>
                <c:pt idx="1201">
                  <c:v>1</c:v>
                </c:pt>
                <c:pt idx="1202">
                  <c:v>1</c:v>
                </c:pt>
                <c:pt idx="1203">
                  <c:v>1</c:v>
                </c:pt>
                <c:pt idx="1204">
                  <c:v>1</c:v>
                </c:pt>
                <c:pt idx="1205">
                  <c:v>1</c:v>
                </c:pt>
                <c:pt idx="1206">
                  <c:v>1</c:v>
                </c:pt>
                <c:pt idx="1207">
                  <c:v>1</c:v>
                </c:pt>
                <c:pt idx="1208">
                  <c:v>1</c:v>
                </c:pt>
                <c:pt idx="1209">
                  <c:v>1</c:v>
                </c:pt>
                <c:pt idx="1210">
                  <c:v>1</c:v>
                </c:pt>
                <c:pt idx="1211">
                  <c:v>1</c:v>
                </c:pt>
                <c:pt idx="1212">
                  <c:v>1</c:v>
                </c:pt>
                <c:pt idx="1213">
                  <c:v>1</c:v>
                </c:pt>
                <c:pt idx="1214">
                  <c:v>1</c:v>
                </c:pt>
                <c:pt idx="1215">
                  <c:v>1</c:v>
                </c:pt>
                <c:pt idx="1216">
                  <c:v>1</c:v>
                </c:pt>
                <c:pt idx="1217">
                  <c:v>1</c:v>
                </c:pt>
                <c:pt idx="1218">
                  <c:v>1</c:v>
                </c:pt>
                <c:pt idx="1219">
                  <c:v>1</c:v>
                </c:pt>
                <c:pt idx="1220">
                  <c:v>1</c:v>
                </c:pt>
                <c:pt idx="1221">
                  <c:v>1</c:v>
                </c:pt>
                <c:pt idx="1222">
                  <c:v>1</c:v>
                </c:pt>
                <c:pt idx="1223">
                  <c:v>1</c:v>
                </c:pt>
                <c:pt idx="1224">
                  <c:v>1</c:v>
                </c:pt>
                <c:pt idx="1225">
                  <c:v>1</c:v>
                </c:pt>
                <c:pt idx="1226">
                  <c:v>1</c:v>
                </c:pt>
                <c:pt idx="1227">
                  <c:v>1</c:v>
                </c:pt>
                <c:pt idx="1228">
                  <c:v>1</c:v>
                </c:pt>
                <c:pt idx="1229">
                  <c:v>1</c:v>
                </c:pt>
                <c:pt idx="1230">
                  <c:v>1</c:v>
                </c:pt>
                <c:pt idx="1231">
                  <c:v>1</c:v>
                </c:pt>
                <c:pt idx="1232">
                  <c:v>1</c:v>
                </c:pt>
                <c:pt idx="1233">
                  <c:v>1</c:v>
                </c:pt>
                <c:pt idx="1234">
                  <c:v>1</c:v>
                </c:pt>
                <c:pt idx="1235">
                  <c:v>1</c:v>
                </c:pt>
                <c:pt idx="1236">
                  <c:v>1</c:v>
                </c:pt>
                <c:pt idx="1237">
                  <c:v>1</c:v>
                </c:pt>
                <c:pt idx="1238">
                  <c:v>1</c:v>
                </c:pt>
                <c:pt idx="1239">
                  <c:v>1</c:v>
                </c:pt>
                <c:pt idx="1240">
                  <c:v>1</c:v>
                </c:pt>
                <c:pt idx="1241">
                  <c:v>1</c:v>
                </c:pt>
                <c:pt idx="1242">
                  <c:v>1</c:v>
                </c:pt>
                <c:pt idx="1243">
                  <c:v>1</c:v>
                </c:pt>
                <c:pt idx="1244">
                  <c:v>1</c:v>
                </c:pt>
                <c:pt idx="1245">
                  <c:v>1</c:v>
                </c:pt>
                <c:pt idx="1246">
                  <c:v>1</c:v>
                </c:pt>
                <c:pt idx="1247">
                  <c:v>1</c:v>
                </c:pt>
                <c:pt idx="1248">
                  <c:v>1</c:v>
                </c:pt>
                <c:pt idx="1249">
                  <c:v>1</c:v>
                </c:pt>
                <c:pt idx="1250">
                  <c:v>1</c:v>
                </c:pt>
                <c:pt idx="1251">
                  <c:v>1</c:v>
                </c:pt>
                <c:pt idx="1252">
                  <c:v>1</c:v>
                </c:pt>
                <c:pt idx="1253">
                  <c:v>1</c:v>
                </c:pt>
                <c:pt idx="1254">
                  <c:v>1</c:v>
                </c:pt>
                <c:pt idx="1255">
                  <c:v>1</c:v>
                </c:pt>
                <c:pt idx="1256">
                  <c:v>1</c:v>
                </c:pt>
                <c:pt idx="1257">
                  <c:v>1</c:v>
                </c:pt>
                <c:pt idx="1258">
                  <c:v>1</c:v>
                </c:pt>
                <c:pt idx="1259">
                  <c:v>1</c:v>
                </c:pt>
                <c:pt idx="1260">
                  <c:v>1</c:v>
                </c:pt>
                <c:pt idx="1261">
                  <c:v>1</c:v>
                </c:pt>
                <c:pt idx="1262">
                  <c:v>1</c:v>
                </c:pt>
                <c:pt idx="1263">
                  <c:v>1</c:v>
                </c:pt>
                <c:pt idx="1264">
                  <c:v>1</c:v>
                </c:pt>
                <c:pt idx="1265">
                  <c:v>1</c:v>
                </c:pt>
                <c:pt idx="1266">
                  <c:v>1</c:v>
                </c:pt>
                <c:pt idx="1267">
                  <c:v>1</c:v>
                </c:pt>
                <c:pt idx="1268">
                  <c:v>1</c:v>
                </c:pt>
                <c:pt idx="1269">
                  <c:v>1</c:v>
                </c:pt>
                <c:pt idx="1270">
                  <c:v>1</c:v>
                </c:pt>
                <c:pt idx="1271">
                  <c:v>1</c:v>
                </c:pt>
                <c:pt idx="1272">
                  <c:v>1</c:v>
                </c:pt>
                <c:pt idx="1273">
                  <c:v>1</c:v>
                </c:pt>
                <c:pt idx="1274">
                  <c:v>1</c:v>
                </c:pt>
                <c:pt idx="1275">
                  <c:v>1</c:v>
                </c:pt>
                <c:pt idx="1276">
                  <c:v>1</c:v>
                </c:pt>
                <c:pt idx="1277">
                  <c:v>1</c:v>
                </c:pt>
                <c:pt idx="1278">
                  <c:v>1</c:v>
                </c:pt>
                <c:pt idx="1279">
                  <c:v>1</c:v>
                </c:pt>
                <c:pt idx="1280">
                  <c:v>1</c:v>
                </c:pt>
                <c:pt idx="1281">
                  <c:v>1</c:v>
                </c:pt>
                <c:pt idx="1282">
                  <c:v>1</c:v>
                </c:pt>
                <c:pt idx="1283">
                  <c:v>1</c:v>
                </c:pt>
                <c:pt idx="1284">
                  <c:v>1</c:v>
                </c:pt>
                <c:pt idx="1285">
                  <c:v>1</c:v>
                </c:pt>
                <c:pt idx="1286">
                  <c:v>1</c:v>
                </c:pt>
                <c:pt idx="1287">
                  <c:v>1</c:v>
                </c:pt>
                <c:pt idx="1288">
                  <c:v>1</c:v>
                </c:pt>
                <c:pt idx="1289">
                  <c:v>1</c:v>
                </c:pt>
                <c:pt idx="1290">
                  <c:v>1</c:v>
                </c:pt>
                <c:pt idx="1291">
                  <c:v>1</c:v>
                </c:pt>
                <c:pt idx="1292">
                  <c:v>1</c:v>
                </c:pt>
                <c:pt idx="1293">
                  <c:v>1</c:v>
                </c:pt>
                <c:pt idx="1294">
                  <c:v>1</c:v>
                </c:pt>
                <c:pt idx="1295">
                  <c:v>1</c:v>
                </c:pt>
                <c:pt idx="1296">
                  <c:v>1</c:v>
                </c:pt>
                <c:pt idx="1297">
                  <c:v>1</c:v>
                </c:pt>
                <c:pt idx="1298">
                  <c:v>1</c:v>
                </c:pt>
                <c:pt idx="1299">
                  <c:v>1</c:v>
                </c:pt>
                <c:pt idx="1300">
                  <c:v>1</c:v>
                </c:pt>
                <c:pt idx="1301">
                  <c:v>1</c:v>
                </c:pt>
                <c:pt idx="1302">
                  <c:v>1</c:v>
                </c:pt>
                <c:pt idx="1303">
                  <c:v>1</c:v>
                </c:pt>
                <c:pt idx="1304">
                  <c:v>1</c:v>
                </c:pt>
                <c:pt idx="1305">
                  <c:v>1</c:v>
                </c:pt>
                <c:pt idx="1306">
                  <c:v>1</c:v>
                </c:pt>
                <c:pt idx="1307">
                  <c:v>1</c:v>
                </c:pt>
                <c:pt idx="1308">
                  <c:v>1</c:v>
                </c:pt>
                <c:pt idx="1309">
                  <c:v>1</c:v>
                </c:pt>
                <c:pt idx="1310">
                  <c:v>1</c:v>
                </c:pt>
                <c:pt idx="1311">
                  <c:v>1</c:v>
                </c:pt>
                <c:pt idx="1312">
                  <c:v>1</c:v>
                </c:pt>
                <c:pt idx="1313">
                  <c:v>1</c:v>
                </c:pt>
                <c:pt idx="1314">
                  <c:v>1</c:v>
                </c:pt>
                <c:pt idx="1315">
                  <c:v>1</c:v>
                </c:pt>
                <c:pt idx="1316">
                  <c:v>1</c:v>
                </c:pt>
                <c:pt idx="1317">
                  <c:v>1</c:v>
                </c:pt>
                <c:pt idx="1318">
                  <c:v>1</c:v>
                </c:pt>
                <c:pt idx="1319">
                  <c:v>1</c:v>
                </c:pt>
                <c:pt idx="1320">
                  <c:v>1</c:v>
                </c:pt>
                <c:pt idx="1321">
                  <c:v>1</c:v>
                </c:pt>
                <c:pt idx="1322">
                  <c:v>1</c:v>
                </c:pt>
                <c:pt idx="1323">
                  <c:v>1</c:v>
                </c:pt>
                <c:pt idx="1324">
                  <c:v>1</c:v>
                </c:pt>
                <c:pt idx="1325">
                  <c:v>1</c:v>
                </c:pt>
                <c:pt idx="1326">
                  <c:v>1</c:v>
                </c:pt>
                <c:pt idx="1327">
                  <c:v>1</c:v>
                </c:pt>
                <c:pt idx="1328">
                  <c:v>1</c:v>
                </c:pt>
                <c:pt idx="1329">
                  <c:v>1</c:v>
                </c:pt>
                <c:pt idx="1330">
                  <c:v>1</c:v>
                </c:pt>
                <c:pt idx="1331">
                  <c:v>1</c:v>
                </c:pt>
                <c:pt idx="1332">
                  <c:v>1</c:v>
                </c:pt>
                <c:pt idx="1333">
                  <c:v>1</c:v>
                </c:pt>
                <c:pt idx="1334">
                  <c:v>1</c:v>
                </c:pt>
                <c:pt idx="1335">
                  <c:v>1</c:v>
                </c:pt>
                <c:pt idx="1336">
                  <c:v>1</c:v>
                </c:pt>
                <c:pt idx="1337">
                  <c:v>1</c:v>
                </c:pt>
                <c:pt idx="1338">
                  <c:v>1</c:v>
                </c:pt>
                <c:pt idx="1339">
                  <c:v>1</c:v>
                </c:pt>
                <c:pt idx="1340">
                  <c:v>1</c:v>
                </c:pt>
                <c:pt idx="1341">
                  <c:v>1</c:v>
                </c:pt>
                <c:pt idx="1342">
                  <c:v>1</c:v>
                </c:pt>
                <c:pt idx="1343">
                  <c:v>1</c:v>
                </c:pt>
                <c:pt idx="1344">
                  <c:v>1</c:v>
                </c:pt>
                <c:pt idx="1345">
                  <c:v>1</c:v>
                </c:pt>
                <c:pt idx="1346">
                  <c:v>1</c:v>
                </c:pt>
                <c:pt idx="1347">
                  <c:v>1</c:v>
                </c:pt>
                <c:pt idx="1348">
                  <c:v>1</c:v>
                </c:pt>
                <c:pt idx="1349">
                  <c:v>1</c:v>
                </c:pt>
                <c:pt idx="1350">
                  <c:v>1</c:v>
                </c:pt>
                <c:pt idx="1351">
                  <c:v>1</c:v>
                </c:pt>
                <c:pt idx="1352">
                  <c:v>1</c:v>
                </c:pt>
                <c:pt idx="1353">
                  <c:v>1</c:v>
                </c:pt>
                <c:pt idx="1354">
                  <c:v>1</c:v>
                </c:pt>
                <c:pt idx="1355">
                  <c:v>1</c:v>
                </c:pt>
                <c:pt idx="1356">
                  <c:v>1</c:v>
                </c:pt>
                <c:pt idx="1357">
                  <c:v>1</c:v>
                </c:pt>
                <c:pt idx="1358">
                  <c:v>1</c:v>
                </c:pt>
                <c:pt idx="1359">
                  <c:v>1</c:v>
                </c:pt>
                <c:pt idx="1360">
                  <c:v>1</c:v>
                </c:pt>
                <c:pt idx="1361">
                  <c:v>1</c:v>
                </c:pt>
                <c:pt idx="1362">
                  <c:v>1</c:v>
                </c:pt>
                <c:pt idx="1363">
                  <c:v>1</c:v>
                </c:pt>
                <c:pt idx="1364">
                  <c:v>1</c:v>
                </c:pt>
                <c:pt idx="1365">
                  <c:v>1</c:v>
                </c:pt>
                <c:pt idx="1366">
                  <c:v>1</c:v>
                </c:pt>
                <c:pt idx="1367">
                  <c:v>1</c:v>
                </c:pt>
                <c:pt idx="1368">
                  <c:v>1</c:v>
                </c:pt>
                <c:pt idx="1369">
                  <c:v>1</c:v>
                </c:pt>
                <c:pt idx="1370">
                  <c:v>1</c:v>
                </c:pt>
                <c:pt idx="1371">
                  <c:v>1</c:v>
                </c:pt>
                <c:pt idx="1372">
                  <c:v>1</c:v>
                </c:pt>
                <c:pt idx="1373">
                  <c:v>1</c:v>
                </c:pt>
                <c:pt idx="1374">
                  <c:v>1</c:v>
                </c:pt>
                <c:pt idx="1375">
                  <c:v>1</c:v>
                </c:pt>
                <c:pt idx="1376">
                  <c:v>1</c:v>
                </c:pt>
                <c:pt idx="1377">
                  <c:v>1</c:v>
                </c:pt>
                <c:pt idx="1378">
                  <c:v>1</c:v>
                </c:pt>
                <c:pt idx="1379">
                  <c:v>1</c:v>
                </c:pt>
                <c:pt idx="1380">
                  <c:v>1</c:v>
                </c:pt>
                <c:pt idx="1381">
                  <c:v>1</c:v>
                </c:pt>
                <c:pt idx="1382">
                  <c:v>1</c:v>
                </c:pt>
                <c:pt idx="1383">
                  <c:v>1</c:v>
                </c:pt>
                <c:pt idx="1384">
                  <c:v>1</c:v>
                </c:pt>
                <c:pt idx="1385">
                  <c:v>1</c:v>
                </c:pt>
                <c:pt idx="1386">
                  <c:v>1</c:v>
                </c:pt>
                <c:pt idx="1387">
                  <c:v>1</c:v>
                </c:pt>
                <c:pt idx="1388">
                  <c:v>1</c:v>
                </c:pt>
                <c:pt idx="1389">
                  <c:v>1</c:v>
                </c:pt>
                <c:pt idx="1390">
                  <c:v>1</c:v>
                </c:pt>
                <c:pt idx="1391">
                  <c:v>1</c:v>
                </c:pt>
                <c:pt idx="1392">
                  <c:v>1</c:v>
                </c:pt>
                <c:pt idx="1393">
                  <c:v>1</c:v>
                </c:pt>
                <c:pt idx="1394">
                  <c:v>1</c:v>
                </c:pt>
                <c:pt idx="1395">
                  <c:v>1</c:v>
                </c:pt>
                <c:pt idx="1396">
                  <c:v>1</c:v>
                </c:pt>
                <c:pt idx="1397">
                  <c:v>1</c:v>
                </c:pt>
                <c:pt idx="1398">
                  <c:v>1</c:v>
                </c:pt>
                <c:pt idx="1399">
                  <c:v>1</c:v>
                </c:pt>
                <c:pt idx="1400">
                  <c:v>1</c:v>
                </c:pt>
                <c:pt idx="1401">
                  <c:v>1</c:v>
                </c:pt>
                <c:pt idx="1402">
                  <c:v>1</c:v>
                </c:pt>
                <c:pt idx="1403">
                  <c:v>1</c:v>
                </c:pt>
                <c:pt idx="1404">
                  <c:v>1</c:v>
                </c:pt>
                <c:pt idx="1405">
                  <c:v>1</c:v>
                </c:pt>
                <c:pt idx="1406">
                  <c:v>1</c:v>
                </c:pt>
                <c:pt idx="1407">
                  <c:v>1</c:v>
                </c:pt>
                <c:pt idx="1408">
                  <c:v>1</c:v>
                </c:pt>
                <c:pt idx="1409">
                  <c:v>1</c:v>
                </c:pt>
                <c:pt idx="1410">
                  <c:v>1</c:v>
                </c:pt>
                <c:pt idx="1411">
                  <c:v>1</c:v>
                </c:pt>
                <c:pt idx="1412">
                  <c:v>1</c:v>
                </c:pt>
                <c:pt idx="1413">
                  <c:v>1</c:v>
                </c:pt>
                <c:pt idx="1414">
                  <c:v>1</c:v>
                </c:pt>
                <c:pt idx="1415">
                  <c:v>1</c:v>
                </c:pt>
                <c:pt idx="1416">
                  <c:v>1</c:v>
                </c:pt>
                <c:pt idx="1417">
                  <c:v>1</c:v>
                </c:pt>
                <c:pt idx="1418">
                  <c:v>1</c:v>
                </c:pt>
                <c:pt idx="1419">
                  <c:v>1</c:v>
                </c:pt>
                <c:pt idx="1420">
                  <c:v>1</c:v>
                </c:pt>
                <c:pt idx="1421">
                  <c:v>1</c:v>
                </c:pt>
                <c:pt idx="1422">
                  <c:v>1</c:v>
                </c:pt>
                <c:pt idx="1423">
                  <c:v>1</c:v>
                </c:pt>
                <c:pt idx="1424">
                  <c:v>1</c:v>
                </c:pt>
                <c:pt idx="1425">
                  <c:v>1</c:v>
                </c:pt>
                <c:pt idx="1426">
                  <c:v>1</c:v>
                </c:pt>
                <c:pt idx="1427">
                  <c:v>1</c:v>
                </c:pt>
                <c:pt idx="1428">
                  <c:v>1</c:v>
                </c:pt>
                <c:pt idx="1429">
                  <c:v>1</c:v>
                </c:pt>
                <c:pt idx="1430">
                  <c:v>1</c:v>
                </c:pt>
                <c:pt idx="1431">
                  <c:v>1</c:v>
                </c:pt>
                <c:pt idx="1432">
                  <c:v>1</c:v>
                </c:pt>
                <c:pt idx="1433">
                  <c:v>1</c:v>
                </c:pt>
                <c:pt idx="1434">
                  <c:v>1</c:v>
                </c:pt>
                <c:pt idx="1435">
                  <c:v>1</c:v>
                </c:pt>
                <c:pt idx="1436">
                  <c:v>1</c:v>
                </c:pt>
                <c:pt idx="1437">
                  <c:v>1</c:v>
                </c:pt>
                <c:pt idx="1438">
                  <c:v>1</c:v>
                </c:pt>
                <c:pt idx="1439">
                  <c:v>1</c:v>
                </c:pt>
                <c:pt idx="1440">
                  <c:v>1</c:v>
                </c:pt>
                <c:pt idx="1441">
                  <c:v>1</c:v>
                </c:pt>
                <c:pt idx="1442">
                  <c:v>1</c:v>
                </c:pt>
                <c:pt idx="1443">
                  <c:v>1</c:v>
                </c:pt>
                <c:pt idx="1444">
                  <c:v>1</c:v>
                </c:pt>
                <c:pt idx="1445">
                  <c:v>1</c:v>
                </c:pt>
                <c:pt idx="1446">
                  <c:v>1</c:v>
                </c:pt>
                <c:pt idx="1447">
                  <c:v>1</c:v>
                </c:pt>
                <c:pt idx="1448">
                  <c:v>1</c:v>
                </c:pt>
                <c:pt idx="1449">
                  <c:v>1</c:v>
                </c:pt>
                <c:pt idx="1450">
                  <c:v>1</c:v>
                </c:pt>
                <c:pt idx="1451">
                  <c:v>1</c:v>
                </c:pt>
                <c:pt idx="1452">
                  <c:v>1</c:v>
                </c:pt>
                <c:pt idx="1453">
                  <c:v>1</c:v>
                </c:pt>
                <c:pt idx="1454">
                  <c:v>1</c:v>
                </c:pt>
                <c:pt idx="1455">
                  <c:v>1</c:v>
                </c:pt>
                <c:pt idx="1456">
                  <c:v>1</c:v>
                </c:pt>
                <c:pt idx="1457">
                  <c:v>1</c:v>
                </c:pt>
                <c:pt idx="1458">
                  <c:v>1</c:v>
                </c:pt>
                <c:pt idx="1459">
                  <c:v>1</c:v>
                </c:pt>
                <c:pt idx="1460">
                  <c:v>1</c:v>
                </c:pt>
                <c:pt idx="1461">
                  <c:v>1</c:v>
                </c:pt>
                <c:pt idx="1462">
                  <c:v>1</c:v>
                </c:pt>
                <c:pt idx="1463">
                  <c:v>1</c:v>
                </c:pt>
                <c:pt idx="1464">
                  <c:v>1</c:v>
                </c:pt>
                <c:pt idx="1465">
                  <c:v>1</c:v>
                </c:pt>
                <c:pt idx="1466">
                  <c:v>1</c:v>
                </c:pt>
                <c:pt idx="1467">
                  <c:v>1</c:v>
                </c:pt>
                <c:pt idx="1468">
                  <c:v>1</c:v>
                </c:pt>
                <c:pt idx="1469">
                  <c:v>1</c:v>
                </c:pt>
                <c:pt idx="1470">
                  <c:v>1</c:v>
                </c:pt>
                <c:pt idx="1471">
                  <c:v>1</c:v>
                </c:pt>
                <c:pt idx="1472">
                  <c:v>1</c:v>
                </c:pt>
                <c:pt idx="1473">
                  <c:v>1</c:v>
                </c:pt>
                <c:pt idx="1474">
                  <c:v>1</c:v>
                </c:pt>
                <c:pt idx="1475">
                  <c:v>1</c:v>
                </c:pt>
                <c:pt idx="1476">
                  <c:v>1</c:v>
                </c:pt>
                <c:pt idx="1477">
                  <c:v>1</c:v>
                </c:pt>
                <c:pt idx="1478">
                  <c:v>1</c:v>
                </c:pt>
                <c:pt idx="1479">
                  <c:v>1</c:v>
                </c:pt>
                <c:pt idx="1480">
                  <c:v>1</c:v>
                </c:pt>
                <c:pt idx="1481">
                  <c:v>1</c:v>
                </c:pt>
                <c:pt idx="1482">
                  <c:v>1</c:v>
                </c:pt>
              </c:numCache>
            </c:numRef>
          </c:yVal>
          <c:smooth val="1"/>
          <c:extLst>
            <c:ext xmlns:c16="http://schemas.microsoft.com/office/drawing/2014/chart" uri="{C3380CC4-5D6E-409C-BE32-E72D297353CC}">
              <c16:uniqueId val="{00000000-B879-4348-B9D4-D5BF2003DF36}"/>
            </c:ext>
          </c:extLst>
        </c:ser>
        <c:ser>
          <c:idx val="1"/>
          <c:order val="1"/>
          <c:tx>
            <c:v>Elevation</c:v>
          </c:tx>
          <c:spPr>
            <a:ln w="22225" cap="rnd">
              <a:solidFill>
                <a:schemeClr val="accent2"/>
              </a:solidFill>
            </a:ln>
            <a:effectLst>
              <a:glow rad="139700">
                <a:schemeClr val="accent2">
                  <a:satMod val="175000"/>
                  <a:alpha val="14000"/>
                </a:schemeClr>
              </a:glow>
            </a:effectLst>
          </c:spPr>
          <c:marker>
            <c:symbol val="none"/>
          </c:marker>
          <c:xVal>
            <c:numRef>
              <c:f>'Drive Cycle'!$A$2:$A$2002</c:f>
              <c:numCache>
                <c:formatCode>General</c:formatCode>
                <c:ptCount val="200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pt idx="106">
                  <c:v>106</c:v>
                </c:pt>
                <c:pt idx="107">
                  <c:v>107</c:v>
                </c:pt>
                <c:pt idx="108">
                  <c:v>108</c:v>
                </c:pt>
                <c:pt idx="109">
                  <c:v>109</c:v>
                </c:pt>
                <c:pt idx="110">
                  <c:v>110</c:v>
                </c:pt>
                <c:pt idx="111">
                  <c:v>111</c:v>
                </c:pt>
                <c:pt idx="112">
                  <c:v>112</c:v>
                </c:pt>
                <c:pt idx="113">
                  <c:v>113</c:v>
                </c:pt>
                <c:pt idx="114">
                  <c:v>114</c:v>
                </c:pt>
                <c:pt idx="115">
                  <c:v>115</c:v>
                </c:pt>
                <c:pt idx="116">
                  <c:v>116</c:v>
                </c:pt>
                <c:pt idx="117">
                  <c:v>117</c:v>
                </c:pt>
                <c:pt idx="118">
                  <c:v>118</c:v>
                </c:pt>
                <c:pt idx="119">
                  <c:v>119</c:v>
                </c:pt>
                <c:pt idx="120">
                  <c:v>120</c:v>
                </c:pt>
                <c:pt idx="121">
                  <c:v>121</c:v>
                </c:pt>
                <c:pt idx="122">
                  <c:v>122</c:v>
                </c:pt>
                <c:pt idx="123">
                  <c:v>123</c:v>
                </c:pt>
                <c:pt idx="124">
                  <c:v>124</c:v>
                </c:pt>
                <c:pt idx="125">
                  <c:v>125</c:v>
                </c:pt>
                <c:pt idx="126">
                  <c:v>126</c:v>
                </c:pt>
                <c:pt idx="127">
                  <c:v>127</c:v>
                </c:pt>
                <c:pt idx="128">
                  <c:v>128</c:v>
                </c:pt>
                <c:pt idx="129">
                  <c:v>129</c:v>
                </c:pt>
                <c:pt idx="130">
                  <c:v>130</c:v>
                </c:pt>
                <c:pt idx="131">
                  <c:v>131</c:v>
                </c:pt>
                <c:pt idx="132">
                  <c:v>132</c:v>
                </c:pt>
                <c:pt idx="133">
                  <c:v>133</c:v>
                </c:pt>
                <c:pt idx="134">
                  <c:v>134</c:v>
                </c:pt>
                <c:pt idx="135">
                  <c:v>135</c:v>
                </c:pt>
                <c:pt idx="136">
                  <c:v>136</c:v>
                </c:pt>
                <c:pt idx="137">
                  <c:v>137</c:v>
                </c:pt>
                <c:pt idx="138">
                  <c:v>138</c:v>
                </c:pt>
                <c:pt idx="139">
                  <c:v>139</c:v>
                </c:pt>
                <c:pt idx="140">
                  <c:v>140</c:v>
                </c:pt>
                <c:pt idx="141">
                  <c:v>141</c:v>
                </c:pt>
                <c:pt idx="142">
                  <c:v>142</c:v>
                </c:pt>
                <c:pt idx="143">
                  <c:v>143</c:v>
                </c:pt>
                <c:pt idx="144">
                  <c:v>144</c:v>
                </c:pt>
                <c:pt idx="145">
                  <c:v>145</c:v>
                </c:pt>
                <c:pt idx="146">
                  <c:v>146</c:v>
                </c:pt>
                <c:pt idx="147">
                  <c:v>147</c:v>
                </c:pt>
                <c:pt idx="148">
                  <c:v>148</c:v>
                </c:pt>
                <c:pt idx="149">
                  <c:v>149</c:v>
                </c:pt>
                <c:pt idx="150">
                  <c:v>150</c:v>
                </c:pt>
                <c:pt idx="151">
                  <c:v>151</c:v>
                </c:pt>
                <c:pt idx="152">
                  <c:v>152</c:v>
                </c:pt>
                <c:pt idx="153">
                  <c:v>153</c:v>
                </c:pt>
                <c:pt idx="154">
                  <c:v>154</c:v>
                </c:pt>
                <c:pt idx="155">
                  <c:v>155</c:v>
                </c:pt>
                <c:pt idx="156">
                  <c:v>156</c:v>
                </c:pt>
                <c:pt idx="157">
                  <c:v>157</c:v>
                </c:pt>
                <c:pt idx="158">
                  <c:v>158</c:v>
                </c:pt>
                <c:pt idx="159">
                  <c:v>159</c:v>
                </c:pt>
                <c:pt idx="160">
                  <c:v>160</c:v>
                </c:pt>
                <c:pt idx="161">
                  <c:v>161</c:v>
                </c:pt>
                <c:pt idx="162">
                  <c:v>162</c:v>
                </c:pt>
                <c:pt idx="163">
                  <c:v>163</c:v>
                </c:pt>
                <c:pt idx="164">
                  <c:v>164</c:v>
                </c:pt>
                <c:pt idx="165">
                  <c:v>165</c:v>
                </c:pt>
                <c:pt idx="166">
                  <c:v>166</c:v>
                </c:pt>
                <c:pt idx="167">
                  <c:v>167</c:v>
                </c:pt>
                <c:pt idx="168">
                  <c:v>168</c:v>
                </c:pt>
                <c:pt idx="169">
                  <c:v>169</c:v>
                </c:pt>
                <c:pt idx="170">
                  <c:v>170</c:v>
                </c:pt>
                <c:pt idx="171">
                  <c:v>171</c:v>
                </c:pt>
                <c:pt idx="172">
                  <c:v>172</c:v>
                </c:pt>
                <c:pt idx="173">
                  <c:v>173</c:v>
                </c:pt>
                <c:pt idx="174">
                  <c:v>174</c:v>
                </c:pt>
                <c:pt idx="175">
                  <c:v>175</c:v>
                </c:pt>
                <c:pt idx="176">
                  <c:v>176</c:v>
                </c:pt>
                <c:pt idx="177">
                  <c:v>177</c:v>
                </c:pt>
                <c:pt idx="178">
                  <c:v>178</c:v>
                </c:pt>
                <c:pt idx="179">
                  <c:v>179</c:v>
                </c:pt>
                <c:pt idx="180">
                  <c:v>180</c:v>
                </c:pt>
                <c:pt idx="181">
                  <c:v>181</c:v>
                </c:pt>
                <c:pt idx="182">
                  <c:v>182</c:v>
                </c:pt>
                <c:pt idx="183">
                  <c:v>183</c:v>
                </c:pt>
                <c:pt idx="184">
                  <c:v>184</c:v>
                </c:pt>
                <c:pt idx="185">
                  <c:v>185</c:v>
                </c:pt>
                <c:pt idx="186">
                  <c:v>186</c:v>
                </c:pt>
                <c:pt idx="187">
                  <c:v>187</c:v>
                </c:pt>
                <c:pt idx="188">
                  <c:v>188</c:v>
                </c:pt>
                <c:pt idx="189">
                  <c:v>189</c:v>
                </c:pt>
                <c:pt idx="190">
                  <c:v>190</c:v>
                </c:pt>
                <c:pt idx="191">
                  <c:v>191</c:v>
                </c:pt>
                <c:pt idx="192">
                  <c:v>192</c:v>
                </c:pt>
                <c:pt idx="193">
                  <c:v>193</c:v>
                </c:pt>
                <c:pt idx="194">
                  <c:v>194</c:v>
                </c:pt>
                <c:pt idx="195">
                  <c:v>195</c:v>
                </c:pt>
                <c:pt idx="196">
                  <c:v>196</c:v>
                </c:pt>
                <c:pt idx="197">
                  <c:v>197</c:v>
                </c:pt>
                <c:pt idx="198">
                  <c:v>198</c:v>
                </c:pt>
                <c:pt idx="199">
                  <c:v>199</c:v>
                </c:pt>
                <c:pt idx="200">
                  <c:v>200</c:v>
                </c:pt>
                <c:pt idx="201">
                  <c:v>201</c:v>
                </c:pt>
                <c:pt idx="202">
                  <c:v>202</c:v>
                </c:pt>
                <c:pt idx="203">
                  <c:v>203</c:v>
                </c:pt>
                <c:pt idx="204">
                  <c:v>204</c:v>
                </c:pt>
                <c:pt idx="205">
                  <c:v>205</c:v>
                </c:pt>
                <c:pt idx="206">
                  <c:v>206</c:v>
                </c:pt>
                <c:pt idx="207">
                  <c:v>207</c:v>
                </c:pt>
                <c:pt idx="208">
                  <c:v>208</c:v>
                </c:pt>
                <c:pt idx="209">
                  <c:v>209</c:v>
                </c:pt>
                <c:pt idx="210">
                  <c:v>210</c:v>
                </c:pt>
                <c:pt idx="211">
                  <c:v>211</c:v>
                </c:pt>
                <c:pt idx="212">
                  <c:v>212</c:v>
                </c:pt>
                <c:pt idx="213">
                  <c:v>213</c:v>
                </c:pt>
                <c:pt idx="214">
                  <c:v>214</c:v>
                </c:pt>
                <c:pt idx="215">
                  <c:v>215</c:v>
                </c:pt>
                <c:pt idx="216">
                  <c:v>216</c:v>
                </c:pt>
                <c:pt idx="217">
                  <c:v>217</c:v>
                </c:pt>
                <c:pt idx="218">
                  <c:v>218</c:v>
                </c:pt>
                <c:pt idx="219">
                  <c:v>219</c:v>
                </c:pt>
                <c:pt idx="220">
                  <c:v>220</c:v>
                </c:pt>
                <c:pt idx="221">
                  <c:v>221</c:v>
                </c:pt>
                <c:pt idx="222">
                  <c:v>222</c:v>
                </c:pt>
                <c:pt idx="223">
                  <c:v>223</c:v>
                </c:pt>
                <c:pt idx="224">
                  <c:v>224</c:v>
                </c:pt>
                <c:pt idx="225">
                  <c:v>225</c:v>
                </c:pt>
                <c:pt idx="226">
                  <c:v>226</c:v>
                </c:pt>
                <c:pt idx="227">
                  <c:v>227</c:v>
                </c:pt>
                <c:pt idx="228">
                  <c:v>228</c:v>
                </c:pt>
                <c:pt idx="229">
                  <c:v>229</c:v>
                </c:pt>
                <c:pt idx="230">
                  <c:v>230</c:v>
                </c:pt>
                <c:pt idx="231">
                  <c:v>231</c:v>
                </c:pt>
                <c:pt idx="232">
                  <c:v>232</c:v>
                </c:pt>
                <c:pt idx="233">
                  <c:v>233</c:v>
                </c:pt>
                <c:pt idx="234">
                  <c:v>234</c:v>
                </c:pt>
                <c:pt idx="235">
                  <c:v>235</c:v>
                </c:pt>
                <c:pt idx="236">
                  <c:v>236</c:v>
                </c:pt>
                <c:pt idx="237">
                  <c:v>237</c:v>
                </c:pt>
                <c:pt idx="238">
                  <c:v>238</c:v>
                </c:pt>
                <c:pt idx="239">
                  <c:v>239</c:v>
                </c:pt>
                <c:pt idx="240">
                  <c:v>240</c:v>
                </c:pt>
                <c:pt idx="241">
                  <c:v>241</c:v>
                </c:pt>
                <c:pt idx="242">
                  <c:v>242</c:v>
                </c:pt>
                <c:pt idx="243">
                  <c:v>243</c:v>
                </c:pt>
                <c:pt idx="244">
                  <c:v>244</c:v>
                </c:pt>
                <c:pt idx="245">
                  <c:v>245</c:v>
                </c:pt>
                <c:pt idx="246">
                  <c:v>246</c:v>
                </c:pt>
                <c:pt idx="247">
                  <c:v>247</c:v>
                </c:pt>
                <c:pt idx="248">
                  <c:v>248</c:v>
                </c:pt>
                <c:pt idx="249">
                  <c:v>249</c:v>
                </c:pt>
                <c:pt idx="250">
                  <c:v>250</c:v>
                </c:pt>
                <c:pt idx="251">
                  <c:v>251</c:v>
                </c:pt>
                <c:pt idx="252">
                  <c:v>252</c:v>
                </c:pt>
                <c:pt idx="253">
                  <c:v>253</c:v>
                </c:pt>
                <c:pt idx="254">
                  <c:v>254</c:v>
                </c:pt>
                <c:pt idx="255">
                  <c:v>255</c:v>
                </c:pt>
                <c:pt idx="256">
                  <c:v>256</c:v>
                </c:pt>
                <c:pt idx="257">
                  <c:v>257</c:v>
                </c:pt>
                <c:pt idx="258">
                  <c:v>258</c:v>
                </c:pt>
                <c:pt idx="259">
                  <c:v>259</c:v>
                </c:pt>
                <c:pt idx="260">
                  <c:v>260</c:v>
                </c:pt>
                <c:pt idx="261">
                  <c:v>261</c:v>
                </c:pt>
                <c:pt idx="262">
                  <c:v>262</c:v>
                </c:pt>
                <c:pt idx="263">
                  <c:v>263</c:v>
                </c:pt>
                <c:pt idx="264">
                  <c:v>264</c:v>
                </c:pt>
                <c:pt idx="265">
                  <c:v>265</c:v>
                </c:pt>
                <c:pt idx="266">
                  <c:v>266</c:v>
                </c:pt>
                <c:pt idx="267">
                  <c:v>267</c:v>
                </c:pt>
                <c:pt idx="268">
                  <c:v>268</c:v>
                </c:pt>
                <c:pt idx="269">
                  <c:v>269</c:v>
                </c:pt>
                <c:pt idx="270">
                  <c:v>270</c:v>
                </c:pt>
                <c:pt idx="271">
                  <c:v>271</c:v>
                </c:pt>
                <c:pt idx="272">
                  <c:v>272</c:v>
                </c:pt>
                <c:pt idx="273">
                  <c:v>273</c:v>
                </c:pt>
                <c:pt idx="274">
                  <c:v>274</c:v>
                </c:pt>
                <c:pt idx="275">
                  <c:v>275</c:v>
                </c:pt>
                <c:pt idx="276">
                  <c:v>276</c:v>
                </c:pt>
                <c:pt idx="277">
                  <c:v>277</c:v>
                </c:pt>
                <c:pt idx="278">
                  <c:v>278</c:v>
                </c:pt>
                <c:pt idx="279">
                  <c:v>279</c:v>
                </c:pt>
                <c:pt idx="280">
                  <c:v>280</c:v>
                </c:pt>
                <c:pt idx="281">
                  <c:v>281</c:v>
                </c:pt>
                <c:pt idx="282">
                  <c:v>282</c:v>
                </c:pt>
                <c:pt idx="283">
                  <c:v>283</c:v>
                </c:pt>
                <c:pt idx="284">
                  <c:v>284</c:v>
                </c:pt>
                <c:pt idx="285">
                  <c:v>285</c:v>
                </c:pt>
                <c:pt idx="286">
                  <c:v>286</c:v>
                </c:pt>
                <c:pt idx="287">
                  <c:v>287</c:v>
                </c:pt>
                <c:pt idx="288">
                  <c:v>288</c:v>
                </c:pt>
                <c:pt idx="289">
                  <c:v>289</c:v>
                </c:pt>
                <c:pt idx="290">
                  <c:v>290</c:v>
                </c:pt>
                <c:pt idx="291">
                  <c:v>291</c:v>
                </c:pt>
                <c:pt idx="292">
                  <c:v>292</c:v>
                </c:pt>
                <c:pt idx="293">
                  <c:v>293</c:v>
                </c:pt>
                <c:pt idx="294">
                  <c:v>294</c:v>
                </c:pt>
                <c:pt idx="295">
                  <c:v>295</c:v>
                </c:pt>
                <c:pt idx="296">
                  <c:v>296</c:v>
                </c:pt>
                <c:pt idx="297">
                  <c:v>297</c:v>
                </c:pt>
                <c:pt idx="298">
                  <c:v>298</c:v>
                </c:pt>
                <c:pt idx="299">
                  <c:v>299</c:v>
                </c:pt>
                <c:pt idx="300">
                  <c:v>300</c:v>
                </c:pt>
                <c:pt idx="301">
                  <c:v>301</c:v>
                </c:pt>
                <c:pt idx="302">
                  <c:v>302</c:v>
                </c:pt>
                <c:pt idx="303">
                  <c:v>303</c:v>
                </c:pt>
                <c:pt idx="304">
                  <c:v>304</c:v>
                </c:pt>
                <c:pt idx="305">
                  <c:v>305</c:v>
                </c:pt>
                <c:pt idx="306">
                  <c:v>306</c:v>
                </c:pt>
                <c:pt idx="307">
                  <c:v>307</c:v>
                </c:pt>
                <c:pt idx="308">
                  <c:v>308</c:v>
                </c:pt>
                <c:pt idx="309">
                  <c:v>309</c:v>
                </c:pt>
                <c:pt idx="310">
                  <c:v>310</c:v>
                </c:pt>
                <c:pt idx="311">
                  <c:v>311</c:v>
                </c:pt>
                <c:pt idx="312">
                  <c:v>312</c:v>
                </c:pt>
                <c:pt idx="313">
                  <c:v>313</c:v>
                </c:pt>
                <c:pt idx="314">
                  <c:v>314</c:v>
                </c:pt>
                <c:pt idx="315">
                  <c:v>315</c:v>
                </c:pt>
                <c:pt idx="316">
                  <c:v>316</c:v>
                </c:pt>
                <c:pt idx="317">
                  <c:v>317</c:v>
                </c:pt>
                <c:pt idx="318">
                  <c:v>318</c:v>
                </c:pt>
                <c:pt idx="319">
                  <c:v>319</c:v>
                </c:pt>
                <c:pt idx="320">
                  <c:v>320</c:v>
                </c:pt>
                <c:pt idx="321">
                  <c:v>321</c:v>
                </c:pt>
                <c:pt idx="322">
                  <c:v>322</c:v>
                </c:pt>
                <c:pt idx="323">
                  <c:v>323</c:v>
                </c:pt>
                <c:pt idx="324">
                  <c:v>324</c:v>
                </c:pt>
                <c:pt idx="325">
                  <c:v>325</c:v>
                </c:pt>
                <c:pt idx="326">
                  <c:v>326</c:v>
                </c:pt>
                <c:pt idx="327">
                  <c:v>327</c:v>
                </c:pt>
                <c:pt idx="328">
                  <c:v>328</c:v>
                </c:pt>
                <c:pt idx="329">
                  <c:v>329</c:v>
                </c:pt>
                <c:pt idx="330">
                  <c:v>330</c:v>
                </c:pt>
                <c:pt idx="331">
                  <c:v>331</c:v>
                </c:pt>
                <c:pt idx="332">
                  <c:v>332</c:v>
                </c:pt>
                <c:pt idx="333">
                  <c:v>333</c:v>
                </c:pt>
                <c:pt idx="334">
                  <c:v>334</c:v>
                </c:pt>
                <c:pt idx="335">
                  <c:v>335</c:v>
                </c:pt>
                <c:pt idx="336">
                  <c:v>336</c:v>
                </c:pt>
                <c:pt idx="337">
                  <c:v>337</c:v>
                </c:pt>
                <c:pt idx="338">
                  <c:v>338</c:v>
                </c:pt>
                <c:pt idx="339">
                  <c:v>339</c:v>
                </c:pt>
                <c:pt idx="340">
                  <c:v>340</c:v>
                </c:pt>
                <c:pt idx="341">
                  <c:v>341</c:v>
                </c:pt>
                <c:pt idx="342">
                  <c:v>342</c:v>
                </c:pt>
                <c:pt idx="343">
                  <c:v>343</c:v>
                </c:pt>
                <c:pt idx="344">
                  <c:v>344</c:v>
                </c:pt>
                <c:pt idx="345">
                  <c:v>345</c:v>
                </c:pt>
                <c:pt idx="346">
                  <c:v>346</c:v>
                </c:pt>
                <c:pt idx="347">
                  <c:v>347</c:v>
                </c:pt>
                <c:pt idx="348">
                  <c:v>348</c:v>
                </c:pt>
                <c:pt idx="349">
                  <c:v>349</c:v>
                </c:pt>
                <c:pt idx="350">
                  <c:v>350</c:v>
                </c:pt>
                <c:pt idx="351">
                  <c:v>351</c:v>
                </c:pt>
                <c:pt idx="352">
                  <c:v>352</c:v>
                </c:pt>
                <c:pt idx="353">
                  <c:v>353</c:v>
                </c:pt>
                <c:pt idx="354">
                  <c:v>354</c:v>
                </c:pt>
                <c:pt idx="355">
                  <c:v>355</c:v>
                </c:pt>
                <c:pt idx="356">
                  <c:v>356</c:v>
                </c:pt>
                <c:pt idx="357">
                  <c:v>357</c:v>
                </c:pt>
                <c:pt idx="358">
                  <c:v>358</c:v>
                </c:pt>
                <c:pt idx="359">
                  <c:v>359</c:v>
                </c:pt>
                <c:pt idx="360">
                  <c:v>360</c:v>
                </c:pt>
                <c:pt idx="361">
                  <c:v>361</c:v>
                </c:pt>
                <c:pt idx="362">
                  <c:v>362</c:v>
                </c:pt>
                <c:pt idx="363">
                  <c:v>363</c:v>
                </c:pt>
                <c:pt idx="364">
                  <c:v>364</c:v>
                </c:pt>
                <c:pt idx="365">
                  <c:v>365</c:v>
                </c:pt>
                <c:pt idx="366">
                  <c:v>366</c:v>
                </c:pt>
                <c:pt idx="367">
                  <c:v>367</c:v>
                </c:pt>
                <c:pt idx="368">
                  <c:v>368</c:v>
                </c:pt>
                <c:pt idx="369">
                  <c:v>369</c:v>
                </c:pt>
                <c:pt idx="370">
                  <c:v>370</c:v>
                </c:pt>
                <c:pt idx="371">
                  <c:v>371</c:v>
                </c:pt>
                <c:pt idx="372">
                  <c:v>372</c:v>
                </c:pt>
                <c:pt idx="373">
                  <c:v>373</c:v>
                </c:pt>
                <c:pt idx="374">
                  <c:v>374</c:v>
                </c:pt>
                <c:pt idx="375">
                  <c:v>375</c:v>
                </c:pt>
                <c:pt idx="376">
                  <c:v>376</c:v>
                </c:pt>
                <c:pt idx="377">
                  <c:v>377</c:v>
                </c:pt>
                <c:pt idx="378">
                  <c:v>378</c:v>
                </c:pt>
                <c:pt idx="379">
                  <c:v>379</c:v>
                </c:pt>
                <c:pt idx="380">
                  <c:v>380</c:v>
                </c:pt>
                <c:pt idx="381">
                  <c:v>381</c:v>
                </c:pt>
                <c:pt idx="382">
                  <c:v>382</c:v>
                </c:pt>
                <c:pt idx="383">
                  <c:v>383</c:v>
                </c:pt>
                <c:pt idx="384">
                  <c:v>384</c:v>
                </c:pt>
                <c:pt idx="385">
                  <c:v>385</c:v>
                </c:pt>
                <c:pt idx="386">
                  <c:v>386</c:v>
                </c:pt>
                <c:pt idx="387">
                  <c:v>387</c:v>
                </c:pt>
                <c:pt idx="388">
                  <c:v>388</c:v>
                </c:pt>
                <c:pt idx="389">
                  <c:v>389</c:v>
                </c:pt>
                <c:pt idx="390">
                  <c:v>390</c:v>
                </c:pt>
                <c:pt idx="391">
                  <c:v>391</c:v>
                </c:pt>
                <c:pt idx="392">
                  <c:v>392</c:v>
                </c:pt>
                <c:pt idx="393">
                  <c:v>393</c:v>
                </c:pt>
                <c:pt idx="394">
                  <c:v>394</c:v>
                </c:pt>
                <c:pt idx="395">
                  <c:v>395</c:v>
                </c:pt>
                <c:pt idx="396">
                  <c:v>396</c:v>
                </c:pt>
                <c:pt idx="397">
                  <c:v>397</c:v>
                </c:pt>
                <c:pt idx="398">
                  <c:v>398</c:v>
                </c:pt>
                <c:pt idx="399">
                  <c:v>399</c:v>
                </c:pt>
                <c:pt idx="400">
                  <c:v>400</c:v>
                </c:pt>
                <c:pt idx="401">
                  <c:v>401</c:v>
                </c:pt>
                <c:pt idx="402">
                  <c:v>402</c:v>
                </c:pt>
                <c:pt idx="403">
                  <c:v>403</c:v>
                </c:pt>
                <c:pt idx="404">
                  <c:v>404</c:v>
                </c:pt>
                <c:pt idx="405">
                  <c:v>405</c:v>
                </c:pt>
                <c:pt idx="406">
                  <c:v>406</c:v>
                </c:pt>
                <c:pt idx="407">
                  <c:v>407</c:v>
                </c:pt>
                <c:pt idx="408">
                  <c:v>408</c:v>
                </c:pt>
                <c:pt idx="409">
                  <c:v>409</c:v>
                </c:pt>
                <c:pt idx="410">
                  <c:v>410</c:v>
                </c:pt>
                <c:pt idx="411">
                  <c:v>411</c:v>
                </c:pt>
                <c:pt idx="412">
                  <c:v>412</c:v>
                </c:pt>
                <c:pt idx="413">
                  <c:v>413</c:v>
                </c:pt>
                <c:pt idx="414">
                  <c:v>414</c:v>
                </c:pt>
                <c:pt idx="415">
                  <c:v>415</c:v>
                </c:pt>
                <c:pt idx="416">
                  <c:v>416</c:v>
                </c:pt>
                <c:pt idx="417">
                  <c:v>417</c:v>
                </c:pt>
                <c:pt idx="418">
                  <c:v>418</c:v>
                </c:pt>
                <c:pt idx="419">
                  <c:v>419</c:v>
                </c:pt>
                <c:pt idx="420">
                  <c:v>420</c:v>
                </c:pt>
                <c:pt idx="421">
                  <c:v>421</c:v>
                </c:pt>
                <c:pt idx="422">
                  <c:v>422</c:v>
                </c:pt>
                <c:pt idx="423">
                  <c:v>423</c:v>
                </c:pt>
                <c:pt idx="424">
                  <c:v>424</c:v>
                </c:pt>
                <c:pt idx="425">
                  <c:v>425</c:v>
                </c:pt>
                <c:pt idx="426">
                  <c:v>426</c:v>
                </c:pt>
                <c:pt idx="427">
                  <c:v>427</c:v>
                </c:pt>
                <c:pt idx="428">
                  <c:v>428</c:v>
                </c:pt>
                <c:pt idx="429">
                  <c:v>429</c:v>
                </c:pt>
                <c:pt idx="430">
                  <c:v>430</c:v>
                </c:pt>
                <c:pt idx="431">
                  <c:v>431</c:v>
                </c:pt>
                <c:pt idx="432">
                  <c:v>432</c:v>
                </c:pt>
                <c:pt idx="433">
                  <c:v>433</c:v>
                </c:pt>
                <c:pt idx="434">
                  <c:v>434</c:v>
                </c:pt>
                <c:pt idx="435">
                  <c:v>435</c:v>
                </c:pt>
                <c:pt idx="436">
                  <c:v>436</c:v>
                </c:pt>
                <c:pt idx="437">
                  <c:v>437</c:v>
                </c:pt>
                <c:pt idx="438">
                  <c:v>438</c:v>
                </c:pt>
                <c:pt idx="439">
                  <c:v>439</c:v>
                </c:pt>
                <c:pt idx="440">
                  <c:v>440</c:v>
                </c:pt>
                <c:pt idx="441">
                  <c:v>441</c:v>
                </c:pt>
                <c:pt idx="442">
                  <c:v>442</c:v>
                </c:pt>
                <c:pt idx="443">
                  <c:v>443</c:v>
                </c:pt>
                <c:pt idx="444">
                  <c:v>444</c:v>
                </c:pt>
                <c:pt idx="445">
                  <c:v>445</c:v>
                </c:pt>
                <c:pt idx="446">
                  <c:v>446</c:v>
                </c:pt>
                <c:pt idx="447">
                  <c:v>447</c:v>
                </c:pt>
                <c:pt idx="448">
                  <c:v>448</c:v>
                </c:pt>
                <c:pt idx="449">
                  <c:v>449</c:v>
                </c:pt>
                <c:pt idx="450">
                  <c:v>450</c:v>
                </c:pt>
                <c:pt idx="451">
                  <c:v>451</c:v>
                </c:pt>
                <c:pt idx="452">
                  <c:v>452</c:v>
                </c:pt>
                <c:pt idx="453">
                  <c:v>453</c:v>
                </c:pt>
                <c:pt idx="454">
                  <c:v>454</c:v>
                </c:pt>
                <c:pt idx="455">
                  <c:v>455</c:v>
                </c:pt>
                <c:pt idx="456">
                  <c:v>456</c:v>
                </c:pt>
                <c:pt idx="457">
                  <c:v>457</c:v>
                </c:pt>
                <c:pt idx="458">
                  <c:v>458</c:v>
                </c:pt>
                <c:pt idx="459">
                  <c:v>459</c:v>
                </c:pt>
                <c:pt idx="460">
                  <c:v>460</c:v>
                </c:pt>
                <c:pt idx="461">
                  <c:v>461</c:v>
                </c:pt>
                <c:pt idx="462">
                  <c:v>462</c:v>
                </c:pt>
                <c:pt idx="463">
                  <c:v>463</c:v>
                </c:pt>
                <c:pt idx="464">
                  <c:v>464</c:v>
                </c:pt>
                <c:pt idx="465">
                  <c:v>465</c:v>
                </c:pt>
                <c:pt idx="466">
                  <c:v>466</c:v>
                </c:pt>
                <c:pt idx="467">
                  <c:v>467</c:v>
                </c:pt>
                <c:pt idx="468">
                  <c:v>468</c:v>
                </c:pt>
                <c:pt idx="469">
                  <c:v>469</c:v>
                </c:pt>
                <c:pt idx="470">
                  <c:v>470</c:v>
                </c:pt>
                <c:pt idx="471">
                  <c:v>471</c:v>
                </c:pt>
                <c:pt idx="472">
                  <c:v>472</c:v>
                </c:pt>
                <c:pt idx="473">
                  <c:v>473</c:v>
                </c:pt>
                <c:pt idx="474">
                  <c:v>474</c:v>
                </c:pt>
                <c:pt idx="475">
                  <c:v>475</c:v>
                </c:pt>
                <c:pt idx="476">
                  <c:v>476</c:v>
                </c:pt>
                <c:pt idx="477">
                  <c:v>477</c:v>
                </c:pt>
                <c:pt idx="478">
                  <c:v>478</c:v>
                </c:pt>
                <c:pt idx="479">
                  <c:v>479</c:v>
                </c:pt>
                <c:pt idx="480">
                  <c:v>480</c:v>
                </c:pt>
                <c:pt idx="481">
                  <c:v>481</c:v>
                </c:pt>
                <c:pt idx="482">
                  <c:v>482</c:v>
                </c:pt>
                <c:pt idx="483">
                  <c:v>483</c:v>
                </c:pt>
                <c:pt idx="484">
                  <c:v>484</c:v>
                </c:pt>
                <c:pt idx="485">
                  <c:v>485</c:v>
                </c:pt>
                <c:pt idx="486">
                  <c:v>486</c:v>
                </c:pt>
                <c:pt idx="487">
                  <c:v>487</c:v>
                </c:pt>
                <c:pt idx="488">
                  <c:v>488</c:v>
                </c:pt>
                <c:pt idx="489">
                  <c:v>489</c:v>
                </c:pt>
                <c:pt idx="490">
                  <c:v>490</c:v>
                </c:pt>
                <c:pt idx="491">
                  <c:v>491</c:v>
                </c:pt>
                <c:pt idx="492">
                  <c:v>492</c:v>
                </c:pt>
                <c:pt idx="493">
                  <c:v>493</c:v>
                </c:pt>
                <c:pt idx="494">
                  <c:v>494</c:v>
                </c:pt>
                <c:pt idx="495">
                  <c:v>495</c:v>
                </c:pt>
                <c:pt idx="496">
                  <c:v>496</c:v>
                </c:pt>
                <c:pt idx="497">
                  <c:v>497</c:v>
                </c:pt>
                <c:pt idx="498">
                  <c:v>498</c:v>
                </c:pt>
                <c:pt idx="499">
                  <c:v>499</c:v>
                </c:pt>
                <c:pt idx="500">
                  <c:v>500</c:v>
                </c:pt>
                <c:pt idx="501">
                  <c:v>501</c:v>
                </c:pt>
                <c:pt idx="502">
                  <c:v>502</c:v>
                </c:pt>
                <c:pt idx="503">
                  <c:v>503</c:v>
                </c:pt>
                <c:pt idx="504">
                  <c:v>504</c:v>
                </c:pt>
                <c:pt idx="505">
                  <c:v>505</c:v>
                </c:pt>
                <c:pt idx="506">
                  <c:v>506</c:v>
                </c:pt>
                <c:pt idx="507">
                  <c:v>507</c:v>
                </c:pt>
                <c:pt idx="508">
                  <c:v>508</c:v>
                </c:pt>
                <c:pt idx="509">
                  <c:v>509</c:v>
                </c:pt>
                <c:pt idx="510">
                  <c:v>510</c:v>
                </c:pt>
                <c:pt idx="511">
                  <c:v>511</c:v>
                </c:pt>
                <c:pt idx="512">
                  <c:v>512</c:v>
                </c:pt>
                <c:pt idx="513">
                  <c:v>513</c:v>
                </c:pt>
                <c:pt idx="514">
                  <c:v>514</c:v>
                </c:pt>
                <c:pt idx="515">
                  <c:v>515</c:v>
                </c:pt>
                <c:pt idx="516">
                  <c:v>516</c:v>
                </c:pt>
                <c:pt idx="517">
                  <c:v>517</c:v>
                </c:pt>
                <c:pt idx="518">
                  <c:v>518</c:v>
                </c:pt>
                <c:pt idx="519">
                  <c:v>519</c:v>
                </c:pt>
                <c:pt idx="520">
                  <c:v>520</c:v>
                </c:pt>
                <c:pt idx="521">
                  <c:v>521</c:v>
                </c:pt>
                <c:pt idx="522">
                  <c:v>522</c:v>
                </c:pt>
                <c:pt idx="523">
                  <c:v>523</c:v>
                </c:pt>
                <c:pt idx="524">
                  <c:v>524</c:v>
                </c:pt>
                <c:pt idx="525">
                  <c:v>525</c:v>
                </c:pt>
                <c:pt idx="526">
                  <c:v>526</c:v>
                </c:pt>
                <c:pt idx="527">
                  <c:v>527</c:v>
                </c:pt>
                <c:pt idx="528">
                  <c:v>528</c:v>
                </c:pt>
                <c:pt idx="529">
                  <c:v>529</c:v>
                </c:pt>
                <c:pt idx="530">
                  <c:v>530</c:v>
                </c:pt>
                <c:pt idx="531">
                  <c:v>531</c:v>
                </c:pt>
                <c:pt idx="532">
                  <c:v>532</c:v>
                </c:pt>
                <c:pt idx="533">
                  <c:v>533</c:v>
                </c:pt>
                <c:pt idx="534">
                  <c:v>534</c:v>
                </c:pt>
                <c:pt idx="535">
                  <c:v>535</c:v>
                </c:pt>
                <c:pt idx="536">
                  <c:v>536</c:v>
                </c:pt>
                <c:pt idx="537">
                  <c:v>537</c:v>
                </c:pt>
                <c:pt idx="538">
                  <c:v>538</c:v>
                </c:pt>
                <c:pt idx="539">
                  <c:v>539</c:v>
                </c:pt>
                <c:pt idx="540">
                  <c:v>540</c:v>
                </c:pt>
                <c:pt idx="541">
                  <c:v>541</c:v>
                </c:pt>
                <c:pt idx="542">
                  <c:v>542</c:v>
                </c:pt>
                <c:pt idx="543">
                  <c:v>543</c:v>
                </c:pt>
                <c:pt idx="544">
                  <c:v>544</c:v>
                </c:pt>
                <c:pt idx="545">
                  <c:v>545</c:v>
                </c:pt>
                <c:pt idx="546">
                  <c:v>546</c:v>
                </c:pt>
                <c:pt idx="547">
                  <c:v>547</c:v>
                </c:pt>
                <c:pt idx="548">
                  <c:v>548</c:v>
                </c:pt>
                <c:pt idx="549">
                  <c:v>549</c:v>
                </c:pt>
                <c:pt idx="550">
                  <c:v>550</c:v>
                </c:pt>
                <c:pt idx="551">
                  <c:v>551</c:v>
                </c:pt>
                <c:pt idx="552">
                  <c:v>552</c:v>
                </c:pt>
                <c:pt idx="553">
                  <c:v>553</c:v>
                </c:pt>
                <c:pt idx="554">
                  <c:v>554</c:v>
                </c:pt>
                <c:pt idx="555">
                  <c:v>555</c:v>
                </c:pt>
                <c:pt idx="556">
                  <c:v>556</c:v>
                </c:pt>
                <c:pt idx="557">
                  <c:v>557</c:v>
                </c:pt>
                <c:pt idx="558">
                  <c:v>558</c:v>
                </c:pt>
                <c:pt idx="559">
                  <c:v>559</c:v>
                </c:pt>
                <c:pt idx="560">
                  <c:v>560</c:v>
                </c:pt>
                <c:pt idx="561">
                  <c:v>561</c:v>
                </c:pt>
                <c:pt idx="562">
                  <c:v>562</c:v>
                </c:pt>
                <c:pt idx="563">
                  <c:v>563</c:v>
                </c:pt>
                <c:pt idx="564">
                  <c:v>564</c:v>
                </c:pt>
                <c:pt idx="565">
                  <c:v>565</c:v>
                </c:pt>
                <c:pt idx="566">
                  <c:v>566</c:v>
                </c:pt>
                <c:pt idx="567">
                  <c:v>567</c:v>
                </c:pt>
                <c:pt idx="568">
                  <c:v>568</c:v>
                </c:pt>
                <c:pt idx="569">
                  <c:v>569</c:v>
                </c:pt>
                <c:pt idx="570">
                  <c:v>570</c:v>
                </c:pt>
                <c:pt idx="571">
                  <c:v>571</c:v>
                </c:pt>
                <c:pt idx="572">
                  <c:v>572</c:v>
                </c:pt>
                <c:pt idx="573">
                  <c:v>573</c:v>
                </c:pt>
                <c:pt idx="574">
                  <c:v>574</c:v>
                </c:pt>
                <c:pt idx="575">
                  <c:v>575</c:v>
                </c:pt>
                <c:pt idx="576">
                  <c:v>576</c:v>
                </c:pt>
                <c:pt idx="577">
                  <c:v>577</c:v>
                </c:pt>
                <c:pt idx="578">
                  <c:v>578</c:v>
                </c:pt>
                <c:pt idx="579">
                  <c:v>579</c:v>
                </c:pt>
                <c:pt idx="580">
                  <c:v>580</c:v>
                </c:pt>
                <c:pt idx="581">
                  <c:v>581</c:v>
                </c:pt>
                <c:pt idx="582">
                  <c:v>582</c:v>
                </c:pt>
                <c:pt idx="583">
                  <c:v>583</c:v>
                </c:pt>
                <c:pt idx="584">
                  <c:v>584</c:v>
                </c:pt>
                <c:pt idx="585">
                  <c:v>585</c:v>
                </c:pt>
                <c:pt idx="586">
                  <c:v>586</c:v>
                </c:pt>
                <c:pt idx="587">
                  <c:v>587</c:v>
                </c:pt>
                <c:pt idx="588">
                  <c:v>588</c:v>
                </c:pt>
                <c:pt idx="589">
                  <c:v>589</c:v>
                </c:pt>
                <c:pt idx="590">
                  <c:v>590</c:v>
                </c:pt>
                <c:pt idx="591">
                  <c:v>591</c:v>
                </c:pt>
                <c:pt idx="592">
                  <c:v>592</c:v>
                </c:pt>
                <c:pt idx="593">
                  <c:v>593</c:v>
                </c:pt>
                <c:pt idx="594">
                  <c:v>594</c:v>
                </c:pt>
                <c:pt idx="595">
                  <c:v>595</c:v>
                </c:pt>
                <c:pt idx="596">
                  <c:v>596</c:v>
                </c:pt>
                <c:pt idx="597">
                  <c:v>597</c:v>
                </c:pt>
                <c:pt idx="598">
                  <c:v>598</c:v>
                </c:pt>
                <c:pt idx="599">
                  <c:v>599</c:v>
                </c:pt>
                <c:pt idx="600">
                  <c:v>600</c:v>
                </c:pt>
                <c:pt idx="601">
                  <c:v>601</c:v>
                </c:pt>
                <c:pt idx="602">
                  <c:v>602</c:v>
                </c:pt>
                <c:pt idx="603">
                  <c:v>603</c:v>
                </c:pt>
                <c:pt idx="604">
                  <c:v>604</c:v>
                </c:pt>
                <c:pt idx="605">
                  <c:v>605</c:v>
                </c:pt>
                <c:pt idx="606">
                  <c:v>606</c:v>
                </c:pt>
                <c:pt idx="607">
                  <c:v>607</c:v>
                </c:pt>
                <c:pt idx="608">
                  <c:v>608</c:v>
                </c:pt>
                <c:pt idx="609">
                  <c:v>609</c:v>
                </c:pt>
                <c:pt idx="610">
                  <c:v>610</c:v>
                </c:pt>
                <c:pt idx="611">
                  <c:v>611</c:v>
                </c:pt>
                <c:pt idx="612">
                  <c:v>612</c:v>
                </c:pt>
                <c:pt idx="613">
                  <c:v>613</c:v>
                </c:pt>
                <c:pt idx="614">
                  <c:v>614</c:v>
                </c:pt>
                <c:pt idx="615">
                  <c:v>615</c:v>
                </c:pt>
                <c:pt idx="616">
                  <c:v>616</c:v>
                </c:pt>
                <c:pt idx="617">
                  <c:v>617</c:v>
                </c:pt>
                <c:pt idx="618">
                  <c:v>618</c:v>
                </c:pt>
                <c:pt idx="619">
                  <c:v>619</c:v>
                </c:pt>
                <c:pt idx="620">
                  <c:v>620</c:v>
                </c:pt>
                <c:pt idx="621">
                  <c:v>621</c:v>
                </c:pt>
                <c:pt idx="622">
                  <c:v>622</c:v>
                </c:pt>
                <c:pt idx="623">
                  <c:v>623</c:v>
                </c:pt>
                <c:pt idx="624">
                  <c:v>624</c:v>
                </c:pt>
                <c:pt idx="625">
                  <c:v>625</c:v>
                </c:pt>
                <c:pt idx="626">
                  <c:v>626</c:v>
                </c:pt>
                <c:pt idx="627">
                  <c:v>627</c:v>
                </c:pt>
                <c:pt idx="628">
                  <c:v>628</c:v>
                </c:pt>
                <c:pt idx="629">
                  <c:v>629</c:v>
                </c:pt>
                <c:pt idx="630">
                  <c:v>630</c:v>
                </c:pt>
                <c:pt idx="631">
                  <c:v>631</c:v>
                </c:pt>
                <c:pt idx="632">
                  <c:v>632</c:v>
                </c:pt>
                <c:pt idx="633">
                  <c:v>633</c:v>
                </c:pt>
                <c:pt idx="634">
                  <c:v>634</c:v>
                </c:pt>
                <c:pt idx="635">
                  <c:v>635</c:v>
                </c:pt>
                <c:pt idx="636">
                  <c:v>636</c:v>
                </c:pt>
                <c:pt idx="637">
                  <c:v>637</c:v>
                </c:pt>
                <c:pt idx="638">
                  <c:v>638</c:v>
                </c:pt>
                <c:pt idx="639">
                  <c:v>639</c:v>
                </c:pt>
                <c:pt idx="640">
                  <c:v>640</c:v>
                </c:pt>
                <c:pt idx="641">
                  <c:v>641</c:v>
                </c:pt>
                <c:pt idx="642">
                  <c:v>642</c:v>
                </c:pt>
                <c:pt idx="643">
                  <c:v>643</c:v>
                </c:pt>
                <c:pt idx="644">
                  <c:v>644</c:v>
                </c:pt>
                <c:pt idx="645">
                  <c:v>645</c:v>
                </c:pt>
                <c:pt idx="646">
                  <c:v>646</c:v>
                </c:pt>
                <c:pt idx="647">
                  <c:v>647</c:v>
                </c:pt>
                <c:pt idx="648">
                  <c:v>648</c:v>
                </c:pt>
                <c:pt idx="649">
                  <c:v>649</c:v>
                </c:pt>
                <c:pt idx="650">
                  <c:v>650</c:v>
                </c:pt>
                <c:pt idx="651">
                  <c:v>651</c:v>
                </c:pt>
                <c:pt idx="652">
                  <c:v>652</c:v>
                </c:pt>
                <c:pt idx="653">
                  <c:v>653</c:v>
                </c:pt>
                <c:pt idx="654">
                  <c:v>654</c:v>
                </c:pt>
                <c:pt idx="655">
                  <c:v>655</c:v>
                </c:pt>
                <c:pt idx="656">
                  <c:v>656</c:v>
                </c:pt>
                <c:pt idx="657">
                  <c:v>657</c:v>
                </c:pt>
                <c:pt idx="658">
                  <c:v>658</c:v>
                </c:pt>
                <c:pt idx="659">
                  <c:v>659</c:v>
                </c:pt>
                <c:pt idx="660">
                  <c:v>660</c:v>
                </c:pt>
                <c:pt idx="661">
                  <c:v>661</c:v>
                </c:pt>
                <c:pt idx="662">
                  <c:v>662</c:v>
                </c:pt>
                <c:pt idx="663">
                  <c:v>663</c:v>
                </c:pt>
                <c:pt idx="664">
                  <c:v>664</c:v>
                </c:pt>
                <c:pt idx="665">
                  <c:v>665</c:v>
                </c:pt>
                <c:pt idx="666">
                  <c:v>666</c:v>
                </c:pt>
                <c:pt idx="667">
                  <c:v>667</c:v>
                </c:pt>
                <c:pt idx="668">
                  <c:v>668</c:v>
                </c:pt>
                <c:pt idx="669">
                  <c:v>669</c:v>
                </c:pt>
                <c:pt idx="670">
                  <c:v>670</c:v>
                </c:pt>
                <c:pt idx="671">
                  <c:v>671</c:v>
                </c:pt>
                <c:pt idx="672">
                  <c:v>672</c:v>
                </c:pt>
                <c:pt idx="673">
                  <c:v>673</c:v>
                </c:pt>
                <c:pt idx="674">
                  <c:v>674</c:v>
                </c:pt>
                <c:pt idx="675">
                  <c:v>675</c:v>
                </c:pt>
                <c:pt idx="676">
                  <c:v>676</c:v>
                </c:pt>
                <c:pt idx="677">
                  <c:v>677</c:v>
                </c:pt>
                <c:pt idx="678">
                  <c:v>678</c:v>
                </c:pt>
                <c:pt idx="679">
                  <c:v>679</c:v>
                </c:pt>
                <c:pt idx="680">
                  <c:v>680</c:v>
                </c:pt>
                <c:pt idx="681">
                  <c:v>681</c:v>
                </c:pt>
                <c:pt idx="682">
                  <c:v>682</c:v>
                </c:pt>
                <c:pt idx="683">
                  <c:v>683</c:v>
                </c:pt>
                <c:pt idx="684">
                  <c:v>684</c:v>
                </c:pt>
                <c:pt idx="685">
                  <c:v>685</c:v>
                </c:pt>
                <c:pt idx="686">
                  <c:v>686</c:v>
                </c:pt>
                <c:pt idx="687">
                  <c:v>687</c:v>
                </c:pt>
                <c:pt idx="688">
                  <c:v>688</c:v>
                </c:pt>
                <c:pt idx="689">
                  <c:v>689</c:v>
                </c:pt>
                <c:pt idx="690">
                  <c:v>690</c:v>
                </c:pt>
                <c:pt idx="691">
                  <c:v>691</c:v>
                </c:pt>
                <c:pt idx="692">
                  <c:v>692</c:v>
                </c:pt>
                <c:pt idx="693">
                  <c:v>693</c:v>
                </c:pt>
                <c:pt idx="694">
                  <c:v>694</c:v>
                </c:pt>
                <c:pt idx="695">
                  <c:v>695</c:v>
                </c:pt>
                <c:pt idx="696">
                  <c:v>696</c:v>
                </c:pt>
                <c:pt idx="697">
                  <c:v>697</c:v>
                </c:pt>
                <c:pt idx="698">
                  <c:v>698</c:v>
                </c:pt>
                <c:pt idx="699">
                  <c:v>699</c:v>
                </c:pt>
                <c:pt idx="700">
                  <c:v>700</c:v>
                </c:pt>
                <c:pt idx="701">
                  <c:v>701</c:v>
                </c:pt>
                <c:pt idx="702">
                  <c:v>702</c:v>
                </c:pt>
                <c:pt idx="703">
                  <c:v>703</c:v>
                </c:pt>
                <c:pt idx="704">
                  <c:v>704</c:v>
                </c:pt>
                <c:pt idx="705">
                  <c:v>705</c:v>
                </c:pt>
                <c:pt idx="706">
                  <c:v>706</c:v>
                </c:pt>
                <c:pt idx="707">
                  <c:v>707</c:v>
                </c:pt>
                <c:pt idx="708">
                  <c:v>708</c:v>
                </c:pt>
                <c:pt idx="709">
                  <c:v>709</c:v>
                </c:pt>
                <c:pt idx="710">
                  <c:v>710</c:v>
                </c:pt>
                <c:pt idx="711">
                  <c:v>711</c:v>
                </c:pt>
                <c:pt idx="712">
                  <c:v>712</c:v>
                </c:pt>
                <c:pt idx="713">
                  <c:v>713</c:v>
                </c:pt>
                <c:pt idx="714">
                  <c:v>714</c:v>
                </c:pt>
                <c:pt idx="715">
                  <c:v>715</c:v>
                </c:pt>
                <c:pt idx="716">
                  <c:v>716</c:v>
                </c:pt>
                <c:pt idx="717">
                  <c:v>717</c:v>
                </c:pt>
                <c:pt idx="718">
                  <c:v>718</c:v>
                </c:pt>
                <c:pt idx="719">
                  <c:v>719</c:v>
                </c:pt>
                <c:pt idx="720">
                  <c:v>720</c:v>
                </c:pt>
                <c:pt idx="721">
                  <c:v>721</c:v>
                </c:pt>
                <c:pt idx="722">
                  <c:v>722</c:v>
                </c:pt>
                <c:pt idx="723">
                  <c:v>723</c:v>
                </c:pt>
                <c:pt idx="724">
                  <c:v>724</c:v>
                </c:pt>
                <c:pt idx="725">
                  <c:v>725</c:v>
                </c:pt>
                <c:pt idx="726">
                  <c:v>726</c:v>
                </c:pt>
                <c:pt idx="727">
                  <c:v>727</c:v>
                </c:pt>
                <c:pt idx="728">
                  <c:v>728</c:v>
                </c:pt>
                <c:pt idx="729">
                  <c:v>729</c:v>
                </c:pt>
                <c:pt idx="730">
                  <c:v>730</c:v>
                </c:pt>
                <c:pt idx="731">
                  <c:v>731</c:v>
                </c:pt>
                <c:pt idx="732">
                  <c:v>732</c:v>
                </c:pt>
                <c:pt idx="733">
                  <c:v>733</c:v>
                </c:pt>
                <c:pt idx="734">
                  <c:v>734</c:v>
                </c:pt>
                <c:pt idx="735">
                  <c:v>735</c:v>
                </c:pt>
                <c:pt idx="736">
                  <c:v>736</c:v>
                </c:pt>
                <c:pt idx="737">
                  <c:v>737</c:v>
                </c:pt>
                <c:pt idx="738">
                  <c:v>738</c:v>
                </c:pt>
                <c:pt idx="739">
                  <c:v>739</c:v>
                </c:pt>
                <c:pt idx="740">
                  <c:v>740</c:v>
                </c:pt>
                <c:pt idx="741">
                  <c:v>741</c:v>
                </c:pt>
                <c:pt idx="742">
                  <c:v>742</c:v>
                </c:pt>
                <c:pt idx="743">
                  <c:v>743</c:v>
                </c:pt>
                <c:pt idx="744">
                  <c:v>744</c:v>
                </c:pt>
                <c:pt idx="745">
                  <c:v>745</c:v>
                </c:pt>
                <c:pt idx="746">
                  <c:v>746</c:v>
                </c:pt>
                <c:pt idx="747">
                  <c:v>747</c:v>
                </c:pt>
                <c:pt idx="748">
                  <c:v>748</c:v>
                </c:pt>
                <c:pt idx="749">
                  <c:v>749</c:v>
                </c:pt>
                <c:pt idx="750">
                  <c:v>750</c:v>
                </c:pt>
                <c:pt idx="751">
                  <c:v>751</c:v>
                </c:pt>
                <c:pt idx="752">
                  <c:v>752</c:v>
                </c:pt>
                <c:pt idx="753">
                  <c:v>753</c:v>
                </c:pt>
                <c:pt idx="754">
                  <c:v>754</c:v>
                </c:pt>
                <c:pt idx="755">
                  <c:v>755</c:v>
                </c:pt>
                <c:pt idx="756">
                  <c:v>756</c:v>
                </c:pt>
                <c:pt idx="757">
                  <c:v>757</c:v>
                </c:pt>
                <c:pt idx="758">
                  <c:v>758</c:v>
                </c:pt>
                <c:pt idx="759">
                  <c:v>759</c:v>
                </c:pt>
                <c:pt idx="760">
                  <c:v>760</c:v>
                </c:pt>
                <c:pt idx="761">
                  <c:v>761</c:v>
                </c:pt>
                <c:pt idx="762">
                  <c:v>762</c:v>
                </c:pt>
                <c:pt idx="763">
                  <c:v>763</c:v>
                </c:pt>
                <c:pt idx="764">
                  <c:v>764</c:v>
                </c:pt>
                <c:pt idx="765">
                  <c:v>765</c:v>
                </c:pt>
                <c:pt idx="766">
                  <c:v>766</c:v>
                </c:pt>
                <c:pt idx="767">
                  <c:v>767</c:v>
                </c:pt>
                <c:pt idx="768">
                  <c:v>768</c:v>
                </c:pt>
                <c:pt idx="769">
                  <c:v>769</c:v>
                </c:pt>
                <c:pt idx="770">
                  <c:v>770</c:v>
                </c:pt>
                <c:pt idx="771">
                  <c:v>771</c:v>
                </c:pt>
                <c:pt idx="772">
                  <c:v>772</c:v>
                </c:pt>
                <c:pt idx="773">
                  <c:v>773</c:v>
                </c:pt>
                <c:pt idx="774">
                  <c:v>774</c:v>
                </c:pt>
                <c:pt idx="775">
                  <c:v>775</c:v>
                </c:pt>
                <c:pt idx="776">
                  <c:v>776</c:v>
                </c:pt>
                <c:pt idx="777">
                  <c:v>777</c:v>
                </c:pt>
                <c:pt idx="778">
                  <c:v>778</c:v>
                </c:pt>
                <c:pt idx="779">
                  <c:v>779</c:v>
                </c:pt>
                <c:pt idx="780">
                  <c:v>780</c:v>
                </c:pt>
                <c:pt idx="781">
                  <c:v>781</c:v>
                </c:pt>
                <c:pt idx="782">
                  <c:v>782</c:v>
                </c:pt>
                <c:pt idx="783">
                  <c:v>783</c:v>
                </c:pt>
                <c:pt idx="784">
                  <c:v>784</c:v>
                </c:pt>
                <c:pt idx="785">
                  <c:v>785</c:v>
                </c:pt>
                <c:pt idx="786">
                  <c:v>786</c:v>
                </c:pt>
                <c:pt idx="787">
                  <c:v>787</c:v>
                </c:pt>
                <c:pt idx="788">
                  <c:v>788</c:v>
                </c:pt>
                <c:pt idx="789">
                  <c:v>789</c:v>
                </c:pt>
                <c:pt idx="790">
                  <c:v>790</c:v>
                </c:pt>
                <c:pt idx="791">
                  <c:v>791</c:v>
                </c:pt>
                <c:pt idx="792">
                  <c:v>792</c:v>
                </c:pt>
                <c:pt idx="793">
                  <c:v>793</c:v>
                </c:pt>
                <c:pt idx="794">
                  <c:v>794</c:v>
                </c:pt>
                <c:pt idx="795">
                  <c:v>795</c:v>
                </c:pt>
                <c:pt idx="796">
                  <c:v>796</c:v>
                </c:pt>
                <c:pt idx="797">
                  <c:v>797</c:v>
                </c:pt>
                <c:pt idx="798">
                  <c:v>798</c:v>
                </c:pt>
                <c:pt idx="799">
                  <c:v>799</c:v>
                </c:pt>
                <c:pt idx="800">
                  <c:v>800</c:v>
                </c:pt>
                <c:pt idx="801">
                  <c:v>801</c:v>
                </c:pt>
                <c:pt idx="802">
                  <c:v>802</c:v>
                </c:pt>
                <c:pt idx="803">
                  <c:v>803</c:v>
                </c:pt>
                <c:pt idx="804">
                  <c:v>804</c:v>
                </c:pt>
                <c:pt idx="805">
                  <c:v>805</c:v>
                </c:pt>
                <c:pt idx="806">
                  <c:v>806</c:v>
                </c:pt>
                <c:pt idx="807">
                  <c:v>807</c:v>
                </c:pt>
                <c:pt idx="808">
                  <c:v>808</c:v>
                </c:pt>
                <c:pt idx="809">
                  <c:v>809</c:v>
                </c:pt>
                <c:pt idx="810">
                  <c:v>810</c:v>
                </c:pt>
                <c:pt idx="811">
                  <c:v>811</c:v>
                </c:pt>
                <c:pt idx="812">
                  <c:v>812</c:v>
                </c:pt>
                <c:pt idx="813">
                  <c:v>813</c:v>
                </c:pt>
                <c:pt idx="814">
                  <c:v>814</c:v>
                </c:pt>
                <c:pt idx="815">
                  <c:v>815</c:v>
                </c:pt>
                <c:pt idx="816">
                  <c:v>816</c:v>
                </c:pt>
                <c:pt idx="817">
                  <c:v>817</c:v>
                </c:pt>
                <c:pt idx="818">
                  <c:v>818</c:v>
                </c:pt>
                <c:pt idx="819">
                  <c:v>819</c:v>
                </c:pt>
                <c:pt idx="820">
                  <c:v>820</c:v>
                </c:pt>
                <c:pt idx="821">
                  <c:v>821</c:v>
                </c:pt>
                <c:pt idx="822">
                  <c:v>822</c:v>
                </c:pt>
                <c:pt idx="823">
                  <c:v>823</c:v>
                </c:pt>
                <c:pt idx="824">
                  <c:v>824</c:v>
                </c:pt>
                <c:pt idx="825">
                  <c:v>825</c:v>
                </c:pt>
                <c:pt idx="826">
                  <c:v>826</c:v>
                </c:pt>
                <c:pt idx="827">
                  <c:v>827</c:v>
                </c:pt>
                <c:pt idx="828">
                  <c:v>828</c:v>
                </c:pt>
                <c:pt idx="829">
                  <c:v>829</c:v>
                </c:pt>
                <c:pt idx="830">
                  <c:v>830</c:v>
                </c:pt>
                <c:pt idx="831">
                  <c:v>831</c:v>
                </c:pt>
                <c:pt idx="832">
                  <c:v>832</c:v>
                </c:pt>
                <c:pt idx="833">
                  <c:v>833</c:v>
                </c:pt>
                <c:pt idx="834">
                  <c:v>834</c:v>
                </c:pt>
                <c:pt idx="835">
                  <c:v>835</c:v>
                </c:pt>
                <c:pt idx="836">
                  <c:v>836</c:v>
                </c:pt>
                <c:pt idx="837">
                  <c:v>837</c:v>
                </c:pt>
                <c:pt idx="838">
                  <c:v>838</c:v>
                </c:pt>
                <c:pt idx="839">
                  <c:v>839</c:v>
                </c:pt>
                <c:pt idx="840">
                  <c:v>840</c:v>
                </c:pt>
                <c:pt idx="841">
                  <c:v>841</c:v>
                </c:pt>
                <c:pt idx="842">
                  <c:v>842</c:v>
                </c:pt>
                <c:pt idx="843">
                  <c:v>843</c:v>
                </c:pt>
                <c:pt idx="844">
                  <c:v>844</c:v>
                </c:pt>
                <c:pt idx="845">
                  <c:v>845</c:v>
                </c:pt>
                <c:pt idx="846">
                  <c:v>846</c:v>
                </c:pt>
                <c:pt idx="847">
                  <c:v>847</c:v>
                </c:pt>
                <c:pt idx="848">
                  <c:v>848</c:v>
                </c:pt>
                <c:pt idx="849">
                  <c:v>849</c:v>
                </c:pt>
                <c:pt idx="850">
                  <c:v>850</c:v>
                </c:pt>
                <c:pt idx="851">
                  <c:v>851</c:v>
                </c:pt>
                <c:pt idx="852">
                  <c:v>852</c:v>
                </c:pt>
                <c:pt idx="853">
                  <c:v>853</c:v>
                </c:pt>
                <c:pt idx="854">
                  <c:v>854</c:v>
                </c:pt>
                <c:pt idx="855">
                  <c:v>855</c:v>
                </c:pt>
                <c:pt idx="856">
                  <c:v>856</c:v>
                </c:pt>
                <c:pt idx="857">
                  <c:v>857</c:v>
                </c:pt>
                <c:pt idx="858">
                  <c:v>858</c:v>
                </c:pt>
                <c:pt idx="859">
                  <c:v>859</c:v>
                </c:pt>
                <c:pt idx="860">
                  <c:v>860</c:v>
                </c:pt>
                <c:pt idx="861">
                  <c:v>861</c:v>
                </c:pt>
                <c:pt idx="862">
                  <c:v>862</c:v>
                </c:pt>
                <c:pt idx="863">
                  <c:v>863</c:v>
                </c:pt>
                <c:pt idx="864">
                  <c:v>864</c:v>
                </c:pt>
                <c:pt idx="865">
                  <c:v>865</c:v>
                </c:pt>
                <c:pt idx="866">
                  <c:v>866</c:v>
                </c:pt>
                <c:pt idx="867">
                  <c:v>867</c:v>
                </c:pt>
                <c:pt idx="868">
                  <c:v>868</c:v>
                </c:pt>
                <c:pt idx="869">
                  <c:v>869</c:v>
                </c:pt>
                <c:pt idx="870">
                  <c:v>870</c:v>
                </c:pt>
                <c:pt idx="871">
                  <c:v>871</c:v>
                </c:pt>
                <c:pt idx="872">
                  <c:v>872</c:v>
                </c:pt>
                <c:pt idx="873">
                  <c:v>873</c:v>
                </c:pt>
                <c:pt idx="874">
                  <c:v>874</c:v>
                </c:pt>
                <c:pt idx="875">
                  <c:v>875</c:v>
                </c:pt>
                <c:pt idx="876">
                  <c:v>876</c:v>
                </c:pt>
                <c:pt idx="877">
                  <c:v>877</c:v>
                </c:pt>
                <c:pt idx="878">
                  <c:v>878</c:v>
                </c:pt>
                <c:pt idx="879">
                  <c:v>879</c:v>
                </c:pt>
                <c:pt idx="880">
                  <c:v>880</c:v>
                </c:pt>
                <c:pt idx="881">
                  <c:v>881</c:v>
                </c:pt>
                <c:pt idx="882">
                  <c:v>882</c:v>
                </c:pt>
                <c:pt idx="883">
                  <c:v>883</c:v>
                </c:pt>
                <c:pt idx="884">
                  <c:v>884</c:v>
                </c:pt>
                <c:pt idx="885">
                  <c:v>885</c:v>
                </c:pt>
                <c:pt idx="886">
                  <c:v>886</c:v>
                </c:pt>
                <c:pt idx="887">
                  <c:v>887</c:v>
                </c:pt>
                <c:pt idx="888">
                  <c:v>888</c:v>
                </c:pt>
                <c:pt idx="889">
                  <c:v>889</c:v>
                </c:pt>
                <c:pt idx="890">
                  <c:v>890</c:v>
                </c:pt>
                <c:pt idx="891">
                  <c:v>891</c:v>
                </c:pt>
                <c:pt idx="892">
                  <c:v>892</c:v>
                </c:pt>
                <c:pt idx="893">
                  <c:v>893</c:v>
                </c:pt>
                <c:pt idx="894">
                  <c:v>894</c:v>
                </c:pt>
                <c:pt idx="895">
                  <c:v>895</c:v>
                </c:pt>
                <c:pt idx="896">
                  <c:v>896</c:v>
                </c:pt>
                <c:pt idx="897">
                  <c:v>897</c:v>
                </c:pt>
                <c:pt idx="898">
                  <c:v>898</c:v>
                </c:pt>
                <c:pt idx="899">
                  <c:v>899</c:v>
                </c:pt>
                <c:pt idx="900">
                  <c:v>900</c:v>
                </c:pt>
                <c:pt idx="901">
                  <c:v>901</c:v>
                </c:pt>
                <c:pt idx="902">
                  <c:v>902</c:v>
                </c:pt>
                <c:pt idx="903">
                  <c:v>903</c:v>
                </c:pt>
                <c:pt idx="904">
                  <c:v>904</c:v>
                </c:pt>
                <c:pt idx="905">
                  <c:v>905</c:v>
                </c:pt>
                <c:pt idx="906">
                  <c:v>906</c:v>
                </c:pt>
                <c:pt idx="907">
                  <c:v>907</c:v>
                </c:pt>
                <c:pt idx="908">
                  <c:v>908</c:v>
                </c:pt>
                <c:pt idx="909">
                  <c:v>909</c:v>
                </c:pt>
                <c:pt idx="910">
                  <c:v>910</c:v>
                </c:pt>
                <c:pt idx="911">
                  <c:v>911</c:v>
                </c:pt>
                <c:pt idx="912">
                  <c:v>912</c:v>
                </c:pt>
                <c:pt idx="913">
                  <c:v>913</c:v>
                </c:pt>
                <c:pt idx="914">
                  <c:v>914</c:v>
                </c:pt>
                <c:pt idx="915">
                  <c:v>915</c:v>
                </c:pt>
                <c:pt idx="916">
                  <c:v>916</c:v>
                </c:pt>
                <c:pt idx="917">
                  <c:v>917</c:v>
                </c:pt>
                <c:pt idx="918">
                  <c:v>918</c:v>
                </c:pt>
                <c:pt idx="919">
                  <c:v>919</c:v>
                </c:pt>
                <c:pt idx="920">
                  <c:v>920</c:v>
                </c:pt>
                <c:pt idx="921">
                  <c:v>921</c:v>
                </c:pt>
                <c:pt idx="922">
                  <c:v>922</c:v>
                </c:pt>
                <c:pt idx="923">
                  <c:v>923</c:v>
                </c:pt>
                <c:pt idx="924">
                  <c:v>924</c:v>
                </c:pt>
                <c:pt idx="925">
                  <c:v>925</c:v>
                </c:pt>
                <c:pt idx="926">
                  <c:v>926</c:v>
                </c:pt>
                <c:pt idx="927">
                  <c:v>927</c:v>
                </c:pt>
                <c:pt idx="928">
                  <c:v>928</c:v>
                </c:pt>
                <c:pt idx="929">
                  <c:v>929</c:v>
                </c:pt>
                <c:pt idx="930">
                  <c:v>930</c:v>
                </c:pt>
                <c:pt idx="931">
                  <c:v>931</c:v>
                </c:pt>
                <c:pt idx="932">
                  <c:v>932</c:v>
                </c:pt>
                <c:pt idx="933">
                  <c:v>933</c:v>
                </c:pt>
                <c:pt idx="934">
                  <c:v>934</c:v>
                </c:pt>
                <c:pt idx="935">
                  <c:v>935</c:v>
                </c:pt>
                <c:pt idx="936">
                  <c:v>936</c:v>
                </c:pt>
                <c:pt idx="937">
                  <c:v>937</c:v>
                </c:pt>
                <c:pt idx="938">
                  <c:v>938</c:v>
                </c:pt>
                <c:pt idx="939">
                  <c:v>939</c:v>
                </c:pt>
                <c:pt idx="940">
                  <c:v>940</c:v>
                </c:pt>
                <c:pt idx="941">
                  <c:v>941</c:v>
                </c:pt>
                <c:pt idx="942">
                  <c:v>942</c:v>
                </c:pt>
                <c:pt idx="943">
                  <c:v>943</c:v>
                </c:pt>
                <c:pt idx="944">
                  <c:v>944</c:v>
                </c:pt>
                <c:pt idx="945">
                  <c:v>945</c:v>
                </c:pt>
                <c:pt idx="946">
                  <c:v>946</c:v>
                </c:pt>
                <c:pt idx="947">
                  <c:v>947</c:v>
                </c:pt>
                <c:pt idx="948">
                  <c:v>948</c:v>
                </c:pt>
                <c:pt idx="949">
                  <c:v>949</c:v>
                </c:pt>
                <c:pt idx="950">
                  <c:v>950</c:v>
                </c:pt>
                <c:pt idx="951">
                  <c:v>951</c:v>
                </c:pt>
                <c:pt idx="952">
                  <c:v>952</c:v>
                </c:pt>
                <c:pt idx="953">
                  <c:v>953</c:v>
                </c:pt>
                <c:pt idx="954">
                  <c:v>954</c:v>
                </c:pt>
                <c:pt idx="955">
                  <c:v>955</c:v>
                </c:pt>
                <c:pt idx="956">
                  <c:v>956</c:v>
                </c:pt>
                <c:pt idx="957">
                  <c:v>957</c:v>
                </c:pt>
                <c:pt idx="958">
                  <c:v>958</c:v>
                </c:pt>
                <c:pt idx="959">
                  <c:v>959</c:v>
                </c:pt>
                <c:pt idx="960">
                  <c:v>960</c:v>
                </c:pt>
                <c:pt idx="961">
                  <c:v>961</c:v>
                </c:pt>
                <c:pt idx="962">
                  <c:v>962</c:v>
                </c:pt>
                <c:pt idx="963">
                  <c:v>963</c:v>
                </c:pt>
                <c:pt idx="964">
                  <c:v>964</c:v>
                </c:pt>
                <c:pt idx="965">
                  <c:v>965</c:v>
                </c:pt>
                <c:pt idx="966">
                  <c:v>966</c:v>
                </c:pt>
                <c:pt idx="967">
                  <c:v>967</c:v>
                </c:pt>
                <c:pt idx="968">
                  <c:v>968</c:v>
                </c:pt>
                <c:pt idx="969">
                  <c:v>969</c:v>
                </c:pt>
                <c:pt idx="970">
                  <c:v>970</c:v>
                </c:pt>
                <c:pt idx="971">
                  <c:v>971</c:v>
                </c:pt>
                <c:pt idx="972">
                  <c:v>972</c:v>
                </c:pt>
                <c:pt idx="973">
                  <c:v>973</c:v>
                </c:pt>
                <c:pt idx="974">
                  <c:v>974</c:v>
                </c:pt>
                <c:pt idx="975">
                  <c:v>975</c:v>
                </c:pt>
                <c:pt idx="976">
                  <c:v>976</c:v>
                </c:pt>
                <c:pt idx="977">
                  <c:v>977</c:v>
                </c:pt>
                <c:pt idx="978">
                  <c:v>978</c:v>
                </c:pt>
                <c:pt idx="979">
                  <c:v>979</c:v>
                </c:pt>
                <c:pt idx="980">
                  <c:v>980</c:v>
                </c:pt>
                <c:pt idx="981">
                  <c:v>981</c:v>
                </c:pt>
                <c:pt idx="982">
                  <c:v>982</c:v>
                </c:pt>
                <c:pt idx="983">
                  <c:v>983</c:v>
                </c:pt>
                <c:pt idx="984">
                  <c:v>984</c:v>
                </c:pt>
                <c:pt idx="985">
                  <c:v>985</c:v>
                </c:pt>
                <c:pt idx="986">
                  <c:v>986</c:v>
                </c:pt>
                <c:pt idx="987">
                  <c:v>987</c:v>
                </c:pt>
                <c:pt idx="988">
                  <c:v>988</c:v>
                </c:pt>
                <c:pt idx="989">
                  <c:v>989</c:v>
                </c:pt>
                <c:pt idx="990">
                  <c:v>990</c:v>
                </c:pt>
                <c:pt idx="991">
                  <c:v>991</c:v>
                </c:pt>
                <c:pt idx="992">
                  <c:v>992</c:v>
                </c:pt>
                <c:pt idx="993">
                  <c:v>993</c:v>
                </c:pt>
                <c:pt idx="994">
                  <c:v>994</c:v>
                </c:pt>
                <c:pt idx="995">
                  <c:v>995</c:v>
                </c:pt>
                <c:pt idx="996">
                  <c:v>996</c:v>
                </c:pt>
                <c:pt idx="997">
                  <c:v>997</c:v>
                </c:pt>
                <c:pt idx="998">
                  <c:v>998</c:v>
                </c:pt>
                <c:pt idx="999">
                  <c:v>999</c:v>
                </c:pt>
                <c:pt idx="1000">
                  <c:v>1000</c:v>
                </c:pt>
                <c:pt idx="1001">
                  <c:v>1001</c:v>
                </c:pt>
                <c:pt idx="1002">
                  <c:v>1002</c:v>
                </c:pt>
                <c:pt idx="1003">
                  <c:v>1003</c:v>
                </c:pt>
                <c:pt idx="1004">
                  <c:v>1004</c:v>
                </c:pt>
                <c:pt idx="1005">
                  <c:v>1005</c:v>
                </c:pt>
                <c:pt idx="1006">
                  <c:v>1006</c:v>
                </c:pt>
                <c:pt idx="1007">
                  <c:v>1007</c:v>
                </c:pt>
                <c:pt idx="1008">
                  <c:v>1008</c:v>
                </c:pt>
                <c:pt idx="1009">
                  <c:v>1009</c:v>
                </c:pt>
                <c:pt idx="1010">
                  <c:v>1010</c:v>
                </c:pt>
                <c:pt idx="1011">
                  <c:v>1011</c:v>
                </c:pt>
                <c:pt idx="1012">
                  <c:v>1012</c:v>
                </c:pt>
                <c:pt idx="1013">
                  <c:v>1013</c:v>
                </c:pt>
                <c:pt idx="1014">
                  <c:v>1014</c:v>
                </c:pt>
                <c:pt idx="1015">
                  <c:v>1015</c:v>
                </c:pt>
                <c:pt idx="1016">
                  <c:v>1016</c:v>
                </c:pt>
                <c:pt idx="1017">
                  <c:v>1017</c:v>
                </c:pt>
                <c:pt idx="1018">
                  <c:v>1018</c:v>
                </c:pt>
                <c:pt idx="1019">
                  <c:v>1019</c:v>
                </c:pt>
                <c:pt idx="1020">
                  <c:v>1020</c:v>
                </c:pt>
                <c:pt idx="1021">
                  <c:v>1021</c:v>
                </c:pt>
                <c:pt idx="1022">
                  <c:v>1022</c:v>
                </c:pt>
                <c:pt idx="1023">
                  <c:v>1023</c:v>
                </c:pt>
                <c:pt idx="1024">
                  <c:v>1024</c:v>
                </c:pt>
                <c:pt idx="1025">
                  <c:v>1025</c:v>
                </c:pt>
                <c:pt idx="1026">
                  <c:v>1026</c:v>
                </c:pt>
                <c:pt idx="1027">
                  <c:v>1027</c:v>
                </c:pt>
                <c:pt idx="1028">
                  <c:v>1028</c:v>
                </c:pt>
                <c:pt idx="1029">
                  <c:v>1029</c:v>
                </c:pt>
                <c:pt idx="1030">
                  <c:v>1030</c:v>
                </c:pt>
                <c:pt idx="1031">
                  <c:v>1031</c:v>
                </c:pt>
                <c:pt idx="1032">
                  <c:v>1032</c:v>
                </c:pt>
                <c:pt idx="1033">
                  <c:v>1033</c:v>
                </c:pt>
                <c:pt idx="1034">
                  <c:v>1034</c:v>
                </c:pt>
                <c:pt idx="1035">
                  <c:v>1035</c:v>
                </c:pt>
                <c:pt idx="1036">
                  <c:v>1036</c:v>
                </c:pt>
                <c:pt idx="1037">
                  <c:v>1037</c:v>
                </c:pt>
                <c:pt idx="1038">
                  <c:v>1038</c:v>
                </c:pt>
                <c:pt idx="1039">
                  <c:v>1039</c:v>
                </c:pt>
                <c:pt idx="1040">
                  <c:v>1040</c:v>
                </c:pt>
                <c:pt idx="1041">
                  <c:v>1041</c:v>
                </c:pt>
                <c:pt idx="1042">
                  <c:v>1042</c:v>
                </c:pt>
                <c:pt idx="1043">
                  <c:v>1043</c:v>
                </c:pt>
                <c:pt idx="1044">
                  <c:v>1044</c:v>
                </c:pt>
                <c:pt idx="1045">
                  <c:v>1045</c:v>
                </c:pt>
                <c:pt idx="1046">
                  <c:v>1046</c:v>
                </c:pt>
                <c:pt idx="1047">
                  <c:v>1047</c:v>
                </c:pt>
                <c:pt idx="1048">
                  <c:v>1048</c:v>
                </c:pt>
                <c:pt idx="1049">
                  <c:v>1049</c:v>
                </c:pt>
                <c:pt idx="1050">
                  <c:v>1050</c:v>
                </c:pt>
                <c:pt idx="1051">
                  <c:v>1051</c:v>
                </c:pt>
                <c:pt idx="1052">
                  <c:v>1052</c:v>
                </c:pt>
                <c:pt idx="1053">
                  <c:v>1053</c:v>
                </c:pt>
                <c:pt idx="1054">
                  <c:v>1054</c:v>
                </c:pt>
                <c:pt idx="1055">
                  <c:v>1055</c:v>
                </c:pt>
                <c:pt idx="1056">
                  <c:v>1056</c:v>
                </c:pt>
                <c:pt idx="1057">
                  <c:v>1057</c:v>
                </c:pt>
                <c:pt idx="1058">
                  <c:v>1058</c:v>
                </c:pt>
                <c:pt idx="1059">
                  <c:v>1059</c:v>
                </c:pt>
                <c:pt idx="1060">
                  <c:v>1060</c:v>
                </c:pt>
                <c:pt idx="1061">
                  <c:v>1061</c:v>
                </c:pt>
                <c:pt idx="1062">
                  <c:v>1062</c:v>
                </c:pt>
                <c:pt idx="1063">
                  <c:v>1063</c:v>
                </c:pt>
                <c:pt idx="1064">
                  <c:v>1064</c:v>
                </c:pt>
                <c:pt idx="1065">
                  <c:v>1065</c:v>
                </c:pt>
                <c:pt idx="1066">
                  <c:v>1066</c:v>
                </c:pt>
                <c:pt idx="1067">
                  <c:v>1067</c:v>
                </c:pt>
                <c:pt idx="1068">
                  <c:v>1068</c:v>
                </c:pt>
                <c:pt idx="1069">
                  <c:v>1069</c:v>
                </c:pt>
                <c:pt idx="1070">
                  <c:v>1070</c:v>
                </c:pt>
                <c:pt idx="1071">
                  <c:v>1071</c:v>
                </c:pt>
                <c:pt idx="1072">
                  <c:v>1072</c:v>
                </c:pt>
                <c:pt idx="1073">
                  <c:v>1073</c:v>
                </c:pt>
                <c:pt idx="1074">
                  <c:v>1074</c:v>
                </c:pt>
                <c:pt idx="1075">
                  <c:v>1075</c:v>
                </c:pt>
                <c:pt idx="1076">
                  <c:v>1076</c:v>
                </c:pt>
                <c:pt idx="1077">
                  <c:v>1077</c:v>
                </c:pt>
                <c:pt idx="1078">
                  <c:v>1078</c:v>
                </c:pt>
                <c:pt idx="1079">
                  <c:v>1079</c:v>
                </c:pt>
                <c:pt idx="1080">
                  <c:v>1080</c:v>
                </c:pt>
                <c:pt idx="1081">
                  <c:v>1081</c:v>
                </c:pt>
                <c:pt idx="1082">
                  <c:v>1082</c:v>
                </c:pt>
                <c:pt idx="1083">
                  <c:v>1083</c:v>
                </c:pt>
                <c:pt idx="1084">
                  <c:v>1084</c:v>
                </c:pt>
                <c:pt idx="1085">
                  <c:v>1085</c:v>
                </c:pt>
                <c:pt idx="1086">
                  <c:v>1086</c:v>
                </c:pt>
                <c:pt idx="1087">
                  <c:v>1087</c:v>
                </c:pt>
                <c:pt idx="1088">
                  <c:v>1088</c:v>
                </c:pt>
                <c:pt idx="1089">
                  <c:v>1089</c:v>
                </c:pt>
                <c:pt idx="1090">
                  <c:v>1090</c:v>
                </c:pt>
                <c:pt idx="1091">
                  <c:v>1091</c:v>
                </c:pt>
                <c:pt idx="1092">
                  <c:v>1092</c:v>
                </c:pt>
                <c:pt idx="1093">
                  <c:v>1093</c:v>
                </c:pt>
                <c:pt idx="1094">
                  <c:v>1094</c:v>
                </c:pt>
                <c:pt idx="1095">
                  <c:v>1095</c:v>
                </c:pt>
                <c:pt idx="1096">
                  <c:v>1096</c:v>
                </c:pt>
                <c:pt idx="1097">
                  <c:v>1097</c:v>
                </c:pt>
                <c:pt idx="1098">
                  <c:v>1098</c:v>
                </c:pt>
                <c:pt idx="1099">
                  <c:v>1099</c:v>
                </c:pt>
                <c:pt idx="1100">
                  <c:v>1100</c:v>
                </c:pt>
                <c:pt idx="1101">
                  <c:v>1101</c:v>
                </c:pt>
                <c:pt idx="1102">
                  <c:v>1102</c:v>
                </c:pt>
                <c:pt idx="1103">
                  <c:v>1103</c:v>
                </c:pt>
                <c:pt idx="1104">
                  <c:v>1104</c:v>
                </c:pt>
                <c:pt idx="1105">
                  <c:v>1105</c:v>
                </c:pt>
                <c:pt idx="1106">
                  <c:v>1106</c:v>
                </c:pt>
                <c:pt idx="1107">
                  <c:v>1107</c:v>
                </c:pt>
                <c:pt idx="1108">
                  <c:v>1108</c:v>
                </c:pt>
                <c:pt idx="1109">
                  <c:v>1109</c:v>
                </c:pt>
                <c:pt idx="1110">
                  <c:v>1110</c:v>
                </c:pt>
                <c:pt idx="1111">
                  <c:v>1111</c:v>
                </c:pt>
                <c:pt idx="1112">
                  <c:v>1112</c:v>
                </c:pt>
                <c:pt idx="1113">
                  <c:v>1113</c:v>
                </c:pt>
                <c:pt idx="1114">
                  <c:v>1114</c:v>
                </c:pt>
                <c:pt idx="1115">
                  <c:v>1115</c:v>
                </c:pt>
                <c:pt idx="1116">
                  <c:v>1116</c:v>
                </c:pt>
                <c:pt idx="1117">
                  <c:v>1117</c:v>
                </c:pt>
                <c:pt idx="1118">
                  <c:v>1118</c:v>
                </c:pt>
                <c:pt idx="1119">
                  <c:v>1119</c:v>
                </c:pt>
                <c:pt idx="1120">
                  <c:v>1120</c:v>
                </c:pt>
                <c:pt idx="1121">
                  <c:v>1121</c:v>
                </c:pt>
                <c:pt idx="1122">
                  <c:v>1122</c:v>
                </c:pt>
                <c:pt idx="1123">
                  <c:v>1123</c:v>
                </c:pt>
                <c:pt idx="1124">
                  <c:v>1124</c:v>
                </c:pt>
                <c:pt idx="1125">
                  <c:v>1125</c:v>
                </c:pt>
                <c:pt idx="1126">
                  <c:v>1126</c:v>
                </c:pt>
                <c:pt idx="1127">
                  <c:v>1127</c:v>
                </c:pt>
                <c:pt idx="1128">
                  <c:v>1128</c:v>
                </c:pt>
                <c:pt idx="1129">
                  <c:v>1129</c:v>
                </c:pt>
                <c:pt idx="1130">
                  <c:v>1130</c:v>
                </c:pt>
                <c:pt idx="1131">
                  <c:v>1131</c:v>
                </c:pt>
                <c:pt idx="1132">
                  <c:v>1132</c:v>
                </c:pt>
                <c:pt idx="1133">
                  <c:v>1133</c:v>
                </c:pt>
                <c:pt idx="1134">
                  <c:v>1134</c:v>
                </c:pt>
                <c:pt idx="1135">
                  <c:v>1135</c:v>
                </c:pt>
                <c:pt idx="1136">
                  <c:v>1136</c:v>
                </c:pt>
                <c:pt idx="1137">
                  <c:v>1137</c:v>
                </c:pt>
                <c:pt idx="1138">
                  <c:v>1138</c:v>
                </c:pt>
                <c:pt idx="1139">
                  <c:v>1139</c:v>
                </c:pt>
                <c:pt idx="1140">
                  <c:v>1140</c:v>
                </c:pt>
                <c:pt idx="1141">
                  <c:v>1141</c:v>
                </c:pt>
                <c:pt idx="1142">
                  <c:v>1142</c:v>
                </c:pt>
                <c:pt idx="1143">
                  <c:v>1143</c:v>
                </c:pt>
                <c:pt idx="1144">
                  <c:v>1144</c:v>
                </c:pt>
                <c:pt idx="1145">
                  <c:v>1145</c:v>
                </c:pt>
                <c:pt idx="1146">
                  <c:v>1146</c:v>
                </c:pt>
                <c:pt idx="1147">
                  <c:v>1147</c:v>
                </c:pt>
                <c:pt idx="1148">
                  <c:v>1148</c:v>
                </c:pt>
                <c:pt idx="1149">
                  <c:v>1149</c:v>
                </c:pt>
                <c:pt idx="1150">
                  <c:v>1150</c:v>
                </c:pt>
                <c:pt idx="1151">
                  <c:v>1151</c:v>
                </c:pt>
                <c:pt idx="1152">
                  <c:v>1152</c:v>
                </c:pt>
                <c:pt idx="1153">
                  <c:v>1153</c:v>
                </c:pt>
                <c:pt idx="1154">
                  <c:v>1154</c:v>
                </c:pt>
                <c:pt idx="1155">
                  <c:v>1155</c:v>
                </c:pt>
                <c:pt idx="1156">
                  <c:v>1156</c:v>
                </c:pt>
                <c:pt idx="1157">
                  <c:v>1157</c:v>
                </c:pt>
                <c:pt idx="1158">
                  <c:v>1158</c:v>
                </c:pt>
                <c:pt idx="1159">
                  <c:v>1159</c:v>
                </c:pt>
                <c:pt idx="1160">
                  <c:v>1160</c:v>
                </c:pt>
                <c:pt idx="1161">
                  <c:v>1161</c:v>
                </c:pt>
                <c:pt idx="1162">
                  <c:v>1162</c:v>
                </c:pt>
                <c:pt idx="1163">
                  <c:v>1163</c:v>
                </c:pt>
                <c:pt idx="1164">
                  <c:v>1164</c:v>
                </c:pt>
                <c:pt idx="1165">
                  <c:v>1165</c:v>
                </c:pt>
                <c:pt idx="1166">
                  <c:v>1166</c:v>
                </c:pt>
                <c:pt idx="1167">
                  <c:v>1167</c:v>
                </c:pt>
                <c:pt idx="1168">
                  <c:v>1168</c:v>
                </c:pt>
                <c:pt idx="1169">
                  <c:v>1169</c:v>
                </c:pt>
                <c:pt idx="1170">
                  <c:v>1170</c:v>
                </c:pt>
                <c:pt idx="1171">
                  <c:v>1171</c:v>
                </c:pt>
                <c:pt idx="1172">
                  <c:v>1172</c:v>
                </c:pt>
                <c:pt idx="1173">
                  <c:v>1173</c:v>
                </c:pt>
                <c:pt idx="1174">
                  <c:v>1174</c:v>
                </c:pt>
                <c:pt idx="1175">
                  <c:v>1175</c:v>
                </c:pt>
                <c:pt idx="1176">
                  <c:v>1176</c:v>
                </c:pt>
                <c:pt idx="1177">
                  <c:v>1177</c:v>
                </c:pt>
                <c:pt idx="1178">
                  <c:v>1178</c:v>
                </c:pt>
                <c:pt idx="1179">
                  <c:v>1179</c:v>
                </c:pt>
                <c:pt idx="1180">
                  <c:v>1180</c:v>
                </c:pt>
                <c:pt idx="1181">
                  <c:v>1181</c:v>
                </c:pt>
                <c:pt idx="1182">
                  <c:v>1182</c:v>
                </c:pt>
                <c:pt idx="1183">
                  <c:v>1183</c:v>
                </c:pt>
                <c:pt idx="1184">
                  <c:v>1184</c:v>
                </c:pt>
                <c:pt idx="1185">
                  <c:v>1185</c:v>
                </c:pt>
                <c:pt idx="1186">
                  <c:v>1186</c:v>
                </c:pt>
                <c:pt idx="1187">
                  <c:v>1187</c:v>
                </c:pt>
                <c:pt idx="1188">
                  <c:v>1188</c:v>
                </c:pt>
                <c:pt idx="1189">
                  <c:v>1189</c:v>
                </c:pt>
                <c:pt idx="1190">
                  <c:v>1190</c:v>
                </c:pt>
                <c:pt idx="1191">
                  <c:v>1191</c:v>
                </c:pt>
                <c:pt idx="1192">
                  <c:v>1192</c:v>
                </c:pt>
                <c:pt idx="1193">
                  <c:v>1193</c:v>
                </c:pt>
                <c:pt idx="1194">
                  <c:v>1194</c:v>
                </c:pt>
                <c:pt idx="1195">
                  <c:v>1195</c:v>
                </c:pt>
                <c:pt idx="1196">
                  <c:v>1196</c:v>
                </c:pt>
                <c:pt idx="1197">
                  <c:v>1197</c:v>
                </c:pt>
                <c:pt idx="1198">
                  <c:v>1198</c:v>
                </c:pt>
                <c:pt idx="1199">
                  <c:v>1199</c:v>
                </c:pt>
                <c:pt idx="1200">
                  <c:v>1200</c:v>
                </c:pt>
                <c:pt idx="1201">
                  <c:v>1201</c:v>
                </c:pt>
                <c:pt idx="1202">
                  <c:v>1202</c:v>
                </c:pt>
                <c:pt idx="1203">
                  <c:v>1203</c:v>
                </c:pt>
                <c:pt idx="1204">
                  <c:v>1204</c:v>
                </c:pt>
                <c:pt idx="1205">
                  <c:v>1205</c:v>
                </c:pt>
                <c:pt idx="1206">
                  <c:v>1206</c:v>
                </c:pt>
                <c:pt idx="1207">
                  <c:v>1207</c:v>
                </c:pt>
                <c:pt idx="1208">
                  <c:v>1208</c:v>
                </c:pt>
                <c:pt idx="1209">
                  <c:v>1209</c:v>
                </c:pt>
                <c:pt idx="1210">
                  <c:v>1210</c:v>
                </c:pt>
                <c:pt idx="1211">
                  <c:v>1211</c:v>
                </c:pt>
                <c:pt idx="1212">
                  <c:v>1212</c:v>
                </c:pt>
                <c:pt idx="1213">
                  <c:v>1213</c:v>
                </c:pt>
                <c:pt idx="1214">
                  <c:v>1214</c:v>
                </c:pt>
                <c:pt idx="1215">
                  <c:v>1215</c:v>
                </c:pt>
                <c:pt idx="1216">
                  <c:v>1216</c:v>
                </c:pt>
                <c:pt idx="1217">
                  <c:v>1217</c:v>
                </c:pt>
                <c:pt idx="1218">
                  <c:v>1218</c:v>
                </c:pt>
                <c:pt idx="1219">
                  <c:v>1219</c:v>
                </c:pt>
                <c:pt idx="1220">
                  <c:v>1220</c:v>
                </c:pt>
                <c:pt idx="1221">
                  <c:v>1221</c:v>
                </c:pt>
                <c:pt idx="1222">
                  <c:v>1222</c:v>
                </c:pt>
                <c:pt idx="1223">
                  <c:v>1223</c:v>
                </c:pt>
                <c:pt idx="1224">
                  <c:v>1224</c:v>
                </c:pt>
                <c:pt idx="1225">
                  <c:v>1225</c:v>
                </c:pt>
                <c:pt idx="1226">
                  <c:v>1226</c:v>
                </c:pt>
                <c:pt idx="1227">
                  <c:v>1227</c:v>
                </c:pt>
                <c:pt idx="1228">
                  <c:v>1228</c:v>
                </c:pt>
                <c:pt idx="1229">
                  <c:v>1229</c:v>
                </c:pt>
                <c:pt idx="1230">
                  <c:v>1230</c:v>
                </c:pt>
                <c:pt idx="1231">
                  <c:v>1231</c:v>
                </c:pt>
                <c:pt idx="1232">
                  <c:v>1232</c:v>
                </c:pt>
                <c:pt idx="1233">
                  <c:v>1233</c:v>
                </c:pt>
                <c:pt idx="1234">
                  <c:v>1234</c:v>
                </c:pt>
                <c:pt idx="1235">
                  <c:v>1235</c:v>
                </c:pt>
                <c:pt idx="1236">
                  <c:v>1236</c:v>
                </c:pt>
                <c:pt idx="1237">
                  <c:v>1237</c:v>
                </c:pt>
                <c:pt idx="1238">
                  <c:v>1238</c:v>
                </c:pt>
                <c:pt idx="1239">
                  <c:v>1239</c:v>
                </c:pt>
                <c:pt idx="1240">
                  <c:v>1240</c:v>
                </c:pt>
                <c:pt idx="1241">
                  <c:v>1241</c:v>
                </c:pt>
                <c:pt idx="1242">
                  <c:v>1242</c:v>
                </c:pt>
                <c:pt idx="1243">
                  <c:v>1243</c:v>
                </c:pt>
                <c:pt idx="1244">
                  <c:v>1244</c:v>
                </c:pt>
                <c:pt idx="1245">
                  <c:v>1245</c:v>
                </c:pt>
                <c:pt idx="1246">
                  <c:v>1246</c:v>
                </c:pt>
                <c:pt idx="1247">
                  <c:v>1247</c:v>
                </c:pt>
                <c:pt idx="1248">
                  <c:v>1248</c:v>
                </c:pt>
                <c:pt idx="1249">
                  <c:v>1249</c:v>
                </c:pt>
                <c:pt idx="1250">
                  <c:v>1250</c:v>
                </c:pt>
                <c:pt idx="1251">
                  <c:v>1251</c:v>
                </c:pt>
                <c:pt idx="1252">
                  <c:v>1252</c:v>
                </c:pt>
                <c:pt idx="1253">
                  <c:v>1253</c:v>
                </c:pt>
                <c:pt idx="1254">
                  <c:v>1254</c:v>
                </c:pt>
                <c:pt idx="1255">
                  <c:v>1255</c:v>
                </c:pt>
                <c:pt idx="1256">
                  <c:v>1256</c:v>
                </c:pt>
                <c:pt idx="1257">
                  <c:v>1257</c:v>
                </c:pt>
                <c:pt idx="1258">
                  <c:v>1258</c:v>
                </c:pt>
                <c:pt idx="1259">
                  <c:v>1259</c:v>
                </c:pt>
                <c:pt idx="1260">
                  <c:v>1260</c:v>
                </c:pt>
                <c:pt idx="1261">
                  <c:v>1261</c:v>
                </c:pt>
                <c:pt idx="1262">
                  <c:v>1262</c:v>
                </c:pt>
                <c:pt idx="1263">
                  <c:v>1263</c:v>
                </c:pt>
                <c:pt idx="1264">
                  <c:v>1264</c:v>
                </c:pt>
                <c:pt idx="1265">
                  <c:v>1265</c:v>
                </c:pt>
                <c:pt idx="1266">
                  <c:v>1266</c:v>
                </c:pt>
                <c:pt idx="1267">
                  <c:v>1267</c:v>
                </c:pt>
                <c:pt idx="1268">
                  <c:v>1268</c:v>
                </c:pt>
                <c:pt idx="1269">
                  <c:v>1269</c:v>
                </c:pt>
                <c:pt idx="1270">
                  <c:v>1270</c:v>
                </c:pt>
                <c:pt idx="1271">
                  <c:v>1271</c:v>
                </c:pt>
                <c:pt idx="1272">
                  <c:v>1272</c:v>
                </c:pt>
                <c:pt idx="1273">
                  <c:v>1273</c:v>
                </c:pt>
                <c:pt idx="1274">
                  <c:v>1274</c:v>
                </c:pt>
                <c:pt idx="1275">
                  <c:v>1275</c:v>
                </c:pt>
                <c:pt idx="1276">
                  <c:v>1276</c:v>
                </c:pt>
                <c:pt idx="1277">
                  <c:v>1277</c:v>
                </c:pt>
                <c:pt idx="1278">
                  <c:v>1278</c:v>
                </c:pt>
                <c:pt idx="1279">
                  <c:v>1279</c:v>
                </c:pt>
                <c:pt idx="1280">
                  <c:v>1280</c:v>
                </c:pt>
                <c:pt idx="1281">
                  <c:v>1281</c:v>
                </c:pt>
                <c:pt idx="1282">
                  <c:v>1282</c:v>
                </c:pt>
                <c:pt idx="1283">
                  <c:v>1283</c:v>
                </c:pt>
                <c:pt idx="1284">
                  <c:v>1284</c:v>
                </c:pt>
                <c:pt idx="1285">
                  <c:v>1285</c:v>
                </c:pt>
                <c:pt idx="1286">
                  <c:v>1286</c:v>
                </c:pt>
                <c:pt idx="1287">
                  <c:v>1287</c:v>
                </c:pt>
                <c:pt idx="1288">
                  <c:v>1288</c:v>
                </c:pt>
                <c:pt idx="1289">
                  <c:v>1289</c:v>
                </c:pt>
                <c:pt idx="1290">
                  <c:v>1290</c:v>
                </c:pt>
                <c:pt idx="1291">
                  <c:v>1291</c:v>
                </c:pt>
                <c:pt idx="1292">
                  <c:v>1292</c:v>
                </c:pt>
                <c:pt idx="1293">
                  <c:v>1293</c:v>
                </c:pt>
                <c:pt idx="1294">
                  <c:v>1294</c:v>
                </c:pt>
                <c:pt idx="1295">
                  <c:v>1295</c:v>
                </c:pt>
                <c:pt idx="1296">
                  <c:v>1296</c:v>
                </c:pt>
                <c:pt idx="1297">
                  <c:v>1297</c:v>
                </c:pt>
                <c:pt idx="1298">
                  <c:v>1298</c:v>
                </c:pt>
                <c:pt idx="1299">
                  <c:v>1299</c:v>
                </c:pt>
                <c:pt idx="1300">
                  <c:v>1300</c:v>
                </c:pt>
                <c:pt idx="1301">
                  <c:v>1301</c:v>
                </c:pt>
                <c:pt idx="1302">
                  <c:v>1302</c:v>
                </c:pt>
                <c:pt idx="1303">
                  <c:v>1303</c:v>
                </c:pt>
                <c:pt idx="1304">
                  <c:v>1304</c:v>
                </c:pt>
                <c:pt idx="1305">
                  <c:v>1305</c:v>
                </c:pt>
                <c:pt idx="1306">
                  <c:v>1306</c:v>
                </c:pt>
                <c:pt idx="1307">
                  <c:v>1307</c:v>
                </c:pt>
                <c:pt idx="1308">
                  <c:v>1308</c:v>
                </c:pt>
                <c:pt idx="1309">
                  <c:v>1309</c:v>
                </c:pt>
                <c:pt idx="1310">
                  <c:v>1310</c:v>
                </c:pt>
                <c:pt idx="1311">
                  <c:v>1311</c:v>
                </c:pt>
                <c:pt idx="1312">
                  <c:v>1312</c:v>
                </c:pt>
                <c:pt idx="1313">
                  <c:v>1313</c:v>
                </c:pt>
                <c:pt idx="1314">
                  <c:v>1314</c:v>
                </c:pt>
                <c:pt idx="1315">
                  <c:v>1315</c:v>
                </c:pt>
                <c:pt idx="1316">
                  <c:v>1316</c:v>
                </c:pt>
                <c:pt idx="1317">
                  <c:v>1317</c:v>
                </c:pt>
                <c:pt idx="1318">
                  <c:v>1318</c:v>
                </c:pt>
                <c:pt idx="1319">
                  <c:v>1319</c:v>
                </c:pt>
                <c:pt idx="1320">
                  <c:v>1320</c:v>
                </c:pt>
                <c:pt idx="1321">
                  <c:v>1321</c:v>
                </c:pt>
                <c:pt idx="1322">
                  <c:v>1322</c:v>
                </c:pt>
                <c:pt idx="1323">
                  <c:v>1323</c:v>
                </c:pt>
                <c:pt idx="1324">
                  <c:v>1324</c:v>
                </c:pt>
                <c:pt idx="1325">
                  <c:v>1325</c:v>
                </c:pt>
                <c:pt idx="1326">
                  <c:v>1326</c:v>
                </c:pt>
                <c:pt idx="1327">
                  <c:v>1327</c:v>
                </c:pt>
                <c:pt idx="1328">
                  <c:v>1328</c:v>
                </c:pt>
                <c:pt idx="1329">
                  <c:v>1329</c:v>
                </c:pt>
                <c:pt idx="1330">
                  <c:v>1330</c:v>
                </c:pt>
                <c:pt idx="1331">
                  <c:v>1331</c:v>
                </c:pt>
                <c:pt idx="1332">
                  <c:v>1332</c:v>
                </c:pt>
                <c:pt idx="1333">
                  <c:v>1333</c:v>
                </c:pt>
                <c:pt idx="1334">
                  <c:v>1334</c:v>
                </c:pt>
                <c:pt idx="1335">
                  <c:v>1335</c:v>
                </c:pt>
                <c:pt idx="1336">
                  <c:v>1336</c:v>
                </c:pt>
                <c:pt idx="1337">
                  <c:v>1337</c:v>
                </c:pt>
                <c:pt idx="1338">
                  <c:v>1338</c:v>
                </c:pt>
                <c:pt idx="1339">
                  <c:v>1339</c:v>
                </c:pt>
                <c:pt idx="1340">
                  <c:v>1340</c:v>
                </c:pt>
                <c:pt idx="1341">
                  <c:v>1341</c:v>
                </c:pt>
                <c:pt idx="1342">
                  <c:v>1342</c:v>
                </c:pt>
                <c:pt idx="1343">
                  <c:v>1343</c:v>
                </c:pt>
                <c:pt idx="1344">
                  <c:v>1344</c:v>
                </c:pt>
                <c:pt idx="1345">
                  <c:v>1345</c:v>
                </c:pt>
                <c:pt idx="1346">
                  <c:v>1346</c:v>
                </c:pt>
                <c:pt idx="1347">
                  <c:v>1347</c:v>
                </c:pt>
                <c:pt idx="1348">
                  <c:v>1348</c:v>
                </c:pt>
                <c:pt idx="1349">
                  <c:v>1349</c:v>
                </c:pt>
                <c:pt idx="1350">
                  <c:v>1350</c:v>
                </c:pt>
                <c:pt idx="1351">
                  <c:v>1351</c:v>
                </c:pt>
                <c:pt idx="1352">
                  <c:v>1352</c:v>
                </c:pt>
                <c:pt idx="1353">
                  <c:v>1353</c:v>
                </c:pt>
                <c:pt idx="1354">
                  <c:v>1354</c:v>
                </c:pt>
                <c:pt idx="1355">
                  <c:v>1355</c:v>
                </c:pt>
                <c:pt idx="1356">
                  <c:v>1356</c:v>
                </c:pt>
                <c:pt idx="1357">
                  <c:v>1357</c:v>
                </c:pt>
                <c:pt idx="1358">
                  <c:v>1358</c:v>
                </c:pt>
                <c:pt idx="1359">
                  <c:v>1359</c:v>
                </c:pt>
                <c:pt idx="1360">
                  <c:v>1360</c:v>
                </c:pt>
                <c:pt idx="1361">
                  <c:v>1361</c:v>
                </c:pt>
                <c:pt idx="1362">
                  <c:v>1362</c:v>
                </c:pt>
                <c:pt idx="1363">
                  <c:v>1363</c:v>
                </c:pt>
                <c:pt idx="1364">
                  <c:v>1364</c:v>
                </c:pt>
                <c:pt idx="1365">
                  <c:v>1365</c:v>
                </c:pt>
                <c:pt idx="1366">
                  <c:v>1366</c:v>
                </c:pt>
                <c:pt idx="1367">
                  <c:v>1367</c:v>
                </c:pt>
                <c:pt idx="1368">
                  <c:v>1368</c:v>
                </c:pt>
                <c:pt idx="1369">
                  <c:v>1369</c:v>
                </c:pt>
                <c:pt idx="1370">
                  <c:v>1370</c:v>
                </c:pt>
                <c:pt idx="1371">
                  <c:v>1371</c:v>
                </c:pt>
                <c:pt idx="1372">
                  <c:v>1372</c:v>
                </c:pt>
                <c:pt idx="1373">
                  <c:v>1373</c:v>
                </c:pt>
                <c:pt idx="1374">
                  <c:v>1374</c:v>
                </c:pt>
                <c:pt idx="1375">
                  <c:v>1375</c:v>
                </c:pt>
                <c:pt idx="1376">
                  <c:v>1376</c:v>
                </c:pt>
                <c:pt idx="1377">
                  <c:v>1377</c:v>
                </c:pt>
                <c:pt idx="1378">
                  <c:v>1378</c:v>
                </c:pt>
                <c:pt idx="1379">
                  <c:v>1379</c:v>
                </c:pt>
                <c:pt idx="1380">
                  <c:v>1380</c:v>
                </c:pt>
                <c:pt idx="1381">
                  <c:v>1381</c:v>
                </c:pt>
                <c:pt idx="1382">
                  <c:v>1382</c:v>
                </c:pt>
                <c:pt idx="1383">
                  <c:v>1383</c:v>
                </c:pt>
                <c:pt idx="1384">
                  <c:v>1384</c:v>
                </c:pt>
                <c:pt idx="1385">
                  <c:v>1385</c:v>
                </c:pt>
                <c:pt idx="1386">
                  <c:v>1386</c:v>
                </c:pt>
                <c:pt idx="1387">
                  <c:v>1387</c:v>
                </c:pt>
                <c:pt idx="1388">
                  <c:v>1388</c:v>
                </c:pt>
                <c:pt idx="1389">
                  <c:v>1389</c:v>
                </c:pt>
                <c:pt idx="1390">
                  <c:v>1390</c:v>
                </c:pt>
                <c:pt idx="1391">
                  <c:v>1391</c:v>
                </c:pt>
                <c:pt idx="1392">
                  <c:v>1392</c:v>
                </c:pt>
                <c:pt idx="1393">
                  <c:v>1393</c:v>
                </c:pt>
                <c:pt idx="1394">
                  <c:v>1394</c:v>
                </c:pt>
                <c:pt idx="1395">
                  <c:v>1395</c:v>
                </c:pt>
                <c:pt idx="1396">
                  <c:v>1396</c:v>
                </c:pt>
                <c:pt idx="1397">
                  <c:v>1397</c:v>
                </c:pt>
                <c:pt idx="1398">
                  <c:v>1398</c:v>
                </c:pt>
                <c:pt idx="1399">
                  <c:v>1399</c:v>
                </c:pt>
                <c:pt idx="1400">
                  <c:v>1400</c:v>
                </c:pt>
                <c:pt idx="1401">
                  <c:v>1401</c:v>
                </c:pt>
                <c:pt idx="1402">
                  <c:v>1402</c:v>
                </c:pt>
                <c:pt idx="1403">
                  <c:v>1403</c:v>
                </c:pt>
                <c:pt idx="1404">
                  <c:v>1404</c:v>
                </c:pt>
                <c:pt idx="1405">
                  <c:v>1405</c:v>
                </c:pt>
                <c:pt idx="1406">
                  <c:v>1406</c:v>
                </c:pt>
                <c:pt idx="1407">
                  <c:v>1407</c:v>
                </c:pt>
                <c:pt idx="1408">
                  <c:v>1408</c:v>
                </c:pt>
                <c:pt idx="1409">
                  <c:v>1409</c:v>
                </c:pt>
                <c:pt idx="1410">
                  <c:v>1410</c:v>
                </c:pt>
                <c:pt idx="1411">
                  <c:v>1411</c:v>
                </c:pt>
                <c:pt idx="1412">
                  <c:v>1412</c:v>
                </c:pt>
                <c:pt idx="1413">
                  <c:v>1413</c:v>
                </c:pt>
                <c:pt idx="1414">
                  <c:v>1414</c:v>
                </c:pt>
                <c:pt idx="1415">
                  <c:v>1415</c:v>
                </c:pt>
                <c:pt idx="1416">
                  <c:v>1416</c:v>
                </c:pt>
                <c:pt idx="1417">
                  <c:v>1417</c:v>
                </c:pt>
                <c:pt idx="1418">
                  <c:v>1418</c:v>
                </c:pt>
                <c:pt idx="1419">
                  <c:v>1419</c:v>
                </c:pt>
                <c:pt idx="1420">
                  <c:v>1420</c:v>
                </c:pt>
                <c:pt idx="1421">
                  <c:v>1421</c:v>
                </c:pt>
                <c:pt idx="1422">
                  <c:v>1422</c:v>
                </c:pt>
                <c:pt idx="1423">
                  <c:v>1423</c:v>
                </c:pt>
                <c:pt idx="1424">
                  <c:v>1424</c:v>
                </c:pt>
                <c:pt idx="1425">
                  <c:v>1425</c:v>
                </c:pt>
                <c:pt idx="1426">
                  <c:v>1426</c:v>
                </c:pt>
                <c:pt idx="1427">
                  <c:v>1427</c:v>
                </c:pt>
                <c:pt idx="1428">
                  <c:v>1428</c:v>
                </c:pt>
                <c:pt idx="1429">
                  <c:v>1429</c:v>
                </c:pt>
                <c:pt idx="1430">
                  <c:v>1430</c:v>
                </c:pt>
                <c:pt idx="1431">
                  <c:v>1431</c:v>
                </c:pt>
                <c:pt idx="1432">
                  <c:v>1432</c:v>
                </c:pt>
                <c:pt idx="1433">
                  <c:v>1433</c:v>
                </c:pt>
                <c:pt idx="1434">
                  <c:v>1434</c:v>
                </c:pt>
                <c:pt idx="1435">
                  <c:v>1435</c:v>
                </c:pt>
                <c:pt idx="1436">
                  <c:v>1436</c:v>
                </c:pt>
                <c:pt idx="1437">
                  <c:v>1437</c:v>
                </c:pt>
                <c:pt idx="1438">
                  <c:v>1438</c:v>
                </c:pt>
                <c:pt idx="1439">
                  <c:v>1439</c:v>
                </c:pt>
                <c:pt idx="1440">
                  <c:v>1440</c:v>
                </c:pt>
                <c:pt idx="1441">
                  <c:v>1441</c:v>
                </c:pt>
                <c:pt idx="1442">
                  <c:v>1442</c:v>
                </c:pt>
                <c:pt idx="1443">
                  <c:v>1443</c:v>
                </c:pt>
                <c:pt idx="1444">
                  <c:v>1444</c:v>
                </c:pt>
                <c:pt idx="1445">
                  <c:v>1445</c:v>
                </c:pt>
                <c:pt idx="1446">
                  <c:v>1446</c:v>
                </c:pt>
                <c:pt idx="1447">
                  <c:v>1447</c:v>
                </c:pt>
                <c:pt idx="1448">
                  <c:v>1448</c:v>
                </c:pt>
                <c:pt idx="1449">
                  <c:v>1449</c:v>
                </c:pt>
                <c:pt idx="1450">
                  <c:v>1450</c:v>
                </c:pt>
                <c:pt idx="1451">
                  <c:v>1451</c:v>
                </c:pt>
                <c:pt idx="1452">
                  <c:v>1452</c:v>
                </c:pt>
                <c:pt idx="1453">
                  <c:v>1453</c:v>
                </c:pt>
                <c:pt idx="1454">
                  <c:v>1454</c:v>
                </c:pt>
                <c:pt idx="1455">
                  <c:v>1455</c:v>
                </c:pt>
                <c:pt idx="1456">
                  <c:v>1456</c:v>
                </c:pt>
                <c:pt idx="1457">
                  <c:v>1457</c:v>
                </c:pt>
                <c:pt idx="1458">
                  <c:v>1458</c:v>
                </c:pt>
                <c:pt idx="1459">
                  <c:v>1459</c:v>
                </c:pt>
                <c:pt idx="1460">
                  <c:v>1460</c:v>
                </c:pt>
                <c:pt idx="1461">
                  <c:v>1461</c:v>
                </c:pt>
                <c:pt idx="1462">
                  <c:v>1462</c:v>
                </c:pt>
                <c:pt idx="1463">
                  <c:v>1463</c:v>
                </c:pt>
                <c:pt idx="1464">
                  <c:v>1464</c:v>
                </c:pt>
                <c:pt idx="1465">
                  <c:v>1465</c:v>
                </c:pt>
                <c:pt idx="1466">
                  <c:v>1466</c:v>
                </c:pt>
                <c:pt idx="1467">
                  <c:v>1467</c:v>
                </c:pt>
                <c:pt idx="1468">
                  <c:v>1468</c:v>
                </c:pt>
                <c:pt idx="1469">
                  <c:v>1469</c:v>
                </c:pt>
                <c:pt idx="1470">
                  <c:v>1470</c:v>
                </c:pt>
                <c:pt idx="1471">
                  <c:v>1471</c:v>
                </c:pt>
                <c:pt idx="1472">
                  <c:v>1472</c:v>
                </c:pt>
                <c:pt idx="1473">
                  <c:v>1473</c:v>
                </c:pt>
                <c:pt idx="1474">
                  <c:v>1474</c:v>
                </c:pt>
                <c:pt idx="1475">
                  <c:v>1475</c:v>
                </c:pt>
                <c:pt idx="1476">
                  <c:v>1476</c:v>
                </c:pt>
                <c:pt idx="1477">
                  <c:v>1477</c:v>
                </c:pt>
                <c:pt idx="1478">
                  <c:v>1478</c:v>
                </c:pt>
                <c:pt idx="1479">
                  <c:v>1479</c:v>
                </c:pt>
                <c:pt idx="1480">
                  <c:v>1480</c:v>
                </c:pt>
                <c:pt idx="1481">
                  <c:v>1481</c:v>
                </c:pt>
                <c:pt idx="1482">
                  <c:v>1482</c:v>
                </c:pt>
              </c:numCache>
            </c:numRef>
          </c:xVal>
          <c:yVal>
            <c:numRef>
              <c:f>'Drive Cycle'!$C$2:$C$2002</c:f>
              <c:numCache>
                <c:formatCode>General</c:formatCode>
                <c:ptCount val="2001"/>
                <c:pt idx="0">
                  <c:v>10</c:v>
                </c:pt>
                <c:pt idx="1">
                  <c:v>10</c:v>
                </c:pt>
                <c:pt idx="2">
                  <c:v>10</c:v>
                </c:pt>
                <c:pt idx="3">
                  <c:v>10</c:v>
                </c:pt>
                <c:pt idx="4">
                  <c:v>10</c:v>
                </c:pt>
                <c:pt idx="5">
                  <c:v>10</c:v>
                </c:pt>
                <c:pt idx="6">
                  <c:v>10</c:v>
                </c:pt>
                <c:pt idx="7">
                  <c:v>10</c:v>
                </c:pt>
                <c:pt idx="8">
                  <c:v>10</c:v>
                </c:pt>
                <c:pt idx="9">
                  <c:v>10</c:v>
                </c:pt>
                <c:pt idx="10">
                  <c:v>10</c:v>
                </c:pt>
                <c:pt idx="11">
                  <c:v>10</c:v>
                </c:pt>
                <c:pt idx="12">
                  <c:v>10</c:v>
                </c:pt>
                <c:pt idx="13">
                  <c:v>10</c:v>
                </c:pt>
                <c:pt idx="14">
                  <c:v>10</c:v>
                </c:pt>
                <c:pt idx="15">
                  <c:v>10</c:v>
                </c:pt>
                <c:pt idx="16">
                  <c:v>10</c:v>
                </c:pt>
                <c:pt idx="17">
                  <c:v>10</c:v>
                </c:pt>
                <c:pt idx="18">
                  <c:v>10</c:v>
                </c:pt>
                <c:pt idx="19">
                  <c:v>10</c:v>
                </c:pt>
                <c:pt idx="20">
                  <c:v>10</c:v>
                </c:pt>
                <c:pt idx="21">
                  <c:v>10</c:v>
                </c:pt>
                <c:pt idx="22">
                  <c:v>10</c:v>
                </c:pt>
                <c:pt idx="23">
                  <c:v>10</c:v>
                </c:pt>
                <c:pt idx="24">
                  <c:v>10</c:v>
                </c:pt>
                <c:pt idx="25">
                  <c:v>10</c:v>
                </c:pt>
                <c:pt idx="26">
                  <c:v>10</c:v>
                </c:pt>
                <c:pt idx="27">
                  <c:v>10</c:v>
                </c:pt>
                <c:pt idx="28">
                  <c:v>10</c:v>
                </c:pt>
                <c:pt idx="29">
                  <c:v>10</c:v>
                </c:pt>
                <c:pt idx="30">
                  <c:v>10</c:v>
                </c:pt>
                <c:pt idx="31">
                  <c:v>10</c:v>
                </c:pt>
                <c:pt idx="32">
                  <c:v>10</c:v>
                </c:pt>
                <c:pt idx="33">
                  <c:v>10</c:v>
                </c:pt>
                <c:pt idx="34">
                  <c:v>10</c:v>
                </c:pt>
                <c:pt idx="35">
                  <c:v>10</c:v>
                </c:pt>
                <c:pt idx="36">
                  <c:v>10</c:v>
                </c:pt>
                <c:pt idx="37">
                  <c:v>10</c:v>
                </c:pt>
                <c:pt idx="38">
                  <c:v>10</c:v>
                </c:pt>
                <c:pt idx="39">
                  <c:v>10</c:v>
                </c:pt>
                <c:pt idx="40">
                  <c:v>10</c:v>
                </c:pt>
                <c:pt idx="41">
                  <c:v>10</c:v>
                </c:pt>
                <c:pt idx="42">
                  <c:v>10</c:v>
                </c:pt>
                <c:pt idx="43">
                  <c:v>10</c:v>
                </c:pt>
                <c:pt idx="44">
                  <c:v>10</c:v>
                </c:pt>
                <c:pt idx="45">
                  <c:v>10</c:v>
                </c:pt>
                <c:pt idx="46">
                  <c:v>10</c:v>
                </c:pt>
                <c:pt idx="47">
                  <c:v>10</c:v>
                </c:pt>
                <c:pt idx="48">
                  <c:v>10</c:v>
                </c:pt>
                <c:pt idx="49">
                  <c:v>10</c:v>
                </c:pt>
                <c:pt idx="50">
                  <c:v>10</c:v>
                </c:pt>
                <c:pt idx="51">
                  <c:v>10</c:v>
                </c:pt>
                <c:pt idx="52">
                  <c:v>10</c:v>
                </c:pt>
                <c:pt idx="53">
                  <c:v>10</c:v>
                </c:pt>
                <c:pt idx="54">
                  <c:v>10</c:v>
                </c:pt>
                <c:pt idx="55">
                  <c:v>10</c:v>
                </c:pt>
                <c:pt idx="56">
                  <c:v>10</c:v>
                </c:pt>
                <c:pt idx="57">
                  <c:v>10</c:v>
                </c:pt>
                <c:pt idx="58">
                  <c:v>10</c:v>
                </c:pt>
                <c:pt idx="59">
                  <c:v>10</c:v>
                </c:pt>
                <c:pt idx="60">
                  <c:v>10</c:v>
                </c:pt>
                <c:pt idx="61">
                  <c:v>10</c:v>
                </c:pt>
                <c:pt idx="62">
                  <c:v>10</c:v>
                </c:pt>
                <c:pt idx="63">
                  <c:v>10</c:v>
                </c:pt>
                <c:pt idx="64">
                  <c:v>10</c:v>
                </c:pt>
                <c:pt idx="65">
                  <c:v>10</c:v>
                </c:pt>
                <c:pt idx="66">
                  <c:v>10</c:v>
                </c:pt>
                <c:pt idx="67">
                  <c:v>10</c:v>
                </c:pt>
                <c:pt idx="68">
                  <c:v>10</c:v>
                </c:pt>
                <c:pt idx="69">
                  <c:v>10</c:v>
                </c:pt>
                <c:pt idx="70">
                  <c:v>10</c:v>
                </c:pt>
                <c:pt idx="71">
                  <c:v>10</c:v>
                </c:pt>
                <c:pt idx="72">
                  <c:v>10</c:v>
                </c:pt>
                <c:pt idx="73">
                  <c:v>10</c:v>
                </c:pt>
                <c:pt idx="74">
                  <c:v>10</c:v>
                </c:pt>
                <c:pt idx="75">
                  <c:v>10</c:v>
                </c:pt>
                <c:pt idx="76">
                  <c:v>10</c:v>
                </c:pt>
                <c:pt idx="77">
                  <c:v>10</c:v>
                </c:pt>
                <c:pt idx="78">
                  <c:v>10</c:v>
                </c:pt>
                <c:pt idx="79">
                  <c:v>10</c:v>
                </c:pt>
                <c:pt idx="80">
                  <c:v>10</c:v>
                </c:pt>
                <c:pt idx="81">
                  <c:v>10</c:v>
                </c:pt>
                <c:pt idx="82">
                  <c:v>10</c:v>
                </c:pt>
                <c:pt idx="83">
                  <c:v>10</c:v>
                </c:pt>
                <c:pt idx="84">
                  <c:v>10</c:v>
                </c:pt>
                <c:pt idx="85">
                  <c:v>10</c:v>
                </c:pt>
                <c:pt idx="86">
                  <c:v>10</c:v>
                </c:pt>
                <c:pt idx="87">
                  <c:v>10</c:v>
                </c:pt>
                <c:pt idx="88">
                  <c:v>10</c:v>
                </c:pt>
                <c:pt idx="89">
                  <c:v>10</c:v>
                </c:pt>
                <c:pt idx="90">
                  <c:v>10</c:v>
                </c:pt>
                <c:pt idx="91">
                  <c:v>10</c:v>
                </c:pt>
                <c:pt idx="92">
                  <c:v>10</c:v>
                </c:pt>
                <c:pt idx="93">
                  <c:v>10</c:v>
                </c:pt>
                <c:pt idx="94">
                  <c:v>10</c:v>
                </c:pt>
                <c:pt idx="95">
                  <c:v>10</c:v>
                </c:pt>
                <c:pt idx="96">
                  <c:v>10</c:v>
                </c:pt>
                <c:pt idx="97">
                  <c:v>10</c:v>
                </c:pt>
                <c:pt idx="98">
                  <c:v>10</c:v>
                </c:pt>
                <c:pt idx="99">
                  <c:v>10</c:v>
                </c:pt>
                <c:pt idx="100">
                  <c:v>10</c:v>
                </c:pt>
                <c:pt idx="101">
                  <c:v>9.75</c:v>
                </c:pt>
                <c:pt idx="102">
                  <c:v>9.5</c:v>
                </c:pt>
                <c:pt idx="103">
                  <c:v>9.25</c:v>
                </c:pt>
                <c:pt idx="104">
                  <c:v>9</c:v>
                </c:pt>
                <c:pt idx="105">
                  <c:v>8.75</c:v>
                </c:pt>
                <c:pt idx="106">
                  <c:v>8.5</c:v>
                </c:pt>
                <c:pt idx="107">
                  <c:v>8.25</c:v>
                </c:pt>
                <c:pt idx="108">
                  <c:v>8</c:v>
                </c:pt>
                <c:pt idx="109">
                  <c:v>7.75</c:v>
                </c:pt>
                <c:pt idx="110">
                  <c:v>7.5</c:v>
                </c:pt>
                <c:pt idx="111">
                  <c:v>7.25</c:v>
                </c:pt>
                <c:pt idx="112">
                  <c:v>7</c:v>
                </c:pt>
                <c:pt idx="113">
                  <c:v>6.75</c:v>
                </c:pt>
                <c:pt idx="114">
                  <c:v>6.5</c:v>
                </c:pt>
                <c:pt idx="115">
                  <c:v>6.25</c:v>
                </c:pt>
                <c:pt idx="116">
                  <c:v>6</c:v>
                </c:pt>
                <c:pt idx="117">
                  <c:v>5.75</c:v>
                </c:pt>
                <c:pt idx="118">
                  <c:v>5.5</c:v>
                </c:pt>
                <c:pt idx="119">
                  <c:v>5.25</c:v>
                </c:pt>
                <c:pt idx="120">
                  <c:v>5</c:v>
                </c:pt>
                <c:pt idx="121">
                  <c:v>4.75</c:v>
                </c:pt>
                <c:pt idx="122">
                  <c:v>4.5</c:v>
                </c:pt>
                <c:pt idx="123">
                  <c:v>4.25</c:v>
                </c:pt>
                <c:pt idx="124">
                  <c:v>4</c:v>
                </c:pt>
                <c:pt idx="125">
                  <c:v>3.75</c:v>
                </c:pt>
                <c:pt idx="126">
                  <c:v>3.5</c:v>
                </c:pt>
                <c:pt idx="127">
                  <c:v>3.25</c:v>
                </c:pt>
                <c:pt idx="128">
                  <c:v>3</c:v>
                </c:pt>
                <c:pt idx="129">
                  <c:v>2.75</c:v>
                </c:pt>
                <c:pt idx="130">
                  <c:v>2.5</c:v>
                </c:pt>
                <c:pt idx="131">
                  <c:v>2.25</c:v>
                </c:pt>
                <c:pt idx="132">
                  <c:v>2</c:v>
                </c:pt>
                <c:pt idx="133">
                  <c:v>1.75</c:v>
                </c:pt>
                <c:pt idx="134">
                  <c:v>1.5</c:v>
                </c:pt>
                <c:pt idx="135">
                  <c:v>1.25</c:v>
                </c:pt>
                <c:pt idx="136">
                  <c:v>1</c:v>
                </c:pt>
                <c:pt idx="137">
                  <c:v>0.75</c:v>
                </c:pt>
                <c:pt idx="138">
                  <c:v>0.5</c:v>
                </c:pt>
                <c:pt idx="139">
                  <c:v>0.25</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c:v>
                </c:pt>
                <c:pt idx="393">
                  <c:v>0</c:v>
                </c:pt>
                <c:pt idx="394">
                  <c:v>0</c:v>
                </c:pt>
                <c:pt idx="395">
                  <c:v>0</c:v>
                </c:pt>
                <c:pt idx="396">
                  <c:v>0</c:v>
                </c:pt>
                <c:pt idx="397">
                  <c:v>0</c:v>
                </c:pt>
                <c:pt idx="398">
                  <c:v>0</c:v>
                </c:pt>
                <c:pt idx="399">
                  <c:v>0</c:v>
                </c:pt>
                <c:pt idx="400">
                  <c:v>0</c:v>
                </c:pt>
                <c:pt idx="401">
                  <c:v>0</c:v>
                </c:pt>
                <c:pt idx="402">
                  <c:v>0</c:v>
                </c:pt>
                <c:pt idx="403">
                  <c:v>0</c:v>
                </c:pt>
                <c:pt idx="404">
                  <c:v>0</c:v>
                </c:pt>
                <c:pt idx="405">
                  <c:v>0</c:v>
                </c:pt>
                <c:pt idx="406">
                  <c:v>0</c:v>
                </c:pt>
                <c:pt idx="407">
                  <c:v>0</c:v>
                </c:pt>
                <c:pt idx="408">
                  <c:v>0</c:v>
                </c:pt>
                <c:pt idx="409">
                  <c:v>0</c:v>
                </c:pt>
                <c:pt idx="410">
                  <c:v>0</c:v>
                </c:pt>
                <c:pt idx="411">
                  <c:v>0</c:v>
                </c:pt>
                <c:pt idx="412">
                  <c:v>0</c:v>
                </c:pt>
                <c:pt idx="413">
                  <c:v>0</c:v>
                </c:pt>
                <c:pt idx="414">
                  <c:v>0</c:v>
                </c:pt>
                <c:pt idx="415">
                  <c:v>0</c:v>
                </c:pt>
                <c:pt idx="416">
                  <c:v>0</c:v>
                </c:pt>
                <c:pt idx="417">
                  <c:v>0</c:v>
                </c:pt>
                <c:pt idx="418">
                  <c:v>0</c:v>
                </c:pt>
                <c:pt idx="419">
                  <c:v>0</c:v>
                </c:pt>
                <c:pt idx="420">
                  <c:v>0</c:v>
                </c:pt>
                <c:pt idx="421">
                  <c:v>0</c:v>
                </c:pt>
                <c:pt idx="422">
                  <c:v>0</c:v>
                </c:pt>
                <c:pt idx="423">
                  <c:v>0</c:v>
                </c:pt>
                <c:pt idx="424">
                  <c:v>0</c:v>
                </c:pt>
                <c:pt idx="425">
                  <c:v>0</c:v>
                </c:pt>
                <c:pt idx="426">
                  <c:v>0</c:v>
                </c:pt>
                <c:pt idx="427">
                  <c:v>0</c:v>
                </c:pt>
                <c:pt idx="428">
                  <c:v>0</c:v>
                </c:pt>
                <c:pt idx="429">
                  <c:v>0</c:v>
                </c:pt>
                <c:pt idx="430">
                  <c:v>0</c:v>
                </c:pt>
                <c:pt idx="431">
                  <c:v>0</c:v>
                </c:pt>
                <c:pt idx="432">
                  <c:v>0</c:v>
                </c:pt>
                <c:pt idx="433">
                  <c:v>0</c:v>
                </c:pt>
                <c:pt idx="434">
                  <c:v>0</c:v>
                </c:pt>
                <c:pt idx="435">
                  <c:v>0</c:v>
                </c:pt>
                <c:pt idx="436">
                  <c:v>0</c:v>
                </c:pt>
                <c:pt idx="437">
                  <c:v>0</c:v>
                </c:pt>
                <c:pt idx="438">
                  <c:v>0</c:v>
                </c:pt>
                <c:pt idx="439">
                  <c:v>0</c:v>
                </c:pt>
                <c:pt idx="440">
                  <c:v>0</c:v>
                </c:pt>
                <c:pt idx="441">
                  <c:v>0</c:v>
                </c:pt>
                <c:pt idx="442">
                  <c:v>0</c:v>
                </c:pt>
                <c:pt idx="443">
                  <c:v>0</c:v>
                </c:pt>
                <c:pt idx="444">
                  <c:v>0</c:v>
                </c:pt>
                <c:pt idx="445">
                  <c:v>0</c:v>
                </c:pt>
                <c:pt idx="446">
                  <c:v>0</c:v>
                </c:pt>
                <c:pt idx="447">
                  <c:v>0</c:v>
                </c:pt>
                <c:pt idx="448">
                  <c:v>0</c:v>
                </c:pt>
                <c:pt idx="449">
                  <c:v>0</c:v>
                </c:pt>
                <c:pt idx="450">
                  <c:v>0</c:v>
                </c:pt>
                <c:pt idx="451">
                  <c:v>0</c:v>
                </c:pt>
                <c:pt idx="452">
                  <c:v>0</c:v>
                </c:pt>
                <c:pt idx="453">
                  <c:v>0</c:v>
                </c:pt>
                <c:pt idx="454">
                  <c:v>0</c:v>
                </c:pt>
                <c:pt idx="455">
                  <c:v>0</c:v>
                </c:pt>
                <c:pt idx="456">
                  <c:v>0</c:v>
                </c:pt>
                <c:pt idx="457">
                  <c:v>0</c:v>
                </c:pt>
                <c:pt idx="458">
                  <c:v>0</c:v>
                </c:pt>
                <c:pt idx="459">
                  <c:v>0</c:v>
                </c:pt>
                <c:pt idx="460">
                  <c:v>0</c:v>
                </c:pt>
                <c:pt idx="461">
                  <c:v>0</c:v>
                </c:pt>
                <c:pt idx="462">
                  <c:v>0</c:v>
                </c:pt>
                <c:pt idx="463">
                  <c:v>0</c:v>
                </c:pt>
                <c:pt idx="464">
                  <c:v>0</c:v>
                </c:pt>
                <c:pt idx="465">
                  <c:v>0</c:v>
                </c:pt>
                <c:pt idx="466">
                  <c:v>0</c:v>
                </c:pt>
                <c:pt idx="467">
                  <c:v>0</c:v>
                </c:pt>
                <c:pt idx="468">
                  <c:v>0</c:v>
                </c:pt>
                <c:pt idx="469">
                  <c:v>0</c:v>
                </c:pt>
                <c:pt idx="470">
                  <c:v>0</c:v>
                </c:pt>
                <c:pt idx="471">
                  <c:v>0</c:v>
                </c:pt>
                <c:pt idx="472">
                  <c:v>0</c:v>
                </c:pt>
                <c:pt idx="473">
                  <c:v>0</c:v>
                </c:pt>
                <c:pt idx="474">
                  <c:v>0</c:v>
                </c:pt>
                <c:pt idx="475">
                  <c:v>0</c:v>
                </c:pt>
                <c:pt idx="476">
                  <c:v>0</c:v>
                </c:pt>
                <c:pt idx="477">
                  <c:v>0</c:v>
                </c:pt>
                <c:pt idx="478">
                  <c:v>0</c:v>
                </c:pt>
                <c:pt idx="479">
                  <c:v>0</c:v>
                </c:pt>
                <c:pt idx="480">
                  <c:v>0</c:v>
                </c:pt>
                <c:pt idx="481">
                  <c:v>0</c:v>
                </c:pt>
                <c:pt idx="482">
                  <c:v>0</c:v>
                </c:pt>
                <c:pt idx="483">
                  <c:v>0</c:v>
                </c:pt>
                <c:pt idx="484">
                  <c:v>0</c:v>
                </c:pt>
                <c:pt idx="485">
                  <c:v>0</c:v>
                </c:pt>
                <c:pt idx="486">
                  <c:v>0</c:v>
                </c:pt>
                <c:pt idx="487">
                  <c:v>0</c:v>
                </c:pt>
                <c:pt idx="488">
                  <c:v>0</c:v>
                </c:pt>
                <c:pt idx="489">
                  <c:v>0</c:v>
                </c:pt>
                <c:pt idx="490">
                  <c:v>0</c:v>
                </c:pt>
                <c:pt idx="491">
                  <c:v>0</c:v>
                </c:pt>
                <c:pt idx="492">
                  <c:v>0</c:v>
                </c:pt>
                <c:pt idx="493">
                  <c:v>0</c:v>
                </c:pt>
                <c:pt idx="494">
                  <c:v>0</c:v>
                </c:pt>
                <c:pt idx="495">
                  <c:v>0</c:v>
                </c:pt>
                <c:pt idx="496">
                  <c:v>0</c:v>
                </c:pt>
                <c:pt idx="497">
                  <c:v>0</c:v>
                </c:pt>
                <c:pt idx="498">
                  <c:v>0</c:v>
                </c:pt>
                <c:pt idx="499">
                  <c:v>0</c:v>
                </c:pt>
                <c:pt idx="500">
                  <c:v>0</c:v>
                </c:pt>
                <c:pt idx="501">
                  <c:v>0</c:v>
                </c:pt>
                <c:pt idx="502">
                  <c:v>0</c:v>
                </c:pt>
                <c:pt idx="503">
                  <c:v>0</c:v>
                </c:pt>
                <c:pt idx="504">
                  <c:v>0</c:v>
                </c:pt>
                <c:pt idx="505">
                  <c:v>0</c:v>
                </c:pt>
                <c:pt idx="506">
                  <c:v>0</c:v>
                </c:pt>
                <c:pt idx="507">
                  <c:v>0</c:v>
                </c:pt>
                <c:pt idx="508">
                  <c:v>0</c:v>
                </c:pt>
                <c:pt idx="509">
                  <c:v>0</c:v>
                </c:pt>
                <c:pt idx="510">
                  <c:v>0</c:v>
                </c:pt>
                <c:pt idx="511">
                  <c:v>0</c:v>
                </c:pt>
                <c:pt idx="512">
                  <c:v>0</c:v>
                </c:pt>
                <c:pt idx="513">
                  <c:v>0</c:v>
                </c:pt>
                <c:pt idx="514">
                  <c:v>0</c:v>
                </c:pt>
                <c:pt idx="515">
                  <c:v>0</c:v>
                </c:pt>
                <c:pt idx="516">
                  <c:v>0</c:v>
                </c:pt>
                <c:pt idx="517">
                  <c:v>0</c:v>
                </c:pt>
                <c:pt idx="518">
                  <c:v>0</c:v>
                </c:pt>
                <c:pt idx="519">
                  <c:v>0</c:v>
                </c:pt>
                <c:pt idx="520">
                  <c:v>0</c:v>
                </c:pt>
                <c:pt idx="521">
                  <c:v>0</c:v>
                </c:pt>
                <c:pt idx="522">
                  <c:v>0</c:v>
                </c:pt>
                <c:pt idx="523">
                  <c:v>0</c:v>
                </c:pt>
                <c:pt idx="524">
                  <c:v>0</c:v>
                </c:pt>
                <c:pt idx="525">
                  <c:v>0</c:v>
                </c:pt>
                <c:pt idx="526">
                  <c:v>0</c:v>
                </c:pt>
                <c:pt idx="527">
                  <c:v>0</c:v>
                </c:pt>
                <c:pt idx="528">
                  <c:v>0</c:v>
                </c:pt>
                <c:pt idx="529">
                  <c:v>0</c:v>
                </c:pt>
                <c:pt idx="530">
                  <c:v>0</c:v>
                </c:pt>
                <c:pt idx="531">
                  <c:v>0</c:v>
                </c:pt>
                <c:pt idx="532">
                  <c:v>0</c:v>
                </c:pt>
                <c:pt idx="533">
                  <c:v>0</c:v>
                </c:pt>
                <c:pt idx="534">
                  <c:v>0</c:v>
                </c:pt>
                <c:pt idx="535">
                  <c:v>0</c:v>
                </c:pt>
                <c:pt idx="536">
                  <c:v>0</c:v>
                </c:pt>
                <c:pt idx="537">
                  <c:v>0</c:v>
                </c:pt>
                <c:pt idx="538">
                  <c:v>0</c:v>
                </c:pt>
                <c:pt idx="539">
                  <c:v>0</c:v>
                </c:pt>
                <c:pt idx="540">
                  <c:v>0</c:v>
                </c:pt>
                <c:pt idx="541">
                  <c:v>0</c:v>
                </c:pt>
                <c:pt idx="542">
                  <c:v>0</c:v>
                </c:pt>
                <c:pt idx="543">
                  <c:v>0</c:v>
                </c:pt>
                <c:pt idx="544">
                  <c:v>0</c:v>
                </c:pt>
                <c:pt idx="545">
                  <c:v>0</c:v>
                </c:pt>
                <c:pt idx="546">
                  <c:v>0</c:v>
                </c:pt>
                <c:pt idx="547">
                  <c:v>0</c:v>
                </c:pt>
                <c:pt idx="548">
                  <c:v>0</c:v>
                </c:pt>
                <c:pt idx="549">
                  <c:v>0</c:v>
                </c:pt>
                <c:pt idx="550">
                  <c:v>0</c:v>
                </c:pt>
                <c:pt idx="551">
                  <c:v>0</c:v>
                </c:pt>
                <c:pt idx="552">
                  <c:v>0</c:v>
                </c:pt>
                <c:pt idx="553">
                  <c:v>0</c:v>
                </c:pt>
                <c:pt idx="554">
                  <c:v>0</c:v>
                </c:pt>
                <c:pt idx="555">
                  <c:v>0</c:v>
                </c:pt>
                <c:pt idx="556">
                  <c:v>0</c:v>
                </c:pt>
                <c:pt idx="557">
                  <c:v>0</c:v>
                </c:pt>
                <c:pt idx="558">
                  <c:v>0</c:v>
                </c:pt>
                <c:pt idx="559">
                  <c:v>0</c:v>
                </c:pt>
                <c:pt idx="560">
                  <c:v>0</c:v>
                </c:pt>
                <c:pt idx="561">
                  <c:v>0</c:v>
                </c:pt>
                <c:pt idx="562">
                  <c:v>0</c:v>
                </c:pt>
                <c:pt idx="563">
                  <c:v>0</c:v>
                </c:pt>
                <c:pt idx="564">
                  <c:v>0</c:v>
                </c:pt>
                <c:pt idx="565">
                  <c:v>0</c:v>
                </c:pt>
                <c:pt idx="566">
                  <c:v>0</c:v>
                </c:pt>
                <c:pt idx="567">
                  <c:v>0</c:v>
                </c:pt>
                <c:pt idx="568">
                  <c:v>0</c:v>
                </c:pt>
                <c:pt idx="569">
                  <c:v>0</c:v>
                </c:pt>
                <c:pt idx="570">
                  <c:v>0</c:v>
                </c:pt>
                <c:pt idx="571">
                  <c:v>0</c:v>
                </c:pt>
                <c:pt idx="572">
                  <c:v>0</c:v>
                </c:pt>
                <c:pt idx="573">
                  <c:v>0</c:v>
                </c:pt>
                <c:pt idx="574">
                  <c:v>0</c:v>
                </c:pt>
                <c:pt idx="575">
                  <c:v>0</c:v>
                </c:pt>
                <c:pt idx="576">
                  <c:v>0</c:v>
                </c:pt>
                <c:pt idx="577">
                  <c:v>0</c:v>
                </c:pt>
                <c:pt idx="578">
                  <c:v>0</c:v>
                </c:pt>
                <c:pt idx="579">
                  <c:v>0</c:v>
                </c:pt>
                <c:pt idx="580">
                  <c:v>0</c:v>
                </c:pt>
                <c:pt idx="581">
                  <c:v>0</c:v>
                </c:pt>
                <c:pt idx="582">
                  <c:v>0</c:v>
                </c:pt>
                <c:pt idx="583">
                  <c:v>0</c:v>
                </c:pt>
                <c:pt idx="584">
                  <c:v>0</c:v>
                </c:pt>
                <c:pt idx="585">
                  <c:v>0</c:v>
                </c:pt>
                <c:pt idx="586">
                  <c:v>0</c:v>
                </c:pt>
                <c:pt idx="587">
                  <c:v>0</c:v>
                </c:pt>
                <c:pt idx="588">
                  <c:v>0</c:v>
                </c:pt>
                <c:pt idx="589">
                  <c:v>0</c:v>
                </c:pt>
                <c:pt idx="590">
                  <c:v>0</c:v>
                </c:pt>
                <c:pt idx="591">
                  <c:v>0</c:v>
                </c:pt>
                <c:pt idx="592">
                  <c:v>0</c:v>
                </c:pt>
                <c:pt idx="593">
                  <c:v>0</c:v>
                </c:pt>
                <c:pt idx="594">
                  <c:v>0</c:v>
                </c:pt>
                <c:pt idx="595">
                  <c:v>0</c:v>
                </c:pt>
                <c:pt idx="596">
                  <c:v>0</c:v>
                </c:pt>
                <c:pt idx="597">
                  <c:v>0</c:v>
                </c:pt>
                <c:pt idx="598">
                  <c:v>0</c:v>
                </c:pt>
                <c:pt idx="599">
                  <c:v>0</c:v>
                </c:pt>
                <c:pt idx="600">
                  <c:v>0</c:v>
                </c:pt>
                <c:pt idx="601">
                  <c:v>0</c:v>
                </c:pt>
                <c:pt idx="602">
                  <c:v>0</c:v>
                </c:pt>
                <c:pt idx="603">
                  <c:v>0</c:v>
                </c:pt>
                <c:pt idx="604">
                  <c:v>0</c:v>
                </c:pt>
                <c:pt idx="605">
                  <c:v>0</c:v>
                </c:pt>
                <c:pt idx="606">
                  <c:v>0</c:v>
                </c:pt>
                <c:pt idx="607">
                  <c:v>0</c:v>
                </c:pt>
                <c:pt idx="608">
                  <c:v>0</c:v>
                </c:pt>
                <c:pt idx="609">
                  <c:v>0</c:v>
                </c:pt>
                <c:pt idx="610">
                  <c:v>0</c:v>
                </c:pt>
                <c:pt idx="611">
                  <c:v>0</c:v>
                </c:pt>
                <c:pt idx="612">
                  <c:v>0</c:v>
                </c:pt>
                <c:pt idx="613">
                  <c:v>0</c:v>
                </c:pt>
                <c:pt idx="614">
                  <c:v>0</c:v>
                </c:pt>
                <c:pt idx="615">
                  <c:v>0</c:v>
                </c:pt>
                <c:pt idx="616">
                  <c:v>0</c:v>
                </c:pt>
                <c:pt idx="617">
                  <c:v>0</c:v>
                </c:pt>
                <c:pt idx="618">
                  <c:v>0</c:v>
                </c:pt>
                <c:pt idx="619">
                  <c:v>0</c:v>
                </c:pt>
                <c:pt idx="620">
                  <c:v>0</c:v>
                </c:pt>
                <c:pt idx="621">
                  <c:v>0</c:v>
                </c:pt>
                <c:pt idx="622">
                  <c:v>0</c:v>
                </c:pt>
                <c:pt idx="623">
                  <c:v>0</c:v>
                </c:pt>
                <c:pt idx="624">
                  <c:v>0</c:v>
                </c:pt>
                <c:pt idx="625">
                  <c:v>0</c:v>
                </c:pt>
                <c:pt idx="626">
                  <c:v>0</c:v>
                </c:pt>
                <c:pt idx="627">
                  <c:v>0</c:v>
                </c:pt>
                <c:pt idx="628">
                  <c:v>0</c:v>
                </c:pt>
                <c:pt idx="629">
                  <c:v>0</c:v>
                </c:pt>
                <c:pt idx="630">
                  <c:v>0</c:v>
                </c:pt>
                <c:pt idx="631">
                  <c:v>0</c:v>
                </c:pt>
                <c:pt idx="632">
                  <c:v>0</c:v>
                </c:pt>
                <c:pt idx="633">
                  <c:v>0</c:v>
                </c:pt>
                <c:pt idx="634">
                  <c:v>0</c:v>
                </c:pt>
                <c:pt idx="635">
                  <c:v>0</c:v>
                </c:pt>
                <c:pt idx="636">
                  <c:v>0</c:v>
                </c:pt>
                <c:pt idx="637">
                  <c:v>0</c:v>
                </c:pt>
                <c:pt idx="638">
                  <c:v>0</c:v>
                </c:pt>
                <c:pt idx="639">
                  <c:v>0</c:v>
                </c:pt>
                <c:pt idx="640">
                  <c:v>0</c:v>
                </c:pt>
                <c:pt idx="641">
                  <c:v>0</c:v>
                </c:pt>
                <c:pt idx="642">
                  <c:v>0</c:v>
                </c:pt>
                <c:pt idx="643">
                  <c:v>0</c:v>
                </c:pt>
                <c:pt idx="644">
                  <c:v>0</c:v>
                </c:pt>
                <c:pt idx="645">
                  <c:v>0</c:v>
                </c:pt>
                <c:pt idx="646">
                  <c:v>0</c:v>
                </c:pt>
                <c:pt idx="647">
                  <c:v>0</c:v>
                </c:pt>
                <c:pt idx="648">
                  <c:v>0</c:v>
                </c:pt>
                <c:pt idx="649">
                  <c:v>0</c:v>
                </c:pt>
                <c:pt idx="650">
                  <c:v>0</c:v>
                </c:pt>
                <c:pt idx="651">
                  <c:v>0</c:v>
                </c:pt>
                <c:pt idx="652">
                  <c:v>0</c:v>
                </c:pt>
                <c:pt idx="653">
                  <c:v>0</c:v>
                </c:pt>
                <c:pt idx="654">
                  <c:v>0</c:v>
                </c:pt>
                <c:pt idx="655">
                  <c:v>0</c:v>
                </c:pt>
                <c:pt idx="656">
                  <c:v>0</c:v>
                </c:pt>
                <c:pt idx="657">
                  <c:v>0</c:v>
                </c:pt>
                <c:pt idx="658">
                  <c:v>0</c:v>
                </c:pt>
                <c:pt idx="659">
                  <c:v>0</c:v>
                </c:pt>
                <c:pt idx="660">
                  <c:v>0</c:v>
                </c:pt>
                <c:pt idx="661">
                  <c:v>0</c:v>
                </c:pt>
                <c:pt idx="662">
                  <c:v>0</c:v>
                </c:pt>
                <c:pt idx="663">
                  <c:v>0</c:v>
                </c:pt>
                <c:pt idx="664">
                  <c:v>0</c:v>
                </c:pt>
                <c:pt idx="665">
                  <c:v>0</c:v>
                </c:pt>
                <c:pt idx="666">
                  <c:v>0</c:v>
                </c:pt>
                <c:pt idx="667">
                  <c:v>0</c:v>
                </c:pt>
                <c:pt idx="668">
                  <c:v>0</c:v>
                </c:pt>
                <c:pt idx="669">
                  <c:v>0</c:v>
                </c:pt>
                <c:pt idx="670">
                  <c:v>0</c:v>
                </c:pt>
                <c:pt idx="671">
                  <c:v>0</c:v>
                </c:pt>
                <c:pt idx="672">
                  <c:v>0</c:v>
                </c:pt>
                <c:pt idx="673">
                  <c:v>0</c:v>
                </c:pt>
                <c:pt idx="674">
                  <c:v>0</c:v>
                </c:pt>
                <c:pt idx="675">
                  <c:v>0</c:v>
                </c:pt>
                <c:pt idx="676">
                  <c:v>0</c:v>
                </c:pt>
                <c:pt idx="677">
                  <c:v>0</c:v>
                </c:pt>
                <c:pt idx="678">
                  <c:v>0</c:v>
                </c:pt>
                <c:pt idx="679">
                  <c:v>0</c:v>
                </c:pt>
                <c:pt idx="680">
                  <c:v>0</c:v>
                </c:pt>
                <c:pt idx="681">
                  <c:v>0</c:v>
                </c:pt>
                <c:pt idx="682">
                  <c:v>0</c:v>
                </c:pt>
                <c:pt idx="683">
                  <c:v>0</c:v>
                </c:pt>
                <c:pt idx="684">
                  <c:v>0</c:v>
                </c:pt>
                <c:pt idx="685">
                  <c:v>0</c:v>
                </c:pt>
                <c:pt idx="686">
                  <c:v>0</c:v>
                </c:pt>
                <c:pt idx="687">
                  <c:v>0</c:v>
                </c:pt>
                <c:pt idx="688">
                  <c:v>0</c:v>
                </c:pt>
                <c:pt idx="689">
                  <c:v>0</c:v>
                </c:pt>
                <c:pt idx="690">
                  <c:v>0</c:v>
                </c:pt>
                <c:pt idx="691">
                  <c:v>0</c:v>
                </c:pt>
                <c:pt idx="692">
                  <c:v>0</c:v>
                </c:pt>
                <c:pt idx="693">
                  <c:v>0</c:v>
                </c:pt>
                <c:pt idx="694">
                  <c:v>0</c:v>
                </c:pt>
                <c:pt idx="695">
                  <c:v>0</c:v>
                </c:pt>
                <c:pt idx="696">
                  <c:v>0</c:v>
                </c:pt>
                <c:pt idx="697">
                  <c:v>0</c:v>
                </c:pt>
                <c:pt idx="698">
                  <c:v>0</c:v>
                </c:pt>
                <c:pt idx="699">
                  <c:v>0</c:v>
                </c:pt>
                <c:pt idx="700">
                  <c:v>0</c:v>
                </c:pt>
                <c:pt idx="701">
                  <c:v>0</c:v>
                </c:pt>
                <c:pt idx="702">
                  <c:v>0</c:v>
                </c:pt>
                <c:pt idx="703">
                  <c:v>0</c:v>
                </c:pt>
                <c:pt idx="704">
                  <c:v>0</c:v>
                </c:pt>
                <c:pt idx="705">
                  <c:v>0</c:v>
                </c:pt>
                <c:pt idx="706">
                  <c:v>0</c:v>
                </c:pt>
                <c:pt idx="707">
                  <c:v>0</c:v>
                </c:pt>
                <c:pt idx="708">
                  <c:v>0</c:v>
                </c:pt>
                <c:pt idx="709">
                  <c:v>0</c:v>
                </c:pt>
                <c:pt idx="710">
                  <c:v>0</c:v>
                </c:pt>
                <c:pt idx="711">
                  <c:v>0</c:v>
                </c:pt>
                <c:pt idx="712">
                  <c:v>0</c:v>
                </c:pt>
                <c:pt idx="713">
                  <c:v>0</c:v>
                </c:pt>
                <c:pt idx="714">
                  <c:v>0</c:v>
                </c:pt>
                <c:pt idx="715">
                  <c:v>0</c:v>
                </c:pt>
                <c:pt idx="716">
                  <c:v>0</c:v>
                </c:pt>
                <c:pt idx="717">
                  <c:v>0</c:v>
                </c:pt>
                <c:pt idx="718">
                  <c:v>0</c:v>
                </c:pt>
                <c:pt idx="719">
                  <c:v>0</c:v>
                </c:pt>
                <c:pt idx="720">
                  <c:v>0</c:v>
                </c:pt>
                <c:pt idx="721">
                  <c:v>0</c:v>
                </c:pt>
                <c:pt idx="722">
                  <c:v>0</c:v>
                </c:pt>
                <c:pt idx="723">
                  <c:v>0</c:v>
                </c:pt>
                <c:pt idx="724">
                  <c:v>0</c:v>
                </c:pt>
                <c:pt idx="725">
                  <c:v>0</c:v>
                </c:pt>
                <c:pt idx="726">
                  <c:v>0</c:v>
                </c:pt>
                <c:pt idx="727">
                  <c:v>0</c:v>
                </c:pt>
                <c:pt idx="728">
                  <c:v>0</c:v>
                </c:pt>
                <c:pt idx="729">
                  <c:v>0</c:v>
                </c:pt>
                <c:pt idx="730">
                  <c:v>0</c:v>
                </c:pt>
                <c:pt idx="731">
                  <c:v>0</c:v>
                </c:pt>
                <c:pt idx="732">
                  <c:v>0</c:v>
                </c:pt>
                <c:pt idx="733">
                  <c:v>0</c:v>
                </c:pt>
                <c:pt idx="734">
                  <c:v>0</c:v>
                </c:pt>
                <c:pt idx="735">
                  <c:v>0</c:v>
                </c:pt>
                <c:pt idx="736">
                  <c:v>0</c:v>
                </c:pt>
                <c:pt idx="737">
                  <c:v>0</c:v>
                </c:pt>
                <c:pt idx="738">
                  <c:v>0</c:v>
                </c:pt>
                <c:pt idx="739">
                  <c:v>0</c:v>
                </c:pt>
                <c:pt idx="740">
                  <c:v>0</c:v>
                </c:pt>
                <c:pt idx="741">
                  <c:v>0</c:v>
                </c:pt>
                <c:pt idx="742">
                  <c:v>0</c:v>
                </c:pt>
                <c:pt idx="743">
                  <c:v>0</c:v>
                </c:pt>
                <c:pt idx="744">
                  <c:v>0</c:v>
                </c:pt>
                <c:pt idx="745">
                  <c:v>0</c:v>
                </c:pt>
                <c:pt idx="746">
                  <c:v>0</c:v>
                </c:pt>
                <c:pt idx="747">
                  <c:v>0</c:v>
                </c:pt>
                <c:pt idx="748">
                  <c:v>0</c:v>
                </c:pt>
                <c:pt idx="749">
                  <c:v>0</c:v>
                </c:pt>
                <c:pt idx="750">
                  <c:v>0</c:v>
                </c:pt>
                <c:pt idx="751">
                  <c:v>0</c:v>
                </c:pt>
                <c:pt idx="752">
                  <c:v>0</c:v>
                </c:pt>
                <c:pt idx="753">
                  <c:v>0</c:v>
                </c:pt>
                <c:pt idx="754">
                  <c:v>0</c:v>
                </c:pt>
                <c:pt idx="755">
                  <c:v>0</c:v>
                </c:pt>
                <c:pt idx="756">
                  <c:v>0</c:v>
                </c:pt>
                <c:pt idx="757">
                  <c:v>0</c:v>
                </c:pt>
                <c:pt idx="758">
                  <c:v>0</c:v>
                </c:pt>
                <c:pt idx="759">
                  <c:v>0</c:v>
                </c:pt>
                <c:pt idx="760">
                  <c:v>0</c:v>
                </c:pt>
                <c:pt idx="761">
                  <c:v>0</c:v>
                </c:pt>
                <c:pt idx="762">
                  <c:v>0</c:v>
                </c:pt>
                <c:pt idx="763">
                  <c:v>0</c:v>
                </c:pt>
                <c:pt idx="764">
                  <c:v>0</c:v>
                </c:pt>
                <c:pt idx="765">
                  <c:v>0</c:v>
                </c:pt>
                <c:pt idx="766">
                  <c:v>0</c:v>
                </c:pt>
                <c:pt idx="767">
                  <c:v>0</c:v>
                </c:pt>
                <c:pt idx="768">
                  <c:v>0</c:v>
                </c:pt>
                <c:pt idx="769">
                  <c:v>0</c:v>
                </c:pt>
                <c:pt idx="770">
                  <c:v>0</c:v>
                </c:pt>
                <c:pt idx="771">
                  <c:v>0</c:v>
                </c:pt>
                <c:pt idx="772">
                  <c:v>0</c:v>
                </c:pt>
                <c:pt idx="773">
                  <c:v>0</c:v>
                </c:pt>
                <c:pt idx="774">
                  <c:v>0</c:v>
                </c:pt>
                <c:pt idx="775">
                  <c:v>0</c:v>
                </c:pt>
                <c:pt idx="776">
                  <c:v>0</c:v>
                </c:pt>
                <c:pt idx="777">
                  <c:v>0</c:v>
                </c:pt>
                <c:pt idx="778">
                  <c:v>0</c:v>
                </c:pt>
                <c:pt idx="779">
                  <c:v>0</c:v>
                </c:pt>
                <c:pt idx="780">
                  <c:v>0</c:v>
                </c:pt>
                <c:pt idx="781">
                  <c:v>0</c:v>
                </c:pt>
                <c:pt idx="782">
                  <c:v>0</c:v>
                </c:pt>
                <c:pt idx="783">
                  <c:v>0</c:v>
                </c:pt>
                <c:pt idx="784">
                  <c:v>0</c:v>
                </c:pt>
                <c:pt idx="785">
                  <c:v>0</c:v>
                </c:pt>
                <c:pt idx="786">
                  <c:v>0</c:v>
                </c:pt>
                <c:pt idx="787">
                  <c:v>0</c:v>
                </c:pt>
                <c:pt idx="788">
                  <c:v>0</c:v>
                </c:pt>
                <c:pt idx="789">
                  <c:v>0</c:v>
                </c:pt>
                <c:pt idx="790">
                  <c:v>0</c:v>
                </c:pt>
                <c:pt idx="791">
                  <c:v>0</c:v>
                </c:pt>
                <c:pt idx="792">
                  <c:v>0</c:v>
                </c:pt>
                <c:pt idx="793">
                  <c:v>0</c:v>
                </c:pt>
                <c:pt idx="794">
                  <c:v>0</c:v>
                </c:pt>
                <c:pt idx="795">
                  <c:v>0</c:v>
                </c:pt>
                <c:pt idx="796">
                  <c:v>0</c:v>
                </c:pt>
                <c:pt idx="797">
                  <c:v>0</c:v>
                </c:pt>
                <c:pt idx="798">
                  <c:v>0</c:v>
                </c:pt>
                <c:pt idx="799">
                  <c:v>0</c:v>
                </c:pt>
                <c:pt idx="800">
                  <c:v>0</c:v>
                </c:pt>
                <c:pt idx="801">
                  <c:v>0</c:v>
                </c:pt>
                <c:pt idx="802">
                  <c:v>0</c:v>
                </c:pt>
                <c:pt idx="803">
                  <c:v>0</c:v>
                </c:pt>
                <c:pt idx="804">
                  <c:v>0</c:v>
                </c:pt>
                <c:pt idx="805">
                  <c:v>0</c:v>
                </c:pt>
                <c:pt idx="806">
                  <c:v>0</c:v>
                </c:pt>
                <c:pt idx="807">
                  <c:v>0</c:v>
                </c:pt>
                <c:pt idx="808">
                  <c:v>0.125</c:v>
                </c:pt>
                <c:pt idx="809">
                  <c:v>0.25</c:v>
                </c:pt>
                <c:pt idx="810">
                  <c:v>0.375</c:v>
                </c:pt>
                <c:pt idx="811">
                  <c:v>0.5</c:v>
                </c:pt>
                <c:pt idx="812">
                  <c:v>0.625</c:v>
                </c:pt>
                <c:pt idx="813">
                  <c:v>0.75</c:v>
                </c:pt>
                <c:pt idx="814">
                  <c:v>0.875</c:v>
                </c:pt>
                <c:pt idx="815">
                  <c:v>1</c:v>
                </c:pt>
                <c:pt idx="816">
                  <c:v>1.125</c:v>
                </c:pt>
                <c:pt idx="817">
                  <c:v>1.25</c:v>
                </c:pt>
                <c:pt idx="818">
                  <c:v>1.375</c:v>
                </c:pt>
                <c:pt idx="819">
                  <c:v>1.5</c:v>
                </c:pt>
                <c:pt idx="820">
                  <c:v>1.625</c:v>
                </c:pt>
                <c:pt idx="821">
                  <c:v>1.75</c:v>
                </c:pt>
                <c:pt idx="822">
                  <c:v>1.875</c:v>
                </c:pt>
                <c:pt idx="823">
                  <c:v>2</c:v>
                </c:pt>
                <c:pt idx="824">
                  <c:v>2.125</c:v>
                </c:pt>
                <c:pt idx="825">
                  <c:v>2.25</c:v>
                </c:pt>
                <c:pt idx="826">
                  <c:v>2.375</c:v>
                </c:pt>
                <c:pt idx="827">
                  <c:v>2.5</c:v>
                </c:pt>
                <c:pt idx="828">
                  <c:v>2.625</c:v>
                </c:pt>
                <c:pt idx="829">
                  <c:v>2.75</c:v>
                </c:pt>
                <c:pt idx="830">
                  <c:v>2.875</c:v>
                </c:pt>
                <c:pt idx="831">
                  <c:v>3</c:v>
                </c:pt>
                <c:pt idx="832">
                  <c:v>3.125</c:v>
                </c:pt>
                <c:pt idx="833">
                  <c:v>3.25</c:v>
                </c:pt>
                <c:pt idx="834">
                  <c:v>3.375</c:v>
                </c:pt>
                <c:pt idx="835">
                  <c:v>3.5</c:v>
                </c:pt>
                <c:pt idx="836">
                  <c:v>3.625</c:v>
                </c:pt>
                <c:pt idx="837">
                  <c:v>3.75</c:v>
                </c:pt>
                <c:pt idx="838">
                  <c:v>3.875</c:v>
                </c:pt>
                <c:pt idx="839">
                  <c:v>4</c:v>
                </c:pt>
                <c:pt idx="840">
                  <c:v>4.125</c:v>
                </c:pt>
                <c:pt idx="841">
                  <c:v>4.25</c:v>
                </c:pt>
                <c:pt idx="842">
                  <c:v>4.375</c:v>
                </c:pt>
                <c:pt idx="843">
                  <c:v>4.5</c:v>
                </c:pt>
                <c:pt idx="844">
                  <c:v>4.625</c:v>
                </c:pt>
                <c:pt idx="845">
                  <c:v>4.75</c:v>
                </c:pt>
                <c:pt idx="846">
                  <c:v>4.875</c:v>
                </c:pt>
                <c:pt idx="847">
                  <c:v>5</c:v>
                </c:pt>
                <c:pt idx="848">
                  <c:v>5.125</c:v>
                </c:pt>
                <c:pt idx="849">
                  <c:v>5.25</c:v>
                </c:pt>
                <c:pt idx="850">
                  <c:v>5.375</c:v>
                </c:pt>
                <c:pt idx="851">
                  <c:v>5.5</c:v>
                </c:pt>
                <c:pt idx="852">
                  <c:v>5.625</c:v>
                </c:pt>
                <c:pt idx="853">
                  <c:v>5.75</c:v>
                </c:pt>
                <c:pt idx="854">
                  <c:v>5.875</c:v>
                </c:pt>
                <c:pt idx="855">
                  <c:v>6</c:v>
                </c:pt>
                <c:pt idx="856">
                  <c:v>6.125</c:v>
                </c:pt>
                <c:pt idx="857">
                  <c:v>6.25</c:v>
                </c:pt>
                <c:pt idx="858">
                  <c:v>6.375</c:v>
                </c:pt>
                <c:pt idx="859">
                  <c:v>6.5</c:v>
                </c:pt>
                <c:pt idx="860">
                  <c:v>6.625</c:v>
                </c:pt>
                <c:pt idx="861">
                  <c:v>6.75</c:v>
                </c:pt>
                <c:pt idx="862">
                  <c:v>6.875</c:v>
                </c:pt>
                <c:pt idx="863">
                  <c:v>7</c:v>
                </c:pt>
                <c:pt idx="864">
                  <c:v>7.125</c:v>
                </c:pt>
                <c:pt idx="865">
                  <c:v>7.25</c:v>
                </c:pt>
                <c:pt idx="866">
                  <c:v>7.375</c:v>
                </c:pt>
                <c:pt idx="867">
                  <c:v>7.5</c:v>
                </c:pt>
                <c:pt idx="868">
                  <c:v>7.625</c:v>
                </c:pt>
                <c:pt idx="869">
                  <c:v>7.75</c:v>
                </c:pt>
                <c:pt idx="870">
                  <c:v>7.875</c:v>
                </c:pt>
                <c:pt idx="871">
                  <c:v>8</c:v>
                </c:pt>
                <c:pt idx="872">
                  <c:v>8.125</c:v>
                </c:pt>
                <c:pt idx="873">
                  <c:v>8.25</c:v>
                </c:pt>
                <c:pt idx="874">
                  <c:v>8.375</c:v>
                </c:pt>
                <c:pt idx="875">
                  <c:v>8.5</c:v>
                </c:pt>
                <c:pt idx="876">
                  <c:v>8.625</c:v>
                </c:pt>
                <c:pt idx="877">
                  <c:v>8.75</c:v>
                </c:pt>
                <c:pt idx="878">
                  <c:v>8.875</c:v>
                </c:pt>
                <c:pt idx="879">
                  <c:v>9</c:v>
                </c:pt>
                <c:pt idx="880">
                  <c:v>9.125</c:v>
                </c:pt>
                <c:pt idx="881">
                  <c:v>9.25</c:v>
                </c:pt>
                <c:pt idx="882">
                  <c:v>9.375</c:v>
                </c:pt>
                <c:pt idx="883">
                  <c:v>9.5</c:v>
                </c:pt>
                <c:pt idx="884">
                  <c:v>9.625</c:v>
                </c:pt>
                <c:pt idx="885">
                  <c:v>9.75</c:v>
                </c:pt>
                <c:pt idx="886">
                  <c:v>9.875</c:v>
                </c:pt>
                <c:pt idx="887">
                  <c:v>10</c:v>
                </c:pt>
                <c:pt idx="888">
                  <c:v>10</c:v>
                </c:pt>
                <c:pt idx="889">
                  <c:v>10</c:v>
                </c:pt>
                <c:pt idx="890">
                  <c:v>10</c:v>
                </c:pt>
                <c:pt idx="891">
                  <c:v>10</c:v>
                </c:pt>
                <c:pt idx="892">
                  <c:v>10</c:v>
                </c:pt>
                <c:pt idx="893">
                  <c:v>10</c:v>
                </c:pt>
                <c:pt idx="894">
                  <c:v>10</c:v>
                </c:pt>
                <c:pt idx="895">
                  <c:v>10</c:v>
                </c:pt>
                <c:pt idx="896">
                  <c:v>10</c:v>
                </c:pt>
                <c:pt idx="897">
                  <c:v>10</c:v>
                </c:pt>
                <c:pt idx="898">
                  <c:v>10</c:v>
                </c:pt>
                <c:pt idx="899">
                  <c:v>10</c:v>
                </c:pt>
                <c:pt idx="900">
                  <c:v>10</c:v>
                </c:pt>
                <c:pt idx="901">
                  <c:v>10</c:v>
                </c:pt>
                <c:pt idx="902">
                  <c:v>10</c:v>
                </c:pt>
                <c:pt idx="903">
                  <c:v>10</c:v>
                </c:pt>
                <c:pt idx="904">
                  <c:v>10</c:v>
                </c:pt>
                <c:pt idx="905">
                  <c:v>10</c:v>
                </c:pt>
                <c:pt idx="906">
                  <c:v>10</c:v>
                </c:pt>
                <c:pt idx="907">
                  <c:v>10</c:v>
                </c:pt>
                <c:pt idx="908">
                  <c:v>10</c:v>
                </c:pt>
                <c:pt idx="909">
                  <c:v>10</c:v>
                </c:pt>
                <c:pt idx="910">
                  <c:v>10</c:v>
                </c:pt>
                <c:pt idx="911">
                  <c:v>10</c:v>
                </c:pt>
                <c:pt idx="912">
                  <c:v>10</c:v>
                </c:pt>
                <c:pt idx="913">
                  <c:v>10</c:v>
                </c:pt>
                <c:pt idx="914">
                  <c:v>10</c:v>
                </c:pt>
                <c:pt idx="915">
                  <c:v>10</c:v>
                </c:pt>
                <c:pt idx="916">
                  <c:v>10</c:v>
                </c:pt>
                <c:pt idx="917">
                  <c:v>10</c:v>
                </c:pt>
                <c:pt idx="918">
                  <c:v>10</c:v>
                </c:pt>
                <c:pt idx="919">
                  <c:v>10</c:v>
                </c:pt>
                <c:pt idx="920">
                  <c:v>10</c:v>
                </c:pt>
                <c:pt idx="921">
                  <c:v>10</c:v>
                </c:pt>
                <c:pt idx="922">
                  <c:v>10</c:v>
                </c:pt>
                <c:pt idx="923">
                  <c:v>10</c:v>
                </c:pt>
                <c:pt idx="924">
                  <c:v>10</c:v>
                </c:pt>
                <c:pt idx="925">
                  <c:v>10</c:v>
                </c:pt>
                <c:pt idx="926">
                  <c:v>10</c:v>
                </c:pt>
                <c:pt idx="927">
                  <c:v>10</c:v>
                </c:pt>
                <c:pt idx="928">
                  <c:v>10</c:v>
                </c:pt>
                <c:pt idx="929">
                  <c:v>10</c:v>
                </c:pt>
                <c:pt idx="930">
                  <c:v>10</c:v>
                </c:pt>
                <c:pt idx="931">
                  <c:v>10</c:v>
                </c:pt>
                <c:pt idx="932">
                  <c:v>10</c:v>
                </c:pt>
                <c:pt idx="933">
                  <c:v>10</c:v>
                </c:pt>
                <c:pt idx="934">
                  <c:v>10</c:v>
                </c:pt>
                <c:pt idx="935">
                  <c:v>10</c:v>
                </c:pt>
                <c:pt idx="936">
                  <c:v>10</c:v>
                </c:pt>
                <c:pt idx="937">
                  <c:v>10</c:v>
                </c:pt>
                <c:pt idx="938">
                  <c:v>10</c:v>
                </c:pt>
                <c:pt idx="939">
                  <c:v>10</c:v>
                </c:pt>
                <c:pt idx="940">
                  <c:v>10</c:v>
                </c:pt>
                <c:pt idx="941">
                  <c:v>10</c:v>
                </c:pt>
                <c:pt idx="942">
                  <c:v>10</c:v>
                </c:pt>
                <c:pt idx="943">
                  <c:v>10</c:v>
                </c:pt>
                <c:pt idx="944">
                  <c:v>10</c:v>
                </c:pt>
                <c:pt idx="945">
                  <c:v>10</c:v>
                </c:pt>
                <c:pt idx="946">
                  <c:v>10</c:v>
                </c:pt>
                <c:pt idx="947">
                  <c:v>10</c:v>
                </c:pt>
                <c:pt idx="948">
                  <c:v>10</c:v>
                </c:pt>
                <c:pt idx="949">
                  <c:v>10</c:v>
                </c:pt>
                <c:pt idx="950">
                  <c:v>10</c:v>
                </c:pt>
                <c:pt idx="951">
                  <c:v>10</c:v>
                </c:pt>
                <c:pt idx="952">
                  <c:v>10</c:v>
                </c:pt>
                <c:pt idx="953">
                  <c:v>10</c:v>
                </c:pt>
                <c:pt idx="954">
                  <c:v>10</c:v>
                </c:pt>
                <c:pt idx="955">
                  <c:v>10</c:v>
                </c:pt>
                <c:pt idx="956">
                  <c:v>10</c:v>
                </c:pt>
                <c:pt idx="957">
                  <c:v>10</c:v>
                </c:pt>
                <c:pt idx="958">
                  <c:v>10</c:v>
                </c:pt>
                <c:pt idx="959">
                  <c:v>10</c:v>
                </c:pt>
                <c:pt idx="960">
                  <c:v>10</c:v>
                </c:pt>
                <c:pt idx="961">
                  <c:v>10</c:v>
                </c:pt>
                <c:pt idx="962">
                  <c:v>10</c:v>
                </c:pt>
                <c:pt idx="963">
                  <c:v>10</c:v>
                </c:pt>
                <c:pt idx="964">
                  <c:v>10</c:v>
                </c:pt>
                <c:pt idx="965">
                  <c:v>10</c:v>
                </c:pt>
                <c:pt idx="966">
                  <c:v>10</c:v>
                </c:pt>
                <c:pt idx="967">
                  <c:v>10</c:v>
                </c:pt>
                <c:pt idx="968">
                  <c:v>10</c:v>
                </c:pt>
                <c:pt idx="969">
                  <c:v>10</c:v>
                </c:pt>
                <c:pt idx="970">
                  <c:v>10</c:v>
                </c:pt>
                <c:pt idx="971">
                  <c:v>10</c:v>
                </c:pt>
                <c:pt idx="972">
                  <c:v>10</c:v>
                </c:pt>
                <c:pt idx="973">
                  <c:v>10</c:v>
                </c:pt>
                <c:pt idx="974">
                  <c:v>10</c:v>
                </c:pt>
                <c:pt idx="975">
                  <c:v>10</c:v>
                </c:pt>
                <c:pt idx="976">
                  <c:v>10</c:v>
                </c:pt>
                <c:pt idx="977">
                  <c:v>10</c:v>
                </c:pt>
                <c:pt idx="978">
                  <c:v>10</c:v>
                </c:pt>
                <c:pt idx="979">
                  <c:v>10</c:v>
                </c:pt>
                <c:pt idx="980">
                  <c:v>10</c:v>
                </c:pt>
                <c:pt idx="981">
                  <c:v>10</c:v>
                </c:pt>
                <c:pt idx="982">
                  <c:v>10</c:v>
                </c:pt>
                <c:pt idx="983">
                  <c:v>10</c:v>
                </c:pt>
                <c:pt idx="984">
                  <c:v>10</c:v>
                </c:pt>
                <c:pt idx="985">
                  <c:v>10</c:v>
                </c:pt>
                <c:pt idx="986">
                  <c:v>10</c:v>
                </c:pt>
                <c:pt idx="987">
                  <c:v>10</c:v>
                </c:pt>
                <c:pt idx="988">
                  <c:v>10</c:v>
                </c:pt>
                <c:pt idx="989">
                  <c:v>10</c:v>
                </c:pt>
                <c:pt idx="990">
                  <c:v>10</c:v>
                </c:pt>
                <c:pt idx="991">
                  <c:v>10</c:v>
                </c:pt>
                <c:pt idx="992">
                  <c:v>10</c:v>
                </c:pt>
                <c:pt idx="993">
                  <c:v>10</c:v>
                </c:pt>
                <c:pt idx="994">
                  <c:v>10</c:v>
                </c:pt>
                <c:pt idx="995">
                  <c:v>10</c:v>
                </c:pt>
                <c:pt idx="996">
                  <c:v>10</c:v>
                </c:pt>
                <c:pt idx="997">
                  <c:v>10</c:v>
                </c:pt>
                <c:pt idx="998">
                  <c:v>10</c:v>
                </c:pt>
                <c:pt idx="999">
                  <c:v>10</c:v>
                </c:pt>
                <c:pt idx="1000">
                  <c:v>10</c:v>
                </c:pt>
                <c:pt idx="1001">
                  <c:v>10</c:v>
                </c:pt>
                <c:pt idx="1002">
                  <c:v>9.75</c:v>
                </c:pt>
                <c:pt idx="1003">
                  <c:v>9.5</c:v>
                </c:pt>
                <c:pt idx="1004">
                  <c:v>9.25</c:v>
                </c:pt>
                <c:pt idx="1005">
                  <c:v>9</c:v>
                </c:pt>
                <c:pt idx="1006">
                  <c:v>8.75</c:v>
                </c:pt>
                <c:pt idx="1007">
                  <c:v>8.5</c:v>
                </c:pt>
                <c:pt idx="1008">
                  <c:v>8.25</c:v>
                </c:pt>
                <c:pt idx="1009">
                  <c:v>8</c:v>
                </c:pt>
                <c:pt idx="1010">
                  <c:v>7.75</c:v>
                </c:pt>
                <c:pt idx="1011">
                  <c:v>7.5</c:v>
                </c:pt>
                <c:pt idx="1012">
                  <c:v>7.25</c:v>
                </c:pt>
                <c:pt idx="1013">
                  <c:v>7</c:v>
                </c:pt>
                <c:pt idx="1014">
                  <c:v>6.75</c:v>
                </c:pt>
                <c:pt idx="1015">
                  <c:v>6.5</c:v>
                </c:pt>
                <c:pt idx="1016">
                  <c:v>6.25</c:v>
                </c:pt>
                <c:pt idx="1017">
                  <c:v>6</c:v>
                </c:pt>
                <c:pt idx="1018">
                  <c:v>5.75</c:v>
                </c:pt>
                <c:pt idx="1019">
                  <c:v>5.5</c:v>
                </c:pt>
                <c:pt idx="1020">
                  <c:v>5.25</c:v>
                </c:pt>
                <c:pt idx="1021">
                  <c:v>5</c:v>
                </c:pt>
                <c:pt idx="1022">
                  <c:v>4.75</c:v>
                </c:pt>
                <c:pt idx="1023">
                  <c:v>4.5</c:v>
                </c:pt>
                <c:pt idx="1024">
                  <c:v>4.25</c:v>
                </c:pt>
                <c:pt idx="1025">
                  <c:v>4</c:v>
                </c:pt>
                <c:pt idx="1026">
                  <c:v>3.75</c:v>
                </c:pt>
                <c:pt idx="1027">
                  <c:v>3.5</c:v>
                </c:pt>
                <c:pt idx="1028">
                  <c:v>3.25</c:v>
                </c:pt>
                <c:pt idx="1029">
                  <c:v>3</c:v>
                </c:pt>
                <c:pt idx="1030">
                  <c:v>2.75</c:v>
                </c:pt>
                <c:pt idx="1031">
                  <c:v>2.5</c:v>
                </c:pt>
                <c:pt idx="1032">
                  <c:v>2.25</c:v>
                </c:pt>
                <c:pt idx="1033">
                  <c:v>2</c:v>
                </c:pt>
                <c:pt idx="1034">
                  <c:v>1.75</c:v>
                </c:pt>
                <c:pt idx="1035">
                  <c:v>1.5</c:v>
                </c:pt>
                <c:pt idx="1036">
                  <c:v>1.25</c:v>
                </c:pt>
                <c:pt idx="1037">
                  <c:v>1</c:v>
                </c:pt>
                <c:pt idx="1038">
                  <c:v>0.75</c:v>
                </c:pt>
                <c:pt idx="1039">
                  <c:v>0.5</c:v>
                </c:pt>
                <c:pt idx="1040">
                  <c:v>0.25</c:v>
                </c:pt>
                <c:pt idx="1041">
                  <c:v>0</c:v>
                </c:pt>
                <c:pt idx="1042">
                  <c:v>0</c:v>
                </c:pt>
                <c:pt idx="1043">
                  <c:v>0</c:v>
                </c:pt>
                <c:pt idx="1044">
                  <c:v>0</c:v>
                </c:pt>
                <c:pt idx="1045">
                  <c:v>0</c:v>
                </c:pt>
                <c:pt idx="1046">
                  <c:v>0</c:v>
                </c:pt>
                <c:pt idx="1047">
                  <c:v>0</c:v>
                </c:pt>
                <c:pt idx="1048">
                  <c:v>0</c:v>
                </c:pt>
                <c:pt idx="1049">
                  <c:v>0</c:v>
                </c:pt>
                <c:pt idx="1050">
                  <c:v>0</c:v>
                </c:pt>
                <c:pt idx="1051">
                  <c:v>0</c:v>
                </c:pt>
                <c:pt idx="1052">
                  <c:v>0</c:v>
                </c:pt>
                <c:pt idx="1053">
                  <c:v>0</c:v>
                </c:pt>
                <c:pt idx="1054">
                  <c:v>0</c:v>
                </c:pt>
                <c:pt idx="1055">
                  <c:v>0</c:v>
                </c:pt>
                <c:pt idx="1056">
                  <c:v>0</c:v>
                </c:pt>
                <c:pt idx="1057">
                  <c:v>0</c:v>
                </c:pt>
                <c:pt idx="1058">
                  <c:v>0</c:v>
                </c:pt>
                <c:pt idx="1059">
                  <c:v>0</c:v>
                </c:pt>
                <c:pt idx="1060">
                  <c:v>0</c:v>
                </c:pt>
                <c:pt idx="1061">
                  <c:v>0</c:v>
                </c:pt>
                <c:pt idx="1062">
                  <c:v>0</c:v>
                </c:pt>
                <c:pt idx="1063">
                  <c:v>0</c:v>
                </c:pt>
                <c:pt idx="1064">
                  <c:v>0</c:v>
                </c:pt>
                <c:pt idx="1065">
                  <c:v>0</c:v>
                </c:pt>
                <c:pt idx="1066">
                  <c:v>0</c:v>
                </c:pt>
                <c:pt idx="1067">
                  <c:v>0</c:v>
                </c:pt>
                <c:pt idx="1068">
                  <c:v>0</c:v>
                </c:pt>
                <c:pt idx="1069">
                  <c:v>0</c:v>
                </c:pt>
                <c:pt idx="1070">
                  <c:v>0</c:v>
                </c:pt>
                <c:pt idx="1071">
                  <c:v>0</c:v>
                </c:pt>
                <c:pt idx="1072">
                  <c:v>0</c:v>
                </c:pt>
                <c:pt idx="1073">
                  <c:v>0</c:v>
                </c:pt>
                <c:pt idx="1074">
                  <c:v>0</c:v>
                </c:pt>
                <c:pt idx="1075">
                  <c:v>0</c:v>
                </c:pt>
                <c:pt idx="1076">
                  <c:v>0</c:v>
                </c:pt>
                <c:pt idx="1077">
                  <c:v>0</c:v>
                </c:pt>
                <c:pt idx="1078">
                  <c:v>0</c:v>
                </c:pt>
                <c:pt idx="1079">
                  <c:v>0</c:v>
                </c:pt>
                <c:pt idx="1080">
                  <c:v>0</c:v>
                </c:pt>
                <c:pt idx="1081">
                  <c:v>0</c:v>
                </c:pt>
                <c:pt idx="1082">
                  <c:v>0</c:v>
                </c:pt>
                <c:pt idx="1083">
                  <c:v>0</c:v>
                </c:pt>
                <c:pt idx="1084">
                  <c:v>0</c:v>
                </c:pt>
                <c:pt idx="1085">
                  <c:v>0</c:v>
                </c:pt>
                <c:pt idx="1086">
                  <c:v>0</c:v>
                </c:pt>
                <c:pt idx="1087">
                  <c:v>0</c:v>
                </c:pt>
                <c:pt idx="1088">
                  <c:v>0</c:v>
                </c:pt>
                <c:pt idx="1089">
                  <c:v>0</c:v>
                </c:pt>
                <c:pt idx="1090">
                  <c:v>0</c:v>
                </c:pt>
                <c:pt idx="1091">
                  <c:v>0</c:v>
                </c:pt>
                <c:pt idx="1092">
                  <c:v>0</c:v>
                </c:pt>
                <c:pt idx="1093">
                  <c:v>0</c:v>
                </c:pt>
                <c:pt idx="1094">
                  <c:v>0</c:v>
                </c:pt>
                <c:pt idx="1095">
                  <c:v>0</c:v>
                </c:pt>
                <c:pt idx="1096">
                  <c:v>0</c:v>
                </c:pt>
                <c:pt idx="1097">
                  <c:v>0</c:v>
                </c:pt>
                <c:pt idx="1098">
                  <c:v>0</c:v>
                </c:pt>
                <c:pt idx="1099">
                  <c:v>0</c:v>
                </c:pt>
                <c:pt idx="1100">
                  <c:v>0</c:v>
                </c:pt>
                <c:pt idx="1101">
                  <c:v>0</c:v>
                </c:pt>
                <c:pt idx="1102">
                  <c:v>0</c:v>
                </c:pt>
                <c:pt idx="1103">
                  <c:v>0</c:v>
                </c:pt>
                <c:pt idx="1104">
                  <c:v>0</c:v>
                </c:pt>
                <c:pt idx="1105">
                  <c:v>0</c:v>
                </c:pt>
                <c:pt idx="1106">
                  <c:v>0</c:v>
                </c:pt>
                <c:pt idx="1107">
                  <c:v>0</c:v>
                </c:pt>
                <c:pt idx="1108">
                  <c:v>0</c:v>
                </c:pt>
                <c:pt idx="1109">
                  <c:v>0</c:v>
                </c:pt>
                <c:pt idx="1110">
                  <c:v>0</c:v>
                </c:pt>
                <c:pt idx="1111">
                  <c:v>0</c:v>
                </c:pt>
                <c:pt idx="1112">
                  <c:v>0</c:v>
                </c:pt>
                <c:pt idx="1113">
                  <c:v>0</c:v>
                </c:pt>
                <c:pt idx="1114">
                  <c:v>0</c:v>
                </c:pt>
                <c:pt idx="1115">
                  <c:v>0</c:v>
                </c:pt>
                <c:pt idx="1116">
                  <c:v>0</c:v>
                </c:pt>
                <c:pt idx="1117">
                  <c:v>0</c:v>
                </c:pt>
                <c:pt idx="1118">
                  <c:v>0</c:v>
                </c:pt>
                <c:pt idx="1119">
                  <c:v>0</c:v>
                </c:pt>
                <c:pt idx="1120">
                  <c:v>0</c:v>
                </c:pt>
                <c:pt idx="1121">
                  <c:v>0</c:v>
                </c:pt>
                <c:pt idx="1122">
                  <c:v>0</c:v>
                </c:pt>
                <c:pt idx="1123">
                  <c:v>0</c:v>
                </c:pt>
                <c:pt idx="1124">
                  <c:v>0</c:v>
                </c:pt>
                <c:pt idx="1125">
                  <c:v>0</c:v>
                </c:pt>
                <c:pt idx="1126">
                  <c:v>0</c:v>
                </c:pt>
                <c:pt idx="1127">
                  <c:v>0</c:v>
                </c:pt>
                <c:pt idx="1128">
                  <c:v>0</c:v>
                </c:pt>
                <c:pt idx="1129">
                  <c:v>0</c:v>
                </c:pt>
                <c:pt idx="1130">
                  <c:v>0</c:v>
                </c:pt>
                <c:pt idx="1131">
                  <c:v>0</c:v>
                </c:pt>
                <c:pt idx="1132">
                  <c:v>0</c:v>
                </c:pt>
                <c:pt idx="1133">
                  <c:v>0</c:v>
                </c:pt>
                <c:pt idx="1134">
                  <c:v>0</c:v>
                </c:pt>
                <c:pt idx="1135">
                  <c:v>0</c:v>
                </c:pt>
                <c:pt idx="1136">
                  <c:v>0</c:v>
                </c:pt>
                <c:pt idx="1137">
                  <c:v>0</c:v>
                </c:pt>
                <c:pt idx="1138">
                  <c:v>0</c:v>
                </c:pt>
                <c:pt idx="1139">
                  <c:v>0</c:v>
                </c:pt>
                <c:pt idx="1140">
                  <c:v>0</c:v>
                </c:pt>
                <c:pt idx="1141">
                  <c:v>0</c:v>
                </c:pt>
                <c:pt idx="1142">
                  <c:v>0</c:v>
                </c:pt>
                <c:pt idx="1143">
                  <c:v>0</c:v>
                </c:pt>
                <c:pt idx="1144">
                  <c:v>0</c:v>
                </c:pt>
                <c:pt idx="1145">
                  <c:v>0</c:v>
                </c:pt>
                <c:pt idx="1146">
                  <c:v>0</c:v>
                </c:pt>
                <c:pt idx="1147">
                  <c:v>0</c:v>
                </c:pt>
                <c:pt idx="1148">
                  <c:v>0</c:v>
                </c:pt>
                <c:pt idx="1149">
                  <c:v>0</c:v>
                </c:pt>
                <c:pt idx="1150">
                  <c:v>0</c:v>
                </c:pt>
                <c:pt idx="1151">
                  <c:v>0</c:v>
                </c:pt>
                <c:pt idx="1152">
                  <c:v>0</c:v>
                </c:pt>
                <c:pt idx="1153">
                  <c:v>0</c:v>
                </c:pt>
                <c:pt idx="1154">
                  <c:v>0</c:v>
                </c:pt>
                <c:pt idx="1155">
                  <c:v>0</c:v>
                </c:pt>
                <c:pt idx="1156">
                  <c:v>0</c:v>
                </c:pt>
                <c:pt idx="1157">
                  <c:v>0</c:v>
                </c:pt>
                <c:pt idx="1158">
                  <c:v>0</c:v>
                </c:pt>
                <c:pt idx="1159">
                  <c:v>0</c:v>
                </c:pt>
                <c:pt idx="1160">
                  <c:v>0</c:v>
                </c:pt>
                <c:pt idx="1161">
                  <c:v>0</c:v>
                </c:pt>
                <c:pt idx="1162">
                  <c:v>0</c:v>
                </c:pt>
                <c:pt idx="1163">
                  <c:v>0</c:v>
                </c:pt>
                <c:pt idx="1164">
                  <c:v>0</c:v>
                </c:pt>
                <c:pt idx="1165">
                  <c:v>0</c:v>
                </c:pt>
                <c:pt idx="1166">
                  <c:v>0</c:v>
                </c:pt>
                <c:pt idx="1167">
                  <c:v>0</c:v>
                </c:pt>
                <c:pt idx="1168">
                  <c:v>0</c:v>
                </c:pt>
                <c:pt idx="1169">
                  <c:v>0</c:v>
                </c:pt>
                <c:pt idx="1170">
                  <c:v>0</c:v>
                </c:pt>
                <c:pt idx="1171">
                  <c:v>0</c:v>
                </c:pt>
                <c:pt idx="1172">
                  <c:v>0</c:v>
                </c:pt>
                <c:pt idx="1173">
                  <c:v>0</c:v>
                </c:pt>
                <c:pt idx="1174">
                  <c:v>0</c:v>
                </c:pt>
                <c:pt idx="1175">
                  <c:v>0</c:v>
                </c:pt>
                <c:pt idx="1176">
                  <c:v>0</c:v>
                </c:pt>
                <c:pt idx="1177">
                  <c:v>0</c:v>
                </c:pt>
                <c:pt idx="1178">
                  <c:v>0</c:v>
                </c:pt>
                <c:pt idx="1179">
                  <c:v>0</c:v>
                </c:pt>
                <c:pt idx="1180">
                  <c:v>0</c:v>
                </c:pt>
                <c:pt idx="1181">
                  <c:v>0</c:v>
                </c:pt>
                <c:pt idx="1182">
                  <c:v>0</c:v>
                </c:pt>
                <c:pt idx="1183">
                  <c:v>0</c:v>
                </c:pt>
                <c:pt idx="1184">
                  <c:v>0</c:v>
                </c:pt>
                <c:pt idx="1185">
                  <c:v>0</c:v>
                </c:pt>
                <c:pt idx="1186">
                  <c:v>0</c:v>
                </c:pt>
                <c:pt idx="1187">
                  <c:v>0</c:v>
                </c:pt>
                <c:pt idx="1188">
                  <c:v>0</c:v>
                </c:pt>
                <c:pt idx="1189">
                  <c:v>0</c:v>
                </c:pt>
                <c:pt idx="1190">
                  <c:v>0</c:v>
                </c:pt>
                <c:pt idx="1191">
                  <c:v>0</c:v>
                </c:pt>
                <c:pt idx="1192">
                  <c:v>0</c:v>
                </c:pt>
                <c:pt idx="1193">
                  <c:v>0</c:v>
                </c:pt>
                <c:pt idx="1194">
                  <c:v>0</c:v>
                </c:pt>
                <c:pt idx="1195">
                  <c:v>0</c:v>
                </c:pt>
                <c:pt idx="1196">
                  <c:v>0</c:v>
                </c:pt>
                <c:pt idx="1197">
                  <c:v>0</c:v>
                </c:pt>
                <c:pt idx="1198">
                  <c:v>0</c:v>
                </c:pt>
                <c:pt idx="1199">
                  <c:v>0</c:v>
                </c:pt>
                <c:pt idx="1200">
                  <c:v>0</c:v>
                </c:pt>
                <c:pt idx="1201">
                  <c:v>0</c:v>
                </c:pt>
                <c:pt idx="1202">
                  <c:v>0</c:v>
                </c:pt>
                <c:pt idx="1203">
                  <c:v>0</c:v>
                </c:pt>
                <c:pt idx="1204">
                  <c:v>0</c:v>
                </c:pt>
                <c:pt idx="1205">
                  <c:v>0</c:v>
                </c:pt>
                <c:pt idx="1206">
                  <c:v>0</c:v>
                </c:pt>
                <c:pt idx="1207">
                  <c:v>0</c:v>
                </c:pt>
                <c:pt idx="1208">
                  <c:v>0</c:v>
                </c:pt>
                <c:pt idx="1209">
                  <c:v>0</c:v>
                </c:pt>
                <c:pt idx="1210">
                  <c:v>0</c:v>
                </c:pt>
                <c:pt idx="1211">
                  <c:v>0</c:v>
                </c:pt>
                <c:pt idx="1212">
                  <c:v>0</c:v>
                </c:pt>
                <c:pt idx="1213">
                  <c:v>0</c:v>
                </c:pt>
                <c:pt idx="1214">
                  <c:v>0</c:v>
                </c:pt>
                <c:pt idx="1215">
                  <c:v>0</c:v>
                </c:pt>
                <c:pt idx="1216">
                  <c:v>0</c:v>
                </c:pt>
                <c:pt idx="1217">
                  <c:v>0</c:v>
                </c:pt>
                <c:pt idx="1218">
                  <c:v>0</c:v>
                </c:pt>
                <c:pt idx="1219">
                  <c:v>0.125</c:v>
                </c:pt>
                <c:pt idx="1220">
                  <c:v>0.25</c:v>
                </c:pt>
                <c:pt idx="1221">
                  <c:v>0.375</c:v>
                </c:pt>
                <c:pt idx="1222">
                  <c:v>0.5</c:v>
                </c:pt>
                <c:pt idx="1223">
                  <c:v>0.625</c:v>
                </c:pt>
                <c:pt idx="1224">
                  <c:v>0.75</c:v>
                </c:pt>
                <c:pt idx="1225">
                  <c:v>0.875</c:v>
                </c:pt>
                <c:pt idx="1226">
                  <c:v>1</c:v>
                </c:pt>
                <c:pt idx="1227">
                  <c:v>1.125</c:v>
                </c:pt>
                <c:pt idx="1228">
                  <c:v>1.25</c:v>
                </c:pt>
                <c:pt idx="1229">
                  <c:v>1.375</c:v>
                </c:pt>
                <c:pt idx="1230">
                  <c:v>1.5</c:v>
                </c:pt>
                <c:pt idx="1231">
                  <c:v>1.625</c:v>
                </c:pt>
                <c:pt idx="1232">
                  <c:v>1.75</c:v>
                </c:pt>
                <c:pt idx="1233">
                  <c:v>1.875</c:v>
                </c:pt>
                <c:pt idx="1234">
                  <c:v>2</c:v>
                </c:pt>
                <c:pt idx="1235">
                  <c:v>2.125</c:v>
                </c:pt>
                <c:pt idx="1236">
                  <c:v>2.25</c:v>
                </c:pt>
                <c:pt idx="1237">
                  <c:v>2.375</c:v>
                </c:pt>
                <c:pt idx="1238">
                  <c:v>2.5</c:v>
                </c:pt>
                <c:pt idx="1239">
                  <c:v>2.625</c:v>
                </c:pt>
                <c:pt idx="1240">
                  <c:v>2.75</c:v>
                </c:pt>
                <c:pt idx="1241">
                  <c:v>2.875</c:v>
                </c:pt>
                <c:pt idx="1242">
                  <c:v>3</c:v>
                </c:pt>
                <c:pt idx="1243">
                  <c:v>3.125</c:v>
                </c:pt>
                <c:pt idx="1244">
                  <c:v>3.25</c:v>
                </c:pt>
                <c:pt idx="1245">
                  <c:v>3.375</c:v>
                </c:pt>
                <c:pt idx="1246">
                  <c:v>3.5</c:v>
                </c:pt>
                <c:pt idx="1247">
                  <c:v>3.625</c:v>
                </c:pt>
                <c:pt idx="1248">
                  <c:v>3.75</c:v>
                </c:pt>
                <c:pt idx="1249">
                  <c:v>3.875</c:v>
                </c:pt>
                <c:pt idx="1250">
                  <c:v>4</c:v>
                </c:pt>
                <c:pt idx="1251">
                  <c:v>4.125</c:v>
                </c:pt>
                <c:pt idx="1252">
                  <c:v>4.25</c:v>
                </c:pt>
                <c:pt idx="1253">
                  <c:v>4.375</c:v>
                </c:pt>
                <c:pt idx="1254">
                  <c:v>4.5</c:v>
                </c:pt>
                <c:pt idx="1255">
                  <c:v>4.625</c:v>
                </c:pt>
                <c:pt idx="1256">
                  <c:v>4.75</c:v>
                </c:pt>
                <c:pt idx="1257">
                  <c:v>4.875</c:v>
                </c:pt>
                <c:pt idx="1258">
                  <c:v>5</c:v>
                </c:pt>
                <c:pt idx="1259">
                  <c:v>5.125</c:v>
                </c:pt>
                <c:pt idx="1260">
                  <c:v>5.25</c:v>
                </c:pt>
                <c:pt idx="1261">
                  <c:v>5.375</c:v>
                </c:pt>
                <c:pt idx="1262">
                  <c:v>5.5</c:v>
                </c:pt>
                <c:pt idx="1263">
                  <c:v>5.625</c:v>
                </c:pt>
                <c:pt idx="1264">
                  <c:v>5.75</c:v>
                </c:pt>
                <c:pt idx="1265">
                  <c:v>5.875</c:v>
                </c:pt>
                <c:pt idx="1266">
                  <c:v>6</c:v>
                </c:pt>
                <c:pt idx="1267">
                  <c:v>6.125</c:v>
                </c:pt>
                <c:pt idx="1268">
                  <c:v>6.25</c:v>
                </c:pt>
                <c:pt idx="1269">
                  <c:v>6.375</c:v>
                </c:pt>
                <c:pt idx="1270">
                  <c:v>6.5</c:v>
                </c:pt>
                <c:pt idx="1271">
                  <c:v>6.625</c:v>
                </c:pt>
                <c:pt idx="1272">
                  <c:v>6.75</c:v>
                </c:pt>
                <c:pt idx="1273">
                  <c:v>6.875</c:v>
                </c:pt>
                <c:pt idx="1274">
                  <c:v>7</c:v>
                </c:pt>
                <c:pt idx="1275">
                  <c:v>7.125</c:v>
                </c:pt>
                <c:pt idx="1276">
                  <c:v>7.25</c:v>
                </c:pt>
                <c:pt idx="1277">
                  <c:v>7.375</c:v>
                </c:pt>
                <c:pt idx="1278">
                  <c:v>7.5</c:v>
                </c:pt>
                <c:pt idx="1279">
                  <c:v>7.625</c:v>
                </c:pt>
                <c:pt idx="1280">
                  <c:v>7.75</c:v>
                </c:pt>
                <c:pt idx="1281">
                  <c:v>7.875</c:v>
                </c:pt>
                <c:pt idx="1282">
                  <c:v>8</c:v>
                </c:pt>
                <c:pt idx="1283">
                  <c:v>8.125</c:v>
                </c:pt>
                <c:pt idx="1284">
                  <c:v>8.25</c:v>
                </c:pt>
                <c:pt idx="1285">
                  <c:v>8.375</c:v>
                </c:pt>
                <c:pt idx="1286">
                  <c:v>8.5</c:v>
                </c:pt>
                <c:pt idx="1287">
                  <c:v>8.625</c:v>
                </c:pt>
                <c:pt idx="1288">
                  <c:v>8.75</c:v>
                </c:pt>
                <c:pt idx="1289">
                  <c:v>8.875</c:v>
                </c:pt>
                <c:pt idx="1290">
                  <c:v>9</c:v>
                </c:pt>
                <c:pt idx="1291">
                  <c:v>9.125</c:v>
                </c:pt>
                <c:pt idx="1292">
                  <c:v>9.25</c:v>
                </c:pt>
                <c:pt idx="1293">
                  <c:v>9.375</c:v>
                </c:pt>
                <c:pt idx="1294">
                  <c:v>9.5</c:v>
                </c:pt>
                <c:pt idx="1295">
                  <c:v>9.625</c:v>
                </c:pt>
                <c:pt idx="1296">
                  <c:v>9.75</c:v>
                </c:pt>
                <c:pt idx="1297">
                  <c:v>9.875</c:v>
                </c:pt>
                <c:pt idx="1298">
                  <c:v>10</c:v>
                </c:pt>
                <c:pt idx="1299">
                  <c:v>10</c:v>
                </c:pt>
                <c:pt idx="1300">
                  <c:v>10</c:v>
                </c:pt>
                <c:pt idx="1301">
                  <c:v>10</c:v>
                </c:pt>
                <c:pt idx="1302">
                  <c:v>10</c:v>
                </c:pt>
                <c:pt idx="1303">
                  <c:v>10</c:v>
                </c:pt>
                <c:pt idx="1304">
                  <c:v>10</c:v>
                </c:pt>
                <c:pt idx="1305">
                  <c:v>10</c:v>
                </c:pt>
                <c:pt idx="1306">
                  <c:v>10</c:v>
                </c:pt>
                <c:pt idx="1307">
                  <c:v>10</c:v>
                </c:pt>
                <c:pt idx="1308">
                  <c:v>10</c:v>
                </c:pt>
                <c:pt idx="1309">
                  <c:v>10</c:v>
                </c:pt>
                <c:pt idx="1310">
                  <c:v>10</c:v>
                </c:pt>
                <c:pt idx="1311">
                  <c:v>10</c:v>
                </c:pt>
                <c:pt idx="1312">
                  <c:v>10</c:v>
                </c:pt>
                <c:pt idx="1313">
                  <c:v>10</c:v>
                </c:pt>
                <c:pt idx="1314">
                  <c:v>10</c:v>
                </c:pt>
                <c:pt idx="1315">
                  <c:v>10</c:v>
                </c:pt>
                <c:pt idx="1316">
                  <c:v>10</c:v>
                </c:pt>
                <c:pt idx="1317">
                  <c:v>10</c:v>
                </c:pt>
                <c:pt idx="1318">
                  <c:v>10</c:v>
                </c:pt>
                <c:pt idx="1319">
                  <c:v>10</c:v>
                </c:pt>
                <c:pt idx="1320">
                  <c:v>10</c:v>
                </c:pt>
                <c:pt idx="1321">
                  <c:v>10</c:v>
                </c:pt>
                <c:pt idx="1322">
                  <c:v>10</c:v>
                </c:pt>
                <c:pt idx="1323">
                  <c:v>10</c:v>
                </c:pt>
                <c:pt idx="1324">
                  <c:v>10</c:v>
                </c:pt>
                <c:pt idx="1325">
                  <c:v>10</c:v>
                </c:pt>
                <c:pt idx="1326">
                  <c:v>10</c:v>
                </c:pt>
                <c:pt idx="1327">
                  <c:v>10</c:v>
                </c:pt>
                <c:pt idx="1328">
                  <c:v>10</c:v>
                </c:pt>
                <c:pt idx="1329">
                  <c:v>10</c:v>
                </c:pt>
                <c:pt idx="1330">
                  <c:v>10</c:v>
                </c:pt>
                <c:pt idx="1331">
                  <c:v>10</c:v>
                </c:pt>
                <c:pt idx="1332">
                  <c:v>10</c:v>
                </c:pt>
                <c:pt idx="1333">
                  <c:v>10</c:v>
                </c:pt>
                <c:pt idx="1334">
                  <c:v>10</c:v>
                </c:pt>
                <c:pt idx="1335">
                  <c:v>10</c:v>
                </c:pt>
                <c:pt idx="1336">
                  <c:v>10</c:v>
                </c:pt>
                <c:pt idx="1337">
                  <c:v>10</c:v>
                </c:pt>
                <c:pt idx="1338">
                  <c:v>10</c:v>
                </c:pt>
                <c:pt idx="1339">
                  <c:v>10</c:v>
                </c:pt>
                <c:pt idx="1340">
                  <c:v>10</c:v>
                </c:pt>
                <c:pt idx="1341">
                  <c:v>10</c:v>
                </c:pt>
                <c:pt idx="1342">
                  <c:v>10</c:v>
                </c:pt>
                <c:pt idx="1343">
                  <c:v>10</c:v>
                </c:pt>
                <c:pt idx="1344">
                  <c:v>10</c:v>
                </c:pt>
                <c:pt idx="1345">
                  <c:v>10</c:v>
                </c:pt>
                <c:pt idx="1346">
                  <c:v>10</c:v>
                </c:pt>
                <c:pt idx="1347">
                  <c:v>10</c:v>
                </c:pt>
                <c:pt idx="1348">
                  <c:v>10</c:v>
                </c:pt>
                <c:pt idx="1349">
                  <c:v>10</c:v>
                </c:pt>
                <c:pt idx="1350">
                  <c:v>10</c:v>
                </c:pt>
                <c:pt idx="1351">
                  <c:v>10</c:v>
                </c:pt>
                <c:pt idx="1352">
                  <c:v>10</c:v>
                </c:pt>
                <c:pt idx="1353">
                  <c:v>10</c:v>
                </c:pt>
                <c:pt idx="1354">
                  <c:v>10</c:v>
                </c:pt>
                <c:pt idx="1355">
                  <c:v>10</c:v>
                </c:pt>
                <c:pt idx="1356">
                  <c:v>10</c:v>
                </c:pt>
                <c:pt idx="1357">
                  <c:v>10</c:v>
                </c:pt>
                <c:pt idx="1358">
                  <c:v>10</c:v>
                </c:pt>
                <c:pt idx="1359">
                  <c:v>10</c:v>
                </c:pt>
                <c:pt idx="1360">
                  <c:v>10</c:v>
                </c:pt>
                <c:pt idx="1361">
                  <c:v>10</c:v>
                </c:pt>
                <c:pt idx="1362">
                  <c:v>10</c:v>
                </c:pt>
                <c:pt idx="1363">
                  <c:v>10</c:v>
                </c:pt>
                <c:pt idx="1364">
                  <c:v>10</c:v>
                </c:pt>
                <c:pt idx="1365">
                  <c:v>10</c:v>
                </c:pt>
                <c:pt idx="1366">
                  <c:v>10</c:v>
                </c:pt>
                <c:pt idx="1367">
                  <c:v>10</c:v>
                </c:pt>
                <c:pt idx="1368">
                  <c:v>10</c:v>
                </c:pt>
                <c:pt idx="1369">
                  <c:v>10</c:v>
                </c:pt>
                <c:pt idx="1370">
                  <c:v>10</c:v>
                </c:pt>
                <c:pt idx="1371">
                  <c:v>10</c:v>
                </c:pt>
                <c:pt idx="1372">
                  <c:v>10</c:v>
                </c:pt>
                <c:pt idx="1373">
                  <c:v>10</c:v>
                </c:pt>
                <c:pt idx="1374">
                  <c:v>10</c:v>
                </c:pt>
                <c:pt idx="1375">
                  <c:v>10</c:v>
                </c:pt>
                <c:pt idx="1376">
                  <c:v>10</c:v>
                </c:pt>
                <c:pt idx="1377">
                  <c:v>10</c:v>
                </c:pt>
                <c:pt idx="1378">
                  <c:v>10</c:v>
                </c:pt>
                <c:pt idx="1379">
                  <c:v>10</c:v>
                </c:pt>
                <c:pt idx="1380">
                  <c:v>10</c:v>
                </c:pt>
                <c:pt idx="1381">
                  <c:v>10</c:v>
                </c:pt>
                <c:pt idx="1382">
                  <c:v>10</c:v>
                </c:pt>
                <c:pt idx="1383">
                  <c:v>10</c:v>
                </c:pt>
                <c:pt idx="1384">
                  <c:v>10</c:v>
                </c:pt>
                <c:pt idx="1385">
                  <c:v>10</c:v>
                </c:pt>
                <c:pt idx="1386">
                  <c:v>10</c:v>
                </c:pt>
                <c:pt idx="1387">
                  <c:v>10</c:v>
                </c:pt>
                <c:pt idx="1388">
                  <c:v>10</c:v>
                </c:pt>
                <c:pt idx="1389">
                  <c:v>10</c:v>
                </c:pt>
                <c:pt idx="1390">
                  <c:v>10</c:v>
                </c:pt>
                <c:pt idx="1391">
                  <c:v>10</c:v>
                </c:pt>
                <c:pt idx="1392">
                  <c:v>10</c:v>
                </c:pt>
                <c:pt idx="1393">
                  <c:v>10</c:v>
                </c:pt>
                <c:pt idx="1394">
                  <c:v>10</c:v>
                </c:pt>
                <c:pt idx="1395">
                  <c:v>10</c:v>
                </c:pt>
                <c:pt idx="1396">
                  <c:v>10</c:v>
                </c:pt>
                <c:pt idx="1397">
                  <c:v>10</c:v>
                </c:pt>
                <c:pt idx="1398">
                  <c:v>10</c:v>
                </c:pt>
                <c:pt idx="1399">
                  <c:v>10</c:v>
                </c:pt>
                <c:pt idx="1400">
                  <c:v>10</c:v>
                </c:pt>
                <c:pt idx="1401">
                  <c:v>10</c:v>
                </c:pt>
                <c:pt idx="1402">
                  <c:v>10</c:v>
                </c:pt>
                <c:pt idx="1403">
                  <c:v>10</c:v>
                </c:pt>
                <c:pt idx="1404">
                  <c:v>10</c:v>
                </c:pt>
                <c:pt idx="1405">
                  <c:v>10</c:v>
                </c:pt>
                <c:pt idx="1406">
                  <c:v>10</c:v>
                </c:pt>
                <c:pt idx="1407">
                  <c:v>10</c:v>
                </c:pt>
                <c:pt idx="1408">
                  <c:v>10</c:v>
                </c:pt>
                <c:pt idx="1409">
                  <c:v>10</c:v>
                </c:pt>
                <c:pt idx="1410">
                  <c:v>10</c:v>
                </c:pt>
                <c:pt idx="1411">
                  <c:v>10</c:v>
                </c:pt>
                <c:pt idx="1412">
                  <c:v>10</c:v>
                </c:pt>
                <c:pt idx="1413">
                  <c:v>10</c:v>
                </c:pt>
                <c:pt idx="1414">
                  <c:v>10</c:v>
                </c:pt>
                <c:pt idx="1415">
                  <c:v>10</c:v>
                </c:pt>
                <c:pt idx="1416">
                  <c:v>10</c:v>
                </c:pt>
                <c:pt idx="1417">
                  <c:v>10</c:v>
                </c:pt>
                <c:pt idx="1418">
                  <c:v>10</c:v>
                </c:pt>
                <c:pt idx="1419">
                  <c:v>10</c:v>
                </c:pt>
                <c:pt idx="1420">
                  <c:v>10</c:v>
                </c:pt>
                <c:pt idx="1421">
                  <c:v>10</c:v>
                </c:pt>
                <c:pt idx="1422">
                  <c:v>10</c:v>
                </c:pt>
                <c:pt idx="1423">
                  <c:v>10</c:v>
                </c:pt>
                <c:pt idx="1424">
                  <c:v>10</c:v>
                </c:pt>
                <c:pt idx="1425">
                  <c:v>10</c:v>
                </c:pt>
                <c:pt idx="1426">
                  <c:v>10</c:v>
                </c:pt>
                <c:pt idx="1427">
                  <c:v>10</c:v>
                </c:pt>
                <c:pt idx="1428">
                  <c:v>10</c:v>
                </c:pt>
                <c:pt idx="1429">
                  <c:v>10</c:v>
                </c:pt>
                <c:pt idx="1430">
                  <c:v>10</c:v>
                </c:pt>
                <c:pt idx="1431">
                  <c:v>10</c:v>
                </c:pt>
                <c:pt idx="1432">
                  <c:v>10</c:v>
                </c:pt>
                <c:pt idx="1433">
                  <c:v>10</c:v>
                </c:pt>
                <c:pt idx="1434">
                  <c:v>10</c:v>
                </c:pt>
                <c:pt idx="1435">
                  <c:v>10</c:v>
                </c:pt>
                <c:pt idx="1436">
                  <c:v>10</c:v>
                </c:pt>
                <c:pt idx="1437">
                  <c:v>10</c:v>
                </c:pt>
                <c:pt idx="1438">
                  <c:v>10</c:v>
                </c:pt>
                <c:pt idx="1439">
                  <c:v>10</c:v>
                </c:pt>
                <c:pt idx="1440">
                  <c:v>10</c:v>
                </c:pt>
                <c:pt idx="1441">
                  <c:v>10</c:v>
                </c:pt>
                <c:pt idx="1442">
                  <c:v>10</c:v>
                </c:pt>
                <c:pt idx="1443">
                  <c:v>10</c:v>
                </c:pt>
                <c:pt idx="1444">
                  <c:v>10</c:v>
                </c:pt>
                <c:pt idx="1445">
                  <c:v>10</c:v>
                </c:pt>
                <c:pt idx="1446">
                  <c:v>10</c:v>
                </c:pt>
                <c:pt idx="1447">
                  <c:v>10</c:v>
                </c:pt>
                <c:pt idx="1448">
                  <c:v>10</c:v>
                </c:pt>
                <c:pt idx="1449">
                  <c:v>10</c:v>
                </c:pt>
                <c:pt idx="1450">
                  <c:v>10</c:v>
                </c:pt>
                <c:pt idx="1451">
                  <c:v>10</c:v>
                </c:pt>
                <c:pt idx="1452">
                  <c:v>10</c:v>
                </c:pt>
                <c:pt idx="1453">
                  <c:v>10</c:v>
                </c:pt>
                <c:pt idx="1454">
                  <c:v>10</c:v>
                </c:pt>
                <c:pt idx="1455">
                  <c:v>10</c:v>
                </c:pt>
                <c:pt idx="1456">
                  <c:v>10</c:v>
                </c:pt>
                <c:pt idx="1457">
                  <c:v>10</c:v>
                </c:pt>
                <c:pt idx="1458">
                  <c:v>10</c:v>
                </c:pt>
                <c:pt idx="1459">
                  <c:v>10</c:v>
                </c:pt>
                <c:pt idx="1460">
                  <c:v>10</c:v>
                </c:pt>
                <c:pt idx="1461">
                  <c:v>10</c:v>
                </c:pt>
                <c:pt idx="1462">
                  <c:v>10</c:v>
                </c:pt>
                <c:pt idx="1463">
                  <c:v>10</c:v>
                </c:pt>
                <c:pt idx="1464">
                  <c:v>10</c:v>
                </c:pt>
                <c:pt idx="1465">
                  <c:v>10</c:v>
                </c:pt>
                <c:pt idx="1466">
                  <c:v>10</c:v>
                </c:pt>
                <c:pt idx="1467">
                  <c:v>10</c:v>
                </c:pt>
                <c:pt idx="1468">
                  <c:v>10</c:v>
                </c:pt>
                <c:pt idx="1469">
                  <c:v>10</c:v>
                </c:pt>
                <c:pt idx="1470">
                  <c:v>10</c:v>
                </c:pt>
                <c:pt idx="1471">
                  <c:v>10</c:v>
                </c:pt>
                <c:pt idx="1472">
                  <c:v>10</c:v>
                </c:pt>
                <c:pt idx="1473">
                  <c:v>10</c:v>
                </c:pt>
                <c:pt idx="1474">
                  <c:v>10</c:v>
                </c:pt>
                <c:pt idx="1475">
                  <c:v>10</c:v>
                </c:pt>
                <c:pt idx="1476">
                  <c:v>10</c:v>
                </c:pt>
                <c:pt idx="1477">
                  <c:v>10</c:v>
                </c:pt>
                <c:pt idx="1478">
                  <c:v>10</c:v>
                </c:pt>
                <c:pt idx="1479">
                  <c:v>10</c:v>
                </c:pt>
                <c:pt idx="1480">
                  <c:v>10</c:v>
                </c:pt>
                <c:pt idx="1481">
                  <c:v>10</c:v>
                </c:pt>
                <c:pt idx="1482">
                  <c:v>10</c:v>
                </c:pt>
              </c:numCache>
            </c:numRef>
          </c:yVal>
          <c:smooth val="1"/>
          <c:extLst>
            <c:ext xmlns:c16="http://schemas.microsoft.com/office/drawing/2014/chart" uri="{C3380CC4-5D6E-409C-BE32-E72D297353CC}">
              <c16:uniqueId val="{00000001-B879-4348-B9D4-D5BF2003DF36}"/>
            </c:ext>
          </c:extLst>
        </c:ser>
        <c:ser>
          <c:idx val="2"/>
          <c:order val="2"/>
          <c:tx>
            <c:v>brakes</c:v>
          </c:tx>
          <c:spPr>
            <a:ln w="22225" cap="rnd">
              <a:solidFill>
                <a:schemeClr val="accent3"/>
              </a:solidFill>
            </a:ln>
            <a:effectLst>
              <a:glow rad="139700">
                <a:schemeClr val="accent3">
                  <a:satMod val="175000"/>
                  <a:alpha val="14000"/>
                </a:schemeClr>
              </a:glow>
            </a:effectLst>
          </c:spPr>
          <c:marker>
            <c:symbol val="none"/>
          </c:marker>
          <c:xVal>
            <c:numRef>
              <c:f>'Drive Cycle'!$A$2:$A$2002</c:f>
              <c:numCache>
                <c:formatCode>General</c:formatCode>
                <c:ptCount val="200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pt idx="106">
                  <c:v>106</c:v>
                </c:pt>
                <c:pt idx="107">
                  <c:v>107</c:v>
                </c:pt>
                <c:pt idx="108">
                  <c:v>108</c:v>
                </c:pt>
                <c:pt idx="109">
                  <c:v>109</c:v>
                </c:pt>
                <c:pt idx="110">
                  <c:v>110</c:v>
                </c:pt>
                <c:pt idx="111">
                  <c:v>111</c:v>
                </c:pt>
                <c:pt idx="112">
                  <c:v>112</c:v>
                </c:pt>
                <c:pt idx="113">
                  <c:v>113</c:v>
                </c:pt>
                <c:pt idx="114">
                  <c:v>114</c:v>
                </c:pt>
                <c:pt idx="115">
                  <c:v>115</c:v>
                </c:pt>
                <c:pt idx="116">
                  <c:v>116</c:v>
                </c:pt>
                <c:pt idx="117">
                  <c:v>117</c:v>
                </c:pt>
                <c:pt idx="118">
                  <c:v>118</c:v>
                </c:pt>
                <c:pt idx="119">
                  <c:v>119</c:v>
                </c:pt>
                <c:pt idx="120">
                  <c:v>120</c:v>
                </c:pt>
                <c:pt idx="121">
                  <c:v>121</c:v>
                </c:pt>
                <c:pt idx="122">
                  <c:v>122</c:v>
                </c:pt>
                <c:pt idx="123">
                  <c:v>123</c:v>
                </c:pt>
                <c:pt idx="124">
                  <c:v>124</c:v>
                </c:pt>
                <c:pt idx="125">
                  <c:v>125</c:v>
                </c:pt>
                <c:pt idx="126">
                  <c:v>126</c:v>
                </c:pt>
                <c:pt idx="127">
                  <c:v>127</c:v>
                </c:pt>
                <c:pt idx="128">
                  <c:v>128</c:v>
                </c:pt>
                <c:pt idx="129">
                  <c:v>129</c:v>
                </c:pt>
                <c:pt idx="130">
                  <c:v>130</c:v>
                </c:pt>
                <c:pt idx="131">
                  <c:v>131</c:v>
                </c:pt>
                <c:pt idx="132">
                  <c:v>132</c:v>
                </c:pt>
                <c:pt idx="133">
                  <c:v>133</c:v>
                </c:pt>
                <c:pt idx="134">
                  <c:v>134</c:v>
                </c:pt>
                <c:pt idx="135">
                  <c:v>135</c:v>
                </c:pt>
                <c:pt idx="136">
                  <c:v>136</c:v>
                </c:pt>
                <c:pt idx="137">
                  <c:v>137</c:v>
                </c:pt>
                <c:pt idx="138">
                  <c:v>138</c:v>
                </c:pt>
                <c:pt idx="139">
                  <c:v>139</c:v>
                </c:pt>
                <c:pt idx="140">
                  <c:v>140</c:v>
                </c:pt>
                <c:pt idx="141">
                  <c:v>141</c:v>
                </c:pt>
                <c:pt idx="142">
                  <c:v>142</c:v>
                </c:pt>
                <c:pt idx="143">
                  <c:v>143</c:v>
                </c:pt>
                <c:pt idx="144">
                  <c:v>144</c:v>
                </c:pt>
                <c:pt idx="145">
                  <c:v>145</c:v>
                </c:pt>
                <c:pt idx="146">
                  <c:v>146</c:v>
                </c:pt>
                <c:pt idx="147">
                  <c:v>147</c:v>
                </c:pt>
                <c:pt idx="148">
                  <c:v>148</c:v>
                </c:pt>
                <c:pt idx="149">
                  <c:v>149</c:v>
                </c:pt>
                <c:pt idx="150">
                  <c:v>150</c:v>
                </c:pt>
                <c:pt idx="151">
                  <c:v>151</c:v>
                </c:pt>
                <c:pt idx="152">
                  <c:v>152</c:v>
                </c:pt>
                <c:pt idx="153">
                  <c:v>153</c:v>
                </c:pt>
                <c:pt idx="154">
                  <c:v>154</c:v>
                </c:pt>
                <c:pt idx="155">
                  <c:v>155</c:v>
                </c:pt>
                <c:pt idx="156">
                  <c:v>156</c:v>
                </c:pt>
                <c:pt idx="157">
                  <c:v>157</c:v>
                </c:pt>
                <c:pt idx="158">
                  <c:v>158</c:v>
                </c:pt>
                <c:pt idx="159">
                  <c:v>159</c:v>
                </c:pt>
                <c:pt idx="160">
                  <c:v>160</c:v>
                </c:pt>
                <c:pt idx="161">
                  <c:v>161</c:v>
                </c:pt>
                <c:pt idx="162">
                  <c:v>162</c:v>
                </c:pt>
                <c:pt idx="163">
                  <c:v>163</c:v>
                </c:pt>
                <c:pt idx="164">
                  <c:v>164</c:v>
                </c:pt>
                <c:pt idx="165">
                  <c:v>165</c:v>
                </c:pt>
                <c:pt idx="166">
                  <c:v>166</c:v>
                </c:pt>
                <c:pt idx="167">
                  <c:v>167</c:v>
                </c:pt>
                <c:pt idx="168">
                  <c:v>168</c:v>
                </c:pt>
                <c:pt idx="169">
                  <c:v>169</c:v>
                </c:pt>
                <c:pt idx="170">
                  <c:v>170</c:v>
                </c:pt>
                <c:pt idx="171">
                  <c:v>171</c:v>
                </c:pt>
                <c:pt idx="172">
                  <c:v>172</c:v>
                </c:pt>
                <c:pt idx="173">
                  <c:v>173</c:v>
                </c:pt>
                <c:pt idx="174">
                  <c:v>174</c:v>
                </c:pt>
                <c:pt idx="175">
                  <c:v>175</c:v>
                </c:pt>
                <c:pt idx="176">
                  <c:v>176</c:v>
                </c:pt>
                <c:pt idx="177">
                  <c:v>177</c:v>
                </c:pt>
                <c:pt idx="178">
                  <c:v>178</c:v>
                </c:pt>
                <c:pt idx="179">
                  <c:v>179</c:v>
                </c:pt>
                <c:pt idx="180">
                  <c:v>180</c:v>
                </c:pt>
                <c:pt idx="181">
                  <c:v>181</c:v>
                </c:pt>
                <c:pt idx="182">
                  <c:v>182</c:v>
                </c:pt>
                <c:pt idx="183">
                  <c:v>183</c:v>
                </c:pt>
                <c:pt idx="184">
                  <c:v>184</c:v>
                </c:pt>
                <c:pt idx="185">
                  <c:v>185</c:v>
                </c:pt>
                <c:pt idx="186">
                  <c:v>186</c:v>
                </c:pt>
                <c:pt idx="187">
                  <c:v>187</c:v>
                </c:pt>
                <c:pt idx="188">
                  <c:v>188</c:v>
                </c:pt>
                <c:pt idx="189">
                  <c:v>189</c:v>
                </c:pt>
                <c:pt idx="190">
                  <c:v>190</c:v>
                </c:pt>
                <c:pt idx="191">
                  <c:v>191</c:v>
                </c:pt>
                <c:pt idx="192">
                  <c:v>192</c:v>
                </c:pt>
                <c:pt idx="193">
                  <c:v>193</c:v>
                </c:pt>
                <c:pt idx="194">
                  <c:v>194</c:v>
                </c:pt>
                <c:pt idx="195">
                  <c:v>195</c:v>
                </c:pt>
                <c:pt idx="196">
                  <c:v>196</c:v>
                </c:pt>
                <c:pt idx="197">
                  <c:v>197</c:v>
                </c:pt>
                <c:pt idx="198">
                  <c:v>198</c:v>
                </c:pt>
                <c:pt idx="199">
                  <c:v>199</c:v>
                </c:pt>
                <c:pt idx="200">
                  <c:v>200</c:v>
                </c:pt>
                <c:pt idx="201">
                  <c:v>201</c:v>
                </c:pt>
                <c:pt idx="202">
                  <c:v>202</c:v>
                </c:pt>
                <c:pt idx="203">
                  <c:v>203</c:v>
                </c:pt>
                <c:pt idx="204">
                  <c:v>204</c:v>
                </c:pt>
                <c:pt idx="205">
                  <c:v>205</c:v>
                </c:pt>
                <c:pt idx="206">
                  <c:v>206</c:v>
                </c:pt>
                <c:pt idx="207">
                  <c:v>207</c:v>
                </c:pt>
                <c:pt idx="208">
                  <c:v>208</c:v>
                </c:pt>
                <c:pt idx="209">
                  <c:v>209</c:v>
                </c:pt>
                <c:pt idx="210">
                  <c:v>210</c:v>
                </c:pt>
                <c:pt idx="211">
                  <c:v>211</c:v>
                </c:pt>
                <c:pt idx="212">
                  <c:v>212</c:v>
                </c:pt>
                <c:pt idx="213">
                  <c:v>213</c:v>
                </c:pt>
                <c:pt idx="214">
                  <c:v>214</c:v>
                </c:pt>
                <c:pt idx="215">
                  <c:v>215</c:v>
                </c:pt>
                <c:pt idx="216">
                  <c:v>216</c:v>
                </c:pt>
                <c:pt idx="217">
                  <c:v>217</c:v>
                </c:pt>
                <c:pt idx="218">
                  <c:v>218</c:v>
                </c:pt>
                <c:pt idx="219">
                  <c:v>219</c:v>
                </c:pt>
                <c:pt idx="220">
                  <c:v>220</c:v>
                </c:pt>
                <c:pt idx="221">
                  <c:v>221</c:v>
                </c:pt>
                <c:pt idx="222">
                  <c:v>222</c:v>
                </c:pt>
                <c:pt idx="223">
                  <c:v>223</c:v>
                </c:pt>
                <c:pt idx="224">
                  <c:v>224</c:v>
                </c:pt>
                <c:pt idx="225">
                  <c:v>225</c:v>
                </c:pt>
                <c:pt idx="226">
                  <c:v>226</c:v>
                </c:pt>
                <c:pt idx="227">
                  <c:v>227</c:v>
                </c:pt>
                <c:pt idx="228">
                  <c:v>228</c:v>
                </c:pt>
                <c:pt idx="229">
                  <c:v>229</c:v>
                </c:pt>
                <c:pt idx="230">
                  <c:v>230</c:v>
                </c:pt>
                <c:pt idx="231">
                  <c:v>231</c:v>
                </c:pt>
                <c:pt idx="232">
                  <c:v>232</c:v>
                </c:pt>
                <c:pt idx="233">
                  <c:v>233</c:v>
                </c:pt>
                <c:pt idx="234">
                  <c:v>234</c:v>
                </c:pt>
                <c:pt idx="235">
                  <c:v>235</c:v>
                </c:pt>
                <c:pt idx="236">
                  <c:v>236</c:v>
                </c:pt>
                <c:pt idx="237">
                  <c:v>237</c:v>
                </c:pt>
                <c:pt idx="238">
                  <c:v>238</c:v>
                </c:pt>
                <c:pt idx="239">
                  <c:v>239</c:v>
                </c:pt>
                <c:pt idx="240">
                  <c:v>240</c:v>
                </c:pt>
                <c:pt idx="241">
                  <c:v>241</c:v>
                </c:pt>
                <c:pt idx="242">
                  <c:v>242</c:v>
                </c:pt>
                <c:pt idx="243">
                  <c:v>243</c:v>
                </c:pt>
                <c:pt idx="244">
                  <c:v>244</c:v>
                </c:pt>
                <c:pt idx="245">
                  <c:v>245</c:v>
                </c:pt>
                <c:pt idx="246">
                  <c:v>246</c:v>
                </c:pt>
                <c:pt idx="247">
                  <c:v>247</c:v>
                </c:pt>
                <c:pt idx="248">
                  <c:v>248</c:v>
                </c:pt>
                <c:pt idx="249">
                  <c:v>249</c:v>
                </c:pt>
                <c:pt idx="250">
                  <c:v>250</c:v>
                </c:pt>
                <c:pt idx="251">
                  <c:v>251</c:v>
                </c:pt>
                <c:pt idx="252">
                  <c:v>252</c:v>
                </c:pt>
                <c:pt idx="253">
                  <c:v>253</c:v>
                </c:pt>
                <c:pt idx="254">
                  <c:v>254</c:v>
                </c:pt>
                <c:pt idx="255">
                  <c:v>255</c:v>
                </c:pt>
                <c:pt idx="256">
                  <c:v>256</c:v>
                </c:pt>
                <c:pt idx="257">
                  <c:v>257</c:v>
                </c:pt>
                <c:pt idx="258">
                  <c:v>258</c:v>
                </c:pt>
                <c:pt idx="259">
                  <c:v>259</c:v>
                </c:pt>
                <c:pt idx="260">
                  <c:v>260</c:v>
                </c:pt>
                <c:pt idx="261">
                  <c:v>261</c:v>
                </c:pt>
                <c:pt idx="262">
                  <c:v>262</c:v>
                </c:pt>
                <c:pt idx="263">
                  <c:v>263</c:v>
                </c:pt>
                <c:pt idx="264">
                  <c:v>264</c:v>
                </c:pt>
                <c:pt idx="265">
                  <c:v>265</c:v>
                </c:pt>
                <c:pt idx="266">
                  <c:v>266</c:v>
                </c:pt>
                <c:pt idx="267">
                  <c:v>267</c:v>
                </c:pt>
                <c:pt idx="268">
                  <c:v>268</c:v>
                </c:pt>
                <c:pt idx="269">
                  <c:v>269</c:v>
                </c:pt>
                <c:pt idx="270">
                  <c:v>270</c:v>
                </c:pt>
                <c:pt idx="271">
                  <c:v>271</c:v>
                </c:pt>
                <c:pt idx="272">
                  <c:v>272</c:v>
                </c:pt>
                <c:pt idx="273">
                  <c:v>273</c:v>
                </c:pt>
                <c:pt idx="274">
                  <c:v>274</c:v>
                </c:pt>
                <c:pt idx="275">
                  <c:v>275</c:v>
                </c:pt>
                <c:pt idx="276">
                  <c:v>276</c:v>
                </c:pt>
                <c:pt idx="277">
                  <c:v>277</c:v>
                </c:pt>
                <c:pt idx="278">
                  <c:v>278</c:v>
                </c:pt>
                <c:pt idx="279">
                  <c:v>279</c:v>
                </c:pt>
                <c:pt idx="280">
                  <c:v>280</c:v>
                </c:pt>
                <c:pt idx="281">
                  <c:v>281</c:v>
                </c:pt>
                <c:pt idx="282">
                  <c:v>282</c:v>
                </c:pt>
                <c:pt idx="283">
                  <c:v>283</c:v>
                </c:pt>
                <c:pt idx="284">
                  <c:v>284</c:v>
                </c:pt>
                <c:pt idx="285">
                  <c:v>285</c:v>
                </c:pt>
                <c:pt idx="286">
                  <c:v>286</c:v>
                </c:pt>
                <c:pt idx="287">
                  <c:v>287</c:v>
                </c:pt>
                <c:pt idx="288">
                  <c:v>288</c:v>
                </c:pt>
                <c:pt idx="289">
                  <c:v>289</c:v>
                </c:pt>
                <c:pt idx="290">
                  <c:v>290</c:v>
                </c:pt>
                <c:pt idx="291">
                  <c:v>291</c:v>
                </c:pt>
                <c:pt idx="292">
                  <c:v>292</c:v>
                </c:pt>
                <c:pt idx="293">
                  <c:v>293</c:v>
                </c:pt>
                <c:pt idx="294">
                  <c:v>294</c:v>
                </c:pt>
                <c:pt idx="295">
                  <c:v>295</c:v>
                </c:pt>
                <c:pt idx="296">
                  <c:v>296</c:v>
                </c:pt>
                <c:pt idx="297">
                  <c:v>297</c:v>
                </c:pt>
                <c:pt idx="298">
                  <c:v>298</c:v>
                </c:pt>
                <c:pt idx="299">
                  <c:v>299</c:v>
                </c:pt>
                <c:pt idx="300">
                  <c:v>300</c:v>
                </c:pt>
                <c:pt idx="301">
                  <c:v>301</c:v>
                </c:pt>
                <c:pt idx="302">
                  <c:v>302</c:v>
                </c:pt>
                <c:pt idx="303">
                  <c:v>303</c:v>
                </c:pt>
                <c:pt idx="304">
                  <c:v>304</c:v>
                </c:pt>
                <c:pt idx="305">
                  <c:v>305</c:v>
                </c:pt>
                <c:pt idx="306">
                  <c:v>306</c:v>
                </c:pt>
                <c:pt idx="307">
                  <c:v>307</c:v>
                </c:pt>
                <c:pt idx="308">
                  <c:v>308</c:v>
                </c:pt>
                <c:pt idx="309">
                  <c:v>309</c:v>
                </c:pt>
                <c:pt idx="310">
                  <c:v>310</c:v>
                </c:pt>
                <c:pt idx="311">
                  <c:v>311</c:v>
                </c:pt>
                <c:pt idx="312">
                  <c:v>312</c:v>
                </c:pt>
                <c:pt idx="313">
                  <c:v>313</c:v>
                </c:pt>
                <c:pt idx="314">
                  <c:v>314</c:v>
                </c:pt>
                <c:pt idx="315">
                  <c:v>315</c:v>
                </c:pt>
                <c:pt idx="316">
                  <c:v>316</c:v>
                </c:pt>
                <c:pt idx="317">
                  <c:v>317</c:v>
                </c:pt>
                <c:pt idx="318">
                  <c:v>318</c:v>
                </c:pt>
                <c:pt idx="319">
                  <c:v>319</c:v>
                </c:pt>
                <c:pt idx="320">
                  <c:v>320</c:v>
                </c:pt>
                <c:pt idx="321">
                  <c:v>321</c:v>
                </c:pt>
                <c:pt idx="322">
                  <c:v>322</c:v>
                </c:pt>
                <c:pt idx="323">
                  <c:v>323</c:v>
                </c:pt>
                <c:pt idx="324">
                  <c:v>324</c:v>
                </c:pt>
                <c:pt idx="325">
                  <c:v>325</c:v>
                </c:pt>
                <c:pt idx="326">
                  <c:v>326</c:v>
                </c:pt>
                <c:pt idx="327">
                  <c:v>327</c:v>
                </c:pt>
                <c:pt idx="328">
                  <c:v>328</c:v>
                </c:pt>
                <c:pt idx="329">
                  <c:v>329</c:v>
                </c:pt>
                <c:pt idx="330">
                  <c:v>330</c:v>
                </c:pt>
                <c:pt idx="331">
                  <c:v>331</c:v>
                </c:pt>
                <c:pt idx="332">
                  <c:v>332</c:v>
                </c:pt>
                <c:pt idx="333">
                  <c:v>333</c:v>
                </c:pt>
                <c:pt idx="334">
                  <c:v>334</c:v>
                </c:pt>
                <c:pt idx="335">
                  <c:v>335</c:v>
                </c:pt>
                <c:pt idx="336">
                  <c:v>336</c:v>
                </c:pt>
                <c:pt idx="337">
                  <c:v>337</c:v>
                </c:pt>
                <c:pt idx="338">
                  <c:v>338</c:v>
                </c:pt>
                <c:pt idx="339">
                  <c:v>339</c:v>
                </c:pt>
                <c:pt idx="340">
                  <c:v>340</c:v>
                </c:pt>
                <c:pt idx="341">
                  <c:v>341</c:v>
                </c:pt>
                <c:pt idx="342">
                  <c:v>342</c:v>
                </c:pt>
                <c:pt idx="343">
                  <c:v>343</c:v>
                </c:pt>
                <c:pt idx="344">
                  <c:v>344</c:v>
                </c:pt>
                <c:pt idx="345">
                  <c:v>345</c:v>
                </c:pt>
                <c:pt idx="346">
                  <c:v>346</c:v>
                </c:pt>
                <c:pt idx="347">
                  <c:v>347</c:v>
                </c:pt>
                <c:pt idx="348">
                  <c:v>348</c:v>
                </c:pt>
                <c:pt idx="349">
                  <c:v>349</c:v>
                </c:pt>
                <c:pt idx="350">
                  <c:v>350</c:v>
                </c:pt>
                <c:pt idx="351">
                  <c:v>351</c:v>
                </c:pt>
                <c:pt idx="352">
                  <c:v>352</c:v>
                </c:pt>
                <c:pt idx="353">
                  <c:v>353</c:v>
                </c:pt>
                <c:pt idx="354">
                  <c:v>354</c:v>
                </c:pt>
                <c:pt idx="355">
                  <c:v>355</c:v>
                </c:pt>
                <c:pt idx="356">
                  <c:v>356</c:v>
                </c:pt>
                <c:pt idx="357">
                  <c:v>357</c:v>
                </c:pt>
                <c:pt idx="358">
                  <c:v>358</c:v>
                </c:pt>
                <c:pt idx="359">
                  <c:v>359</c:v>
                </c:pt>
                <c:pt idx="360">
                  <c:v>360</c:v>
                </c:pt>
                <c:pt idx="361">
                  <c:v>361</c:v>
                </c:pt>
                <c:pt idx="362">
                  <c:v>362</c:v>
                </c:pt>
                <c:pt idx="363">
                  <c:v>363</c:v>
                </c:pt>
                <c:pt idx="364">
                  <c:v>364</c:v>
                </c:pt>
                <c:pt idx="365">
                  <c:v>365</c:v>
                </c:pt>
                <c:pt idx="366">
                  <c:v>366</c:v>
                </c:pt>
                <c:pt idx="367">
                  <c:v>367</c:v>
                </c:pt>
                <c:pt idx="368">
                  <c:v>368</c:v>
                </c:pt>
                <c:pt idx="369">
                  <c:v>369</c:v>
                </c:pt>
                <c:pt idx="370">
                  <c:v>370</c:v>
                </c:pt>
                <c:pt idx="371">
                  <c:v>371</c:v>
                </c:pt>
                <c:pt idx="372">
                  <c:v>372</c:v>
                </c:pt>
                <c:pt idx="373">
                  <c:v>373</c:v>
                </c:pt>
                <c:pt idx="374">
                  <c:v>374</c:v>
                </c:pt>
                <c:pt idx="375">
                  <c:v>375</c:v>
                </c:pt>
                <c:pt idx="376">
                  <c:v>376</c:v>
                </c:pt>
                <c:pt idx="377">
                  <c:v>377</c:v>
                </c:pt>
                <c:pt idx="378">
                  <c:v>378</c:v>
                </c:pt>
                <c:pt idx="379">
                  <c:v>379</c:v>
                </c:pt>
                <c:pt idx="380">
                  <c:v>380</c:v>
                </c:pt>
                <c:pt idx="381">
                  <c:v>381</c:v>
                </c:pt>
                <c:pt idx="382">
                  <c:v>382</c:v>
                </c:pt>
                <c:pt idx="383">
                  <c:v>383</c:v>
                </c:pt>
                <c:pt idx="384">
                  <c:v>384</c:v>
                </c:pt>
                <c:pt idx="385">
                  <c:v>385</c:v>
                </c:pt>
                <c:pt idx="386">
                  <c:v>386</c:v>
                </c:pt>
                <c:pt idx="387">
                  <c:v>387</c:v>
                </c:pt>
                <c:pt idx="388">
                  <c:v>388</c:v>
                </c:pt>
                <c:pt idx="389">
                  <c:v>389</c:v>
                </c:pt>
                <c:pt idx="390">
                  <c:v>390</c:v>
                </c:pt>
                <c:pt idx="391">
                  <c:v>391</c:v>
                </c:pt>
                <c:pt idx="392">
                  <c:v>392</c:v>
                </c:pt>
                <c:pt idx="393">
                  <c:v>393</c:v>
                </c:pt>
                <c:pt idx="394">
                  <c:v>394</c:v>
                </c:pt>
                <c:pt idx="395">
                  <c:v>395</c:v>
                </c:pt>
                <c:pt idx="396">
                  <c:v>396</c:v>
                </c:pt>
                <c:pt idx="397">
                  <c:v>397</c:v>
                </c:pt>
                <c:pt idx="398">
                  <c:v>398</c:v>
                </c:pt>
                <c:pt idx="399">
                  <c:v>399</c:v>
                </c:pt>
                <c:pt idx="400">
                  <c:v>400</c:v>
                </c:pt>
                <c:pt idx="401">
                  <c:v>401</c:v>
                </c:pt>
                <c:pt idx="402">
                  <c:v>402</c:v>
                </c:pt>
                <c:pt idx="403">
                  <c:v>403</c:v>
                </c:pt>
                <c:pt idx="404">
                  <c:v>404</c:v>
                </c:pt>
                <c:pt idx="405">
                  <c:v>405</c:v>
                </c:pt>
                <c:pt idx="406">
                  <c:v>406</c:v>
                </c:pt>
                <c:pt idx="407">
                  <c:v>407</c:v>
                </c:pt>
                <c:pt idx="408">
                  <c:v>408</c:v>
                </c:pt>
                <c:pt idx="409">
                  <c:v>409</c:v>
                </c:pt>
                <c:pt idx="410">
                  <c:v>410</c:v>
                </c:pt>
                <c:pt idx="411">
                  <c:v>411</c:v>
                </c:pt>
                <c:pt idx="412">
                  <c:v>412</c:v>
                </c:pt>
                <c:pt idx="413">
                  <c:v>413</c:v>
                </c:pt>
                <c:pt idx="414">
                  <c:v>414</c:v>
                </c:pt>
                <c:pt idx="415">
                  <c:v>415</c:v>
                </c:pt>
                <c:pt idx="416">
                  <c:v>416</c:v>
                </c:pt>
                <c:pt idx="417">
                  <c:v>417</c:v>
                </c:pt>
                <c:pt idx="418">
                  <c:v>418</c:v>
                </c:pt>
                <c:pt idx="419">
                  <c:v>419</c:v>
                </c:pt>
                <c:pt idx="420">
                  <c:v>420</c:v>
                </c:pt>
                <c:pt idx="421">
                  <c:v>421</c:v>
                </c:pt>
                <c:pt idx="422">
                  <c:v>422</c:v>
                </c:pt>
                <c:pt idx="423">
                  <c:v>423</c:v>
                </c:pt>
                <c:pt idx="424">
                  <c:v>424</c:v>
                </c:pt>
                <c:pt idx="425">
                  <c:v>425</c:v>
                </c:pt>
                <c:pt idx="426">
                  <c:v>426</c:v>
                </c:pt>
                <c:pt idx="427">
                  <c:v>427</c:v>
                </c:pt>
                <c:pt idx="428">
                  <c:v>428</c:v>
                </c:pt>
                <c:pt idx="429">
                  <c:v>429</c:v>
                </c:pt>
                <c:pt idx="430">
                  <c:v>430</c:v>
                </c:pt>
                <c:pt idx="431">
                  <c:v>431</c:v>
                </c:pt>
                <c:pt idx="432">
                  <c:v>432</c:v>
                </c:pt>
                <c:pt idx="433">
                  <c:v>433</c:v>
                </c:pt>
                <c:pt idx="434">
                  <c:v>434</c:v>
                </c:pt>
                <c:pt idx="435">
                  <c:v>435</c:v>
                </c:pt>
                <c:pt idx="436">
                  <c:v>436</c:v>
                </c:pt>
                <c:pt idx="437">
                  <c:v>437</c:v>
                </c:pt>
                <c:pt idx="438">
                  <c:v>438</c:v>
                </c:pt>
                <c:pt idx="439">
                  <c:v>439</c:v>
                </c:pt>
                <c:pt idx="440">
                  <c:v>440</c:v>
                </c:pt>
                <c:pt idx="441">
                  <c:v>441</c:v>
                </c:pt>
                <c:pt idx="442">
                  <c:v>442</c:v>
                </c:pt>
                <c:pt idx="443">
                  <c:v>443</c:v>
                </c:pt>
                <c:pt idx="444">
                  <c:v>444</c:v>
                </c:pt>
                <c:pt idx="445">
                  <c:v>445</c:v>
                </c:pt>
                <c:pt idx="446">
                  <c:v>446</c:v>
                </c:pt>
                <c:pt idx="447">
                  <c:v>447</c:v>
                </c:pt>
                <c:pt idx="448">
                  <c:v>448</c:v>
                </c:pt>
                <c:pt idx="449">
                  <c:v>449</c:v>
                </c:pt>
                <c:pt idx="450">
                  <c:v>450</c:v>
                </c:pt>
                <c:pt idx="451">
                  <c:v>451</c:v>
                </c:pt>
                <c:pt idx="452">
                  <c:v>452</c:v>
                </c:pt>
                <c:pt idx="453">
                  <c:v>453</c:v>
                </c:pt>
                <c:pt idx="454">
                  <c:v>454</c:v>
                </c:pt>
                <c:pt idx="455">
                  <c:v>455</c:v>
                </c:pt>
                <c:pt idx="456">
                  <c:v>456</c:v>
                </c:pt>
                <c:pt idx="457">
                  <c:v>457</c:v>
                </c:pt>
                <c:pt idx="458">
                  <c:v>458</c:v>
                </c:pt>
                <c:pt idx="459">
                  <c:v>459</c:v>
                </c:pt>
                <c:pt idx="460">
                  <c:v>460</c:v>
                </c:pt>
                <c:pt idx="461">
                  <c:v>461</c:v>
                </c:pt>
                <c:pt idx="462">
                  <c:v>462</c:v>
                </c:pt>
                <c:pt idx="463">
                  <c:v>463</c:v>
                </c:pt>
                <c:pt idx="464">
                  <c:v>464</c:v>
                </c:pt>
                <c:pt idx="465">
                  <c:v>465</c:v>
                </c:pt>
                <c:pt idx="466">
                  <c:v>466</c:v>
                </c:pt>
                <c:pt idx="467">
                  <c:v>467</c:v>
                </c:pt>
                <c:pt idx="468">
                  <c:v>468</c:v>
                </c:pt>
                <c:pt idx="469">
                  <c:v>469</c:v>
                </c:pt>
                <c:pt idx="470">
                  <c:v>470</c:v>
                </c:pt>
                <c:pt idx="471">
                  <c:v>471</c:v>
                </c:pt>
                <c:pt idx="472">
                  <c:v>472</c:v>
                </c:pt>
                <c:pt idx="473">
                  <c:v>473</c:v>
                </c:pt>
                <c:pt idx="474">
                  <c:v>474</c:v>
                </c:pt>
                <c:pt idx="475">
                  <c:v>475</c:v>
                </c:pt>
                <c:pt idx="476">
                  <c:v>476</c:v>
                </c:pt>
                <c:pt idx="477">
                  <c:v>477</c:v>
                </c:pt>
                <c:pt idx="478">
                  <c:v>478</c:v>
                </c:pt>
                <c:pt idx="479">
                  <c:v>479</c:v>
                </c:pt>
                <c:pt idx="480">
                  <c:v>480</c:v>
                </c:pt>
                <c:pt idx="481">
                  <c:v>481</c:v>
                </c:pt>
                <c:pt idx="482">
                  <c:v>482</c:v>
                </c:pt>
                <c:pt idx="483">
                  <c:v>483</c:v>
                </c:pt>
                <c:pt idx="484">
                  <c:v>484</c:v>
                </c:pt>
                <c:pt idx="485">
                  <c:v>485</c:v>
                </c:pt>
                <c:pt idx="486">
                  <c:v>486</c:v>
                </c:pt>
                <c:pt idx="487">
                  <c:v>487</c:v>
                </c:pt>
                <c:pt idx="488">
                  <c:v>488</c:v>
                </c:pt>
                <c:pt idx="489">
                  <c:v>489</c:v>
                </c:pt>
                <c:pt idx="490">
                  <c:v>490</c:v>
                </c:pt>
                <c:pt idx="491">
                  <c:v>491</c:v>
                </c:pt>
                <c:pt idx="492">
                  <c:v>492</c:v>
                </c:pt>
                <c:pt idx="493">
                  <c:v>493</c:v>
                </c:pt>
                <c:pt idx="494">
                  <c:v>494</c:v>
                </c:pt>
                <c:pt idx="495">
                  <c:v>495</c:v>
                </c:pt>
                <c:pt idx="496">
                  <c:v>496</c:v>
                </c:pt>
                <c:pt idx="497">
                  <c:v>497</c:v>
                </c:pt>
                <c:pt idx="498">
                  <c:v>498</c:v>
                </c:pt>
                <c:pt idx="499">
                  <c:v>499</c:v>
                </c:pt>
                <c:pt idx="500">
                  <c:v>500</c:v>
                </c:pt>
                <c:pt idx="501">
                  <c:v>501</c:v>
                </c:pt>
                <c:pt idx="502">
                  <c:v>502</c:v>
                </c:pt>
                <c:pt idx="503">
                  <c:v>503</c:v>
                </c:pt>
                <c:pt idx="504">
                  <c:v>504</c:v>
                </c:pt>
                <c:pt idx="505">
                  <c:v>505</c:v>
                </c:pt>
                <c:pt idx="506">
                  <c:v>506</c:v>
                </c:pt>
                <c:pt idx="507">
                  <c:v>507</c:v>
                </c:pt>
                <c:pt idx="508">
                  <c:v>508</c:v>
                </c:pt>
                <c:pt idx="509">
                  <c:v>509</c:v>
                </c:pt>
                <c:pt idx="510">
                  <c:v>510</c:v>
                </c:pt>
                <c:pt idx="511">
                  <c:v>511</c:v>
                </c:pt>
                <c:pt idx="512">
                  <c:v>512</c:v>
                </c:pt>
                <c:pt idx="513">
                  <c:v>513</c:v>
                </c:pt>
                <c:pt idx="514">
                  <c:v>514</c:v>
                </c:pt>
                <c:pt idx="515">
                  <c:v>515</c:v>
                </c:pt>
                <c:pt idx="516">
                  <c:v>516</c:v>
                </c:pt>
                <c:pt idx="517">
                  <c:v>517</c:v>
                </c:pt>
                <c:pt idx="518">
                  <c:v>518</c:v>
                </c:pt>
                <c:pt idx="519">
                  <c:v>519</c:v>
                </c:pt>
                <c:pt idx="520">
                  <c:v>520</c:v>
                </c:pt>
                <c:pt idx="521">
                  <c:v>521</c:v>
                </c:pt>
                <c:pt idx="522">
                  <c:v>522</c:v>
                </c:pt>
                <c:pt idx="523">
                  <c:v>523</c:v>
                </c:pt>
                <c:pt idx="524">
                  <c:v>524</c:v>
                </c:pt>
                <c:pt idx="525">
                  <c:v>525</c:v>
                </c:pt>
                <c:pt idx="526">
                  <c:v>526</c:v>
                </c:pt>
                <c:pt idx="527">
                  <c:v>527</c:v>
                </c:pt>
                <c:pt idx="528">
                  <c:v>528</c:v>
                </c:pt>
                <c:pt idx="529">
                  <c:v>529</c:v>
                </c:pt>
                <c:pt idx="530">
                  <c:v>530</c:v>
                </c:pt>
                <c:pt idx="531">
                  <c:v>531</c:v>
                </c:pt>
                <c:pt idx="532">
                  <c:v>532</c:v>
                </c:pt>
                <c:pt idx="533">
                  <c:v>533</c:v>
                </c:pt>
                <c:pt idx="534">
                  <c:v>534</c:v>
                </c:pt>
                <c:pt idx="535">
                  <c:v>535</c:v>
                </c:pt>
                <c:pt idx="536">
                  <c:v>536</c:v>
                </c:pt>
                <c:pt idx="537">
                  <c:v>537</c:v>
                </c:pt>
                <c:pt idx="538">
                  <c:v>538</c:v>
                </c:pt>
                <c:pt idx="539">
                  <c:v>539</c:v>
                </c:pt>
                <c:pt idx="540">
                  <c:v>540</c:v>
                </c:pt>
                <c:pt idx="541">
                  <c:v>541</c:v>
                </c:pt>
                <c:pt idx="542">
                  <c:v>542</c:v>
                </c:pt>
                <c:pt idx="543">
                  <c:v>543</c:v>
                </c:pt>
                <c:pt idx="544">
                  <c:v>544</c:v>
                </c:pt>
                <c:pt idx="545">
                  <c:v>545</c:v>
                </c:pt>
                <c:pt idx="546">
                  <c:v>546</c:v>
                </c:pt>
                <c:pt idx="547">
                  <c:v>547</c:v>
                </c:pt>
                <c:pt idx="548">
                  <c:v>548</c:v>
                </c:pt>
                <c:pt idx="549">
                  <c:v>549</c:v>
                </c:pt>
                <c:pt idx="550">
                  <c:v>550</c:v>
                </c:pt>
                <c:pt idx="551">
                  <c:v>551</c:v>
                </c:pt>
                <c:pt idx="552">
                  <c:v>552</c:v>
                </c:pt>
                <c:pt idx="553">
                  <c:v>553</c:v>
                </c:pt>
                <c:pt idx="554">
                  <c:v>554</c:v>
                </c:pt>
                <c:pt idx="555">
                  <c:v>555</c:v>
                </c:pt>
                <c:pt idx="556">
                  <c:v>556</c:v>
                </c:pt>
                <c:pt idx="557">
                  <c:v>557</c:v>
                </c:pt>
                <c:pt idx="558">
                  <c:v>558</c:v>
                </c:pt>
                <c:pt idx="559">
                  <c:v>559</c:v>
                </c:pt>
                <c:pt idx="560">
                  <c:v>560</c:v>
                </c:pt>
                <c:pt idx="561">
                  <c:v>561</c:v>
                </c:pt>
                <c:pt idx="562">
                  <c:v>562</c:v>
                </c:pt>
                <c:pt idx="563">
                  <c:v>563</c:v>
                </c:pt>
                <c:pt idx="564">
                  <c:v>564</c:v>
                </c:pt>
                <c:pt idx="565">
                  <c:v>565</c:v>
                </c:pt>
                <c:pt idx="566">
                  <c:v>566</c:v>
                </c:pt>
                <c:pt idx="567">
                  <c:v>567</c:v>
                </c:pt>
                <c:pt idx="568">
                  <c:v>568</c:v>
                </c:pt>
                <c:pt idx="569">
                  <c:v>569</c:v>
                </c:pt>
                <c:pt idx="570">
                  <c:v>570</c:v>
                </c:pt>
                <c:pt idx="571">
                  <c:v>571</c:v>
                </c:pt>
                <c:pt idx="572">
                  <c:v>572</c:v>
                </c:pt>
                <c:pt idx="573">
                  <c:v>573</c:v>
                </c:pt>
                <c:pt idx="574">
                  <c:v>574</c:v>
                </c:pt>
                <c:pt idx="575">
                  <c:v>575</c:v>
                </c:pt>
                <c:pt idx="576">
                  <c:v>576</c:v>
                </c:pt>
                <c:pt idx="577">
                  <c:v>577</c:v>
                </c:pt>
                <c:pt idx="578">
                  <c:v>578</c:v>
                </c:pt>
                <c:pt idx="579">
                  <c:v>579</c:v>
                </c:pt>
                <c:pt idx="580">
                  <c:v>580</c:v>
                </c:pt>
                <c:pt idx="581">
                  <c:v>581</c:v>
                </c:pt>
                <c:pt idx="582">
                  <c:v>582</c:v>
                </c:pt>
                <c:pt idx="583">
                  <c:v>583</c:v>
                </c:pt>
                <c:pt idx="584">
                  <c:v>584</c:v>
                </c:pt>
                <c:pt idx="585">
                  <c:v>585</c:v>
                </c:pt>
                <c:pt idx="586">
                  <c:v>586</c:v>
                </c:pt>
                <c:pt idx="587">
                  <c:v>587</c:v>
                </c:pt>
                <c:pt idx="588">
                  <c:v>588</c:v>
                </c:pt>
                <c:pt idx="589">
                  <c:v>589</c:v>
                </c:pt>
                <c:pt idx="590">
                  <c:v>590</c:v>
                </c:pt>
                <c:pt idx="591">
                  <c:v>591</c:v>
                </c:pt>
                <c:pt idx="592">
                  <c:v>592</c:v>
                </c:pt>
                <c:pt idx="593">
                  <c:v>593</c:v>
                </c:pt>
                <c:pt idx="594">
                  <c:v>594</c:v>
                </c:pt>
                <c:pt idx="595">
                  <c:v>595</c:v>
                </c:pt>
                <c:pt idx="596">
                  <c:v>596</c:v>
                </c:pt>
                <c:pt idx="597">
                  <c:v>597</c:v>
                </c:pt>
                <c:pt idx="598">
                  <c:v>598</c:v>
                </c:pt>
                <c:pt idx="599">
                  <c:v>599</c:v>
                </c:pt>
                <c:pt idx="600">
                  <c:v>600</c:v>
                </c:pt>
                <c:pt idx="601">
                  <c:v>601</c:v>
                </c:pt>
                <c:pt idx="602">
                  <c:v>602</c:v>
                </c:pt>
                <c:pt idx="603">
                  <c:v>603</c:v>
                </c:pt>
                <c:pt idx="604">
                  <c:v>604</c:v>
                </c:pt>
                <c:pt idx="605">
                  <c:v>605</c:v>
                </c:pt>
                <c:pt idx="606">
                  <c:v>606</c:v>
                </c:pt>
                <c:pt idx="607">
                  <c:v>607</c:v>
                </c:pt>
                <c:pt idx="608">
                  <c:v>608</c:v>
                </c:pt>
                <c:pt idx="609">
                  <c:v>609</c:v>
                </c:pt>
                <c:pt idx="610">
                  <c:v>610</c:v>
                </c:pt>
                <c:pt idx="611">
                  <c:v>611</c:v>
                </c:pt>
                <c:pt idx="612">
                  <c:v>612</c:v>
                </c:pt>
                <c:pt idx="613">
                  <c:v>613</c:v>
                </c:pt>
                <c:pt idx="614">
                  <c:v>614</c:v>
                </c:pt>
                <c:pt idx="615">
                  <c:v>615</c:v>
                </c:pt>
                <c:pt idx="616">
                  <c:v>616</c:v>
                </c:pt>
                <c:pt idx="617">
                  <c:v>617</c:v>
                </c:pt>
                <c:pt idx="618">
                  <c:v>618</c:v>
                </c:pt>
                <c:pt idx="619">
                  <c:v>619</c:v>
                </c:pt>
                <c:pt idx="620">
                  <c:v>620</c:v>
                </c:pt>
                <c:pt idx="621">
                  <c:v>621</c:v>
                </c:pt>
                <c:pt idx="622">
                  <c:v>622</c:v>
                </c:pt>
                <c:pt idx="623">
                  <c:v>623</c:v>
                </c:pt>
                <c:pt idx="624">
                  <c:v>624</c:v>
                </c:pt>
                <c:pt idx="625">
                  <c:v>625</c:v>
                </c:pt>
                <c:pt idx="626">
                  <c:v>626</c:v>
                </c:pt>
                <c:pt idx="627">
                  <c:v>627</c:v>
                </c:pt>
                <c:pt idx="628">
                  <c:v>628</c:v>
                </c:pt>
                <c:pt idx="629">
                  <c:v>629</c:v>
                </c:pt>
                <c:pt idx="630">
                  <c:v>630</c:v>
                </c:pt>
                <c:pt idx="631">
                  <c:v>631</c:v>
                </c:pt>
                <c:pt idx="632">
                  <c:v>632</c:v>
                </c:pt>
                <c:pt idx="633">
                  <c:v>633</c:v>
                </c:pt>
                <c:pt idx="634">
                  <c:v>634</c:v>
                </c:pt>
                <c:pt idx="635">
                  <c:v>635</c:v>
                </c:pt>
                <c:pt idx="636">
                  <c:v>636</c:v>
                </c:pt>
                <c:pt idx="637">
                  <c:v>637</c:v>
                </c:pt>
                <c:pt idx="638">
                  <c:v>638</c:v>
                </c:pt>
                <c:pt idx="639">
                  <c:v>639</c:v>
                </c:pt>
                <c:pt idx="640">
                  <c:v>640</c:v>
                </c:pt>
                <c:pt idx="641">
                  <c:v>641</c:v>
                </c:pt>
                <c:pt idx="642">
                  <c:v>642</c:v>
                </c:pt>
                <c:pt idx="643">
                  <c:v>643</c:v>
                </c:pt>
                <c:pt idx="644">
                  <c:v>644</c:v>
                </c:pt>
                <c:pt idx="645">
                  <c:v>645</c:v>
                </c:pt>
                <c:pt idx="646">
                  <c:v>646</c:v>
                </c:pt>
                <c:pt idx="647">
                  <c:v>647</c:v>
                </c:pt>
                <c:pt idx="648">
                  <c:v>648</c:v>
                </c:pt>
                <c:pt idx="649">
                  <c:v>649</c:v>
                </c:pt>
                <c:pt idx="650">
                  <c:v>650</c:v>
                </c:pt>
                <c:pt idx="651">
                  <c:v>651</c:v>
                </c:pt>
                <c:pt idx="652">
                  <c:v>652</c:v>
                </c:pt>
                <c:pt idx="653">
                  <c:v>653</c:v>
                </c:pt>
                <c:pt idx="654">
                  <c:v>654</c:v>
                </c:pt>
                <c:pt idx="655">
                  <c:v>655</c:v>
                </c:pt>
                <c:pt idx="656">
                  <c:v>656</c:v>
                </c:pt>
                <c:pt idx="657">
                  <c:v>657</c:v>
                </c:pt>
                <c:pt idx="658">
                  <c:v>658</c:v>
                </c:pt>
                <c:pt idx="659">
                  <c:v>659</c:v>
                </c:pt>
                <c:pt idx="660">
                  <c:v>660</c:v>
                </c:pt>
                <c:pt idx="661">
                  <c:v>661</c:v>
                </c:pt>
                <c:pt idx="662">
                  <c:v>662</c:v>
                </c:pt>
                <c:pt idx="663">
                  <c:v>663</c:v>
                </c:pt>
                <c:pt idx="664">
                  <c:v>664</c:v>
                </c:pt>
                <c:pt idx="665">
                  <c:v>665</c:v>
                </c:pt>
                <c:pt idx="666">
                  <c:v>666</c:v>
                </c:pt>
                <c:pt idx="667">
                  <c:v>667</c:v>
                </c:pt>
                <c:pt idx="668">
                  <c:v>668</c:v>
                </c:pt>
                <c:pt idx="669">
                  <c:v>669</c:v>
                </c:pt>
                <c:pt idx="670">
                  <c:v>670</c:v>
                </c:pt>
                <c:pt idx="671">
                  <c:v>671</c:v>
                </c:pt>
                <c:pt idx="672">
                  <c:v>672</c:v>
                </c:pt>
                <c:pt idx="673">
                  <c:v>673</c:v>
                </c:pt>
                <c:pt idx="674">
                  <c:v>674</c:v>
                </c:pt>
                <c:pt idx="675">
                  <c:v>675</c:v>
                </c:pt>
                <c:pt idx="676">
                  <c:v>676</c:v>
                </c:pt>
                <c:pt idx="677">
                  <c:v>677</c:v>
                </c:pt>
                <c:pt idx="678">
                  <c:v>678</c:v>
                </c:pt>
                <c:pt idx="679">
                  <c:v>679</c:v>
                </c:pt>
                <c:pt idx="680">
                  <c:v>680</c:v>
                </c:pt>
                <c:pt idx="681">
                  <c:v>681</c:v>
                </c:pt>
                <c:pt idx="682">
                  <c:v>682</c:v>
                </c:pt>
                <c:pt idx="683">
                  <c:v>683</c:v>
                </c:pt>
                <c:pt idx="684">
                  <c:v>684</c:v>
                </c:pt>
                <c:pt idx="685">
                  <c:v>685</c:v>
                </c:pt>
                <c:pt idx="686">
                  <c:v>686</c:v>
                </c:pt>
                <c:pt idx="687">
                  <c:v>687</c:v>
                </c:pt>
                <c:pt idx="688">
                  <c:v>688</c:v>
                </c:pt>
                <c:pt idx="689">
                  <c:v>689</c:v>
                </c:pt>
                <c:pt idx="690">
                  <c:v>690</c:v>
                </c:pt>
                <c:pt idx="691">
                  <c:v>691</c:v>
                </c:pt>
                <c:pt idx="692">
                  <c:v>692</c:v>
                </c:pt>
                <c:pt idx="693">
                  <c:v>693</c:v>
                </c:pt>
                <c:pt idx="694">
                  <c:v>694</c:v>
                </c:pt>
                <c:pt idx="695">
                  <c:v>695</c:v>
                </c:pt>
                <c:pt idx="696">
                  <c:v>696</c:v>
                </c:pt>
                <c:pt idx="697">
                  <c:v>697</c:v>
                </c:pt>
                <c:pt idx="698">
                  <c:v>698</c:v>
                </c:pt>
                <c:pt idx="699">
                  <c:v>699</c:v>
                </c:pt>
                <c:pt idx="700">
                  <c:v>700</c:v>
                </c:pt>
                <c:pt idx="701">
                  <c:v>701</c:v>
                </c:pt>
                <c:pt idx="702">
                  <c:v>702</c:v>
                </c:pt>
                <c:pt idx="703">
                  <c:v>703</c:v>
                </c:pt>
                <c:pt idx="704">
                  <c:v>704</c:v>
                </c:pt>
                <c:pt idx="705">
                  <c:v>705</c:v>
                </c:pt>
                <c:pt idx="706">
                  <c:v>706</c:v>
                </c:pt>
                <c:pt idx="707">
                  <c:v>707</c:v>
                </c:pt>
                <c:pt idx="708">
                  <c:v>708</c:v>
                </c:pt>
                <c:pt idx="709">
                  <c:v>709</c:v>
                </c:pt>
                <c:pt idx="710">
                  <c:v>710</c:v>
                </c:pt>
                <c:pt idx="711">
                  <c:v>711</c:v>
                </c:pt>
                <c:pt idx="712">
                  <c:v>712</c:v>
                </c:pt>
                <c:pt idx="713">
                  <c:v>713</c:v>
                </c:pt>
                <c:pt idx="714">
                  <c:v>714</c:v>
                </c:pt>
                <c:pt idx="715">
                  <c:v>715</c:v>
                </c:pt>
                <c:pt idx="716">
                  <c:v>716</c:v>
                </c:pt>
                <c:pt idx="717">
                  <c:v>717</c:v>
                </c:pt>
                <c:pt idx="718">
                  <c:v>718</c:v>
                </c:pt>
                <c:pt idx="719">
                  <c:v>719</c:v>
                </c:pt>
                <c:pt idx="720">
                  <c:v>720</c:v>
                </c:pt>
                <c:pt idx="721">
                  <c:v>721</c:v>
                </c:pt>
                <c:pt idx="722">
                  <c:v>722</c:v>
                </c:pt>
                <c:pt idx="723">
                  <c:v>723</c:v>
                </c:pt>
                <c:pt idx="724">
                  <c:v>724</c:v>
                </c:pt>
                <c:pt idx="725">
                  <c:v>725</c:v>
                </c:pt>
                <c:pt idx="726">
                  <c:v>726</c:v>
                </c:pt>
                <c:pt idx="727">
                  <c:v>727</c:v>
                </c:pt>
                <c:pt idx="728">
                  <c:v>728</c:v>
                </c:pt>
                <c:pt idx="729">
                  <c:v>729</c:v>
                </c:pt>
                <c:pt idx="730">
                  <c:v>730</c:v>
                </c:pt>
                <c:pt idx="731">
                  <c:v>731</c:v>
                </c:pt>
                <c:pt idx="732">
                  <c:v>732</c:v>
                </c:pt>
                <c:pt idx="733">
                  <c:v>733</c:v>
                </c:pt>
                <c:pt idx="734">
                  <c:v>734</c:v>
                </c:pt>
                <c:pt idx="735">
                  <c:v>735</c:v>
                </c:pt>
                <c:pt idx="736">
                  <c:v>736</c:v>
                </c:pt>
                <c:pt idx="737">
                  <c:v>737</c:v>
                </c:pt>
                <c:pt idx="738">
                  <c:v>738</c:v>
                </c:pt>
                <c:pt idx="739">
                  <c:v>739</c:v>
                </c:pt>
                <c:pt idx="740">
                  <c:v>740</c:v>
                </c:pt>
                <c:pt idx="741">
                  <c:v>741</c:v>
                </c:pt>
                <c:pt idx="742">
                  <c:v>742</c:v>
                </c:pt>
                <c:pt idx="743">
                  <c:v>743</c:v>
                </c:pt>
                <c:pt idx="744">
                  <c:v>744</c:v>
                </c:pt>
                <c:pt idx="745">
                  <c:v>745</c:v>
                </c:pt>
                <c:pt idx="746">
                  <c:v>746</c:v>
                </c:pt>
                <c:pt idx="747">
                  <c:v>747</c:v>
                </c:pt>
                <c:pt idx="748">
                  <c:v>748</c:v>
                </c:pt>
                <c:pt idx="749">
                  <c:v>749</c:v>
                </c:pt>
                <c:pt idx="750">
                  <c:v>750</c:v>
                </c:pt>
                <c:pt idx="751">
                  <c:v>751</c:v>
                </c:pt>
                <c:pt idx="752">
                  <c:v>752</c:v>
                </c:pt>
                <c:pt idx="753">
                  <c:v>753</c:v>
                </c:pt>
                <c:pt idx="754">
                  <c:v>754</c:v>
                </c:pt>
                <c:pt idx="755">
                  <c:v>755</c:v>
                </c:pt>
                <c:pt idx="756">
                  <c:v>756</c:v>
                </c:pt>
                <c:pt idx="757">
                  <c:v>757</c:v>
                </c:pt>
                <c:pt idx="758">
                  <c:v>758</c:v>
                </c:pt>
                <c:pt idx="759">
                  <c:v>759</c:v>
                </c:pt>
                <c:pt idx="760">
                  <c:v>760</c:v>
                </c:pt>
                <c:pt idx="761">
                  <c:v>761</c:v>
                </c:pt>
                <c:pt idx="762">
                  <c:v>762</c:v>
                </c:pt>
                <c:pt idx="763">
                  <c:v>763</c:v>
                </c:pt>
                <c:pt idx="764">
                  <c:v>764</c:v>
                </c:pt>
                <c:pt idx="765">
                  <c:v>765</c:v>
                </c:pt>
                <c:pt idx="766">
                  <c:v>766</c:v>
                </c:pt>
                <c:pt idx="767">
                  <c:v>767</c:v>
                </c:pt>
                <c:pt idx="768">
                  <c:v>768</c:v>
                </c:pt>
                <c:pt idx="769">
                  <c:v>769</c:v>
                </c:pt>
                <c:pt idx="770">
                  <c:v>770</c:v>
                </c:pt>
                <c:pt idx="771">
                  <c:v>771</c:v>
                </c:pt>
                <c:pt idx="772">
                  <c:v>772</c:v>
                </c:pt>
                <c:pt idx="773">
                  <c:v>773</c:v>
                </c:pt>
                <c:pt idx="774">
                  <c:v>774</c:v>
                </c:pt>
                <c:pt idx="775">
                  <c:v>775</c:v>
                </c:pt>
                <c:pt idx="776">
                  <c:v>776</c:v>
                </c:pt>
                <c:pt idx="777">
                  <c:v>777</c:v>
                </c:pt>
                <c:pt idx="778">
                  <c:v>778</c:v>
                </c:pt>
                <c:pt idx="779">
                  <c:v>779</c:v>
                </c:pt>
                <c:pt idx="780">
                  <c:v>780</c:v>
                </c:pt>
                <c:pt idx="781">
                  <c:v>781</c:v>
                </c:pt>
                <c:pt idx="782">
                  <c:v>782</c:v>
                </c:pt>
                <c:pt idx="783">
                  <c:v>783</c:v>
                </c:pt>
                <c:pt idx="784">
                  <c:v>784</c:v>
                </c:pt>
                <c:pt idx="785">
                  <c:v>785</c:v>
                </c:pt>
                <c:pt idx="786">
                  <c:v>786</c:v>
                </c:pt>
                <c:pt idx="787">
                  <c:v>787</c:v>
                </c:pt>
                <c:pt idx="788">
                  <c:v>788</c:v>
                </c:pt>
                <c:pt idx="789">
                  <c:v>789</c:v>
                </c:pt>
                <c:pt idx="790">
                  <c:v>790</c:v>
                </c:pt>
                <c:pt idx="791">
                  <c:v>791</c:v>
                </c:pt>
                <c:pt idx="792">
                  <c:v>792</c:v>
                </c:pt>
                <c:pt idx="793">
                  <c:v>793</c:v>
                </c:pt>
                <c:pt idx="794">
                  <c:v>794</c:v>
                </c:pt>
                <c:pt idx="795">
                  <c:v>795</c:v>
                </c:pt>
                <c:pt idx="796">
                  <c:v>796</c:v>
                </c:pt>
                <c:pt idx="797">
                  <c:v>797</c:v>
                </c:pt>
                <c:pt idx="798">
                  <c:v>798</c:v>
                </c:pt>
                <c:pt idx="799">
                  <c:v>799</c:v>
                </c:pt>
                <c:pt idx="800">
                  <c:v>800</c:v>
                </c:pt>
                <c:pt idx="801">
                  <c:v>801</c:v>
                </c:pt>
                <c:pt idx="802">
                  <c:v>802</c:v>
                </c:pt>
                <c:pt idx="803">
                  <c:v>803</c:v>
                </c:pt>
                <c:pt idx="804">
                  <c:v>804</c:v>
                </c:pt>
                <c:pt idx="805">
                  <c:v>805</c:v>
                </c:pt>
                <c:pt idx="806">
                  <c:v>806</c:v>
                </c:pt>
                <c:pt idx="807">
                  <c:v>807</c:v>
                </c:pt>
                <c:pt idx="808">
                  <c:v>808</c:v>
                </c:pt>
                <c:pt idx="809">
                  <c:v>809</c:v>
                </c:pt>
                <c:pt idx="810">
                  <c:v>810</c:v>
                </c:pt>
                <c:pt idx="811">
                  <c:v>811</c:v>
                </c:pt>
                <c:pt idx="812">
                  <c:v>812</c:v>
                </c:pt>
                <c:pt idx="813">
                  <c:v>813</c:v>
                </c:pt>
                <c:pt idx="814">
                  <c:v>814</c:v>
                </c:pt>
                <c:pt idx="815">
                  <c:v>815</c:v>
                </c:pt>
                <c:pt idx="816">
                  <c:v>816</c:v>
                </c:pt>
                <c:pt idx="817">
                  <c:v>817</c:v>
                </c:pt>
                <c:pt idx="818">
                  <c:v>818</c:v>
                </c:pt>
                <c:pt idx="819">
                  <c:v>819</c:v>
                </c:pt>
                <c:pt idx="820">
                  <c:v>820</c:v>
                </c:pt>
                <c:pt idx="821">
                  <c:v>821</c:v>
                </c:pt>
                <c:pt idx="822">
                  <c:v>822</c:v>
                </c:pt>
                <c:pt idx="823">
                  <c:v>823</c:v>
                </c:pt>
                <c:pt idx="824">
                  <c:v>824</c:v>
                </c:pt>
                <c:pt idx="825">
                  <c:v>825</c:v>
                </c:pt>
                <c:pt idx="826">
                  <c:v>826</c:v>
                </c:pt>
                <c:pt idx="827">
                  <c:v>827</c:v>
                </c:pt>
                <c:pt idx="828">
                  <c:v>828</c:v>
                </c:pt>
                <c:pt idx="829">
                  <c:v>829</c:v>
                </c:pt>
                <c:pt idx="830">
                  <c:v>830</c:v>
                </c:pt>
                <c:pt idx="831">
                  <c:v>831</c:v>
                </c:pt>
                <c:pt idx="832">
                  <c:v>832</c:v>
                </c:pt>
                <c:pt idx="833">
                  <c:v>833</c:v>
                </c:pt>
                <c:pt idx="834">
                  <c:v>834</c:v>
                </c:pt>
                <c:pt idx="835">
                  <c:v>835</c:v>
                </c:pt>
                <c:pt idx="836">
                  <c:v>836</c:v>
                </c:pt>
                <c:pt idx="837">
                  <c:v>837</c:v>
                </c:pt>
                <c:pt idx="838">
                  <c:v>838</c:v>
                </c:pt>
                <c:pt idx="839">
                  <c:v>839</c:v>
                </c:pt>
                <c:pt idx="840">
                  <c:v>840</c:v>
                </c:pt>
                <c:pt idx="841">
                  <c:v>841</c:v>
                </c:pt>
                <c:pt idx="842">
                  <c:v>842</c:v>
                </c:pt>
                <c:pt idx="843">
                  <c:v>843</c:v>
                </c:pt>
                <c:pt idx="844">
                  <c:v>844</c:v>
                </c:pt>
                <c:pt idx="845">
                  <c:v>845</c:v>
                </c:pt>
                <c:pt idx="846">
                  <c:v>846</c:v>
                </c:pt>
                <c:pt idx="847">
                  <c:v>847</c:v>
                </c:pt>
                <c:pt idx="848">
                  <c:v>848</c:v>
                </c:pt>
                <c:pt idx="849">
                  <c:v>849</c:v>
                </c:pt>
                <c:pt idx="850">
                  <c:v>850</c:v>
                </c:pt>
                <c:pt idx="851">
                  <c:v>851</c:v>
                </c:pt>
                <c:pt idx="852">
                  <c:v>852</c:v>
                </c:pt>
                <c:pt idx="853">
                  <c:v>853</c:v>
                </c:pt>
                <c:pt idx="854">
                  <c:v>854</c:v>
                </c:pt>
                <c:pt idx="855">
                  <c:v>855</c:v>
                </c:pt>
                <c:pt idx="856">
                  <c:v>856</c:v>
                </c:pt>
                <c:pt idx="857">
                  <c:v>857</c:v>
                </c:pt>
                <c:pt idx="858">
                  <c:v>858</c:v>
                </c:pt>
                <c:pt idx="859">
                  <c:v>859</c:v>
                </c:pt>
                <c:pt idx="860">
                  <c:v>860</c:v>
                </c:pt>
                <c:pt idx="861">
                  <c:v>861</c:v>
                </c:pt>
                <c:pt idx="862">
                  <c:v>862</c:v>
                </c:pt>
                <c:pt idx="863">
                  <c:v>863</c:v>
                </c:pt>
                <c:pt idx="864">
                  <c:v>864</c:v>
                </c:pt>
                <c:pt idx="865">
                  <c:v>865</c:v>
                </c:pt>
                <c:pt idx="866">
                  <c:v>866</c:v>
                </c:pt>
                <c:pt idx="867">
                  <c:v>867</c:v>
                </c:pt>
                <c:pt idx="868">
                  <c:v>868</c:v>
                </c:pt>
                <c:pt idx="869">
                  <c:v>869</c:v>
                </c:pt>
                <c:pt idx="870">
                  <c:v>870</c:v>
                </c:pt>
                <c:pt idx="871">
                  <c:v>871</c:v>
                </c:pt>
                <c:pt idx="872">
                  <c:v>872</c:v>
                </c:pt>
                <c:pt idx="873">
                  <c:v>873</c:v>
                </c:pt>
                <c:pt idx="874">
                  <c:v>874</c:v>
                </c:pt>
                <c:pt idx="875">
                  <c:v>875</c:v>
                </c:pt>
                <c:pt idx="876">
                  <c:v>876</c:v>
                </c:pt>
                <c:pt idx="877">
                  <c:v>877</c:v>
                </c:pt>
                <c:pt idx="878">
                  <c:v>878</c:v>
                </c:pt>
                <c:pt idx="879">
                  <c:v>879</c:v>
                </c:pt>
                <c:pt idx="880">
                  <c:v>880</c:v>
                </c:pt>
                <c:pt idx="881">
                  <c:v>881</c:v>
                </c:pt>
                <c:pt idx="882">
                  <c:v>882</c:v>
                </c:pt>
                <c:pt idx="883">
                  <c:v>883</c:v>
                </c:pt>
                <c:pt idx="884">
                  <c:v>884</c:v>
                </c:pt>
                <c:pt idx="885">
                  <c:v>885</c:v>
                </c:pt>
                <c:pt idx="886">
                  <c:v>886</c:v>
                </c:pt>
                <c:pt idx="887">
                  <c:v>887</c:v>
                </c:pt>
                <c:pt idx="888">
                  <c:v>888</c:v>
                </c:pt>
                <c:pt idx="889">
                  <c:v>889</c:v>
                </c:pt>
                <c:pt idx="890">
                  <c:v>890</c:v>
                </c:pt>
                <c:pt idx="891">
                  <c:v>891</c:v>
                </c:pt>
                <c:pt idx="892">
                  <c:v>892</c:v>
                </c:pt>
                <c:pt idx="893">
                  <c:v>893</c:v>
                </c:pt>
                <c:pt idx="894">
                  <c:v>894</c:v>
                </c:pt>
                <c:pt idx="895">
                  <c:v>895</c:v>
                </c:pt>
                <c:pt idx="896">
                  <c:v>896</c:v>
                </c:pt>
                <c:pt idx="897">
                  <c:v>897</c:v>
                </c:pt>
                <c:pt idx="898">
                  <c:v>898</c:v>
                </c:pt>
                <c:pt idx="899">
                  <c:v>899</c:v>
                </c:pt>
                <c:pt idx="900">
                  <c:v>900</c:v>
                </c:pt>
                <c:pt idx="901">
                  <c:v>901</c:v>
                </c:pt>
                <c:pt idx="902">
                  <c:v>902</c:v>
                </c:pt>
                <c:pt idx="903">
                  <c:v>903</c:v>
                </c:pt>
                <c:pt idx="904">
                  <c:v>904</c:v>
                </c:pt>
                <c:pt idx="905">
                  <c:v>905</c:v>
                </c:pt>
                <c:pt idx="906">
                  <c:v>906</c:v>
                </c:pt>
                <c:pt idx="907">
                  <c:v>907</c:v>
                </c:pt>
                <c:pt idx="908">
                  <c:v>908</c:v>
                </c:pt>
                <c:pt idx="909">
                  <c:v>909</c:v>
                </c:pt>
                <c:pt idx="910">
                  <c:v>910</c:v>
                </c:pt>
                <c:pt idx="911">
                  <c:v>911</c:v>
                </c:pt>
                <c:pt idx="912">
                  <c:v>912</c:v>
                </c:pt>
                <c:pt idx="913">
                  <c:v>913</c:v>
                </c:pt>
                <c:pt idx="914">
                  <c:v>914</c:v>
                </c:pt>
                <c:pt idx="915">
                  <c:v>915</c:v>
                </c:pt>
                <c:pt idx="916">
                  <c:v>916</c:v>
                </c:pt>
                <c:pt idx="917">
                  <c:v>917</c:v>
                </c:pt>
                <c:pt idx="918">
                  <c:v>918</c:v>
                </c:pt>
                <c:pt idx="919">
                  <c:v>919</c:v>
                </c:pt>
                <c:pt idx="920">
                  <c:v>920</c:v>
                </c:pt>
                <c:pt idx="921">
                  <c:v>921</c:v>
                </c:pt>
                <c:pt idx="922">
                  <c:v>922</c:v>
                </c:pt>
                <c:pt idx="923">
                  <c:v>923</c:v>
                </c:pt>
                <c:pt idx="924">
                  <c:v>924</c:v>
                </c:pt>
                <c:pt idx="925">
                  <c:v>925</c:v>
                </c:pt>
                <c:pt idx="926">
                  <c:v>926</c:v>
                </c:pt>
                <c:pt idx="927">
                  <c:v>927</c:v>
                </c:pt>
                <c:pt idx="928">
                  <c:v>928</c:v>
                </c:pt>
                <c:pt idx="929">
                  <c:v>929</c:v>
                </c:pt>
                <c:pt idx="930">
                  <c:v>930</c:v>
                </c:pt>
                <c:pt idx="931">
                  <c:v>931</c:v>
                </c:pt>
                <c:pt idx="932">
                  <c:v>932</c:v>
                </c:pt>
                <c:pt idx="933">
                  <c:v>933</c:v>
                </c:pt>
                <c:pt idx="934">
                  <c:v>934</c:v>
                </c:pt>
                <c:pt idx="935">
                  <c:v>935</c:v>
                </c:pt>
                <c:pt idx="936">
                  <c:v>936</c:v>
                </c:pt>
                <c:pt idx="937">
                  <c:v>937</c:v>
                </c:pt>
                <c:pt idx="938">
                  <c:v>938</c:v>
                </c:pt>
                <c:pt idx="939">
                  <c:v>939</c:v>
                </c:pt>
                <c:pt idx="940">
                  <c:v>940</c:v>
                </c:pt>
                <c:pt idx="941">
                  <c:v>941</c:v>
                </c:pt>
                <c:pt idx="942">
                  <c:v>942</c:v>
                </c:pt>
                <c:pt idx="943">
                  <c:v>943</c:v>
                </c:pt>
                <c:pt idx="944">
                  <c:v>944</c:v>
                </c:pt>
                <c:pt idx="945">
                  <c:v>945</c:v>
                </c:pt>
                <c:pt idx="946">
                  <c:v>946</c:v>
                </c:pt>
                <c:pt idx="947">
                  <c:v>947</c:v>
                </c:pt>
                <c:pt idx="948">
                  <c:v>948</c:v>
                </c:pt>
                <c:pt idx="949">
                  <c:v>949</c:v>
                </c:pt>
                <c:pt idx="950">
                  <c:v>950</c:v>
                </c:pt>
                <c:pt idx="951">
                  <c:v>951</c:v>
                </c:pt>
                <c:pt idx="952">
                  <c:v>952</c:v>
                </c:pt>
                <c:pt idx="953">
                  <c:v>953</c:v>
                </c:pt>
                <c:pt idx="954">
                  <c:v>954</c:v>
                </c:pt>
                <c:pt idx="955">
                  <c:v>955</c:v>
                </c:pt>
                <c:pt idx="956">
                  <c:v>956</c:v>
                </c:pt>
                <c:pt idx="957">
                  <c:v>957</c:v>
                </c:pt>
                <c:pt idx="958">
                  <c:v>958</c:v>
                </c:pt>
                <c:pt idx="959">
                  <c:v>959</c:v>
                </c:pt>
                <c:pt idx="960">
                  <c:v>960</c:v>
                </c:pt>
                <c:pt idx="961">
                  <c:v>961</c:v>
                </c:pt>
                <c:pt idx="962">
                  <c:v>962</c:v>
                </c:pt>
                <c:pt idx="963">
                  <c:v>963</c:v>
                </c:pt>
                <c:pt idx="964">
                  <c:v>964</c:v>
                </c:pt>
                <c:pt idx="965">
                  <c:v>965</c:v>
                </c:pt>
                <c:pt idx="966">
                  <c:v>966</c:v>
                </c:pt>
                <c:pt idx="967">
                  <c:v>967</c:v>
                </c:pt>
                <c:pt idx="968">
                  <c:v>968</c:v>
                </c:pt>
                <c:pt idx="969">
                  <c:v>969</c:v>
                </c:pt>
                <c:pt idx="970">
                  <c:v>970</c:v>
                </c:pt>
                <c:pt idx="971">
                  <c:v>971</c:v>
                </c:pt>
                <c:pt idx="972">
                  <c:v>972</c:v>
                </c:pt>
                <c:pt idx="973">
                  <c:v>973</c:v>
                </c:pt>
                <c:pt idx="974">
                  <c:v>974</c:v>
                </c:pt>
                <c:pt idx="975">
                  <c:v>975</c:v>
                </c:pt>
                <c:pt idx="976">
                  <c:v>976</c:v>
                </c:pt>
                <c:pt idx="977">
                  <c:v>977</c:v>
                </c:pt>
                <c:pt idx="978">
                  <c:v>978</c:v>
                </c:pt>
                <c:pt idx="979">
                  <c:v>979</c:v>
                </c:pt>
                <c:pt idx="980">
                  <c:v>980</c:v>
                </c:pt>
                <c:pt idx="981">
                  <c:v>981</c:v>
                </c:pt>
                <c:pt idx="982">
                  <c:v>982</c:v>
                </c:pt>
                <c:pt idx="983">
                  <c:v>983</c:v>
                </c:pt>
                <c:pt idx="984">
                  <c:v>984</c:v>
                </c:pt>
                <c:pt idx="985">
                  <c:v>985</c:v>
                </c:pt>
                <c:pt idx="986">
                  <c:v>986</c:v>
                </c:pt>
                <c:pt idx="987">
                  <c:v>987</c:v>
                </c:pt>
                <c:pt idx="988">
                  <c:v>988</c:v>
                </c:pt>
                <c:pt idx="989">
                  <c:v>989</c:v>
                </c:pt>
                <c:pt idx="990">
                  <c:v>990</c:v>
                </c:pt>
                <c:pt idx="991">
                  <c:v>991</c:v>
                </c:pt>
                <c:pt idx="992">
                  <c:v>992</c:v>
                </c:pt>
                <c:pt idx="993">
                  <c:v>993</c:v>
                </c:pt>
                <c:pt idx="994">
                  <c:v>994</c:v>
                </c:pt>
                <c:pt idx="995">
                  <c:v>995</c:v>
                </c:pt>
                <c:pt idx="996">
                  <c:v>996</c:v>
                </c:pt>
                <c:pt idx="997">
                  <c:v>997</c:v>
                </c:pt>
                <c:pt idx="998">
                  <c:v>998</c:v>
                </c:pt>
                <c:pt idx="999">
                  <c:v>999</c:v>
                </c:pt>
                <c:pt idx="1000">
                  <c:v>1000</c:v>
                </c:pt>
                <c:pt idx="1001">
                  <c:v>1001</c:v>
                </c:pt>
                <c:pt idx="1002">
                  <c:v>1002</c:v>
                </c:pt>
                <c:pt idx="1003">
                  <c:v>1003</c:v>
                </c:pt>
                <c:pt idx="1004">
                  <c:v>1004</c:v>
                </c:pt>
                <c:pt idx="1005">
                  <c:v>1005</c:v>
                </c:pt>
                <c:pt idx="1006">
                  <c:v>1006</c:v>
                </c:pt>
                <c:pt idx="1007">
                  <c:v>1007</c:v>
                </c:pt>
                <c:pt idx="1008">
                  <c:v>1008</c:v>
                </c:pt>
                <c:pt idx="1009">
                  <c:v>1009</c:v>
                </c:pt>
                <c:pt idx="1010">
                  <c:v>1010</c:v>
                </c:pt>
                <c:pt idx="1011">
                  <c:v>1011</c:v>
                </c:pt>
                <c:pt idx="1012">
                  <c:v>1012</c:v>
                </c:pt>
                <c:pt idx="1013">
                  <c:v>1013</c:v>
                </c:pt>
                <c:pt idx="1014">
                  <c:v>1014</c:v>
                </c:pt>
                <c:pt idx="1015">
                  <c:v>1015</c:v>
                </c:pt>
                <c:pt idx="1016">
                  <c:v>1016</c:v>
                </c:pt>
                <c:pt idx="1017">
                  <c:v>1017</c:v>
                </c:pt>
                <c:pt idx="1018">
                  <c:v>1018</c:v>
                </c:pt>
                <c:pt idx="1019">
                  <c:v>1019</c:v>
                </c:pt>
                <c:pt idx="1020">
                  <c:v>1020</c:v>
                </c:pt>
                <c:pt idx="1021">
                  <c:v>1021</c:v>
                </c:pt>
                <c:pt idx="1022">
                  <c:v>1022</c:v>
                </c:pt>
                <c:pt idx="1023">
                  <c:v>1023</c:v>
                </c:pt>
                <c:pt idx="1024">
                  <c:v>1024</c:v>
                </c:pt>
                <c:pt idx="1025">
                  <c:v>1025</c:v>
                </c:pt>
                <c:pt idx="1026">
                  <c:v>1026</c:v>
                </c:pt>
                <c:pt idx="1027">
                  <c:v>1027</c:v>
                </c:pt>
                <c:pt idx="1028">
                  <c:v>1028</c:v>
                </c:pt>
                <c:pt idx="1029">
                  <c:v>1029</c:v>
                </c:pt>
                <c:pt idx="1030">
                  <c:v>1030</c:v>
                </c:pt>
                <c:pt idx="1031">
                  <c:v>1031</c:v>
                </c:pt>
                <c:pt idx="1032">
                  <c:v>1032</c:v>
                </c:pt>
                <c:pt idx="1033">
                  <c:v>1033</c:v>
                </c:pt>
                <c:pt idx="1034">
                  <c:v>1034</c:v>
                </c:pt>
                <c:pt idx="1035">
                  <c:v>1035</c:v>
                </c:pt>
                <c:pt idx="1036">
                  <c:v>1036</c:v>
                </c:pt>
                <c:pt idx="1037">
                  <c:v>1037</c:v>
                </c:pt>
                <c:pt idx="1038">
                  <c:v>1038</c:v>
                </c:pt>
                <c:pt idx="1039">
                  <c:v>1039</c:v>
                </c:pt>
                <c:pt idx="1040">
                  <c:v>1040</c:v>
                </c:pt>
                <c:pt idx="1041">
                  <c:v>1041</c:v>
                </c:pt>
                <c:pt idx="1042">
                  <c:v>1042</c:v>
                </c:pt>
                <c:pt idx="1043">
                  <c:v>1043</c:v>
                </c:pt>
                <c:pt idx="1044">
                  <c:v>1044</c:v>
                </c:pt>
                <c:pt idx="1045">
                  <c:v>1045</c:v>
                </c:pt>
                <c:pt idx="1046">
                  <c:v>1046</c:v>
                </c:pt>
                <c:pt idx="1047">
                  <c:v>1047</c:v>
                </c:pt>
                <c:pt idx="1048">
                  <c:v>1048</c:v>
                </c:pt>
                <c:pt idx="1049">
                  <c:v>1049</c:v>
                </c:pt>
                <c:pt idx="1050">
                  <c:v>1050</c:v>
                </c:pt>
                <c:pt idx="1051">
                  <c:v>1051</c:v>
                </c:pt>
                <c:pt idx="1052">
                  <c:v>1052</c:v>
                </c:pt>
                <c:pt idx="1053">
                  <c:v>1053</c:v>
                </c:pt>
                <c:pt idx="1054">
                  <c:v>1054</c:v>
                </c:pt>
                <c:pt idx="1055">
                  <c:v>1055</c:v>
                </c:pt>
                <c:pt idx="1056">
                  <c:v>1056</c:v>
                </c:pt>
                <c:pt idx="1057">
                  <c:v>1057</c:v>
                </c:pt>
                <c:pt idx="1058">
                  <c:v>1058</c:v>
                </c:pt>
                <c:pt idx="1059">
                  <c:v>1059</c:v>
                </c:pt>
                <c:pt idx="1060">
                  <c:v>1060</c:v>
                </c:pt>
                <c:pt idx="1061">
                  <c:v>1061</c:v>
                </c:pt>
                <c:pt idx="1062">
                  <c:v>1062</c:v>
                </c:pt>
                <c:pt idx="1063">
                  <c:v>1063</c:v>
                </c:pt>
                <c:pt idx="1064">
                  <c:v>1064</c:v>
                </c:pt>
                <c:pt idx="1065">
                  <c:v>1065</c:v>
                </c:pt>
                <c:pt idx="1066">
                  <c:v>1066</c:v>
                </c:pt>
                <c:pt idx="1067">
                  <c:v>1067</c:v>
                </c:pt>
                <c:pt idx="1068">
                  <c:v>1068</c:v>
                </c:pt>
                <c:pt idx="1069">
                  <c:v>1069</c:v>
                </c:pt>
                <c:pt idx="1070">
                  <c:v>1070</c:v>
                </c:pt>
                <c:pt idx="1071">
                  <c:v>1071</c:v>
                </c:pt>
                <c:pt idx="1072">
                  <c:v>1072</c:v>
                </c:pt>
                <c:pt idx="1073">
                  <c:v>1073</c:v>
                </c:pt>
                <c:pt idx="1074">
                  <c:v>1074</c:v>
                </c:pt>
                <c:pt idx="1075">
                  <c:v>1075</c:v>
                </c:pt>
                <c:pt idx="1076">
                  <c:v>1076</c:v>
                </c:pt>
                <c:pt idx="1077">
                  <c:v>1077</c:v>
                </c:pt>
                <c:pt idx="1078">
                  <c:v>1078</c:v>
                </c:pt>
                <c:pt idx="1079">
                  <c:v>1079</c:v>
                </c:pt>
                <c:pt idx="1080">
                  <c:v>1080</c:v>
                </c:pt>
                <c:pt idx="1081">
                  <c:v>1081</c:v>
                </c:pt>
                <c:pt idx="1082">
                  <c:v>1082</c:v>
                </c:pt>
                <c:pt idx="1083">
                  <c:v>1083</c:v>
                </c:pt>
                <c:pt idx="1084">
                  <c:v>1084</c:v>
                </c:pt>
                <c:pt idx="1085">
                  <c:v>1085</c:v>
                </c:pt>
                <c:pt idx="1086">
                  <c:v>1086</c:v>
                </c:pt>
                <c:pt idx="1087">
                  <c:v>1087</c:v>
                </c:pt>
                <c:pt idx="1088">
                  <c:v>1088</c:v>
                </c:pt>
                <c:pt idx="1089">
                  <c:v>1089</c:v>
                </c:pt>
                <c:pt idx="1090">
                  <c:v>1090</c:v>
                </c:pt>
                <c:pt idx="1091">
                  <c:v>1091</c:v>
                </c:pt>
                <c:pt idx="1092">
                  <c:v>1092</c:v>
                </c:pt>
                <c:pt idx="1093">
                  <c:v>1093</c:v>
                </c:pt>
                <c:pt idx="1094">
                  <c:v>1094</c:v>
                </c:pt>
                <c:pt idx="1095">
                  <c:v>1095</c:v>
                </c:pt>
                <c:pt idx="1096">
                  <c:v>1096</c:v>
                </c:pt>
                <c:pt idx="1097">
                  <c:v>1097</c:v>
                </c:pt>
                <c:pt idx="1098">
                  <c:v>1098</c:v>
                </c:pt>
                <c:pt idx="1099">
                  <c:v>1099</c:v>
                </c:pt>
                <c:pt idx="1100">
                  <c:v>1100</c:v>
                </c:pt>
                <c:pt idx="1101">
                  <c:v>1101</c:v>
                </c:pt>
                <c:pt idx="1102">
                  <c:v>1102</c:v>
                </c:pt>
                <c:pt idx="1103">
                  <c:v>1103</c:v>
                </c:pt>
                <c:pt idx="1104">
                  <c:v>1104</c:v>
                </c:pt>
                <c:pt idx="1105">
                  <c:v>1105</c:v>
                </c:pt>
                <c:pt idx="1106">
                  <c:v>1106</c:v>
                </c:pt>
                <c:pt idx="1107">
                  <c:v>1107</c:v>
                </c:pt>
                <c:pt idx="1108">
                  <c:v>1108</c:v>
                </c:pt>
                <c:pt idx="1109">
                  <c:v>1109</c:v>
                </c:pt>
                <c:pt idx="1110">
                  <c:v>1110</c:v>
                </c:pt>
                <c:pt idx="1111">
                  <c:v>1111</c:v>
                </c:pt>
                <c:pt idx="1112">
                  <c:v>1112</c:v>
                </c:pt>
                <c:pt idx="1113">
                  <c:v>1113</c:v>
                </c:pt>
                <c:pt idx="1114">
                  <c:v>1114</c:v>
                </c:pt>
                <c:pt idx="1115">
                  <c:v>1115</c:v>
                </c:pt>
                <c:pt idx="1116">
                  <c:v>1116</c:v>
                </c:pt>
                <c:pt idx="1117">
                  <c:v>1117</c:v>
                </c:pt>
                <c:pt idx="1118">
                  <c:v>1118</c:v>
                </c:pt>
                <c:pt idx="1119">
                  <c:v>1119</c:v>
                </c:pt>
                <c:pt idx="1120">
                  <c:v>1120</c:v>
                </c:pt>
                <c:pt idx="1121">
                  <c:v>1121</c:v>
                </c:pt>
                <c:pt idx="1122">
                  <c:v>1122</c:v>
                </c:pt>
                <c:pt idx="1123">
                  <c:v>1123</c:v>
                </c:pt>
                <c:pt idx="1124">
                  <c:v>1124</c:v>
                </c:pt>
                <c:pt idx="1125">
                  <c:v>1125</c:v>
                </c:pt>
                <c:pt idx="1126">
                  <c:v>1126</c:v>
                </c:pt>
                <c:pt idx="1127">
                  <c:v>1127</c:v>
                </c:pt>
                <c:pt idx="1128">
                  <c:v>1128</c:v>
                </c:pt>
                <c:pt idx="1129">
                  <c:v>1129</c:v>
                </c:pt>
                <c:pt idx="1130">
                  <c:v>1130</c:v>
                </c:pt>
                <c:pt idx="1131">
                  <c:v>1131</c:v>
                </c:pt>
                <c:pt idx="1132">
                  <c:v>1132</c:v>
                </c:pt>
                <c:pt idx="1133">
                  <c:v>1133</c:v>
                </c:pt>
                <c:pt idx="1134">
                  <c:v>1134</c:v>
                </c:pt>
                <c:pt idx="1135">
                  <c:v>1135</c:v>
                </c:pt>
                <c:pt idx="1136">
                  <c:v>1136</c:v>
                </c:pt>
                <c:pt idx="1137">
                  <c:v>1137</c:v>
                </c:pt>
                <c:pt idx="1138">
                  <c:v>1138</c:v>
                </c:pt>
                <c:pt idx="1139">
                  <c:v>1139</c:v>
                </c:pt>
                <c:pt idx="1140">
                  <c:v>1140</c:v>
                </c:pt>
                <c:pt idx="1141">
                  <c:v>1141</c:v>
                </c:pt>
                <c:pt idx="1142">
                  <c:v>1142</c:v>
                </c:pt>
                <c:pt idx="1143">
                  <c:v>1143</c:v>
                </c:pt>
                <c:pt idx="1144">
                  <c:v>1144</c:v>
                </c:pt>
                <c:pt idx="1145">
                  <c:v>1145</c:v>
                </c:pt>
                <c:pt idx="1146">
                  <c:v>1146</c:v>
                </c:pt>
                <c:pt idx="1147">
                  <c:v>1147</c:v>
                </c:pt>
                <c:pt idx="1148">
                  <c:v>1148</c:v>
                </c:pt>
                <c:pt idx="1149">
                  <c:v>1149</c:v>
                </c:pt>
                <c:pt idx="1150">
                  <c:v>1150</c:v>
                </c:pt>
                <c:pt idx="1151">
                  <c:v>1151</c:v>
                </c:pt>
                <c:pt idx="1152">
                  <c:v>1152</c:v>
                </c:pt>
                <c:pt idx="1153">
                  <c:v>1153</c:v>
                </c:pt>
                <c:pt idx="1154">
                  <c:v>1154</c:v>
                </c:pt>
                <c:pt idx="1155">
                  <c:v>1155</c:v>
                </c:pt>
                <c:pt idx="1156">
                  <c:v>1156</c:v>
                </c:pt>
                <c:pt idx="1157">
                  <c:v>1157</c:v>
                </c:pt>
                <c:pt idx="1158">
                  <c:v>1158</c:v>
                </c:pt>
                <c:pt idx="1159">
                  <c:v>1159</c:v>
                </c:pt>
                <c:pt idx="1160">
                  <c:v>1160</c:v>
                </c:pt>
                <c:pt idx="1161">
                  <c:v>1161</c:v>
                </c:pt>
                <c:pt idx="1162">
                  <c:v>1162</c:v>
                </c:pt>
                <c:pt idx="1163">
                  <c:v>1163</c:v>
                </c:pt>
                <c:pt idx="1164">
                  <c:v>1164</c:v>
                </c:pt>
                <c:pt idx="1165">
                  <c:v>1165</c:v>
                </c:pt>
                <c:pt idx="1166">
                  <c:v>1166</c:v>
                </c:pt>
                <c:pt idx="1167">
                  <c:v>1167</c:v>
                </c:pt>
                <c:pt idx="1168">
                  <c:v>1168</c:v>
                </c:pt>
                <c:pt idx="1169">
                  <c:v>1169</c:v>
                </c:pt>
                <c:pt idx="1170">
                  <c:v>1170</c:v>
                </c:pt>
                <c:pt idx="1171">
                  <c:v>1171</c:v>
                </c:pt>
                <c:pt idx="1172">
                  <c:v>1172</c:v>
                </c:pt>
                <c:pt idx="1173">
                  <c:v>1173</c:v>
                </c:pt>
                <c:pt idx="1174">
                  <c:v>1174</c:v>
                </c:pt>
                <c:pt idx="1175">
                  <c:v>1175</c:v>
                </c:pt>
                <c:pt idx="1176">
                  <c:v>1176</c:v>
                </c:pt>
                <c:pt idx="1177">
                  <c:v>1177</c:v>
                </c:pt>
                <c:pt idx="1178">
                  <c:v>1178</c:v>
                </c:pt>
                <c:pt idx="1179">
                  <c:v>1179</c:v>
                </c:pt>
                <c:pt idx="1180">
                  <c:v>1180</c:v>
                </c:pt>
                <c:pt idx="1181">
                  <c:v>1181</c:v>
                </c:pt>
                <c:pt idx="1182">
                  <c:v>1182</c:v>
                </c:pt>
                <c:pt idx="1183">
                  <c:v>1183</c:v>
                </c:pt>
                <c:pt idx="1184">
                  <c:v>1184</c:v>
                </c:pt>
                <c:pt idx="1185">
                  <c:v>1185</c:v>
                </c:pt>
                <c:pt idx="1186">
                  <c:v>1186</c:v>
                </c:pt>
                <c:pt idx="1187">
                  <c:v>1187</c:v>
                </c:pt>
                <c:pt idx="1188">
                  <c:v>1188</c:v>
                </c:pt>
                <c:pt idx="1189">
                  <c:v>1189</c:v>
                </c:pt>
                <c:pt idx="1190">
                  <c:v>1190</c:v>
                </c:pt>
                <c:pt idx="1191">
                  <c:v>1191</c:v>
                </c:pt>
                <c:pt idx="1192">
                  <c:v>1192</c:v>
                </c:pt>
                <c:pt idx="1193">
                  <c:v>1193</c:v>
                </c:pt>
                <c:pt idx="1194">
                  <c:v>1194</c:v>
                </c:pt>
                <c:pt idx="1195">
                  <c:v>1195</c:v>
                </c:pt>
                <c:pt idx="1196">
                  <c:v>1196</c:v>
                </c:pt>
                <c:pt idx="1197">
                  <c:v>1197</c:v>
                </c:pt>
                <c:pt idx="1198">
                  <c:v>1198</c:v>
                </c:pt>
                <c:pt idx="1199">
                  <c:v>1199</c:v>
                </c:pt>
                <c:pt idx="1200">
                  <c:v>1200</c:v>
                </c:pt>
                <c:pt idx="1201">
                  <c:v>1201</c:v>
                </c:pt>
                <c:pt idx="1202">
                  <c:v>1202</c:v>
                </c:pt>
                <c:pt idx="1203">
                  <c:v>1203</c:v>
                </c:pt>
                <c:pt idx="1204">
                  <c:v>1204</c:v>
                </c:pt>
                <c:pt idx="1205">
                  <c:v>1205</c:v>
                </c:pt>
                <c:pt idx="1206">
                  <c:v>1206</c:v>
                </c:pt>
                <c:pt idx="1207">
                  <c:v>1207</c:v>
                </c:pt>
                <c:pt idx="1208">
                  <c:v>1208</c:v>
                </c:pt>
                <c:pt idx="1209">
                  <c:v>1209</c:v>
                </c:pt>
                <c:pt idx="1210">
                  <c:v>1210</c:v>
                </c:pt>
                <c:pt idx="1211">
                  <c:v>1211</c:v>
                </c:pt>
                <c:pt idx="1212">
                  <c:v>1212</c:v>
                </c:pt>
                <c:pt idx="1213">
                  <c:v>1213</c:v>
                </c:pt>
                <c:pt idx="1214">
                  <c:v>1214</c:v>
                </c:pt>
                <c:pt idx="1215">
                  <c:v>1215</c:v>
                </c:pt>
                <c:pt idx="1216">
                  <c:v>1216</c:v>
                </c:pt>
                <c:pt idx="1217">
                  <c:v>1217</c:v>
                </c:pt>
                <c:pt idx="1218">
                  <c:v>1218</c:v>
                </c:pt>
                <c:pt idx="1219">
                  <c:v>1219</c:v>
                </c:pt>
                <c:pt idx="1220">
                  <c:v>1220</c:v>
                </c:pt>
                <c:pt idx="1221">
                  <c:v>1221</c:v>
                </c:pt>
                <c:pt idx="1222">
                  <c:v>1222</c:v>
                </c:pt>
                <c:pt idx="1223">
                  <c:v>1223</c:v>
                </c:pt>
                <c:pt idx="1224">
                  <c:v>1224</c:v>
                </c:pt>
                <c:pt idx="1225">
                  <c:v>1225</c:v>
                </c:pt>
                <c:pt idx="1226">
                  <c:v>1226</c:v>
                </c:pt>
                <c:pt idx="1227">
                  <c:v>1227</c:v>
                </c:pt>
                <c:pt idx="1228">
                  <c:v>1228</c:v>
                </c:pt>
                <c:pt idx="1229">
                  <c:v>1229</c:v>
                </c:pt>
                <c:pt idx="1230">
                  <c:v>1230</c:v>
                </c:pt>
                <c:pt idx="1231">
                  <c:v>1231</c:v>
                </c:pt>
                <c:pt idx="1232">
                  <c:v>1232</c:v>
                </c:pt>
                <c:pt idx="1233">
                  <c:v>1233</c:v>
                </c:pt>
                <c:pt idx="1234">
                  <c:v>1234</c:v>
                </c:pt>
                <c:pt idx="1235">
                  <c:v>1235</c:v>
                </c:pt>
                <c:pt idx="1236">
                  <c:v>1236</c:v>
                </c:pt>
                <c:pt idx="1237">
                  <c:v>1237</c:v>
                </c:pt>
                <c:pt idx="1238">
                  <c:v>1238</c:v>
                </c:pt>
                <c:pt idx="1239">
                  <c:v>1239</c:v>
                </c:pt>
                <c:pt idx="1240">
                  <c:v>1240</c:v>
                </c:pt>
                <c:pt idx="1241">
                  <c:v>1241</c:v>
                </c:pt>
                <c:pt idx="1242">
                  <c:v>1242</c:v>
                </c:pt>
                <c:pt idx="1243">
                  <c:v>1243</c:v>
                </c:pt>
                <c:pt idx="1244">
                  <c:v>1244</c:v>
                </c:pt>
                <c:pt idx="1245">
                  <c:v>1245</c:v>
                </c:pt>
                <c:pt idx="1246">
                  <c:v>1246</c:v>
                </c:pt>
                <c:pt idx="1247">
                  <c:v>1247</c:v>
                </c:pt>
                <c:pt idx="1248">
                  <c:v>1248</c:v>
                </c:pt>
                <c:pt idx="1249">
                  <c:v>1249</c:v>
                </c:pt>
                <c:pt idx="1250">
                  <c:v>1250</c:v>
                </c:pt>
                <c:pt idx="1251">
                  <c:v>1251</c:v>
                </c:pt>
                <c:pt idx="1252">
                  <c:v>1252</c:v>
                </c:pt>
                <c:pt idx="1253">
                  <c:v>1253</c:v>
                </c:pt>
                <c:pt idx="1254">
                  <c:v>1254</c:v>
                </c:pt>
                <c:pt idx="1255">
                  <c:v>1255</c:v>
                </c:pt>
                <c:pt idx="1256">
                  <c:v>1256</c:v>
                </c:pt>
                <c:pt idx="1257">
                  <c:v>1257</c:v>
                </c:pt>
                <c:pt idx="1258">
                  <c:v>1258</c:v>
                </c:pt>
                <c:pt idx="1259">
                  <c:v>1259</c:v>
                </c:pt>
                <c:pt idx="1260">
                  <c:v>1260</c:v>
                </c:pt>
                <c:pt idx="1261">
                  <c:v>1261</c:v>
                </c:pt>
                <c:pt idx="1262">
                  <c:v>1262</c:v>
                </c:pt>
                <c:pt idx="1263">
                  <c:v>1263</c:v>
                </c:pt>
                <c:pt idx="1264">
                  <c:v>1264</c:v>
                </c:pt>
                <c:pt idx="1265">
                  <c:v>1265</c:v>
                </c:pt>
                <c:pt idx="1266">
                  <c:v>1266</c:v>
                </c:pt>
                <c:pt idx="1267">
                  <c:v>1267</c:v>
                </c:pt>
                <c:pt idx="1268">
                  <c:v>1268</c:v>
                </c:pt>
                <c:pt idx="1269">
                  <c:v>1269</c:v>
                </c:pt>
                <c:pt idx="1270">
                  <c:v>1270</c:v>
                </c:pt>
                <c:pt idx="1271">
                  <c:v>1271</c:v>
                </c:pt>
                <c:pt idx="1272">
                  <c:v>1272</c:v>
                </c:pt>
                <c:pt idx="1273">
                  <c:v>1273</c:v>
                </c:pt>
                <c:pt idx="1274">
                  <c:v>1274</c:v>
                </c:pt>
                <c:pt idx="1275">
                  <c:v>1275</c:v>
                </c:pt>
                <c:pt idx="1276">
                  <c:v>1276</c:v>
                </c:pt>
                <c:pt idx="1277">
                  <c:v>1277</c:v>
                </c:pt>
                <c:pt idx="1278">
                  <c:v>1278</c:v>
                </c:pt>
                <c:pt idx="1279">
                  <c:v>1279</c:v>
                </c:pt>
                <c:pt idx="1280">
                  <c:v>1280</c:v>
                </c:pt>
                <c:pt idx="1281">
                  <c:v>1281</c:v>
                </c:pt>
                <c:pt idx="1282">
                  <c:v>1282</c:v>
                </c:pt>
                <c:pt idx="1283">
                  <c:v>1283</c:v>
                </c:pt>
                <c:pt idx="1284">
                  <c:v>1284</c:v>
                </c:pt>
                <c:pt idx="1285">
                  <c:v>1285</c:v>
                </c:pt>
                <c:pt idx="1286">
                  <c:v>1286</c:v>
                </c:pt>
                <c:pt idx="1287">
                  <c:v>1287</c:v>
                </c:pt>
                <c:pt idx="1288">
                  <c:v>1288</c:v>
                </c:pt>
                <c:pt idx="1289">
                  <c:v>1289</c:v>
                </c:pt>
                <c:pt idx="1290">
                  <c:v>1290</c:v>
                </c:pt>
                <c:pt idx="1291">
                  <c:v>1291</c:v>
                </c:pt>
                <c:pt idx="1292">
                  <c:v>1292</c:v>
                </c:pt>
                <c:pt idx="1293">
                  <c:v>1293</c:v>
                </c:pt>
                <c:pt idx="1294">
                  <c:v>1294</c:v>
                </c:pt>
                <c:pt idx="1295">
                  <c:v>1295</c:v>
                </c:pt>
                <c:pt idx="1296">
                  <c:v>1296</c:v>
                </c:pt>
                <c:pt idx="1297">
                  <c:v>1297</c:v>
                </c:pt>
                <c:pt idx="1298">
                  <c:v>1298</c:v>
                </c:pt>
                <c:pt idx="1299">
                  <c:v>1299</c:v>
                </c:pt>
                <c:pt idx="1300">
                  <c:v>1300</c:v>
                </c:pt>
                <c:pt idx="1301">
                  <c:v>1301</c:v>
                </c:pt>
                <c:pt idx="1302">
                  <c:v>1302</c:v>
                </c:pt>
                <c:pt idx="1303">
                  <c:v>1303</c:v>
                </c:pt>
                <c:pt idx="1304">
                  <c:v>1304</c:v>
                </c:pt>
                <c:pt idx="1305">
                  <c:v>1305</c:v>
                </c:pt>
                <c:pt idx="1306">
                  <c:v>1306</c:v>
                </c:pt>
                <c:pt idx="1307">
                  <c:v>1307</c:v>
                </c:pt>
                <c:pt idx="1308">
                  <c:v>1308</c:v>
                </c:pt>
                <c:pt idx="1309">
                  <c:v>1309</c:v>
                </c:pt>
                <c:pt idx="1310">
                  <c:v>1310</c:v>
                </c:pt>
                <c:pt idx="1311">
                  <c:v>1311</c:v>
                </c:pt>
                <c:pt idx="1312">
                  <c:v>1312</c:v>
                </c:pt>
                <c:pt idx="1313">
                  <c:v>1313</c:v>
                </c:pt>
                <c:pt idx="1314">
                  <c:v>1314</c:v>
                </c:pt>
                <c:pt idx="1315">
                  <c:v>1315</c:v>
                </c:pt>
                <c:pt idx="1316">
                  <c:v>1316</c:v>
                </c:pt>
                <c:pt idx="1317">
                  <c:v>1317</c:v>
                </c:pt>
                <c:pt idx="1318">
                  <c:v>1318</c:v>
                </c:pt>
                <c:pt idx="1319">
                  <c:v>1319</c:v>
                </c:pt>
                <c:pt idx="1320">
                  <c:v>1320</c:v>
                </c:pt>
                <c:pt idx="1321">
                  <c:v>1321</c:v>
                </c:pt>
                <c:pt idx="1322">
                  <c:v>1322</c:v>
                </c:pt>
                <c:pt idx="1323">
                  <c:v>1323</c:v>
                </c:pt>
                <c:pt idx="1324">
                  <c:v>1324</c:v>
                </c:pt>
                <c:pt idx="1325">
                  <c:v>1325</c:v>
                </c:pt>
                <c:pt idx="1326">
                  <c:v>1326</c:v>
                </c:pt>
                <c:pt idx="1327">
                  <c:v>1327</c:v>
                </c:pt>
                <c:pt idx="1328">
                  <c:v>1328</c:v>
                </c:pt>
                <c:pt idx="1329">
                  <c:v>1329</c:v>
                </c:pt>
                <c:pt idx="1330">
                  <c:v>1330</c:v>
                </c:pt>
                <c:pt idx="1331">
                  <c:v>1331</c:v>
                </c:pt>
                <c:pt idx="1332">
                  <c:v>1332</c:v>
                </c:pt>
                <c:pt idx="1333">
                  <c:v>1333</c:v>
                </c:pt>
                <c:pt idx="1334">
                  <c:v>1334</c:v>
                </c:pt>
                <c:pt idx="1335">
                  <c:v>1335</c:v>
                </c:pt>
                <c:pt idx="1336">
                  <c:v>1336</c:v>
                </c:pt>
                <c:pt idx="1337">
                  <c:v>1337</c:v>
                </c:pt>
                <c:pt idx="1338">
                  <c:v>1338</c:v>
                </c:pt>
                <c:pt idx="1339">
                  <c:v>1339</c:v>
                </c:pt>
                <c:pt idx="1340">
                  <c:v>1340</c:v>
                </c:pt>
                <c:pt idx="1341">
                  <c:v>1341</c:v>
                </c:pt>
                <c:pt idx="1342">
                  <c:v>1342</c:v>
                </c:pt>
                <c:pt idx="1343">
                  <c:v>1343</c:v>
                </c:pt>
                <c:pt idx="1344">
                  <c:v>1344</c:v>
                </c:pt>
                <c:pt idx="1345">
                  <c:v>1345</c:v>
                </c:pt>
                <c:pt idx="1346">
                  <c:v>1346</c:v>
                </c:pt>
                <c:pt idx="1347">
                  <c:v>1347</c:v>
                </c:pt>
                <c:pt idx="1348">
                  <c:v>1348</c:v>
                </c:pt>
                <c:pt idx="1349">
                  <c:v>1349</c:v>
                </c:pt>
                <c:pt idx="1350">
                  <c:v>1350</c:v>
                </c:pt>
                <c:pt idx="1351">
                  <c:v>1351</c:v>
                </c:pt>
                <c:pt idx="1352">
                  <c:v>1352</c:v>
                </c:pt>
                <c:pt idx="1353">
                  <c:v>1353</c:v>
                </c:pt>
                <c:pt idx="1354">
                  <c:v>1354</c:v>
                </c:pt>
                <c:pt idx="1355">
                  <c:v>1355</c:v>
                </c:pt>
                <c:pt idx="1356">
                  <c:v>1356</c:v>
                </c:pt>
                <c:pt idx="1357">
                  <c:v>1357</c:v>
                </c:pt>
                <c:pt idx="1358">
                  <c:v>1358</c:v>
                </c:pt>
                <c:pt idx="1359">
                  <c:v>1359</c:v>
                </c:pt>
                <c:pt idx="1360">
                  <c:v>1360</c:v>
                </c:pt>
                <c:pt idx="1361">
                  <c:v>1361</c:v>
                </c:pt>
                <c:pt idx="1362">
                  <c:v>1362</c:v>
                </c:pt>
                <c:pt idx="1363">
                  <c:v>1363</c:v>
                </c:pt>
                <c:pt idx="1364">
                  <c:v>1364</c:v>
                </c:pt>
                <c:pt idx="1365">
                  <c:v>1365</c:v>
                </c:pt>
                <c:pt idx="1366">
                  <c:v>1366</c:v>
                </c:pt>
                <c:pt idx="1367">
                  <c:v>1367</c:v>
                </c:pt>
                <c:pt idx="1368">
                  <c:v>1368</c:v>
                </c:pt>
                <c:pt idx="1369">
                  <c:v>1369</c:v>
                </c:pt>
                <c:pt idx="1370">
                  <c:v>1370</c:v>
                </c:pt>
                <c:pt idx="1371">
                  <c:v>1371</c:v>
                </c:pt>
                <c:pt idx="1372">
                  <c:v>1372</c:v>
                </c:pt>
                <c:pt idx="1373">
                  <c:v>1373</c:v>
                </c:pt>
                <c:pt idx="1374">
                  <c:v>1374</c:v>
                </c:pt>
                <c:pt idx="1375">
                  <c:v>1375</c:v>
                </c:pt>
                <c:pt idx="1376">
                  <c:v>1376</c:v>
                </c:pt>
                <c:pt idx="1377">
                  <c:v>1377</c:v>
                </c:pt>
                <c:pt idx="1378">
                  <c:v>1378</c:v>
                </c:pt>
                <c:pt idx="1379">
                  <c:v>1379</c:v>
                </c:pt>
                <c:pt idx="1380">
                  <c:v>1380</c:v>
                </c:pt>
                <c:pt idx="1381">
                  <c:v>1381</c:v>
                </c:pt>
                <c:pt idx="1382">
                  <c:v>1382</c:v>
                </c:pt>
                <c:pt idx="1383">
                  <c:v>1383</c:v>
                </c:pt>
                <c:pt idx="1384">
                  <c:v>1384</c:v>
                </c:pt>
                <c:pt idx="1385">
                  <c:v>1385</c:v>
                </c:pt>
                <c:pt idx="1386">
                  <c:v>1386</c:v>
                </c:pt>
                <c:pt idx="1387">
                  <c:v>1387</c:v>
                </c:pt>
                <c:pt idx="1388">
                  <c:v>1388</c:v>
                </c:pt>
                <c:pt idx="1389">
                  <c:v>1389</c:v>
                </c:pt>
                <c:pt idx="1390">
                  <c:v>1390</c:v>
                </c:pt>
                <c:pt idx="1391">
                  <c:v>1391</c:v>
                </c:pt>
                <c:pt idx="1392">
                  <c:v>1392</c:v>
                </c:pt>
                <c:pt idx="1393">
                  <c:v>1393</c:v>
                </c:pt>
                <c:pt idx="1394">
                  <c:v>1394</c:v>
                </c:pt>
                <c:pt idx="1395">
                  <c:v>1395</c:v>
                </c:pt>
                <c:pt idx="1396">
                  <c:v>1396</c:v>
                </c:pt>
                <c:pt idx="1397">
                  <c:v>1397</c:v>
                </c:pt>
                <c:pt idx="1398">
                  <c:v>1398</c:v>
                </c:pt>
                <c:pt idx="1399">
                  <c:v>1399</c:v>
                </c:pt>
                <c:pt idx="1400">
                  <c:v>1400</c:v>
                </c:pt>
                <c:pt idx="1401">
                  <c:v>1401</c:v>
                </c:pt>
                <c:pt idx="1402">
                  <c:v>1402</c:v>
                </c:pt>
                <c:pt idx="1403">
                  <c:v>1403</c:v>
                </c:pt>
                <c:pt idx="1404">
                  <c:v>1404</c:v>
                </c:pt>
                <c:pt idx="1405">
                  <c:v>1405</c:v>
                </c:pt>
                <c:pt idx="1406">
                  <c:v>1406</c:v>
                </c:pt>
                <c:pt idx="1407">
                  <c:v>1407</c:v>
                </c:pt>
                <c:pt idx="1408">
                  <c:v>1408</c:v>
                </c:pt>
                <c:pt idx="1409">
                  <c:v>1409</c:v>
                </c:pt>
                <c:pt idx="1410">
                  <c:v>1410</c:v>
                </c:pt>
                <c:pt idx="1411">
                  <c:v>1411</c:v>
                </c:pt>
                <c:pt idx="1412">
                  <c:v>1412</c:v>
                </c:pt>
                <c:pt idx="1413">
                  <c:v>1413</c:v>
                </c:pt>
                <c:pt idx="1414">
                  <c:v>1414</c:v>
                </c:pt>
                <c:pt idx="1415">
                  <c:v>1415</c:v>
                </c:pt>
                <c:pt idx="1416">
                  <c:v>1416</c:v>
                </c:pt>
                <c:pt idx="1417">
                  <c:v>1417</c:v>
                </c:pt>
                <c:pt idx="1418">
                  <c:v>1418</c:v>
                </c:pt>
                <c:pt idx="1419">
                  <c:v>1419</c:v>
                </c:pt>
                <c:pt idx="1420">
                  <c:v>1420</c:v>
                </c:pt>
                <c:pt idx="1421">
                  <c:v>1421</c:v>
                </c:pt>
                <c:pt idx="1422">
                  <c:v>1422</c:v>
                </c:pt>
                <c:pt idx="1423">
                  <c:v>1423</c:v>
                </c:pt>
                <c:pt idx="1424">
                  <c:v>1424</c:v>
                </c:pt>
                <c:pt idx="1425">
                  <c:v>1425</c:v>
                </c:pt>
                <c:pt idx="1426">
                  <c:v>1426</c:v>
                </c:pt>
                <c:pt idx="1427">
                  <c:v>1427</c:v>
                </c:pt>
                <c:pt idx="1428">
                  <c:v>1428</c:v>
                </c:pt>
                <c:pt idx="1429">
                  <c:v>1429</c:v>
                </c:pt>
                <c:pt idx="1430">
                  <c:v>1430</c:v>
                </c:pt>
                <c:pt idx="1431">
                  <c:v>1431</c:v>
                </c:pt>
                <c:pt idx="1432">
                  <c:v>1432</c:v>
                </c:pt>
                <c:pt idx="1433">
                  <c:v>1433</c:v>
                </c:pt>
                <c:pt idx="1434">
                  <c:v>1434</c:v>
                </c:pt>
                <c:pt idx="1435">
                  <c:v>1435</c:v>
                </c:pt>
                <c:pt idx="1436">
                  <c:v>1436</c:v>
                </c:pt>
                <c:pt idx="1437">
                  <c:v>1437</c:v>
                </c:pt>
                <c:pt idx="1438">
                  <c:v>1438</c:v>
                </c:pt>
                <c:pt idx="1439">
                  <c:v>1439</c:v>
                </c:pt>
                <c:pt idx="1440">
                  <c:v>1440</c:v>
                </c:pt>
                <c:pt idx="1441">
                  <c:v>1441</c:v>
                </c:pt>
                <c:pt idx="1442">
                  <c:v>1442</c:v>
                </c:pt>
                <c:pt idx="1443">
                  <c:v>1443</c:v>
                </c:pt>
                <c:pt idx="1444">
                  <c:v>1444</c:v>
                </c:pt>
                <c:pt idx="1445">
                  <c:v>1445</c:v>
                </c:pt>
                <c:pt idx="1446">
                  <c:v>1446</c:v>
                </c:pt>
                <c:pt idx="1447">
                  <c:v>1447</c:v>
                </c:pt>
                <c:pt idx="1448">
                  <c:v>1448</c:v>
                </c:pt>
                <c:pt idx="1449">
                  <c:v>1449</c:v>
                </c:pt>
                <c:pt idx="1450">
                  <c:v>1450</c:v>
                </c:pt>
                <c:pt idx="1451">
                  <c:v>1451</c:v>
                </c:pt>
                <c:pt idx="1452">
                  <c:v>1452</c:v>
                </c:pt>
                <c:pt idx="1453">
                  <c:v>1453</c:v>
                </c:pt>
                <c:pt idx="1454">
                  <c:v>1454</c:v>
                </c:pt>
                <c:pt idx="1455">
                  <c:v>1455</c:v>
                </c:pt>
                <c:pt idx="1456">
                  <c:v>1456</c:v>
                </c:pt>
                <c:pt idx="1457">
                  <c:v>1457</c:v>
                </c:pt>
                <c:pt idx="1458">
                  <c:v>1458</c:v>
                </c:pt>
                <c:pt idx="1459">
                  <c:v>1459</c:v>
                </c:pt>
                <c:pt idx="1460">
                  <c:v>1460</c:v>
                </c:pt>
                <c:pt idx="1461">
                  <c:v>1461</c:v>
                </c:pt>
                <c:pt idx="1462">
                  <c:v>1462</c:v>
                </c:pt>
                <c:pt idx="1463">
                  <c:v>1463</c:v>
                </c:pt>
                <c:pt idx="1464">
                  <c:v>1464</c:v>
                </c:pt>
                <c:pt idx="1465">
                  <c:v>1465</c:v>
                </c:pt>
                <c:pt idx="1466">
                  <c:v>1466</c:v>
                </c:pt>
                <c:pt idx="1467">
                  <c:v>1467</c:v>
                </c:pt>
                <c:pt idx="1468">
                  <c:v>1468</c:v>
                </c:pt>
                <c:pt idx="1469">
                  <c:v>1469</c:v>
                </c:pt>
                <c:pt idx="1470">
                  <c:v>1470</c:v>
                </c:pt>
                <c:pt idx="1471">
                  <c:v>1471</c:v>
                </c:pt>
                <c:pt idx="1472">
                  <c:v>1472</c:v>
                </c:pt>
                <c:pt idx="1473">
                  <c:v>1473</c:v>
                </c:pt>
                <c:pt idx="1474">
                  <c:v>1474</c:v>
                </c:pt>
                <c:pt idx="1475">
                  <c:v>1475</c:v>
                </c:pt>
                <c:pt idx="1476">
                  <c:v>1476</c:v>
                </c:pt>
                <c:pt idx="1477">
                  <c:v>1477</c:v>
                </c:pt>
                <c:pt idx="1478">
                  <c:v>1478</c:v>
                </c:pt>
                <c:pt idx="1479">
                  <c:v>1479</c:v>
                </c:pt>
                <c:pt idx="1480">
                  <c:v>1480</c:v>
                </c:pt>
                <c:pt idx="1481">
                  <c:v>1481</c:v>
                </c:pt>
                <c:pt idx="1482">
                  <c:v>1482</c:v>
                </c:pt>
              </c:numCache>
            </c:numRef>
          </c:xVal>
          <c:yVal>
            <c:numRef>
              <c:f>'Drive Cycle'!$D$2:$D$2002</c:f>
              <c:numCache>
                <c:formatCode>General</c:formatCode>
                <c:ptCount val="2001"/>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0</c:v>
                </c:pt>
                <c:pt idx="38">
                  <c:v>0</c:v>
                </c:pt>
                <c:pt idx="39">
                  <c:v>0</c:v>
                </c:pt>
                <c:pt idx="40">
                  <c:v>0</c:v>
                </c:pt>
                <c:pt idx="41">
                  <c:v>0</c:v>
                </c:pt>
                <c:pt idx="42">
                  <c:v>0</c:v>
                </c:pt>
                <c:pt idx="43">
                  <c:v>0</c:v>
                </c:pt>
                <c:pt idx="44">
                  <c:v>0</c:v>
                </c:pt>
                <c:pt idx="45">
                  <c:v>0</c:v>
                </c:pt>
                <c:pt idx="46">
                  <c:v>0</c:v>
                </c:pt>
                <c:pt idx="47">
                  <c:v>0</c:v>
                </c:pt>
                <c:pt idx="48">
                  <c:v>0</c:v>
                </c:pt>
                <c:pt idx="49">
                  <c:v>0</c:v>
                </c:pt>
                <c:pt idx="50">
                  <c:v>0</c:v>
                </c:pt>
                <c:pt idx="51">
                  <c:v>0</c:v>
                </c:pt>
                <c:pt idx="52">
                  <c:v>0</c:v>
                </c:pt>
                <c:pt idx="53">
                  <c:v>0</c:v>
                </c:pt>
                <c:pt idx="54">
                  <c:v>0</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0</c:v>
                </c:pt>
                <c:pt idx="90">
                  <c:v>0</c:v>
                </c:pt>
                <c:pt idx="91">
                  <c:v>1</c:v>
                </c:pt>
                <c:pt idx="92">
                  <c:v>1</c:v>
                </c:pt>
                <c:pt idx="93">
                  <c:v>1</c:v>
                </c:pt>
                <c:pt idx="94">
                  <c:v>1</c:v>
                </c:pt>
                <c:pt idx="95">
                  <c:v>1</c:v>
                </c:pt>
                <c:pt idx="96">
                  <c:v>1</c:v>
                </c:pt>
                <c:pt idx="97">
                  <c:v>1</c:v>
                </c:pt>
                <c:pt idx="98">
                  <c:v>1</c:v>
                </c:pt>
                <c:pt idx="99">
                  <c:v>1</c:v>
                </c:pt>
                <c:pt idx="100">
                  <c:v>1</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0</c:v>
                </c:pt>
                <c:pt idx="153">
                  <c:v>0</c:v>
                </c:pt>
                <c:pt idx="154">
                  <c:v>0</c:v>
                </c:pt>
                <c:pt idx="155">
                  <c:v>0</c:v>
                </c:pt>
                <c:pt idx="156">
                  <c:v>0</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0</c:v>
                </c:pt>
                <c:pt idx="314">
                  <c:v>0</c:v>
                </c:pt>
                <c:pt idx="315">
                  <c:v>0</c:v>
                </c:pt>
                <c:pt idx="316">
                  <c:v>0</c:v>
                </c:pt>
                <c:pt idx="317">
                  <c:v>0</c:v>
                </c:pt>
                <c:pt idx="318">
                  <c:v>0</c:v>
                </c:pt>
                <c:pt idx="319">
                  <c:v>0</c:v>
                </c:pt>
                <c:pt idx="320">
                  <c:v>0</c:v>
                </c:pt>
                <c:pt idx="321">
                  <c:v>0</c:v>
                </c:pt>
                <c:pt idx="322">
                  <c:v>0</c:v>
                </c:pt>
                <c:pt idx="323">
                  <c:v>0</c:v>
                </c:pt>
                <c:pt idx="324">
                  <c:v>0</c:v>
                </c:pt>
                <c:pt idx="325">
                  <c:v>0</c:v>
                </c:pt>
                <c:pt idx="326">
                  <c:v>0</c:v>
                </c:pt>
                <c:pt idx="327">
                  <c:v>0</c:v>
                </c:pt>
                <c:pt idx="328">
                  <c:v>0</c:v>
                </c:pt>
                <c:pt idx="329">
                  <c:v>0</c:v>
                </c:pt>
                <c:pt idx="330">
                  <c:v>0</c:v>
                </c:pt>
                <c:pt idx="331">
                  <c:v>0</c:v>
                </c:pt>
                <c:pt idx="332">
                  <c:v>0</c:v>
                </c:pt>
                <c:pt idx="333">
                  <c:v>0</c:v>
                </c:pt>
                <c:pt idx="334">
                  <c:v>0</c:v>
                </c:pt>
                <c:pt idx="335">
                  <c:v>0</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c:v>
                </c:pt>
                <c:pt idx="393">
                  <c:v>0</c:v>
                </c:pt>
                <c:pt idx="394">
                  <c:v>0</c:v>
                </c:pt>
                <c:pt idx="395">
                  <c:v>0</c:v>
                </c:pt>
                <c:pt idx="396">
                  <c:v>0</c:v>
                </c:pt>
                <c:pt idx="397">
                  <c:v>0</c:v>
                </c:pt>
                <c:pt idx="398">
                  <c:v>0</c:v>
                </c:pt>
                <c:pt idx="399">
                  <c:v>0</c:v>
                </c:pt>
                <c:pt idx="400">
                  <c:v>0</c:v>
                </c:pt>
                <c:pt idx="401">
                  <c:v>0</c:v>
                </c:pt>
                <c:pt idx="402">
                  <c:v>0</c:v>
                </c:pt>
                <c:pt idx="403">
                  <c:v>0</c:v>
                </c:pt>
                <c:pt idx="404">
                  <c:v>0</c:v>
                </c:pt>
                <c:pt idx="405">
                  <c:v>0</c:v>
                </c:pt>
                <c:pt idx="406">
                  <c:v>0</c:v>
                </c:pt>
                <c:pt idx="407">
                  <c:v>0</c:v>
                </c:pt>
                <c:pt idx="408">
                  <c:v>0</c:v>
                </c:pt>
                <c:pt idx="409">
                  <c:v>0</c:v>
                </c:pt>
                <c:pt idx="410">
                  <c:v>0</c:v>
                </c:pt>
                <c:pt idx="411">
                  <c:v>0</c:v>
                </c:pt>
                <c:pt idx="412">
                  <c:v>0</c:v>
                </c:pt>
                <c:pt idx="413">
                  <c:v>0</c:v>
                </c:pt>
                <c:pt idx="414">
                  <c:v>0</c:v>
                </c:pt>
                <c:pt idx="415">
                  <c:v>0</c:v>
                </c:pt>
                <c:pt idx="416">
                  <c:v>0</c:v>
                </c:pt>
                <c:pt idx="417">
                  <c:v>0</c:v>
                </c:pt>
                <c:pt idx="418">
                  <c:v>0</c:v>
                </c:pt>
                <c:pt idx="419">
                  <c:v>0</c:v>
                </c:pt>
                <c:pt idx="420">
                  <c:v>0</c:v>
                </c:pt>
                <c:pt idx="421">
                  <c:v>0</c:v>
                </c:pt>
                <c:pt idx="422">
                  <c:v>0</c:v>
                </c:pt>
                <c:pt idx="423">
                  <c:v>0</c:v>
                </c:pt>
                <c:pt idx="424">
                  <c:v>0</c:v>
                </c:pt>
                <c:pt idx="425">
                  <c:v>0</c:v>
                </c:pt>
                <c:pt idx="426">
                  <c:v>0</c:v>
                </c:pt>
                <c:pt idx="427">
                  <c:v>0</c:v>
                </c:pt>
                <c:pt idx="428">
                  <c:v>0</c:v>
                </c:pt>
                <c:pt idx="429">
                  <c:v>0</c:v>
                </c:pt>
                <c:pt idx="430">
                  <c:v>0</c:v>
                </c:pt>
                <c:pt idx="431">
                  <c:v>0</c:v>
                </c:pt>
                <c:pt idx="432">
                  <c:v>0</c:v>
                </c:pt>
                <c:pt idx="433">
                  <c:v>0</c:v>
                </c:pt>
                <c:pt idx="434">
                  <c:v>0</c:v>
                </c:pt>
                <c:pt idx="435">
                  <c:v>0</c:v>
                </c:pt>
                <c:pt idx="436">
                  <c:v>0</c:v>
                </c:pt>
                <c:pt idx="437">
                  <c:v>0</c:v>
                </c:pt>
                <c:pt idx="438">
                  <c:v>0</c:v>
                </c:pt>
                <c:pt idx="439">
                  <c:v>0</c:v>
                </c:pt>
                <c:pt idx="440">
                  <c:v>0</c:v>
                </c:pt>
                <c:pt idx="441">
                  <c:v>1</c:v>
                </c:pt>
                <c:pt idx="442">
                  <c:v>1</c:v>
                </c:pt>
                <c:pt idx="443">
                  <c:v>1</c:v>
                </c:pt>
                <c:pt idx="444">
                  <c:v>1</c:v>
                </c:pt>
                <c:pt idx="445">
                  <c:v>1</c:v>
                </c:pt>
                <c:pt idx="446">
                  <c:v>1</c:v>
                </c:pt>
                <c:pt idx="447">
                  <c:v>1</c:v>
                </c:pt>
                <c:pt idx="448">
                  <c:v>1</c:v>
                </c:pt>
                <c:pt idx="449">
                  <c:v>1</c:v>
                </c:pt>
                <c:pt idx="450">
                  <c:v>1</c:v>
                </c:pt>
                <c:pt idx="451">
                  <c:v>1</c:v>
                </c:pt>
                <c:pt idx="452">
                  <c:v>1</c:v>
                </c:pt>
                <c:pt idx="453">
                  <c:v>1</c:v>
                </c:pt>
                <c:pt idx="454">
                  <c:v>1</c:v>
                </c:pt>
                <c:pt idx="455">
                  <c:v>1</c:v>
                </c:pt>
                <c:pt idx="456">
                  <c:v>1</c:v>
                </c:pt>
                <c:pt idx="457">
                  <c:v>1</c:v>
                </c:pt>
                <c:pt idx="458">
                  <c:v>1</c:v>
                </c:pt>
                <c:pt idx="459">
                  <c:v>1</c:v>
                </c:pt>
                <c:pt idx="460">
                  <c:v>1</c:v>
                </c:pt>
                <c:pt idx="461">
                  <c:v>0</c:v>
                </c:pt>
                <c:pt idx="462">
                  <c:v>0</c:v>
                </c:pt>
                <c:pt idx="463">
                  <c:v>0</c:v>
                </c:pt>
                <c:pt idx="464">
                  <c:v>0</c:v>
                </c:pt>
                <c:pt idx="465">
                  <c:v>0</c:v>
                </c:pt>
                <c:pt idx="466">
                  <c:v>0</c:v>
                </c:pt>
                <c:pt idx="467">
                  <c:v>0</c:v>
                </c:pt>
                <c:pt idx="468">
                  <c:v>0</c:v>
                </c:pt>
                <c:pt idx="469">
                  <c:v>0</c:v>
                </c:pt>
                <c:pt idx="470">
                  <c:v>0</c:v>
                </c:pt>
                <c:pt idx="471">
                  <c:v>0</c:v>
                </c:pt>
                <c:pt idx="472">
                  <c:v>0</c:v>
                </c:pt>
                <c:pt idx="473">
                  <c:v>0</c:v>
                </c:pt>
                <c:pt idx="474">
                  <c:v>0</c:v>
                </c:pt>
                <c:pt idx="475">
                  <c:v>0</c:v>
                </c:pt>
                <c:pt idx="476">
                  <c:v>0</c:v>
                </c:pt>
                <c:pt idx="477">
                  <c:v>0</c:v>
                </c:pt>
                <c:pt idx="478">
                  <c:v>0</c:v>
                </c:pt>
                <c:pt idx="479">
                  <c:v>0</c:v>
                </c:pt>
                <c:pt idx="480">
                  <c:v>0</c:v>
                </c:pt>
                <c:pt idx="481">
                  <c:v>0</c:v>
                </c:pt>
                <c:pt idx="482">
                  <c:v>0</c:v>
                </c:pt>
                <c:pt idx="483">
                  <c:v>0</c:v>
                </c:pt>
                <c:pt idx="484">
                  <c:v>0</c:v>
                </c:pt>
                <c:pt idx="485">
                  <c:v>0</c:v>
                </c:pt>
                <c:pt idx="486">
                  <c:v>0</c:v>
                </c:pt>
                <c:pt idx="487">
                  <c:v>0</c:v>
                </c:pt>
                <c:pt idx="488">
                  <c:v>0</c:v>
                </c:pt>
                <c:pt idx="489">
                  <c:v>0</c:v>
                </c:pt>
                <c:pt idx="490">
                  <c:v>0</c:v>
                </c:pt>
                <c:pt idx="491">
                  <c:v>0</c:v>
                </c:pt>
                <c:pt idx="492">
                  <c:v>0</c:v>
                </c:pt>
                <c:pt idx="493">
                  <c:v>0</c:v>
                </c:pt>
                <c:pt idx="494">
                  <c:v>0</c:v>
                </c:pt>
                <c:pt idx="495">
                  <c:v>0</c:v>
                </c:pt>
                <c:pt idx="496">
                  <c:v>0</c:v>
                </c:pt>
                <c:pt idx="497">
                  <c:v>0</c:v>
                </c:pt>
                <c:pt idx="498">
                  <c:v>0</c:v>
                </c:pt>
                <c:pt idx="499">
                  <c:v>0</c:v>
                </c:pt>
                <c:pt idx="500">
                  <c:v>0</c:v>
                </c:pt>
                <c:pt idx="501">
                  <c:v>0</c:v>
                </c:pt>
                <c:pt idx="502">
                  <c:v>0</c:v>
                </c:pt>
                <c:pt idx="503">
                  <c:v>0</c:v>
                </c:pt>
                <c:pt idx="504">
                  <c:v>0</c:v>
                </c:pt>
                <c:pt idx="505">
                  <c:v>0</c:v>
                </c:pt>
                <c:pt idx="506">
                  <c:v>0</c:v>
                </c:pt>
                <c:pt idx="507">
                  <c:v>0</c:v>
                </c:pt>
                <c:pt idx="508">
                  <c:v>0</c:v>
                </c:pt>
                <c:pt idx="509">
                  <c:v>0</c:v>
                </c:pt>
                <c:pt idx="510">
                  <c:v>0</c:v>
                </c:pt>
                <c:pt idx="511">
                  <c:v>0</c:v>
                </c:pt>
                <c:pt idx="512">
                  <c:v>0</c:v>
                </c:pt>
                <c:pt idx="513">
                  <c:v>0</c:v>
                </c:pt>
                <c:pt idx="514">
                  <c:v>0</c:v>
                </c:pt>
                <c:pt idx="515">
                  <c:v>0</c:v>
                </c:pt>
                <c:pt idx="516">
                  <c:v>0</c:v>
                </c:pt>
                <c:pt idx="517">
                  <c:v>0</c:v>
                </c:pt>
                <c:pt idx="518">
                  <c:v>1</c:v>
                </c:pt>
                <c:pt idx="519">
                  <c:v>1</c:v>
                </c:pt>
                <c:pt idx="520">
                  <c:v>1</c:v>
                </c:pt>
                <c:pt idx="521">
                  <c:v>1</c:v>
                </c:pt>
                <c:pt idx="522">
                  <c:v>1</c:v>
                </c:pt>
                <c:pt idx="523">
                  <c:v>1</c:v>
                </c:pt>
                <c:pt idx="524">
                  <c:v>1</c:v>
                </c:pt>
                <c:pt idx="525">
                  <c:v>1</c:v>
                </c:pt>
                <c:pt idx="526">
                  <c:v>1</c:v>
                </c:pt>
                <c:pt idx="527">
                  <c:v>1</c:v>
                </c:pt>
                <c:pt idx="528">
                  <c:v>1</c:v>
                </c:pt>
                <c:pt idx="529">
                  <c:v>1</c:v>
                </c:pt>
                <c:pt idx="530">
                  <c:v>1</c:v>
                </c:pt>
                <c:pt idx="531">
                  <c:v>1</c:v>
                </c:pt>
                <c:pt idx="532">
                  <c:v>1</c:v>
                </c:pt>
                <c:pt idx="533">
                  <c:v>1</c:v>
                </c:pt>
                <c:pt idx="534">
                  <c:v>1</c:v>
                </c:pt>
                <c:pt idx="535">
                  <c:v>1</c:v>
                </c:pt>
                <c:pt idx="536">
                  <c:v>1</c:v>
                </c:pt>
                <c:pt idx="537">
                  <c:v>1</c:v>
                </c:pt>
                <c:pt idx="538">
                  <c:v>0</c:v>
                </c:pt>
                <c:pt idx="539">
                  <c:v>0</c:v>
                </c:pt>
                <c:pt idx="540">
                  <c:v>0</c:v>
                </c:pt>
                <c:pt idx="541">
                  <c:v>0</c:v>
                </c:pt>
                <c:pt idx="542">
                  <c:v>0</c:v>
                </c:pt>
                <c:pt idx="543">
                  <c:v>0</c:v>
                </c:pt>
                <c:pt idx="544">
                  <c:v>0</c:v>
                </c:pt>
                <c:pt idx="545">
                  <c:v>0</c:v>
                </c:pt>
                <c:pt idx="546">
                  <c:v>0</c:v>
                </c:pt>
                <c:pt idx="547">
                  <c:v>0</c:v>
                </c:pt>
                <c:pt idx="548">
                  <c:v>0</c:v>
                </c:pt>
                <c:pt idx="549">
                  <c:v>0</c:v>
                </c:pt>
                <c:pt idx="550">
                  <c:v>0</c:v>
                </c:pt>
                <c:pt idx="551">
                  <c:v>0</c:v>
                </c:pt>
                <c:pt idx="552">
                  <c:v>0</c:v>
                </c:pt>
                <c:pt idx="553">
                  <c:v>0</c:v>
                </c:pt>
                <c:pt idx="554">
                  <c:v>0</c:v>
                </c:pt>
                <c:pt idx="555">
                  <c:v>0</c:v>
                </c:pt>
                <c:pt idx="556">
                  <c:v>0</c:v>
                </c:pt>
                <c:pt idx="557">
                  <c:v>0</c:v>
                </c:pt>
                <c:pt idx="558">
                  <c:v>0</c:v>
                </c:pt>
                <c:pt idx="559">
                  <c:v>0</c:v>
                </c:pt>
                <c:pt idx="560">
                  <c:v>0</c:v>
                </c:pt>
                <c:pt idx="561">
                  <c:v>0</c:v>
                </c:pt>
                <c:pt idx="562">
                  <c:v>0</c:v>
                </c:pt>
                <c:pt idx="563">
                  <c:v>0</c:v>
                </c:pt>
                <c:pt idx="564">
                  <c:v>0</c:v>
                </c:pt>
                <c:pt idx="565">
                  <c:v>0</c:v>
                </c:pt>
                <c:pt idx="566">
                  <c:v>0</c:v>
                </c:pt>
                <c:pt idx="567">
                  <c:v>0</c:v>
                </c:pt>
                <c:pt idx="568">
                  <c:v>0</c:v>
                </c:pt>
                <c:pt idx="569">
                  <c:v>0</c:v>
                </c:pt>
                <c:pt idx="570">
                  <c:v>0</c:v>
                </c:pt>
                <c:pt idx="571">
                  <c:v>0</c:v>
                </c:pt>
                <c:pt idx="572">
                  <c:v>0</c:v>
                </c:pt>
                <c:pt idx="573">
                  <c:v>0</c:v>
                </c:pt>
                <c:pt idx="574">
                  <c:v>0</c:v>
                </c:pt>
                <c:pt idx="575">
                  <c:v>0</c:v>
                </c:pt>
                <c:pt idx="576">
                  <c:v>0</c:v>
                </c:pt>
                <c:pt idx="577">
                  <c:v>0</c:v>
                </c:pt>
                <c:pt idx="578">
                  <c:v>0</c:v>
                </c:pt>
                <c:pt idx="579">
                  <c:v>0</c:v>
                </c:pt>
                <c:pt idx="580">
                  <c:v>0</c:v>
                </c:pt>
                <c:pt idx="581">
                  <c:v>0</c:v>
                </c:pt>
                <c:pt idx="582">
                  <c:v>0</c:v>
                </c:pt>
                <c:pt idx="583">
                  <c:v>0</c:v>
                </c:pt>
                <c:pt idx="584">
                  <c:v>0</c:v>
                </c:pt>
                <c:pt idx="585">
                  <c:v>0</c:v>
                </c:pt>
                <c:pt idx="586">
                  <c:v>0</c:v>
                </c:pt>
                <c:pt idx="587">
                  <c:v>0</c:v>
                </c:pt>
                <c:pt idx="588">
                  <c:v>0</c:v>
                </c:pt>
                <c:pt idx="589">
                  <c:v>0</c:v>
                </c:pt>
                <c:pt idx="590">
                  <c:v>0</c:v>
                </c:pt>
                <c:pt idx="591">
                  <c:v>0</c:v>
                </c:pt>
                <c:pt idx="592">
                  <c:v>0</c:v>
                </c:pt>
                <c:pt idx="593">
                  <c:v>0</c:v>
                </c:pt>
                <c:pt idx="594">
                  <c:v>0</c:v>
                </c:pt>
                <c:pt idx="595">
                  <c:v>0</c:v>
                </c:pt>
                <c:pt idx="596">
                  <c:v>0</c:v>
                </c:pt>
                <c:pt idx="597">
                  <c:v>0</c:v>
                </c:pt>
                <c:pt idx="598">
                  <c:v>0</c:v>
                </c:pt>
                <c:pt idx="599">
                  <c:v>0</c:v>
                </c:pt>
                <c:pt idx="600">
                  <c:v>0</c:v>
                </c:pt>
                <c:pt idx="601">
                  <c:v>0</c:v>
                </c:pt>
                <c:pt idx="602">
                  <c:v>0</c:v>
                </c:pt>
                <c:pt idx="603">
                  <c:v>0</c:v>
                </c:pt>
                <c:pt idx="604">
                  <c:v>0</c:v>
                </c:pt>
                <c:pt idx="605">
                  <c:v>0</c:v>
                </c:pt>
                <c:pt idx="606">
                  <c:v>0</c:v>
                </c:pt>
                <c:pt idx="607">
                  <c:v>0</c:v>
                </c:pt>
                <c:pt idx="608">
                  <c:v>0</c:v>
                </c:pt>
                <c:pt idx="609">
                  <c:v>0</c:v>
                </c:pt>
                <c:pt idx="610">
                  <c:v>0</c:v>
                </c:pt>
                <c:pt idx="611">
                  <c:v>0</c:v>
                </c:pt>
                <c:pt idx="612">
                  <c:v>0</c:v>
                </c:pt>
                <c:pt idx="613">
                  <c:v>0</c:v>
                </c:pt>
                <c:pt idx="614">
                  <c:v>0</c:v>
                </c:pt>
                <c:pt idx="615">
                  <c:v>0</c:v>
                </c:pt>
                <c:pt idx="616">
                  <c:v>0</c:v>
                </c:pt>
                <c:pt idx="617">
                  <c:v>0</c:v>
                </c:pt>
                <c:pt idx="618">
                  <c:v>0</c:v>
                </c:pt>
                <c:pt idx="619">
                  <c:v>0</c:v>
                </c:pt>
                <c:pt idx="620">
                  <c:v>0</c:v>
                </c:pt>
                <c:pt idx="621">
                  <c:v>0</c:v>
                </c:pt>
                <c:pt idx="622">
                  <c:v>0</c:v>
                </c:pt>
                <c:pt idx="623">
                  <c:v>0</c:v>
                </c:pt>
                <c:pt idx="624">
                  <c:v>0</c:v>
                </c:pt>
                <c:pt idx="625">
                  <c:v>0</c:v>
                </c:pt>
                <c:pt idx="626">
                  <c:v>0</c:v>
                </c:pt>
                <c:pt idx="627">
                  <c:v>0</c:v>
                </c:pt>
                <c:pt idx="628">
                  <c:v>0</c:v>
                </c:pt>
                <c:pt idx="629">
                  <c:v>0</c:v>
                </c:pt>
                <c:pt idx="630">
                  <c:v>0</c:v>
                </c:pt>
                <c:pt idx="631">
                  <c:v>0</c:v>
                </c:pt>
                <c:pt idx="632">
                  <c:v>0</c:v>
                </c:pt>
                <c:pt idx="633">
                  <c:v>0</c:v>
                </c:pt>
                <c:pt idx="634">
                  <c:v>0</c:v>
                </c:pt>
                <c:pt idx="635">
                  <c:v>0</c:v>
                </c:pt>
                <c:pt idx="636">
                  <c:v>0</c:v>
                </c:pt>
                <c:pt idx="637">
                  <c:v>0</c:v>
                </c:pt>
                <c:pt idx="638">
                  <c:v>0</c:v>
                </c:pt>
                <c:pt idx="639">
                  <c:v>0</c:v>
                </c:pt>
                <c:pt idx="640">
                  <c:v>0</c:v>
                </c:pt>
                <c:pt idx="641">
                  <c:v>0</c:v>
                </c:pt>
                <c:pt idx="642">
                  <c:v>0</c:v>
                </c:pt>
                <c:pt idx="643">
                  <c:v>0</c:v>
                </c:pt>
                <c:pt idx="644">
                  <c:v>1</c:v>
                </c:pt>
                <c:pt idx="645">
                  <c:v>1</c:v>
                </c:pt>
                <c:pt idx="646">
                  <c:v>1</c:v>
                </c:pt>
                <c:pt idx="647">
                  <c:v>1</c:v>
                </c:pt>
                <c:pt idx="648">
                  <c:v>1</c:v>
                </c:pt>
                <c:pt idx="649">
                  <c:v>1</c:v>
                </c:pt>
                <c:pt idx="650">
                  <c:v>1</c:v>
                </c:pt>
                <c:pt idx="651">
                  <c:v>1</c:v>
                </c:pt>
                <c:pt idx="652">
                  <c:v>1</c:v>
                </c:pt>
                <c:pt idx="653">
                  <c:v>1</c:v>
                </c:pt>
                <c:pt idx="654">
                  <c:v>1</c:v>
                </c:pt>
                <c:pt idx="655">
                  <c:v>1</c:v>
                </c:pt>
                <c:pt idx="656">
                  <c:v>1</c:v>
                </c:pt>
                <c:pt idx="657">
                  <c:v>1</c:v>
                </c:pt>
                <c:pt idx="658">
                  <c:v>1</c:v>
                </c:pt>
                <c:pt idx="659">
                  <c:v>1</c:v>
                </c:pt>
                <c:pt idx="660">
                  <c:v>1</c:v>
                </c:pt>
                <c:pt idx="661">
                  <c:v>1</c:v>
                </c:pt>
                <c:pt idx="662">
                  <c:v>1</c:v>
                </c:pt>
                <c:pt idx="663">
                  <c:v>1</c:v>
                </c:pt>
                <c:pt idx="664">
                  <c:v>1</c:v>
                </c:pt>
                <c:pt idx="665">
                  <c:v>1</c:v>
                </c:pt>
                <c:pt idx="666">
                  <c:v>1</c:v>
                </c:pt>
                <c:pt idx="667">
                  <c:v>1</c:v>
                </c:pt>
                <c:pt idx="668">
                  <c:v>0</c:v>
                </c:pt>
                <c:pt idx="669">
                  <c:v>0</c:v>
                </c:pt>
                <c:pt idx="670">
                  <c:v>0</c:v>
                </c:pt>
                <c:pt idx="671">
                  <c:v>0</c:v>
                </c:pt>
                <c:pt idx="672">
                  <c:v>0</c:v>
                </c:pt>
                <c:pt idx="673">
                  <c:v>0</c:v>
                </c:pt>
                <c:pt idx="674">
                  <c:v>0</c:v>
                </c:pt>
                <c:pt idx="675">
                  <c:v>0</c:v>
                </c:pt>
                <c:pt idx="676">
                  <c:v>0</c:v>
                </c:pt>
                <c:pt idx="677">
                  <c:v>0</c:v>
                </c:pt>
                <c:pt idx="678">
                  <c:v>0</c:v>
                </c:pt>
                <c:pt idx="679">
                  <c:v>0</c:v>
                </c:pt>
                <c:pt idx="680">
                  <c:v>0</c:v>
                </c:pt>
                <c:pt idx="681">
                  <c:v>0</c:v>
                </c:pt>
                <c:pt idx="682">
                  <c:v>0</c:v>
                </c:pt>
                <c:pt idx="683">
                  <c:v>0</c:v>
                </c:pt>
                <c:pt idx="684">
                  <c:v>0</c:v>
                </c:pt>
                <c:pt idx="685">
                  <c:v>0</c:v>
                </c:pt>
                <c:pt idx="686">
                  <c:v>0</c:v>
                </c:pt>
                <c:pt idx="687">
                  <c:v>0</c:v>
                </c:pt>
                <c:pt idx="688">
                  <c:v>0</c:v>
                </c:pt>
                <c:pt idx="689">
                  <c:v>0</c:v>
                </c:pt>
                <c:pt idx="690">
                  <c:v>0</c:v>
                </c:pt>
                <c:pt idx="691">
                  <c:v>0</c:v>
                </c:pt>
                <c:pt idx="692">
                  <c:v>0</c:v>
                </c:pt>
                <c:pt idx="693">
                  <c:v>0</c:v>
                </c:pt>
                <c:pt idx="694">
                  <c:v>0</c:v>
                </c:pt>
                <c:pt idx="695">
                  <c:v>0</c:v>
                </c:pt>
                <c:pt idx="696">
                  <c:v>0</c:v>
                </c:pt>
                <c:pt idx="697">
                  <c:v>0</c:v>
                </c:pt>
                <c:pt idx="698">
                  <c:v>0</c:v>
                </c:pt>
                <c:pt idx="699">
                  <c:v>0</c:v>
                </c:pt>
                <c:pt idx="700">
                  <c:v>0</c:v>
                </c:pt>
                <c:pt idx="701">
                  <c:v>0</c:v>
                </c:pt>
                <c:pt idx="702">
                  <c:v>0</c:v>
                </c:pt>
                <c:pt idx="703">
                  <c:v>0</c:v>
                </c:pt>
                <c:pt idx="704">
                  <c:v>0</c:v>
                </c:pt>
                <c:pt idx="705">
                  <c:v>0</c:v>
                </c:pt>
                <c:pt idx="706">
                  <c:v>0</c:v>
                </c:pt>
                <c:pt idx="707">
                  <c:v>0</c:v>
                </c:pt>
                <c:pt idx="708">
                  <c:v>0</c:v>
                </c:pt>
                <c:pt idx="709">
                  <c:v>0</c:v>
                </c:pt>
                <c:pt idx="710">
                  <c:v>0</c:v>
                </c:pt>
                <c:pt idx="711">
                  <c:v>0</c:v>
                </c:pt>
                <c:pt idx="712">
                  <c:v>0</c:v>
                </c:pt>
                <c:pt idx="713">
                  <c:v>0</c:v>
                </c:pt>
                <c:pt idx="714">
                  <c:v>0</c:v>
                </c:pt>
                <c:pt idx="715">
                  <c:v>0</c:v>
                </c:pt>
                <c:pt idx="716">
                  <c:v>0</c:v>
                </c:pt>
                <c:pt idx="717">
                  <c:v>0</c:v>
                </c:pt>
                <c:pt idx="718">
                  <c:v>0</c:v>
                </c:pt>
                <c:pt idx="719">
                  <c:v>0</c:v>
                </c:pt>
                <c:pt idx="720">
                  <c:v>0</c:v>
                </c:pt>
                <c:pt idx="721">
                  <c:v>0</c:v>
                </c:pt>
                <c:pt idx="722">
                  <c:v>0</c:v>
                </c:pt>
                <c:pt idx="723">
                  <c:v>0</c:v>
                </c:pt>
                <c:pt idx="724">
                  <c:v>0</c:v>
                </c:pt>
                <c:pt idx="725">
                  <c:v>0</c:v>
                </c:pt>
                <c:pt idx="726">
                  <c:v>0</c:v>
                </c:pt>
                <c:pt idx="727">
                  <c:v>0</c:v>
                </c:pt>
                <c:pt idx="728">
                  <c:v>0</c:v>
                </c:pt>
                <c:pt idx="729">
                  <c:v>0</c:v>
                </c:pt>
                <c:pt idx="730">
                  <c:v>0</c:v>
                </c:pt>
                <c:pt idx="731">
                  <c:v>0</c:v>
                </c:pt>
                <c:pt idx="732">
                  <c:v>0</c:v>
                </c:pt>
                <c:pt idx="733">
                  <c:v>0</c:v>
                </c:pt>
                <c:pt idx="734">
                  <c:v>0</c:v>
                </c:pt>
                <c:pt idx="735">
                  <c:v>0</c:v>
                </c:pt>
                <c:pt idx="736">
                  <c:v>0</c:v>
                </c:pt>
                <c:pt idx="737">
                  <c:v>0</c:v>
                </c:pt>
                <c:pt idx="738">
                  <c:v>0</c:v>
                </c:pt>
                <c:pt idx="739">
                  <c:v>0</c:v>
                </c:pt>
                <c:pt idx="740">
                  <c:v>0</c:v>
                </c:pt>
                <c:pt idx="741">
                  <c:v>0</c:v>
                </c:pt>
                <c:pt idx="742">
                  <c:v>0</c:v>
                </c:pt>
                <c:pt idx="743">
                  <c:v>0</c:v>
                </c:pt>
                <c:pt idx="744">
                  <c:v>0</c:v>
                </c:pt>
                <c:pt idx="745">
                  <c:v>0</c:v>
                </c:pt>
                <c:pt idx="746">
                  <c:v>0</c:v>
                </c:pt>
                <c:pt idx="747">
                  <c:v>0</c:v>
                </c:pt>
                <c:pt idx="748">
                  <c:v>0</c:v>
                </c:pt>
                <c:pt idx="749">
                  <c:v>0</c:v>
                </c:pt>
                <c:pt idx="750">
                  <c:v>0</c:v>
                </c:pt>
                <c:pt idx="751">
                  <c:v>0</c:v>
                </c:pt>
                <c:pt idx="752">
                  <c:v>0</c:v>
                </c:pt>
                <c:pt idx="753">
                  <c:v>0</c:v>
                </c:pt>
                <c:pt idx="754">
                  <c:v>0</c:v>
                </c:pt>
                <c:pt idx="755">
                  <c:v>0</c:v>
                </c:pt>
                <c:pt idx="756">
                  <c:v>0</c:v>
                </c:pt>
                <c:pt idx="757">
                  <c:v>0</c:v>
                </c:pt>
                <c:pt idx="758">
                  <c:v>0</c:v>
                </c:pt>
                <c:pt idx="759">
                  <c:v>0</c:v>
                </c:pt>
                <c:pt idx="760">
                  <c:v>0</c:v>
                </c:pt>
                <c:pt idx="761">
                  <c:v>0</c:v>
                </c:pt>
                <c:pt idx="762">
                  <c:v>0</c:v>
                </c:pt>
                <c:pt idx="763">
                  <c:v>0</c:v>
                </c:pt>
                <c:pt idx="764">
                  <c:v>0</c:v>
                </c:pt>
                <c:pt idx="765">
                  <c:v>0</c:v>
                </c:pt>
                <c:pt idx="766">
                  <c:v>0</c:v>
                </c:pt>
                <c:pt idx="767">
                  <c:v>0</c:v>
                </c:pt>
                <c:pt idx="768">
                  <c:v>0</c:v>
                </c:pt>
                <c:pt idx="769">
                  <c:v>0</c:v>
                </c:pt>
                <c:pt idx="770">
                  <c:v>0</c:v>
                </c:pt>
                <c:pt idx="771">
                  <c:v>0</c:v>
                </c:pt>
                <c:pt idx="772">
                  <c:v>0</c:v>
                </c:pt>
                <c:pt idx="773">
                  <c:v>0</c:v>
                </c:pt>
                <c:pt idx="774">
                  <c:v>0</c:v>
                </c:pt>
                <c:pt idx="775">
                  <c:v>0</c:v>
                </c:pt>
                <c:pt idx="776">
                  <c:v>0</c:v>
                </c:pt>
                <c:pt idx="777">
                  <c:v>0</c:v>
                </c:pt>
                <c:pt idx="778">
                  <c:v>0</c:v>
                </c:pt>
                <c:pt idx="779">
                  <c:v>0</c:v>
                </c:pt>
                <c:pt idx="780">
                  <c:v>0</c:v>
                </c:pt>
                <c:pt idx="781">
                  <c:v>0</c:v>
                </c:pt>
                <c:pt idx="782">
                  <c:v>0</c:v>
                </c:pt>
                <c:pt idx="783">
                  <c:v>0</c:v>
                </c:pt>
                <c:pt idx="784">
                  <c:v>0</c:v>
                </c:pt>
                <c:pt idx="785">
                  <c:v>0</c:v>
                </c:pt>
                <c:pt idx="786">
                  <c:v>0</c:v>
                </c:pt>
                <c:pt idx="787">
                  <c:v>0</c:v>
                </c:pt>
                <c:pt idx="788">
                  <c:v>0</c:v>
                </c:pt>
                <c:pt idx="789">
                  <c:v>0</c:v>
                </c:pt>
                <c:pt idx="790">
                  <c:v>0</c:v>
                </c:pt>
                <c:pt idx="791">
                  <c:v>0</c:v>
                </c:pt>
                <c:pt idx="792">
                  <c:v>0</c:v>
                </c:pt>
                <c:pt idx="793">
                  <c:v>0</c:v>
                </c:pt>
                <c:pt idx="794">
                  <c:v>0</c:v>
                </c:pt>
                <c:pt idx="795">
                  <c:v>0</c:v>
                </c:pt>
                <c:pt idx="796">
                  <c:v>0</c:v>
                </c:pt>
                <c:pt idx="797">
                  <c:v>0</c:v>
                </c:pt>
                <c:pt idx="798">
                  <c:v>0</c:v>
                </c:pt>
                <c:pt idx="799">
                  <c:v>0</c:v>
                </c:pt>
                <c:pt idx="800">
                  <c:v>0</c:v>
                </c:pt>
                <c:pt idx="801">
                  <c:v>0</c:v>
                </c:pt>
                <c:pt idx="802">
                  <c:v>0</c:v>
                </c:pt>
                <c:pt idx="803">
                  <c:v>0</c:v>
                </c:pt>
                <c:pt idx="804">
                  <c:v>0</c:v>
                </c:pt>
                <c:pt idx="805">
                  <c:v>0</c:v>
                </c:pt>
                <c:pt idx="806">
                  <c:v>0</c:v>
                </c:pt>
                <c:pt idx="807">
                  <c:v>0</c:v>
                </c:pt>
                <c:pt idx="808">
                  <c:v>0</c:v>
                </c:pt>
                <c:pt idx="809">
                  <c:v>0</c:v>
                </c:pt>
                <c:pt idx="810">
                  <c:v>0</c:v>
                </c:pt>
                <c:pt idx="811">
                  <c:v>0</c:v>
                </c:pt>
                <c:pt idx="812">
                  <c:v>0</c:v>
                </c:pt>
                <c:pt idx="813">
                  <c:v>0</c:v>
                </c:pt>
                <c:pt idx="814">
                  <c:v>0</c:v>
                </c:pt>
                <c:pt idx="815">
                  <c:v>0</c:v>
                </c:pt>
                <c:pt idx="816">
                  <c:v>0</c:v>
                </c:pt>
                <c:pt idx="817">
                  <c:v>0</c:v>
                </c:pt>
                <c:pt idx="818">
                  <c:v>0</c:v>
                </c:pt>
                <c:pt idx="819">
                  <c:v>0</c:v>
                </c:pt>
                <c:pt idx="820">
                  <c:v>0</c:v>
                </c:pt>
                <c:pt idx="821">
                  <c:v>0</c:v>
                </c:pt>
                <c:pt idx="822">
                  <c:v>0</c:v>
                </c:pt>
                <c:pt idx="823">
                  <c:v>0</c:v>
                </c:pt>
                <c:pt idx="824">
                  <c:v>0</c:v>
                </c:pt>
                <c:pt idx="825">
                  <c:v>0</c:v>
                </c:pt>
                <c:pt idx="826">
                  <c:v>0</c:v>
                </c:pt>
                <c:pt idx="827">
                  <c:v>0</c:v>
                </c:pt>
                <c:pt idx="828">
                  <c:v>0</c:v>
                </c:pt>
                <c:pt idx="829">
                  <c:v>0</c:v>
                </c:pt>
                <c:pt idx="830">
                  <c:v>0</c:v>
                </c:pt>
                <c:pt idx="831">
                  <c:v>0</c:v>
                </c:pt>
                <c:pt idx="832">
                  <c:v>0</c:v>
                </c:pt>
                <c:pt idx="833">
                  <c:v>0</c:v>
                </c:pt>
                <c:pt idx="834">
                  <c:v>0</c:v>
                </c:pt>
                <c:pt idx="835">
                  <c:v>0</c:v>
                </c:pt>
                <c:pt idx="836">
                  <c:v>0</c:v>
                </c:pt>
                <c:pt idx="837">
                  <c:v>0</c:v>
                </c:pt>
                <c:pt idx="838">
                  <c:v>0</c:v>
                </c:pt>
                <c:pt idx="839">
                  <c:v>0</c:v>
                </c:pt>
                <c:pt idx="840">
                  <c:v>0</c:v>
                </c:pt>
                <c:pt idx="841">
                  <c:v>0</c:v>
                </c:pt>
                <c:pt idx="842">
                  <c:v>0</c:v>
                </c:pt>
                <c:pt idx="843">
                  <c:v>0</c:v>
                </c:pt>
                <c:pt idx="844">
                  <c:v>0</c:v>
                </c:pt>
                <c:pt idx="845">
                  <c:v>0</c:v>
                </c:pt>
                <c:pt idx="846">
                  <c:v>0</c:v>
                </c:pt>
                <c:pt idx="847">
                  <c:v>0</c:v>
                </c:pt>
                <c:pt idx="848">
                  <c:v>0</c:v>
                </c:pt>
                <c:pt idx="849">
                  <c:v>0</c:v>
                </c:pt>
                <c:pt idx="850">
                  <c:v>0</c:v>
                </c:pt>
                <c:pt idx="851">
                  <c:v>0</c:v>
                </c:pt>
                <c:pt idx="852">
                  <c:v>0</c:v>
                </c:pt>
                <c:pt idx="853">
                  <c:v>0</c:v>
                </c:pt>
                <c:pt idx="854">
                  <c:v>0</c:v>
                </c:pt>
                <c:pt idx="855">
                  <c:v>0</c:v>
                </c:pt>
                <c:pt idx="856">
                  <c:v>0</c:v>
                </c:pt>
                <c:pt idx="857">
                  <c:v>0</c:v>
                </c:pt>
                <c:pt idx="858">
                  <c:v>0</c:v>
                </c:pt>
                <c:pt idx="859">
                  <c:v>0</c:v>
                </c:pt>
                <c:pt idx="860">
                  <c:v>0</c:v>
                </c:pt>
                <c:pt idx="861">
                  <c:v>0</c:v>
                </c:pt>
                <c:pt idx="862">
                  <c:v>0</c:v>
                </c:pt>
                <c:pt idx="863">
                  <c:v>0</c:v>
                </c:pt>
                <c:pt idx="864">
                  <c:v>0</c:v>
                </c:pt>
                <c:pt idx="865">
                  <c:v>0</c:v>
                </c:pt>
                <c:pt idx="866">
                  <c:v>0</c:v>
                </c:pt>
                <c:pt idx="867">
                  <c:v>0</c:v>
                </c:pt>
                <c:pt idx="868">
                  <c:v>0</c:v>
                </c:pt>
                <c:pt idx="869">
                  <c:v>0</c:v>
                </c:pt>
                <c:pt idx="870">
                  <c:v>0</c:v>
                </c:pt>
                <c:pt idx="871">
                  <c:v>0</c:v>
                </c:pt>
                <c:pt idx="872">
                  <c:v>0</c:v>
                </c:pt>
                <c:pt idx="873">
                  <c:v>0</c:v>
                </c:pt>
                <c:pt idx="874">
                  <c:v>0</c:v>
                </c:pt>
                <c:pt idx="875">
                  <c:v>0</c:v>
                </c:pt>
                <c:pt idx="876">
                  <c:v>0</c:v>
                </c:pt>
                <c:pt idx="877">
                  <c:v>0</c:v>
                </c:pt>
                <c:pt idx="878">
                  <c:v>0</c:v>
                </c:pt>
                <c:pt idx="879">
                  <c:v>0</c:v>
                </c:pt>
                <c:pt idx="880">
                  <c:v>0</c:v>
                </c:pt>
                <c:pt idx="881">
                  <c:v>0</c:v>
                </c:pt>
                <c:pt idx="882">
                  <c:v>0</c:v>
                </c:pt>
                <c:pt idx="883">
                  <c:v>0</c:v>
                </c:pt>
                <c:pt idx="884">
                  <c:v>0</c:v>
                </c:pt>
                <c:pt idx="885">
                  <c:v>0</c:v>
                </c:pt>
                <c:pt idx="886">
                  <c:v>0</c:v>
                </c:pt>
                <c:pt idx="887">
                  <c:v>0</c:v>
                </c:pt>
                <c:pt idx="888">
                  <c:v>0</c:v>
                </c:pt>
                <c:pt idx="889">
                  <c:v>0</c:v>
                </c:pt>
                <c:pt idx="890">
                  <c:v>0</c:v>
                </c:pt>
                <c:pt idx="891">
                  <c:v>0</c:v>
                </c:pt>
                <c:pt idx="892">
                  <c:v>0</c:v>
                </c:pt>
                <c:pt idx="893">
                  <c:v>0</c:v>
                </c:pt>
                <c:pt idx="894">
                  <c:v>0</c:v>
                </c:pt>
                <c:pt idx="895">
                  <c:v>0</c:v>
                </c:pt>
                <c:pt idx="896">
                  <c:v>0</c:v>
                </c:pt>
                <c:pt idx="897">
                  <c:v>0</c:v>
                </c:pt>
                <c:pt idx="898">
                  <c:v>0</c:v>
                </c:pt>
                <c:pt idx="899">
                  <c:v>0</c:v>
                </c:pt>
                <c:pt idx="900">
                  <c:v>0</c:v>
                </c:pt>
                <c:pt idx="901">
                  <c:v>0</c:v>
                </c:pt>
                <c:pt idx="902">
                  <c:v>0</c:v>
                </c:pt>
                <c:pt idx="903">
                  <c:v>0</c:v>
                </c:pt>
                <c:pt idx="904">
                  <c:v>0</c:v>
                </c:pt>
                <c:pt idx="905">
                  <c:v>0</c:v>
                </c:pt>
                <c:pt idx="906">
                  <c:v>0</c:v>
                </c:pt>
                <c:pt idx="907">
                  <c:v>0</c:v>
                </c:pt>
                <c:pt idx="908">
                  <c:v>0</c:v>
                </c:pt>
                <c:pt idx="909">
                  <c:v>0</c:v>
                </c:pt>
                <c:pt idx="910">
                  <c:v>0</c:v>
                </c:pt>
                <c:pt idx="911">
                  <c:v>0</c:v>
                </c:pt>
                <c:pt idx="912">
                  <c:v>0</c:v>
                </c:pt>
                <c:pt idx="913">
                  <c:v>0</c:v>
                </c:pt>
                <c:pt idx="914">
                  <c:v>0</c:v>
                </c:pt>
                <c:pt idx="915">
                  <c:v>0</c:v>
                </c:pt>
                <c:pt idx="916">
                  <c:v>0</c:v>
                </c:pt>
                <c:pt idx="917">
                  <c:v>0</c:v>
                </c:pt>
                <c:pt idx="918">
                  <c:v>0</c:v>
                </c:pt>
                <c:pt idx="919">
                  <c:v>0</c:v>
                </c:pt>
                <c:pt idx="920">
                  <c:v>0</c:v>
                </c:pt>
                <c:pt idx="921">
                  <c:v>0</c:v>
                </c:pt>
                <c:pt idx="922">
                  <c:v>0</c:v>
                </c:pt>
                <c:pt idx="923">
                  <c:v>0</c:v>
                </c:pt>
                <c:pt idx="924">
                  <c:v>0</c:v>
                </c:pt>
                <c:pt idx="925">
                  <c:v>0</c:v>
                </c:pt>
                <c:pt idx="926">
                  <c:v>0</c:v>
                </c:pt>
                <c:pt idx="927">
                  <c:v>0</c:v>
                </c:pt>
                <c:pt idx="928">
                  <c:v>0</c:v>
                </c:pt>
                <c:pt idx="929">
                  <c:v>0</c:v>
                </c:pt>
                <c:pt idx="930">
                  <c:v>0</c:v>
                </c:pt>
                <c:pt idx="931">
                  <c:v>0</c:v>
                </c:pt>
                <c:pt idx="932">
                  <c:v>0</c:v>
                </c:pt>
                <c:pt idx="933">
                  <c:v>0</c:v>
                </c:pt>
                <c:pt idx="934">
                  <c:v>0</c:v>
                </c:pt>
                <c:pt idx="935">
                  <c:v>0</c:v>
                </c:pt>
                <c:pt idx="936">
                  <c:v>0</c:v>
                </c:pt>
                <c:pt idx="937">
                  <c:v>0</c:v>
                </c:pt>
                <c:pt idx="938">
                  <c:v>0</c:v>
                </c:pt>
                <c:pt idx="939">
                  <c:v>0</c:v>
                </c:pt>
                <c:pt idx="940">
                  <c:v>0</c:v>
                </c:pt>
                <c:pt idx="941">
                  <c:v>0</c:v>
                </c:pt>
                <c:pt idx="942">
                  <c:v>0</c:v>
                </c:pt>
                <c:pt idx="943">
                  <c:v>0</c:v>
                </c:pt>
                <c:pt idx="944">
                  <c:v>0</c:v>
                </c:pt>
                <c:pt idx="945">
                  <c:v>0</c:v>
                </c:pt>
                <c:pt idx="946">
                  <c:v>0</c:v>
                </c:pt>
                <c:pt idx="947">
                  <c:v>0</c:v>
                </c:pt>
                <c:pt idx="948">
                  <c:v>0</c:v>
                </c:pt>
                <c:pt idx="949">
                  <c:v>0</c:v>
                </c:pt>
                <c:pt idx="950">
                  <c:v>0</c:v>
                </c:pt>
                <c:pt idx="951">
                  <c:v>0</c:v>
                </c:pt>
                <c:pt idx="952">
                  <c:v>0</c:v>
                </c:pt>
                <c:pt idx="953">
                  <c:v>0</c:v>
                </c:pt>
                <c:pt idx="954">
                  <c:v>0</c:v>
                </c:pt>
                <c:pt idx="955">
                  <c:v>0</c:v>
                </c:pt>
                <c:pt idx="956">
                  <c:v>0</c:v>
                </c:pt>
                <c:pt idx="957">
                  <c:v>1</c:v>
                </c:pt>
                <c:pt idx="958">
                  <c:v>1</c:v>
                </c:pt>
                <c:pt idx="959">
                  <c:v>1</c:v>
                </c:pt>
                <c:pt idx="960">
                  <c:v>1</c:v>
                </c:pt>
                <c:pt idx="961">
                  <c:v>1</c:v>
                </c:pt>
                <c:pt idx="962">
                  <c:v>1</c:v>
                </c:pt>
                <c:pt idx="963">
                  <c:v>1</c:v>
                </c:pt>
                <c:pt idx="964">
                  <c:v>1</c:v>
                </c:pt>
                <c:pt idx="965">
                  <c:v>1</c:v>
                </c:pt>
                <c:pt idx="966">
                  <c:v>1</c:v>
                </c:pt>
                <c:pt idx="967">
                  <c:v>1</c:v>
                </c:pt>
                <c:pt idx="968">
                  <c:v>1</c:v>
                </c:pt>
                <c:pt idx="969">
                  <c:v>1</c:v>
                </c:pt>
                <c:pt idx="970">
                  <c:v>1</c:v>
                </c:pt>
                <c:pt idx="971">
                  <c:v>1</c:v>
                </c:pt>
                <c:pt idx="972">
                  <c:v>1</c:v>
                </c:pt>
                <c:pt idx="973">
                  <c:v>1</c:v>
                </c:pt>
                <c:pt idx="974">
                  <c:v>1</c:v>
                </c:pt>
                <c:pt idx="975">
                  <c:v>1</c:v>
                </c:pt>
                <c:pt idx="976">
                  <c:v>1</c:v>
                </c:pt>
                <c:pt idx="977">
                  <c:v>0</c:v>
                </c:pt>
                <c:pt idx="978">
                  <c:v>0</c:v>
                </c:pt>
                <c:pt idx="979">
                  <c:v>0</c:v>
                </c:pt>
                <c:pt idx="980">
                  <c:v>0</c:v>
                </c:pt>
                <c:pt idx="981">
                  <c:v>0</c:v>
                </c:pt>
                <c:pt idx="982">
                  <c:v>0</c:v>
                </c:pt>
                <c:pt idx="983">
                  <c:v>0</c:v>
                </c:pt>
                <c:pt idx="984">
                  <c:v>0</c:v>
                </c:pt>
                <c:pt idx="985">
                  <c:v>0</c:v>
                </c:pt>
                <c:pt idx="986">
                  <c:v>0</c:v>
                </c:pt>
                <c:pt idx="987">
                  <c:v>0</c:v>
                </c:pt>
                <c:pt idx="988">
                  <c:v>0</c:v>
                </c:pt>
                <c:pt idx="989">
                  <c:v>0</c:v>
                </c:pt>
                <c:pt idx="990">
                  <c:v>0</c:v>
                </c:pt>
                <c:pt idx="991">
                  <c:v>0</c:v>
                </c:pt>
                <c:pt idx="992">
                  <c:v>0</c:v>
                </c:pt>
                <c:pt idx="993">
                  <c:v>0</c:v>
                </c:pt>
                <c:pt idx="994">
                  <c:v>0</c:v>
                </c:pt>
                <c:pt idx="995">
                  <c:v>0</c:v>
                </c:pt>
                <c:pt idx="996">
                  <c:v>0</c:v>
                </c:pt>
                <c:pt idx="997">
                  <c:v>0</c:v>
                </c:pt>
                <c:pt idx="998">
                  <c:v>0</c:v>
                </c:pt>
                <c:pt idx="999">
                  <c:v>0</c:v>
                </c:pt>
                <c:pt idx="1000">
                  <c:v>0</c:v>
                </c:pt>
                <c:pt idx="1001">
                  <c:v>0</c:v>
                </c:pt>
                <c:pt idx="1002">
                  <c:v>0</c:v>
                </c:pt>
                <c:pt idx="1003">
                  <c:v>0</c:v>
                </c:pt>
                <c:pt idx="1004">
                  <c:v>0</c:v>
                </c:pt>
                <c:pt idx="1005">
                  <c:v>0</c:v>
                </c:pt>
                <c:pt idx="1006">
                  <c:v>0</c:v>
                </c:pt>
                <c:pt idx="1007">
                  <c:v>0</c:v>
                </c:pt>
                <c:pt idx="1008">
                  <c:v>0</c:v>
                </c:pt>
                <c:pt idx="1009">
                  <c:v>0</c:v>
                </c:pt>
                <c:pt idx="1010">
                  <c:v>0</c:v>
                </c:pt>
                <c:pt idx="1011">
                  <c:v>0</c:v>
                </c:pt>
                <c:pt idx="1012">
                  <c:v>0</c:v>
                </c:pt>
                <c:pt idx="1013">
                  <c:v>0</c:v>
                </c:pt>
                <c:pt idx="1014">
                  <c:v>0</c:v>
                </c:pt>
                <c:pt idx="1015">
                  <c:v>0</c:v>
                </c:pt>
                <c:pt idx="1016">
                  <c:v>0</c:v>
                </c:pt>
                <c:pt idx="1017">
                  <c:v>0</c:v>
                </c:pt>
                <c:pt idx="1018">
                  <c:v>0</c:v>
                </c:pt>
                <c:pt idx="1019">
                  <c:v>0</c:v>
                </c:pt>
                <c:pt idx="1020">
                  <c:v>0</c:v>
                </c:pt>
                <c:pt idx="1021">
                  <c:v>0</c:v>
                </c:pt>
                <c:pt idx="1022">
                  <c:v>0</c:v>
                </c:pt>
                <c:pt idx="1023">
                  <c:v>0</c:v>
                </c:pt>
                <c:pt idx="1024">
                  <c:v>0</c:v>
                </c:pt>
                <c:pt idx="1025">
                  <c:v>0</c:v>
                </c:pt>
                <c:pt idx="1026">
                  <c:v>0</c:v>
                </c:pt>
                <c:pt idx="1027">
                  <c:v>0</c:v>
                </c:pt>
                <c:pt idx="1028">
                  <c:v>0</c:v>
                </c:pt>
                <c:pt idx="1029">
                  <c:v>0</c:v>
                </c:pt>
                <c:pt idx="1030">
                  <c:v>0</c:v>
                </c:pt>
                <c:pt idx="1031">
                  <c:v>0</c:v>
                </c:pt>
                <c:pt idx="1032">
                  <c:v>0</c:v>
                </c:pt>
                <c:pt idx="1033">
                  <c:v>0</c:v>
                </c:pt>
                <c:pt idx="1034">
                  <c:v>0</c:v>
                </c:pt>
                <c:pt idx="1035">
                  <c:v>0</c:v>
                </c:pt>
                <c:pt idx="1036">
                  <c:v>0</c:v>
                </c:pt>
                <c:pt idx="1037">
                  <c:v>0</c:v>
                </c:pt>
                <c:pt idx="1038">
                  <c:v>0</c:v>
                </c:pt>
                <c:pt idx="1039">
                  <c:v>0</c:v>
                </c:pt>
                <c:pt idx="1040">
                  <c:v>0</c:v>
                </c:pt>
                <c:pt idx="1041">
                  <c:v>0</c:v>
                </c:pt>
                <c:pt idx="1042">
                  <c:v>0</c:v>
                </c:pt>
                <c:pt idx="1043">
                  <c:v>0</c:v>
                </c:pt>
                <c:pt idx="1044">
                  <c:v>0</c:v>
                </c:pt>
                <c:pt idx="1045">
                  <c:v>0</c:v>
                </c:pt>
                <c:pt idx="1046">
                  <c:v>0</c:v>
                </c:pt>
                <c:pt idx="1047">
                  <c:v>0</c:v>
                </c:pt>
                <c:pt idx="1048">
                  <c:v>0</c:v>
                </c:pt>
                <c:pt idx="1049">
                  <c:v>0</c:v>
                </c:pt>
                <c:pt idx="1050">
                  <c:v>0</c:v>
                </c:pt>
                <c:pt idx="1051">
                  <c:v>0</c:v>
                </c:pt>
                <c:pt idx="1052">
                  <c:v>0</c:v>
                </c:pt>
                <c:pt idx="1053">
                  <c:v>0</c:v>
                </c:pt>
                <c:pt idx="1054">
                  <c:v>0</c:v>
                </c:pt>
                <c:pt idx="1055">
                  <c:v>0</c:v>
                </c:pt>
                <c:pt idx="1056">
                  <c:v>0</c:v>
                </c:pt>
                <c:pt idx="1057">
                  <c:v>0</c:v>
                </c:pt>
                <c:pt idx="1058">
                  <c:v>0</c:v>
                </c:pt>
                <c:pt idx="1059">
                  <c:v>0</c:v>
                </c:pt>
                <c:pt idx="1060">
                  <c:v>0</c:v>
                </c:pt>
                <c:pt idx="1061">
                  <c:v>0</c:v>
                </c:pt>
                <c:pt idx="1062">
                  <c:v>0</c:v>
                </c:pt>
                <c:pt idx="1063">
                  <c:v>0</c:v>
                </c:pt>
                <c:pt idx="1064">
                  <c:v>0</c:v>
                </c:pt>
                <c:pt idx="1065">
                  <c:v>0</c:v>
                </c:pt>
                <c:pt idx="1066">
                  <c:v>0</c:v>
                </c:pt>
                <c:pt idx="1067">
                  <c:v>0</c:v>
                </c:pt>
                <c:pt idx="1068">
                  <c:v>0</c:v>
                </c:pt>
                <c:pt idx="1069">
                  <c:v>0</c:v>
                </c:pt>
                <c:pt idx="1070">
                  <c:v>0</c:v>
                </c:pt>
                <c:pt idx="1071">
                  <c:v>0</c:v>
                </c:pt>
                <c:pt idx="1072">
                  <c:v>0</c:v>
                </c:pt>
                <c:pt idx="1073">
                  <c:v>0</c:v>
                </c:pt>
                <c:pt idx="1074">
                  <c:v>0</c:v>
                </c:pt>
                <c:pt idx="1075">
                  <c:v>0</c:v>
                </c:pt>
                <c:pt idx="1076">
                  <c:v>0</c:v>
                </c:pt>
                <c:pt idx="1077">
                  <c:v>0</c:v>
                </c:pt>
                <c:pt idx="1078">
                  <c:v>0</c:v>
                </c:pt>
                <c:pt idx="1079">
                  <c:v>0</c:v>
                </c:pt>
                <c:pt idx="1080">
                  <c:v>0</c:v>
                </c:pt>
                <c:pt idx="1081">
                  <c:v>0</c:v>
                </c:pt>
                <c:pt idx="1082">
                  <c:v>0</c:v>
                </c:pt>
                <c:pt idx="1083">
                  <c:v>0</c:v>
                </c:pt>
                <c:pt idx="1084">
                  <c:v>0</c:v>
                </c:pt>
                <c:pt idx="1085">
                  <c:v>0</c:v>
                </c:pt>
                <c:pt idx="1086">
                  <c:v>0</c:v>
                </c:pt>
                <c:pt idx="1087">
                  <c:v>0</c:v>
                </c:pt>
                <c:pt idx="1088">
                  <c:v>0</c:v>
                </c:pt>
                <c:pt idx="1089">
                  <c:v>0</c:v>
                </c:pt>
                <c:pt idx="1090">
                  <c:v>0</c:v>
                </c:pt>
                <c:pt idx="1091">
                  <c:v>0</c:v>
                </c:pt>
                <c:pt idx="1092">
                  <c:v>0</c:v>
                </c:pt>
                <c:pt idx="1093">
                  <c:v>0</c:v>
                </c:pt>
                <c:pt idx="1094">
                  <c:v>0</c:v>
                </c:pt>
                <c:pt idx="1095">
                  <c:v>0</c:v>
                </c:pt>
                <c:pt idx="1096">
                  <c:v>0</c:v>
                </c:pt>
                <c:pt idx="1097">
                  <c:v>0</c:v>
                </c:pt>
                <c:pt idx="1098">
                  <c:v>0</c:v>
                </c:pt>
                <c:pt idx="1099">
                  <c:v>0</c:v>
                </c:pt>
                <c:pt idx="1100">
                  <c:v>0</c:v>
                </c:pt>
                <c:pt idx="1101">
                  <c:v>0</c:v>
                </c:pt>
                <c:pt idx="1102">
                  <c:v>0</c:v>
                </c:pt>
                <c:pt idx="1103">
                  <c:v>0</c:v>
                </c:pt>
                <c:pt idx="1104">
                  <c:v>0</c:v>
                </c:pt>
                <c:pt idx="1105">
                  <c:v>0</c:v>
                </c:pt>
                <c:pt idx="1106">
                  <c:v>0</c:v>
                </c:pt>
                <c:pt idx="1107">
                  <c:v>0</c:v>
                </c:pt>
                <c:pt idx="1108">
                  <c:v>0</c:v>
                </c:pt>
                <c:pt idx="1109">
                  <c:v>0</c:v>
                </c:pt>
                <c:pt idx="1110">
                  <c:v>0</c:v>
                </c:pt>
                <c:pt idx="1111">
                  <c:v>0</c:v>
                </c:pt>
                <c:pt idx="1112">
                  <c:v>0</c:v>
                </c:pt>
                <c:pt idx="1113">
                  <c:v>0</c:v>
                </c:pt>
                <c:pt idx="1114">
                  <c:v>0</c:v>
                </c:pt>
                <c:pt idx="1115">
                  <c:v>0</c:v>
                </c:pt>
                <c:pt idx="1116">
                  <c:v>0</c:v>
                </c:pt>
                <c:pt idx="1117">
                  <c:v>0</c:v>
                </c:pt>
                <c:pt idx="1118">
                  <c:v>0</c:v>
                </c:pt>
                <c:pt idx="1119">
                  <c:v>0</c:v>
                </c:pt>
                <c:pt idx="1120">
                  <c:v>0</c:v>
                </c:pt>
                <c:pt idx="1121">
                  <c:v>0</c:v>
                </c:pt>
                <c:pt idx="1122">
                  <c:v>0</c:v>
                </c:pt>
                <c:pt idx="1123">
                  <c:v>0</c:v>
                </c:pt>
                <c:pt idx="1124">
                  <c:v>0</c:v>
                </c:pt>
                <c:pt idx="1125">
                  <c:v>0</c:v>
                </c:pt>
                <c:pt idx="1126">
                  <c:v>0</c:v>
                </c:pt>
                <c:pt idx="1127">
                  <c:v>0</c:v>
                </c:pt>
                <c:pt idx="1128">
                  <c:v>0</c:v>
                </c:pt>
                <c:pt idx="1129">
                  <c:v>0</c:v>
                </c:pt>
                <c:pt idx="1130">
                  <c:v>0</c:v>
                </c:pt>
                <c:pt idx="1131">
                  <c:v>0</c:v>
                </c:pt>
                <c:pt idx="1132">
                  <c:v>0</c:v>
                </c:pt>
                <c:pt idx="1133">
                  <c:v>0</c:v>
                </c:pt>
                <c:pt idx="1134">
                  <c:v>0</c:v>
                </c:pt>
                <c:pt idx="1135">
                  <c:v>0</c:v>
                </c:pt>
                <c:pt idx="1136">
                  <c:v>0</c:v>
                </c:pt>
                <c:pt idx="1137">
                  <c:v>0</c:v>
                </c:pt>
                <c:pt idx="1138">
                  <c:v>0</c:v>
                </c:pt>
                <c:pt idx="1139">
                  <c:v>0</c:v>
                </c:pt>
                <c:pt idx="1140">
                  <c:v>0</c:v>
                </c:pt>
                <c:pt idx="1141">
                  <c:v>0</c:v>
                </c:pt>
                <c:pt idx="1142">
                  <c:v>0</c:v>
                </c:pt>
                <c:pt idx="1143">
                  <c:v>0</c:v>
                </c:pt>
                <c:pt idx="1144">
                  <c:v>0</c:v>
                </c:pt>
                <c:pt idx="1145">
                  <c:v>0</c:v>
                </c:pt>
                <c:pt idx="1146">
                  <c:v>0</c:v>
                </c:pt>
                <c:pt idx="1147">
                  <c:v>0</c:v>
                </c:pt>
                <c:pt idx="1148">
                  <c:v>0</c:v>
                </c:pt>
                <c:pt idx="1149">
                  <c:v>0</c:v>
                </c:pt>
                <c:pt idx="1150">
                  <c:v>0</c:v>
                </c:pt>
                <c:pt idx="1151">
                  <c:v>0</c:v>
                </c:pt>
                <c:pt idx="1152">
                  <c:v>0</c:v>
                </c:pt>
                <c:pt idx="1153">
                  <c:v>0</c:v>
                </c:pt>
                <c:pt idx="1154">
                  <c:v>0</c:v>
                </c:pt>
                <c:pt idx="1155">
                  <c:v>0</c:v>
                </c:pt>
                <c:pt idx="1156">
                  <c:v>0</c:v>
                </c:pt>
                <c:pt idx="1157">
                  <c:v>0</c:v>
                </c:pt>
                <c:pt idx="1158">
                  <c:v>0</c:v>
                </c:pt>
                <c:pt idx="1159">
                  <c:v>0</c:v>
                </c:pt>
                <c:pt idx="1160">
                  <c:v>0</c:v>
                </c:pt>
                <c:pt idx="1161">
                  <c:v>0</c:v>
                </c:pt>
                <c:pt idx="1162">
                  <c:v>0</c:v>
                </c:pt>
                <c:pt idx="1163">
                  <c:v>0</c:v>
                </c:pt>
                <c:pt idx="1164">
                  <c:v>0</c:v>
                </c:pt>
                <c:pt idx="1165">
                  <c:v>0</c:v>
                </c:pt>
                <c:pt idx="1166">
                  <c:v>0</c:v>
                </c:pt>
                <c:pt idx="1167">
                  <c:v>0</c:v>
                </c:pt>
                <c:pt idx="1168">
                  <c:v>0</c:v>
                </c:pt>
                <c:pt idx="1169">
                  <c:v>0</c:v>
                </c:pt>
                <c:pt idx="1170">
                  <c:v>0</c:v>
                </c:pt>
                <c:pt idx="1171">
                  <c:v>0</c:v>
                </c:pt>
                <c:pt idx="1172">
                  <c:v>0</c:v>
                </c:pt>
                <c:pt idx="1173">
                  <c:v>0</c:v>
                </c:pt>
                <c:pt idx="1174">
                  <c:v>0</c:v>
                </c:pt>
                <c:pt idx="1175">
                  <c:v>0</c:v>
                </c:pt>
                <c:pt idx="1176">
                  <c:v>0</c:v>
                </c:pt>
                <c:pt idx="1177">
                  <c:v>0</c:v>
                </c:pt>
                <c:pt idx="1178">
                  <c:v>0</c:v>
                </c:pt>
                <c:pt idx="1179">
                  <c:v>0</c:v>
                </c:pt>
                <c:pt idx="1180">
                  <c:v>0</c:v>
                </c:pt>
                <c:pt idx="1181">
                  <c:v>0</c:v>
                </c:pt>
                <c:pt idx="1182">
                  <c:v>0</c:v>
                </c:pt>
                <c:pt idx="1183">
                  <c:v>0</c:v>
                </c:pt>
                <c:pt idx="1184">
                  <c:v>0</c:v>
                </c:pt>
                <c:pt idx="1185">
                  <c:v>0</c:v>
                </c:pt>
                <c:pt idx="1186">
                  <c:v>0</c:v>
                </c:pt>
                <c:pt idx="1187">
                  <c:v>0</c:v>
                </c:pt>
                <c:pt idx="1188">
                  <c:v>0</c:v>
                </c:pt>
                <c:pt idx="1189">
                  <c:v>0</c:v>
                </c:pt>
                <c:pt idx="1190">
                  <c:v>0</c:v>
                </c:pt>
                <c:pt idx="1191">
                  <c:v>0</c:v>
                </c:pt>
                <c:pt idx="1192">
                  <c:v>0</c:v>
                </c:pt>
                <c:pt idx="1193">
                  <c:v>0</c:v>
                </c:pt>
                <c:pt idx="1194">
                  <c:v>0</c:v>
                </c:pt>
                <c:pt idx="1195">
                  <c:v>0</c:v>
                </c:pt>
                <c:pt idx="1196">
                  <c:v>0</c:v>
                </c:pt>
                <c:pt idx="1197">
                  <c:v>0</c:v>
                </c:pt>
                <c:pt idx="1198">
                  <c:v>0</c:v>
                </c:pt>
                <c:pt idx="1199">
                  <c:v>0</c:v>
                </c:pt>
                <c:pt idx="1200">
                  <c:v>0</c:v>
                </c:pt>
                <c:pt idx="1201">
                  <c:v>0</c:v>
                </c:pt>
                <c:pt idx="1202">
                  <c:v>0</c:v>
                </c:pt>
                <c:pt idx="1203">
                  <c:v>0</c:v>
                </c:pt>
                <c:pt idx="1204">
                  <c:v>0</c:v>
                </c:pt>
                <c:pt idx="1205">
                  <c:v>0</c:v>
                </c:pt>
                <c:pt idx="1206">
                  <c:v>0</c:v>
                </c:pt>
                <c:pt idx="1207">
                  <c:v>0</c:v>
                </c:pt>
                <c:pt idx="1208">
                  <c:v>0</c:v>
                </c:pt>
                <c:pt idx="1209">
                  <c:v>0</c:v>
                </c:pt>
                <c:pt idx="1210">
                  <c:v>0</c:v>
                </c:pt>
                <c:pt idx="1211">
                  <c:v>0</c:v>
                </c:pt>
                <c:pt idx="1212">
                  <c:v>0</c:v>
                </c:pt>
                <c:pt idx="1213">
                  <c:v>0</c:v>
                </c:pt>
                <c:pt idx="1214">
                  <c:v>0</c:v>
                </c:pt>
                <c:pt idx="1215">
                  <c:v>0</c:v>
                </c:pt>
                <c:pt idx="1216">
                  <c:v>0</c:v>
                </c:pt>
                <c:pt idx="1217">
                  <c:v>0</c:v>
                </c:pt>
                <c:pt idx="1218">
                  <c:v>0</c:v>
                </c:pt>
                <c:pt idx="1219">
                  <c:v>0</c:v>
                </c:pt>
                <c:pt idx="1220">
                  <c:v>0</c:v>
                </c:pt>
                <c:pt idx="1221">
                  <c:v>0</c:v>
                </c:pt>
                <c:pt idx="1222">
                  <c:v>0</c:v>
                </c:pt>
                <c:pt idx="1223">
                  <c:v>0</c:v>
                </c:pt>
                <c:pt idx="1224">
                  <c:v>0</c:v>
                </c:pt>
                <c:pt idx="1225">
                  <c:v>0</c:v>
                </c:pt>
                <c:pt idx="1226">
                  <c:v>0</c:v>
                </c:pt>
                <c:pt idx="1227">
                  <c:v>0</c:v>
                </c:pt>
                <c:pt idx="1228">
                  <c:v>0</c:v>
                </c:pt>
                <c:pt idx="1229">
                  <c:v>0</c:v>
                </c:pt>
                <c:pt idx="1230">
                  <c:v>0</c:v>
                </c:pt>
                <c:pt idx="1231">
                  <c:v>0</c:v>
                </c:pt>
                <c:pt idx="1232">
                  <c:v>0</c:v>
                </c:pt>
                <c:pt idx="1233">
                  <c:v>0</c:v>
                </c:pt>
                <c:pt idx="1234">
                  <c:v>0</c:v>
                </c:pt>
                <c:pt idx="1235">
                  <c:v>0</c:v>
                </c:pt>
                <c:pt idx="1236">
                  <c:v>0</c:v>
                </c:pt>
                <c:pt idx="1237">
                  <c:v>0</c:v>
                </c:pt>
                <c:pt idx="1238">
                  <c:v>0</c:v>
                </c:pt>
                <c:pt idx="1239">
                  <c:v>0</c:v>
                </c:pt>
                <c:pt idx="1240">
                  <c:v>0</c:v>
                </c:pt>
                <c:pt idx="1241">
                  <c:v>0</c:v>
                </c:pt>
                <c:pt idx="1242">
                  <c:v>0</c:v>
                </c:pt>
                <c:pt idx="1243">
                  <c:v>0</c:v>
                </c:pt>
                <c:pt idx="1244">
                  <c:v>0</c:v>
                </c:pt>
                <c:pt idx="1245">
                  <c:v>0</c:v>
                </c:pt>
                <c:pt idx="1246">
                  <c:v>0</c:v>
                </c:pt>
                <c:pt idx="1247">
                  <c:v>0</c:v>
                </c:pt>
                <c:pt idx="1248">
                  <c:v>0</c:v>
                </c:pt>
                <c:pt idx="1249">
                  <c:v>0</c:v>
                </c:pt>
                <c:pt idx="1250">
                  <c:v>0</c:v>
                </c:pt>
                <c:pt idx="1251">
                  <c:v>0</c:v>
                </c:pt>
                <c:pt idx="1252">
                  <c:v>0</c:v>
                </c:pt>
                <c:pt idx="1253">
                  <c:v>0</c:v>
                </c:pt>
                <c:pt idx="1254">
                  <c:v>0</c:v>
                </c:pt>
                <c:pt idx="1255">
                  <c:v>0</c:v>
                </c:pt>
                <c:pt idx="1256">
                  <c:v>0</c:v>
                </c:pt>
                <c:pt idx="1257">
                  <c:v>0</c:v>
                </c:pt>
                <c:pt idx="1258">
                  <c:v>0</c:v>
                </c:pt>
                <c:pt idx="1259">
                  <c:v>0</c:v>
                </c:pt>
                <c:pt idx="1260">
                  <c:v>0</c:v>
                </c:pt>
                <c:pt idx="1261">
                  <c:v>0</c:v>
                </c:pt>
                <c:pt idx="1262">
                  <c:v>0</c:v>
                </c:pt>
                <c:pt idx="1263">
                  <c:v>0</c:v>
                </c:pt>
                <c:pt idx="1264">
                  <c:v>0</c:v>
                </c:pt>
                <c:pt idx="1265">
                  <c:v>0</c:v>
                </c:pt>
                <c:pt idx="1266">
                  <c:v>0</c:v>
                </c:pt>
                <c:pt idx="1267">
                  <c:v>0</c:v>
                </c:pt>
                <c:pt idx="1268">
                  <c:v>0</c:v>
                </c:pt>
                <c:pt idx="1269">
                  <c:v>0</c:v>
                </c:pt>
                <c:pt idx="1270">
                  <c:v>0</c:v>
                </c:pt>
                <c:pt idx="1271">
                  <c:v>0</c:v>
                </c:pt>
                <c:pt idx="1272">
                  <c:v>0</c:v>
                </c:pt>
                <c:pt idx="1273">
                  <c:v>0</c:v>
                </c:pt>
                <c:pt idx="1274">
                  <c:v>0</c:v>
                </c:pt>
                <c:pt idx="1275">
                  <c:v>0</c:v>
                </c:pt>
                <c:pt idx="1276">
                  <c:v>0</c:v>
                </c:pt>
                <c:pt idx="1277">
                  <c:v>0</c:v>
                </c:pt>
                <c:pt idx="1278">
                  <c:v>0</c:v>
                </c:pt>
                <c:pt idx="1279">
                  <c:v>0</c:v>
                </c:pt>
                <c:pt idx="1280">
                  <c:v>0</c:v>
                </c:pt>
                <c:pt idx="1281">
                  <c:v>0</c:v>
                </c:pt>
                <c:pt idx="1282">
                  <c:v>0</c:v>
                </c:pt>
                <c:pt idx="1283">
                  <c:v>0</c:v>
                </c:pt>
                <c:pt idx="1284">
                  <c:v>0</c:v>
                </c:pt>
                <c:pt idx="1285">
                  <c:v>0</c:v>
                </c:pt>
                <c:pt idx="1286">
                  <c:v>0</c:v>
                </c:pt>
                <c:pt idx="1287">
                  <c:v>0</c:v>
                </c:pt>
                <c:pt idx="1288">
                  <c:v>0</c:v>
                </c:pt>
                <c:pt idx="1289">
                  <c:v>0</c:v>
                </c:pt>
                <c:pt idx="1290">
                  <c:v>0</c:v>
                </c:pt>
                <c:pt idx="1291">
                  <c:v>0</c:v>
                </c:pt>
                <c:pt idx="1292">
                  <c:v>0</c:v>
                </c:pt>
                <c:pt idx="1293">
                  <c:v>0</c:v>
                </c:pt>
                <c:pt idx="1294">
                  <c:v>0</c:v>
                </c:pt>
                <c:pt idx="1295">
                  <c:v>0</c:v>
                </c:pt>
                <c:pt idx="1296">
                  <c:v>0</c:v>
                </c:pt>
                <c:pt idx="1297">
                  <c:v>0</c:v>
                </c:pt>
                <c:pt idx="1298">
                  <c:v>0</c:v>
                </c:pt>
                <c:pt idx="1299">
                  <c:v>0</c:v>
                </c:pt>
                <c:pt idx="1300">
                  <c:v>0</c:v>
                </c:pt>
                <c:pt idx="1301">
                  <c:v>0</c:v>
                </c:pt>
                <c:pt idx="1302">
                  <c:v>0</c:v>
                </c:pt>
                <c:pt idx="1303">
                  <c:v>0</c:v>
                </c:pt>
                <c:pt idx="1304">
                  <c:v>0</c:v>
                </c:pt>
                <c:pt idx="1305">
                  <c:v>0</c:v>
                </c:pt>
                <c:pt idx="1306">
                  <c:v>0</c:v>
                </c:pt>
                <c:pt idx="1307">
                  <c:v>0</c:v>
                </c:pt>
                <c:pt idx="1308">
                  <c:v>0</c:v>
                </c:pt>
                <c:pt idx="1309">
                  <c:v>0</c:v>
                </c:pt>
                <c:pt idx="1310">
                  <c:v>0</c:v>
                </c:pt>
                <c:pt idx="1311">
                  <c:v>0</c:v>
                </c:pt>
                <c:pt idx="1312">
                  <c:v>0</c:v>
                </c:pt>
                <c:pt idx="1313">
                  <c:v>0</c:v>
                </c:pt>
                <c:pt idx="1314">
                  <c:v>0</c:v>
                </c:pt>
                <c:pt idx="1315">
                  <c:v>0</c:v>
                </c:pt>
                <c:pt idx="1316">
                  <c:v>0</c:v>
                </c:pt>
                <c:pt idx="1317">
                  <c:v>0</c:v>
                </c:pt>
                <c:pt idx="1318">
                  <c:v>0</c:v>
                </c:pt>
                <c:pt idx="1319">
                  <c:v>0</c:v>
                </c:pt>
                <c:pt idx="1320">
                  <c:v>0</c:v>
                </c:pt>
                <c:pt idx="1321">
                  <c:v>0</c:v>
                </c:pt>
                <c:pt idx="1322">
                  <c:v>0</c:v>
                </c:pt>
                <c:pt idx="1323">
                  <c:v>0</c:v>
                </c:pt>
                <c:pt idx="1324">
                  <c:v>0</c:v>
                </c:pt>
                <c:pt idx="1325">
                  <c:v>0</c:v>
                </c:pt>
                <c:pt idx="1326">
                  <c:v>0</c:v>
                </c:pt>
                <c:pt idx="1327">
                  <c:v>0</c:v>
                </c:pt>
                <c:pt idx="1328">
                  <c:v>0</c:v>
                </c:pt>
                <c:pt idx="1329">
                  <c:v>0</c:v>
                </c:pt>
                <c:pt idx="1330">
                  <c:v>0</c:v>
                </c:pt>
                <c:pt idx="1331">
                  <c:v>0</c:v>
                </c:pt>
                <c:pt idx="1332">
                  <c:v>0</c:v>
                </c:pt>
                <c:pt idx="1333">
                  <c:v>0</c:v>
                </c:pt>
                <c:pt idx="1334">
                  <c:v>0</c:v>
                </c:pt>
                <c:pt idx="1335">
                  <c:v>0</c:v>
                </c:pt>
                <c:pt idx="1336">
                  <c:v>0</c:v>
                </c:pt>
                <c:pt idx="1337">
                  <c:v>0</c:v>
                </c:pt>
                <c:pt idx="1338">
                  <c:v>0</c:v>
                </c:pt>
                <c:pt idx="1339">
                  <c:v>0</c:v>
                </c:pt>
                <c:pt idx="1340">
                  <c:v>0</c:v>
                </c:pt>
                <c:pt idx="1341">
                  <c:v>0</c:v>
                </c:pt>
                <c:pt idx="1342">
                  <c:v>0</c:v>
                </c:pt>
                <c:pt idx="1343">
                  <c:v>0</c:v>
                </c:pt>
                <c:pt idx="1344">
                  <c:v>0</c:v>
                </c:pt>
                <c:pt idx="1345">
                  <c:v>0</c:v>
                </c:pt>
                <c:pt idx="1346">
                  <c:v>0</c:v>
                </c:pt>
                <c:pt idx="1347">
                  <c:v>0</c:v>
                </c:pt>
                <c:pt idx="1348">
                  <c:v>0</c:v>
                </c:pt>
                <c:pt idx="1349">
                  <c:v>0</c:v>
                </c:pt>
                <c:pt idx="1350">
                  <c:v>0</c:v>
                </c:pt>
                <c:pt idx="1351">
                  <c:v>0</c:v>
                </c:pt>
                <c:pt idx="1352">
                  <c:v>0</c:v>
                </c:pt>
                <c:pt idx="1353">
                  <c:v>0</c:v>
                </c:pt>
                <c:pt idx="1354">
                  <c:v>0</c:v>
                </c:pt>
                <c:pt idx="1355">
                  <c:v>0</c:v>
                </c:pt>
                <c:pt idx="1356">
                  <c:v>0</c:v>
                </c:pt>
                <c:pt idx="1357">
                  <c:v>0</c:v>
                </c:pt>
                <c:pt idx="1358">
                  <c:v>0</c:v>
                </c:pt>
                <c:pt idx="1359">
                  <c:v>0</c:v>
                </c:pt>
                <c:pt idx="1360">
                  <c:v>0</c:v>
                </c:pt>
                <c:pt idx="1361">
                  <c:v>0</c:v>
                </c:pt>
                <c:pt idx="1362">
                  <c:v>0</c:v>
                </c:pt>
                <c:pt idx="1363">
                  <c:v>0</c:v>
                </c:pt>
                <c:pt idx="1364">
                  <c:v>0</c:v>
                </c:pt>
                <c:pt idx="1365">
                  <c:v>0</c:v>
                </c:pt>
                <c:pt idx="1366">
                  <c:v>0</c:v>
                </c:pt>
                <c:pt idx="1367">
                  <c:v>0</c:v>
                </c:pt>
                <c:pt idx="1368">
                  <c:v>0</c:v>
                </c:pt>
                <c:pt idx="1369">
                  <c:v>0</c:v>
                </c:pt>
                <c:pt idx="1370">
                  <c:v>0</c:v>
                </c:pt>
                <c:pt idx="1371">
                  <c:v>0</c:v>
                </c:pt>
                <c:pt idx="1372">
                  <c:v>0</c:v>
                </c:pt>
                <c:pt idx="1373">
                  <c:v>0</c:v>
                </c:pt>
                <c:pt idx="1374">
                  <c:v>0</c:v>
                </c:pt>
                <c:pt idx="1375">
                  <c:v>0</c:v>
                </c:pt>
                <c:pt idx="1376">
                  <c:v>0</c:v>
                </c:pt>
                <c:pt idx="1377">
                  <c:v>0</c:v>
                </c:pt>
                <c:pt idx="1378">
                  <c:v>0</c:v>
                </c:pt>
                <c:pt idx="1379">
                  <c:v>0</c:v>
                </c:pt>
                <c:pt idx="1380">
                  <c:v>0</c:v>
                </c:pt>
                <c:pt idx="1381">
                  <c:v>0</c:v>
                </c:pt>
                <c:pt idx="1382">
                  <c:v>0</c:v>
                </c:pt>
                <c:pt idx="1383">
                  <c:v>0</c:v>
                </c:pt>
                <c:pt idx="1384">
                  <c:v>0</c:v>
                </c:pt>
                <c:pt idx="1385">
                  <c:v>0</c:v>
                </c:pt>
                <c:pt idx="1386">
                  <c:v>0</c:v>
                </c:pt>
                <c:pt idx="1387">
                  <c:v>0</c:v>
                </c:pt>
                <c:pt idx="1388">
                  <c:v>0</c:v>
                </c:pt>
                <c:pt idx="1389">
                  <c:v>0</c:v>
                </c:pt>
                <c:pt idx="1390">
                  <c:v>0</c:v>
                </c:pt>
                <c:pt idx="1391">
                  <c:v>0</c:v>
                </c:pt>
                <c:pt idx="1392">
                  <c:v>0</c:v>
                </c:pt>
                <c:pt idx="1393">
                  <c:v>0</c:v>
                </c:pt>
                <c:pt idx="1394">
                  <c:v>0</c:v>
                </c:pt>
                <c:pt idx="1395">
                  <c:v>0</c:v>
                </c:pt>
                <c:pt idx="1396">
                  <c:v>0</c:v>
                </c:pt>
                <c:pt idx="1397">
                  <c:v>0</c:v>
                </c:pt>
                <c:pt idx="1398">
                  <c:v>0</c:v>
                </c:pt>
                <c:pt idx="1399">
                  <c:v>0</c:v>
                </c:pt>
                <c:pt idx="1400">
                  <c:v>0</c:v>
                </c:pt>
                <c:pt idx="1401">
                  <c:v>0</c:v>
                </c:pt>
                <c:pt idx="1402">
                  <c:v>0</c:v>
                </c:pt>
                <c:pt idx="1403">
                  <c:v>0</c:v>
                </c:pt>
                <c:pt idx="1404">
                  <c:v>0</c:v>
                </c:pt>
                <c:pt idx="1405">
                  <c:v>0</c:v>
                </c:pt>
                <c:pt idx="1406">
                  <c:v>0</c:v>
                </c:pt>
                <c:pt idx="1407">
                  <c:v>0</c:v>
                </c:pt>
                <c:pt idx="1408">
                  <c:v>0</c:v>
                </c:pt>
                <c:pt idx="1409">
                  <c:v>0</c:v>
                </c:pt>
                <c:pt idx="1410">
                  <c:v>0</c:v>
                </c:pt>
                <c:pt idx="1411">
                  <c:v>0</c:v>
                </c:pt>
                <c:pt idx="1412">
                  <c:v>0</c:v>
                </c:pt>
                <c:pt idx="1413">
                  <c:v>0</c:v>
                </c:pt>
                <c:pt idx="1414">
                  <c:v>0</c:v>
                </c:pt>
                <c:pt idx="1415">
                  <c:v>0</c:v>
                </c:pt>
                <c:pt idx="1416">
                  <c:v>0</c:v>
                </c:pt>
                <c:pt idx="1417">
                  <c:v>0</c:v>
                </c:pt>
                <c:pt idx="1418">
                  <c:v>0</c:v>
                </c:pt>
                <c:pt idx="1419">
                  <c:v>0</c:v>
                </c:pt>
                <c:pt idx="1420">
                  <c:v>0</c:v>
                </c:pt>
                <c:pt idx="1421">
                  <c:v>0</c:v>
                </c:pt>
                <c:pt idx="1422">
                  <c:v>0</c:v>
                </c:pt>
                <c:pt idx="1423">
                  <c:v>0</c:v>
                </c:pt>
                <c:pt idx="1424">
                  <c:v>0</c:v>
                </c:pt>
                <c:pt idx="1425">
                  <c:v>0</c:v>
                </c:pt>
                <c:pt idx="1426">
                  <c:v>0</c:v>
                </c:pt>
                <c:pt idx="1427">
                  <c:v>0</c:v>
                </c:pt>
                <c:pt idx="1428">
                  <c:v>0</c:v>
                </c:pt>
                <c:pt idx="1429">
                  <c:v>0</c:v>
                </c:pt>
                <c:pt idx="1430">
                  <c:v>0</c:v>
                </c:pt>
                <c:pt idx="1431">
                  <c:v>0</c:v>
                </c:pt>
                <c:pt idx="1432">
                  <c:v>0</c:v>
                </c:pt>
                <c:pt idx="1433">
                  <c:v>0</c:v>
                </c:pt>
                <c:pt idx="1434">
                  <c:v>0</c:v>
                </c:pt>
                <c:pt idx="1435">
                  <c:v>0</c:v>
                </c:pt>
                <c:pt idx="1436">
                  <c:v>0</c:v>
                </c:pt>
                <c:pt idx="1437">
                  <c:v>0</c:v>
                </c:pt>
                <c:pt idx="1438">
                  <c:v>0</c:v>
                </c:pt>
                <c:pt idx="1439">
                  <c:v>0</c:v>
                </c:pt>
                <c:pt idx="1440">
                  <c:v>0</c:v>
                </c:pt>
                <c:pt idx="1441">
                  <c:v>0</c:v>
                </c:pt>
                <c:pt idx="1442">
                  <c:v>0</c:v>
                </c:pt>
                <c:pt idx="1443">
                  <c:v>0</c:v>
                </c:pt>
                <c:pt idx="1444">
                  <c:v>0</c:v>
                </c:pt>
                <c:pt idx="1445">
                  <c:v>0</c:v>
                </c:pt>
                <c:pt idx="1446">
                  <c:v>0</c:v>
                </c:pt>
                <c:pt idx="1447">
                  <c:v>0</c:v>
                </c:pt>
                <c:pt idx="1448">
                  <c:v>0</c:v>
                </c:pt>
                <c:pt idx="1449">
                  <c:v>0</c:v>
                </c:pt>
                <c:pt idx="1450">
                  <c:v>0</c:v>
                </c:pt>
                <c:pt idx="1451">
                  <c:v>0</c:v>
                </c:pt>
                <c:pt idx="1452">
                  <c:v>0</c:v>
                </c:pt>
                <c:pt idx="1453">
                  <c:v>0</c:v>
                </c:pt>
                <c:pt idx="1454">
                  <c:v>0</c:v>
                </c:pt>
                <c:pt idx="1455">
                  <c:v>0</c:v>
                </c:pt>
                <c:pt idx="1456">
                  <c:v>0</c:v>
                </c:pt>
                <c:pt idx="1457">
                  <c:v>0</c:v>
                </c:pt>
                <c:pt idx="1458">
                  <c:v>0</c:v>
                </c:pt>
                <c:pt idx="1459">
                  <c:v>0</c:v>
                </c:pt>
                <c:pt idx="1460">
                  <c:v>0</c:v>
                </c:pt>
                <c:pt idx="1461">
                  <c:v>0</c:v>
                </c:pt>
                <c:pt idx="1462">
                  <c:v>0</c:v>
                </c:pt>
                <c:pt idx="1463">
                  <c:v>0</c:v>
                </c:pt>
                <c:pt idx="1464">
                  <c:v>0</c:v>
                </c:pt>
                <c:pt idx="1465">
                  <c:v>0</c:v>
                </c:pt>
                <c:pt idx="1466">
                  <c:v>0</c:v>
                </c:pt>
                <c:pt idx="1467">
                  <c:v>0</c:v>
                </c:pt>
                <c:pt idx="1468">
                  <c:v>0</c:v>
                </c:pt>
                <c:pt idx="1469">
                  <c:v>0</c:v>
                </c:pt>
                <c:pt idx="1470">
                  <c:v>0</c:v>
                </c:pt>
                <c:pt idx="1471">
                  <c:v>0</c:v>
                </c:pt>
                <c:pt idx="1472">
                  <c:v>0</c:v>
                </c:pt>
                <c:pt idx="1473">
                  <c:v>0</c:v>
                </c:pt>
                <c:pt idx="1474">
                  <c:v>0</c:v>
                </c:pt>
                <c:pt idx="1475">
                  <c:v>0</c:v>
                </c:pt>
                <c:pt idx="1476">
                  <c:v>0</c:v>
                </c:pt>
                <c:pt idx="1477">
                  <c:v>0</c:v>
                </c:pt>
                <c:pt idx="1478">
                  <c:v>0</c:v>
                </c:pt>
                <c:pt idx="1479">
                  <c:v>0</c:v>
                </c:pt>
                <c:pt idx="1480">
                  <c:v>0</c:v>
                </c:pt>
                <c:pt idx="1481">
                  <c:v>0</c:v>
                </c:pt>
                <c:pt idx="1482">
                  <c:v>0</c:v>
                </c:pt>
              </c:numCache>
            </c:numRef>
          </c:yVal>
          <c:smooth val="1"/>
          <c:extLst>
            <c:ext xmlns:c16="http://schemas.microsoft.com/office/drawing/2014/chart" uri="{C3380CC4-5D6E-409C-BE32-E72D297353CC}">
              <c16:uniqueId val="{00000002-B879-4348-B9D4-D5BF2003DF36}"/>
            </c:ext>
          </c:extLst>
        </c:ser>
        <c:dLbls>
          <c:showLegendKey val="0"/>
          <c:showVal val="0"/>
          <c:showCatName val="0"/>
          <c:showSerName val="0"/>
          <c:showPercent val="0"/>
          <c:showBubbleSize val="0"/>
        </c:dLbls>
        <c:axId val="1559838319"/>
        <c:axId val="1559838735"/>
      </c:scatterChart>
      <c:valAx>
        <c:axId val="1559838319"/>
        <c:scaling>
          <c:orientation val="minMax"/>
          <c:max val="1450"/>
        </c:scaling>
        <c:delete val="0"/>
        <c:axPos val="b"/>
        <c:majorGridlines>
          <c:spPr>
            <a:ln w="9525" cap="flat" cmpd="sng" algn="ctr">
              <a:solidFill>
                <a:schemeClr val="dk1">
                  <a:lumMod val="65000"/>
                  <a:lumOff val="35000"/>
                  <a:alpha val="75000"/>
                </a:schemeClr>
              </a:solidFill>
              <a:round/>
            </a:ln>
            <a:effectLst/>
          </c:spPr>
        </c:majorGridlines>
        <c:title>
          <c:tx>
            <c:rich>
              <a:bodyPr rot="0" spcFirstLastPara="1" vertOverflow="ellipsis" vert="horz" wrap="square" anchor="ctr" anchorCtr="1"/>
              <a:lstStyle/>
              <a:p>
                <a:pPr>
                  <a:defRPr sz="900" b="1" i="0" u="none" strike="noStrike" kern="1200" baseline="0">
                    <a:solidFill>
                      <a:schemeClr val="lt1">
                        <a:lumMod val="75000"/>
                      </a:schemeClr>
                    </a:solidFill>
                    <a:latin typeface="+mn-lt"/>
                    <a:ea typeface="+mn-ea"/>
                    <a:cs typeface="+mn-cs"/>
                  </a:defRPr>
                </a:pPr>
                <a:r>
                  <a:rPr lang="en-US"/>
                  <a:t>Distance</a:t>
                </a:r>
              </a:p>
            </c:rich>
          </c:tx>
          <c:overlay val="0"/>
          <c:spPr>
            <a:noFill/>
            <a:ln>
              <a:noFill/>
            </a:ln>
            <a:effectLst/>
          </c:spPr>
          <c:txPr>
            <a:bodyPr rot="0" spcFirstLastPara="1" vertOverflow="ellipsis" vert="horz" wrap="square" anchor="ctr" anchorCtr="1"/>
            <a:lstStyle/>
            <a:p>
              <a:pPr>
                <a:defRPr sz="900" b="1" i="0" u="none" strike="noStrike" kern="1200" baseline="0">
                  <a:solidFill>
                    <a:schemeClr val="lt1">
                      <a:lumMod val="7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lt1">
                <a:lumMod val="50000"/>
              </a:schemeClr>
            </a:solidFill>
            <a:round/>
          </a:ln>
          <a:effectLst/>
        </c:spPr>
        <c:txPr>
          <a:bodyPr rot="-60000000" spcFirstLastPara="1" vertOverflow="ellipsis" vert="horz" wrap="square" anchor="ctr" anchorCtr="1"/>
          <a:lstStyle/>
          <a:p>
            <a:pPr>
              <a:defRPr sz="900" b="0" i="0" u="none" strike="noStrike" kern="1200" baseline="0">
                <a:solidFill>
                  <a:schemeClr val="lt1">
                    <a:lumMod val="75000"/>
                  </a:schemeClr>
                </a:solidFill>
                <a:latin typeface="+mn-lt"/>
                <a:ea typeface="+mn-ea"/>
                <a:cs typeface="+mn-cs"/>
              </a:defRPr>
            </a:pPr>
            <a:endParaRPr lang="en-US"/>
          </a:p>
        </c:txPr>
        <c:crossAx val="1559838735"/>
        <c:crosses val="autoZero"/>
        <c:crossBetween val="midCat"/>
      </c:valAx>
      <c:valAx>
        <c:axId val="1559838735"/>
        <c:scaling>
          <c:orientation val="minMax"/>
        </c:scaling>
        <c:delete val="0"/>
        <c:axPos val="l"/>
        <c:majorGridlines>
          <c:spPr>
            <a:ln w="9525" cap="flat" cmpd="sng" algn="ctr">
              <a:solidFill>
                <a:schemeClr val="dk1">
                  <a:lumMod val="65000"/>
                  <a:lumOff val="35000"/>
                  <a:alpha val="75000"/>
                </a:schemeClr>
              </a:solidFill>
              <a:round/>
            </a:ln>
            <a:effectLst/>
          </c:spPr>
        </c:majorGridlines>
        <c:title>
          <c:tx>
            <c:rich>
              <a:bodyPr rot="-5400000" spcFirstLastPara="1" vertOverflow="ellipsis" vert="horz" wrap="square" anchor="ctr" anchorCtr="1"/>
              <a:lstStyle/>
              <a:p>
                <a:pPr>
                  <a:defRPr sz="900" b="1" i="0" u="none" strike="noStrike" kern="1200" baseline="0">
                    <a:solidFill>
                      <a:schemeClr val="lt1">
                        <a:lumMod val="75000"/>
                      </a:schemeClr>
                    </a:solidFill>
                    <a:latin typeface="+mn-lt"/>
                    <a:ea typeface="+mn-ea"/>
                    <a:cs typeface="+mn-cs"/>
                  </a:defRPr>
                </a:pPr>
                <a:r>
                  <a:rPr lang="en-US"/>
                  <a:t>Meters</a:t>
                </a:r>
              </a:p>
            </c:rich>
          </c:tx>
          <c:overlay val="0"/>
          <c:spPr>
            <a:noFill/>
            <a:ln>
              <a:noFill/>
            </a:ln>
            <a:effectLst/>
          </c:spPr>
          <c:txPr>
            <a:bodyPr rot="-5400000" spcFirstLastPara="1" vertOverflow="ellipsis" vert="horz" wrap="square" anchor="ctr" anchorCtr="1"/>
            <a:lstStyle/>
            <a:p>
              <a:pPr>
                <a:defRPr sz="900" b="1" i="0" u="none" strike="noStrike" kern="1200" baseline="0">
                  <a:solidFill>
                    <a:schemeClr val="lt1">
                      <a:lumMod val="7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lt1">
                <a:lumMod val="50000"/>
              </a:schemeClr>
            </a:solidFill>
            <a:round/>
          </a:ln>
          <a:effectLst/>
        </c:spPr>
        <c:txPr>
          <a:bodyPr rot="-60000000" spcFirstLastPara="1" vertOverflow="ellipsis" vert="horz" wrap="square" anchor="ctr" anchorCtr="1"/>
          <a:lstStyle/>
          <a:p>
            <a:pPr>
              <a:defRPr sz="900" b="0" i="0" u="none" strike="noStrike" kern="1200" baseline="0">
                <a:solidFill>
                  <a:schemeClr val="lt1">
                    <a:lumMod val="75000"/>
                  </a:schemeClr>
                </a:solidFill>
                <a:latin typeface="+mn-lt"/>
                <a:ea typeface="+mn-ea"/>
                <a:cs typeface="+mn-cs"/>
              </a:defRPr>
            </a:pPr>
            <a:endParaRPr lang="en-US"/>
          </a:p>
        </c:txPr>
        <c:crossAx val="1559838319"/>
        <c:crosses val="autoZero"/>
        <c:crossBetween val="midCat"/>
      </c:valAx>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kern="1200" baseline="0">
              <a:solidFill>
                <a:schemeClr val="lt1">
                  <a:lumMod val="7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dk1">
        <a:lumMod val="75000"/>
        <a:lumOff val="25000"/>
      </a:schemeClr>
    </a:soli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1"/>
    </mc:Choice>
    <mc:Fallback>
      <c:style val="1"/>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Power Demand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smoothMarker"/>
        <c:varyColors val="0"/>
        <c:ser>
          <c:idx val="0"/>
          <c:order val="0"/>
          <c:tx>
            <c:v>kw</c:v>
          </c:tx>
          <c:spPr>
            <a:ln w="19050" cap="rnd">
              <a:solidFill>
                <a:schemeClr val="dk1">
                  <a:tint val="88000"/>
                </a:schemeClr>
              </a:solidFill>
              <a:round/>
            </a:ln>
            <a:effectLst/>
          </c:spPr>
          <c:marker>
            <c:symbol val="none"/>
          </c:marker>
          <c:xVal>
            <c:numRef>
              <c:f>'Drive Cycle'!$A$2:$A$1484</c:f>
              <c:numCache>
                <c:formatCode>General</c:formatCode>
                <c:ptCount val="1483"/>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pt idx="106">
                  <c:v>106</c:v>
                </c:pt>
                <c:pt idx="107">
                  <c:v>107</c:v>
                </c:pt>
                <c:pt idx="108">
                  <c:v>108</c:v>
                </c:pt>
                <c:pt idx="109">
                  <c:v>109</c:v>
                </c:pt>
                <c:pt idx="110">
                  <c:v>110</c:v>
                </c:pt>
                <c:pt idx="111">
                  <c:v>111</c:v>
                </c:pt>
                <c:pt idx="112">
                  <c:v>112</c:v>
                </c:pt>
                <c:pt idx="113">
                  <c:v>113</c:v>
                </c:pt>
                <c:pt idx="114">
                  <c:v>114</c:v>
                </c:pt>
                <c:pt idx="115">
                  <c:v>115</c:v>
                </c:pt>
                <c:pt idx="116">
                  <c:v>116</c:v>
                </c:pt>
                <c:pt idx="117">
                  <c:v>117</c:v>
                </c:pt>
                <c:pt idx="118">
                  <c:v>118</c:v>
                </c:pt>
                <c:pt idx="119">
                  <c:v>119</c:v>
                </c:pt>
                <c:pt idx="120">
                  <c:v>120</c:v>
                </c:pt>
                <c:pt idx="121">
                  <c:v>121</c:v>
                </c:pt>
                <c:pt idx="122">
                  <c:v>122</c:v>
                </c:pt>
                <c:pt idx="123">
                  <c:v>123</c:v>
                </c:pt>
                <c:pt idx="124">
                  <c:v>124</c:v>
                </c:pt>
                <c:pt idx="125">
                  <c:v>125</c:v>
                </c:pt>
                <c:pt idx="126">
                  <c:v>126</c:v>
                </c:pt>
                <c:pt idx="127">
                  <c:v>127</c:v>
                </c:pt>
                <c:pt idx="128">
                  <c:v>128</c:v>
                </c:pt>
                <c:pt idx="129">
                  <c:v>129</c:v>
                </c:pt>
                <c:pt idx="130">
                  <c:v>130</c:v>
                </c:pt>
                <c:pt idx="131">
                  <c:v>131</c:v>
                </c:pt>
                <c:pt idx="132">
                  <c:v>132</c:v>
                </c:pt>
                <c:pt idx="133">
                  <c:v>133</c:v>
                </c:pt>
                <c:pt idx="134">
                  <c:v>134</c:v>
                </c:pt>
                <c:pt idx="135">
                  <c:v>135</c:v>
                </c:pt>
                <c:pt idx="136">
                  <c:v>136</c:v>
                </c:pt>
                <c:pt idx="137">
                  <c:v>137</c:v>
                </c:pt>
                <c:pt idx="138">
                  <c:v>138</c:v>
                </c:pt>
                <c:pt idx="139">
                  <c:v>139</c:v>
                </c:pt>
                <c:pt idx="140">
                  <c:v>140</c:v>
                </c:pt>
                <c:pt idx="141">
                  <c:v>141</c:v>
                </c:pt>
                <c:pt idx="142">
                  <c:v>142</c:v>
                </c:pt>
                <c:pt idx="143">
                  <c:v>143</c:v>
                </c:pt>
                <c:pt idx="144">
                  <c:v>144</c:v>
                </c:pt>
                <c:pt idx="145">
                  <c:v>145</c:v>
                </c:pt>
                <c:pt idx="146">
                  <c:v>146</c:v>
                </c:pt>
                <c:pt idx="147">
                  <c:v>147</c:v>
                </c:pt>
                <c:pt idx="148">
                  <c:v>148</c:v>
                </c:pt>
                <c:pt idx="149">
                  <c:v>149</c:v>
                </c:pt>
                <c:pt idx="150">
                  <c:v>150</c:v>
                </c:pt>
                <c:pt idx="151">
                  <c:v>151</c:v>
                </c:pt>
                <c:pt idx="152">
                  <c:v>152</c:v>
                </c:pt>
                <c:pt idx="153">
                  <c:v>153</c:v>
                </c:pt>
                <c:pt idx="154">
                  <c:v>154</c:v>
                </c:pt>
                <c:pt idx="155">
                  <c:v>155</c:v>
                </c:pt>
                <c:pt idx="156">
                  <c:v>156</c:v>
                </c:pt>
                <c:pt idx="157">
                  <c:v>157</c:v>
                </c:pt>
                <c:pt idx="158">
                  <c:v>158</c:v>
                </c:pt>
                <c:pt idx="159">
                  <c:v>159</c:v>
                </c:pt>
                <c:pt idx="160">
                  <c:v>160</c:v>
                </c:pt>
                <c:pt idx="161">
                  <c:v>161</c:v>
                </c:pt>
                <c:pt idx="162">
                  <c:v>162</c:v>
                </c:pt>
                <c:pt idx="163">
                  <c:v>163</c:v>
                </c:pt>
                <c:pt idx="164">
                  <c:v>164</c:v>
                </c:pt>
                <c:pt idx="165">
                  <c:v>165</c:v>
                </c:pt>
                <c:pt idx="166">
                  <c:v>166</c:v>
                </c:pt>
                <c:pt idx="167">
                  <c:v>167</c:v>
                </c:pt>
                <c:pt idx="168">
                  <c:v>168</c:v>
                </c:pt>
                <c:pt idx="169">
                  <c:v>169</c:v>
                </c:pt>
                <c:pt idx="170">
                  <c:v>170</c:v>
                </c:pt>
                <c:pt idx="171">
                  <c:v>171</c:v>
                </c:pt>
                <c:pt idx="172">
                  <c:v>172</c:v>
                </c:pt>
                <c:pt idx="173">
                  <c:v>173</c:v>
                </c:pt>
                <c:pt idx="174">
                  <c:v>174</c:v>
                </c:pt>
                <c:pt idx="175">
                  <c:v>175</c:v>
                </c:pt>
                <c:pt idx="176">
                  <c:v>176</c:v>
                </c:pt>
                <c:pt idx="177">
                  <c:v>177</c:v>
                </c:pt>
                <c:pt idx="178">
                  <c:v>178</c:v>
                </c:pt>
                <c:pt idx="179">
                  <c:v>179</c:v>
                </c:pt>
                <c:pt idx="180">
                  <c:v>180</c:v>
                </c:pt>
                <c:pt idx="181">
                  <c:v>181</c:v>
                </c:pt>
                <c:pt idx="182">
                  <c:v>182</c:v>
                </c:pt>
                <c:pt idx="183">
                  <c:v>183</c:v>
                </c:pt>
                <c:pt idx="184">
                  <c:v>184</c:v>
                </c:pt>
                <c:pt idx="185">
                  <c:v>185</c:v>
                </c:pt>
                <c:pt idx="186">
                  <c:v>186</c:v>
                </c:pt>
                <c:pt idx="187">
                  <c:v>187</c:v>
                </c:pt>
                <c:pt idx="188">
                  <c:v>188</c:v>
                </c:pt>
                <c:pt idx="189">
                  <c:v>189</c:v>
                </c:pt>
                <c:pt idx="190">
                  <c:v>190</c:v>
                </c:pt>
                <c:pt idx="191">
                  <c:v>191</c:v>
                </c:pt>
                <c:pt idx="192">
                  <c:v>192</c:v>
                </c:pt>
                <c:pt idx="193">
                  <c:v>193</c:v>
                </c:pt>
                <c:pt idx="194">
                  <c:v>194</c:v>
                </c:pt>
                <c:pt idx="195">
                  <c:v>195</c:v>
                </c:pt>
                <c:pt idx="196">
                  <c:v>196</c:v>
                </c:pt>
                <c:pt idx="197">
                  <c:v>197</c:v>
                </c:pt>
                <c:pt idx="198">
                  <c:v>198</c:v>
                </c:pt>
                <c:pt idx="199">
                  <c:v>199</c:v>
                </c:pt>
                <c:pt idx="200">
                  <c:v>200</c:v>
                </c:pt>
                <c:pt idx="201">
                  <c:v>201</c:v>
                </c:pt>
                <c:pt idx="202">
                  <c:v>202</c:v>
                </c:pt>
                <c:pt idx="203">
                  <c:v>203</c:v>
                </c:pt>
                <c:pt idx="204">
                  <c:v>204</c:v>
                </c:pt>
                <c:pt idx="205">
                  <c:v>205</c:v>
                </c:pt>
                <c:pt idx="206">
                  <c:v>206</c:v>
                </c:pt>
                <c:pt idx="207">
                  <c:v>207</c:v>
                </c:pt>
                <c:pt idx="208">
                  <c:v>208</c:v>
                </c:pt>
                <c:pt idx="209">
                  <c:v>209</c:v>
                </c:pt>
                <c:pt idx="210">
                  <c:v>210</c:v>
                </c:pt>
                <c:pt idx="211">
                  <c:v>211</c:v>
                </c:pt>
                <c:pt idx="212">
                  <c:v>212</c:v>
                </c:pt>
                <c:pt idx="213">
                  <c:v>213</c:v>
                </c:pt>
                <c:pt idx="214">
                  <c:v>214</c:v>
                </c:pt>
                <c:pt idx="215">
                  <c:v>215</c:v>
                </c:pt>
                <c:pt idx="216">
                  <c:v>216</c:v>
                </c:pt>
                <c:pt idx="217">
                  <c:v>217</c:v>
                </c:pt>
                <c:pt idx="218">
                  <c:v>218</c:v>
                </c:pt>
                <c:pt idx="219">
                  <c:v>219</c:v>
                </c:pt>
                <c:pt idx="220">
                  <c:v>220</c:v>
                </c:pt>
                <c:pt idx="221">
                  <c:v>221</c:v>
                </c:pt>
                <c:pt idx="222">
                  <c:v>222</c:v>
                </c:pt>
                <c:pt idx="223">
                  <c:v>223</c:v>
                </c:pt>
                <c:pt idx="224">
                  <c:v>224</c:v>
                </c:pt>
                <c:pt idx="225">
                  <c:v>225</c:v>
                </c:pt>
                <c:pt idx="226">
                  <c:v>226</c:v>
                </c:pt>
                <c:pt idx="227">
                  <c:v>227</c:v>
                </c:pt>
                <c:pt idx="228">
                  <c:v>228</c:v>
                </c:pt>
                <c:pt idx="229">
                  <c:v>229</c:v>
                </c:pt>
                <c:pt idx="230">
                  <c:v>230</c:v>
                </c:pt>
                <c:pt idx="231">
                  <c:v>231</c:v>
                </c:pt>
                <c:pt idx="232">
                  <c:v>232</c:v>
                </c:pt>
                <c:pt idx="233">
                  <c:v>233</c:v>
                </c:pt>
                <c:pt idx="234">
                  <c:v>234</c:v>
                </c:pt>
                <c:pt idx="235">
                  <c:v>235</c:v>
                </c:pt>
                <c:pt idx="236">
                  <c:v>236</c:v>
                </c:pt>
                <c:pt idx="237">
                  <c:v>237</c:v>
                </c:pt>
                <c:pt idx="238">
                  <c:v>238</c:v>
                </c:pt>
                <c:pt idx="239">
                  <c:v>239</c:v>
                </c:pt>
                <c:pt idx="240">
                  <c:v>240</c:v>
                </c:pt>
                <c:pt idx="241">
                  <c:v>241</c:v>
                </c:pt>
                <c:pt idx="242">
                  <c:v>242</c:v>
                </c:pt>
                <c:pt idx="243">
                  <c:v>243</c:v>
                </c:pt>
                <c:pt idx="244">
                  <c:v>244</c:v>
                </c:pt>
                <c:pt idx="245">
                  <c:v>245</c:v>
                </c:pt>
                <c:pt idx="246">
                  <c:v>246</c:v>
                </c:pt>
                <c:pt idx="247">
                  <c:v>247</c:v>
                </c:pt>
                <c:pt idx="248">
                  <c:v>248</c:v>
                </c:pt>
                <c:pt idx="249">
                  <c:v>249</c:v>
                </c:pt>
                <c:pt idx="250">
                  <c:v>250</c:v>
                </c:pt>
                <c:pt idx="251">
                  <c:v>251</c:v>
                </c:pt>
                <c:pt idx="252">
                  <c:v>252</c:v>
                </c:pt>
                <c:pt idx="253">
                  <c:v>253</c:v>
                </c:pt>
                <c:pt idx="254">
                  <c:v>254</c:v>
                </c:pt>
                <c:pt idx="255">
                  <c:v>255</c:v>
                </c:pt>
                <c:pt idx="256">
                  <c:v>256</c:v>
                </c:pt>
                <c:pt idx="257">
                  <c:v>257</c:v>
                </c:pt>
                <c:pt idx="258">
                  <c:v>258</c:v>
                </c:pt>
                <c:pt idx="259">
                  <c:v>259</c:v>
                </c:pt>
                <c:pt idx="260">
                  <c:v>260</c:v>
                </c:pt>
                <c:pt idx="261">
                  <c:v>261</c:v>
                </c:pt>
                <c:pt idx="262">
                  <c:v>262</c:v>
                </c:pt>
                <c:pt idx="263">
                  <c:v>263</c:v>
                </c:pt>
                <c:pt idx="264">
                  <c:v>264</c:v>
                </c:pt>
                <c:pt idx="265">
                  <c:v>265</c:v>
                </c:pt>
                <c:pt idx="266">
                  <c:v>266</c:v>
                </c:pt>
                <c:pt idx="267">
                  <c:v>267</c:v>
                </c:pt>
                <c:pt idx="268">
                  <c:v>268</c:v>
                </c:pt>
                <c:pt idx="269">
                  <c:v>269</c:v>
                </c:pt>
                <c:pt idx="270">
                  <c:v>270</c:v>
                </c:pt>
                <c:pt idx="271">
                  <c:v>271</c:v>
                </c:pt>
                <c:pt idx="272">
                  <c:v>272</c:v>
                </c:pt>
                <c:pt idx="273">
                  <c:v>273</c:v>
                </c:pt>
                <c:pt idx="274">
                  <c:v>274</c:v>
                </c:pt>
                <c:pt idx="275">
                  <c:v>275</c:v>
                </c:pt>
                <c:pt idx="276">
                  <c:v>276</c:v>
                </c:pt>
                <c:pt idx="277">
                  <c:v>277</c:v>
                </c:pt>
                <c:pt idx="278">
                  <c:v>278</c:v>
                </c:pt>
                <c:pt idx="279">
                  <c:v>279</c:v>
                </c:pt>
                <c:pt idx="280">
                  <c:v>280</c:v>
                </c:pt>
                <c:pt idx="281">
                  <c:v>281</c:v>
                </c:pt>
                <c:pt idx="282">
                  <c:v>282</c:v>
                </c:pt>
                <c:pt idx="283">
                  <c:v>283</c:v>
                </c:pt>
                <c:pt idx="284">
                  <c:v>284</c:v>
                </c:pt>
                <c:pt idx="285">
                  <c:v>285</c:v>
                </c:pt>
                <c:pt idx="286">
                  <c:v>286</c:v>
                </c:pt>
                <c:pt idx="287">
                  <c:v>287</c:v>
                </c:pt>
                <c:pt idx="288">
                  <c:v>288</c:v>
                </c:pt>
                <c:pt idx="289">
                  <c:v>289</c:v>
                </c:pt>
                <c:pt idx="290">
                  <c:v>290</c:v>
                </c:pt>
                <c:pt idx="291">
                  <c:v>291</c:v>
                </c:pt>
                <c:pt idx="292">
                  <c:v>292</c:v>
                </c:pt>
                <c:pt idx="293">
                  <c:v>293</c:v>
                </c:pt>
                <c:pt idx="294">
                  <c:v>294</c:v>
                </c:pt>
                <c:pt idx="295">
                  <c:v>295</c:v>
                </c:pt>
                <c:pt idx="296">
                  <c:v>296</c:v>
                </c:pt>
                <c:pt idx="297">
                  <c:v>297</c:v>
                </c:pt>
                <c:pt idx="298">
                  <c:v>298</c:v>
                </c:pt>
                <c:pt idx="299">
                  <c:v>299</c:v>
                </c:pt>
                <c:pt idx="300">
                  <c:v>300</c:v>
                </c:pt>
                <c:pt idx="301">
                  <c:v>301</c:v>
                </c:pt>
                <c:pt idx="302">
                  <c:v>302</c:v>
                </c:pt>
                <c:pt idx="303">
                  <c:v>303</c:v>
                </c:pt>
                <c:pt idx="304">
                  <c:v>304</c:v>
                </c:pt>
                <c:pt idx="305">
                  <c:v>305</c:v>
                </c:pt>
                <c:pt idx="306">
                  <c:v>306</c:v>
                </c:pt>
                <c:pt idx="307">
                  <c:v>307</c:v>
                </c:pt>
                <c:pt idx="308">
                  <c:v>308</c:v>
                </c:pt>
                <c:pt idx="309">
                  <c:v>309</c:v>
                </c:pt>
                <c:pt idx="310">
                  <c:v>310</c:v>
                </c:pt>
                <c:pt idx="311">
                  <c:v>311</c:v>
                </c:pt>
                <c:pt idx="312">
                  <c:v>312</c:v>
                </c:pt>
                <c:pt idx="313">
                  <c:v>313</c:v>
                </c:pt>
                <c:pt idx="314">
                  <c:v>314</c:v>
                </c:pt>
                <c:pt idx="315">
                  <c:v>315</c:v>
                </c:pt>
                <c:pt idx="316">
                  <c:v>316</c:v>
                </c:pt>
                <c:pt idx="317">
                  <c:v>317</c:v>
                </c:pt>
                <c:pt idx="318">
                  <c:v>318</c:v>
                </c:pt>
                <c:pt idx="319">
                  <c:v>319</c:v>
                </c:pt>
                <c:pt idx="320">
                  <c:v>320</c:v>
                </c:pt>
                <c:pt idx="321">
                  <c:v>321</c:v>
                </c:pt>
                <c:pt idx="322">
                  <c:v>322</c:v>
                </c:pt>
                <c:pt idx="323">
                  <c:v>323</c:v>
                </c:pt>
                <c:pt idx="324">
                  <c:v>324</c:v>
                </c:pt>
                <c:pt idx="325">
                  <c:v>325</c:v>
                </c:pt>
                <c:pt idx="326">
                  <c:v>326</c:v>
                </c:pt>
                <c:pt idx="327">
                  <c:v>327</c:v>
                </c:pt>
                <c:pt idx="328">
                  <c:v>328</c:v>
                </c:pt>
                <c:pt idx="329">
                  <c:v>329</c:v>
                </c:pt>
                <c:pt idx="330">
                  <c:v>330</c:v>
                </c:pt>
                <c:pt idx="331">
                  <c:v>331</c:v>
                </c:pt>
                <c:pt idx="332">
                  <c:v>332</c:v>
                </c:pt>
                <c:pt idx="333">
                  <c:v>333</c:v>
                </c:pt>
                <c:pt idx="334">
                  <c:v>334</c:v>
                </c:pt>
                <c:pt idx="335">
                  <c:v>335</c:v>
                </c:pt>
                <c:pt idx="336">
                  <c:v>336</c:v>
                </c:pt>
                <c:pt idx="337">
                  <c:v>337</c:v>
                </c:pt>
                <c:pt idx="338">
                  <c:v>338</c:v>
                </c:pt>
                <c:pt idx="339">
                  <c:v>339</c:v>
                </c:pt>
                <c:pt idx="340">
                  <c:v>340</c:v>
                </c:pt>
                <c:pt idx="341">
                  <c:v>341</c:v>
                </c:pt>
                <c:pt idx="342">
                  <c:v>342</c:v>
                </c:pt>
                <c:pt idx="343">
                  <c:v>343</c:v>
                </c:pt>
                <c:pt idx="344">
                  <c:v>344</c:v>
                </c:pt>
                <c:pt idx="345">
                  <c:v>345</c:v>
                </c:pt>
                <c:pt idx="346">
                  <c:v>346</c:v>
                </c:pt>
                <c:pt idx="347">
                  <c:v>347</c:v>
                </c:pt>
                <c:pt idx="348">
                  <c:v>348</c:v>
                </c:pt>
                <c:pt idx="349">
                  <c:v>349</c:v>
                </c:pt>
                <c:pt idx="350">
                  <c:v>350</c:v>
                </c:pt>
                <c:pt idx="351">
                  <c:v>351</c:v>
                </c:pt>
                <c:pt idx="352">
                  <c:v>352</c:v>
                </c:pt>
                <c:pt idx="353">
                  <c:v>353</c:v>
                </c:pt>
                <c:pt idx="354">
                  <c:v>354</c:v>
                </c:pt>
                <c:pt idx="355">
                  <c:v>355</c:v>
                </c:pt>
                <c:pt idx="356">
                  <c:v>356</c:v>
                </c:pt>
                <c:pt idx="357">
                  <c:v>357</c:v>
                </c:pt>
                <c:pt idx="358">
                  <c:v>358</c:v>
                </c:pt>
                <c:pt idx="359">
                  <c:v>359</c:v>
                </c:pt>
                <c:pt idx="360">
                  <c:v>360</c:v>
                </c:pt>
                <c:pt idx="361">
                  <c:v>361</c:v>
                </c:pt>
                <c:pt idx="362">
                  <c:v>362</c:v>
                </c:pt>
                <c:pt idx="363">
                  <c:v>363</c:v>
                </c:pt>
                <c:pt idx="364">
                  <c:v>364</c:v>
                </c:pt>
                <c:pt idx="365">
                  <c:v>365</c:v>
                </c:pt>
                <c:pt idx="366">
                  <c:v>366</c:v>
                </c:pt>
                <c:pt idx="367">
                  <c:v>367</c:v>
                </c:pt>
                <c:pt idx="368">
                  <c:v>368</c:v>
                </c:pt>
                <c:pt idx="369">
                  <c:v>369</c:v>
                </c:pt>
                <c:pt idx="370">
                  <c:v>370</c:v>
                </c:pt>
                <c:pt idx="371">
                  <c:v>371</c:v>
                </c:pt>
                <c:pt idx="372">
                  <c:v>372</c:v>
                </c:pt>
                <c:pt idx="373">
                  <c:v>373</c:v>
                </c:pt>
                <c:pt idx="374">
                  <c:v>374</c:v>
                </c:pt>
                <c:pt idx="375">
                  <c:v>375</c:v>
                </c:pt>
                <c:pt idx="376">
                  <c:v>376</c:v>
                </c:pt>
                <c:pt idx="377">
                  <c:v>377</c:v>
                </c:pt>
                <c:pt idx="378">
                  <c:v>378</c:v>
                </c:pt>
                <c:pt idx="379">
                  <c:v>379</c:v>
                </c:pt>
                <c:pt idx="380">
                  <c:v>380</c:v>
                </c:pt>
                <c:pt idx="381">
                  <c:v>381</c:v>
                </c:pt>
                <c:pt idx="382">
                  <c:v>382</c:v>
                </c:pt>
                <c:pt idx="383">
                  <c:v>383</c:v>
                </c:pt>
                <c:pt idx="384">
                  <c:v>384</c:v>
                </c:pt>
                <c:pt idx="385">
                  <c:v>385</c:v>
                </c:pt>
                <c:pt idx="386">
                  <c:v>386</c:v>
                </c:pt>
                <c:pt idx="387">
                  <c:v>387</c:v>
                </c:pt>
                <c:pt idx="388">
                  <c:v>388</c:v>
                </c:pt>
                <c:pt idx="389">
                  <c:v>389</c:v>
                </c:pt>
                <c:pt idx="390">
                  <c:v>390</c:v>
                </c:pt>
                <c:pt idx="391">
                  <c:v>391</c:v>
                </c:pt>
                <c:pt idx="392">
                  <c:v>392</c:v>
                </c:pt>
                <c:pt idx="393">
                  <c:v>393</c:v>
                </c:pt>
                <c:pt idx="394">
                  <c:v>394</c:v>
                </c:pt>
                <c:pt idx="395">
                  <c:v>395</c:v>
                </c:pt>
                <c:pt idx="396">
                  <c:v>396</c:v>
                </c:pt>
                <c:pt idx="397">
                  <c:v>397</c:v>
                </c:pt>
                <c:pt idx="398">
                  <c:v>398</c:v>
                </c:pt>
                <c:pt idx="399">
                  <c:v>399</c:v>
                </c:pt>
                <c:pt idx="400">
                  <c:v>400</c:v>
                </c:pt>
                <c:pt idx="401">
                  <c:v>401</c:v>
                </c:pt>
                <c:pt idx="402">
                  <c:v>402</c:v>
                </c:pt>
                <c:pt idx="403">
                  <c:v>403</c:v>
                </c:pt>
                <c:pt idx="404">
                  <c:v>404</c:v>
                </c:pt>
                <c:pt idx="405">
                  <c:v>405</c:v>
                </c:pt>
                <c:pt idx="406">
                  <c:v>406</c:v>
                </c:pt>
                <c:pt idx="407">
                  <c:v>407</c:v>
                </c:pt>
                <c:pt idx="408">
                  <c:v>408</c:v>
                </c:pt>
                <c:pt idx="409">
                  <c:v>409</c:v>
                </c:pt>
                <c:pt idx="410">
                  <c:v>410</c:v>
                </c:pt>
                <c:pt idx="411">
                  <c:v>411</c:v>
                </c:pt>
                <c:pt idx="412">
                  <c:v>412</c:v>
                </c:pt>
                <c:pt idx="413">
                  <c:v>413</c:v>
                </c:pt>
                <c:pt idx="414">
                  <c:v>414</c:v>
                </c:pt>
                <c:pt idx="415">
                  <c:v>415</c:v>
                </c:pt>
                <c:pt idx="416">
                  <c:v>416</c:v>
                </c:pt>
                <c:pt idx="417">
                  <c:v>417</c:v>
                </c:pt>
                <c:pt idx="418">
                  <c:v>418</c:v>
                </c:pt>
                <c:pt idx="419">
                  <c:v>419</c:v>
                </c:pt>
                <c:pt idx="420">
                  <c:v>420</c:v>
                </c:pt>
                <c:pt idx="421">
                  <c:v>421</c:v>
                </c:pt>
                <c:pt idx="422">
                  <c:v>422</c:v>
                </c:pt>
                <c:pt idx="423">
                  <c:v>423</c:v>
                </c:pt>
                <c:pt idx="424">
                  <c:v>424</c:v>
                </c:pt>
                <c:pt idx="425">
                  <c:v>425</c:v>
                </c:pt>
                <c:pt idx="426">
                  <c:v>426</c:v>
                </c:pt>
                <c:pt idx="427">
                  <c:v>427</c:v>
                </c:pt>
                <c:pt idx="428">
                  <c:v>428</c:v>
                </c:pt>
                <c:pt idx="429">
                  <c:v>429</c:v>
                </c:pt>
                <c:pt idx="430">
                  <c:v>430</c:v>
                </c:pt>
                <c:pt idx="431">
                  <c:v>431</c:v>
                </c:pt>
                <c:pt idx="432">
                  <c:v>432</c:v>
                </c:pt>
                <c:pt idx="433">
                  <c:v>433</c:v>
                </c:pt>
                <c:pt idx="434">
                  <c:v>434</c:v>
                </c:pt>
                <c:pt idx="435">
                  <c:v>435</c:v>
                </c:pt>
                <c:pt idx="436">
                  <c:v>436</c:v>
                </c:pt>
                <c:pt idx="437">
                  <c:v>437</c:v>
                </c:pt>
                <c:pt idx="438">
                  <c:v>438</c:v>
                </c:pt>
                <c:pt idx="439">
                  <c:v>439</c:v>
                </c:pt>
                <c:pt idx="440">
                  <c:v>440</c:v>
                </c:pt>
                <c:pt idx="441">
                  <c:v>441</c:v>
                </c:pt>
                <c:pt idx="442">
                  <c:v>442</c:v>
                </c:pt>
                <c:pt idx="443">
                  <c:v>443</c:v>
                </c:pt>
                <c:pt idx="444">
                  <c:v>444</c:v>
                </c:pt>
                <c:pt idx="445">
                  <c:v>445</c:v>
                </c:pt>
                <c:pt idx="446">
                  <c:v>446</c:v>
                </c:pt>
                <c:pt idx="447">
                  <c:v>447</c:v>
                </c:pt>
                <c:pt idx="448">
                  <c:v>448</c:v>
                </c:pt>
                <c:pt idx="449">
                  <c:v>449</c:v>
                </c:pt>
                <c:pt idx="450">
                  <c:v>450</c:v>
                </c:pt>
                <c:pt idx="451">
                  <c:v>451</c:v>
                </c:pt>
                <c:pt idx="452">
                  <c:v>452</c:v>
                </c:pt>
                <c:pt idx="453">
                  <c:v>453</c:v>
                </c:pt>
                <c:pt idx="454">
                  <c:v>454</c:v>
                </c:pt>
                <c:pt idx="455">
                  <c:v>455</c:v>
                </c:pt>
                <c:pt idx="456">
                  <c:v>456</c:v>
                </c:pt>
                <c:pt idx="457">
                  <c:v>457</c:v>
                </c:pt>
                <c:pt idx="458">
                  <c:v>458</c:v>
                </c:pt>
                <c:pt idx="459">
                  <c:v>459</c:v>
                </c:pt>
                <c:pt idx="460">
                  <c:v>460</c:v>
                </c:pt>
                <c:pt idx="461">
                  <c:v>461</c:v>
                </c:pt>
                <c:pt idx="462">
                  <c:v>462</c:v>
                </c:pt>
                <c:pt idx="463">
                  <c:v>463</c:v>
                </c:pt>
                <c:pt idx="464">
                  <c:v>464</c:v>
                </c:pt>
                <c:pt idx="465">
                  <c:v>465</c:v>
                </c:pt>
                <c:pt idx="466">
                  <c:v>466</c:v>
                </c:pt>
                <c:pt idx="467">
                  <c:v>467</c:v>
                </c:pt>
                <c:pt idx="468">
                  <c:v>468</c:v>
                </c:pt>
                <c:pt idx="469">
                  <c:v>469</c:v>
                </c:pt>
                <c:pt idx="470">
                  <c:v>470</c:v>
                </c:pt>
                <c:pt idx="471">
                  <c:v>471</c:v>
                </c:pt>
                <c:pt idx="472">
                  <c:v>472</c:v>
                </c:pt>
                <c:pt idx="473">
                  <c:v>473</c:v>
                </c:pt>
                <c:pt idx="474">
                  <c:v>474</c:v>
                </c:pt>
                <c:pt idx="475">
                  <c:v>475</c:v>
                </c:pt>
                <c:pt idx="476">
                  <c:v>476</c:v>
                </c:pt>
                <c:pt idx="477">
                  <c:v>477</c:v>
                </c:pt>
                <c:pt idx="478">
                  <c:v>478</c:v>
                </c:pt>
                <c:pt idx="479">
                  <c:v>479</c:v>
                </c:pt>
                <c:pt idx="480">
                  <c:v>480</c:v>
                </c:pt>
                <c:pt idx="481">
                  <c:v>481</c:v>
                </c:pt>
                <c:pt idx="482">
                  <c:v>482</c:v>
                </c:pt>
                <c:pt idx="483">
                  <c:v>483</c:v>
                </c:pt>
                <c:pt idx="484">
                  <c:v>484</c:v>
                </c:pt>
                <c:pt idx="485">
                  <c:v>485</c:v>
                </c:pt>
                <c:pt idx="486">
                  <c:v>486</c:v>
                </c:pt>
                <c:pt idx="487">
                  <c:v>487</c:v>
                </c:pt>
                <c:pt idx="488">
                  <c:v>488</c:v>
                </c:pt>
                <c:pt idx="489">
                  <c:v>489</c:v>
                </c:pt>
                <c:pt idx="490">
                  <c:v>490</c:v>
                </c:pt>
                <c:pt idx="491">
                  <c:v>491</c:v>
                </c:pt>
                <c:pt idx="492">
                  <c:v>492</c:v>
                </c:pt>
                <c:pt idx="493">
                  <c:v>493</c:v>
                </c:pt>
                <c:pt idx="494">
                  <c:v>494</c:v>
                </c:pt>
                <c:pt idx="495">
                  <c:v>495</c:v>
                </c:pt>
                <c:pt idx="496">
                  <c:v>496</c:v>
                </c:pt>
                <c:pt idx="497">
                  <c:v>497</c:v>
                </c:pt>
                <c:pt idx="498">
                  <c:v>498</c:v>
                </c:pt>
                <c:pt idx="499">
                  <c:v>499</c:v>
                </c:pt>
                <c:pt idx="500">
                  <c:v>500</c:v>
                </c:pt>
                <c:pt idx="501">
                  <c:v>501</c:v>
                </c:pt>
                <c:pt idx="502">
                  <c:v>502</c:v>
                </c:pt>
                <c:pt idx="503">
                  <c:v>503</c:v>
                </c:pt>
                <c:pt idx="504">
                  <c:v>504</c:v>
                </c:pt>
                <c:pt idx="505">
                  <c:v>505</c:v>
                </c:pt>
                <c:pt idx="506">
                  <c:v>506</c:v>
                </c:pt>
                <c:pt idx="507">
                  <c:v>507</c:v>
                </c:pt>
                <c:pt idx="508">
                  <c:v>508</c:v>
                </c:pt>
                <c:pt idx="509">
                  <c:v>509</c:v>
                </c:pt>
                <c:pt idx="510">
                  <c:v>510</c:v>
                </c:pt>
                <c:pt idx="511">
                  <c:v>511</c:v>
                </c:pt>
                <c:pt idx="512">
                  <c:v>512</c:v>
                </c:pt>
                <c:pt idx="513">
                  <c:v>513</c:v>
                </c:pt>
                <c:pt idx="514">
                  <c:v>514</c:v>
                </c:pt>
                <c:pt idx="515">
                  <c:v>515</c:v>
                </c:pt>
                <c:pt idx="516">
                  <c:v>516</c:v>
                </c:pt>
                <c:pt idx="517">
                  <c:v>517</c:v>
                </c:pt>
                <c:pt idx="518">
                  <c:v>518</c:v>
                </c:pt>
                <c:pt idx="519">
                  <c:v>519</c:v>
                </c:pt>
                <c:pt idx="520">
                  <c:v>520</c:v>
                </c:pt>
                <c:pt idx="521">
                  <c:v>521</c:v>
                </c:pt>
                <c:pt idx="522">
                  <c:v>522</c:v>
                </c:pt>
                <c:pt idx="523">
                  <c:v>523</c:v>
                </c:pt>
                <c:pt idx="524">
                  <c:v>524</c:v>
                </c:pt>
                <c:pt idx="525">
                  <c:v>525</c:v>
                </c:pt>
                <c:pt idx="526">
                  <c:v>526</c:v>
                </c:pt>
                <c:pt idx="527">
                  <c:v>527</c:v>
                </c:pt>
                <c:pt idx="528">
                  <c:v>528</c:v>
                </c:pt>
                <c:pt idx="529">
                  <c:v>529</c:v>
                </c:pt>
                <c:pt idx="530">
                  <c:v>530</c:v>
                </c:pt>
                <c:pt idx="531">
                  <c:v>531</c:v>
                </c:pt>
                <c:pt idx="532">
                  <c:v>532</c:v>
                </c:pt>
                <c:pt idx="533">
                  <c:v>533</c:v>
                </c:pt>
                <c:pt idx="534">
                  <c:v>534</c:v>
                </c:pt>
                <c:pt idx="535">
                  <c:v>535</c:v>
                </c:pt>
                <c:pt idx="536">
                  <c:v>536</c:v>
                </c:pt>
                <c:pt idx="537">
                  <c:v>537</c:v>
                </c:pt>
                <c:pt idx="538">
                  <c:v>538</c:v>
                </c:pt>
                <c:pt idx="539">
                  <c:v>539</c:v>
                </c:pt>
                <c:pt idx="540">
                  <c:v>540</c:v>
                </c:pt>
                <c:pt idx="541">
                  <c:v>541</c:v>
                </c:pt>
                <c:pt idx="542">
                  <c:v>542</c:v>
                </c:pt>
                <c:pt idx="543">
                  <c:v>543</c:v>
                </c:pt>
                <c:pt idx="544">
                  <c:v>544</c:v>
                </c:pt>
                <c:pt idx="545">
                  <c:v>545</c:v>
                </c:pt>
                <c:pt idx="546">
                  <c:v>546</c:v>
                </c:pt>
                <c:pt idx="547">
                  <c:v>547</c:v>
                </c:pt>
                <c:pt idx="548">
                  <c:v>548</c:v>
                </c:pt>
                <c:pt idx="549">
                  <c:v>549</c:v>
                </c:pt>
                <c:pt idx="550">
                  <c:v>550</c:v>
                </c:pt>
                <c:pt idx="551">
                  <c:v>551</c:v>
                </c:pt>
                <c:pt idx="552">
                  <c:v>552</c:v>
                </c:pt>
                <c:pt idx="553">
                  <c:v>553</c:v>
                </c:pt>
                <c:pt idx="554">
                  <c:v>554</c:v>
                </c:pt>
                <c:pt idx="555">
                  <c:v>555</c:v>
                </c:pt>
                <c:pt idx="556">
                  <c:v>556</c:v>
                </c:pt>
                <c:pt idx="557">
                  <c:v>557</c:v>
                </c:pt>
                <c:pt idx="558">
                  <c:v>558</c:v>
                </c:pt>
                <c:pt idx="559">
                  <c:v>559</c:v>
                </c:pt>
                <c:pt idx="560">
                  <c:v>560</c:v>
                </c:pt>
                <c:pt idx="561">
                  <c:v>561</c:v>
                </c:pt>
                <c:pt idx="562">
                  <c:v>562</c:v>
                </c:pt>
                <c:pt idx="563">
                  <c:v>563</c:v>
                </c:pt>
                <c:pt idx="564">
                  <c:v>564</c:v>
                </c:pt>
                <c:pt idx="565">
                  <c:v>565</c:v>
                </c:pt>
                <c:pt idx="566">
                  <c:v>566</c:v>
                </c:pt>
                <c:pt idx="567">
                  <c:v>567</c:v>
                </c:pt>
                <c:pt idx="568">
                  <c:v>568</c:v>
                </c:pt>
                <c:pt idx="569">
                  <c:v>569</c:v>
                </c:pt>
                <c:pt idx="570">
                  <c:v>570</c:v>
                </c:pt>
                <c:pt idx="571">
                  <c:v>571</c:v>
                </c:pt>
                <c:pt idx="572">
                  <c:v>572</c:v>
                </c:pt>
                <c:pt idx="573">
                  <c:v>573</c:v>
                </c:pt>
                <c:pt idx="574">
                  <c:v>574</c:v>
                </c:pt>
                <c:pt idx="575">
                  <c:v>575</c:v>
                </c:pt>
                <c:pt idx="576">
                  <c:v>576</c:v>
                </c:pt>
                <c:pt idx="577">
                  <c:v>577</c:v>
                </c:pt>
                <c:pt idx="578">
                  <c:v>578</c:v>
                </c:pt>
                <c:pt idx="579">
                  <c:v>579</c:v>
                </c:pt>
                <c:pt idx="580">
                  <c:v>580</c:v>
                </c:pt>
                <c:pt idx="581">
                  <c:v>581</c:v>
                </c:pt>
                <c:pt idx="582">
                  <c:v>582</c:v>
                </c:pt>
                <c:pt idx="583">
                  <c:v>583</c:v>
                </c:pt>
                <c:pt idx="584">
                  <c:v>584</c:v>
                </c:pt>
                <c:pt idx="585">
                  <c:v>585</c:v>
                </c:pt>
                <c:pt idx="586">
                  <c:v>586</c:v>
                </c:pt>
                <c:pt idx="587">
                  <c:v>587</c:v>
                </c:pt>
                <c:pt idx="588">
                  <c:v>588</c:v>
                </c:pt>
                <c:pt idx="589">
                  <c:v>589</c:v>
                </c:pt>
                <c:pt idx="590">
                  <c:v>590</c:v>
                </c:pt>
                <c:pt idx="591">
                  <c:v>591</c:v>
                </c:pt>
                <c:pt idx="592">
                  <c:v>592</c:v>
                </c:pt>
                <c:pt idx="593">
                  <c:v>593</c:v>
                </c:pt>
                <c:pt idx="594">
                  <c:v>594</c:v>
                </c:pt>
                <c:pt idx="595">
                  <c:v>595</c:v>
                </c:pt>
                <c:pt idx="596">
                  <c:v>596</c:v>
                </c:pt>
                <c:pt idx="597">
                  <c:v>597</c:v>
                </c:pt>
                <c:pt idx="598">
                  <c:v>598</c:v>
                </c:pt>
                <c:pt idx="599">
                  <c:v>599</c:v>
                </c:pt>
                <c:pt idx="600">
                  <c:v>600</c:v>
                </c:pt>
                <c:pt idx="601">
                  <c:v>601</c:v>
                </c:pt>
                <c:pt idx="602">
                  <c:v>602</c:v>
                </c:pt>
                <c:pt idx="603">
                  <c:v>603</c:v>
                </c:pt>
                <c:pt idx="604">
                  <c:v>604</c:v>
                </c:pt>
                <c:pt idx="605">
                  <c:v>605</c:v>
                </c:pt>
                <c:pt idx="606">
                  <c:v>606</c:v>
                </c:pt>
                <c:pt idx="607">
                  <c:v>607</c:v>
                </c:pt>
                <c:pt idx="608">
                  <c:v>608</c:v>
                </c:pt>
                <c:pt idx="609">
                  <c:v>609</c:v>
                </c:pt>
                <c:pt idx="610">
                  <c:v>610</c:v>
                </c:pt>
                <c:pt idx="611">
                  <c:v>611</c:v>
                </c:pt>
                <c:pt idx="612">
                  <c:v>612</c:v>
                </c:pt>
                <c:pt idx="613">
                  <c:v>613</c:v>
                </c:pt>
                <c:pt idx="614">
                  <c:v>614</c:v>
                </c:pt>
                <c:pt idx="615">
                  <c:v>615</c:v>
                </c:pt>
                <c:pt idx="616">
                  <c:v>616</c:v>
                </c:pt>
                <c:pt idx="617">
                  <c:v>617</c:v>
                </c:pt>
                <c:pt idx="618">
                  <c:v>618</c:v>
                </c:pt>
                <c:pt idx="619">
                  <c:v>619</c:v>
                </c:pt>
                <c:pt idx="620">
                  <c:v>620</c:v>
                </c:pt>
                <c:pt idx="621">
                  <c:v>621</c:v>
                </c:pt>
                <c:pt idx="622">
                  <c:v>622</c:v>
                </c:pt>
                <c:pt idx="623">
                  <c:v>623</c:v>
                </c:pt>
                <c:pt idx="624">
                  <c:v>624</c:v>
                </c:pt>
                <c:pt idx="625">
                  <c:v>625</c:v>
                </c:pt>
                <c:pt idx="626">
                  <c:v>626</c:v>
                </c:pt>
                <c:pt idx="627">
                  <c:v>627</c:v>
                </c:pt>
                <c:pt idx="628">
                  <c:v>628</c:v>
                </c:pt>
                <c:pt idx="629">
                  <c:v>629</c:v>
                </c:pt>
                <c:pt idx="630">
                  <c:v>630</c:v>
                </c:pt>
                <c:pt idx="631">
                  <c:v>631</c:v>
                </c:pt>
                <c:pt idx="632">
                  <c:v>632</c:v>
                </c:pt>
                <c:pt idx="633">
                  <c:v>633</c:v>
                </c:pt>
                <c:pt idx="634">
                  <c:v>634</c:v>
                </c:pt>
                <c:pt idx="635">
                  <c:v>635</c:v>
                </c:pt>
                <c:pt idx="636">
                  <c:v>636</c:v>
                </c:pt>
                <c:pt idx="637">
                  <c:v>637</c:v>
                </c:pt>
                <c:pt idx="638">
                  <c:v>638</c:v>
                </c:pt>
                <c:pt idx="639">
                  <c:v>639</c:v>
                </c:pt>
                <c:pt idx="640">
                  <c:v>640</c:v>
                </c:pt>
                <c:pt idx="641">
                  <c:v>641</c:v>
                </c:pt>
                <c:pt idx="642">
                  <c:v>642</c:v>
                </c:pt>
                <c:pt idx="643">
                  <c:v>643</c:v>
                </c:pt>
                <c:pt idx="644">
                  <c:v>644</c:v>
                </c:pt>
                <c:pt idx="645">
                  <c:v>645</c:v>
                </c:pt>
                <c:pt idx="646">
                  <c:v>646</c:v>
                </c:pt>
                <c:pt idx="647">
                  <c:v>647</c:v>
                </c:pt>
                <c:pt idx="648">
                  <c:v>648</c:v>
                </c:pt>
                <c:pt idx="649">
                  <c:v>649</c:v>
                </c:pt>
                <c:pt idx="650">
                  <c:v>650</c:v>
                </c:pt>
                <c:pt idx="651">
                  <c:v>651</c:v>
                </c:pt>
                <c:pt idx="652">
                  <c:v>652</c:v>
                </c:pt>
                <c:pt idx="653">
                  <c:v>653</c:v>
                </c:pt>
                <c:pt idx="654">
                  <c:v>654</c:v>
                </c:pt>
                <c:pt idx="655">
                  <c:v>655</c:v>
                </c:pt>
                <c:pt idx="656">
                  <c:v>656</c:v>
                </c:pt>
                <c:pt idx="657">
                  <c:v>657</c:v>
                </c:pt>
                <c:pt idx="658">
                  <c:v>658</c:v>
                </c:pt>
                <c:pt idx="659">
                  <c:v>659</c:v>
                </c:pt>
                <c:pt idx="660">
                  <c:v>660</c:v>
                </c:pt>
                <c:pt idx="661">
                  <c:v>661</c:v>
                </c:pt>
                <c:pt idx="662">
                  <c:v>662</c:v>
                </c:pt>
                <c:pt idx="663">
                  <c:v>663</c:v>
                </c:pt>
                <c:pt idx="664">
                  <c:v>664</c:v>
                </c:pt>
                <c:pt idx="665">
                  <c:v>665</c:v>
                </c:pt>
                <c:pt idx="666">
                  <c:v>666</c:v>
                </c:pt>
                <c:pt idx="667">
                  <c:v>667</c:v>
                </c:pt>
                <c:pt idx="668">
                  <c:v>668</c:v>
                </c:pt>
                <c:pt idx="669">
                  <c:v>669</c:v>
                </c:pt>
                <c:pt idx="670">
                  <c:v>670</c:v>
                </c:pt>
                <c:pt idx="671">
                  <c:v>671</c:v>
                </c:pt>
                <c:pt idx="672">
                  <c:v>672</c:v>
                </c:pt>
                <c:pt idx="673">
                  <c:v>673</c:v>
                </c:pt>
                <c:pt idx="674">
                  <c:v>674</c:v>
                </c:pt>
                <c:pt idx="675">
                  <c:v>675</c:v>
                </c:pt>
                <c:pt idx="676">
                  <c:v>676</c:v>
                </c:pt>
                <c:pt idx="677">
                  <c:v>677</c:v>
                </c:pt>
                <c:pt idx="678">
                  <c:v>678</c:v>
                </c:pt>
                <c:pt idx="679">
                  <c:v>679</c:v>
                </c:pt>
                <c:pt idx="680">
                  <c:v>680</c:v>
                </c:pt>
                <c:pt idx="681">
                  <c:v>681</c:v>
                </c:pt>
                <c:pt idx="682">
                  <c:v>682</c:v>
                </c:pt>
                <c:pt idx="683">
                  <c:v>683</c:v>
                </c:pt>
                <c:pt idx="684">
                  <c:v>684</c:v>
                </c:pt>
                <c:pt idx="685">
                  <c:v>685</c:v>
                </c:pt>
                <c:pt idx="686">
                  <c:v>686</c:v>
                </c:pt>
                <c:pt idx="687">
                  <c:v>687</c:v>
                </c:pt>
                <c:pt idx="688">
                  <c:v>688</c:v>
                </c:pt>
                <c:pt idx="689">
                  <c:v>689</c:v>
                </c:pt>
                <c:pt idx="690">
                  <c:v>690</c:v>
                </c:pt>
                <c:pt idx="691">
                  <c:v>691</c:v>
                </c:pt>
                <c:pt idx="692">
                  <c:v>692</c:v>
                </c:pt>
                <c:pt idx="693">
                  <c:v>693</c:v>
                </c:pt>
                <c:pt idx="694">
                  <c:v>694</c:v>
                </c:pt>
                <c:pt idx="695">
                  <c:v>695</c:v>
                </c:pt>
                <c:pt idx="696">
                  <c:v>696</c:v>
                </c:pt>
                <c:pt idx="697">
                  <c:v>697</c:v>
                </c:pt>
                <c:pt idx="698">
                  <c:v>698</c:v>
                </c:pt>
                <c:pt idx="699">
                  <c:v>699</c:v>
                </c:pt>
                <c:pt idx="700">
                  <c:v>700</c:v>
                </c:pt>
                <c:pt idx="701">
                  <c:v>701</c:v>
                </c:pt>
                <c:pt idx="702">
                  <c:v>702</c:v>
                </c:pt>
                <c:pt idx="703">
                  <c:v>703</c:v>
                </c:pt>
                <c:pt idx="704">
                  <c:v>704</c:v>
                </c:pt>
                <c:pt idx="705">
                  <c:v>705</c:v>
                </c:pt>
                <c:pt idx="706">
                  <c:v>706</c:v>
                </c:pt>
                <c:pt idx="707">
                  <c:v>707</c:v>
                </c:pt>
                <c:pt idx="708">
                  <c:v>708</c:v>
                </c:pt>
                <c:pt idx="709">
                  <c:v>709</c:v>
                </c:pt>
                <c:pt idx="710">
                  <c:v>710</c:v>
                </c:pt>
                <c:pt idx="711">
                  <c:v>711</c:v>
                </c:pt>
                <c:pt idx="712">
                  <c:v>712</c:v>
                </c:pt>
                <c:pt idx="713">
                  <c:v>713</c:v>
                </c:pt>
                <c:pt idx="714">
                  <c:v>714</c:v>
                </c:pt>
                <c:pt idx="715">
                  <c:v>715</c:v>
                </c:pt>
                <c:pt idx="716">
                  <c:v>716</c:v>
                </c:pt>
                <c:pt idx="717">
                  <c:v>717</c:v>
                </c:pt>
                <c:pt idx="718">
                  <c:v>718</c:v>
                </c:pt>
                <c:pt idx="719">
                  <c:v>719</c:v>
                </c:pt>
                <c:pt idx="720">
                  <c:v>720</c:v>
                </c:pt>
                <c:pt idx="721">
                  <c:v>721</c:v>
                </c:pt>
                <c:pt idx="722">
                  <c:v>722</c:v>
                </c:pt>
                <c:pt idx="723">
                  <c:v>723</c:v>
                </c:pt>
                <c:pt idx="724">
                  <c:v>724</c:v>
                </c:pt>
                <c:pt idx="725">
                  <c:v>725</c:v>
                </c:pt>
                <c:pt idx="726">
                  <c:v>726</c:v>
                </c:pt>
                <c:pt idx="727">
                  <c:v>727</c:v>
                </c:pt>
                <c:pt idx="728">
                  <c:v>728</c:v>
                </c:pt>
                <c:pt idx="729">
                  <c:v>729</c:v>
                </c:pt>
                <c:pt idx="730">
                  <c:v>730</c:v>
                </c:pt>
                <c:pt idx="731">
                  <c:v>731</c:v>
                </c:pt>
                <c:pt idx="732">
                  <c:v>732</c:v>
                </c:pt>
                <c:pt idx="733">
                  <c:v>733</c:v>
                </c:pt>
                <c:pt idx="734">
                  <c:v>734</c:v>
                </c:pt>
                <c:pt idx="735">
                  <c:v>735</c:v>
                </c:pt>
                <c:pt idx="736">
                  <c:v>736</c:v>
                </c:pt>
                <c:pt idx="737">
                  <c:v>737</c:v>
                </c:pt>
                <c:pt idx="738">
                  <c:v>738</c:v>
                </c:pt>
                <c:pt idx="739">
                  <c:v>739</c:v>
                </c:pt>
                <c:pt idx="740">
                  <c:v>740</c:v>
                </c:pt>
                <c:pt idx="741">
                  <c:v>741</c:v>
                </c:pt>
                <c:pt idx="742">
                  <c:v>742</c:v>
                </c:pt>
                <c:pt idx="743">
                  <c:v>743</c:v>
                </c:pt>
                <c:pt idx="744">
                  <c:v>744</c:v>
                </c:pt>
                <c:pt idx="745">
                  <c:v>745</c:v>
                </c:pt>
                <c:pt idx="746">
                  <c:v>746</c:v>
                </c:pt>
                <c:pt idx="747">
                  <c:v>747</c:v>
                </c:pt>
                <c:pt idx="748">
                  <c:v>748</c:v>
                </c:pt>
                <c:pt idx="749">
                  <c:v>749</c:v>
                </c:pt>
                <c:pt idx="750">
                  <c:v>750</c:v>
                </c:pt>
                <c:pt idx="751">
                  <c:v>751</c:v>
                </c:pt>
                <c:pt idx="752">
                  <c:v>752</c:v>
                </c:pt>
                <c:pt idx="753">
                  <c:v>753</c:v>
                </c:pt>
                <c:pt idx="754">
                  <c:v>754</c:v>
                </c:pt>
                <c:pt idx="755">
                  <c:v>755</c:v>
                </c:pt>
                <c:pt idx="756">
                  <c:v>756</c:v>
                </c:pt>
                <c:pt idx="757">
                  <c:v>757</c:v>
                </c:pt>
                <c:pt idx="758">
                  <c:v>758</c:v>
                </c:pt>
                <c:pt idx="759">
                  <c:v>759</c:v>
                </c:pt>
                <c:pt idx="760">
                  <c:v>760</c:v>
                </c:pt>
                <c:pt idx="761">
                  <c:v>761</c:v>
                </c:pt>
                <c:pt idx="762">
                  <c:v>762</c:v>
                </c:pt>
                <c:pt idx="763">
                  <c:v>763</c:v>
                </c:pt>
                <c:pt idx="764">
                  <c:v>764</c:v>
                </c:pt>
                <c:pt idx="765">
                  <c:v>765</c:v>
                </c:pt>
                <c:pt idx="766">
                  <c:v>766</c:v>
                </c:pt>
                <c:pt idx="767">
                  <c:v>767</c:v>
                </c:pt>
                <c:pt idx="768">
                  <c:v>768</c:v>
                </c:pt>
                <c:pt idx="769">
                  <c:v>769</c:v>
                </c:pt>
                <c:pt idx="770">
                  <c:v>770</c:v>
                </c:pt>
                <c:pt idx="771">
                  <c:v>771</c:v>
                </c:pt>
                <c:pt idx="772">
                  <c:v>772</c:v>
                </c:pt>
                <c:pt idx="773">
                  <c:v>773</c:v>
                </c:pt>
                <c:pt idx="774">
                  <c:v>774</c:v>
                </c:pt>
                <c:pt idx="775">
                  <c:v>775</c:v>
                </c:pt>
                <c:pt idx="776">
                  <c:v>776</c:v>
                </c:pt>
                <c:pt idx="777">
                  <c:v>777</c:v>
                </c:pt>
                <c:pt idx="778">
                  <c:v>778</c:v>
                </c:pt>
                <c:pt idx="779">
                  <c:v>779</c:v>
                </c:pt>
                <c:pt idx="780">
                  <c:v>780</c:v>
                </c:pt>
                <c:pt idx="781">
                  <c:v>781</c:v>
                </c:pt>
                <c:pt idx="782">
                  <c:v>782</c:v>
                </c:pt>
                <c:pt idx="783">
                  <c:v>783</c:v>
                </c:pt>
                <c:pt idx="784">
                  <c:v>784</c:v>
                </c:pt>
                <c:pt idx="785">
                  <c:v>785</c:v>
                </c:pt>
                <c:pt idx="786">
                  <c:v>786</c:v>
                </c:pt>
                <c:pt idx="787">
                  <c:v>787</c:v>
                </c:pt>
                <c:pt idx="788">
                  <c:v>788</c:v>
                </c:pt>
                <c:pt idx="789">
                  <c:v>789</c:v>
                </c:pt>
                <c:pt idx="790">
                  <c:v>790</c:v>
                </c:pt>
                <c:pt idx="791">
                  <c:v>791</c:v>
                </c:pt>
                <c:pt idx="792">
                  <c:v>792</c:v>
                </c:pt>
                <c:pt idx="793">
                  <c:v>793</c:v>
                </c:pt>
                <c:pt idx="794">
                  <c:v>794</c:v>
                </c:pt>
                <c:pt idx="795">
                  <c:v>795</c:v>
                </c:pt>
                <c:pt idx="796">
                  <c:v>796</c:v>
                </c:pt>
                <c:pt idx="797">
                  <c:v>797</c:v>
                </c:pt>
                <c:pt idx="798">
                  <c:v>798</c:v>
                </c:pt>
                <c:pt idx="799">
                  <c:v>799</c:v>
                </c:pt>
                <c:pt idx="800">
                  <c:v>800</c:v>
                </c:pt>
                <c:pt idx="801">
                  <c:v>801</c:v>
                </c:pt>
                <c:pt idx="802">
                  <c:v>802</c:v>
                </c:pt>
                <c:pt idx="803">
                  <c:v>803</c:v>
                </c:pt>
                <c:pt idx="804">
                  <c:v>804</c:v>
                </c:pt>
                <c:pt idx="805">
                  <c:v>805</c:v>
                </c:pt>
                <c:pt idx="806">
                  <c:v>806</c:v>
                </c:pt>
                <c:pt idx="807">
                  <c:v>807</c:v>
                </c:pt>
                <c:pt idx="808">
                  <c:v>808</c:v>
                </c:pt>
                <c:pt idx="809">
                  <c:v>809</c:v>
                </c:pt>
                <c:pt idx="810">
                  <c:v>810</c:v>
                </c:pt>
                <c:pt idx="811">
                  <c:v>811</c:v>
                </c:pt>
                <c:pt idx="812">
                  <c:v>812</c:v>
                </c:pt>
                <c:pt idx="813">
                  <c:v>813</c:v>
                </c:pt>
                <c:pt idx="814">
                  <c:v>814</c:v>
                </c:pt>
                <c:pt idx="815">
                  <c:v>815</c:v>
                </c:pt>
                <c:pt idx="816">
                  <c:v>816</c:v>
                </c:pt>
                <c:pt idx="817">
                  <c:v>817</c:v>
                </c:pt>
                <c:pt idx="818">
                  <c:v>818</c:v>
                </c:pt>
                <c:pt idx="819">
                  <c:v>819</c:v>
                </c:pt>
                <c:pt idx="820">
                  <c:v>820</c:v>
                </c:pt>
                <c:pt idx="821">
                  <c:v>821</c:v>
                </c:pt>
                <c:pt idx="822">
                  <c:v>822</c:v>
                </c:pt>
                <c:pt idx="823">
                  <c:v>823</c:v>
                </c:pt>
                <c:pt idx="824">
                  <c:v>824</c:v>
                </c:pt>
                <c:pt idx="825">
                  <c:v>825</c:v>
                </c:pt>
                <c:pt idx="826">
                  <c:v>826</c:v>
                </c:pt>
                <c:pt idx="827">
                  <c:v>827</c:v>
                </c:pt>
                <c:pt idx="828">
                  <c:v>828</c:v>
                </c:pt>
                <c:pt idx="829">
                  <c:v>829</c:v>
                </c:pt>
                <c:pt idx="830">
                  <c:v>830</c:v>
                </c:pt>
                <c:pt idx="831">
                  <c:v>831</c:v>
                </c:pt>
                <c:pt idx="832">
                  <c:v>832</c:v>
                </c:pt>
                <c:pt idx="833">
                  <c:v>833</c:v>
                </c:pt>
                <c:pt idx="834">
                  <c:v>834</c:v>
                </c:pt>
                <c:pt idx="835">
                  <c:v>835</c:v>
                </c:pt>
                <c:pt idx="836">
                  <c:v>836</c:v>
                </c:pt>
                <c:pt idx="837">
                  <c:v>837</c:v>
                </c:pt>
                <c:pt idx="838">
                  <c:v>838</c:v>
                </c:pt>
                <c:pt idx="839">
                  <c:v>839</c:v>
                </c:pt>
                <c:pt idx="840">
                  <c:v>840</c:v>
                </c:pt>
                <c:pt idx="841">
                  <c:v>841</c:v>
                </c:pt>
                <c:pt idx="842">
                  <c:v>842</c:v>
                </c:pt>
                <c:pt idx="843">
                  <c:v>843</c:v>
                </c:pt>
                <c:pt idx="844">
                  <c:v>844</c:v>
                </c:pt>
                <c:pt idx="845">
                  <c:v>845</c:v>
                </c:pt>
                <c:pt idx="846">
                  <c:v>846</c:v>
                </c:pt>
                <c:pt idx="847">
                  <c:v>847</c:v>
                </c:pt>
                <c:pt idx="848">
                  <c:v>848</c:v>
                </c:pt>
                <c:pt idx="849">
                  <c:v>849</c:v>
                </c:pt>
                <c:pt idx="850">
                  <c:v>850</c:v>
                </c:pt>
                <c:pt idx="851">
                  <c:v>851</c:v>
                </c:pt>
                <c:pt idx="852">
                  <c:v>852</c:v>
                </c:pt>
                <c:pt idx="853">
                  <c:v>853</c:v>
                </c:pt>
                <c:pt idx="854">
                  <c:v>854</c:v>
                </c:pt>
                <c:pt idx="855">
                  <c:v>855</c:v>
                </c:pt>
                <c:pt idx="856">
                  <c:v>856</c:v>
                </c:pt>
                <c:pt idx="857">
                  <c:v>857</c:v>
                </c:pt>
                <c:pt idx="858">
                  <c:v>858</c:v>
                </c:pt>
                <c:pt idx="859">
                  <c:v>859</c:v>
                </c:pt>
                <c:pt idx="860">
                  <c:v>860</c:v>
                </c:pt>
                <c:pt idx="861">
                  <c:v>861</c:v>
                </c:pt>
                <c:pt idx="862">
                  <c:v>862</c:v>
                </c:pt>
                <c:pt idx="863">
                  <c:v>863</c:v>
                </c:pt>
                <c:pt idx="864">
                  <c:v>864</c:v>
                </c:pt>
                <c:pt idx="865">
                  <c:v>865</c:v>
                </c:pt>
                <c:pt idx="866">
                  <c:v>866</c:v>
                </c:pt>
                <c:pt idx="867">
                  <c:v>867</c:v>
                </c:pt>
                <c:pt idx="868">
                  <c:v>868</c:v>
                </c:pt>
                <c:pt idx="869">
                  <c:v>869</c:v>
                </c:pt>
                <c:pt idx="870">
                  <c:v>870</c:v>
                </c:pt>
                <c:pt idx="871">
                  <c:v>871</c:v>
                </c:pt>
                <c:pt idx="872">
                  <c:v>872</c:v>
                </c:pt>
                <c:pt idx="873">
                  <c:v>873</c:v>
                </c:pt>
                <c:pt idx="874">
                  <c:v>874</c:v>
                </c:pt>
                <c:pt idx="875">
                  <c:v>875</c:v>
                </c:pt>
                <c:pt idx="876">
                  <c:v>876</c:v>
                </c:pt>
                <c:pt idx="877">
                  <c:v>877</c:v>
                </c:pt>
                <c:pt idx="878">
                  <c:v>878</c:v>
                </c:pt>
                <c:pt idx="879">
                  <c:v>879</c:v>
                </c:pt>
                <c:pt idx="880">
                  <c:v>880</c:v>
                </c:pt>
                <c:pt idx="881">
                  <c:v>881</c:v>
                </c:pt>
                <c:pt idx="882">
                  <c:v>882</c:v>
                </c:pt>
                <c:pt idx="883">
                  <c:v>883</c:v>
                </c:pt>
                <c:pt idx="884">
                  <c:v>884</c:v>
                </c:pt>
                <c:pt idx="885">
                  <c:v>885</c:v>
                </c:pt>
                <c:pt idx="886">
                  <c:v>886</c:v>
                </c:pt>
                <c:pt idx="887">
                  <c:v>887</c:v>
                </c:pt>
                <c:pt idx="888">
                  <c:v>888</c:v>
                </c:pt>
                <c:pt idx="889">
                  <c:v>889</c:v>
                </c:pt>
                <c:pt idx="890">
                  <c:v>890</c:v>
                </c:pt>
                <c:pt idx="891">
                  <c:v>891</c:v>
                </c:pt>
                <c:pt idx="892">
                  <c:v>892</c:v>
                </c:pt>
                <c:pt idx="893">
                  <c:v>893</c:v>
                </c:pt>
                <c:pt idx="894">
                  <c:v>894</c:v>
                </c:pt>
                <c:pt idx="895">
                  <c:v>895</c:v>
                </c:pt>
                <c:pt idx="896">
                  <c:v>896</c:v>
                </c:pt>
                <c:pt idx="897">
                  <c:v>897</c:v>
                </c:pt>
                <c:pt idx="898">
                  <c:v>898</c:v>
                </c:pt>
                <c:pt idx="899">
                  <c:v>899</c:v>
                </c:pt>
                <c:pt idx="900">
                  <c:v>900</c:v>
                </c:pt>
                <c:pt idx="901">
                  <c:v>901</c:v>
                </c:pt>
                <c:pt idx="902">
                  <c:v>902</c:v>
                </c:pt>
                <c:pt idx="903">
                  <c:v>903</c:v>
                </c:pt>
                <c:pt idx="904">
                  <c:v>904</c:v>
                </c:pt>
                <c:pt idx="905">
                  <c:v>905</c:v>
                </c:pt>
                <c:pt idx="906">
                  <c:v>906</c:v>
                </c:pt>
                <c:pt idx="907">
                  <c:v>907</c:v>
                </c:pt>
                <c:pt idx="908">
                  <c:v>908</c:v>
                </c:pt>
                <c:pt idx="909">
                  <c:v>909</c:v>
                </c:pt>
                <c:pt idx="910">
                  <c:v>910</c:v>
                </c:pt>
                <c:pt idx="911">
                  <c:v>911</c:v>
                </c:pt>
                <c:pt idx="912">
                  <c:v>912</c:v>
                </c:pt>
                <c:pt idx="913">
                  <c:v>913</c:v>
                </c:pt>
                <c:pt idx="914">
                  <c:v>914</c:v>
                </c:pt>
                <c:pt idx="915">
                  <c:v>915</c:v>
                </c:pt>
                <c:pt idx="916">
                  <c:v>916</c:v>
                </c:pt>
                <c:pt idx="917">
                  <c:v>917</c:v>
                </c:pt>
                <c:pt idx="918">
                  <c:v>918</c:v>
                </c:pt>
                <c:pt idx="919">
                  <c:v>919</c:v>
                </c:pt>
                <c:pt idx="920">
                  <c:v>920</c:v>
                </c:pt>
                <c:pt idx="921">
                  <c:v>921</c:v>
                </c:pt>
                <c:pt idx="922">
                  <c:v>922</c:v>
                </c:pt>
                <c:pt idx="923">
                  <c:v>923</c:v>
                </c:pt>
                <c:pt idx="924">
                  <c:v>924</c:v>
                </c:pt>
                <c:pt idx="925">
                  <c:v>925</c:v>
                </c:pt>
                <c:pt idx="926">
                  <c:v>926</c:v>
                </c:pt>
                <c:pt idx="927">
                  <c:v>927</c:v>
                </c:pt>
                <c:pt idx="928">
                  <c:v>928</c:v>
                </c:pt>
                <c:pt idx="929">
                  <c:v>929</c:v>
                </c:pt>
                <c:pt idx="930">
                  <c:v>930</c:v>
                </c:pt>
                <c:pt idx="931">
                  <c:v>931</c:v>
                </c:pt>
                <c:pt idx="932">
                  <c:v>932</c:v>
                </c:pt>
                <c:pt idx="933">
                  <c:v>933</c:v>
                </c:pt>
                <c:pt idx="934">
                  <c:v>934</c:v>
                </c:pt>
                <c:pt idx="935">
                  <c:v>935</c:v>
                </c:pt>
                <c:pt idx="936">
                  <c:v>936</c:v>
                </c:pt>
                <c:pt idx="937">
                  <c:v>937</c:v>
                </c:pt>
                <c:pt idx="938">
                  <c:v>938</c:v>
                </c:pt>
                <c:pt idx="939">
                  <c:v>939</c:v>
                </c:pt>
                <c:pt idx="940">
                  <c:v>940</c:v>
                </c:pt>
                <c:pt idx="941">
                  <c:v>941</c:v>
                </c:pt>
                <c:pt idx="942">
                  <c:v>942</c:v>
                </c:pt>
                <c:pt idx="943">
                  <c:v>943</c:v>
                </c:pt>
                <c:pt idx="944">
                  <c:v>944</c:v>
                </c:pt>
                <c:pt idx="945">
                  <c:v>945</c:v>
                </c:pt>
                <c:pt idx="946">
                  <c:v>946</c:v>
                </c:pt>
                <c:pt idx="947">
                  <c:v>947</c:v>
                </c:pt>
                <c:pt idx="948">
                  <c:v>948</c:v>
                </c:pt>
                <c:pt idx="949">
                  <c:v>949</c:v>
                </c:pt>
                <c:pt idx="950">
                  <c:v>950</c:v>
                </c:pt>
                <c:pt idx="951">
                  <c:v>951</c:v>
                </c:pt>
                <c:pt idx="952">
                  <c:v>952</c:v>
                </c:pt>
                <c:pt idx="953">
                  <c:v>953</c:v>
                </c:pt>
                <c:pt idx="954">
                  <c:v>954</c:v>
                </c:pt>
                <c:pt idx="955">
                  <c:v>955</c:v>
                </c:pt>
                <c:pt idx="956">
                  <c:v>956</c:v>
                </c:pt>
                <c:pt idx="957">
                  <c:v>957</c:v>
                </c:pt>
                <c:pt idx="958">
                  <c:v>958</c:v>
                </c:pt>
                <c:pt idx="959">
                  <c:v>959</c:v>
                </c:pt>
                <c:pt idx="960">
                  <c:v>960</c:v>
                </c:pt>
                <c:pt idx="961">
                  <c:v>961</c:v>
                </c:pt>
                <c:pt idx="962">
                  <c:v>962</c:v>
                </c:pt>
                <c:pt idx="963">
                  <c:v>963</c:v>
                </c:pt>
                <c:pt idx="964">
                  <c:v>964</c:v>
                </c:pt>
                <c:pt idx="965">
                  <c:v>965</c:v>
                </c:pt>
                <c:pt idx="966">
                  <c:v>966</c:v>
                </c:pt>
                <c:pt idx="967">
                  <c:v>967</c:v>
                </c:pt>
                <c:pt idx="968">
                  <c:v>968</c:v>
                </c:pt>
                <c:pt idx="969">
                  <c:v>969</c:v>
                </c:pt>
                <c:pt idx="970">
                  <c:v>970</c:v>
                </c:pt>
                <c:pt idx="971">
                  <c:v>971</c:v>
                </c:pt>
                <c:pt idx="972">
                  <c:v>972</c:v>
                </c:pt>
                <c:pt idx="973">
                  <c:v>973</c:v>
                </c:pt>
                <c:pt idx="974">
                  <c:v>974</c:v>
                </c:pt>
                <c:pt idx="975">
                  <c:v>975</c:v>
                </c:pt>
                <c:pt idx="976">
                  <c:v>976</c:v>
                </c:pt>
                <c:pt idx="977">
                  <c:v>977</c:v>
                </c:pt>
                <c:pt idx="978">
                  <c:v>978</c:v>
                </c:pt>
                <c:pt idx="979">
                  <c:v>979</c:v>
                </c:pt>
                <c:pt idx="980">
                  <c:v>980</c:v>
                </c:pt>
                <c:pt idx="981">
                  <c:v>981</c:v>
                </c:pt>
                <c:pt idx="982">
                  <c:v>982</c:v>
                </c:pt>
                <c:pt idx="983">
                  <c:v>983</c:v>
                </c:pt>
                <c:pt idx="984">
                  <c:v>984</c:v>
                </c:pt>
                <c:pt idx="985">
                  <c:v>985</c:v>
                </c:pt>
                <c:pt idx="986">
                  <c:v>986</c:v>
                </c:pt>
                <c:pt idx="987">
                  <c:v>987</c:v>
                </c:pt>
                <c:pt idx="988">
                  <c:v>988</c:v>
                </c:pt>
                <c:pt idx="989">
                  <c:v>989</c:v>
                </c:pt>
                <c:pt idx="990">
                  <c:v>990</c:v>
                </c:pt>
                <c:pt idx="991">
                  <c:v>991</c:v>
                </c:pt>
                <c:pt idx="992">
                  <c:v>992</c:v>
                </c:pt>
                <c:pt idx="993">
                  <c:v>993</c:v>
                </c:pt>
                <c:pt idx="994">
                  <c:v>994</c:v>
                </c:pt>
                <c:pt idx="995">
                  <c:v>995</c:v>
                </c:pt>
                <c:pt idx="996">
                  <c:v>996</c:v>
                </c:pt>
                <c:pt idx="997">
                  <c:v>997</c:v>
                </c:pt>
                <c:pt idx="998">
                  <c:v>998</c:v>
                </c:pt>
                <c:pt idx="999">
                  <c:v>999</c:v>
                </c:pt>
                <c:pt idx="1000">
                  <c:v>1000</c:v>
                </c:pt>
                <c:pt idx="1001">
                  <c:v>1001</c:v>
                </c:pt>
                <c:pt idx="1002">
                  <c:v>1002</c:v>
                </c:pt>
                <c:pt idx="1003">
                  <c:v>1003</c:v>
                </c:pt>
                <c:pt idx="1004">
                  <c:v>1004</c:v>
                </c:pt>
                <c:pt idx="1005">
                  <c:v>1005</c:v>
                </c:pt>
                <c:pt idx="1006">
                  <c:v>1006</c:v>
                </c:pt>
                <c:pt idx="1007">
                  <c:v>1007</c:v>
                </c:pt>
                <c:pt idx="1008">
                  <c:v>1008</c:v>
                </c:pt>
                <c:pt idx="1009">
                  <c:v>1009</c:v>
                </c:pt>
                <c:pt idx="1010">
                  <c:v>1010</c:v>
                </c:pt>
                <c:pt idx="1011">
                  <c:v>1011</c:v>
                </c:pt>
                <c:pt idx="1012">
                  <c:v>1012</c:v>
                </c:pt>
                <c:pt idx="1013">
                  <c:v>1013</c:v>
                </c:pt>
                <c:pt idx="1014">
                  <c:v>1014</c:v>
                </c:pt>
                <c:pt idx="1015">
                  <c:v>1015</c:v>
                </c:pt>
                <c:pt idx="1016">
                  <c:v>1016</c:v>
                </c:pt>
                <c:pt idx="1017">
                  <c:v>1017</c:v>
                </c:pt>
                <c:pt idx="1018">
                  <c:v>1018</c:v>
                </c:pt>
                <c:pt idx="1019">
                  <c:v>1019</c:v>
                </c:pt>
                <c:pt idx="1020">
                  <c:v>1020</c:v>
                </c:pt>
                <c:pt idx="1021">
                  <c:v>1021</c:v>
                </c:pt>
                <c:pt idx="1022">
                  <c:v>1022</c:v>
                </c:pt>
                <c:pt idx="1023">
                  <c:v>1023</c:v>
                </c:pt>
                <c:pt idx="1024">
                  <c:v>1024</c:v>
                </c:pt>
                <c:pt idx="1025">
                  <c:v>1025</c:v>
                </c:pt>
                <c:pt idx="1026">
                  <c:v>1026</c:v>
                </c:pt>
                <c:pt idx="1027">
                  <c:v>1027</c:v>
                </c:pt>
                <c:pt idx="1028">
                  <c:v>1028</c:v>
                </c:pt>
                <c:pt idx="1029">
                  <c:v>1029</c:v>
                </c:pt>
                <c:pt idx="1030">
                  <c:v>1030</c:v>
                </c:pt>
                <c:pt idx="1031">
                  <c:v>1031</c:v>
                </c:pt>
                <c:pt idx="1032">
                  <c:v>1032</c:v>
                </c:pt>
                <c:pt idx="1033">
                  <c:v>1033</c:v>
                </c:pt>
                <c:pt idx="1034">
                  <c:v>1034</c:v>
                </c:pt>
                <c:pt idx="1035">
                  <c:v>1035</c:v>
                </c:pt>
                <c:pt idx="1036">
                  <c:v>1036</c:v>
                </c:pt>
                <c:pt idx="1037">
                  <c:v>1037</c:v>
                </c:pt>
                <c:pt idx="1038">
                  <c:v>1038</c:v>
                </c:pt>
                <c:pt idx="1039">
                  <c:v>1039</c:v>
                </c:pt>
                <c:pt idx="1040">
                  <c:v>1040</c:v>
                </c:pt>
                <c:pt idx="1041">
                  <c:v>1041</c:v>
                </c:pt>
                <c:pt idx="1042">
                  <c:v>1042</c:v>
                </c:pt>
                <c:pt idx="1043">
                  <c:v>1043</c:v>
                </c:pt>
                <c:pt idx="1044">
                  <c:v>1044</c:v>
                </c:pt>
                <c:pt idx="1045">
                  <c:v>1045</c:v>
                </c:pt>
                <c:pt idx="1046">
                  <c:v>1046</c:v>
                </c:pt>
                <c:pt idx="1047">
                  <c:v>1047</c:v>
                </c:pt>
                <c:pt idx="1048">
                  <c:v>1048</c:v>
                </c:pt>
                <c:pt idx="1049">
                  <c:v>1049</c:v>
                </c:pt>
                <c:pt idx="1050">
                  <c:v>1050</c:v>
                </c:pt>
                <c:pt idx="1051">
                  <c:v>1051</c:v>
                </c:pt>
                <c:pt idx="1052">
                  <c:v>1052</c:v>
                </c:pt>
                <c:pt idx="1053">
                  <c:v>1053</c:v>
                </c:pt>
                <c:pt idx="1054">
                  <c:v>1054</c:v>
                </c:pt>
                <c:pt idx="1055">
                  <c:v>1055</c:v>
                </c:pt>
                <c:pt idx="1056">
                  <c:v>1056</c:v>
                </c:pt>
                <c:pt idx="1057">
                  <c:v>1057</c:v>
                </c:pt>
                <c:pt idx="1058">
                  <c:v>1058</c:v>
                </c:pt>
                <c:pt idx="1059">
                  <c:v>1059</c:v>
                </c:pt>
                <c:pt idx="1060">
                  <c:v>1060</c:v>
                </c:pt>
                <c:pt idx="1061">
                  <c:v>1061</c:v>
                </c:pt>
                <c:pt idx="1062">
                  <c:v>1062</c:v>
                </c:pt>
                <c:pt idx="1063">
                  <c:v>1063</c:v>
                </c:pt>
                <c:pt idx="1064">
                  <c:v>1064</c:v>
                </c:pt>
                <c:pt idx="1065">
                  <c:v>1065</c:v>
                </c:pt>
                <c:pt idx="1066">
                  <c:v>1066</c:v>
                </c:pt>
                <c:pt idx="1067">
                  <c:v>1067</c:v>
                </c:pt>
                <c:pt idx="1068">
                  <c:v>1068</c:v>
                </c:pt>
                <c:pt idx="1069">
                  <c:v>1069</c:v>
                </c:pt>
                <c:pt idx="1070">
                  <c:v>1070</c:v>
                </c:pt>
                <c:pt idx="1071">
                  <c:v>1071</c:v>
                </c:pt>
                <c:pt idx="1072">
                  <c:v>1072</c:v>
                </c:pt>
                <c:pt idx="1073">
                  <c:v>1073</c:v>
                </c:pt>
                <c:pt idx="1074">
                  <c:v>1074</c:v>
                </c:pt>
                <c:pt idx="1075">
                  <c:v>1075</c:v>
                </c:pt>
                <c:pt idx="1076">
                  <c:v>1076</c:v>
                </c:pt>
                <c:pt idx="1077">
                  <c:v>1077</c:v>
                </c:pt>
                <c:pt idx="1078">
                  <c:v>1078</c:v>
                </c:pt>
                <c:pt idx="1079">
                  <c:v>1079</c:v>
                </c:pt>
                <c:pt idx="1080">
                  <c:v>1080</c:v>
                </c:pt>
                <c:pt idx="1081">
                  <c:v>1081</c:v>
                </c:pt>
                <c:pt idx="1082">
                  <c:v>1082</c:v>
                </c:pt>
                <c:pt idx="1083">
                  <c:v>1083</c:v>
                </c:pt>
                <c:pt idx="1084">
                  <c:v>1084</c:v>
                </c:pt>
                <c:pt idx="1085">
                  <c:v>1085</c:v>
                </c:pt>
                <c:pt idx="1086">
                  <c:v>1086</c:v>
                </c:pt>
                <c:pt idx="1087">
                  <c:v>1087</c:v>
                </c:pt>
                <c:pt idx="1088">
                  <c:v>1088</c:v>
                </c:pt>
                <c:pt idx="1089">
                  <c:v>1089</c:v>
                </c:pt>
                <c:pt idx="1090">
                  <c:v>1090</c:v>
                </c:pt>
                <c:pt idx="1091">
                  <c:v>1091</c:v>
                </c:pt>
                <c:pt idx="1092">
                  <c:v>1092</c:v>
                </c:pt>
                <c:pt idx="1093">
                  <c:v>1093</c:v>
                </c:pt>
                <c:pt idx="1094">
                  <c:v>1094</c:v>
                </c:pt>
                <c:pt idx="1095">
                  <c:v>1095</c:v>
                </c:pt>
                <c:pt idx="1096">
                  <c:v>1096</c:v>
                </c:pt>
                <c:pt idx="1097">
                  <c:v>1097</c:v>
                </c:pt>
                <c:pt idx="1098">
                  <c:v>1098</c:v>
                </c:pt>
                <c:pt idx="1099">
                  <c:v>1099</c:v>
                </c:pt>
                <c:pt idx="1100">
                  <c:v>1100</c:v>
                </c:pt>
                <c:pt idx="1101">
                  <c:v>1101</c:v>
                </c:pt>
                <c:pt idx="1102">
                  <c:v>1102</c:v>
                </c:pt>
                <c:pt idx="1103">
                  <c:v>1103</c:v>
                </c:pt>
                <c:pt idx="1104">
                  <c:v>1104</c:v>
                </c:pt>
                <c:pt idx="1105">
                  <c:v>1105</c:v>
                </c:pt>
                <c:pt idx="1106">
                  <c:v>1106</c:v>
                </c:pt>
                <c:pt idx="1107">
                  <c:v>1107</c:v>
                </c:pt>
                <c:pt idx="1108">
                  <c:v>1108</c:v>
                </c:pt>
                <c:pt idx="1109">
                  <c:v>1109</c:v>
                </c:pt>
                <c:pt idx="1110">
                  <c:v>1110</c:v>
                </c:pt>
                <c:pt idx="1111">
                  <c:v>1111</c:v>
                </c:pt>
                <c:pt idx="1112">
                  <c:v>1112</c:v>
                </c:pt>
                <c:pt idx="1113">
                  <c:v>1113</c:v>
                </c:pt>
                <c:pt idx="1114">
                  <c:v>1114</c:v>
                </c:pt>
                <c:pt idx="1115">
                  <c:v>1115</c:v>
                </c:pt>
                <c:pt idx="1116">
                  <c:v>1116</c:v>
                </c:pt>
                <c:pt idx="1117">
                  <c:v>1117</c:v>
                </c:pt>
                <c:pt idx="1118">
                  <c:v>1118</c:v>
                </c:pt>
                <c:pt idx="1119">
                  <c:v>1119</c:v>
                </c:pt>
                <c:pt idx="1120">
                  <c:v>1120</c:v>
                </c:pt>
                <c:pt idx="1121">
                  <c:v>1121</c:v>
                </c:pt>
                <c:pt idx="1122">
                  <c:v>1122</c:v>
                </c:pt>
                <c:pt idx="1123">
                  <c:v>1123</c:v>
                </c:pt>
                <c:pt idx="1124">
                  <c:v>1124</c:v>
                </c:pt>
                <c:pt idx="1125">
                  <c:v>1125</c:v>
                </c:pt>
                <c:pt idx="1126">
                  <c:v>1126</c:v>
                </c:pt>
                <c:pt idx="1127">
                  <c:v>1127</c:v>
                </c:pt>
                <c:pt idx="1128">
                  <c:v>1128</c:v>
                </c:pt>
                <c:pt idx="1129">
                  <c:v>1129</c:v>
                </c:pt>
                <c:pt idx="1130">
                  <c:v>1130</c:v>
                </c:pt>
                <c:pt idx="1131">
                  <c:v>1131</c:v>
                </c:pt>
                <c:pt idx="1132">
                  <c:v>1132</c:v>
                </c:pt>
                <c:pt idx="1133">
                  <c:v>1133</c:v>
                </c:pt>
                <c:pt idx="1134">
                  <c:v>1134</c:v>
                </c:pt>
                <c:pt idx="1135">
                  <c:v>1135</c:v>
                </c:pt>
                <c:pt idx="1136">
                  <c:v>1136</c:v>
                </c:pt>
                <c:pt idx="1137">
                  <c:v>1137</c:v>
                </c:pt>
                <c:pt idx="1138">
                  <c:v>1138</c:v>
                </c:pt>
                <c:pt idx="1139">
                  <c:v>1139</c:v>
                </c:pt>
                <c:pt idx="1140">
                  <c:v>1140</c:v>
                </c:pt>
                <c:pt idx="1141">
                  <c:v>1141</c:v>
                </c:pt>
                <c:pt idx="1142">
                  <c:v>1142</c:v>
                </c:pt>
                <c:pt idx="1143">
                  <c:v>1143</c:v>
                </c:pt>
                <c:pt idx="1144">
                  <c:v>1144</c:v>
                </c:pt>
                <c:pt idx="1145">
                  <c:v>1145</c:v>
                </c:pt>
                <c:pt idx="1146">
                  <c:v>1146</c:v>
                </c:pt>
                <c:pt idx="1147">
                  <c:v>1147</c:v>
                </c:pt>
                <c:pt idx="1148">
                  <c:v>1148</c:v>
                </c:pt>
                <c:pt idx="1149">
                  <c:v>1149</c:v>
                </c:pt>
                <c:pt idx="1150">
                  <c:v>1150</c:v>
                </c:pt>
                <c:pt idx="1151">
                  <c:v>1151</c:v>
                </c:pt>
                <c:pt idx="1152">
                  <c:v>1152</c:v>
                </c:pt>
                <c:pt idx="1153">
                  <c:v>1153</c:v>
                </c:pt>
                <c:pt idx="1154">
                  <c:v>1154</c:v>
                </c:pt>
                <c:pt idx="1155">
                  <c:v>1155</c:v>
                </c:pt>
                <c:pt idx="1156">
                  <c:v>1156</c:v>
                </c:pt>
                <c:pt idx="1157">
                  <c:v>1157</c:v>
                </c:pt>
                <c:pt idx="1158">
                  <c:v>1158</c:v>
                </c:pt>
                <c:pt idx="1159">
                  <c:v>1159</c:v>
                </c:pt>
                <c:pt idx="1160">
                  <c:v>1160</c:v>
                </c:pt>
                <c:pt idx="1161">
                  <c:v>1161</c:v>
                </c:pt>
                <c:pt idx="1162">
                  <c:v>1162</c:v>
                </c:pt>
                <c:pt idx="1163">
                  <c:v>1163</c:v>
                </c:pt>
                <c:pt idx="1164">
                  <c:v>1164</c:v>
                </c:pt>
                <c:pt idx="1165">
                  <c:v>1165</c:v>
                </c:pt>
                <c:pt idx="1166">
                  <c:v>1166</c:v>
                </c:pt>
                <c:pt idx="1167">
                  <c:v>1167</c:v>
                </c:pt>
                <c:pt idx="1168">
                  <c:v>1168</c:v>
                </c:pt>
                <c:pt idx="1169">
                  <c:v>1169</c:v>
                </c:pt>
                <c:pt idx="1170">
                  <c:v>1170</c:v>
                </c:pt>
                <c:pt idx="1171">
                  <c:v>1171</c:v>
                </c:pt>
                <c:pt idx="1172">
                  <c:v>1172</c:v>
                </c:pt>
                <c:pt idx="1173">
                  <c:v>1173</c:v>
                </c:pt>
                <c:pt idx="1174">
                  <c:v>1174</c:v>
                </c:pt>
                <c:pt idx="1175">
                  <c:v>1175</c:v>
                </c:pt>
                <c:pt idx="1176">
                  <c:v>1176</c:v>
                </c:pt>
                <c:pt idx="1177">
                  <c:v>1177</c:v>
                </c:pt>
                <c:pt idx="1178">
                  <c:v>1178</c:v>
                </c:pt>
                <c:pt idx="1179">
                  <c:v>1179</c:v>
                </c:pt>
                <c:pt idx="1180">
                  <c:v>1180</c:v>
                </c:pt>
                <c:pt idx="1181">
                  <c:v>1181</c:v>
                </c:pt>
                <c:pt idx="1182">
                  <c:v>1182</c:v>
                </c:pt>
                <c:pt idx="1183">
                  <c:v>1183</c:v>
                </c:pt>
                <c:pt idx="1184">
                  <c:v>1184</c:v>
                </c:pt>
                <c:pt idx="1185">
                  <c:v>1185</c:v>
                </c:pt>
                <c:pt idx="1186">
                  <c:v>1186</c:v>
                </c:pt>
                <c:pt idx="1187">
                  <c:v>1187</c:v>
                </c:pt>
                <c:pt idx="1188">
                  <c:v>1188</c:v>
                </c:pt>
                <c:pt idx="1189">
                  <c:v>1189</c:v>
                </c:pt>
                <c:pt idx="1190">
                  <c:v>1190</c:v>
                </c:pt>
                <c:pt idx="1191">
                  <c:v>1191</c:v>
                </c:pt>
                <c:pt idx="1192">
                  <c:v>1192</c:v>
                </c:pt>
                <c:pt idx="1193">
                  <c:v>1193</c:v>
                </c:pt>
                <c:pt idx="1194">
                  <c:v>1194</c:v>
                </c:pt>
                <c:pt idx="1195">
                  <c:v>1195</c:v>
                </c:pt>
                <c:pt idx="1196">
                  <c:v>1196</c:v>
                </c:pt>
                <c:pt idx="1197">
                  <c:v>1197</c:v>
                </c:pt>
                <c:pt idx="1198">
                  <c:v>1198</c:v>
                </c:pt>
                <c:pt idx="1199">
                  <c:v>1199</c:v>
                </c:pt>
                <c:pt idx="1200">
                  <c:v>1200</c:v>
                </c:pt>
                <c:pt idx="1201">
                  <c:v>1201</c:v>
                </c:pt>
                <c:pt idx="1202">
                  <c:v>1202</c:v>
                </c:pt>
                <c:pt idx="1203">
                  <c:v>1203</c:v>
                </c:pt>
                <c:pt idx="1204">
                  <c:v>1204</c:v>
                </c:pt>
                <c:pt idx="1205">
                  <c:v>1205</c:v>
                </c:pt>
                <c:pt idx="1206">
                  <c:v>1206</c:v>
                </c:pt>
                <c:pt idx="1207">
                  <c:v>1207</c:v>
                </c:pt>
                <c:pt idx="1208">
                  <c:v>1208</c:v>
                </c:pt>
                <c:pt idx="1209">
                  <c:v>1209</c:v>
                </c:pt>
                <c:pt idx="1210">
                  <c:v>1210</c:v>
                </c:pt>
                <c:pt idx="1211">
                  <c:v>1211</c:v>
                </c:pt>
                <c:pt idx="1212">
                  <c:v>1212</c:v>
                </c:pt>
                <c:pt idx="1213">
                  <c:v>1213</c:v>
                </c:pt>
                <c:pt idx="1214">
                  <c:v>1214</c:v>
                </c:pt>
                <c:pt idx="1215">
                  <c:v>1215</c:v>
                </c:pt>
                <c:pt idx="1216">
                  <c:v>1216</c:v>
                </c:pt>
                <c:pt idx="1217">
                  <c:v>1217</c:v>
                </c:pt>
                <c:pt idx="1218">
                  <c:v>1218</c:v>
                </c:pt>
                <c:pt idx="1219">
                  <c:v>1219</c:v>
                </c:pt>
                <c:pt idx="1220">
                  <c:v>1220</c:v>
                </c:pt>
                <c:pt idx="1221">
                  <c:v>1221</c:v>
                </c:pt>
                <c:pt idx="1222">
                  <c:v>1222</c:v>
                </c:pt>
                <c:pt idx="1223">
                  <c:v>1223</c:v>
                </c:pt>
                <c:pt idx="1224">
                  <c:v>1224</c:v>
                </c:pt>
                <c:pt idx="1225">
                  <c:v>1225</c:v>
                </c:pt>
                <c:pt idx="1226">
                  <c:v>1226</c:v>
                </c:pt>
                <c:pt idx="1227">
                  <c:v>1227</c:v>
                </c:pt>
                <c:pt idx="1228">
                  <c:v>1228</c:v>
                </c:pt>
                <c:pt idx="1229">
                  <c:v>1229</c:v>
                </c:pt>
                <c:pt idx="1230">
                  <c:v>1230</c:v>
                </c:pt>
                <c:pt idx="1231">
                  <c:v>1231</c:v>
                </c:pt>
                <c:pt idx="1232">
                  <c:v>1232</c:v>
                </c:pt>
                <c:pt idx="1233">
                  <c:v>1233</c:v>
                </c:pt>
                <c:pt idx="1234">
                  <c:v>1234</c:v>
                </c:pt>
                <c:pt idx="1235">
                  <c:v>1235</c:v>
                </c:pt>
                <c:pt idx="1236">
                  <c:v>1236</c:v>
                </c:pt>
                <c:pt idx="1237">
                  <c:v>1237</c:v>
                </c:pt>
                <c:pt idx="1238">
                  <c:v>1238</c:v>
                </c:pt>
                <c:pt idx="1239">
                  <c:v>1239</c:v>
                </c:pt>
                <c:pt idx="1240">
                  <c:v>1240</c:v>
                </c:pt>
                <c:pt idx="1241">
                  <c:v>1241</c:v>
                </c:pt>
                <c:pt idx="1242">
                  <c:v>1242</c:v>
                </c:pt>
                <c:pt idx="1243">
                  <c:v>1243</c:v>
                </c:pt>
                <c:pt idx="1244">
                  <c:v>1244</c:v>
                </c:pt>
                <c:pt idx="1245">
                  <c:v>1245</c:v>
                </c:pt>
                <c:pt idx="1246">
                  <c:v>1246</c:v>
                </c:pt>
                <c:pt idx="1247">
                  <c:v>1247</c:v>
                </c:pt>
                <c:pt idx="1248">
                  <c:v>1248</c:v>
                </c:pt>
                <c:pt idx="1249">
                  <c:v>1249</c:v>
                </c:pt>
                <c:pt idx="1250">
                  <c:v>1250</c:v>
                </c:pt>
                <c:pt idx="1251">
                  <c:v>1251</c:v>
                </c:pt>
                <c:pt idx="1252">
                  <c:v>1252</c:v>
                </c:pt>
                <c:pt idx="1253">
                  <c:v>1253</c:v>
                </c:pt>
                <c:pt idx="1254">
                  <c:v>1254</c:v>
                </c:pt>
                <c:pt idx="1255">
                  <c:v>1255</c:v>
                </c:pt>
                <c:pt idx="1256">
                  <c:v>1256</c:v>
                </c:pt>
                <c:pt idx="1257">
                  <c:v>1257</c:v>
                </c:pt>
                <c:pt idx="1258">
                  <c:v>1258</c:v>
                </c:pt>
                <c:pt idx="1259">
                  <c:v>1259</c:v>
                </c:pt>
                <c:pt idx="1260">
                  <c:v>1260</c:v>
                </c:pt>
                <c:pt idx="1261">
                  <c:v>1261</c:v>
                </c:pt>
                <c:pt idx="1262">
                  <c:v>1262</c:v>
                </c:pt>
                <c:pt idx="1263">
                  <c:v>1263</c:v>
                </c:pt>
                <c:pt idx="1264">
                  <c:v>1264</c:v>
                </c:pt>
                <c:pt idx="1265">
                  <c:v>1265</c:v>
                </c:pt>
                <c:pt idx="1266">
                  <c:v>1266</c:v>
                </c:pt>
                <c:pt idx="1267">
                  <c:v>1267</c:v>
                </c:pt>
                <c:pt idx="1268">
                  <c:v>1268</c:v>
                </c:pt>
                <c:pt idx="1269">
                  <c:v>1269</c:v>
                </c:pt>
                <c:pt idx="1270">
                  <c:v>1270</c:v>
                </c:pt>
                <c:pt idx="1271">
                  <c:v>1271</c:v>
                </c:pt>
                <c:pt idx="1272">
                  <c:v>1272</c:v>
                </c:pt>
                <c:pt idx="1273">
                  <c:v>1273</c:v>
                </c:pt>
                <c:pt idx="1274">
                  <c:v>1274</c:v>
                </c:pt>
                <c:pt idx="1275">
                  <c:v>1275</c:v>
                </c:pt>
                <c:pt idx="1276">
                  <c:v>1276</c:v>
                </c:pt>
                <c:pt idx="1277">
                  <c:v>1277</c:v>
                </c:pt>
                <c:pt idx="1278">
                  <c:v>1278</c:v>
                </c:pt>
                <c:pt idx="1279">
                  <c:v>1279</c:v>
                </c:pt>
                <c:pt idx="1280">
                  <c:v>1280</c:v>
                </c:pt>
                <c:pt idx="1281">
                  <c:v>1281</c:v>
                </c:pt>
                <c:pt idx="1282">
                  <c:v>1282</c:v>
                </c:pt>
                <c:pt idx="1283">
                  <c:v>1283</c:v>
                </c:pt>
                <c:pt idx="1284">
                  <c:v>1284</c:v>
                </c:pt>
                <c:pt idx="1285">
                  <c:v>1285</c:v>
                </c:pt>
                <c:pt idx="1286">
                  <c:v>1286</c:v>
                </c:pt>
                <c:pt idx="1287">
                  <c:v>1287</c:v>
                </c:pt>
                <c:pt idx="1288">
                  <c:v>1288</c:v>
                </c:pt>
                <c:pt idx="1289">
                  <c:v>1289</c:v>
                </c:pt>
                <c:pt idx="1290">
                  <c:v>1290</c:v>
                </c:pt>
                <c:pt idx="1291">
                  <c:v>1291</c:v>
                </c:pt>
                <c:pt idx="1292">
                  <c:v>1292</c:v>
                </c:pt>
                <c:pt idx="1293">
                  <c:v>1293</c:v>
                </c:pt>
                <c:pt idx="1294">
                  <c:v>1294</c:v>
                </c:pt>
                <c:pt idx="1295">
                  <c:v>1295</c:v>
                </c:pt>
                <c:pt idx="1296">
                  <c:v>1296</c:v>
                </c:pt>
                <c:pt idx="1297">
                  <c:v>1297</c:v>
                </c:pt>
                <c:pt idx="1298">
                  <c:v>1298</c:v>
                </c:pt>
                <c:pt idx="1299">
                  <c:v>1299</c:v>
                </c:pt>
                <c:pt idx="1300">
                  <c:v>1300</c:v>
                </c:pt>
                <c:pt idx="1301">
                  <c:v>1301</c:v>
                </c:pt>
                <c:pt idx="1302">
                  <c:v>1302</c:v>
                </c:pt>
                <c:pt idx="1303">
                  <c:v>1303</c:v>
                </c:pt>
                <c:pt idx="1304">
                  <c:v>1304</c:v>
                </c:pt>
                <c:pt idx="1305">
                  <c:v>1305</c:v>
                </c:pt>
                <c:pt idx="1306">
                  <c:v>1306</c:v>
                </c:pt>
                <c:pt idx="1307">
                  <c:v>1307</c:v>
                </c:pt>
                <c:pt idx="1308">
                  <c:v>1308</c:v>
                </c:pt>
                <c:pt idx="1309">
                  <c:v>1309</c:v>
                </c:pt>
                <c:pt idx="1310">
                  <c:v>1310</c:v>
                </c:pt>
                <c:pt idx="1311">
                  <c:v>1311</c:v>
                </c:pt>
                <c:pt idx="1312">
                  <c:v>1312</c:v>
                </c:pt>
                <c:pt idx="1313">
                  <c:v>1313</c:v>
                </c:pt>
                <c:pt idx="1314">
                  <c:v>1314</c:v>
                </c:pt>
                <c:pt idx="1315">
                  <c:v>1315</c:v>
                </c:pt>
                <c:pt idx="1316">
                  <c:v>1316</c:v>
                </c:pt>
                <c:pt idx="1317">
                  <c:v>1317</c:v>
                </c:pt>
                <c:pt idx="1318">
                  <c:v>1318</c:v>
                </c:pt>
                <c:pt idx="1319">
                  <c:v>1319</c:v>
                </c:pt>
                <c:pt idx="1320">
                  <c:v>1320</c:v>
                </c:pt>
                <c:pt idx="1321">
                  <c:v>1321</c:v>
                </c:pt>
                <c:pt idx="1322">
                  <c:v>1322</c:v>
                </c:pt>
                <c:pt idx="1323">
                  <c:v>1323</c:v>
                </c:pt>
                <c:pt idx="1324">
                  <c:v>1324</c:v>
                </c:pt>
                <c:pt idx="1325">
                  <c:v>1325</c:v>
                </c:pt>
                <c:pt idx="1326">
                  <c:v>1326</c:v>
                </c:pt>
                <c:pt idx="1327">
                  <c:v>1327</c:v>
                </c:pt>
                <c:pt idx="1328">
                  <c:v>1328</c:v>
                </c:pt>
                <c:pt idx="1329">
                  <c:v>1329</c:v>
                </c:pt>
                <c:pt idx="1330">
                  <c:v>1330</c:v>
                </c:pt>
                <c:pt idx="1331">
                  <c:v>1331</c:v>
                </c:pt>
                <c:pt idx="1332">
                  <c:v>1332</c:v>
                </c:pt>
                <c:pt idx="1333">
                  <c:v>1333</c:v>
                </c:pt>
                <c:pt idx="1334">
                  <c:v>1334</c:v>
                </c:pt>
                <c:pt idx="1335">
                  <c:v>1335</c:v>
                </c:pt>
                <c:pt idx="1336">
                  <c:v>1336</c:v>
                </c:pt>
                <c:pt idx="1337">
                  <c:v>1337</c:v>
                </c:pt>
                <c:pt idx="1338">
                  <c:v>1338</c:v>
                </c:pt>
                <c:pt idx="1339">
                  <c:v>1339</c:v>
                </c:pt>
                <c:pt idx="1340">
                  <c:v>1340</c:v>
                </c:pt>
                <c:pt idx="1341">
                  <c:v>1341</c:v>
                </c:pt>
                <c:pt idx="1342">
                  <c:v>1342</c:v>
                </c:pt>
                <c:pt idx="1343">
                  <c:v>1343</c:v>
                </c:pt>
                <c:pt idx="1344">
                  <c:v>1344</c:v>
                </c:pt>
                <c:pt idx="1345">
                  <c:v>1345</c:v>
                </c:pt>
                <c:pt idx="1346">
                  <c:v>1346</c:v>
                </c:pt>
                <c:pt idx="1347">
                  <c:v>1347</c:v>
                </c:pt>
                <c:pt idx="1348">
                  <c:v>1348</c:v>
                </c:pt>
                <c:pt idx="1349">
                  <c:v>1349</c:v>
                </c:pt>
                <c:pt idx="1350">
                  <c:v>1350</c:v>
                </c:pt>
                <c:pt idx="1351">
                  <c:v>1351</c:v>
                </c:pt>
                <c:pt idx="1352">
                  <c:v>1352</c:v>
                </c:pt>
                <c:pt idx="1353">
                  <c:v>1353</c:v>
                </c:pt>
                <c:pt idx="1354">
                  <c:v>1354</c:v>
                </c:pt>
                <c:pt idx="1355">
                  <c:v>1355</c:v>
                </c:pt>
                <c:pt idx="1356">
                  <c:v>1356</c:v>
                </c:pt>
                <c:pt idx="1357">
                  <c:v>1357</c:v>
                </c:pt>
                <c:pt idx="1358">
                  <c:v>1358</c:v>
                </c:pt>
                <c:pt idx="1359">
                  <c:v>1359</c:v>
                </c:pt>
                <c:pt idx="1360">
                  <c:v>1360</c:v>
                </c:pt>
                <c:pt idx="1361">
                  <c:v>1361</c:v>
                </c:pt>
                <c:pt idx="1362">
                  <c:v>1362</c:v>
                </c:pt>
                <c:pt idx="1363">
                  <c:v>1363</c:v>
                </c:pt>
                <c:pt idx="1364">
                  <c:v>1364</c:v>
                </c:pt>
                <c:pt idx="1365">
                  <c:v>1365</c:v>
                </c:pt>
                <c:pt idx="1366">
                  <c:v>1366</c:v>
                </c:pt>
                <c:pt idx="1367">
                  <c:v>1367</c:v>
                </c:pt>
                <c:pt idx="1368">
                  <c:v>1368</c:v>
                </c:pt>
                <c:pt idx="1369">
                  <c:v>1369</c:v>
                </c:pt>
                <c:pt idx="1370">
                  <c:v>1370</c:v>
                </c:pt>
                <c:pt idx="1371">
                  <c:v>1371</c:v>
                </c:pt>
                <c:pt idx="1372">
                  <c:v>1372</c:v>
                </c:pt>
                <c:pt idx="1373">
                  <c:v>1373</c:v>
                </c:pt>
                <c:pt idx="1374">
                  <c:v>1374</c:v>
                </c:pt>
                <c:pt idx="1375">
                  <c:v>1375</c:v>
                </c:pt>
                <c:pt idx="1376">
                  <c:v>1376</c:v>
                </c:pt>
                <c:pt idx="1377">
                  <c:v>1377</c:v>
                </c:pt>
                <c:pt idx="1378">
                  <c:v>1378</c:v>
                </c:pt>
                <c:pt idx="1379">
                  <c:v>1379</c:v>
                </c:pt>
                <c:pt idx="1380">
                  <c:v>1380</c:v>
                </c:pt>
                <c:pt idx="1381">
                  <c:v>1381</c:v>
                </c:pt>
                <c:pt idx="1382">
                  <c:v>1382</c:v>
                </c:pt>
                <c:pt idx="1383">
                  <c:v>1383</c:v>
                </c:pt>
                <c:pt idx="1384">
                  <c:v>1384</c:v>
                </c:pt>
                <c:pt idx="1385">
                  <c:v>1385</c:v>
                </c:pt>
                <c:pt idx="1386">
                  <c:v>1386</c:v>
                </c:pt>
                <c:pt idx="1387">
                  <c:v>1387</c:v>
                </c:pt>
                <c:pt idx="1388">
                  <c:v>1388</c:v>
                </c:pt>
                <c:pt idx="1389">
                  <c:v>1389</c:v>
                </c:pt>
                <c:pt idx="1390">
                  <c:v>1390</c:v>
                </c:pt>
                <c:pt idx="1391">
                  <c:v>1391</c:v>
                </c:pt>
                <c:pt idx="1392">
                  <c:v>1392</c:v>
                </c:pt>
                <c:pt idx="1393">
                  <c:v>1393</c:v>
                </c:pt>
                <c:pt idx="1394">
                  <c:v>1394</c:v>
                </c:pt>
                <c:pt idx="1395">
                  <c:v>1395</c:v>
                </c:pt>
                <c:pt idx="1396">
                  <c:v>1396</c:v>
                </c:pt>
                <c:pt idx="1397">
                  <c:v>1397</c:v>
                </c:pt>
                <c:pt idx="1398">
                  <c:v>1398</c:v>
                </c:pt>
                <c:pt idx="1399">
                  <c:v>1399</c:v>
                </c:pt>
                <c:pt idx="1400">
                  <c:v>1400</c:v>
                </c:pt>
                <c:pt idx="1401">
                  <c:v>1401</c:v>
                </c:pt>
                <c:pt idx="1402">
                  <c:v>1402</c:v>
                </c:pt>
                <c:pt idx="1403">
                  <c:v>1403</c:v>
                </c:pt>
                <c:pt idx="1404">
                  <c:v>1404</c:v>
                </c:pt>
                <c:pt idx="1405">
                  <c:v>1405</c:v>
                </c:pt>
                <c:pt idx="1406">
                  <c:v>1406</c:v>
                </c:pt>
                <c:pt idx="1407">
                  <c:v>1407</c:v>
                </c:pt>
                <c:pt idx="1408">
                  <c:v>1408</c:v>
                </c:pt>
                <c:pt idx="1409">
                  <c:v>1409</c:v>
                </c:pt>
                <c:pt idx="1410">
                  <c:v>1410</c:v>
                </c:pt>
                <c:pt idx="1411">
                  <c:v>1411</c:v>
                </c:pt>
                <c:pt idx="1412">
                  <c:v>1412</c:v>
                </c:pt>
                <c:pt idx="1413">
                  <c:v>1413</c:v>
                </c:pt>
                <c:pt idx="1414">
                  <c:v>1414</c:v>
                </c:pt>
                <c:pt idx="1415">
                  <c:v>1415</c:v>
                </c:pt>
                <c:pt idx="1416">
                  <c:v>1416</c:v>
                </c:pt>
                <c:pt idx="1417">
                  <c:v>1417</c:v>
                </c:pt>
                <c:pt idx="1418">
                  <c:v>1418</c:v>
                </c:pt>
                <c:pt idx="1419">
                  <c:v>1419</c:v>
                </c:pt>
                <c:pt idx="1420">
                  <c:v>1420</c:v>
                </c:pt>
                <c:pt idx="1421">
                  <c:v>1421</c:v>
                </c:pt>
                <c:pt idx="1422">
                  <c:v>1422</c:v>
                </c:pt>
                <c:pt idx="1423">
                  <c:v>1423</c:v>
                </c:pt>
                <c:pt idx="1424">
                  <c:v>1424</c:v>
                </c:pt>
                <c:pt idx="1425">
                  <c:v>1425</c:v>
                </c:pt>
                <c:pt idx="1426">
                  <c:v>1426</c:v>
                </c:pt>
                <c:pt idx="1427">
                  <c:v>1427</c:v>
                </c:pt>
                <c:pt idx="1428">
                  <c:v>1428</c:v>
                </c:pt>
                <c:pt idx="1429">
                  <c:v>1429</c:v>
                </c:pt>
                <c:pt idx="1430">
                  <c:v>1430</c:v>
                </c:pt>
                <c:pt idx="1431">
                  <c:v>1431</c:v>
                </c:pt>
                <c:pt idx="1432">
                  <c:v>1432</c:v>
                </c:pt>
                <c:pt idx="1433">
                  <c:v>1433</c:v>
                </c:pt>
                <c:pt idx="1434">
                  <c:v>1434</c:v>
                </c:pt>
                <c:pt idx="1435">
                  <c:v>1435</c:v>
                </c:pt>
                <c:pt idx="1436">
                  <c:v>1436</c:v>
                </c:pt>
                <c:pt idx="1437">
                  <c:v>1437</c:v>
                </c:pt>
                <c:pt idx="1438">
                  <c:v>1438</c:v>
                </c:pt>
                <c:pt idx="1439">
                  <c:v>1439</c:v>
                </c:pt>
                <c:pt idx="1440">
                  <c:v>1440</c:v>
                </c:pt>
                <c:pt idx="1441">
                  <c:v>1441</c:v>
                </c:pt>
                <c:pt idx="1442">
                  <c:v>1442</c:v>
                </c:pt>
                <c:pt idx="1443">
                  <c:v>1443</c:v>
                </c:pt>
                <c:pt idx="1444">
                  <c:v>1444</c:v>
                </c:pt>
                <c:pt idx="1445">
                  <c:v>1445</c:v>
                </c:pt>
                <c:pt idx="1446">
                  <c:v>1446</c:v>
                </c:pt>
                <c:pt idx="1447">
                  <c:v>1447</c:v>
                </c:pt>
                <c:pt idx="1448">
                  <c:v>1448</c:v>
                </c:pt>
                <c:pt idx="1449">
                  <c:v>1449</c:v>
                </c:pt>
                <c:pt idx="1450">
                  <c:v>1450</c:v>
                </c:pt>
                <c:pt idx="1451">
                  <c:v>1451</c:v>
                </c:pt>
                <c:pt idx="1452">
                  <c:v>1452</c:v>
                </c:pt>
                <c:pt idx="1453">
                  <c:v>1453</c:v>
                </c:pt>
                <c:pt idx="1454">
                  <c:v>1454</c:v>
                </c:pt>
                <c:pt idx="1455">
                  <c:v>1455</c:v>
                </c:pt>
                <c:pt idx="1456">
                  <c:v>1456</c:v>
                </c:pt>
                <c:pt idx="1457">
                  <c:v>1457</c:v>
                </c:pt>
                <c:pt idx="1458">
                  <c:v>1458</c:v>
                </c:pt>
                <c:pt idx="1459">
                  <c:v>1459</c:v>
                </c:pt>
                <c:pt idx="1460">
                  <c:v>1460</c:v>
                </c:pt>
                <c:pt idx="1461">
                  <c:v>1461</c:v>
                </c:pt>
                <c:pt idx="1462">
                  <c:v>1462</c:v>
                </c:pt>
                <c:pt idx="1463">
                  <c:v>1463</c:v>
                </c:pt>
                <c:pt idx="1464">
                  <c:v>1464</c:v>
                </c:pt>
                <c:pt idx="1465">
                  <c:v>1465</c:v>
                </c:pt>
                <c:pt idx="1466">
                  <c:v>1466</c:v>
                </c:pt>
                <c:pt idx="1467">
                  <c:v>1467</c:v>
                </c:pt>
                <c:pt idx="1468">
                  <c:v>1468</c:v>
                </c:pt>
                <c:pt idx="1469">
                  <c:v>1469</c:v>
                </c:pt>
                <c:pt idx="1470">
                  <c:v>1470</c:v>
                </c:pt>
                <c:pt idx="1471">
                  <c:v>1471</c:v>
                </c:pt>
                <c:pt idx="1472">
                  <c:v>1472</c:v>
                </c:pt>
                <c:pt idx="1473">
                  <c:v>1473</c:v>
                </c:pt>
                <c:pt idx="1474">
                  <c:v>1474</c:v>
                </c:pt>
                <c:pt idx="1475">
                  <c:v>1475</c:v>
                </c:pt>
                <c:pt idx="1476">
                  <c:v>1476</c:v>
                </c:pt>
                <c:pt idx="1477">
                  <c:v>1477</c:v>
                </c:pt>
                <c:pt idx="1478">
                  <c:v>1478</c:v>
                </c:pt>
                <c:pt idx="1479">
                  <c:v>1479</c:v>
                </c:pt>
                <c:pt idx="1480">
                  <c:v>1480</c:v>
                </c:pt>
                <c:pt idx="1481">
                  <c:v>1481</c:v>
                </c:pt>
                <c:pt idx="1482">
                  <c:v>1482</c:v>
                </c:pt>
              </c:numCache>
            </c:numRef>
          </c:xVal>
          <c:yVal>
            <c:numRef>
              <c:f>'Fuel Cell Forces'!$T$2:$T$1484</c:f>
              <c:numCache>
                <c:formatCode>0.00</c:formatCode>
                <c:ptCount val="1483"/>
                <c:pt idx="0">
                  <c:v>0</c:v>
                </c:pt>
                <c:pt idx="1">
                  <c:v>0.92645312984383099</c:v>
                </c:pt>
                <c:pt idx="2">
                  <c:v>1.3078490586473719</c:v>
                </c:pt>
                <c:pt idx="3">
                  <c:v>1.598904278174015</c:v>
                </c:pt>
                <c:pt idx="4">
                  <c:v>1.8429395117354126</c:v>
                </c:pt>
                <c:pt idx="5">
                  <c:v>2.0567683160182435</c:v>
                </c:pt>
                <c:pt idx="6">
                  <c:v>2.2490303686028579</c:v>
                </c:pt>
                <c:pt idx="7">
                  <c:v>2.4248678485705839</c:v>
                </c:pt>
                <c:pt idx="8">
                  <c:v>2.5876375626982924</c:v>
                </c:pt>
                <c:pt idx="9">
                  <c:v>2.7396756110696772</c:v>
                </c:pt>
                <c:pt idx="10">
                  <c:v>2.8826861523466114</c:v>
                </c:pt>
                <c:pt idx="11">
                  <c:v>3.0179581622540788</c:v>
                </c:pt>
                <c:pt idx="12">
                  <c:v>3.1464949800550936</c:v>
                </c:pt>
                <c:pt idx="13">
                  <c:v>3.2690960559285425</c:v>
                </c:pt>
                <c:pt idx="14">
                  <c:v>3.3864108434230111</c:v>
                </c:pt>
                <c:pt idx="15">
                  <c:v>3.4989756324664945</c:v>
                </c:pt>
                <c:pt idx="16">
                  <c:v>3.6072394957371499</c:v>
                </c:pt>
                <c:pt idx="17">
                  <c:v>3.7115830426408638</c:v>
                </c:pt>
                <c:pt idx="18">
                  <c:v>3.8123322787143263</c:v>
                </c:pt>
                <c:pt idx="19">
                  <c:v>3.9097690477453022</c:v>
                </c:pt>
                <c:pt idx="20">
                  <c:v>4.0041390340171175</c:v>
                </c:pt>
                <c:pt idx="21">
                  <c:v>4.0956579878113244</c:v>
                </c:pt>
                <c:pt idx="22">
                  <c:v>4.1845166341867834</c:v>
                </c:pt>
                <c:pt idx="23">
                  <c:v>4.270884590526637</c:v>
                </c:pt>
                <c:pt idx="24">
                  <c:v>4.3549135272784625</c:v>
                </c:pt>
                <c:pt idx="25">
                  <c:v>4.4367397434460125</c:v>
                </c:pt>
                <c:pt idx="26">
                  <c:v>4.516486284215758</c:v>
                </c:pt>
                <c:pt idx="27">
                  <c:v>4.5942646965573903</c:v>
                </c:pt>
                <c:pt idx="28">
                  <c:v>4.6701764957801535</c:v>
                </c:pt>
                <c:pt idx="29">
                  <c:v>4.7443143992401948</c:v>
                </c:pt>
                <c:pt idx="30">
                  <c:v>4.8167633709126667</c:v>
                </c:pt>
                <c:pt idx="31">
                  <c:v>4.8876015111555606</c:v>
                </c:pt>
                <c:pt idx="32">
                  <c:v>4.9569008188581707</c:v>
                </c:pt>
                <c:pt idx="33">
                  <c:v>5.024727847691655</c:v>
                </c:pt>
                <c:pt idx="34">
                  <c:v>5.0911442739384087</c:v>
                </c:pt>
                <c:pt idx="35">
                  <c:v>5.1562073900643055</c:v>
                </c:pt>
                <c:pt idx="36">
                  <c:v>5.219970535589745</c:v>
                </c:pt>
                <c:pt idx="37">
                  <c:v>5.2824834747463525</c:v>
                </c:pt>
                <c:pt idx="38">
                  <c:v>5.3437927287535478</c:v>
                </c:pt>
                <c:pt idx="39">
                  <c:v>5.4039418692201631</c:v>
                </c:pt>
                <c:pt idx="40">
                  <c:v>5.4629717781010285</c:v>
                </c:pt>
                <c:pt idx="41">
                  <c:v>5.5209208787632766</c:v>
                </c:pt>
                <c:pt idx="42">
                  <c:v>5.5778253420009047</c:v>
                </c:pt>
                <c:pt idx="43">
                  <c:v>5.633719270246897</c:v>
                </c:pt>
                <c:pt idx="44">
                  <c:v>5.6886348627449488</c:v>
                </c:pt>
                <c:pt idx="45">
                  <c:v>5.7426025640381635</c:v>
                </c:pt>
                <c:pt idx="46">
                  <c:v>5.7956511977942204</c:v>
                </c:pt>
                <c:pt idx="47">
                  <c:v>5.8478080877035099</c:v>
                </c:pt>
                <c:pt idx="48">
                  <c:v>5.8990991669484494</c:v>
                </c:pt>
                <c:pt idx="49">
                  <c:v>5.9495490775409356</c:v>
                </c:pt>
                <c:pt idx="50">
                  <c:v>5.9991812606542201</c:v>
                </c:pt>
                <c:pt idx="51">
                  <c:v>6.0480180389302607</c:v>
                </c:pt>
                <c:pt idx="52">
                  <c:v>6.0960806916194903</c:v>
                </c:pt>
                <c:pt idx="53">
                  <c:v>6.1433895233037843</c:v>
                </c:pt>
                <c:pt idx="54">
                  <c:v>6.1899639268619593</c:v>
                </c:pt>
                <c:pt idx="55">
                  <c:v>6.2358224412584908</c:v>
                </c:pt>
                <c:pt idx="56">
                  <c:v>6.2809828046679774</c:v>
                </c:pt>
                <c:pt idx="57">
                  <c:v>6.3254620033889539</c:v>
                </c:pt>
                <c:pt idx="58">
                  <c:v>6.3692763169492457</c:v>
                </c:pt>
                <c:pt idx="59">
                  <c:v>6.4124413597604271</c:v>
                </c:pt>
                <c:pt idx="60">
                  <c:v>6.4549721196398266</c:v>
                </c:pt>
                <c:pt idx="61">
                  <c:v>6.496882993484304</c:v>
                </c:pt>
                <c:pt idx="62">
                  <c:v>6.538187820350001</c:v>
                </c:pt>
                <c:pt idx="63">
                  <c:v>6.5788999121658183</c:v>
                </c:pt>
                <c:pt idx="64">
                  <c:v>6.6190320822850612</c:v>
                </c:pt>
                <c:pt idx="65">
                  <c:v>6.6585966720591188</c:v>
                </c:pt>
                <c:pt idx="66">
                  <c:v>6.6976055755987947</c:v>
                </c:pt>
                <c:pt idx="67">
                  <c:v>6.7360702628727065</c:v>
                </c:pt>
                <c:pt idx="68">
                  <c:v>6.7740018012778656</c:v>
                </c:pt>
                <c:pt idx="69">
                  <c:v>6.8114108758046461</c:v>
                </c:pt>
                <c:pt idx="70">
                  <c:v>6.8483078079070108</c:v>
                </c:pt>
                <c:pt idx="71">
                  <c:v>6.8847025731786173</c:v>
                </c:pt>
                <c:pt idx="72">
                  <c:v>6.9206048179262964</c:v>
                </c:pt>
                <c:pt idx="73">
                  <c:v>6.9560238747242176</c:v>
                </c:pt>
                <c:pt idx="74">
                  <c:v>6.9909687770246887</c:v>
                </c:pt>
                <c:pt idx="75">
                  <c:v>7.025448272894911</c:v>
                </c:pt>
                <c:pt idx="76">
                  <c:v>7.0594708379430973</c:v>
                </c:pt>
                <c:pt idx="77">
                  <c:v>7.0930446874919273</c:v>
                </c:pt>
                <c:pt idx="78">
                  <c:v>7.1261777880525106</c:v>
                </c:pt>
                <c:pt idx="79">
                  <c:v>7.158877868147604</c:v>
                </c:pt>
                <c:pt idx="80">
                  <c:v>7.1911524285288815</c:v>
                </c:pt>
                <c:pt idx="81">
                  <c:v>7.2230087518293997</c:v>
                </c:pt>
                <c:pt idx="82">
                  <c:v>7.2544539116892022</c:v>
                </c:pt>
                <c:pt idx="83">
                  <c:v>7.2854947813889597</c:v>
                </c:pt>
                <c:pt idx="84">
                  <c:v>7.3161380420238489</c:v>
                </c:pt>
                <c:pt idx="85">
                  <c:v>7.3463901902474458</c:v>
                </c:pt>
                <c:pt idx="86">
                  <c:v>7.3762575456130852</c:v>
                </c:pt>
                <c:pt idx="87">
                  <c:v>7.4057462575381425</c:v>
                </c:pt>
                <c:pt idx="88">
                  <c:v>7.4348623119147677</c:v>
                </c:pt>
                <c:pt idx="89">
                  <c:v>7.4636115373889078</c:v>
                </c:pt>
                <c:pt idx="90">
                  <c:v>7.4919996113278451</c:v>
                </c:pt>
                <c:pt idx="91">
                  <c:v>7.5200320654950668</c:v>
                </c:pt>
                <c:pt idx="92">
                  <c:v>7.4864042305281</c:v>
                </c:pt>
                <c:pt idx="93">
                  <c:v>7.4522643555288521</c:v>
                </c:pt>
                <c:pt idx="94">
                  <c:v>7.4176028529051532</c:v>
                </c:pt>
                <c:pt idx="95">
                  <c:v>7.3824098304387604</c:v>
                </c:pt>
                <c:pt idx="96">
                  <c:v>7.346675076919345</c:v>
                </c:pt>
                <c:pt idx="97">
                  <c:v>7.3103880468797877</c:v>
                </c:pt>
                <c:pt idx="98">
                  <c:v>7.2735378443626519</c:v>
                </c:pt>
                <c:pt idx="99">
                  <c:v>7.2361132056410078</c:v>
                </c:pt>
                <c:pt idx="100">
                  <c:v>7.1981024808095571</c:v>
                </c:pt>
                <c:pt idx="101">
                  <c:v>-18.400851776027082</c:v>
                </c:pt>
                <c:pt idx="102">
                  <c:v>-18.654226486454711</c:v>
                </c:pt>
                <c:pt idx="103">
                  <c:v>-18.90231194877785</c:v>
                </c:pt>
                <c:pt idx="104">
                  <c:v>-19.145324167083984</c:v>
                </c:pt>
                <c:pt idx="105">
                  <c:v>-19.383464163455113</c:v>
                </c:pt>
                <c:pt idx="106">
                  <c:v>-19.616919416522546</c:v>
                </c:pt>
                <c:pt idx="107">
                  <c:v>-19.845865126320149</c:v>
                </c:pt>
                <c:pt idx="108">
                  <c:v>-20.070465330453654</c:v>
                </c:pt>
                <c:pt idx="109">
                  <c:v>-20.290873892449387</c:v>
                </c:pt>
                <c:pt idx="110">
                  <c:v>-20.507235379768037</c:v>
                </c:pt>
                <c:pt idx="111">
                  <c:v>-20.719685846207501</c:v>
                </c:pt>
                <c:pt idx="112">
                  <c:v>-20.928353531148897</c:v>
                </c:pt>
                <c:pt idx="113">
                  <c:v>-20.970831023615659</c:v>
                </c:pt>
                <c:pt idx="114">
                  <c:v>-20.970831023615659</c:v>
                </c:pt>
                <c:pt idx="115">
                  <c:v>-20.970831023615659</c:v>
                </c:pt>
                <c:pt idx="116">
                  <c:v>-20.970831023615659</c:v>
                </c:pt>
                <c:pt idx="117">
                  <c:v>-20.970831023615659</c:v>
                </c:pt>
                <c:pt idx="118">
                  <c:v>-20.970831023615659</c:v>
                </c:pt>
                <c:pt idx="119">
                  <c:v>-20.970831023615659</c:v>
                </c:pt>
                <c:pt idx="120">
                  <c:v>-20.970831023615659</c:v>
                </c:pt>
                <c:pt idx="121">
                  <c:v>-20.970831023615659</c:v>
                </c:pt>
                <c:pt idx="122">
                  <c:v>-20.970831023615659</c:v>
                </c:pt>
                <c:pt idx="123">
                  <c:v>-20.970831023615659</c:v>
                </c:pt>
                <c:pt idx="124">
                  <c:v>-20.970831023615659</c:v>
                </c:pt>
                <c:pt idx="125">
                  <c:v>-20.970831023615659</c:v>
                </c:pt>
                <c:pt idx="126">
                  <c:v>-20.970831023615659</c:v>
                </c:pt>
                <c:pt idx="127">
                  <c:v>-20.970831023615659</c:v>
                </c:pt>
                <c:pt idx="128">
                  <c:v>-20.970831023615659</c:v>
                </c:pt>
                <c:pt idx="129">
                  <c:v>-20.970831023615659</c:v>
                </c:pt>
                <c:pt idx="130">
                  <c:v>-20.970831023615659</c:v>
                </c:pt>
                <c:pt idx="131">
                  <c:v>-20.970831023615659</c:v>
                </c:pt>
                <c:pt idx="132">
                  <c:v>-20.970831023615659</c:v>
                </c:pt>
                <c:pt idx="133">
                  <c:v>-20.970831023615659</c:v>
                </c:pt>
                <c:pt idx="134">
                  <c:v>-20.970831023615659</c:v>
                </c:pt>
                <c:pt idx="135">
                  <c:v>-20.970831023615659</c:v>
                </c:pt>
                <c:pt idx="136">
                  <c:v>-20.970831023615659</c:v>
                </c:pt>
                <c:pt idx="137">
                  <c:v>-20.970831023615659</c:v>
                </c:pt>
                <c:pt idx="138">
                  <c:v>-20.970831023615659</c:v>
                </c:pt>
                <c:pt idx="139">
                  <c:v>-20.970831023615659</c:v>
                </c:pt>
                <c:pt idx="140">
                  <c:v>-20.970831023615659</c:v>
                </c:pt>
                <c:pt idx="141">
                  <c:v>7.9512560551807754</c:v>
                </c:pt>
                <c:pt idx="142">
                  <c:v>7.9512560551807754</c:v>
                </c:pt>
                <c:pt idx="143">
                  <c:v>7.9512560551807754</c:v>
                </c:pt>
                <c:pt idx="144">
                  <c:v>7.9512560551807754</c:v>
                </c:pt>
                <c:pt idx="145">
                  <c:v>7.9512560551807754</c:v>
                </c:pt>
                <c:pt idx="146">
                  <c:v>7.9512560551807754</c:v>
                </c:pt>
                <c:pt idx="147">
                  <c:v>7.9512560551807754</c:v>
                </c:pt>
                <c:pt idx="148">
                  <c:v>7.9512560551807754</c:v>
                </c:pt>
                <c:pt idx="149">
                  <c:v>7.9512560551807754</c:v>
                </c:pt>
                <c:pt idx="150">
                  <c:v>7.9512560551807754</c:v>
                </c:pt>
                <c:pt idx="151">
                  <c:v>7.9512560551807754</c:v>
                </c:pt>
                <c:pt idx="152">
                  <c:v>7.9512560551807754</c:v>
                </c:pt>
                <c:pt idx="153">
                  <c:v>7.9512560551807754</c:v>
                </c:pt>
                <c:pt idx="154">
                  <c:v>7.9512560551807754</c:v>
                </c:pt>
                <c:pt idx="155">
                  <c:v>7.9512560551807754</c:v>
                </c:pt>
                <c:pt idx="156">
                  <c:v>7.9512560551807754</c:v>
                </c:pt>
                <c:pt idx="157">
                  <c:v>7.9512560551807754</c:v>
                </c:pt>
                <c:pt idx="158">
                  <c:v>7.9512560551807754</c:v>
                </c:pt>
                <c:pt idx="159">
                  <c:v>7.9512560551807754</c:v>
                </c:pt>
                <c:pt idx="160">
                  <c:v>7.9512560551807754</c:v>
                </c:pt>
                <c:pt idx="161">
                  <c:v>7.9512560551807754</c:v>
                </c:pt>
                <c:pt idx="162">
                  <c:v>7.9512560551807754</c:v>
                </c:pt>
                <c:pt idx="163">
                  <c:v>7.9512560551807754</c:v>
                </c:pt>
                <c:pt idx="164">
                  <c:v>7.9512560551807754</c:v>
                </c:pt>
                <c:pt idx="165">
                  <c:v>7.9512560551807754</c:v>
                </c:pt>
                <c:pt idx="166">
                  <c:v>7.9512560551807754</c:v>
                </c:pt>
                <c:pt idx="167">
                  <c:v>7.9512560551807754</c:v>
                </c:pt>
                <c:pt idx="168">
                  <c:v>7.9512560551807754</c:v>
                </c:pt>
                <c:pt idx="169">
                  <c:v>7.9512560551807754</c:v>
                </c:pt>
                <c:pt idx="170">
                  <c:v>7.9512560551807754</c:v>
                </c:pt>
                <c:pt idx="171">
                  <c:v>7.9512560551807754</c:v>
                </c:pt>
                <c:pt idx="172">
                  <c:v>7.9512560551807754</c:v>
                </c:pt>
                <c:pt idx="173">
                  <c:v>7.9512560551807754</c:v>
                </c:pt>
                <c:pt idx="174">
                  <c:v>7.9512560551807754</c:v>
                </c:pt>
                <c:pt idx="175">
                  <c:v>7.9512560551807754</c:v>
                </c:pt>
                <c:pt idx="176">
                  <c:v>7.9512560551807754</c:v>
                </c:pt>
                <c:pt idx="177">
                  <c:v>7.9512560551807754</c:v>
                </c:pt>
                <c:pt idx="178">
                  <c:v>7.9512560551807754</c:v>
                </c:pt>
                <c:pt idx="179">
                  <c:v>7.9512560551807754</c:v>
                </c:pt>
                <c:pt idx="180">
                  <c:v>7.9512560551807754</c:v>
                </c:pt>
                <c:pt idx="181">
                  <c:v>7.9512560551807754</c:v>
                </c:pt>
                <c:pt idx="182">
                  <c:v>7.9512560551807754</c:v>
                </c:pt>
                <c:pt idx="183">
                  <c:v>7.9512560551807754</c:v>
                </c:pt>
                <c:pt idx="184">
                  <c:v>7.9512560551807754</c:v>
                </c:pt>
                <c:pt idx="185">
                  <c:v>7.9512560551807754</c:v>
                </c:pt>
                <c:pt idx="186">
                  <c:v>7.9512560551807754</c:v>
                </c:pt>
                <c:pt idx="187">
                  <c:v>7.9512560551807754</c:v>
                </c:pt>
                <c:pt idx="188">
                  <c:v>7.9512560551807754</c:v>
                </c:pt>
                <c:pt idx="189">
                  <c:v>7.9512560551807754</c:v>
                </c:pt>
                <c:pt idx="190">
                  <c:v>7.9512560551807754</c:v>
                </c:pt>
                <c:pt idx="191">
                  <c:v>7.9512560551807754</c:v>
                </c:pt>
                <c:pt idx="192">
                  <c:v>7.9512560551807754</c:v>
                </c:pt>
                <c:pt idx="193">
                  <c:v>7.9512560551807754</c:v>
                </c:pt>
                <c:pt idx="194">
                  <c:v>7.9512560551807754</c:v>
                </c:pt>
                <c:pt idx="195">
                  <c:v>7.9512560551807754</c:v>
                </c:pt>
                <c:pt idx="196">
                  <c:v>7.9512560551807754</c:v>
                </c:pt>
                <c:pt idx="197">
                  <c:v>7.9512560551807754</c:v>
                </c:pt>
                <c:pt idx="198">
                  <c:v>7.9512560551807754</c:v>
                </c:pt>
                <c:pt idx="199">
                  <c:v>7.9512560551807754</c:v>
                </c:pt>
                <c:pt idx="200">
                  <c:v>7.9512560551807754</c:v>
                </c:pt>
                <c:pt idx="201">
                  <c:v>7.9512560551807754</c:v>
                </c:pt>
                <c:pt idx="202">
                  <c:v>7.9512560551807754</c:v>
                </c:pt>
                <c:pt idx="203">
                  <c:v>7.9512560551807754</c:v>
                </c:pt>
                <c:pt idx="204">
                  <c:v>7.9512560551807754</c:v>
                </c:pt>
                <c:pt idx="205">
                  <c:v>7.9512560551807754</c:v>
                </c:pt>
                <c:pt idx="206">
                  <c:v>7.9512560551807754</c:v>
                </c:pt>
                <c:pt idx="207">
                  <c:v>7.9512560551807754</c:v>
                </c:pt>
                <c:pt idx="208">
                  <c:v>7.9512560551807754</c:v>
                </c:pt>
                <c:pt idx="209">
                  <c:v>7.9512560551807754</c:v>
                </c:pt>
                <c:pt idx="210">
                  <c:v>7.9512560551807754</c:v>
                </c:pt>
                <c:pt idx="211">
                  <c:v>7.9512560551807754</c:v>
                </c:pt>
                <c:pt idx="212">
                  <c:v>7.9512560551807754</c:v>
                </c:pt>
                <c:pt idx="213">
                  <c:v>7.9512560551807754</c:v>
                </c:pt>
                <c:pt idx="214">
                  <c:v>7.9512560551807754</c:v>
                </c:pt>
                <c:pt idx="215">
                  <c:v>7.9512560551807754</c:v>
                </c:pt>
                <c:pt idx="216">
                  <c:v>7.9512560551807754</c:v>
                </c:pt>
                <c:pt idx="217">
                  <c:v>7.9512560551807754</c:v>
                </c:pt>
                <c:pt idx="218">
                  <c:v>7.9512560551807754</c:v>
                </c:pt>
                <c:pt idx="219">
                  <c:v>7.9512560551807754</c:v>
                </c:pt>
                <c:pt idx="220">
                  <c:v>7.9512560551807754</c:v>
                </c:pt>
                <c:pt idx="221">
                  <c:v>7.9512560551807754</c:v>
                </c:pt>
                <c:pt idx="222">
                  <c:v>7.9512560551807754</c:v>
                </c:pt>
                <c:pt idx="223">
                  <c:v>7.9512560551807754</c:v>
                </c:pt>
                <c:pt idx="224">
                  <c:v>7.9512560551807754</c:v>
                </c:pt>
                <c:pt idx="225">
                  <c:v>7.9512560551807754</c:v>
                </c:pt>
                <c:pt idx="226">
                  <c:v>7.9512560551807754</c:v>
                </c:pt>
                <c:pt idx="227">
                  <c:v>7.9512560551807754</c:v>
                </c:pt>
                <c:pt idx="228">
                  <c:v>7.9512560551807754</c:v>
                </c:pt>
                <c:pt idx="229">
                  <c:v>7.9512560551807754</c:v>
                </c:pt>
                <c:pt idx="230">
                  <c:v>7.9512560551807754</c:v>
                </c:pt>
                <c:pt idx="231">
                  <c:v>7.9512560551807754</c:v>
                </c:pt>
                <c:pt idx="232">
                  <c:v>7.9512560551807754</c:v>
                </c:pt>
                <c:pt idx="233">
                  <c:v>7.9512560551807754</c:v>
                </c:pt>
                <c:pt idx="234">
                  <c:v>7.9512560551807754</c:v>
                </c:pt>
                <c:pt idx="235">
                  <c:v>7.9512560551807754</c:v>
                </c:pt>
                <c:pt idx="236">
                  <c:v>7.9512560551807754</c:v>
                </c:pt>
                <c:pt idx="237">
                  <c:v>7.9512560551807754</c:v>
                </c:pt>
                <c:pt idx="238">
                  <c:v>7.9512560551807754</c:v>
                </c:pt>
                <c:pt idx="239">
                  <c:v>7.9512560551807754</c:v>
                </c:pt>
                <c:pt idx="240">
                  <c:v>7.9512560551807754</c:v>
                </c:pt>
                <c:pt idx="241">
                  <c:v>7.9512560551807754</c:v>
                </c:pt>
                <c:pt idx="242">
                  <c:v>7.9512560551807754</c:v>
                </c:pt>
                <c:pt idx="243">
                  <c:v>7.9512560551807754</c:v>
                </c:pt>
                <c:pt idx="244">
                  <c:v>7.9512560551807754</c:v>
                </c:pt>
                <c:pt idx="245">
                  <c:v>7.9512560551807754</c:v>
                </c:pt>
                <c:pt idx="246">
                  <c:v>7.9512560551807754</c:v>
                </c:pt>
                <c:pt idx="247">
                  <c:v>7.9512560551807754</c:v>
                </c:pt>
                <c:pt idx="248">
                  <c:v>7.9512560551807754</c:v>
                </c:pt>
                <c:pt idx="249">
                  <c:v>7.9512560551807754</c:v>
                </c:pt>
                <c:pt idx="250">
                  <c:v>7.9512560551807754</c:v>
                </c:pt>
                <c:pt idx="251">
                  <c:v>7.9512560551807754</c:v>
                </c:pt>
                <c:pt idx="252">
                  <c:v>7.9512560551807754</c:v>
                </c:pt>
                <c:pt idx="253">
                  <c:v>7.9512560551807754</c:v>
                </c:pt>
                <c:pt idx="254">
                  <c:v>7.9512560551807754</c:v>
                </c:pt>
                <c:pt idx="255">
                  <c:v>7.9512560551807754</c:v>
                </c:pt>
                <c:pt idx="256">
                  <c:v>7.9512560551807754</c:v>
                </c:pt>
                <c:pt idx="257">
                  <c:v>7.9512560551807754</c:v>
                </c:pt>
                <c:pt idx="258">
                  <c:v>7.9512560551807754</c:v>
                </c:pt>
                <c:pt idx="259">
                  <c:v>7.9512560551807754</c:v>
                </c:pt>
                <c:pt idx="260">
                  <c:v>7.9512560551807754</c:v>
                </c:pt>
                <c:pt idx="261">
                  <c:v>7.9512560551807754</c:v>
                </c:pt>
                <c:pt idx="262">
                  <c:v>7.9512560551807754</c:v>
                </c:pt>
                <c:pt idx="263">
                  <c:v>7.9512560551807754</c:v>
                </c:pt>
                <c:pt idx="264">
                  <c:v>7.9512560551807754</c:v>
                </c:pt>
                <c:pt idx="265">
                  <c:v>7.9512560551807754</c:v>
                </c:pt>
                <c:pt idx="266">
                  <c:v>7.9512560551807754</c:v>
                </c:pt>
                <c:pt idx="267">
                  <c:v>7.9512560551807754</c:v>
                </c:pt>
                <c:pt idx="268">
                  <c:v>7.9512560551807754</c:v>
                </c:pt>
                <c:pt idx="269">
                  <c:v>7.9512560551807754</c:v>
                </c:pt>
                <c:pt idx="270">
                  <c:v>7.9512560551807754</c:v>
                </c:pt>
                <c:pt idx="271">
                  <c:v>7.9512560551807754</c:v>
                </c:pt>
                <c:pt idx="272">
                  <c:v>7.9512560551807754</c:v>
                </c:pt>
                <c:pt idx="273">
                  <c:v>7.9512560551807754</c:v>
                </c:pt>
                <c:pt idx="274">
                  <c:v>7.9512560551807754</c:v>
                </c:pt>
                <c:pt idx="275">
                  <c:v>7.9512560551807754</c:v>
                </c:pt>
                <c:pt idx="276">
                  <c:v>7.9512560551807754</c:v>
                </c:pt>
                <c:pt idx="277">
                  <c:v>7.9512560551807754</c:v>
                </c:pt>
                <c:pt idx="278">
                  <c:v>7.9512560551807754</c:v>
                </c:pt>
                <c:pt idx="279">
                  <c:v>7.9512560551807754</c:v>
                </c:pt>
                <c:pt idx="280">
                  <c:v>7.9512560551807754</c:v>
                </c:pt>
                <c:pt idx="281">
                  <c:v>7.9512560551807754</c:v>
                </c:pt>
                <c:pt idx="282">
                  <c:v>7.9512560551807754</c:v>
                </c:pt>
                <c:pt idx="283">
                  <c:v>7.9512560551807754</c:v>
                </c:pt>
                <c:pt idx="284">
                  <c:v>7.9512560551807754</c:v>
                </c:pt>
                <c:pt idx="285">
                  <c:v>7.9512560551807754</c:v>
                </c:pt>
                <c:pt idx="286">
                  <c:v>7.9512560551807754</c:v>
                </c:pt>
                <c:pt idx="287">
                  <c:v>7.9512560551807754</c:v>
                </c:pt>
                <c:pt idx="288">
                  <c:v>7.9512560551807754</c:v>
                </c:pt>
                <c:pt idx="289">
                  <c:v>7.9512560551807754</c:v>
                </c:pt>
                <c:pt idx="290">
                  <c:v>7.9512560551807754</c:v>
                </c:pt>
                <c:pt idx="291">
                  <c:v>7.9512560551807754</c:v>
                </c:pt>
                <c:pt idx="292">
                  <c:v>7.9512560551807754</c:v>
                </c:pt>
                <c:pt idx="293">
                  <c:v>7.9512560551807754</c:v>
                </c:pt>
                <c:pt idx="294">
                  <c:v>7.9512560551807754</c:v>
                </c:pt>
                <c:pt idx="295">
                  <c:v>7.9512560551807754</c:v>
                </c:pt>
                <c:pt idx="296">
                  <c:v>7.9512560551807754</c:v>
                </c:pt>
                <c:pt idx="297">
                  <c:v>7.9512560551807754</c:v>
                </c:pt>
                <c:pt idx="298">
                  <c:v>7.9512560551807754</c:v>
                </c:pt>
                <c:pt idx="299">
                  <c:v>7.9512560551807754</c:v>
                </c:pt>
                <c:pt idx="300">
                  <c:v>7.9512560551807754</c:v>
                </c:pt>
                <c:pt idx="301">
                  <c:v>7.9512560551807754</c:v>
                </c:pt>
                <c:pt idx="302">
                  <c:v>7.9512560551807754</c:v>
                </c:pt>
                <c:pt idx="303">
                  <c:v>7.9512560551807754</c:v>
                </c:pt>
                <c:pt idx="304">
                  <c:v>7.9512560551807754</c:v>
                </c:pt>
                <c:pt idx="305">
                  <c:v>7.9512560551807754</c:v>
                </c:pt>
                <c:pt idx="306">
                  <c:v>7.9512560551807754</c:v>
                </c:pt>
                <c:pt idx="307">
                  <c:v>7.9512560551807754</c:v>
                </c:pt>
                <c:pt idx="308">
                  <c:v>7.9512560551807754</c:v>
                </c:pt>
                <c:pt idx="309">
                  <c:v>7.9512560551807754</c:v>
                </c:pt>
                <c:pt idx="310">
                  <c:v>7.9512560551807754</c:v>
                </c:pt>
                <c:pt idx="311">
                  <c:v>7.9512560551807754</c:v>
                </c:pt>
                <c:pt idx="312">
                  <c:v>7.9512560551807754</c:v>
                </c:pt>
                <c:pt idx="313">
                  <c:v>7.9512560551807754</c:v>
                </c:pt>
                <c:pt idx="314">
                  <c:v>7.9512560551807754</c:v>
                </c:pt>
                <c:pt idx="315">
                  <c:v>7.9512560551807754</c:v>
                </c:pt>
                <c:pt idx="316">
                  <c:v>7.9512560551807754</c:v>
                </c:pt>
                <c:pt idx="317">
                  <c:v>7.9512560551807754</c:v>
                </c:pt>
                <c:pt idx="318">
                  <c:v>7.9512560551807754</c:v>
                </c:pt>
                <c:pt idx="319">
                  <c:v>7.9512560551807754</c:v>
                </c:pt>
                <c:pt idx="320">
                  <c:v>7.9512560551807754</c:v>
                </c:pt>
                <c:pt idx="321">
                  <c:v>7.9512560551807754</c:v>
                </c:pt>
                <c:pt idx="322">
                  <c:v>7.9512560551807754</c:v>
                </c:pt>
                <c:pt idx="323">
                  <c:v>7.9512560551807754</c:v>
                </c:pt>
                <c:pt idx="324">
                  <c:v>7.9512560551807754</c:v>
                </c:pt>
                <c:pt idx="325">
                  <c:v>7.9512560551807754</c:v>
                </c:pt>
                <c:pt idx="326">
                  <c:v>7.9512560551807754</c:v>
                </c:pt>
                <c:pt idx="327">
                  <c:v>7.9512560551807754</c:v>
                </c:pt>
                <c:pt idx="328">
                  <c:v>7.9512560551807754</c:v>
                </c:pt>
                <c:pt idx="329">
                  <c:v>7.9512560551807754</c:v>
                </c:pt>
                <c:pt idx="330">
                  <c:v>7.9512560551807754</c:v>
                </c:pt>
                <c:pt idx="331">
                  <c:v>7.9512560551807754</c:v>
                </c:pt>
                <c:pt idx="332">
                  <c:v>7.9512560551807754</c:v>
                </c:pt>
                <c:pt idx="333">
                  <c:v>7.9512560551807754</c:v>
                </c:pt>
                <c:pt idx="334">
                  <c:v>7.9512560551807754</c:v>
                </c:pt>
                <c:pt idx="335">
                  <c:v>7.9512560551807754</c:v>
                </c:pt>
                <c:pt idx="336">
                  <c:v>7.9512560551807754</c:v>
                </c:pt>
                <c:pt idx="337">
                  <c:v>7.9512560551807754</c:v>
                </c:pt>
                <c:pt idx="338">
                  <c:v>7.9512560551807754</c:v>
                </c:pt>
                <c:pt idx="339">
                  <c:v>7.9512560551807754</c:v>
                </c:pt>
                <c:pt idx="340">
                  <c:v>7.9512560551807754</c:v>
                </c:pt>
                <c:pt idx="341">
                  <c:v>7.9512560551807754</c:v>
                </c:pt>
                <c:pt idx="342">
                  <c:v>7.9512560551807754</c:v>
                </c:pt>
                <c:pt idx="343">
                  <c:v>7.9512560551807754</c:v>
                </c:pt>
                <c:pt idx="344">
                  <c:v>7.9512560551807754</c:v>
                </c:pt>
                <c:pt idx="345">
                  <c:v>7.9512560551807754</c:v>
                </c:pt>
                <c:pt idx="346">
                  <c:v>7.9512560551807754</c:v>
                </c:pt>
                <c:pt idx="347">
                  <c:v>7.9512560551807754</c:v>
                </c:pt>
                <c:pt idx="348">
                  <c:v>7.9512560551807754</c:v>
                </c:pt>
                <c:pt idx="349">
                  <c:v>7.9512560551807754</c:v>
                </c:pt>
                <c:pt idx="350">
                  <c:v>7.9512560551807754</c:v>
                </c:pt>
                <c:pt idx="351">
                  <c:v>7.9512560551807754</c:v>
                </c:pt>
                <c:pt idx="352">
                  <c:v>7.9512560551807754</c:v>
                </c:pt>
                <c:pt idx="353">
                  <c:v>7.9512560551807754</c:v>
                </c:pt>
                <c:pt idx="354">
                  <c:v>7.9512560551807754</c:v>
                </c:pt>
                <c:pt idx="355">
                  <c:v>7.9512560551807754</c:v>
                </c:pt>
                <c:pt idx="356">
                  <c:v>7.9512560551807754</c:v>
                </c:pt>
                <c:pt idx="357">
                  <c:v>7.9512560551807754</c:v>
                </c:pt>
                <c:pt idx="358">
                  <c:v>7.9512560551807754</c:v>
                </c:pt>
                <c:pt idx="359">
                  <c:v>7.9512560551807754</c:v>
                </c:pt>
                <c:pt idx="360">
                  <c:v>7.9512560551807754</c:v>
                </c:pt>
                <c:pt idx="361">
                  <c:v>7.9512560551807754</c:v>
                </c:pt>
                <c:pt idx="362">
                  <c:v>7.9512560551807754</c:v>
                </c:pt>
                <c:pt idx="363">
                  <c:v>7.9512560551807754</c:v>
                </c:pt>
                <c:pt idx="364">
                  <c:v>7.9512560551807754</c:v>
                </c:pt>
                <c:pt idx="365">
                  <c:v>7.9512560551807754</c:v>
                </c:pt>
                <c:pt idx="366">
                  <c:v>7.9512560551807754</c:v>
                </c:pt>
                <c:pt idx="367">
                  <c:v>7.9512560551807754</c:v>
                </c:pt>
                <c:pt idx="368">
                  <c:v>7.9512560551807754</c:v>
                </c:pt>
                <c:pt idx="369">
                  <c:v>7.9512560551807754</c:v>
                </c:pt>
                <c:pt idx="370">
                  <c:v>7.9512560551807754</c:v>
                </c:pt>
                <c:pt idx="371">
                  <c:v>7.9512560551807754</c:v>
                </c:pt>
                <c:pt idx="372">
                  <c:v>7.9512560551807754</c:v>
                </c:pt>
                <c:pt idx="373">
                  <c:v>7.9512560551807754</c:v>
                </c:pt>
                <c:pt idx="374">
                  <c:v>7.9512560551807754</c:v>
                </c:pt>
                <c:pt idx="375">
                  <c:v>7.9512560551807754</c:v>
                </c:pt>
                <c:pt idx="376">
                  <c:v>7.9512560551807754</c:v>
                </c:pt>
                <c:pt idx="377">
                  <c:v>7.9512560551807754</c:v>
                </c:pt>
                <c:pt idx="378">
                  <c:v>7.9512560551807754</c:v>
                </c:pt>
                <c:pt idx="379">
                  <c:v>7.9512560551807754</c:v>
                </c:pt>
                <c:pt idx="380">
                  <c:v>7.9512560551807754</c:v>
                </c:pt>
                <c:pt idx="381">
                  <c:v>7.9512560551807754</c:v>
                </c:pt>
                <c:pt idx="382">
                  <c:v>7.9512560551807754</c:v>
                </c:pt>
                <c:pt idx="383">
                  <c:v>7.9512560551807754</c:v>
                </c:pt>
                <c:pt idx="384">
                  <c:v>7.9512560551807754</c:v>
                </c:pt>
                <c:pt idx="385">
                  <c:v>7.9512560551807754</c:v>
                </c:pt>
                <c:pt idx="386">
                  <c:v>7.9512560551807754</c:v>
                </c:pt>
                <c:pt idx="387">
                  <c:v>7.9512560551807754</c:v>
                </c:pt>
                <c:pt idx="388">
                  <c:v>7.9512560551807754</c:v>
                </c:pt>
                <c:pt idx="389">
                  <c:v>7.9512560551807754</c:v>
                </c:pt>
                <c:pt idx="390">
                  <c:v>7.9512560551807754</c:v>
                </c:pt>
                <c:pt idx="391">
                  <c:v>7.9512560551807754</c:v>
                </c:pt>
                <c:pt idx="392">
                  <c:v>7.9512560551807754</c:v>
                </c:pt>
                <c:pt idx="393">
                  <c:v>7.9512560551807754</c:v>
                </c:pt>
                <c:pt idx="394">
                  <c:v>7.9512560551807754</c:v>
                </c:pt>
                <c:pt idx="395">
                  <c:v>7.9512560551807754</c:v>
                </c:pt>
                <c:pt idx="396">
                  <c:v>7.9512560551807754</c:v>
                </c:pt>
                <c:pt idx="397">
                  <c:v>7.9512560551807754</c:v>
                </c:pt>
                <c:pt idx="398">
                  <c:v>7.9512560551807754</c:v>
                </c:pt>
                <c:pt idx="399">
                  <c:v>7.9512560551807754</c:v>
                </c:pt>
                <c:pt idx="400">
                  <c:v>7.9512560551807754</c:v>
                </c:pt>
                <c:pt idx="401">
                  <c:v>7.9512560551807754</c:v>
                </c:pt>
                <c:pt idx="402">
                  <c:v>7.9512560551807754</c:v>
                </c:pt>
                <c:pt idx="403">
                  <c:v>7.9512560551807754</c:v>
                </c:pt>
                <c:pt idx="404">
                  <c:v>7.9512560551807754</c:v>
                </c:pt>
                <c:pt idx="405">
                  <c:v>7.9512560551807754</c:v>
                </c:pt>
                <c:pt idx="406">
                  <c:v>7.9512560551807754</c:v>
                </c:pt>
                <c:pt idx="407">
                  <c:v>7.9512560551807754</c:v>
                </c:pt>
                <c:pt idx="408">
                  <c:v>7.9512560551807754</c:v>
                </c:pt>
                <c:pt idx="409">
                  <c:v>7.9512560551807754</c:v>
                </c:pt>
                <c:pt idx="410">
                  <c:v>7.9512560551807754</c:v>
                </c:pt>
                <c:pt idx="411">
                  <c:v>7.9512560551807754</c:v>
                </c:pt>
                <c:pt idx="412">
                  <c:v>7.9512560551807754</c:v>
                </c:pt>
                <c:pt idx="413">
                  <c:v>7.9512560551807754</c:v>
                </c:pt>
                <c:pt idx="414">
                  <c:v>7.9512560551807754</c:v>
                </c:pt>
                <c:pt idx="415">
                  <c:v>7.9512560551807754</c:v>
                </c:pt>
                <c:pt idx="416">
                  <c:v>7.9512560551807754</c:v>
                </c:pt>
                <c:pt idx="417">
                  <c:v>7.9512560551807754</c:v>
                </c:pt>
                <c:pt idx="418">
                  <c:v>7.9512560551807754</c:v>
                </c:pt>
                <c:pt idx="419">
                  <c:v>7.9512560551807754</c:v>
                </c:pt>
                <c:pt idx="420">
                  <c:v>7.9512560551807754</c:v>
                </c:pt>
                <c:pt idx="421">
                  <c:v>7.9512560551807754</c:v>
                </c:pt>
                <c:pt idx="422">
                  <c:v>7.9512560551807754</c:v>
                </c:pt>
                <c:pt idx="423">
                  <c:v>7.9512560551807754</c:v>
                </c:pt>
                <c:pt idx="424">
                  <c:v>7.9512560551807754</c:v>
                </c:pt>
                <c:pt idx="425">
                  <c:v>7.9512560551807754</c:v>
                </c:pt>
                <c:pt idx="426">
                  <c:v>7.9512560551807754</c:v>
                </c:pt>
                <c:pt idx="427">
                  <c:v>7.9512560551807754</c:v>
                </c:pt>
                <c:pt idx="428">
                  <c:v>7.9512560551807754</c:v>
                </c:pt>
                <c:pt idx="429">
                  <c:v>7.9512560551807754</c:v>
                </c:pt>
                <c:pt idx="430">
                  <c:v>7.9512560551807754</c:v>
                </c:pt>
                <c:pt idx="431">
                  <c:v>7.9512560551807754</c:v>
                </c:pt>
                <c:pt idx="432">
                  <c:v>7.9512560551807754</c:v>
                </c:pt>
                <c:pt idx="433">
                  <c:v>7.9512560551807754</c:v>
                </c:pt>
                <c:pt idx="434">
                  <c:v>7.9512560551807754</c:v>
                </c:pt>
                <c:pt idx="435">
                  <c:v>7.9512560551807754</c:v>
                </c:pt>
                <c:pt idx="436">
                  <c:v>7.9512560551807754</c:v>
                </c:pt>
                <c:pt idx="437">
                  <c:v>7.9512560551807754</c:v>
                </c:pt>
                <c:pt idx="438">
                  <c:v>7.9512560551807754</c:v>
                </c:pt>
                <c:pt idx="439">
                  <c:v>7.9512560551807754</c:v>
                </c:pt>
                <c:pt idx="440">
                  <c:v>7.9512560551807754</c:v>
                </c:pt>
                <c:pt idx="441">
                  <c:v>7.9512560551807754</c:v>
                </c:pt>
                <c:pt idx="442">
                  <c:v>7.9240721219796981</c:v>
                </c:pt>
                <c:pt idx="443">
                  <c:v>7.8964869756983127</c:v>
                </c:pt>
                <c:pt idx="444">
                  <c:v>7.8684942211105788</c:v>
                </c:pt>
                <c:pt idx="445">
                  <c:v>7.8400872954283569</c:v>
                </c:pt>
                <c:pt idx="446">
                  <c:v>7.811259461769958</c:v>
                </c:pt>
                <c:pt idx="447">
                  <c:v>7.7820038022903848</c:v>
                </c:pt>
                <c:pt idx="448">
                  <c:v>7.752313210951395</c:v>
                </c:pt>
                <c:pt idx="449">
                  <c:v>7.7221803859078566</c:v>
                </c:pt>
                <c:pt idx="450">
                  <c:v>7.6915978214849616</c:v>
                </c:pt>
                <c:pt idx="451">
                  <c:v>7.6605577997188963</c:v>
                </c:pt>
                <c:pt idx="452">
                  <c:v>7.6290523814313183</c:v>
                </c:pt>
                <c:pt idx="453">
                  <c:v>7.5970733968056043</c:v>
                </c:pt>
                <c:pt idx="454">
                  <c:v>7.5646124354301412</c:v>
                </c:pt>
                <c:pt idx="455">
                  <c:v>7.5316608357711026</c:v>
                </c:pt>
                <c:pt idx="456">
                  <c:v>7.4982096740338715</c:v>
                </c:pt>
                <c:pt idx="457">
                  <c:v>7.4642497523688416</c:v>
                </c:pt>
                <c:pt idx="458">
                  <c:v>7.4297715863734322</c:v>
                </c:pt>
                <c:pt idx="459">
                  <c:v>7.3947653918378924</c:v>
                </c:pt>
                <c:pt idx="460">
                  <c:v>7.3592210706778225</c:v>
                </c:pt>
                <c:pt idx="461">
                  <c:v>7.3231281959910746</c:v>
                </c:pt>
                <c:pt idx="462">
                  <c:v>7.3532913170760681</c:v>
                </c:pt>
                <c:pt idx="463">
                  <c:v>7.3830710740318555</c:v>
                </c:pt>
                <c:pt idx="464">
                  <c:v>7.4124735781042075</c:v>
                </c:pt>
                <c:pt idx="465">
                  <c:v>7.4415047784859949</c:v>
                </c:pt>
                <c:pt idx="466">
                  <c:v>7.4701704685228458</c:v>
                </c:pt>
                <c:pt idx="467">
                  <c:v>7.498476291611782</c:v>
                </c:pt>
                <c:pt idx="468">
                  <c:v>7.5264277468113043</c:v>
                </c:pt>
                <c:pt idx="469">
                  <c:v>7.5540301941801165</c:v>
                </c:pt>
                <c:pt idx="470">
                  <c:v>7.5812888598604298</c:v>
                </c:pt>
                <c:pt idx="471">
                  <c:v>7.6082088409207609</c:v>
                </c:pt>
                <c:pt idx="472">
                  <c:v>7.6347951099720612</c:v>
                </c:pt>
                <c:pt idx="473">
                  <c:v>7.6610525195700951</c:v>
                </c:pt>
                <c:pt idx="474">
                  <c:v>7.6869858064161223</c:v>
                </c:pt>
                <c:pt idx="475">
                  <c:v>7.7125995953671636</c:v>
                </c:pt>
                <c:pt idx="476">
                  <c:v>7.73789840326633</c:v>
                </c:pt>
                <c:pt idx="477">
                  <c:v>7.7628866426031005</c:v>
                </c:pt>
                <c:pt idx="478">
                  <c:v>7.7875686250127094</c:v>
                </c:pt>
                <c:pt idx="479">
                  <c:v>7.8119485646232922</c:v>
                </c:pt>
                <c:pt idx="480">
                  <c:v>7.8360305812588722</c:v>
                </c:pt>
                <c:pt idx="481">
                  <c:v>7.8598187035057325</c:v>
                </c:pt>
                <c:pt idx="482">
                  <c:v>7.8833168716493009</c:v>
                </c:pt>
                <c:pt idx="483">
                  <c:v>7.9065289404882328</c:v>
                </c:pt>
                <c:pt idx="484">
                  <c:v>7.9294586820319299</c:v>
                </c:pt>
                <c:pt idx="485">
                  <c:v>7.9512560551807754</c:v>
                </c:pt>
                <c:pt idx="486">
                  <c:v>7.9512560551807754</c:v>
                </c:pt>
                <c:pt idx="487">
                  <c:v>7.9512560551807754</c:v>
                </c:pt>
                <c:pt idx="488">
                  <c:v>7.9512560551807754</c:v>
                </c:pt>
                <c:pt idx="489">
                  <c:v>7.9512560551807754</c:v>
                </c:pt>
                <c:pt idx="490">
                  <c:v>7.9512560551807754</c:v>
                </c:pt>
                <c:pt idx="491">
                  <c:v>7.9512560551807754</c:v>
                </c:pt>
                <c:pt idx="492">
                  <c:v>7.9512560551807754</c:v>
                </c:pt>
                <c:pt idx="493">
                  <c:v>7.9512560551807754</c:v>
                </c:pt>
                <c:pt idx="494">
                  <c:v>7.9512560551807754</c:v>
                </c:pt>
                <c:pt idx="495">
                  <c:v>7.9512560551807754</c:v>
                </c:pt>
                <c:pt idx="496">
                  <c:v>7.9512560551807754</c:v>
                </c:pt>
                <c:pt idx="497">
                  <c:v>7.9512560551807754</c:v>
                </c:pt>
                <c:pt idx="498">
                  <c:v>7.9512560551807754</c:v>
                </c:pt>
                <c:pt idx="499">
                  <c:v>7.9512560551807754</c:v>
                </c:pt>
                <c:pt idx="500">
                  <c:v>7.9512560551807754</c:v>
                </c:pt>
                <c:pt idx="501">
                  <c:v>7.9512560551807754</c:v>
                </c:pt>
                <c:pt idx="502">
                  <c:v>7.9512560551807754</c:v>
                </c:pt>
                <c:pt idx="503">
                  <c:v>7.9512560551807754</c:v>
                </c:pt>
                <c:pt idx="504">
                  <c:v>7.9512560551807754</c:v>
                </c:pt>
                <c:pt idx="505">
                  <c:v>7.9512560551807754</c:v>
                </c:pt>
                <c:pt idx="506">
                  <c:v>7.9512560551807754</c:v>
                </c:pt>
                <c:pt idx="507">
                  <c:v>7.9512560551807754</c:v>
                </c:pt>
                <c:pt idx="508">
                  <c:v>7.9512560551807754</c:v>
                </c:pt>
                <c:pt idx="509">
                  <c:v>7.9512560551807754</c:v>
                </c:pt>
                <c:pt idx="510">
                  <c:v>7.9512560551807754</c:v>
                </c:pt>
                <c:pt idx="511">
                  <c:v>7.9512560551807754</c:v>
                </c:pt>
                <c:pt idx="512">
                  <c:v>7.9512560551807754</c:v>
                </c:pt>
                <c:pt idx="513">
                  <c:v>7.9512560551807754</c:v>
                </c:pt>
                <c:pt idx="514">
                  <c:v>7.9512560551807754</c:v>
                </c:pt>
                <c:pt idx="515">
                  <c:v>7.9512560551807754</c:v>
                </c:pt>
                <c:pt idx="516">
                  <c:v>7.9512560551807754</c:v>
                </c:pt>
                <c:pt idx="517">
                  <c:v>7.9512560551807754</c:v>
                </c:pt>
                <c:pt idx="518">
                  <c:v>7.9512560551807754</c:v>
                </c:pt>
                <c:pt idx="519">
                  <c:v>7.9240721219796981</c:v>
                </c:pt>
                <c:pt idx="520">
                  <c:v>7.8964869756983127</c:v>
                </c:pt>
                <c:pt idx="521">
                  <c:v>7.8684942211105788</c:v>
                </c:pt>
                <c:pt idx="522">
                  <c:v>7.8400872954283569</c:v>
                </c:pt>
                <c:pt idx="523">
                  <c:v>7.811259461769958</c:v>
                </c:pt>
                <c:pt idx="524">
                  <c:v>7.7820038022903848</c:v>
                </c:pt>
                <c:pt idx="525">
                  <c:v>7.752313210951395</c:v>
                </c:pt>
                <c:pt idx="526">
                  <c:v>7.7221803859078566</c:v>
                </c:pt>
                <c:pt idx="527">
                  <c:v>7.6915978214849616</c:v>
                </c:pt>
                <c:pt idx="528">
                  <c:v>7.6605577997188963</c:v>
                </c:pt>
                <c:pt idx="529">
                  <c:v>7.6290523814313183</c:v>
                </c:pt>
                <c:pt idx="530">
                  <c:v>7.5970733968056043</c:v>
                </c:pt>
                <c:pt idx="531">
                  <c:v>7.5646124354301412</c:v>
                </c:pt>
                <c:pt idx="532">
                  <c:v>7.5316608357711026</c:v>
                </c:pt>
                <c:pt idx="533">
                  <c:v>7.4982096740338715</c:v>
                </c:pt>
                <c:pt idx="534">
                  <c:v>7.4642497523688416</c:v>
                </c:pt>
                <c:pt idx="535">
                  <c:v>7.4297715863734322</c:v>
                </c:pt>
                <c:pt idx="536">
                  <c:v>7.3947653918378924</c:v>
                </c:pt>
                <c:pt idx="537">
                  <c:v>7.3592210706778225</c:v>
                </c:pt>
                <c:pt idx="538">
                  <c:v>7.3231281959910746</c:v>
                </c:pt>
                <c:pt idx="539">
                  <c:v>7.3532913170760681</c:v>
                </c:pt>
                <c:pt idx="540">
                  <c:v>7.3830710740318555</c:v>
                </c:pt>
                <c:pt idx="541">
                  <c:v>7.4124735781042075</c:v>
                </c:pt>
                <c:pt idx="542">
                  <c:v>7.4415047784859949</c:v>
                </c:pt>
                <c:pt idx="543">
                  <c:v>7.4701704685228458</c:v>
                </c:pt>
                <c:pt idx="544">
                  <c:v>7.498476291611782</c:v>
                </c:pt>
                <c:pt idx="545">
                  <c:v>7.5264277468113043</c:v>
                </c:pt>
                <c:pt idx="546">
                  <c:v>7.5540301941801165</c:v>
                </c:pt>
                <c:pt idx="547">
                  <c:v>7.5812888598604298</c:v>
                </c:pt>
                <c:pt idx="548">
                  <c:v>7.6082088409207609</c:v>
                </c:pt>
                <c:pt idx="549">
                  <c:v>7.6347951099720612</c:v>
                </c:pt>
                <c:pt idx="550">
                  <c:v>7.6610525195700951</c:v>
                </c:pt>
                <c:pt idx="551">
                  <c:v>7.6869858064161223</c:v>
                </c:pt>
                <c:pt idx="552">
                  <c:v>7.7125995953671636</c:v>
                </c:pt>
                <c:pt idx="553">
                  <c:v>7.73789840326633</c:v>
                </c:pt>
                <c:pt idx="554">
                  <c:v>7.7628866426031005</c:v>
                </c:pt>
                <c:pt idx="555">
                  <c:v>7.7875686250127094</c:v>
                </c:pt>
                <c:pt idx="556">
                  <c:v>7.8119485646232922</c:v>
                </c:pt>
                <c:pt idx="557">
                  <c:v>7.8360305812588722</c:v>
                </c:pt>
                <c:pt idx="558">
                  <c:v>7.8598187035057325</c:v>
                </c:pt>
                <c:pt idx="559">
                  <c:v>7.8833168716493009</c:v>
                </c:pt>
                <c:pt idx="560">
                  <c:v>7.9065289404882328</c:v>
                </c:pt>
                <c:pt idx="561">
                  <c:v>7.9294586820319299</c:v>
                </c:pt>
                <c:pt idx="562">
                  <c:v>7.9512560551807754</c:v>
                </c:pt>
                <c:pt idx="563">
                  <c:v>7.9512560551807754</c:v>
                </c:pt>
                <c:pt idx="564">
                  <c:v>7.9512560551807754</c:v>
                </c:pt>
                <c:pt idx="565">
                  <c:v>7.9512560551807754</c:v>
                </c:pt>
                <c:pt idx="566">
                  <c:v>7.9512560551807754</c:v>
                </c:pt>
                <c:pt idx="567">
                  <c:v>7.9512560551807754</c:v>
                </c:pt>
                <c:pt idx="568">
                  <c:v>7.9512560551807754</c:v>
                </c:pt>
                <c:pt idx="569">
                  <c:v>7.9512560551807754</c:v>
                </c:pt>
                <c:pt idx="570">
                  <c:v>7.9512560551807754</c:v>
                </c:pt>
                <c:pt idx="571">
                  <c:v>7.9512560551807754</c:v>
                </c:pt>
                <c:pt idx="572">
                  <c:v>7.9512560551807754</c:v>
                </c:pt>
                <c:pt idx="573">
                  <c:v>7.9512560551807754</c:v>
                </c:pt>
                <c:pt idx="574">
                  <c:v>7.9512560551807754</c:v>
                </c:pt>
                <c:pt idx="575">
                  <c:v>7.9512560551807754</c:v>
                </c:pt>
                <c:pt idx="576">
                  <c:v>7.9512560551807754</c:v>
                </c:pt>
                <c:pt idx="577">
                  <c:v>7.9512560551807754</c:v>
                </c:pt>
                <c:pt idx="578">
                  <c:v>7.9512560551807754</c:v>
                </c:pt>
                <c:pt idx="579">
                  <c:v>7.9512560551807754</c:v>
                </c:pt>
                <c:pt idx="580">
                  <c:v>7.9512560551807754</c:v>
                </c:pt>
                <c:pt idx="581">
                  <c:v>7.9512560551807754</c:v>
                </c:pt>
                <c:pt idx="582">
                  <c:v>7.9512560551807754</c:v>
                </c:pt>
                <c:pt idx="583">
                  <c:v>7.9512560551807754</c:v>
                </c:pt>
                <c:pt idx="584">
                  <c:v>7.9512560551807754</c:v>
                </c:pt>
                <c:pt idx="585">
                  <c:v>7.9512560551807754</c:v>
                </c:pt>
                <c:pt idx="586">
                  <c:v>7.9512560551807754</c:v>
                </c:pt>
                <c:pt idx="587">
                  <c:v>7.9512560551807754</c:v>
                </c:pt>
                <c:pt idx="588">
                  <c:v>7.9512560551807754</c:v>
                </c:pt>
                <c:pt idx="589">
                  <c:v>7.9512560551807754</c:v>
                </c:pt>
                <c:pt idx="590">
                  <c:v>7.9512560551807754</c:v>
                </c:pt>
                <c:pt idx="591">
                  <c:v>7.9512560551807754</c:v>
                </c:pt>
                <c:pt idx="592">
                  <c:v>7.9512560551807754</c:v>
                </c:pt>
                <c:pt idx="593">
                  <c:v>7.9512560551807754</c:v>
                </c:pt>
                <c:pt idx="594">
                  <c:v>7.9512560551807754</c:v>
                </c:pt>
                <c:pt idx="595">
                  <c:v>7.9512560551807754</c:v>
                </c:pt>
                <c:pt idx="596">
                  <c:v>7.9512560551807754</c:v>
                </c:pt>
                <c:pt idx="597">
                  <c:v>7.9512560551807754</c:v>
                </c:pt>
                <c:pt idx="598">
                  <c:v>7.9512560551807754</c:v>
                </c:pt>
                <c:pt idx="599">
                  <c:v>7.9512560551807754</c:v>
                </c:pt>
                <c:pt idx="600">
                  <c:v>7.9512560551807754</c:v>
                </c:pt>
                <c:pt idx="601">
                  <c:v>7.9512560551807754</c:v>
                </c:pt>
                <c:pt idx="602">
                  <c:v>7.9512560551807754</c:v>
                </c:pt>
                <c:pt idx="603">
                  <c:v>7.9512560551807754</c:v>
                </c:pt>
                <c:pt idx="604">
                  <c:v>7.9512560551807754</c:v>
                </c:pt>
                <c:pt idx="605">
                  <c:v>7.9512560551807754</c:v>
                </c:pt>
                <c:pt idx="606">
                  <c:v>7.9512560551807754</c:v>
                </c:pt>
                <c:pt idx="607">
                  <c:v>7.9512560551807754</c:v>
                </c:pt>
                <c:pt idx="608">
                  <c:v>7.9512560551807754</c:v>
                </c:pt>
                <c:pt idx="609">
                  <c:v>7.9512560551807754</c:v>
                </c:pt>
                <c:pt idx="610">
                  <c:v>7.9512560551807754</c:v>
                </c:pt>
                <c:pt idx="611">
                  <c:v>7.9512560551807754</c:v>
                </c:pt>
                <c:pt idx="612">
                  <c:v>7.9512560551807754</c:v>
                </c:pt>
                <c:pt idx="613">
                  <c:v>7.9512560551807754</c:v>
                </c:pt>
                <c:pt idx="614">
                  <c:v>7.9512560551807754</c:v>
                </c:pt>
                <c:pt idx="615">
                  <c:v>7.9512560551807754</c:v>
                </c:pt>
                <c:pt idx="616">
                  <c:v>7.9512560551807754</c:v>
                </c:pt>
                <c:pt idx="617">
                  <c:v>7.9512560551807754</c:v>
                </c:pt>
                <c:pt idx="618">
                  <c:v>7.9512560551807754</c:v>
                </c:pt>
                <c:pt idx="619">
                  <c:v>7.9512560551807754</c:v>
                </c:pt>
                <c:pt idx="620">
                  <c:v>7.9512560551807754</c:v>
                </c:pt>
                <c:pt idx="621">
                  <c:v>7.9512560551807754</c:v>
                </c:pt>
                <c:pt idx="622">
                  <c:v>7.9512560551807754</c:v>
                </c:pt>
                <c:pt idx="623">
                  <c:v>7.9512560551807754</c:v>
                </c:pt>
                <c:pt idx="624">
                  <c:v>7.9512560551807754</c:v>
                </c:pt>
                <c:pt idx="625">
                  <c:v>7.9512560551807754</c:v>
                </c:pt>
                <c:pt idx="626">
                  <c:v>7.9512560551807754</c:v>
                </c:pt>
                <c:pt idx="627">
                  <c:v>7.9512560551807754</c:v>
                </c:pt>
                <c:pt idx="628">
                  <c:v>7.9512560551807754</c:v>
                </c:pt>
                <c:pt idx="629">
                  <c:v>7.9512560551807754</c:v>
                </c:pt>
                <c:pt idx="630">
                  <c:v>7.9512560551807754</c:v>
                </c:pt>
                <c:pt idx="631">
                  <c:v>7.9512560551807754</c:v>
                </c:pt>
                <c:pt idx="632">
                  <c:v>7.9512560551807754</c:v>
                </c:pt>
                <c:pt idx="633">
                  <c:v>7.9512560551807754</c:v>
                </c:pt>
                <c:pt idx="634">
                  <c:v>7.9512560551807754</c:v>
                </c:pt>
                <c:pt idx="635">
                  <c:v>7.9512560551807754</c:v>
                </c:pt>
                <c:pt idx="636">
                  <c:v>7.9512560551807754</c:v>
                </c:pt>
                <c:pt idx="637">
                  <c:v>7.9512560551807754</c:v>
                </c:pt>
                <c:pt idx="638">
                  <c:v>7.9512560551807754</c:v>
                </c:pt>
                <c:pt idx="639">
                  <c:v>7.9512560551807754</c:v>
                </c:pt>
                <c:pt idx="640">
                  <c:v>7.9512560551807754</c:v>
                </c:pt>
                <c:pt idx="641">
                  <c:v>7.9512560551807754</c:v>
                </c:pt>
                <c:pt idx="642">
                  <c:v>7.9512560551807754</c:v>
                </c:pt>
                <c:pt idx="643">
                  <c:v>7.9512560551807754</c:v>
                </c:pt>
                <c:pt idx="644">
                  <c:v>7.9512560551807754</c:v>
                </c:pt>
                <c:pt idx="645">
                  <c:v>7.9240721219796981</c:v>
                </c:pt>
                <c:pt idx="646">
                  <c:v>7.8964869756983127</c:v>
                </c:pt>
                <c:pt idx="647">
                  <c:v>7.8684942211105788</c:v>
                </c:pt>
                <c:pt idx="648">
                  <c:v>7.8400872954283569</c:v>
                </c:pt>
                <c:pt idx="649">
                  <c:v>7.811259461769958</c:v>
                </c:pt>
                <c:pt idx="650">
                  <c:v>7.7820038022903848</c:v>
                </c:pt>
                <c:pt idx="651">
                  <c:v>7.752313210951395</c:v>
                </c:pt>
                <c:pt idx="652">
                  <c:v>7.7221803859078566</c:v>
                </c:pt>
                <c:pt idx="653">
                  <c:v>7.6915978214849616</c:v>
                </c:pt>
                <c:pt idx="654">
                  <c:v>7.6605577997188963</c:v>
                </c:pt>
                <c:pt idx="655">
                  <c:v>7.6290523814313183</c:v>
                </c:pt>
                <c:pt idx="656">
                  <c:v>7.5970733968056043</c:v>
                </c:pt>
                <c:pt idx="657">
                  <c:v>7.5646124354301412</c:v>
                </c:pt>
                <c:pt idx="658">
                  <c:v>7.5316608357711026</c:v>
                </c:pt>
                <c:pt idx="659">
                  <c:v>7.4982096740338715</c:v>
                </c:pt>
                <c:pt idx="660">
                  <c:v>7.4642497523688416</c:v>
                </c:pt>
                <c:pt idx="661">
                  <c:v>7.4297715863734322</c:v>
                </c:pt>
                <c:pt idx="662">
                  <c:v>7.3947653918378924</c:v>
                </c:pt>
                <c:pt idx="663">
                  <c:v>7.3592210706778225</c:v>
                </c:pt>
                <c:pt idx="664">
                  <c:v>7.3231281959910746</c:v>
                </c:pt>
                <c:pt idx="665">
                  <c:v>7.2864759961710623</c:v>
                </c:pt>
                <c:pt idx="666">
                  <c:v>7.2492533380020348</c:v>
                </c:pt>
                <c:pt idx="667">
                  <c:v>7.2114487086549133</c:v>
                </c:pt>
                <c:pt idx="668">
                  <c:v>7.1730501964943763</c:v>
                </c:pt>
                <c:pt idx="669">
                  <c:v>7.2051408908981518</c:v>
                </c:pt>
                <c:pt idx="670">
                  <c:v>7.2368164681968485</c:v>
                </c:pt>
                <c:pt idx="671">
                  <c:v>7.2680839133369979</c:v>
                </c:pt>
                <c:pt idx="672">
                  <c:v>7.298950014536663</c:v>
                </c:pt>
                <c:pt idx="673">
                  <c:v>7.3294213712676815</c:v>
                </c:pt>
                <c:pt idx="674">
                  <c:v>7.3595044018201774</c:v>
                </c:pt>
                <c:pt idx="675">
                  <c:v>7.3892053504759394</c:v>
                </c:pt>
                <c:pt idx="676">
                  <c:v>7.4185302943152331</c:v>
                </c:pt>
                <c:pt idx="677">
                  <c:v>7.4474851496798093</c:v>
                </c:pt>
                <c:pt idx="678">
                  <c:v>7.4760756783132516</c:v>
                </c:pt>
                <c:pt idx="679">
                  <c:v>7.504307493198243</c:v>
                </c:pt>
                <c:pt idx="680">
                  <c:v>7.5321860641089424</c:v>
                </c:pt>
                <c:pt idx="681">
                  <c:v>7.5597167228954092</c:v>
                </c:pt>
                <c:pt idx="682">
                  <c:v>7.5869046685158095</c:v>
                </c:pt>
                <c:pt idx="683">
                  <c:v>7.6137549718310362</c:v>
                </c:pt>
                <c:pt idx="684">
                  <c:v>7.6402725801754503</c:v>
                </c:pt>
                <c:pt idx="685">
                  <c:v>7.6664623217164083</c:v>
                </c:pt>
                <c:pt idx="686">
                  <c:v>7.692328909614532</c:v>
                </c:pt>
                <c:pt idx="687">
                  <c:v>7.717876945995779</c:v>
                </c:pt>
                <c:pt idx="688">
                  <c:v>7.7431109257456781</c:v>
                </c:pt>
                <c:pt idx="689">
                  <c:v>7.7680352401354718</c:v>
                </c:pt>
                <c:pt idx="690">
                  <c:v>7.7926541802892197</c:v>
                </c:pt>
                <c:pt idx="691">
                  <c:v>7.8169719405003653</c:v>
                </c:pt>
                <c:pt idx="692">
                  <c:v>7.8409926214057561</c:v>
                </c:pt>
                <c:pt idx="693">
                  <c:v>7.864720233024566</c:v>
                </c:pt>
                <c:pt idx="694">
                  <c:v>7.8881586976691604</c:v>
                </c:pt>
                <c:pt idx="695">
                  <c:v>7.9113118527344781</c:v>
                </c:pt>
                <c:pt idx="696">
                  <c:v>7.9341834533720954</c:v>
                </c:pt>
                <c:pt idx="697">
                  <c:v>7.9512560551807754</c:v>
                </c:pt>
                <c:pt idx="698">
                  <c:v>7.9512560551807754</c:v>
                </c:pt>
                <c:pt idx="699">
                  <c:v>7.9512560551807754</c:v>
                </c:pt>
                <c:pt idx="700">
                  <c:v>7.9512560551807754</c:v>
                </c:pt>
                <c:pt idx="701">
                  <c:v>7.9512560551807754</c:v>
                </c:pt>
                <c:pt idx="702">
                  <c:v>7.9512560551807754</c:v>
                </c:pt>
                <c:pt idx="703">
                  <c:v>7.9512560551807754</c:v>
                </c:pt>
                <c:pt idx="704">
                  <c:v>7.9512560551807754</c:v>
                </c:pt>
                <c:pt idx="705">
                  <c:v>7.9512560551807754</c:v>
                </c:pt>
                <c:pt idx="706">
                  <c:v>7.9512560551807754</c:v>
                </c:pt>
                <c:pt idx="707">
                  <c:v>7.9512560551807754</c:v>
                </c:pt>
                <c:pt idx="708">
                  <c:v>7.9512560551807754</c:v>
                </c:pt>
                <c:pt idx="709">
                  <c:v>7.9512560551807754</c:v>
                </c:pt>
                <c:pt idx="710">
                  <c:v>7.9512560551807754</c:v>
                </c:pt>
                <c:pt idx="711">
                  <c:v>7.9512560551807754</c:v>
                </c:pt>
                <c:pt idx="712">
                  <c:v>7.9512560551807754</c:v>
                </c:pt>
                <c:pt idx="713">
                  <c:v>7.9512560551807754</c:v>
                </c:pt>
                <c:pt idx="714">
                  <c:v>7.9512560551807754</c:v>
                </c:pt>
                <c:pt idx="715">
                  <c:v>7.9512560551807754</c:v>
                </c:pt>
                <c:pt idx="716">
                  <c:v>7.9512560551807754</c:v>
                </c:pt>
                <c:pt idx="717">
                  <c:v>7.9512560551807754</c:v>
                </c:pt>
                <c:pt idx="718">
                  <c:v>7.9512560551807754</c:v>
                </c:pt>
                <c:pt idx="719">
                  <c:v>7.9512560551807754</c:v>
                </c:pt>
                <c:pt idx="720">
                  <c:v>7.9512560551807754</c:v>
                </c:pt>
                <c:pt idx="721">
                  <c:v>7.9512560551807754</c:v>
                </c:pt>
                <c:pt idx="722">
                  <c:v>7.9512560551807754</c:v>
                </c:pt>
                <c:pt idx="723">
                  <c:v>7.9512560551807754</c:v>
                </c:pt>
                <c:pt idx="724">
                  <c:v>7.9512560551807754</c:v>
                </c:pt>
                <c:pt idx="725">
                  <c:v>7.9512560551807754</c:v>
                </c:pt>
                <c:pt idx="726">
                  <c:v>7.9512560551807754</c:v>
                </c:pt>
                <c:pt idx="727">
                  <c:v>7.9512560551807754</c:v>
                </c:pt>
                <c:pt idx="728">
                  <c:v>7.9512560551807754</c:v>
                </c:pt>
                <c:pt idx="729">
                  <c:v>7.9512560551807754</c:v>
                </c:pt>
                <c:pt idx="730">
                  <c:v>7.9512560551807754</c:v>
                </c:pt>
                <c:pt idx="731">
                  <c:v>7.9512560551807754</c:v>
                </c:pt>
                <c:pt idx="732">
                  <c:v>7.9512560551807754</c:v>
                </c:pt>
                <c:pt idx="733">
                  <c:v>7.9512560551807754</c:v>
                </c:pt>
                <c:pt idx="734">
                  <c:v>7.9512560551807754</c:v>
                </c:pt>
                <c:pt idx="735">
                  <c:v>7.9512560551807754</c:v>
                </c:pt>
                <c:pt idx="736">
                  <c:v>7.9512560551807754</c:v>
                </c:pt>
                <c:pt idx="737">
                  <c:v>7.9512560551807754</c:v>
                </c:pt>
                <c:pt idx="738">
                  <c:v>7.9512560551807754</c:v>
                </c:pt>
                <c:pt idx="739">
                  <c:v>7.9512560551807754</c:v>
                </c:pt>
                <c:pt idx="740">
                  <c:v>7.9512560551807754</c:v>
                </c:pt>
                <c:pt idx="741">
                  <c:v>7.9512560551807754</c:v>
                </c:pt>
                <c:pt idx="742">
                  <c:v>7.9512560551807754</c:v>
                </c:pt>
                <c:pt idx="743">
                  <c:v>7.9512560551807754</c:v>
                </c:pt>
                <c:pt idx="744">
                  <c:v>7.9512560551807754</c:v>
                </c:pt>
                <c:pt idx="745">
                  <c:v>7.9512560551807754</c:v>
                </c:pt>
                <c:pt idx="746">
                  <c:v>7.9512560551807754</c:v>
                </c:pt>
                <c:pt idx="747">
                  <c:v>7.9512560551807754</c:v>
                </c:pt>
                <c:pt idx="748">
                  <c:v>7.9512560551807754</c:v>
                </c:pt>
                <c:pt idx="749">
                  <c:v>7.9512560551807754</c:v>
                </c:pt>
                <c:pt idx="750">
                  <c:v>7.9512560551807754</c:v>
                </c:pt>
                <c:pt idx="751">
                  <c:v>7.9512560551807754</c:v>
                </c:pt>
                <c:pt idx="752">
                  <c:v>7.9512560551807754</c:v>
                </c:pt>
                <c:pt idx="753">
                  <c:v>7.9512560551807754</c:v>
                </c:pt>
                <c:pt idx="754">
                  <c:v>7.9512560551807754</c:v>
                </c:pt>
                <c:pt idx="755">
                  <c:v>7.9512560551807754</c:v>
                </c:pt>
                <c:pt idx="756">
                  <c:v>7.9512560551807754</c:v>
                </c:pt>
                <c:pt idx="757">
                  <c:v>7.9512560551807754</c:v>
                </c:pt>
                <c:pt idx="758">
                  <c:v>7.9512560551807754</c:v>
                </c:pt>
                <c:pt idx="759">
                  <c:v>7.9512560551807754</c:v>
                </c:pt>
                <c:pt idx="760">
                  <c:v>7.9512560551807754</c:v>
                </c:pt>
                <c:pt idx="761">
                  <c:v>7.9512560551807754</c:v>
                </c:pt>
                <c:pt idx="762">
                  <c:v>7.9512560551807754</c:v>
                </c:pt>
                <c:pt idx="763">
                  <c:v>7.9512560551807754</c:v>
                </c:pt>
                <c:pt idx="764">
                  <c:v>7.9512560551807754</c:v>
                </c:pt>
                <c:pt idx="765">
                  <c:v>7.9512560551807754</c:v>
                </c:pt>
                <c:pt idx="766">
                  <c:v>7.9512560551807754</c:v>
                </c:pt>
                <c:pt idx="767">
                  <c:v>7.9512560551807754</c:v>
                </c:pt>
                <c:pt idx="768">
                  <c:v>7.9512560551807754</c:v>
                </c:pt>
                <c:pt idx="769">
                  <c:v>7.9512560551807754</c:v>
                </c:pt>
                <c:pt idx="770">
                  <c:v>7.9512560551807754</c:v>
                </c:pt>
                <c:pt idx="771">
                  <c:v>7.9512560551807754</c:v>
                </c:pt>
                <c:pt idx="772">
                  <c:v>7.9512560551807754</c:v>
                </c:pt>
                <c:pt idx="773">
                  <c:v>7.9512560551807754</c:v>
                </c:pt>
                <c:pt idx="774">
                  <c:v>7.9512560551807754</c:v>
                </c:pt>
                <c:pt idx="775">
                  <c:v>7.9512560551807754</c:v>
                </c:pt>
                <c:pt idx="776">
                  <c:v>7.9512560551807754</c:v>
                </c:pt>
                <c:pt idx="777">
                  <c:v>7.9512560551807754</c:v>
                </c:pt>
                <c:pt idx="778">
                  <c:v>7.9512560551807754</c:v>
                </c:pt>
                <c:pt idx="779">
                  <c:v>7.9512560551807754</c:v>
                </c:pt>
                <c:pt idx="780">
                  <c:v>7.9512560551807754</c:v>
                </c:pt>
                <c:pt idx="781">
                  <c:v>7.9512560551807754</c:v>
                </c:pt>
                <c:pt idx="782">
                  <c:v>7.9512560551807754</c:v>
                </c:pt>
                <c:pt idx="783">
                  <c:v>7.9512560551807754</c:v>
                </c:pt>
                <c:pt idx="784">
                  <c:v>7.9512560551807754</c:v>
                </c:pt>
                <c:pt idx="785">
                  <c:v>7.9512560551807754</c:v>
                </c:pt>
                <c:pt idx="786">
                  <c:v>7.9512560551807754</c:v>
                </c:pt>
                <c:pt idx="787">
                  <c:v>7.9512560551807754</c:v>
                </c:pt>
                <c:pt idx="788">
                  <c:v>7.9512560551807754</c:v>
                </c:pt>
                <c:pt idx="789">
                  <c:v>7.9512560551807754</c:v>
                </c:pt>
                <c:pt idx="790">
                  <c:v>7.9512560551807754</c:v>
                </c:pt>
                <c:pt idx="791">
                  <c:v>7.9512560551807754</c:v>
                </c:pt>
                <c:pt idx="792">
                  <c:v>7.9512560551807754</c:v>
                </c:pt>
                <c:pt idx="793">
                  <c:v>7.9512560551807754</c:v>
                </c:pt>
                <c:pt idx="794">
                  <c:v>7.9512560551807754</c:v>
                </c:pt>
                <c:pt idx="795">
                  <c:v>7.9512560551807754</c:v>
                </c:pt>
                <c:pt idx="796">
                  <c:v>7.9512560551807754</c:v>
                </c:pt>
                <c:pt idx="797">
                  <c:v>7.9512560551807754</c:v>
                </c:pt>
                <c:pt idx="798">
                  <c:v>7.9512560551807754</c:v>
                </c:pt>
                <c:pt idx="799">
                  <c:v>7.9512560551807754</c:v>
                </c:pt>
                <c:pt idx="800">
                  <c:v>7.9512560551807754</c:v>
                </c:pt>
                <c:pt idx="801">
                  <c:v>7.9512560551807754</c:v>
                </c:pt>
                <c:pt idx="802">
                  <c:v>7.9512560551807754</c:v>
                </c:pt>
                <c:pt idx="803">
                  <c:v>7.9512560551807754</c:v>
                </c:pt>
                <c:pt idx="804">
                  <c:v>7.9512560551807754</c:v>
                </c:pt>
                <c:pt idx="805">
                  <c:v>7.9512560551807754</c:v>
                </c:pt>
                <c:pt idx="806">
                  <c:v>7.9512560551807754</c:v>
                </c:pt>
                <c:pt idx="807">
                  <c:v>7.9512560551807754</c:v>
                </c:pt>
                <c:pt idx="808">
                  <c:v>1.3902776340202476</c:v>
                </c:pt>
                <c:pt idx="809">
                  <c:v>1.3902776340202476</c:v>
                </c:pt>
                <c:pt idx="810">
                  <c:v>1.3902776340202476</c:v>
                </c:pt>
                <c:pt idx="811">
                  <c:v>1.3902776340202476</c:v>
                </c:pt>
                <c:pt idx="812">
                  <c:v>1.3902776340202476</c:v>
                </c:pt>
                <c:pt idx="813">
                  <c:v>1.3902776340202476</c:v>
                </c:pt>
                <c:pt idx="814">
                  <c:v>1.3902776340202476</c:v>
                </c:pt>
                <c:pt idx="815">
                  <c:v>1.3902776340202476</c:v>
                </c:pt>
                <c:pt idx="816">
                  <c:v>1.3902776340202476</c:v>
                </c:pt>
                <c:pt idx="817">
                  <c:v>1.3902776340202476</c:v>
                </c:pt>
                <c:pt idx="818">
                  <c:v>1.3902776340202476</c:v>
                </c:pt>
                <c:pt idx="819">
                  <c:v>1.3902776340202476</c:v>
                </c:pt>
                <c:pt idx="820">
                  <c:v>1.3902776340202476</c:v>
                </c:pt>
                <c:pt idx="821">
                  <c:v>1.3902776340202476</c:v>
                </c:pt>
                <c:pt idx="822">
                  <c:v>1.3902776340202476</c:v>
                </c:pt>
                <c:pt idx="823">
                  <c:v>1.3902776340202476</c:v>
                </c:pt>
                <c:pt idx="824">
                  <c:v>1.3902776340202476</c:v>
                </c:pt>
                <c:pt idx="825">
                  <c:v>1.3902776340202476</c:v>
                </c:pt>
                <c:pt idx="826">
                  <c:v>1.3902776340202476</c:v>
                </c:pt>
                <c:pt idx="827">
                  <c:v>1.3902776340202476</c:v>
                </c:pt>
                <c:pt idx="828">
                  <c:v>1.3902776340202476</c:v>
                </c:pt>
                <c:pt idx="829">
                  <c:v>1.3902776340202476</c:v>
                </c:pt>
                <c:pt idx="830">
                  <c:v>1.3902776340202476</c:v>
                </c:pt>
                <c:pt idx="831">
                  <c:v>1.3902776340202476</c:v>
                </c:pt>
                <c:pt idx="832">
                  <c:v>1.3902776340202476</c:v>
                </c:pt>
                <c:pt idx="833">
                  <c:v>1.3902776340202476</c:v>
                </c:pt>
                <c:pt idx="834">
                  <c:v>1.3902776340202476</c:v>
                </c:pt>
                <c:pt idx="835">
                  <c:v>1.3902776340202476</c:v>
                </c:pt>
                <c:pt idx="836">
                  <c:v>1.3902776340202476</c:v>
                </c:pt>
                <c:pt idx="837">
                  <c:v>1.3902776340202476</c:v>
                </c:pt>
                <c:pt idx="838">
                  <c:v>1.3902776340202476</c:v>
                </c:pt>
                <c:pt idx="839">
                  <c:v>1.3902776340202476</c:v>
                </c:pt>
                <c:pt idx="840">
                  <c:v>1.3902776340202476</c:v>
                </c:pt>
                <c:pt idx="841">
                  <c:v>1.3902776340202476</c:v>
                </c:pt>
                <c:pt idx="842">
                  <c:v>1.3902776340202476</c:v>
                </c:pt>
                <c:pt idx="843">
                  <c:v>1.3902776340202476</c:v>
                </c:pt>
                <c:pt idx="844">
                  <c:v>1.3902776340202476</c:v>
                </c:pt>
                <c:pt idx="845">
                  <c:v>1.3902776340202476</c:v>
                </c:pt>
                <c:pt idx="846">
                  <c:v>1.3902776340202476</c:v>
                </c:pt>
                <c:pt idx="847">
                  <c:v>1.3902776340202476</c:v>
                </c:pt>
                <c:pt idx="848">
                  <c:v>1.3902776340202476</c:v>
                </c:pt>
                <c:pt idx="849">
                  <c:v>1.3902776340202476</c:v>
                </c:pt>
                <c:pt idx="850">
                  <c:v>1.3902776340202476</c:v>
                </c:pt>
                <c:pt idx="851">
                  <c:v>1.3902776340202476</c:v>
                </c:pt>
                <c:pt idx="852">
                  <c:v>1.3902776340202476</c:v>
                </c:pt>
                <c:pt idx="853">
                  <c:v>1.3902776340202476</c:v>
                </c:pt>
                <c:pt idx="854">
                  <c:v>1.3902776340202476</c:v>
                </c:pt>
                <c:pt idx="855">
                  <c:v>1.3902776340202476</c:v>
                </c:pt>
                <c:pt idx="856">
                  <c:v>1.3902776340202476</c:v>
                </c:pt>
                <c:pt idx="857">
                  <c:v>1.3902776340202476</c:v>
                </c:pt>
                <c:pt idx="858">
                  <c:v>1.3902776340202476</c:v>
                </c:pt>
                <c:pt idx="859">
                  <c:v>1.3902776340202476</c:v>
                </c:pt>
                <c:pt idx="860">
                  <c:v>1.3902776340202476</c:v>
                </c:pt>
                <c:pt idx="861">
                  <c:v>1.3902776340202476</c:v>
                </c:pt>
                <c:pt idx="862">
                  <c:v>1.3902776340202476</c:v>
                </c:pt>
                <c:pt idx="863">
                  <c:v>1.3902776340202476</c:v>
                </c:pt>
                <c:pt idx="864">
                  <c:v>1.3902776340202476</c:v>
                </c:pt>
                <c:pt idx="865">
                  <c:v>1.3902776340202476</c:v>
                </c:pt>
                <c:pt idx="866">
                  <c:v>1.3902776340202476</c:v>
                </c:pt>
                <c:pt idx="867">
                  <c:v>1.3902776340202476</c:v>
                </c:pt>
                <c:pt idx="868">
                  <c:v>1.3902776340202476</c:v>
                </c:pt>
                <c:pt idx="869">
                  <c:v>1.3902776340202476</c:v>
                </c:pt>
                <c:pt idx="870">
                  <c:v>1.3902776340202476</c:v>
                </c:pt>
                <c:pt idx="871">
                  <c:v>1.3902776340202476</c:v>
                </c:pt>
                <c:pt idx="872">
                  <c:v>1.3902776340202476</c:v>
                </c:pt>
                <c:pt idx="873">
                  <c:v>1.3902776340202476</c:v>
                </c:pt>
                <c:pt idx="874">
                  <c:v>1.3902776340202476</c:v>
                </c:pt>
                <c:pt idx="875">
                  <c:v>1.3902776340202476</c:v>
                </c:pt>
                <c:pt idx="876">
                  <c:v>1.3902776340202476</c:v>
                </c:pt>
                <c:pt idx="877">
                  <c:v>1.3902776340202476</c:v>
                </c:pt>
                <c:pt idx="878">
                  <c:v>1.3902776340202476</c:v>
                </c:pt>
                <c:pt idx="879">
                  <c:v>1.3902776340202476</c:v>
                </c:pt>
                <c:pt idx="880">
                  <c:v>1.3902776340202476</c:v>
                </c:pt>
                <c:pt idx="881">
                  <c:v>1.3902776340202476</c:v>
                </c:pt>
                <c:pt idx="882">
                  <c:v>1.3902776340202476</c:v>
                </c:pt>
                <c:pt idx="883">
                  <c:v>1.3902776340202476</c:v>
                </c:pt>
                <c:pt idx="884">
                  <c:v>1.3902776340202476</c:v>
                </c:pt>
                <c:pt idx="885">
                  <c:v>1.3902776340202476</c:v>
                </c:pt>
                <c:pt idx="886">
                  <c:v>1.3902776340202476</c:v>
                </c:pt>
                <c:pt idx="887">
                  <c:v>1.3902776340202476</c:v>
                </c:pt>
                <c:pt idx="888">
                  <c:v>7.9512560551807754</c:v>
                </c:pt>
                <c:pt idx="889">
                  <c:v>7.9512560551807754</c:v>
                </c:pt>
                <c:pt idx="890">
                  <c:v>7.9512560551807754</c:v>
                </c:pt>
                <c:pt idx="891">
                  <c:v>7.9512560551807754</c:v>
                </c:pt>
                <c:pt idx="892">
                  <c:v>7.9512560551807754</c:v>
                </c:pt>
                <c:pt idx="893">
                  <c:v>7.9512560551807754</c:v>
                </c:pt>
                <c:pt idx="894">
                  <c:v>7.9512560551807754</c:v>
                </c:pt>
                <c:pt idx="895">
                  <c:v>7.9512560551807754</c:v>
                </c:pt>
                <c:pt idx="896">
                  <c:v>7.9512560551807754</c:v>
                </c:pt>
                <c:pt idx="897">
                  <c:v>7.9512560551807754</c:v>
                </c:pt>
                <c:pt idx="898">
                  <c:v>7.9512560551807754</c:v>
                </c:pt>
                <c:pt idx="899">
                  <c:v>7.9512560551807754</c:v>
                </c:pt>
                <c:pt idx="900">
                  <c:v>7.9512560551807754</c:v>
                </c:pt>
                <c:pt idx="901">
                  <c:v>7.9512560551807754</c:v>
                </c:pt>
                <c:pt idx="902">
                  <c:v>7.9512560551807754</c:v>
                </c:pt>
                <c:pt idx="903">
                  <c:v>7.9512560551807754</c:v>
                </c:pt>
                <c:pt idx="904">
                  <c:v>7.9512560551807754</c:v>
                </c:pt>
                <c:pt idx="905">
                  <c:v>7.9512560551807754</c:v>
                </c:pt>
                <c:pt idx="906">
                  <c:v>7.9512560551807754</c:v>
                </c:pt>
                <c:pt idx="907">
                  <c:v>7.9512560551807754</c:v>
                </c:pt>
                <c:pt idx="908">
                  <c:v>7.9512560551807754</c:v>
                </c:pt>
                <c:pt idx="909">
                  <c:v>7.9512560551807754</c:v>
                </c:pt>
                <c:pt idx="910">
                  <c:v>7.9512560551807754</c:v>
                </c:pt>
                <c:pt idx="911">
                  <c:v>7.9512560551807754</c:v>
                </c:pt>
                <c:pt idx="912">
                  <c:v>7.9512560551807754</c:v>
                </c:pt>
                <c:pt idx="913">
                  <c:v>7.9512560551807754</c:v>
                </c:pt>
                <c:pt idx="914">
                  <c:v>7.9512560551807754</c:v>
                </c:pt>
                <c:pt idx="915">
                  <c:v>7.9512560551807754</c:v>
                </c:pt>
                <c:pt idx="916">
                  <c:v>7.9512560551807754</c:v>
                </c:pt>
                <c:pt idx="917">
                  <c:v>7.9512560551807754</c:v>
                </c:pt>
                <c:pt idx="918">
                  <c:v>7.9512560551807754</c:v>
                </c:pt>
                <c:pt idx="919">
                  <c:v>7.9512560551807754</c:v>
                </c:pt>
                <c:pt idx="920">
                  <c:v>7.9512560551807754</c:v>
                </c:pt>
                <c:pt idx="921">
                  <c:v>7.9512560551807754</c:v>
                </c:pt>
                <c:pt idx="922">
                  <c:v>7.9512560551807754</c:v>
                </c:pt>
                <c:pt idx="923">
                  <c:v>7.9512560551807754</c:v>
                </c:pt>
                <c:pt idx="924">
                  <c:v>7.9512560551807754</c:v>
                </c:pt>
                <c:pt idx="925">
                  <c:v>7.9512560551807754</c:v>
                </c:pt>
                <c:pt idx="926">
                  <c:v>7.9512560551807754</c:v>
                </c:pt>
                <c:pt idx="927">
                  <c:v>7.9512560551807754</c:v>
                </c:pt>
                <c:pt idx="928">
                  <c:v>7.9512560551807754</c:v>
                </c:pt>
                <c:pt idx="929">
                  <c:v>7.9512560551807754</c:v>
                </c:pt>
                <c:pt idx="930">
                  <c:v>7.9512560551807754</c:v>
                </c:pt>
                <c:pt idx="931">
                  <c:v>7.9512560551807754</c:v>
                </c:pt>
                <c:pt idx="932">
                  <c:v>7.9512560551807754</c:v>
                </c:pt>
                <c:pt idx="933">
                  <c:v>7.9512560551807754</c:v>
                </c:pt>
                <c:pt idx="934">
                  <c:v>7.9512560551807754</c:v>
                </c:pt>
                <c:pt idx="935">
                  <c:v>7.9512560551807754</c:v>
                </c:pt>
                <c:pt idx="936">
                  <c:v>7.9512560551807754</c:v>
                </c:pt>
                <c:pt idx="937">
                  <c:v>7.9512560551807754</c:v>
                </c:pt>
                <c:pt idx="938">
                  <c:v>7.9512560551807754</c:v>
                </c:pt>
                <c:pt idx="939">
                  <c:v>7.9512560551807754</c:v>
                </c:pt>
                <c:pt idx="940">
                  <c:v>7.9512560551807754</c:v>
                </c:pt>
                <c:pt idx="941">
                  <c:v>7.9512560551807754</c:v>
                </c:pt>
                <c:pt idx="942">
                  <c:v>7.9512560551807754</c:v>
                </c:pt>
                <c:pt idx="943">
                  <c:v>7.9512560551807754</c:v>
                </c:pt>
                <c:pt idx="944">
                  <c:v>7.9512560551807754</c:v>
                </c:pt>
                <c:pt idx="945">
                  <c:v>7.9512560551807754</c:v>
                </c:pt>
                <c:pt idx="946">
                  <c:v>7.9512560551807754</c:v>
                </c:pt>
                <c:pt idx="947">
                  <c:v>7.9512560551807754</c:v>
                </c:pt>
                <c:pt idx="948">
                  <c:v>7.9512560551807754</c:v>
                </c:pt>
                <c:pt idx="949">
                  <c:v>7.9512560551807754</c:v>
                </c:pt>
                <c:pt idx="950">
                  <c:v>7.9512560551807754</c:v>
                </c:pt>
                <c:pt idx="951">
                  <c:v>7.9512560551807754</c:v>
                </c:pt>
                <c:pt idx="952">
                  <c:v>7.9512560551807754</c:v>
                </c:pt>
                <c:pt idx="953">
                  <c:v>7.9512560551807754</c:v>
                </c:pt>
                <c:pt idx="954">
                  <c:v>7.9512560551807754</c:v>
                </c:pt>
                <c:pt idx="955">
                  <c:v>7.9512560551807754</c:v>
                </c:pt>
                <c:pt idx="956">
                  <c:v>7.9512560551807754</c:v>
                </c:pt>
                <c:pt idx="957">
                  <c:v>7.9512560551807754</c:v>
                </c:pt>
                <c:pt idx="958">
                  <c:v>7.9240721219796981</c:v>
                </c:pt>
                <c:pt idx="959">
                  <c:v>7.8964869756983127</c:v>
                </c:pt>
                <c:pt idx="960">
                  <c:v>7.8684942211105788</c:v>
                </c:pt>
                <c:pt idx="961">
                  <c:v>7.8400872954283569</c:v>
                </c:pt>
                <c:pt idx="962">
                  <c:v>7.811259461769958</c:v>
                </c:pt>
                <c:pt idx="963">
                  <c:v>7.7820038022903848</c:v>
                </c:pt>
                <c:pt idx="964">
                  <c:v>7.752313210951395</c:v>
                </c:pt>
                <c:pt idx="965">
                  <c:v>7.7221803859078566</c:v>
                </c:pt>
                <c:pt idx="966">
                  <c:v>7.6915978214849616</c:v>
                </c:pt>
                <c:pt idx="967">
                  <c:v>7.6605577997188963</c:v>
                </c:pt>
                <c:pt idx="968">
                  <c:v>7.6290523814313183</c:v>
                </c:pt>
                <c:pt idx="969">
                  <c:v>7.5970733968056043</c:v>
                </c:pt>
                <c:pt idx="970">
                  <c:v>7.5646124354301412</c:v>
                </c:pt>
                <c:pt idx="971">
                  <c:v>7.5316608357711026</c:v>
                </c:pt>
                <c:pt idx="972">
                  <c:v>7.4982096740338715</c:v>
                </c:pt>
                <c:pt idx="973">
                  <c:v>7.4642497523688416</c:v>
                </c:pt>
                <c:pt idx="974">
                  <c:v>7.4297715863734322</c:v>
                </c:pt>
                <c:pt idx="975">
                  <c:v>7.3947653918378924</c:v>
                </c:pt>
                <c:pt idx="976">
                  <c:v>7.3592210706778225</c:v>
                </c:pt>
                <c:pt idx="977">
                  <c:v>7.3231281959910746</c:v>
                </c:pt>
                <c:pt idx="978">
                  <c:v>7.3532913170760681</c:v>
                </c:pt>
                <c:pt idx="979">
                  <c:v>7.3830710740318555</c:v>
                </c:pt>
                <c:pt idx="980">
                  <c:v>7.4124735781042075</c:v>
                </c:pt>
                <c:pt idx="981">
                  <c:v>7.4415047784859949</c:v>
                </c:pt>
                <c:pt idx="982">
                  <c:v>7.4701704685228458</c:v>
                </c:pt>
                <c:pt idx="983">
                  <c:v>7.498476291611782</c:v>
                </c:pt>
                <c:pt idx="984">
                  <c:v>7.5264277468113043</c:v>
                </c:pt>
                <c:pt idx="985">
                  <c:v>7.5540301941801165</c:v>
                </c:pt>
                <c:pt idx="986">
                  <c:v>7.5812888598604298</c:v>
                </c:pt>
                <c:pt idx="987">
                  <c:v>7.6082088409207609</c:v>
                </c:pt>
                <c:pt idx="988">
                  <c:v>7.6347951099720612</c:v>
                </c:pt>
                <c:pt idx="989">
                  <c:v>7.6610525195700951</c:v>
                </c:pt>
                <c:pt idx="990">
                  <c:v>7.6869858064161223</c:v>
                </c:pt>
                <c:pt idx="991">
                  <c:v>7.6558767060455555</c:v>
                </c:pt>
                <c:pt idx="992">
                  <c:v>7.6243010024540911</c:v>
                </c:pt>
                <c:pt idx="993">
                  <c:v>7.5922504904964256</c:v>
                </c:pt>
                <c:pt idx="994">
                  <c:v>7.5597167228954083</c:v>
                </c:pt>
                <c:pt idx="995">
                  <c:v>7.5266909996260747</c:v>
                </c:pt>
                <c:pt idx="996">
                  <c:v>7.4931643566819464</c:v>
                </c:pt>
                <c:pt idx="997">
                  <c:v>7.4591275541787567</c:v>
                </c:pt>
                <c:pt idx="998">
                  <c:v>7.4245710637468312</c:v>
                </c:pt>
                <c:pt idx="999">
                  <c:v>7.3894850551590467</c:v>
                </c:pt>
                <c:pt idx="1000">
                  <c:v>7.3538593821365064</c:v>
                </c:pt>
                <c:pt idx="1001">
                  <c:v>7.3176835672688325</c:v>
                </c:pt>
                <c:pt idx="1002">
                  <c:v>18.776219606341058</c:v>
                </c:pt>
                <c:pt idx="1003">
                  <c:v>19.021797570165116</c:v>
                </c:pt>
                <c:pt idx="1004">
                  <c:v>19.262402394156393</c:v>
                </c:pt>
                <c:pt idx="1005">
                  <c:v>19.49822830756823</c:v>
                </c:pt>
                <c:pt idx="1006">
                  <c:v>19.729456634924052</c:v>
                </c:pt>
                <c:pt idx="1007">
                  <c:v>19.956256985297191</c:v>
                </c:pt>
                <c:pt idx="1008">
                  <c:v>20.178788303578191</c:v>
                </c:pt>
                <c:pt idx="1009">
                  <c:v>20.397199802854839</c:v>
                </c:pt>
                <c:pt idx="1010">
                  <c:v>20.611631793971192</c:v>
                </c:pt>
                <c:pt idx="1011">
                  <c:v>20.822216425824415</c:v>
                </c:pt>
                <c:pt idx="1012">
                  <c:v>20.970831023615659</c:v>
                </c:pt>
                <c:pt idx="1013">
                  <c:v>20.970831023615659</c:v>
                </c:pt>
                <c:pt idx="1014">
                  <c:v>20.970831023615659</c:v>
                </c:pt>
                <c:pt idx="1015">
                  <c:v>20.970831023615659</c:v>
                </c:pt>
                <c:pt idx="1016">
                  <c:v>20.970831023615659</c:v>
                </c:pt>
                <c:pt idx="1017">
                  <c:v>20.970831023615659</c:v>
                </c:pt>
                <c:pt idx="1018">
                  <c:v>20.970831023615659</c:v>
                </c:pt>
                <c:pt idx="1019">
                  <c:v>20.970831023615659</c:v>
                </c:pt>
                <c:pt idx="1020">
                  <c:v>20.970831023615659</c:v>
                </c:pt>
                <c:pt idx="1021">
                  <c:v>20.970831023615659</c:v>
                </c:pt>
                <c:pt idx="1022">
                  <c:v>20.970831023615659</c:v>
                </c:pt>
                <c:pt idx="1023">
                  <c:v>20.970831023615659</c:v>
                </c:pt>
                <c:pt idx="1024">
                  <c:v>20.970831023615659</c:v>
                </c:pt>
                <c:pt idx="1025">
                  <c:v>20.970831023615659</c:v>
                </c:pt>
                <c:pt idx="1026">
                  <c:v>20.970831023615659</c:v>
                </c:pt>
                <c:pt idx="1027">
                  <c:v>20.970831023615659</c:v>
                </c:pt>
                <c:pt idx="1028">
                  <c:v>20.970831023615659</c:v>
                </c:pt>
                <c:pt idx="1029">
                  <c:v>20.970831023615659</c:v>
                </c:pt>
                <c:pt idx="1030">
                  <c:v>20.970831023615659</c:v>
                </c:pt>
                <c:pt idx="1031">
                  <c:v>20.970831023615659</c:v>
                </c:pt>
                <c:pt idx="1032">
                  <c:v>20.970831023615659</c:v>
                </c:pt>
                <c:pt idx="1033">
                  <c:v>20.970831023615659</c:v>
                </c:pt>
                <c:pt idx="1034">
                  <c:v>20.970831023615659</c:v>
                </c:pt>
                <c:pt idx="1035">
                  <c:v>20.970831023615659</c:v>
                </c:pt>
                <c:pt idx="1036">
                  <c:v>20.970831023615659</c:v>
                </c:pt>
                <c:pt idx="1037">
                  <c:v>20.970831023615659</c:v>
                </c:pt>
                <c:pt idx="1038">
                  <c:v>20.970831023615659</c:v>
                </c:pt>
                <c:pt idx="1039">
                  <c:v>20.970831023615659</c:v>
                </c:pt>
                <c:pt idx="1040">
                  <c:v>20.970831023615659</c:v>
                </c:pt>
                <c:pt idx="1041">
                  <c:v>20.970831023615659</c:v>
                </c:pt>
                <c:pt idx="1042">
                  <c:v>7.9512560551807754</c:v>
                </c:pt>
                <c:pt idx="1043">
                  <c:v>7.9512560551807754</c:v>
                </c:pt>
                <c:pt idx="1044">
                  <c:v>7.9512560551807754</c:v>
                </c:pt>
                <c:pt idx="1045">
                  <c:v>7.9512560551807754</c:v>
                </c:pt>
                <c:pt idx="1046">
                  <c:v>7.9512560551807754</c:v>
                </c:pt>
                <c:pt idx="1047">
                  <c:v>7.9512560551807754</c:v>
                </c:pt>
                <c:pt idx="1048">
                  <c:v>7.9512560551807754</c:v>
                </c:pt>
                <c:pt idx="1049">
                  <c:v>7.9512560551807754</c:v>
                </c:pt>
                <c:pt idx="1050">
                  <c:v>7.9512560551807754</c:v>
                </c:pt>
                <c:pt idx="1051">
                  <c:v>7.9512560551807754</c:v>
                </c:pt>
                <c:pt idx="1052">
                  <c:v>7.9512560551807754</c:v>
                </c:pt>
                <c:pt idx="1053">
                  <c:v>7.9512560551807754</c:v>
                </c:pt>
                <c:pt idx="1054">
                  <c:v>7.9512560551807754</c:v>
                </c:pt>
                <c:pt idx="1055">
                  <c:v>7.9512560551807754</c:v>
                </c:pt>
                <c:pt idx="1056">
                  <c:v>7.9512560551807754</c:v>
                </c:pt>
                <c:pt idx="1057">
                  <c:v>7.9512560551807754</c:v>
                </c:pt>
                <c:pt idx="1058">
                  <c:v>7.9512560551807754</c:v>
                </c:pt>
                <c:pt idx="1059">
                  <c:v>7.9512560551807754</c:v>
                </c:pt>
                <c:pt idx="1060">
                  <c:v>7.9512560551807754</c:v>
                </c:pt>
                <c:pt idx="1061">
                  <c:v>7.9512560551807754</c:v>
                </c:pt>
                <c:pt idx="1062">
                  <c:v>7.9512560551807754</c:v>
                </c:pt>
                <c:pt idx="1063">
                  <c:v>7.9512560551807754</c:v>
                </c:pt>
                <c:pt idx="1064">
                  <c:v>7.9512560551807754</c:v>
                </c:pt>
                <c:pt idx="1065">
                  <c:v>7.9512560551807754</c:v>
                </c:pt>
                <c:pt idx="1066">
                  <c:v>7.9512560551807754</c:v>
                </c:pt>
                <c:pt idx="1067">
                  <c:v>7.9512560551807754</c:v>
                </c:pt>
                <c:pt idx="1068">
                  <c:v>7.9512560551807754</c:v>
                </c:pt>
                <c:pt idx="1069">
                  <c:v>7.9512560551807754</c:v>
                </c:pt>
                <c:pt idx="1070">
                  <c:v>7.9512560551807754</c:v>
                </c:pt>
                <c:pt idx="1071">
                  <c:v>7.9512560551807754</c:v>
                </c:pt>
                <c:pt idx="1072">
                  <c:v>7.9512560551807754</c:v>
                </c:pt>
                <c:pt idx="1073">
                  <c:v>7.9512560551807754</c:v>
                </c:pt>
                <c:pt idx="1074">
                  <c:v>7.9512560551807754</c:v>
                </c:pt>
                <c:pt idx="1075">
                  <c:v>7.9512560551807754</c:v>
                </c:pt>
                <c:pt idx="1076">
                  <c:v>7.9512560551807754</c:v>
                </c:pt>
                <c:pt idx="1077">
                  <c:v>7.9512560551807754</c:v>
                </c:pt>
                <c:pt idx="1078">
                  <c:v>7.9512560551807754</c:v>
                </c:pt>
                <c:pt idx="1079">
                  <c:v>7.9512560551807754</c:v>
                </c:pt>
                <c:pt idx="1080">
                  <c:v>7.9512560551807754</c:v>
                </c:pt>
                <c:pt idx="1081">
                  <c:v>7.9512560551807754</c:v>
                </c:pt>
                <c:pt idx="1082">
                  <c:v>7.9512560551807754</c:v>
                </c:pt>
                <c:pt idx="1083">
                  <c:v>7.9512560551807754</c:v>
                </c:pt>
                <c:pt idx="1084">
                  <c:v>7.9512560551807754</c:v>
                </c:pt>
                <c:pt idx="1085">
                  <c:v>7.9512560551807754</c:v>
                </c:pt>
                <c:pt idx="1086">
                  <c:v>7.9512560551807754</c:v>
                </c:pt>
                <c:pt idx="1087">
                  <c:v>7.9512560551807754</c:v>
                </c:pt>
                <c:pt idx="1088">
                  <c:v>7.9512560551807754</c:v>
                </c:pt>
                <c:pt idx="1089">
                  <c:v>7.9512560551807754</c:v>
                </c:pt>
                <c:pt idx="1090">
                  <c:v>7.9512560551807754</c:v>
                </c:pt>
                <c:pt idx="1091">
                  <c:v>7.9512560551807754</c:v>
                </c:pt>
                <c:pt idx="1092">
                  <c:v>7.9512560551807754</c:v>
                </c:pt>
                <c:pt idx="1093">
                  <c:v>7.9512560551807754</c:v>
                </c:pt>
                <c:pt idx="1094">
                  <c:v>7.9512560551807754</c:v>
                </c:pt>
                <c:pt idx="1095">
                  <c:v>7.9512560551807754</c:v>
                </c:pt>
                <c:pt idx="1096">
                  <c:v>7.9512560551807754</c:v>
                </c:pt>
                <c:pt idx="1097">
                  <c:v>7.9512560551807754</c:v>
                </c:pt>
                <c:pt idx="1098">
                  <c:v>7.9512560551807754</c:v>
                </c:pt>
                <c:pt idx="1099">
                  <c:v>7.9512560551807754</c:v>
                </c:pt>
                <c:pt idx="1100">
                  <c:v>7.9512560551807754</c:v>
                </c:pt>
                <c:pt idx="1101">
                  <c:v>7.9512560551807754</c:v>
                </c:pt>
                <c:pt idx="1102">
                  <c:v>7.9512560551807754</c:v>
                </c:pt>
                <c:pt idx="1103">
                  <c:v>7.9512560551807754</c:v>
                </c:pt>
                <c:pt idx="1104">
                  <c:v>7.9512560551807754</c:v>
                </c:pt>
                <c:pt idx="1105">
                  <c:v>7.9512560551807754</c:v>
                </c:pt>
                <c:pt idx="1106">
                  <c:v>7.9512560551807754</c:v>
                </c:pt>
                <c:pt idx="1107">
                  <c:v>7.9512560551807754</c:v>
                </c:pt>
                <c:pt idx="1108">
                  <c:v>7.9512560551807754</c:v>
                </c:pt>
                <c:pt idx="1109">
                  <c:v>7.9512560551807754</c:v>
                </c:pt>
                <c:pt idx="1110">
                  <c:v>7.9512560551807754</c:v>
                </c:pt>
                <c:pt idx="1111">
                  <c:v>7.9512560551807754</c:v>
                </c:pt>
                <c:pt idx="1112">
                  <c:v>7.9512560551807754</c:v>
                </c:pt>
                <c:pt idx="1113">
                  <c:v>7.9512560551807754</c:v>
                </c:pt>
                <c:pt idx="1114">
                  <c:v>7.9512560551807754</c:v>
                </c:pt>
                <c:pt idx="1115">
                  <c:v>7.9512560551807754</c:v>
                </c:pt>
                <c:pt idx="1116">
                  <c:v>7.9512560551807754</c:v>
                </c:pt>
                <c:pt idx="1117">
                  <c:v>7.9512560551807754</c:v>
                </c:pt>
                <c:pt idx="1118">
                  <c:v>7.9512560551807754</c:v>
                </c:pt>
                <c:pt idx="1119">
                  <c:v>7.9512560551807754</c:v>
                </c:pt>
                <c:pt idx="1120">
                  <c:v>7.9512560551807754</c:v>
                </c:pt>
                <c:pt idx="1121">
                  <c:v>7.9512560551807754</c:v>
                </c:pt>
                <c:pt idx="1122">
                  <c:v>7.9512560551807754</c:v>
                </c:pt>
                <c:pt idx="1123">
                  <c:v>7.9512560551807754</c:v>
                </c:pt>
                <c:pt idx="1124">
                  <c:v>7.9512560551807754</c:v>
                </c:pt>
                <c:pt idx="1125">
                  <c:v>7.9512560551807754</c:v>
                </c:pt>
                <c:pt idx="1126">
                  <c:v>7.9512560551807754</c:v>
                </c:pt>
                <c:pt idx="1127">
                  <c:v>7.9512560551807754</c:v>
                </c:pt>
                <c:pt idx="1128">
                  <c:v>7.9512560551807754</c:v>
                </c:pt>
                <c:pt idx="1129">
                  <c:v>7.9512560551807754</c:v>
                </c:pt>
                <c:pt idx="1130">
                  <c:v>7.9512560551807754</c:v>
                </c:pt>
                <c:pt idx="1131">
                  <c:v>7.9512560551807754</c:v>
                </c:pt>
                <c:pt idx="1132">
                  <c:v>7.9512560551807754</c:v>
                </c:pt>
                <c:pt idx="1133">
                  <c:v>7.9512560551807754</c:v>
                </c:pt>
                <c:pt idx="1134">
                  <c:v>7.9512560551807754</c:v>
                </c:pt>
                <c:pt idx="1135">
                  <c:v>7.9512560551807754</c:v>
                </c:pt>
                <c:pt idx="1136">
                  <c:v>7.9512560551807754</c:v>
                </c:pt>
                <c:pt idx="1137">
                  <c:v>7.9512560551807754</c:v>
                </c:pt>
                <c:pt idx="1138">
                  <c:v>7.9512560551807754</c:v>
                </c:pt>
                <c:pt idx="1139">
                  <c:v>7.9512560551807754</c:v>
                </c:pt>
                <c:pt idx="1140">
                  <c:v>7.9512560551807754</c:v>
                </c:pt>
                <c:pt idx="1141">
                  <c:v>7.9512560551807754</c:v>
                </c:pt>
                <c:pt idx="1142">
                  <c:v>7.9512560551807754</c:v>
                </c:pt>
                <c:pt idx="1143">
                  <c:v>7.9512560551807754</c:v>
                </c:pt>
                <c:pt idx="1144">
                  <c:v>7.9512560551807754</c:v>
                </c:pt>
                <c:pt idx="1145">
                  <c:v>7.9512560551807754</c:v>
                </c:pt>
                <c:pt idx="1146">
                  <c:v>7.9512560551807754</c:v>
                </c:pt>
                <c:pt idx="1147">
                  <c:v>7.9512560551807754</c:v>
                </c:pt>
                <c:pt idx="1148">
                  <c:v>7.9512560551807754</c:v>
                </c:pt>
                <c:pt idx="1149">
                  <c:v>7.9512560551807754</c:v>
                </c:pt>
                <c:pt idx="1150">
                  <c:v>7.9512560551807754</c:v>
                </c:pt>
                <c:pt idx="1151">
                  <c:v>7.9512560551807754</c:v>
                </c:pt>
                <c:pt idx="1152">
                  <c:v>7.9512560551807754</c:v>
                </c:pt>
                <c:pt idx="1153">
                  <c:v>7.9512560551807754</c:v>
                </c:pt>
                <c:pt idx="1154">
                  <c:v>7.9512560551807754</c:v>
                </c:pt>
                <c:pt idx="1155">
                  <c:v>7.9512560551807754</c:v>
                </c:pt>
                <c:pt idx="1156">
                  <c:v>7.9512560551807754</c:v>
                </c:pt>
                <c:pt idx="1157">
                  <c:v>7.9512560551807754</c:v>
                </c:pt>
                <c:pt idx="1158">
                  <c:v>7.9512560551807754</c:v>
                </c:pt>
                <c:pt idx="1159">
                  <c:v>7.9512560551807754</c:v>
                </c:pt>
                <c:pt idx="1160">
                  <c:v>7.9512560551807754</c:v>
                </c:pt>
                <c:pt idx="1161">
                  <c:v>7.9512560551807754</c:v>
                </c:pt>
                <c:pt idx="1162">
                  <c:v>7.9512560551807754</c:v>
                </c:pt>
                <c:pt idx="1163">
                  <c:v>7.9512560551807754</c:v>
                </c:pt>
                <c:pt idx="1164">
                  <c:v>7.9512560551807754</c:v>
                </c:pt>
                <c:pt idx="1165">
                  <c:v>7.9512560551807754</c:v>
                </c:pt>
                <c:pt idx="1166">
                  <c:v>7.9512560551807754</c:v>
                </c:pt>
                <c:pt idx="1167">
                  <c:v>7.9512560551807754</c:v>
                </c:pt>
                <c:pt idx="1168">
                  <c:v>7.9512560551807754</c:v>
                </c:pt>
                <c:pt idx="1169">
                  <c:v>7.9512560551807754</c:v>
                </c:pt>
                <c:pt idx="1170">
                  <c:v>7.9512560551807754</c:v>
                </c:pt>
                <c:pt idx="1171">
                  <c:v>7.9512560551807754</c:v>
                </c:pt>
                <c:pt idx="1172">
                  <c:v>7.9512560551807754</c:v>
                </c:pt>
                <c:pt idx="1173">
                  <c:v>7.9512560551807754</c:v>
                </c:pt>
                <c:pt idx="1174">
                  <c:v>7.9512560551807754</c:v>
                </c:pt>
                <c:pt idx="1175">
                  <c:v>7.9512560551807754</c:v>
                </c:pt>
                <c:pt idx="1176">
                  <c:v>7.9512560551807754</c:v>
                </c:pt>
                <c:pt idx="1177">
                  <c:v>7.9512560551807754</c:v>
                </c:pt>
                <c:pt idx="1178">
                  <c:v>7.9512560551807754</c:v>
                </c:pt>
                <c:pt idx="1179">
                  <c:v>7.9512560551807754</c:v>
                </c:pt>
                <c:pt idx="1180">
                  <c:v>7.9512560551807754</c:v>
                </c:pt>
                <c:pt idx="1181">
                  <c:v>7.9512560551807754</c:v>
                </c:pt>
                <c:pt idx="1182">
                  <c:v>7.9512560551807754</c:v>
                </c:pt>
                <c:pt idx="1183">
                  <c:v>7.9512560551807754</c:v>
                </c:pt>
                <c:pt idx="1184">
                  <c:v>7.9512560551807754</c:v>
                </c:pt>
                <c:pt idx="1185">
                  <c:v>7.9512560551807754</c:v>
                </c:pt>
                <c:pt idx="1186">
                  <c:v>7.9512560551807754</c:v>
                </c:pt>
                <c:pt idx="1187">
                  <c:v>7.9512560551807754</c:v>
                </c:pt>
                <c:pt idx="1188">
                  <c:v>7.9512560551807754</c:v>
                </c:pt>
                <c:pt idx="1189">
                  <c:v>7.9512560551807754</c:v>
                </c:pt>
                <c:pt idx="1190">
                  <c:v>7.9512560551807754</c:v>
                </c:pt>
                <c:pt idx="1191">
                  <c:v>7.9512560551807754</c:v>
                </c:pt>
                <c:pt idx="1192">
                  <c:v>7.9512560551807754</c:v>
                </c:pt>
                <c:pt idx="1193">
                  <c:v>7.9512560551807754</c:v>
                </c:pt>
                <c:pt idx="1194">
                  <c:v>7.9512560551807754</c:v>
                </c:pt>
                <c:pt idx="1195">
                  <c:v>7.9512560551807754</c:v>
                </c:pt>
                <c:pt idx="1196">
                  <c:v>7.9512560551807754</c:v>
                </c:pt>
                <c:pt idx="1197">
                  <c:v>7.9512560551807754</c:v>
                </c:pt>
                <c:pt idx="1198">
                  <c:v>7.9512560551807754</c:v>
                </c:pt>
                <c:pt idx="1199">
                  <c:v>7.9512560551807754</c:v>
                </c:pt>
                <c:pt idx="1200">
                  <c:v>7.9512560551807754</c:v>
                </c:pt>
                <c:pt idx="1201">
                  <c:v>7.9512560551807754</c:v>
                </c:pt>
                <c:pt idx="1202">
                  <c:v>7.9512560551807754</c:v>
                </c:pt>
                <c:pt idx="1203">
                  <c:v>7.9512560551807754</c:v>
                </c:pt>
                <c:pt idx="1204">
                  <c:v>7.9512560551807754</c:v>
                </c:pt>
                <c:pt idx="1205">
                  <c:v>7.9512560551807754</c:v>
                </c:pt>
                <c:pt idx="1206">
                  <c:v>7.9512560551807754</c:v>
                </c:pt>
                <c:pt idx="1207">
                  <c:v>7.9512560551807754</c:v>
                </c:pt>
                <c:pt idx="1208">
                  <c:v>7.9512560551807754</c:v>
                </c:pt>
                <c:pt idx="1209">
                  <c:v>7.9512560551807754</c:v>
                </c:pt>
                <c:pt idx="1210">
                  <c:v>7.9512560551807754</c:v>
                </c:pt>
                <c:pt idx="1211">
                  <c:v>7.9512560551807754</c:v>
                </c:pt>
                <c:pt idx="1212">
                  <c:v>7.9512560551807754</c:v>
                </c:pt>
                <c:pt idx="1213">
                  <c:v>7.9512560551807754</c:v>
                </c:pt>
                <c:pt idx="1214">
                  <c:v>7.9512560551807754</c:v>
                </c:pt>
                <c:pt idx="1215">
                  <c:v>7.9512560551807754</c:v>
                </c:pt>
                <c:pt idx="1216">
                  <c:v>7.9512560551807754</c:v>
                </c:pt>
                <c:pt idx="1217">
                  <c:v>7.9512560551807754</c:v>
                </c:pt>
                <c:pt idx="1218">
                  <c:v>7.9512560551807754</c:v>
                </c:pt>
                <c:pt idx="1219">
                  <c:v>1.3902776340202476</c:v>
                </c:pt>
                <c:pt idx="1220">
                  <c:v>1.3902776340202476</c:v>
                </c:pt>
                <c:pt idx="1221">
                  <c:v>1.3902776340202476</c:v>
                </c:pt>
                <c:pt idx="1222">
                  <c:v>1.3902776340202476</c:v>
                </c:pt>
                <c:pt idx="1223">
                  <c:v>1.3902776340202476</c:v>
                </c:pt>
                <c:pt idx="1224">
                  <c:v>1.3902776340202476</c:v>
                </c:pt>
                <c:pt idx="1225">
                  <c:v>1.3902776340202476</c:v>
                </c:pt>
                <c:pt idx="1226">
                  <c:v>1.3902776340202476</c:v>
                </c:pt>
                <c:pt idx="1227">
                  <c:v>1.3902776340202476</c:v>
                </c:pt>
                <c:pt idx="1228">
                  <c:v>1.3902776340202476</c:v>
                </c:pt>
                <c:pt idx="1229">
                  <c:v>1.3902776340202476</c:v>
                </c:pt>
                <c:pt idx="1230">
                  <c:v>1.3902776340202476</c:v>
                </c:pt>
                <c:pt idx="1231">
                  <c:v>1.3902776340202476</c:v>
                </c:pt>
                <c:pt idx="1232">
                  <c:v>1.3902776340202476</c:v>
                </c:pt>
                <c:pt idx="1233">
                  <c:v>1.3902776340202476</c:v>
                </c:pt>
                <c:pt idx="1234">
                  <c:v>1.3902776340202476</c:v>
                </c:pt>
                <c:pt idx="1235">
                  <c:v>1.3902776340202476</c:v>
                </c:pt>
                <c:pt idx="1236">
                  <c:v>1.3902776340202476</c:v>
                </c:pt>
                <c:pt idx="1237">
                  <c:v>1.3902776340202476</c:v>
                </c:pt>
                <c:pt idx="1238">
                  <c:v>1.3902776340202476</c:v>
                </c:pt>
                <c:pt idx="1239">
                  <c:v>1.3902776340202476</c:v>
                </c:pt>
                <c:pt idx="1240">
                  <c:v>1.3902776340202476</c:v>
                </c:pt>
                <c:pt idx="1241">
                  <c:v>1.3902776340202476</c:v>
                </c:pt>
                <c:pt idx="1242">
                  <c:v>1.3902776340202476</c:v>
                </c:pt>
                <c:pt idx="1243">
                  <c:v>1.3902776340202476</c:v>
                </c:pt>
                <c:pt idx="1244">
                  <c:v>1.3902776340202476</c:v>
                </c:pt>
                <c:pt idx="1245">
                  <c:v>1.3902776340202476</c:v>
                </c:pt>
                <c:pt idx="1246">
                  <c:v>1.3902776340202476</c:v>
                </c:pt>
                <c:pt idx="1247">
                  <c:v>1.3902776340202476</c:v>
                </c:pt>
                <c:pt idx="1248">
                  <c:v>1.3902776340202476</c:v>
                </c:pt>
                <c:pt idx="1249">
                  <c:v>1.3902776340202476</c:v>
                </c:pt>
                <c:pt idx="1250">
                  <c:v>1.3902776340202476</c:v>
                </c:pt>
                <c:pt idx="1251">
                  <c:v>1.3902776340202476</c:v>
                </c:pt>
                <c:pt idx="1252">
                  <c:v>1.3902776340202476</c:v>
                </c:pt>
                <c:pt idx="1253">
                  <c:v>1.3902776340202476</c:v>
                </c:pt>
                <c:pt idx="1254">
                  <c:v>1.3902776340202476</c:v>
                </c:pt>
                <c:pt idx="1255">
                  <c:v>1.3902776340202476</c:v>
                </c:pt>
                <c:pt idx="1256">
                  <c:v>1.3902776340202476</c:v>
                </c:pt>
                <c:pt idx="1257">
                  <c:v>1.3902776340202476</c:v>
                </c:pt>
                <c:pt idx="1258">
                  <c:v>1.3902776340202476</c:v>
                </c:pt>
                <c:pt idx="1259">
                  <c:v>1.3902776340202476</c:v>
                </c:pt>
                <c:pt idx="1260">
                  <c:v>1.3902776340202476</c:v>
                </c:pt>
                <c:pt idx="1261">
                  <c:v>1.3902776340202476</c:v>
                </c:pt>
                <c:pt idx="1262">
                  <c:v>1.3902776340202476</c:v>
                </c:pt>
                <c:pt idx="1263">
                  <c:v>1.3902776340202476</c:v>
                </c:pt>
                <c:pt idx="1264">
                  <c:v>1.3902776340202476</c:v>
                </c:pt>
                <c:pt idx="1265">
                  <c:v>1.3902776340202476</c:v>
                </c:pt>
                <c:pt idx="1266">
                  <c:v>1.3902776340202476</c:v>
                </c:pt>
                <c:pt idx="1267">
                  <c:v>1.3902776340202476</c:v>
                </c:pt>
                <c:pt idx="1268">
                  <c:v>1.3902776340202476</c:v>
                </c:pt>
                <c:pt idx="1269">
                  <c:v>1.3902776340202476</c:v>
                </c:pt>
                <c:pt idx="1270">
                  <c:v>1.3902776340202476</c:v>
                </c:pt>
                <c:pt idx="1271">
                  <c:v>1.3902776340202476</c:v>
                </c:pt>
                <c:pt idx="1272">
                  <c:v>1.3902776340202476</c:v>
                </c:pt>
                <c:pt idx="1273">
                  <c:v>1.3902776340202476</c:v>
                </c:pt>
                <c:pt idx="1274">
                  <c:v>1.3902776340202476</c:v>
                </c:pt>
                <c:pt idx="1275">
                  <c:v>1.3902776340202476</c:v>
                </c:pt>
                <c:pt idx="1276">
                  <c:v>1.3902776340202476</c:v>
                </c:pt>
                <c:pt idx="1277">
                  <c:v>1.3902776340202476</c:v>
                </c:pt>
                <c:pt idx="1278">
                  <c:v>1.3902776340202476</c:v>
                </c:pt>
                <c:pt idx="1279">
                  <c:v>1.3902776340202476</c:v>
                </c:pt>
                <c:pt idx="1280">
                  <c:v>1.3902776340202476</c:v>
                </c:pt>
                <c:pt idx="1281">
                  <c:v>1.3902776340202476</c:v>
                </c:pt>
                <c:pt idx="1282">
                  <c:v>1.3902776340202476</c:v>
                </c:pt>
                <c:pt idx="1283">
                  <c:v>1.3902776340202476</c:v>
                </c:pt>
                <c:pt idx="1284">
                  <c:v>1.3902776340202476</c:v>
                </c:pt>
                <c:pt idx="1285">
                  <c:v>1.3902776340202476</c:v>
                </c:pt>
                <c:pt idx="1286">
                  <c:v>1.3902776340202476</c:v>
                </c:pt>
                <c:pt idx="1287">
                  <c:v>1.3902776340202476</c:v>
                </c:pt>
                <c:pt idx="1288">
                  <c:v>1.3902776340202476</c:v>
                </c:pt>
                <c:pt idx="1289">
                  <c:v>1.3902776340202476</c:v>
                </c:pt>
                <c:pt idx="1290">
                  <c:v>1.3902776340202476</c:v>
                </c:pt>
                <c:pt idx="1291">
                  <c:v>1.3902776340202476</c:v>
                </c:pt>
                <c:pt idx="1292">
                  <c:v>1.3902776340202476</c:v>
                </c:pt>
                <c:pt idx="1293">
                  <c:v>1.3902776340202476</c:v>
                </c:pt>
                <c:pt idx="1294">
                  <c:v>1.3902776340202476</c:v>
                </c:pt>
                <c:pt idx="1295">
                  <c:v>1.3902776340202476</c:v>
                </c:pt>
                <c:pt idx="1296">
                  <c:v>1.3902776340202476</c:v>
                </c:pt>
                <c:pt idx="1297">
                  <c:v>1.3902776340202476</c:v>
                </c:pt>
                <c:pt idx="1298">
                  <c:v>1.3902776340202476</c:v>
                </c:pt>
                <c:pt idx="1299">
                  <c:v>7.9512560551807754</c:v>
                </c:pt>
                <c:pt idx="1300">
                  <c:v>7.9512560551807754</c:v>
                </c:pt>
                <c:pt idx="1301">
                  <c:v>7.9512560551807754</c:v>
                </c:pt>
                <c:pt idx="1302">
                  <c:v>7.9512560551807754</c:v>
                </c:pt>
                <c:pt idx="1303">
                  <c:v>7.9512560551807754</c:v>
                </c:pt>
                <c:pt idx="1304">
                  <c:v>7.9512560551807754</c:v>
                </c:pt>
                <c:pt idx="1305">
                  <c:v>7.9512560551807754</c:v>
                </c:pt>
                <c:pt idx="1306">
                  <c:v>7.9512560551807754</c:v>
                </c:pt>
                <c:pt idx="1307">
                  <c:v>7.9512560551807754</c:v>
                </c:pt>
                <c:pt idx="1308">
                  <c:v>7.9512560551807754</c:v>
                </c:pt>
                <c:pt idx="1309">
                  <c:v>7.9512560551807754</c:v>
                </c:pt>
                <c:pt idx="1310">
                  <c:v>7.9512560551807754</c:v>
                </c:pt>
                <c:pt idx="1311">
                  <c:v>7.9512560551807754</c:v>
                </c:pt>
                <c:pt idx="1312">
                  <c:v>7.9512560551807754</c:v>
                </c:pt>
                <c:pt idx="1313">
                  <c:v>7.9512560551807754</c:v>
                </c:pt>
                <c:pt idx="1314">
                  <c:v>7.9512560551807754</c:v>
                </c:pt>
                <c:pt idx="1315">
                  <c:v>7.9512560551807754</c:v>
                </c:pt>
                <c:pt idx="1316">
                  <c:v>7.9512560551807754</c:v>
                </c:pt>
                <c:pt idx="1317">
                  <c:v>7.9512560551807754</c:v>
                </c:pt>
                <c:pt idx="1318">
                  <c:v>7.9512560551807754</c:v>
                </c:pt>
                <c:pt idx="1319">
                  <c:v>7.9512560551807754</c:v>
                </c:pt>
                <c:pt idx="1320">
                  <c:v>7.9512560551807754</c:v>
                </c:pt>
                <c:pt idx="1321">
                  <c:v>7.9512560551807754</c:v>
                </c:pt>
                <c:pt idx="1322">
                  <c:v>7.9512560551807754</c:v>
                </c:pt>
                <c:pt idx="1323">
                  <c:v>7.9512560551807754</c:v>
                </c:pt>
                <c:pt idx="1324">
                  <c:v>7.9512560551807754</c:v>
                </c:pt>
                <c:pt idx="1325">
                  <c:v>7.9512560551807754</c:v>
                </c:pt>
                <c:pt idx="1326">
                  <c:v>7.9512560551807754</c:v>
                </c:pt>
                <c:pt idx="1327">
                  <c:v>7.9512560551807754</c:v>
                </c:pt>
                <c:pt idx="1328">
                  <c:v>7.9512560551807754</c:v>
                </c:pt>
                <c:pt idx="1329">
                  <c:v>7.9512560551807754</c:v>
                </c:pt>
                <c:pt idx="1330">
                  <c:v>7.9512560551807754</c:v>
                </c:pt>
                <c:pt idx="1331">
                  <c:v>7.9512560551807754</c:v>
                </c:pt>
                <c:pt idx="1332">
                  <c:v>7.9512560551807754</c:v>
                </c:pt>
                <c:pt idx="1333">
                  <c:v>7.9512560551807754</c:v>
                </c:pt>
                <c:pt idx="1334">
                  <c:v>7.9512560551807754</c:v>
                </c:pt>
                <c:pt idx="1335">
                  <c:v>7.9512560551807754</c:v>
                </c:pt>
                <c:pt idx="1336">
                  <c:v>7.9512560551807754</c:v>
                </c:pt>
                <c:pt idx="1337">
                  <c:v>7.9512560551807754</c:v>
                </c:pt>
                <c:pt idx="1338">
                  <c:v>7.9512560551807754</c:v>
                </c:pt>
                <c:pt idx="1339">
                  <c:v>7.9512560551807754</c:v>
                </c:pt>
                <c:pt idx="1340">
                  <c:v>7.9512560551807754</c:v>
                </c:pt>
                <c:pt idx="1341">
                  <c:v>7.9512560551807754</c:v>
                </c:pt>
                <c:pt idx="1342">
                  <c:v>7.9512560551807754</c:v>
                </c:pt>
                <c:pt idx="1343">
                  <c:v>7.9512560551807754</c:v>
                </c:pt>
                <c:pt idx="1344">
                  <c:v>7.9512560551807754</c:v>
                </c:pt>
                <c:pt idx="1345">
                  <c:v>7.9512560551807754</c:v>
                </c:pt>
                <c:pt idx="1346">
                  <c:v>7.9512560551807754</c:v>
                </c:pt>
                <c:pt idx="1347">
                  <c:v>7.9512560551807754</c:v>
                </c:pt>
                <c:pt idx="1348">
                  <c:v>7.9512560551807754</c:v>
                </c:pt>
                <c:pt idx="1349">
                  <c:v>7.9512560551807754</c:v>
                </c:pt>
                <c:pt idx="1350">
                  <c:v>7.9512560551807754</c:v>
                </c:pt>
                <c:pt idx="1351">
                  <c:v>7.9512560551807754</c:v>
                </c:pt>
                <c:pt idx="1352">
                  <c:v>7.9512560551807754</c:v>
                </c:pt>
                <c:pt idx="1353">
                  <c:v>7.9512560551807754</c:v>
                </c:pt>
                <c:pt idx="1354">
                  <c:v>7.9512560551807754</c:v>
                </c:pt>
                <c:pt idx="1355">
                  <c:v>7.9512560551807754</c:v>
                </c:pt>
                <c:pt idx="1356">
                  <c:v>7.9512560551807754</c:v>
                </c:pt>
                <c:pt idx="1357">
                  <c:v>7.9512560551807754</c:v>
                </c:pt>
                <c:pt idx="1358">
                  <c:v>7.9512560551807754</c:v>
                </c:pt>
                <c:pt idx="1359">
                  <c:v>7.9512560551807754</c:v>
                </c:pt>
                <c:pt idx="1360">
                  <c:v>7.9512560551807754</c:v>
                </c:pt>
                <c:pt idx="1361">
                  <c:v>7.9512560551807754</c:v>
                </c:pt>
                <c:pt idx="1362">
                  <c:v>7.9512560551807754</c:v>
                </c:pt>
                <c:pt idx="1363">
                  <c:v>7.9512560551807754</c:v>
                </c:pt>
                <c:pt idx="1364">
                  <c:v>7.9512560551807754</c:v>
                </c:pt>
                <c:pt idx="1365">
                  <c:v>7.9512560551807754</c:v>
                </c:pt>
                <c:pt idx="1366">
                  <c:v>7.9512560551807754</c:v>
                </c:pt>
                <c:pt idx="1367">
                  <c:v>7.9512560551807754</c:v>
                </c:pt>
                <c:pt idx="1368">
                  <c:v>7.9512560551807754</c:v>
                </c:pt>
                <c:pt idx="1369">
                  <c:v>7.9512560551807754</c:v>
                </c:pt>
                <c:pt idx="1370">
                  <c:v>7.9512560551807754</c:v>
                </c:pt>
                <c:pt idx="1371">
                  <c:v>7.9512560551807754</c:v>
                </c:pt>
                <c:pt idx="1372">
                  <c:v>7.9512560551807754</c:v>
                </c:pt>
                <c:pt idx="1373">
                  <c:v>7.9512560551807754</c:v>
                </c:pt>
                <c:pt idx="1374">
                  <c:v>7.9512560551807754</c:v>
                </c:pt>
                <c:pt idx="1375">
                  <c:v>7.9512560551807754</c:v>
                </c:pt>
                <c:pt idx="1376">
                  <c:v>7.9512560551807754</c:v>
                </c:pt>
                <c:pt idx="1377">
                  <c:v>7.9512560551807754</c:v>
                </c:pt>
                <c:pt idx="1378">
                  <c:v>7.9512560551807754</c:v>
                </c:pt>
                <c:pt idx="1379">
                  <c:v>7.9512560551807754</c:v>
                </c:pt>
                <c:pt idx="1380">
                  <c:v>7.9512560551807754</c:v>
                </c:pt>
                <c:pt idx="1381">
                  <c:v>7.9512560551807754</c:v>
                </c:pt>
                <c:pt idx="1382">
                  <c:v>7.9512560551807754</c:v>
                </c:pt>
                <c:pt idx="1383">
                  <c:v>7.9512560551807754</c:v>
                </c:pt>
                <c:pt idx="1384">
                  <c:v>7.9512560551807754</c:v>
                </c:pt>
                <c:pt idx="1385">
                  <c:v>7.9512560551807754</c:v>
                </c:pt>
                <c:pt idx="1386">
                  <c:v>7.9512560551807754</c:v>
                </c:pt>
                <c:pt idx="1387">
                  <c:v>7.9512560551807754</c:v>
                </c:pt>
                <c:pt idx="1388">
                  <c:v>7.9512560551807754</c:v>
                </c:pt>
                <c:pt idx="1389">
                  <c:v>7.9512560551807754</c:v>
                </c:pt>
                <c:pt idx="1390">
                  <c:v>7.9512560551807754</c:v>
                </c:pt>
                <c:pt idx="1391">
                  <c:v>7.9512560551807754</c:v>
                </c:pt>
                <c:pt idx="1392">
                  <c:v>7.9512560551807754</c:v>
                </c:pt>
                <c:pt idx="1393">
                  <c:v>7.9512560551807754</c:v>
                </c:pt>
                <c:pt idx="1394">
                  <c:v>7.9512560551807754</c:v>
                </c:pt>
                <c:pt idx="1395">
                  <c:v>7.9512560551807754</c:v>
                </c:pt>
                <c:pt idx="1396">
                  <c:v>7.9512560551807754</c:v>
                </c:pt>
                <c:pt idx="1397">
                  <c:v>7.9512560551807754</c:v>
                </c:pt>
                <c:pt idx="1398">
                  <c:v>7.9512560551807754</c:v>
                </c:pt>
                <c:pt idx="1399">
                  <c:v>7.9512560551807754</c:v>
                </c:pt>
                <c:pt idx="1400">
                  <c:v>7.9512560551807754</c:v>
                </c:pt>
                <c:pt idx="1401">
                  <c:v>7.9512560551807754</c:v>
                </c:pt>
                <c:pt idx="1402">
                  <c:v>7.9512560551807754</c:v>
                </c:pt>
                <c:pt idx="1403">
                  <c:v>7.9512560551807754</c:v>
                </c:pt>
                <c:pt idx="1404">
                  <c:v>7.9512560551807754</c:v>
                </c:pt>
                <c:pt idx="1405">
                  <c:v>7.9512560551807754</c:v>
                </c:pt>
                <c:pt idx="1406">
                  <c:v>7.9512560551807754</c:v>
                </c:pt>
                <c:pt idx="1407">
                  <c:v>7.9512560551807754</c:v>
                </c:pt>
                <c:pt idx="1408">
                  <c:v>7.9512560551807754</c:v>
                </c:pt>
                <c:pt idx="1409">
                  <c:v>7.9512560551807754</c:v>
                </c:pt>
                <c:pt idx="1410">
                  <c:v>7.9512560551807754</c:v>
                </c:pt>
                <c:pt idx="1411">
                  <c:v>7.9512560551807754</c:v>
                </c:pt>
                <c:pt idx="1412">
                  <c:v>7.9512560551807754</c:v>
                </c:pt>
                <c:pt idx="1413">
                  <c:v>7.9512560551807754</c:v>
                </c:pt>
                <c:pt idx="1414">
                  <c:v>7.9512560551807754</c:v>
                </c:pt>
                <c:pt idx="1415">
                  <c:v>7.9512560551807754</c:v>
                </c:pt>
                <c:pt idx="1416">
                  <c:v>7.9512560551807754</c:v>
                </c:pt>
                <c:pt idx="1417">
                  <c:v>7.9512560551807754</c:v>
                </c:pt>
                <c:pt idx="1418">
                  <c:v>7.9512560551807754</c:v>
                </c:pt>
                <c:pt idx="1419">
                  <c:v>7.9512560551807754</c:v>
                </c:pt>
                <c:pt idx="1420">
                  <c:v>7.9512560551807754</c:v>
                </c:pt>
                <c:pt idx="1421">
                  <c:v>7.9512560551807754</c:v>
                </c:pt>
                <c:pt idx="1422">
                  <c:v>7.9512560551807754</c:v>
                </c:pt>
                <c:pt idx="1423">
                  <c:v>7.9512560551807754</c:v>
                </c:pt>
                <c:pt idx="1424">
                  <c:v>7.9512560551807754</c:v>
                </c:pt>
                <c:pt idx="1425">
                  <c:v>7.9512560551807754</c:v>
                </c:pt>
                <c:pt idx="1426">
                  <c:v>7.9512560551807754</c:v>
                </c:pt>
                <c:pt idx="1427">
                  <c:v>7.9512560551807754</c:v>
                </c:pt>
                <c:pt idx="1428">
                  <c:v>7.9512560551807754</c:v>
                </c:pt>
                <c:pt idx="1429">
                  <c:v>7.9512560551807754</c:v>
                </c:pt>
                <c:pt idx="1430">
                  <c:v>7.9512560551807754</c:v>
                </c:pt>
                <c:pt idx="1431">
                  <c:v>7.9512560551807754</c:v>
                </c:pt>
                <c:pt idx="1432">
                  <c:v>7.9512560551807754</c:v>
                </c:pt>
                <c:pt idx="1433">
                  <c:v>7.9512560551807754</c:v>
                </c:pt>
                <c:pt idx="1434">
                  <c:v>7.9512560551807754</c:v>
                </c:pt>
                <c:pt idx="1435">
                  <c:v>7.9512560551807754</c:v>
                </c:pt>
                <c:pt idx="1436">
                  <c:v>7.9512560551807754</c:v>
                </c:pt>
                <c:pt idx="1437">
                  <c:v>7.9512560551807754</c:v>
                </c:pt>
                <c:pt idx="1438">
                  <c:v>7.9512560551807754</c:v>
                </c:pt>
                <c:pt idx="1439">
                  <c:v>7.9512560551807754</c:v>
                </c:pt>
                <c:pt idx="1440">
                  <c:v>7.9512560551807754</c:v>
                </c:pt>
                <c:pt idx="1441">
                  <c:v>7.9512560551807754</c:v>
                </c:pt>
                <c:pt idx="1442">
                  <c:v>7.9512560551807754</c:v>
                </c:pt>
                <c:pt idx="1443">
                  <c:v>7.9512560551807754</c:v>
                </c:pt>
                <c:pt idx="1444">
                  <c:v>7.9512560551807754</c:v>
                </c:pt>
                <c:pt idx="1445">
                  <c:v>7.9512560551807754</c:v>
                </c:pt>
                <c:pt idx="1446">
                  <c:v>7.9512560551807754</c:v>
                </c:pt>
                <c:pt idx="1447">
                  <c:v>7.9512560551807754</c:v>
                </c:pt>
                <c:pt idx="1448">
                  <c:v>7.9512560551807754</c:v>
                </c:pt>
                <c:pt idx="1449">
                  <c:v>7.9512560551807754</c:v>
                </c:pt>
                <c:pt idx="1450">
                  <c:v>7.9512560551807754</c:v>
                </c:pt>
                <c:pt idx="1451">
                  <c:v>7.9512560551807754</c:v>
                </c:pt>
                <c:pt idx="1452">
                  <c:v>7.9512560551807754</c:v>
                </c:pt>
                <c:pt idx="1453">
                  <c:v>7.9512560551807754</c:v>
                </c:pt>
                <c:pt idx="1454">
                  <c:v>7.9512560551807754</c:v>
                </c:pt>
                <c:pt idx="1455">
                  <c:v>7.9512560551807754</c:v>
                </c:pt>
                <c:pt idx="1456">
                  <c:v>7.9512560551807754</c:v>
                </c:pt>
                <c:pt idx="1457">
                  <c:v>7.9512560551807754</c:v>
                </c:pt>
                <c:pt idx="1458">
                  <c:v>7.9512560551807754</c:v>
                </c:pt>
                <c:pt idx="1459">
                  <c:v>7.9512560551807754</c:v>
                </c:pt>
                <c:pt idx="1460">
                  <c:v>7.9512560551807754</c:v>
                </c:pt>
                <c:pt idx="1461">
                  <c:v>7.9512560551807754</c:v>
                </c:pt>
                <c:pt idx="1462">
                  <c:v>7.9512560551807754</c:v>
                </c:pt>
                <c:pt idx="1463">
                  <c:v>7.9512560551807754</c:v>
                </c:pt>
                <c:pt idx="1464">
                  <c:v>7.9512560551807754</c:v>
                </c:pt>
                <c:pt idx="1465">
                  <c:v>7.9512560551807754</c:v>
                </c:pt>
                <c:pt idx="1466">
                  <c:v>7.9512560551807754</c:v>
                </c:pt>
                <c:pt idx="1467">
                  <c:v>7.9512560551807754</c:v>
                </c:pt>
                <c:pt idx="1468">
                  <c:v>7.9512560551807754</c:v>
                </c:pt>
                <c:pt idx="1469">
                  <c:v>7.9512560551807754</c:v>
                </c:pt>
                <c:pt idx="1470">
                  <c:v>7.9512560551807754</c:v>
                </c:pt>
                <c:pt idx="1471">
                  <c:v>7.9512560551807754</c:v>
                </c:pt>
                <c:pt idx="1472">
                  <c:v>7.9512560551807754</c:v>
                </c:pt>
                <c:pt idx="1473">
                  <c:v>7.9512560551807754</c:v>
                </c:pt>
                <c:pt idx="1474">
                  <c:v>7.9512560551807754</c:v>
                </c:pt>
                <c:pt idx="1475">
                  <c:v>7.9512560551807754</c:v>
                </c:pt>
                <c:pt idx="1476">
                  <c:v>7.9512560551807754</c:v>
                </c:pt>
                <c:pt idx="1477">
                  <c:v>7.9512560551807754</c:v>
                </c:pt>
                <c:pt idx="1478">
                  <c:v>7.9512560551807754</c:v>
                </c:pt>
                <c:pt idx="1479">
                  <c:v>7.9512560551807754</c:v>
                </c:pt>
                <c:pt idx="1480">
                  <c:v>7.9512560551807754</c:v>
                </c:pt>
                <c:pt idx="1481">
                  <c:v>7.9512560551807754</c:v>
                </c:pt>
                <c:pt idx="1482">
                  <c:v>7.9512560551807754</c:v>
                </c:pt>
              </c:numCache>
            </c:numRef>
          </c:yVal>
          <c:smooth val="1"/>
          <c:extLst>
            <c:ext xmlns:c16="http://schemas.microsoft.com/office/drawing/2014/chart" uri="{C3380CC4-5D6E-409C-BE32-E72D297353CC}">
              <c16:uniqueId val="{00000000-02A6-48EB-A73A-8BA00C916868}"/>
            </c:ext>
          </c:extLst>
        </c:ser>
        <c:dLbls>
          <c:showLegendKey val="0"/>
          <c:showVal val="0"/>
          <c:showCatName val="0"/>
          <c:showSerName val="0"/>
          <c:showPercent val="0"/>
          <c:showBubbleSize val="0"/>
        </c:dLbls>
        <c:axId val="701112800"/>
        <c:axId val="701109520"/>
      </c:scatterChart>
      <c:valAx>
        <c:axId val="701112800"/>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Distance (M)</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01109520"/>
        <c:crosses val="autoZero"/>
        <c:crossBetween val="midCat"/>
      </c:valAx>
      <c:valAx>
        <c:axId val="70110952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KW</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01112800"/>
        <c:crosses val="autoZero"/>
        <c:crossBetween val="midCat"/>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smoothMarker"/>
        <c:varyColors val="0"/>
        <c:ser>
          <c:idx val="0"/>
          <c:order val="0"/>
          <c:tx>
            <c:v>Velocity</c:v>
          </c:tx>
          <c:spPr>
            <a:ln w="19050" cap="rnd">
              <a:solidFill>
                <a:schemeClr val="accent1"/>
              </a:solidFill>
              <a:round/>
            </a:ln>
            <a:effectLst/>
          </c:spPr>
          <c:marker>
            <c:symbol val="none"/>
          </c:marker>
          <c:xVal>
            <c:numRef>
              <c:f>'Drive Cycle'!$A$2:$A$1484</c:f>
              <c:numCache>
                <c:formatCode>General</c:formatCode>
                <c:ptCount val="1483"/>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pt idx="106">
                  <c:v>106</c:v>
                </c:pt>
                <c:pt idx="107">
                  <c:v>107</c:v>
                </c:pt>
                <c:pt idx="108">
                  <c:v>108</c:v>
                </c:pt>
                <c:pt idx="109">
                  <c:v>109</c:v>
                </c:pt>
                <c:pt idx="110">
                  <c:v>110</c:v>
                </c:pt>
                <c:pt idx="111">
                  <c:v>111</c:v>
                </c:pt>
                <c:pt idx="112">
                  <c:v>112</c:v>
                </c:pt>
                <c:pt idx="113">
                  <c:v>113</c:v>
                </c:pt>
                <c:pt idx="114">
                  <c:v>114</c:v>
                </c:pt>
                <c:pt idx="115">
                  <c:v>115</c:v>
                </c:pt>
                <c:pt idx="116">
                  <c:v>116</c:v>
                </c:pt>
                <c:pt idx="117">
                  <c:v>117</c:v>
                </c:pt>
                <c:pt idx="118">
                  <c:v>118</c:v>
                </c:pt>
                <c:pt idx="119">
                  <c:v>119</c:v>
                </c:pt>
                <c:pt idx="120">
                  <c:v>120</c:v>
                </c:pt>
                <c:pt idx="121">
                  <c:v>121</c:v>
                </c:pt>
                <c:pt idx="122">
                  <c:v>122</c:v>
                </c:pt>
                <c:pt idx="123">
                  <c:v>123</c:v>
                </c:pt>
                <c:pt idx="124">
                  <c:v>124</c:v>
                </c:pt>
                <c:pt idx="125">
                  <c:v>125</c:v>
                </c:pt>
                <c:pt idx="126">
                  <c:v>126</c:v>
                </c:pt>
                <c:pt idx="127">
                  <c:v>127</c:v>
                </c:pt>
                <c:pt idx="128">
                  <c:v>128</c:v>
                </c:pt>
                <c:pt idx="129">
                  <c:v>129</c:v>
                </c:pt>
                <c:pt idx="130">
                  <c:v>130</c:v>
                </c:pt>
                <c:pt idx="131">
                  <c:v>131</c:v>
                </c:pt>
                <c:pt idx="132">
                  <c:v>132</c:v>
                </c:pt>
                <c:pt idx="133">
                  <c:v>133</c:v>
                </c:pt>
                <c:pt idx="134">
                  <c:v>134</c:v>
                </c:pt>
                <c:pt idx="135">
                  <c:v>135</c:v>
                </c:pt>
                <c:pt idx="136">
                  <c:v>136</c:v>
                </c:pt>
                <c:pt idx="137">
                  <c:v>137</c:v>
                </c:pt>
                <c:pt idx="138">
                  <c:v>138</c:v>
                </c:pt>
                <c:pt idx="139">
                  <c:v>139</c:v>
                </c:pt>
                <c:pt idx="140">
                  <c:v>140</c:v>
                </c:pt>
                <c:pt idx="141">
                  <c:v>141</c:v>
                </c:pt>
                <c:pt idx="142">
                  <c:v>142</c:v>
                </c:pt>
                <c:pt idx="143">
                  <c:v>143</c:v>
                </c:pt>
                <c:pt idx="144">
                  <c:v>144</c:v>
                </c:pt>
                <c:pt idx="145">
                  <c:v>145</c:v>
                </c:pt>
                <c:pt idx="146">
                  <c:v>146</c:v>
                </c:pt>
                <c:pt idx="147">
                  <c:v>147</c:v>
                </c:pt>
                <c:pt idx="148">
                  <c:v>148</c:v>
                </c:pt>
                <c:pt idx="149">
                  <c:v>149</c:v>
                </c:pt>
                <c:pt idx="150">
                  <c:v>150</c:v>
                </c:pt>
                <c:pt idx="151">
                  <c:v>151</c:v>
                </c:pt>
                <c:pt idx="152">
                  <c:v>152</c:v>
                </c:pt>
                <c:pt idx="153">
                  <c:v>153</c:v>
                </c:pt>
                <c:pt idx="154">
                  <c:v>154</c:v>
                </c:pt>
                <c:pt idx="155">
                  <c:v>155</c:v>
                </c:pt>
                <c:pt idx="156">
                  <c:v>156</c:v>
                </c:pt>
                <c:pt idx="157">
                  <c:v>157</c:v>
                </c:pt>
                <c:pt idx="158">
                  <c:v>158</c:v>
                </c:pt>
                <c:pt idx="159">
                  <c:v>159</c:v>
                </c:pt>
                <c:pt idx="160">
                  <c:v>160</c:v>
                </c:pt>
                <c:pt idx="161">
                  <c:v>161</c:v>
                </c:pt>
                <c:pt idx="162">
                  <c:v>162</c:v>
                </c:pt>
                <c:pt idx="163">
                  <c:v>163</c:v>
                </c:pt>
                <c:pt idx="164">
                  <c:v>164</c:v>
                </c:pt>
                <c:pt idx="165">
                  <c:v>165</c:v>
                </c:pt>
                <c:pt idx="166">
                  <c:v>166</c:v>
                </c:pt>
                <c:pt idx="167">
                  <c:v>167</c:v>
                </c:pt>
                <c:pt idx="168">
                  <c:v>168</c:v>
                </c:pt>
                <c:pt idx="169">
                  <c:v>169</c:v>
                </c:pt>
                <c:pt idx="170">
                  <c:v>170</c:v>
                </c:pt>
                <c:pt idx="171">
                  <c:v>171</c:v>
                </c:pt>
                <c:pt idx="172">
                  <c:v>172</c:v>
                </c:pt>
                <c:pt idx="173">
                  <c:v>173</c:v>
                </c:pt>
                <c:pt idx="174">
                  <c:v>174</c:v>
                </c:pt>
                <c:pt idx="175">
                  <c:v>175</c:v>
                </c:pt>
                <c:pt idx="176">
                  <c:v>176</c:v>
                </c:pt>
                <c:pt idx="177">
                  <c:v>177</c:v>
                </c:pt>
                <c:pt idx="178">
                  <c:v>178</c:v>
                </c:pt>
                <c:pt idx="179">
                  <c:v>179</c:v>
                </c:pt>
                <c:pt idx="180">
                  <c:v>180</c:v>
                </c:pt>
                <c:pt idx="181">
                  <c:v>181</c:v>
                </c:pt>
                <c:pt idx="182">
                  <c:v>182</c:v>
                </c:pt>
                <c:pt idx="183">
                  <c:v>183</c:v>
                </c:pt>
                <c:pt idx="184">
                  <c:v>184</c:v>
                </c:pt>
                <c:pt idx="185">
                  <c:v>185</c:v>
                </c:pt>
                <c:pt idx="186">
                  <c:v>186</c:v>
                </c:pt>
                <c:pt idx="187">
                  <c:v>187</c:v>
                </c:pt>
                <c:pt idx="188">
                  <c:v>188</c:v>
                </c:pt>
                <c:pt idx="189">
                  <c:v>189</c:v>
                </c:pt>
                <c:pt idx="190">
                  <c:v>190</c:v>
                </c:pt>
                <c:pt idx="191">
                  <c:v>191</c:v>
                </c:pt>
                <c:pt idx="192">
                  <c:v>192</c:v>
                </c:pt>
                <c:pt idx="193">
                  <c:v>193</c:v>
                </c:pt>
                <c:pt idx="194">
                  <c:v>194</c:v>
                </c:pt>
                <c:pt idx="195">
                  <c:v>195</c:v>
                </c:pt>
                <c:pt idx="196">
                  <c:v>196</c:v>
                </c:pt>
                <c:pt idx="197">
                  <c:v>197</c:v>
                </c:pt>
                <c:pt idx="198">
                  <c:v>198</c:v>
                </c:pt>
                <c:pt idx="199">
                  <c:v>199</c:v>
                </c:pt>
                <c:pt idx="200">
                  <c:v>200</c:v>
                </c:pt>
                <c:pt idx="201">
                  <c:v>201</c:v>
                </c:pt>
                <c:pt idx="202">
                  <c:v>202</c:v>
                </c:pt>
                <c:pt idx="203">
                  <c:v>203</c:v>
                </c:pt>
                <c:pt idx="204">
                  <c:v>204</c:v>
                </c:pt>
                <c:pt idx="205">
                  <c:v>205</c:v>
                </c:pt>
                <c:pt idx="206">
                  <c:v>206</c:v>
                </c:pt>
                <c:pt idx="207">
                  <c:v>207</c:v>
                </c:pt>
                <c:pt idx="208">
                  <c:v>208</c:v>
                </c:pt>
                <c:pt idx="209">
                  <c:v>209</c:v>
                </c:pt>
                <c:pt idx="210">
                  <c:v>210</c:v>
                </c:pt>
                <c:pt idx="211">
                  <c:v>211</c:v>
                </c:pt>
                <c:pt idx="212">
                  <c:v>212</c:v>
                </c:pt>
                <c:pt idx="213">
                  <c:v>213</c:v>
                </c:pt>
                <c:pt idx="214">
                  <c:v>214</c:v>
                </c:pt>
                <c:pt idx="215">
                  <c:v>215</c:v>
                </c:pt>
                <c:pt idx="216">
                  <c:v>216</c:v>
                </c:pt>
                <c:pt idx="217">
                  <c:v>217</c:v>
                </c:pt>
                <c:pt idx="218">
                  <c:v>218</c:v>
                </c:pt>
                <c:pt idx="219">
                  <c:v>219</c:v>
                </c:pt>
                <c:pt idx="220">
                  <c:v>220</c:v>
                </c:pt>
                <c:pt idx="221">
                  <c:v>221</c:v>
                </c:pt>
                <c:pt idx="222">
                  <c:v>222</c:v>
                </c:pt>
                <c:pt idx="223">
                  <c:v>223</c:v>
                </c:pt>
                <c:pt idx="224">
                  <c:v>224</c:v>
                </c:pt>
                <c:pt idx="225">
                  <c:v>225</c:v>
                </c:pt>
                <c:pt idx="226">
                  <c:v>226</c:v>
                </c:pt>
                <c:pt idx="227">
                  <c:v>227</c:v>
                </c:pt>
                <c:pt idx="228">
                  <c:v>228</c:v>
                </c:pt>
                <c:pt idx="229">
                  <c:v>229</c:v>
                </c:pt>
                <c:pt idx="230">
                  <c:v>230</c:v>
                </c:pt>
                <c:pt idx="231">
                  <c:v>231</c:v>
                </c:pt>
                <c:pt idx="232">
                  <c:v>232</c:v>
                </c:pt>
                <c:pt idx="233">
                  <c:v>233</c:v>
                </c:pt>
                <c:pt idx="234">
                  <c:v>234</c:v>
                </c:pt>
                <c:pt idx="235">
                  <c:v>235</c:v>
                </c:pt>
                <c:pt idx="236">
                  <c:v>236</c:v>
                </c:pt>
                <c:pt idx="237">
                  <c:v>237</c:v>
                </c:pt>
                <c:pt idx="238">
                  <c:v>238</c:v>
                </c:pt>
                <c:pt idx="239">
                  <c:v>239</c:v>
                </c:pt>
                <c:pt idx="240">
                  <c:v>240</c:v>
                </c:pt>
                <c:pt idx="241">
                  <c:v>241</c:v>
                </c:pt>
                <c:pt idx="242">
                  <c:v>242</c:v>
                </c:pt>
                <c:pt idx="243">
                  <c:v>243</c:v>
                </c:pt>
                <c:pt idx="244">
                  <c:v>244</c:v>
                </c:pt>
                <c:pt idx="245">
                  <c:v>245</c:v>
                </c:pt>
                <c:pt idx="246">
                  <c:v>246</c:v>
                </c:pt>
                <c:pt idx="247">
                  <c:v>247</c:v>
                </c:pt>
                <c:pt idx="248">
                  <c:v>248</c:v>
                </c:pt>
                <c:pt idx="249">
                  <c:v>249</c:v>
                </c:pt>
                <c:pt idx="250">
                  <c:v>250</c:v>
                </c:pt>
                <c:pt idx="251">
                  <c:v>251</c:v>
                </c:pt>
                <c:pt idx="252">
                  <c:v>252</c:v>
                </c:pt>
                <c:pt idx="253">
                  <c:v>253</c:v>
                </c:pt>
                <c:pt idx="254">
                  <c:v>254</c:v>
                </c:pt>
                <c:pt idx="255">
                  <c:v>255</c:v>
                </c:pt>
                <c:pt idx="256">
                  <c:v>256</c:v>
                </c:pt>
                <c:pt idx="257">
                  <c:v>257</c:v>
                </c:pt>
                <c:pt idx="258">
                  <c:v>258</c:v>
                </c:pt>
                <c:pt idx="259">
                  <c:v>259</c:v>
                </c:pt>
                <c:pt idx="260">
                  <c:v>260</c:v>
                </c:pt>
                <c:pt idx="261">
                  <c:v>261</c:v>
                </c:pt>
                <c:pt idx="262">
                  <c:v>262</c:v>
                </c:pt>
                <c:pt idx="263">
                  <c:v>263</c:v>
                </c:pt>
                <c:pt idx="264">
                  <c:v>264</c:v>
                </c:pt>
                <c:pt idx="265">
                  <c:v>265</c:v>
                </c:pt>
                <c:pt idx="266">
                  <c:v>266</c:v>
                </c:pt>
                <c:pt idx="267">
                  <c:v>267</c:v>
                </c:pt>
                <c:pt idx="268">
                  <c:v>268</c:v>
                </c:pt>
                <c:pt idx="269">
                  <c:v>269</c:v>
                </c:pt>
                <c:pt idx="270">
                  <c:v>270</c:v>
                </c:pt>
                <c:pt idx="271">
                  <c:v>271</c:v>
                </c:pt>
                <c:pt idx="272">
                  <c:v>272</c:v>
                </c:pt>
                <c:pt idx="273">
                  <c:v>273</c:v>
                </c:pt>
                <c:pt idx="274">
                  <c:v>274</c:v>
                </c:pt>
                <c:pt idx="275">
                  <c:v>275</c:v>
                </c:pt>
                <c:pt idx="276">
                  <c:v>276</c:v>
                </c:pt>
                <c:pt idx="277">
                  <c:v>277</c:v>
                </c:pt>
                <c:pt idx="278">
                  <c:v>278</c:v>
                </c:pt>
                <c:pt idx="279">
                  <c:v>279</c:v>
                </c:pt>
                <c:pt idx="280">
                  <c:v>280</c:v>
                </c:pt>
                <c:pt idx="281">
                  <c:v>281</c:v>
                </c:pt>
                <c:pt idx="282">
                  <c:v>282</c:v>
                </c:pt>
                <c:pt idx="283">
                  <c:v>283</c:v>
                </c:pt>
                <c:pt idx="284">
                  <c:v>284</c:v>
                </c:pt>
                <c:pt idx="285">
                  <c:v>285</c:v>
                </c:pt>
                <c:pt idx="286">
                  <c:v>286</c:v>
                </c:pt>
                <c:pt idx="287">
                  <c:v>287</c:v>
                </c:pt>
                <c:pt idx="288">
                  <c:v>288</c:v>
                </c:pt>
                <c:pt idx="289">
                  <c:v>289</c:v>
                </c:pt>
                <c:pt idx="290">
                  <c:v>290</c:v>
                </c:pt>
                <c:pt idx="291">
                  <c:v>291</c:v>
                </c:pt>
                <c:pt idx="292">
                  <c:v>292</c:v>
                </c:pt>
                <c:pt idx="293">
                  <c:v>293</c:v>
                </c:pt>
                <c:pt idx="294">
                  <c:v>294</c:v>
                </c:pt>
                <c:pt idx="295">
                  <c:v>295</c:v>
                </c:pt>
                <c:pt idx="296">
                  <c:v>296</c:v>
                </c:pt>
                <c:pt idx="297">
                  <c:v>297</c:v>
                </c:pt>
                <c:pt idx="298">
                  <c:v>298</c:v>
                </c:pt>
                <c:pt idx="299">
                  <c:v>299</c:v>
                </c:pt>
                <c:pt idx="300">
                  <c:v>300</c:v>
                </c:pt>
                <c:pt idx="301">
                  <c:v>301</c:v>
                </c:pt>
                <c:pt idx="302">
                  <c:v>302</c:v>
                </c:pt>
                <c:pt idx="303">
                  <c:v>303</c:v>
                </c:pt>
                <c:pt idx="304">
                  <c:v>304</c:v>
                </c:pt>
                <c:pt idx="305">
                  <c:v>305</c:v>
                </c:pt>
                <c:pt idx="306">
                  <c:v>306</c:v>
                </c:pt>
                <c:pt idx="307">
                  <c:v>307</c:v>
                </c:pt>
                <c:pt idx="308">
                  <c:v>308</c:v>
                </c:pt>
                <c:pt idx="309">
                  <c:v>309</c:v>
                </c:pt>
                <c:pt idx="310">
                  <c:v>310</c:v>
                </c:pt>
                <c:pt idx="311">
                  <c:v>311</c:v>
                </c:pt>
                <c:pt idx="312">
                  <c:v>312</c:v>
                </c:pt>
                <c:pt idx="313">
                  <c:v>313</c:v>
                </c:pt>
                <c:pt idx="314">
                  <c:v>314</c:v>
                </c:pt>
                <c:pt idx="315">
                  <c:v>315</c:v>
                </c:pt>
                <c:pt idx="316">
                  <c:v>316</c:v>
                </c:pt>
                <c:pt idx="317">
                  <c:v>317</c:v>
                </c:pt>
                <c:pt idx="318">
                  <c:v>318</c:v>
                </c:pt>
                <c:pt idx="319">
                  <c:v>319</c:v>
                </c:pt>
                <c:pt idx="320">
                  <c:v>320</c:v>
                </c:pt>
                <c:pt idx="321">
                  <c:v>321</c:v>
                </c:pt>
                <c:pt idx="322">
                  <c:v>322</c:v>
                </c:pt>
                <c:pt idx="323">
                  <c:v>323</c:v>
                </c:pt>
                <c:pt idx="324">
                  <c:v>324</c:v>
                </c:pt>
                <c:pt idx="325">
                  <c:v>325</c:v>
                </c:pt>
                <c:pt idx="326">
                  <c:v>326</c:v>
                </c:pt>
                <c:pt idx="327">
                  <c:v>327</c:v>
                </c:pt>
                <c:pt idx="328">
                  <c:v>328</c:v>
                </c:pt>
                <c:pt idx="329">
                  <c:v>329</c:v>
                </c:pt>
                <c:pt idx="330">
                  <c:v>330</c:v>
                </c:pt>
                <c:pt idx="331">
                  <c:v>331</c:v>
                </c:pt>
                <c:pt idx="332">
                  <c:v>332</c:v>
                </c:pt>
                <c:pt idx="333">
                  <c:v>333</c:v>
                </c:pt>
                <c:pt idx="334">
                  <c:v>334</c:v>
                </c:pt>
                <c:pt idx="335">
                  <c:v>335</c:v>
                </c:pt>
                <c:pt idx="336">
                  <c:v>336</c:v>
                </c:pt>
                <c:pt idx="337">
                  <c:v>337</c:v>
                </c:pt>
                <c:pt idx="338">
                  <c:v>338</c:v>
                </c:pt>
                <c:pt idx="339">
                  <c:v>339</c:v>
                </c:pt>
                <c:pt idx="340">
                  <c:v>340</c:v>
                </c:pt>
                <c:pt idx="341">
                  <c:v>341</c:v>
                </c:pt>
                <c:pt idx="342">
                  <c:v>342</c:v>
                </c:pt>
                <c:pt idx="343">
                  <c:v>343</c:v>
                </c:pt>
                <c:pt idx="344">
                  <c:v>344</c:v>
                </c:pt>
                <c:pt idx="345">
                  <c:v>345</c:v>
                </c:pt>
                <c:pt idx="346">
                  <c:v>346</c:v>
                </c:pt>
                <c:pt idx="347">
                  <c:v>347</c:v>
                </c:pt>
                <c:pt idx="348">
                  <c:v>348</c:v>
                </c:pt>
                <c:pt idx="349">
                  <c:v>349</c:v>
                </c:pt>
                <c:pt idx="350">
                  <c:v>350</c:v>
                </c:pt>
                <c:pt idx="351">
                  <c:v>351</c:v>
                </c:pt>
                <c:pt idx="352">
                  <c:v>352</c:v>
                </c:pt>
                <c:pt idx="353">
                  <c:v>353</c:v>
                </c:pt>
                <c:pt idx="354">
                  <c:v>354</c:v>
                </c:pt>
                <c:pt idx="355">
                  <c:v>355</c:v>
                </c:pt>
                <c:pt idx="356">
                  <c:v>356</c:v>
                </c:pt>
                <c:pt idx="357">
                  <c:v>357</c:v>
                </c:pt>
                <c:pt idx="358">
                  <c:v>358</c:v>
                </c:pt>
                <c:pt idx="359">
                  <c:v>359</c:v>
                </c:pt>
                <c:pt idx="360">
                  <c:v>360</c:v>
                </c:pt>
                <c:pt idx="361">
                  <c:v>361</c:v>
                </c:pt>
                <c:pt idx="362">
                  <c:v>362</c:v>
                </c:pt>
                <c:pt idx="363">
                  <c:v>363</c:v>
                </c:pt>
                <c:pt idx="364">
                  <c:v>364</c:v>
                </c:pt>
                <c:pt idx="365">
                  <c:v>365</c:v>
                </c:pt>
                <c:pt idx="366">
                  <c:v>366</c:v>
                </c:pt>
                <c:pt idx="367">
                  <c:v>367</c:v>
                </c:pt>
                <c:pt idx="368">
                  <c:v>368</c:v>
                </c:pt>
                <c:pt idx="369">
                  <c:v>369</c:v>
                </c:pt>
                <c:pt idx="370">
                  <c:v>370</c:v>
                </c:pt>
                <c:pt idx="371">
                  <c:v>371</c:v>
                </c:pt>
                <c:pt idx="372">
                  <c:v>372</c:v>
                </c:pt>
                <c:pt idx="373">
                  <c:v>373</c:v>
                </c:pt>
                <c:pt idx="374">
                  <c:v>374</c:v>
                </c:pt>
                <c:pt idx="375">
                  <c:v>375</c:v>
                </c:pt>
                <c:pt idx="376">
                  <c:v>376</c:v>
                </c:pt>
                <c:pt idx="377">
                  <c:v>377</c:v>
                </c:pt>
                <c:pt idx="378">
                  <c:v>378</c:v>
                </c:pt>
                <c:pt idx="379">
                  <c:v>379</c:v>
                </c:pt>
                <c:pt idx="380">
                  <c:v>380</c:v>
                </c:pt>
                <c:pt idx="381">
                  <c:v>381</c:v>
                </c:pt>
                <c:pt idx="382">
                  <c:v>382</c:v>
                </c:pt>
                <c:pt idx="383">
                  <c:v>383</c:v>
                </c:pt>
                <c:pt idx="384">
                  <c:v>384</c:v>
                </c:pt>
                <c:pt idx="385">
                  <c:v>385</c:v>
                </c:pt>
                <c:pt idx="386">
                  <c:v>386</c:v>
                </c:pt>
                <c:pt idx="387">
                  <c:v>387</c:v>
                </c:pt>
                <c:pt idx="388">
                  <c:v>388</c:v>
                </c:pt>
                <c:pt idx="389">
                  <c:v>389</c:v>
                </c:pt>
                <c:pt idx="390">
                  <c:v>390</c:v>
                </c:pt>
                <c:pt idx="391">
                  <c:v>391</c:v>
                </c:pt>
                <c:pt idx="392">
                  <c:v>392</c:v>
                </c:pt>
                <c:pt idx="393">
                  <c:v>393</c:v>
                </c:pt>
                <c:pt idx="394">
                  <c:v>394</c:v>
                </c:pt>
                <c:pt idx="395">
                  <c:v>395</c:v>
                </c:pt>
                <c:pt idx="396">
                  <c:v>396</c:v>
                </c:pt>
                <c:pt idx="397">
                  <c:v>397</c:v>
                </c:pt>
                <c:pt idx="398">
                  <c:v>398</c:v>
                </c:pt>
                <c:pt idx="399">
                  <c:v>399</c:v>
                </c:pt>
                <c:pt idx="400">
                  <c:v>400</c:v>
                </c:pt>
                <c:pt idx="401">
                  <c:v>401</c:v>
                </c:pt>
                <c:pt idx="402">
                  <c:v>402</c:v>
                </c:pt>
                <c:pt idx="403">
                  <c:v>403</c:v>
                </c:pt>
                <c:pt idx="404">
                  <c:v>404</c:v>
                </c:pt>
                <c:pt idx="405">
                  <c:v>405</c:v>
                </c:pt>
                <c:pt idx="406">
                  <c:v>406</c:v>
                </c:pt>
                <c:pt idx="407">
                  <c:v>407</c:v>
                </c:pt>
                <c:pt idx="408">
                  <c:v>408</c:v>
                </c:pt>
                <c:pt idx="409">
                  <c:v>409</c:v>
                </c:pt>
                <c:pt idx="410">
                  <c:v>410</c:v>
                </c:pt>
                <c:pt idx="411">
                  <c:v>411</c:v>
                </c:pt>
                <c:pt idx="412">
                  <c:v>412</c:v>
                </c:pt>
                <c:pt idx="413">
                  <c:v>413</c:v>
                </c:pt>
                <c:pt idx="414">
                  <c:v>414</c:v>
                </c:pt>
                <c:pt idx="415">
                  <c:v>415</c:v>
                </c:pt>
                <c:pt idx="416">
                  <c:v>416</c:v>
                </c:pt>
                <c:pt idx="417">
                  <c:v>417</c:v>
                </c:pt>
                <c:pt idx="418">
                  <c:v>418</c:v>
                </c:pt>
                <c:pt idx="419">
                  <c:v>419</c:v>
                </c:pt>
                <c:pt idx="420">
                  <c:v>420</c:v>
                </c:pt>
                <c:pt idx="421">
                  <c:v>421</c:v>
                </c:pt>
                <c:pt idx="422">
                  <c:v>422</c:v>
                </c:pt>
                <c:pt idx="423">
                  <c:v>423</c:v>
                </c:pt>
                <c:pt idx="424">
                  <c:v>424</c:v>
                </c:pt>
                <c:pt idx="425">
                  <c:v>425</c:v>
                </c:pt>
                <c:pt idx="426">
                  <c:v>426</c:v>
                </c:pt>
                <c:pt idx="427">
                  <c:v>427</c:v>
                </c:pt>
                <c:pt idx="428">
                  <c:v>428</c:v>
                </c:pt>
                <c:pt idx="429">
                  <c:v>429</c:v>
                </c:pt>
                <c:pt idx="430">
                  <c:v>430</c:v>
                </c:pt>
                <c:pt idx="431">
                  <c:v>431</c:v>
                </c:pt>
                <c:pt idx="432">
                  <c:v>432</c:v>
                </c:pt>
                <c:pt idx="433">
                  <c:v>433</c:v>
                </c:pt>
                <c:pt idx="434">
                  <c:v>434</c:v>
                </c:pt>
                <c:pt idx="435">
                  <c:v>435</c:v>
                </c:pt>
                <c:pt idx="436">
                  <c:v>436</c:v>
                </c:pt>
                <c:pt idx="437">
                  <c:v>437</c:v>
                </c:pt>
                <c:pt idx="438">
                  <c:v>438</c:v>
                </c:pt>
                <c:pt idx="439">
                  <c:v>439</c:v>
                </c:pt>
                <c:pt idx="440">
                  <c:v>440</c:v>
                </c:pt>
                <c:pt idx="441">
                  <c:v>441</c:v>
                </c:pt>
                <c:pt idx="442">
                  <c:v>442</c:v>
                </c:pt>
                <c:pt idx="443">
                  <c:v>443</c:v>
                </c:pt>
                <c:pt idx="444">
                  <c:v>444</c:v>
                </c:pt>
                <c:pt idx="445">
                  <c:v>445</c:v>
                </c:pt>
                <c:pt idx="446">
                  <c:v>446</c:v>
                </c:pt>
                <c:pt idx="447">
                  <c:v>447</c:v>
                </c:pt>
                <c:pt idx="448">
                  <c:v>448</c:v>
                </c:pt>
                <c:pt idx="449">
                  <c:v>449</c:v>
                </c:pt>
                <c:pt idx="450">
                  <c:v>450</c:v>
                </c:pt>
                <c:pt idx="451">
                  <c:v>451</c:v>
                </c:pt>
                <c:pt idx="452">
                  <c:v>452</c:v>
                </c:pt>
                <c:pt idx="453">
                  <c:v>453</c:v>
                </c:pt>
                <c:pt idx="454">
                  <c:v>454</c:v>
                </c:pt>
                <c:pt idx="455">
                  <c:v>455</c:v>
                </c:pt>
                <c:pt idx="456">
                  <c:v>456</c:v>
                </c:pt>
                <c:pt idx="457">
                  <c:v>457</c:v>
                </c:pt>
                <c:pt idx="458">
                  <c:v>458</c:v>
                </c:pt>
                <c:pt idx="459">
                  <c:v>459</c:v>
                </c:pt>
                <c:pt idx="460">
                  <c:v>460</c:v>
                </c:pt>
                <c:pt idx="461">
                  <c:v>461</c:v>
                </c:pt>
                <c:pt idx="462">
                  <c:v>462</c:v>
                </c:pt>
                <c:pt idx="463">
                  <c:v>463</c:v>
                </c:pt>
                <c:pt idx="464">
                  <c:v>464</c:v>
                </c:pt>
                <c:pt idx="465">
                  <c:v>465</c:v>
                </c:pt>
                <c:pt idx="466">
                  <c:v>466</c:v>
                </c:pt>
                <c:pt idx="467">
                  <c:v>467</c:v>
                </c:pt>
                <c:pt idx="468">
                  <c:v>468</c:v>
                </c:pt>
                <c:pt idx="469">
                  <c:v>469</c:v>
                </c:pt>
                <c:pt idx="470">
                  <c:v>470</c:v>
                </c:pt>
                <c:pt idx="471">
                  <c:v>471</c:v>
                </c:pt>
                <c:pt idx="472">
                  <c:v>472</c:v>
                </c:pt>
                <c:pt idx="473">
                  <c:v>473</c:v>
                </c:pt>
                <c:pt idx="474">
                  <c:v>474</c:v>
                </c:pt>
                <c:pt idx="475">
                  <c:v>475</c:v>
                </c:pt>
                <c:pt idx="476">
                  <c:v>476</c:v>
                </c:pt>
                <c:pt idx="477">
                  <c:v>477</c:v>
                </c:pt>
                <c:pt idx="478">
                  <c:v>478</c:v>
                </c:pt>
                <c:pt idx="479">
                  <c:v>479</c:v>
                </c:pt>
                <c:pt idx="480">
                  <c:v>480</c:v>
                </c:pt>
                <c:pt idx="481">
                  <c:v>481</c:v>
                </c:pt>
                <c:pt idx="482">
                  <c:v>482</c:v>
                </c:pt>
                <c:pt idx="483">
                  <c:v>483</c:v>
                </c:pt>
                <c:pt idx="484">
                  <c:v>484</c:v>
                </c:pt>
                <c:pt idx="485">
                  <c:v>485</c:v>
                </c:pt>
                <c:pt idx="486">
                  <c:v>486</c:v>
                </c:pt>
                <c:pt idx="487">
                  <c:v>487</c:v>
                </c:pt>
                <c:pt idx="488">
                  <c:v>488</c:v>
                </c:pt>
                <c:pt idx="489">
                  <c:v>489</c:v>
                </c:pt>
                <c:pt idx="490">
                  <c:v>490</c:v>
                </c:pt>
                <c:pt idx="491">
                  <c:v>491</c:v>
                </c:pt>
                <c:pt idx="492">
                  <c:v>492</c:v>
                </c:pt>
                <c:pt idx="493">
                  <c:v>493</c:v>
                </c:pt>
                <c:pt idx="494">
                  <c:v>494</c:v>
                </c:pt>
                <c:pt idx="495">
                  <c:v>495</c:v>
                </c:pt>
                <c:pt idx="496">
                  <c:v>496</c:v>
                </c:pt>
                <c:pt idx="497">
                  <c:v>497</c:v>
                </c:pt>
                <c:pt idx="498">
                  <c:v>498</c:v>
                </c:pt>
                <c:pt idx="499">
                  <c:v>499</c:v>
                </c:pt>
                <c:pt idx="500">
                  <c:v>500</c:v>
                </c:pt>
                <c:pt idx="501">
                  <c:v>501</c:v>
                </c:pt>
                <c:pt idx="502">
                  <c:v>502</c:v>
                </c:pt>
                <c:pt idx="503">
                  <c:v>503</c:v>
                </c:pt>
                <c:pt idx="504">
                  <c:v>504</c:v>
                </c:pt>
                <c:pt idx="505">
                  <c:v>505</c:v>
                </c:pt>
                <c:pt idx="506">
                  <c:v>506</c:v>
                </c:pt>
                <c:pt idx="507">
                  <c:v>507</c:v>
                </c:pt>
                <c:pt idx="508">
                  <c:v>508</c:v>
                </c:pt>
                <c:pt idx="509">
                  <c:v>509</c:v>
                </c:pt>
                <c:pt idx="510">
                  <c:v>510</c:v>
                </c:pt>
                <c:pt idx="511">
                  <c:v>511</c:v>
                </c:pt>
                <c:pt idx="512">
                  <c:v>512</c:v>
                </c:pt>
                <c:pt idx="513">
                  <c:v>513</c:v>
                </c:pt>
                <c:pt idx="514">
                  <c:v>514</c:v>
                </c:pt>
                <c:pt idx="515">
                  <c:v>515</c:v>
                </c:pt>
                <c:pt idx="516">
                  <c:v>516</c:v>
                </c:pt>
                <c:pt idx="517">
                  <c:v>517</c:v>
                </c:pt>
                <c:pt idx="518">
                  <c:v>518</c:v>
                </c:pt>
                <c:pt idx="519">
                  <c:v>519</c:v>
                </c:pt>
                <c:pt idx="520">
                  <c:v>520</c:v>
                </c:pt>
                <c:pt idx="521">
                  <c:v>521</c:v>
                </c:pt>
                <c:pt idx="522">
                  <c:v>522</c:v>
                </c:pt>
                <c:pt idx="523">
                  <c:v>523</c:v>
                </c:pt>
                <c:pt idx="524">
                  <c:v>524</c:v>
                </c:pt>
                <c:pt idx="525">
                  <c:v>525</c:v>
                </c:pt>
                <c:pt idx="526">
                  <c:v>526</c:v>
                </c:pt>
                <c:pt idx="527">
                  <c:v>527</c:v>
                </c:pt>
                <c:pt idx="528">
                  <c:v>528</c:v>
                </c:pt>
                <c:pt idx="529">
                  <c:v>529</c:v>
                </c:pt>
                <c:pt idx="530">
                  <c:v>530</c:v>
                </c:pt>
                <c:pt idx="531">
                  <c:v>531</c:v>
                </c:pt>
                <c:pt idx="532">
                  <c:v>532</c:v>
                </c:pt>
                <c:pt idx="533">
                  <c:v>533</c:v>
                </c:pt>
                <c:pt idx="534">
                  <c:v>534</c:v>
                </c:pt>
                <c:pt idx="535">
                  <c:v>535</c:v>
                </c:pt>
                <c:pt idx="536">
                  <c:v>536</c:v>
                </c:pt>
                <c:pt idx="537">
                  <c:v>537</c:v>
                </c:pt>
                <c:pt idx="538">
                  <c:v>538</c:v>
                </c:pt>
                <c:pt idx="539">
                  <c:v>539</c:v>
                </c:pt>
                <c:pt idx="540">
                  <c:v>540</c:v>
                </c:pt>
                <c:pt idx="541">
                  <c:v>541</c:v>
                </c:pt>
                <c:pt idx="542">
                  <c:v>542</c:v>
                </c:pt>
                <c:pt idx="543">
                  <c:v>543</c:v>
                </c:pt>
                <c:pt idx="544">
                  <c:v>544</c:v>
                </c:pt>
                <c:pt idx="545">
                  <c:v>545</c:v>
                </c:pt>
                <c:pt idx="546">
                  <c:v>546</c:v>
                </c:pt>
                <c:pt idx="547">
                  <c:v>547</c:v>
                </c:pt>
                <c:pt idx="548">
                  <c:v>548</c:v>
                </c:pt>
                <c:pt idx="549">
                  <c:v>549</c:v>
                </c:pt>
                <c:pt idx="550">
                  <c:v>550</c:v>
                </c:pt>
                <c:pt idx="551">
                  <c:v>551</c:v>
                </c:pt>
                <c:pt idx="552">
                  <c:v>552</c:v>
                </c:pt>
                <c:pt idx="553">
                  <c:v>553</c:v>
                </c:pt>
                <c:pt idx="554">
                  <c:v>554</c:v>
                </c:pt>
                <c:pt idx="555">
                  <c:v>555</c:v>
                </c:pt>
                <c:pt idx="556">
                  <c:v>556</c:v>
                </c:pt>
                <c:pt idx="557">
                  <c:v>557</c:v>
                </c:pt>
                <c:pt idx="558">
                  <c:v>558</c:v>
                </c:pt>
                <c:pt idx="559">
                  <c:v>559</c:v>
                </c:pt>
                <c:pt idx="560">
                  <c:v>560</c:v>
                </c:pt>
                <c:pt idx="561">
                  <c:v>561</c:v>
                </c:pt>
                <c:pt idx="562">
                  <c:v>562</c:v>
                </c:pt>
                <c:pt idx="563">
                  <c:v>563</c:v>
                </c:pt>
                <c:pt idx="564">
                  <c:v>564</c:v>
                </c:pt>
                <c:pt idx="565">
                  <c:v>565</c:v>
                </c:pt>
                <c:pt idx="566">
                  <c:v>566</c:v>
                </c:pt>
                <c:pt idx="567">
                  <c:v>567</c:v>
                </c:pt>
                <c:pt idx="568">
                  <c:v>568</c:v>
                </c:pt>
                <c:pt idx="569">
                  <c:v>569</c:v>
                </c:pt>
                <c:pt idx="570">
                  <c:v>570</c:v>
                </c:pt>
                <c:pt idx="571">
                  <c:v>571</c:v>
                </c:pt>
                <c:pt idx="572">
                  <c:v>572</c:v>
                </c:pt>
                <c:pt idx="573">
                  <c:v>573</c:v>
                </c:pt>
                <c:pt idx="574">
                  <c:v>574</c:v>
                </c:pt>
                <c:pt idx="575">
                  <c:v>575</c:v>
                </c:pt>
                <c:pt idx="576">
                  <c:v>576</c:v>
                </c:pt>
                <c:pt idx="577">
                  <c:v>577</c:v>
                </c:pt>
                <c:pt idx="578">
                  <c:v>578</c:v>
                </c:pt>
                <c:pt idx="579">
                  <c:v>579</c:v>
                </c:pt>
                <c:pt idx="580">
                  <c:v>580</c:v>
                </c:pt>
                <c:pt idx="581">
                  <c:v>581</c:v>
                </c:pt>
                <c:pt idx="582">
                  <c:v>582</c:v>
                </c:pt>
                <c:pt idx="583">
                  <c:v>583</c:v>
                </c:pt>
                <c:pt idx="584">
                  <c:v>584</c:v>
                </c:pt>
                <c:pt idx="585">
                  <c:v>585</c:v>
                </c:pt>
                <c:pt idx="586">
                  <c:v>586</c:v>
                </c:pt>
                <c:pt idx="587">
                  <c:v>587</c:v>
                </c:pt>
                <c:pt idx="588">
                  <c:v>588</c:v>
                </c:pt>
                <c:pt idx="589">
                  <c:v>589</c:v>
                </c:pt>
                <c:pt idx="590">
                  <c:v>590</c:v>
                </c:pt>
                <c:pt idx="591">
                  <c:v>591</c:v>
                </c:pt>
                <c:pt idx="592">
                  <c:v>592</c:v>
                </c:pt>
                <c:pt idx="593">
                  <c:v>593</c:v>
                </c:pt>
                <c:pt idx="594">
                  <c:v>594</c:v>
                </c:pt>
                <c:pt idx="595">
                  <c:v>595</c:v>
                </c:pt>
                <c:pt idx="596">
                  <c:v>596</c:v>
                </c:pt>
                <c:pt idx="597">
                  <c:v>597</c:v>
                </c:pt>
                <c:pt idx="598">
                  <c:v>598</c:v>
                </c:pt>
                <c:pt idx="599">
                  <c:v>599</c:v>
                </c:pt>
                <c:pt idx="600">
                  <c:v>600</c:v>
                </c:pt>
                <c:pt idx="601">
                  <c:v>601</c:v>
                </c:pt>
                <c:pt idx="602">
                  <c:v>602</c:v>
                </c:pt>
                <c:pt idx="603">
                  <c:v>603</c:v>
                </c:pt>
                <c:pt idx="604">
                  <c:v>604</c:v>
                </c:pt>
                <c:pt idx="605">
                  <c:v>605</c:v>
                </c:pt>
                <c:pt idx="606">
                  <c:v>606</c:v>
                </c:pt>
                <c:pt idx="607">
                  <c:v>607</c:v>
                </c:pt>
                <c:pt idx="608">
                  <c:v>608</c:v>
                </c:pt>
                <c:pt idx="609">
                  <c:v>609</c:v>
                </c:pt>
                <c:pt idx="610">
                  <c:v>610</c:v>
                </c:pt>
                <c:pt idx="611">
                  <c:v>611</c:v>
                </c:pt>
                <c:pt idx="612">
                  <c:v>612</c:v>
                </c:pt>
                <c:pt idx="613">
                  <c:v>613</c:v>
                </c:pt>
                <c:pt idx="614">
                  <c:v>614</c:v>
                </c:pt>
                <c:pt idx="615">
                  <c:v>615</c:v>
                </c:pt>
                <c:pt idx="616">
                  <c:v>616</c:v>
                </c:pt>
                <c:pt idx="617">
                  <c:v>617</c:v>
                </c:pt>
                <c:pt idx="618">
                  <c:v>618</c:v>
                </c:pt>
                <c:pt idx="619">
                  <c:v>619</c:v>
                </c:pt>
                <c:pt idx="620">
                  <c:v>620</c:v>
                </c:pt>
                <c:pt idx="621">
                  <c:v>621</c:v>
                </c:pt>
                <c:pt idx="622">
                  <c:v>622</c:v>
                </c:pt>
                <c:pt idx="623">
                  <c:v>623</c:v>
                </c:pt>
                <c:pt idx="624">
                  <c:v>624</c:v>
                </c:pt>
                <c:pt idx="625">
                  <c:v>625</c:v>
                </c:pt>
                <c:pt idx="626">
                  <c:v>626</c:v>
                </c:pt>
                <c:pt idx="627">
                  <c:v>627</c:v>
                </c:pt>
                <c:pt idx="628">
                  <c:v>628</c:v>
                </c:pt>
                <c:pt idx="629">
                  <c:v>629</c:v>
                </c:pt>
                <c:pt idx="630">
                  <c:v>630</c:v>
                </c:pt>
                <c:pt idx="631">
                  <c:v>631</c:v>
                </c:pt>
                <c:pt idx="632">
                  <c:v>632</c:v>
                </c:pt>
                <c:pt idx="633">
                  <c:v>633</c:v>
                </c:pt>
                <c:pt idx="634">
                  <c:v>634</c:v>
                </c:pt>
                <c:pt idx="635">
                  <c:v>635</c:v>
                </c:pt>
                <c:pt idx="636">
                  <c:v>636</c:v>
                </c:pt>
                <c:pt idx="637">
                  <c:v>637</c:v>
                </c:pt>
                <c:pt idx="638">
                  <c:v>638</c:v>
                </c:pt>
                <c:pt idx="639">
                  <c:v>639</c:v>
                </c:pt>
                <c:pt idx="640">
                  <c:v>640</c:v>
                </c:pt>
                <c:pt idx="641">
                  <c:v>641</c:v>
                </c:pt>
                <c:pt idx="642">
                  <c:v>642</c:v>
                </c:pt>
                <c:pt idx="643">
                  <c:v>643</c:v>
                </c:pt>
                <c:pt idx="644">
                  <c:v>644</c:v>
                </c:pt>
                <c:pt idx="645">
                  <c:v>645</c:v>
                </c:pt>
                <c:pt idx="646">
                  <c:v>646</c:v>
                </c:pt>
                <c:pt idx="647">
                  <c:v>647</c:v>
                </c:pt>
                <c:pt idx="648">
                  <c:v>648</c:v>
                </c:pt>
                <c:pt idx="649">
                  <c:v>649</c:v>
                </c:pt>
                <c:pt idx="650">
                  <c:v>650</c:v>
                </c:pt>
                <c:pt idx="651">
                  <c:v>651</c:v>
                </c:pt>
                <c:pt idx="652">
                  <c:v>652</c:v>
                </c:pt>
                <c:pt idx="653">
                  <c:v>653</c:v>
                </c:pt>
                <c:pt idx="654">
                  <c:v>654</c:v>
                </c:pt>
                <c:pt idx="655">
                  <c:v>655</c:v>
                </c:pt>
                <c:pt idx="656">
                  <c:v>656</c:v>
                </c:pt>
                <c:pt idx="657">
                  <c:v>657</c:v>
                </c:pt>
                <c:pt idx="658">
                  <c:v>658</c:v>
                </c:pt>
                <c:pt idx="659">
                  <c:v>659</c:v>
                </c:pt>
                <c:pt idx="660">
                  <c:v>660</c:v>
                </c:pt>
                <c:pt idx="661">
                  <c:v>661</c:v>
                </c:pt>
                <c:pt idx="662">
                  <c:v>662</c:v>
                </c:pt>
                <c:pt idx="663">
                  <c:v>663</c:v>
                </c:pt>
                <c:pt idx="664">
                  <c:v>664</c:v>
                </c:pt>
                <c:pt idx="665">
                  <c:v>665</c:v>
                </c:pt>
                <c:pt idx="666">
                  <c:v>666</c:v>
                </c:pt>
                <c:pt idx="667">
                  <c:v>667</c:v>
                </c:pt>
                <c:pt idx="668">
                  <c:v>668</c:v>
                </c:pt>
                <c:pt idx="669">
                  <c:v>669</c:v>
                </c:pt>
                <c:pt idx="670">
                  <c:v>670</c:v>
                </c:pt>
                <c:pt idx="671">
                  <c:v>671</c:v>
                </c:pt>
                <c:pt idx="672">
                  <c:v>672</c:v>
                </c:pt>
                <c:pt idx="673">
                  <c:v>673</c:v>
                </c:pt>
                <c:pt idx="674">
                  <c:v>674</c:v>
                </c:pt>
                <c:pt idx="675">
                  <c:v>675</c:v>
                </c:pt>
                <c:pt idx="676">
                  <c:v>676</c:v>
                </c:pt>
                <c:pt idx="677">
                  <c:v>677</c:v>
                </c:pt>
                <c:pt idx="678">
                  <c:v>678</c:v>
                </c:pt>
                <c:pt idx="679">
                  <c:v>679</c:v>
                </c:pt>
                <c:pt idx="680">
                  <c:v>680</c:v>
                </c:pt>
                <c:pt idx="681">
                  <c:v>681</c:v>
                </c:pt>
                <c:pt idx="682">
                  <c:v>682</c:v>
                </c:pt>
                <c:pt idx="683">
                  <c:v>683</c:v>
                </c:pt>
                <c:pt idx="684">
                  <c:v>684</c:v>
                </c:pt>
                <c:pt idx="685">
                  <c:v>685</c:v>
                </c:pt>
                <c:pt idx="686">
                  <c:v>686</c:v>
                </c:pt>
                <c:pt idx="687">
                  <c:v>687</c:v>
                </c:pt>
                <c:pt idx="688">
                  <c:v>688</c:v>
                </c:pt>
                <c:pt idx="689">
                  <c:v>689</c:v>
                </c:pt>
                <c:pt idx="690">
                  <c:v>690</c:v>
                </c:pt>
                <c:pt idx="691">
                  <c:v>691</c:v>
                </c:pt>
                <c:pt idx="692">
                  <c:v>692</c:v>
                </c:pt>
                <c:pt idx="693">
                  <c:v>693</c:v>
                </c:pt>
                <c:pt idx="694">
                  <c:v>694</c:v>
                </c:pt>
                <c:pt idx="695">
                  <c:v>695</c:v>
                </c:pt>
                <c:pt idx="696">
                  <c:v>696</c:v>
                </c:pt>
                <c:pt idx="697">
                  <c:v>697</c:v>
                </c:pt>
                <c:pt idx="698">
                  <c:v>698</c:v>
                </c:pt>
                <c:pt idx="699">
                  <c:v>699</c:v>
                </c:pt>
                <c:pt idx="700">
                  <c:v>700</c:v>
                </c:pt>
                <c:pt idx="701">
                  <c:v>701</c:v>
                </c:pt>
                <c:pt idx="702">
                  <c:v>702</c:v>
                </c:pt>
                <c:pt idx="703">
                  <c:v>703</c:v>
                </c:pt>
                <c:pt idx="704">
                  <c:v>704</c:v>
                </c:pt>
                <c:pt idx="705">
                  <c:v>705</c:v>
                </c:pt>
                <c:pt idx="706">
                  <c:v>706</c:v>
                </c:pt>
                <c:pt idx="707">
                  <c:v>707</c:v>
                </c:pt>
                <c:pt idx="708">
                  <c:v>708</c:v>
                </c:pt>
                <c:pt idx="709">
                  <c:v>709</c:v>
                </c:pt>
                <c:pt idx="710">
                  <c:v>710</c:v>
                </c:pt>
                <c:pt idx="711">
                  <c:v>711</c:v>
                </c:pt>
                <c:pt idx="712">
                  <c:v>712</c:v>
                </c:pt>
                <c:pt idx="713">
                  <c:v>713</c:v>
                </c:pt>
                <c:pt idx="714">
                  <c:v>714</c:v>
                </c:pt>
                <c:pt idx="715">
                  <c:v>715</c:v>
                </c:pt>
                <c:pt idx="716">
                  <c:v>716</c:v>
                </c:pt>
                <c:pt idx="717">
                  <c:v>717</c:v>
                </c:pt>
                <c:pt idx="718">
                  <c:v>718</c:v>
                </c:pt>
                <c:pt idx="719">
                  <c:v>719</c:v>
                </c:pt>
                <c:pt idx="720">
                  <c:v>720</c:v>
                </c:pt>
                <c:pt idx="721">
                  <c:v>721</c:v>
                </c:pt>
                <c:pt idx="722">
                  <c:v>722</c:v>
                </c:pt>
                <c:pt idx="723">
                  <c:v>723</c:v>
                </c:pt>
                <c:pt idx="724">
                  <c:v>724</c:v>
                </c:pt>
                <c:pt idx="725">
                  <c:v>725</c:v>
                </c:pt>
                <c:pt idx="726">
                  <c:v>726</c:v>
                </c:pt>
                <c:pt idx="727">
                  <c:v>727</c:v>
                </c:pt>
                <c:pt idx="728">
                  <c:v>728</c:v>
                </c:pt>
                <c:pt idx="729">
                  <c:v>729</c:v>
                </c:pt>
                <c:pt idx="730">
                  <c:v>730</c:v>
                </c:pt>
                <c:pt idx="731">
                  <c:v>731</c:v>
                </c:pt>
                <c:pt idx="732">
                  <c:v>732</c:v>
                </c:pt>
                <c:pt idx="733">
                  <c:v>733</c:v>
                </c:pt>
                <c:pt idx="734">
                  <c:v>734</c:v>
                </c:pt>
                <c:pt idx="735">
                  <c:v>735</c:v>
                </c:pt>
                <c:pt idx="736">
                  <c:v>736</c:v>
                </c:pt>
                <c:pt idx="737">
                  <c:v>737</c:v>
                </c:pt>
                <c:pt idx="738">
                  <c:v>738</c:v>
                </c:pt>
                <c:pt idx="739">
                  <c:v>739</c:v>
                </c:pt>
                <c:pt idx="740">
                  <c:v>740</c:v>
                </c:pt>
                <c:pt idx="741">
                  <c:v>741</c:v>
                </c:pt>
                <c:pt idx="742">
                  <c:v>742</c:v>
                </c:pt>
                <c:pt idx="743">
                  <c:v>743</c:v>
                </c:pt>
                <c:pt idx="744">
                  <c:v>744</c:v>
                </c:pt>
                <c:pt idx="745">
                  <c:v>745</c:v>
                </c:pt>
                <c:pt idx="746">
                  <c:v>746</c:v>
                </c:pt>
                <c:pt idx="747">
                  <c:v>747</c:v>
                </c:pt>
                <c:pt idx="748">
                  <c:v>748</c:v>
                </c:pt>
                <c:pt idx="749">
                  <c:v>749</c:v>
                </c:pt>
                <c:pt idx="750">
                  <c:v>750</c:v>
                </c:pt>
                <c:pt idx="751">
                  <c:v>751</c:v>
                </c:pt>
                <c:pt idx="752">
                  <c:v>752</c:v>
                </c:pt>
                <c:pt idx="753">
                  <c:v>753</c:v>
                </c:pt>
                <c:pt idx="754">
                  <c:v>754</c:v>
                </c:pt>
                <c:pt idx="755">
                  <c:v>755</c:v>
                </c:pt>
                <c:pt idx="756">
                  <c:v>756</c:v>
                </c:pt>
                <c:pt idx="757">
                  <c:v>757</c:v>
                </c:pt>
                <c:pt idx="758">
                  <c:v>758</c:v>
                </c:pt>
                <c:pt idx="759">
                  <c:v>759</c:v>
                </c:pt>
                <c:pt idx="760">
                  <c:v>760</c:v>
                </c:pt>
                <c:pt idx="761">
                  <c:v>761</c:v>
                </c:pt>
                <c:pt idx="762">
                  <c:v>762</c:v>
                </c:pt>
                <c:pt idx="763">
                  <c:v>763</c:v>
                </c:pt>
                <c:pt idx="764">
                  <c:v>764</c:v>
                </c:pt>
                <c:pt idx="765">
                  <c:v>765</c:v>
                </c:pt>
                <c:pt idx="766">
                  <c:v>766</c:v>
                </c:pt>
                <c:pt idx="767">
                  <c:v>767</c:v>
                </c:pt>
                <c:pt idx="768">
                  <c:v>768</c:v>
                </c:pt>
                <c:pt idx="769">
                  <c:v>769</c:v>
                </c:pt>
                <c:pt idx="770">
                  <c:v>770</c:v>
                </c:pt>
                <c:pt idx="771">
                  <c:v>771</c:v>
                </c:pt>
                <c:pt idx="772">
                  <c:v>772</c:v>
                </c:pt>
                <c:pt idx="773">
                  <c:v>773</c:v>
                </c:pt>
                <c:pt idx="774">
                  <c:v>774</c:v>
                </c:pt>
                <c:pt idx="775">
                  <c:v>775</c:v>
                </c:pt>
                <c:pt idx="776">
                  <c:v>776</c:v>
                </c:pt>
                <c:pt idx="777">
                  <c:v>777</c:v>
                </c:pt>
                <c:pt idx="778">
                  <c:v>778</c:v>
                </c:pt>
                <c:pt idx="779">
                  <c:v>779</c:v>
                </c:pt>
                <c:pt idx="780">
                  <c:v>780</c:v>
                </c:pt>
                <c:pt idx="781">
                  <c:v>781</c:v>
                </c:pt>
                <c:pt idx="782">
                  <c:v>782</c:v>
                </c:pt>
                <c:pt idx="783">
                  <c:v>783</c:v>
                </c:pt>
                <c:pt idx="784">
                  <c:v>784</c:v>
                </c:pt>
                <c:pt idx="785">
                  <c:v>785</c:v>
                </c:pt>
                <c:pt idx="786">
                  <c:v>786</c:v>
                </c:pt>
                <c:pt idx="787">
                  <c:v>787</c:v>
                </c:pt>
                <c:pt idx="788">
                  <c:v>788</c:v>
                </c:pt>
                <c:pt idx="789">
                  <c:v>789</c:v>
                </c:pt>
                <c:pt idx="790">
                  <c:v>790</c:v>
                </c:pt>
                <c:pt idx="791">
                  <c:v>791</c:v>
                </c:pt>
                <c:pt idx="792">
                  <c:v>792</c:v>
                </c:pt>
                <c:pt idx="793">
                  <c:v>793</c:v>
                </c:pt>
                <c:pt idx="794">
                  <c:v>794</c:v>
                </c:pt>
                <c:pt idx="795">
                  <c:v>795</c:v>
                </c:pt>
                <c:pt idx="796">
                  <c:v>796</c:v>
                </c:pt>
                <c:pt idx="797">
                  <c:v>797</c:v>
                </c:pt>
                <c:pt idx="798">
                  <c:v>798</c:v>
                </c:pt>
                <c:pt idx="799">
                  <c:v>799</c:v>
                </c:pt>
                <c:pt idx="800">
                  <c:v>800</c:v>
                </c:pt>
                <c:pt idx="801">
                  <c:v>801</c:v>
                </c:pt>
                <c:pt idx="802">
                  <c:v>802</c:v>
                </c:pt>
                <c:pt idx="803">
                  <c:v>803</c:v>
                </c:pt>
                <c:pt idx="804">
                  <c:v>804</c:v>
                </c:pt>
                <c:pt idx="805">
                  <c:v>805</c:v>
                </c:pt>
                <c:pt idx="806">
                  <c:v>806</c:v>
                </c:pt>
                <c:pt idx="807">
                  <c:v>807</c:v>
                </c:pt>
                <c:pt idx="808">
                  <c:v>808</c:v>
                </c:pt>
                <c:pt idx="809">
                  <c:v>809</c:v>
                </c:pt>
                <c:pt idx="810">
                  <c:v>810</c:v>
                </c:pt>
                <c:pt idx="811">
                  <c:v>811</c:v>
                </c:pt>
                <c:pt idx="812">
                  <c:v>812</c:v>
                </c:pt>
                <c:pt idx="813">
                  <c:v>813</c:v>
                </c:pt>
                <c:pt idx="814">
                  <c:v>814</c:v>
                </c:pt>
                <c:pt idx="815">
                  <c:v>815</c:v>
                </c:pt>
                <c:pt idx="816">
                  <c:v>816</c:v>
                </c:pt>
                <c:pt idx="817">
                  <c:v>817</c:v>
                </c:pt>
                <c:pt idx="818">
                  <c:v>818</c:v>
                </c:pt>
                <c:pt idx="819">
                  <c:v>819</c:v>
                </c:pt>
                <c:pt idx="820">
                  <c:v>820</c:v>
                </c:pt>
                <c:pt idx="821">
                  <c:v>821</c:v>
                </c:pt>
                <c:pt idx="822">
                  <c:v>822</c:v>
                </c:pt>
                <c:pt idx="823">
                  <c:v>823</c:v>
                </c:pt>
                <c:pt idx="824">
                  <c:v>824</c:v>
                </c:pt>
                <c:pt idx="825">
                  <c:v>825</c:v>
                </c:pt>
                <c:pt idx="826">
                  <c:v>826</c:v>
                </c:pt>
                <c:pt idx="827">
                  <c:v>827</c:v>
                </c:pt>
                <c:pt idx="828">
                  <c:v>828</c:v>
                </c:pt>
                <c:pt idx="829">
                  <c:v>829</c:v>
                </c:pt>
                <c:pt idx="830">
                  <c:v>830</c:v>
                </c:pt>
                <c:pt idx="831">
                  <c:v>831</c:v>
                </c:pt>
                <c:pt idx="832">
                  <c:v>832</c:v>
                </c:pt>
                <c:pt idx="833">
                  <c:v>833</c:v>
                </c:pt>
                <c:pt idx="834">
                  <c:v>834</c:v>
                </c:pt>
                <c:pt idx="835">
                  <c:v>835</c:v>
                </c:pt>
                <c:pt idx="836">
                  <c:v>836</c:v>
                </c:pt>
                <c:pt idx="837">
                  <c:v>837</c:v>
                </c:pt>
                <c:pt idx="838">
                  <c:v>838</c:v>
                </c:pt>
                <c:pt idx="839">
                  <c:v>839</c:v>
                </c:pt>
                <c:pt idx="840">
                  <c:v>840</c:v>
                </c:pt>
                <c:pt idx="841">
                  <c:v>841</c:v>
                </c:pt>
                <c:pt idx="842">
                  <c:v>842</c:v>
                </c:pt>
                <c:pt idx="843">
                  <c:v>843</c:v>
                </c:pt>
                <c:pt idx="844">
                  <c:v>844</c:v>
                </c:pt>
                <c:pt idx="845">
                  <c:v>845</c:v>
                </c:pt>
                <c:pt idx="846">
                  <c:v>846</c:v>
                </c:pt>
                <c:pt idx="847">
                  <c:v>847</c:v>
                </c:pt>
                <c:pt idx="848">
                  <c:v>848</c:v>
                </c:pt>
                <c:pt idx="849">
                  <c:v>849</c:v>
                </c:pt>
                <c:pt idx="850">
                  <c:v>850</c:v>
                </c:pt>
                <c:pt idx="851">
                  <c:v>851</c:v>
                </c:pt>
                <c:pt idx="852">
                  <c:v>852</c:v>
                </c:pt>
                <c:pt idx="853">
                  <c:v>853</c:v>
                </c:pt>
                <c:pt idx="854">
                  <c:v>854</c:v>
                </c:pt>
                <c:pt idx="855">
                  <c:v>855</c:v>
                </c:pt>
                <c:pt idx="856">
                  <c:v>856</c:v>
                </c:pt>
                <c:pt idx="857">
                  <c:v>857</c:v>
                </c:pt>
                <c:pt idx="858">
                  <c:v>858</c:v>
                </c:pt>
                <c:pt idx="859">
                  <c:v>859</c:v>
                </c:pt>
                <c:pt idx="860">
                  <c:v>860</c:v>
                </c:pt>
                <c:pt idx="861">
                  <c:v>861</c:v>
                </c:pt>
                <c:pt idx="862">
                  <c:v>862</c:v>
                </c:pt>
                <c:pt idx="863">
                  <c:v>863</c:v>
                </c:pt>
                <c:pt idx="864">
                  <c:v>864</c:v>
                </c:pt>
                <c:pt idx="865">
                  <c:v>865</c:v>
                </c:pt>
                <c:pt idx="866">
                  <c:v>866</c:v>
                </c:pt>
                <c:pt idx="867">
                  <c:v>867</c:v>
                </c:pt>
                <c:pt idx="868">
                  <c:v>868</c:v>
                </c:pt>
                <c:pt idx="869">
                  <c:v>869</c:v>
                </c:pt>
                <c:pt idx="870">
                  <c:v>870</c:v>
                </c:pt>
                <c:pt idx="871">
                  <c:v>871</c:v>
                </c:pt>
                <c:pt idx="872">
                  <c:v>872</c:v>
                </c:pt>
                <c:pt idx="873">
                  <c:v>873</c:v>
                </c:pt>
                <c:pt idx="874">
                  <c:v>874</c:v>
                </c:pt>
                <c:pt idx="875">
                  <c:v>875</c:v>
                </c:pt>
                <c:pt idx="876">
                  <c:v>876</c:v>
                </c:pt>
                <c:pt idx="877">
                  <c:v>877</c:v>
                </c:pt>
                <c:pt idx="878">
                  <c:v>878</c:v>
                </c:pt>
                <c:pt idx="879">
                  <c:v>879</c:v>
                </c:pt>
                <c:pt idx="880">
                  <c:v>880</c:v>
                </c:pt>
                <c:pt idx="881">
                  <c:v>881</c:v>
                </c:pt>
                <c:pt idx="882">
                  <c:v>882</c:v>
                </c:pt>
                <c:pt idx="883">
                  <c:v>883</c:v>
                </c:pt>
                <c:pt idx="884">
                  <c:v>884</c:v>
                </c:pt>
                <c:pt idx="885">
                  <c:v>885</c:v>
                </c:pt>
                <c:pt idx="886">
                  <c:v>886</c:v>
                </c:pt>
                <c:pt idx="887">
                  <c:v>887</c:v>
                </c:pt>
                <c:pt idx="888">
                  <c:v>888</c:v>
                </c:pt>
                <c:pt idx="889">
                  <c:v>889</c:v>
                </c:pt>
                <c:pt idx="890">
                  <c:v>890</c:v>
                </c:pt>
                <c:pt idx="891">
                  <c:v>891</c:v>
                </c:pt>
                <c:pt idx="892">
                  <c:v>892</c:v>
                </c:pt>
                <c:pt idx="893">
                  <c:v>893</c:v>
                </c:pt>
                <c:pt idx="894">
                  <c:v>894</c:v>
                </c:pt>
                <c:pt idx="895">
                  <c:v>895</c:v>
                </c:pt>
                <c:pt idx="896">
                  <c:v>896</c:v>
                </c:pt>
                <c:pt idx="897">
                  <c:v>897</c:v>
                </c:pt>
                <c:pt idx="898">
                  <c:v>898</c:v>
                </c:pt>
                <c:pt idx="899">
                  <c:v>899</c:v>
                </c:pt>
                <c:pt idx="900">
                  <c:v>900</c:v>
                </c:pt>
                <c:pt idx="901">
                  <c:v>901</c:v>
                </c:pt>
                <c:pt idx="902">
                  <c:v>902</c:v>
                </c:pt>
                <c:pt idx="903">
                  <c:v>903</c:v>
                </c:pt>
                <c:pt idx="904">
                  <c:v>904</c:v>
                </c:pt>
                <c:pt idx="905">
                  <c:v>905</c:v>
                </c:pt>
                <c:pt idx="906">
                  <c:v>906</c:v>
                </c:pt>
                <c:pt idx="907">
                  <c:v>907</c:v>
                </c:pt>
                <c:pt idx="908">
                  <c:v>908</c:v>
                </c:pt>
                <c:pt idx="909">
                  <c:v>909</c:v>
                </c:pt>
                <c:pt idx="910">
                  <c:v>910</c:v>
                </c:pt>
                <c:pt idx="911">
                  <c:v>911</c:v>
                </c:pt>
                <c:pt idx="912">
                  <c:v>912</c:v>
                </c:pt>
                <c:pt idx="913">
                  <c:v>913</c:v>
                </c:pt>
                <c:pt idx="914">
                  <c:v>914</c:v>
                </c:pt>
                <c:pt idx="915">
                  <c:v>915</c:v>
                </c:pt>
                <c:pt idx="916">
                  <c:v>916</c:v>
                </c:pt>
                <c:pt idx="917">
                  <c:v>917</c:v>
                </c:pt>
                <c:pt idx="918">
                  <c:v>918</c:v>
                </c:pt>
                <c:pt idx="919">
                  <c:v>919</c:v>
                </c:pt>
                <c:pt idx="920">
                  <c:v>920</c:v>
                </c:pt>
                <c:pt idx="921">
                  <c:v>921</c:v>
                </c:pt>
                <c:pt idx="922">
                  <c:v>922</c:v>
                </c:pt>
                <c:pt idx="923">
                  <c:v>923</c:v>
                </c:pt>
                <c:pt idx="924">
                  <c:v>924</c:v>
                </c:pt>
                <c:pt idx="925">
                  <c:v>925</c:v>
                </c:pt>
                <c:pt idx="926">
                  <c:v>926</c:v>
                </c:pt>
                <c:pt idx="927">
                  <c:v>927</c:v>
                </c:pt>
                <c:pt idx="928">
                  <c:v>928</c:v>
                </c:pt>
                <c:pt idx="929">
                  <c:v>929</c:v>
                </c:pt>
                <c:pt idx="930">
                  <c:v>930</c:v>
                </c:pt>
                <c:pt idx="931">
                  <c:v>931</c:v>
                </c:pt>
                <c:pt idx="932">
                  <c:v>932</c:v>
                </c:pt>
                <c:pt idx="933">
                  <c:v>933</c:v>
                </c:pt>
                <c:pt idx="934">
                  <c:v>934</c:v>
                </c:pt>
                <c:pt idx="935">
                  <c:v>935</c:v>
                </c:pt>
                <c:pt idx="936">
                  <c:v>936</c:v>
                </c:pt>
                <c:pt idx="937">
                  <c:v>937</c:v>
                </c:pt>
                <c:pt idx="938">
                  <c:v>938</c:v>
                </c:pt>
                <c:pt idx="939">
                  <c:v>939</c:v>
                </c:pt>
                <c:pt idx="940">
                  <c:v>940</c:v>
                </c:pt>
                <c:pt idx="941">
                  <c:v>941</c:v>
                </c:pt>
                <c:pt idx="942">
                  <c:v>942</c:v>
                </c:pt>
                <c:pt idx="943">
                  <c:v>943</c:v>
                </c:pt>
                <c:pt idx="944">
                  <c:v>944</c:v>
                </c:pt>
                <c:pt idx="945">
                  <c:v>945</c:v>
                </c:pt>
                <c:pt idx="946">
                  <c:v>946</c:v>
                </c:pt>
                <c:pt idx="947">
                  <c:v>947</c:v>
                </c:pt>
                <c:pt idx="948">
                  <c:v>948</c:v>
                </c:pt>
                <c:pt idx="949">
                  <c:v>949</c:v>
                </c:pt>
                <c:pt idx="950">
                  <c:v>950</c:v>
                </c:pt>
                <c:pt idx="951">
                  <c:v>951</c:v>
                </c:pt>
                <c:pt idx="952">
                  <c:v>952</c:v>
                </c:pt>
                <c:pt idx="953">
                  <c:v>953</c:v>
                </c:pt>
                <c:pt idx="954">
                  <c:v>954</c:v>
                </c:pt>
                <c:pt idx="955">
                  <c:v>955</c:v>
                </c:pt>
                <c:pt idx="956">
                  <c:v>956</c:v>
                </c:pt>
                <c:pt idx="957">
                  <c:v>957</c:v>
                </c:pt>
                <c:pt idx="958">
                  <c:v>958</c:v>
                </c:pt>
                <c:pt idx="959">
                  <c:v>959</c:v>
                </c:pt>
                <c:pt idx="960">
                  <c:v>960</c:v>
                </c:pt>
                <c:pt idx="961">
                  <c:v>961</c:v>
                </c:pt>
                <c:pt idx="962">
                  <c:v>962</c:v>
                </c:pt>
                <c:pt idx="963">
                  <c:v>963</c:v>
                </c:pt>
                <c:pt idx="964">
                  <c:v>964</c:v>
                </c:pt>
                <c:pt idx="965">
                  <c:v>965</c:v>
                </c:pt>
                <c:pt idx="966">
                  <c:v>966</c:v>
                </c:pt>
                <c:pt idx="967">
                  <c:v>967</c:v>
                </c:pt>
                <c:pt idx="968">
                  <c:v>968</c:v>
                </c:pt>
                <c:pt idx="969">
                  <c:v>969</c:v>
                </c:pt>
                <c:pt idx="970">
                  <c:v>970</c:v>
                </c:pt>
                <c:pt idx="971">
                  <c:v>971</c:v>
                </c:pt>
                <c:pt idx="972">
                  <c:v>972</c:v>
                </c:pt>
                <c:pt idx="973">
                  <c:v>973</c:v>
                </c:pt>
                <c:pt idx="974">
                  <c:v>974</c:v>
                </c:pt>
                <c:pt idx="975">
                  <c:v>975</c:v>
                </c:pt>
                <c:pt idx="976">
                  <c:v>976</c:v>
                </c:pt>
                <c:pt idx="977">
                  <c:v>977</c:v>
                </c:pt>
                <c:pt idx="978">
                  <c:v>978</c:v>
                </c:pt>
                <c:pt idx="979">
                  <c:v>979</c:v>
                </c:pt>
                <c:pt idx="980">
                  <c:v>980</c:v>
                </c:pt>
                <c:pt idx="981">
                  <c:v>981</c:v>
                </c:pt>
                <c:pt idx="982">
                  <c:v>982</c:v>
                </c:pt>
                <c:pt idx="983">
                  <c:v>983</c:v>
                </c:pt>
                <c:pt idx="984">
                  <c:v>984</c:v>
                </c:pt>
                <c:pt idx="985">
                  <c:v>985</c:v>
                </c:pt>
                <c:pt idx="986">
                  <c:v>986</c:v>
                </c:pt>
                <c:pt idx="987">
                  <c:v>987</c:v>
                </c:pt>
                <c:pt idx="988">
                  <c:v>988</c:v>
                </c:pt>
                <c:pt idx="989">
                  <c:v>989</c:v>
                </c:pt>
                <c:pt idx="990">
                  <c:v>990</c:v>
                </c:pt>
                <c:pt idx="991">
                  <c:v>991</c:v>
                </c:pt>
                <c:pt idx="992">
                  <c:v>992</c:v>
                </c:pt>
                <c:pt idx="993">
                  <c:v>993</c:v>
                </c:pt>
                <c:pt idx="994">
                  <c:v>994</c:v>
                </c:pt>
                <c:pt idx="995">
                  <c:v>995</c:v>
                </c:pt>
                <c:pt idx="996">
                  <c:v>996</c:v>
                </c:pt>
                <c:pt idx="997">
                  <c:v>997</c:v>
                </c:pt>
                <c:pt idx="998">
                  <c:v>998</c:v>
                </c:pt>
                <c:pt idx="999">
                  <c:v>999</c:v>
                </c:pt>
                <c:pt idx="1000">
                  <c:v>1000</c:v>
                </c:pt>
                <c:pt idx="1001">
                  <c:v>1001</c:v>
                </c:pt>
                <c:pt idx="1002">
                  <c:v>1002</c:v>
                </c:pt>
                <c:pt idx="1003">
                  <c:v>1003</c:v>
                </c:pt>
                <c:pt idx="1004">
                  <c:v>1004</c:v>
                </c:pt>
                <c:pt idx="1005">
                  <c:v>1005</c:v>
                </c:pt>
                <c:pt idx="1006">
                  <c:v>1006</c:v>
                </c:pt>
                <c:pt idx="1007">
                  <c:v>1007</c:v>
                </c:pt>
                <c:pt idx="1008">
                  <c:v>1008</c:v>
                </c:pt>
                <c:pt idx="1009">
                  <c:v>1009</c:v>
                </c:pt>
                <c:pt idx="1010">
                  <c:v>1010</c:v>
                </c:pt>
                <c:pt idx="1011">
                  <c:v>1011</c:v>
                </c:pt>
                <c:pt idx="1012">
                  <c:v>1012</c:v>
                </c:pt>
                <c:pt idx="1013">
                  <c:v>1013</c:v>
                </c:pt>
                <c:pt idx="1014">
                  <c:v>1014</c:v>
                </c:pt>
                <c:pt idx="1015">
                  <c:v>1015</c:v>
                </c:pt>
                <c:pt idx="1016">
                  <c:v>1016</c:v>
                </c:pt>
                <c:pt idx="1017">
                  <c:v>1017</c:v>
                </c:pt>
                <c:pt idx="1018">
                  <c:v>1018</c:v>
                </c:pt>
                <c:pt idx="1019">
                  <c:v>1019</c:v>
                </c:pt>
                <c:pt idx="1020">
                  <c:v>1020</c:v>
                </c:pt>
                <c:pt idx="1021">
                  <c:v>1021</c:v>
                </c:pt>
                <c:pt idx="1022">
                  <c:v>1022</c:v>
                </c:pt>
                <c:pt idx="1023">
                  <c:v>1023</c:v>
                </c:pt>
                <c:pt idx="1024">
                  <c:v>1024</c:v>
                </c:pt>
                <c:pt idx="1025">
                  <c:v>1025</c:v>
                </c:pt>
                <c:pt idx="1026">
                  <c:v>1026</c:v>
                </c:pt>
                <c:pt idx="1027">
                  <c:v>1027</c:v>
                </c:pt>
                <c:pt idx="1028">
                  <c:v>1028</c:v>
                </c:pt>
                <c:pt idx="1029">
                  <c:v>1029</c:v>
                </c:pt>
                <c:pt idx="1030">
                  <c:v>1030</c:v>
                </c:pt>
                <c:pt idx="1031">
                  <c:v>1031</c:v>
                </c:pt>
                <c:pt idx="1032">
                  <c:v>1032</c:v>
                </c:pt>
                <c:pt idx="1033">
                  <c:v>1033</c:v>
                </c:pt>
                <c:pt idx="1034">
                  <c:v>1034</c:v>
                </c:pt>
                <c:pt idx="1035">
                  <c:v>1035</c:v>
                </c:pt>
                <c:pt idx="1036">
                  <c:v>1036</c:v>
                </c:pt>
                <c:pt idx="1037">
                  <c:v>1037</c:v>
                </c:pt>
                <c:pt idx="1038">
                  <c:v>1038</c:v>
                </c:pt>
                <c:pt idx="1039">
                  <c:v>1039</c:v>
                </c:pt>
                <c:pt idx="1040">
                  <c:v>1040</c:v>
                </c:pt>
                <c:pt idx="1041">
                  <c:v>1041</c:v>
                </c:pt>
                <c:pt idx="1042">
                  <c:v>1042</c:v>
                </c:pt>
                <c:pt idx="1043">
                  <c:v>1043</c:v>
                </c:pt>
                <c:pt idx="1044">
                  <c:v>1044</c:v>
                </c:pt>
                <c:pt idx="1045">
                  <c:v>1045</c:v>
                </c:pt>
                <c:pt idx="1046">
                  <c:v>1046</c:v>
                </c:pt>
                <c:pt idx="1047">
                  <c:v>1047</c:v>
                </c:pt>
                <c:pt idx="1048">
                  <c:v>1048</c:v>
                </c:pt>
                <c:pt idx="1049">
                  <c:v>1049</c:v>
                </c:pt>
                <c:pt idx="1050">
                  <c:v>1050</c:v>
                </c:pt>
                <c:pt idx="1051">
                  <c:v>1051</c:v>
                </c:pt>
                <c:pt idx="1052">
                  <c:v>1052</c:v>
                </c:pt>
                <c:pt idx="1053">
                  <c:v>1053</c:v>
                </c:pt>
                <c:pt idx="1054">
                  <c:v>1054</c:v>
                </c:pt>
                <c:pt idx="1055">
                  <c:v>1055</c:v>
                </c:pt>
                <c:pt idx="1056">
                  <c:v>1056</c:v>
                </c:pt>
                <c:pt idx="1057">
                  <c:v>1057</c:v>
                </c:pt>
                <c:pt idx="1058">
                  <c:v>1058</c:v>
                </c:pt>
                <c:pt idx="1059">
                  <c:v>1059</c:v>
                </c:pt>
                <c:pt idx="1060">
                  <c:v>1060</c:v>
                </c:pt>
                <c:pt idx="1061">
                  <c:v>1061</c:v>
                </c:pt>
                <c:pt idx="1062">
                  <c:v>1062</c:v>
                </c:pt>
                <c:pt idx="1063">
                  <c:v>1063</c:v>
                </c:pt>
                <c:pt idx="1064">
                  <c:v>1064</c:v>
                </c:pt>
                <c:pt idx="1065">
                  <c:v>1065</c:v>
                </c:pt>
                <c:pt idx="1066">
                  <c:v>1066</c:v>
                </c:pt>
                <c:pt idx="1067">
                  <c:v>1067</c:v>
                </c:pt>
                <c:pt idx="1068">
                  <c:v>1068</c:v>
                </c:pt>
                <c:pt idx="1069">
                  <c:v>1069</c:v>
                </c:pt>
                <c:pt idx="1070">
                  <c:v>1070</c:v>
                </c:pt>
                <c:pt idx="1071">
                  <c:v>1071</c:v>
                </c:pt>
                <c:pt idx="1072">
                  <c:v>1072</c:v>
                </c:pt>
                <c:pt idx="1073">
                  <c:v>1073</c:v>
                </c:pt>
                <c:pt idx="1074">
                  <c:v>1074</c:v>
                </c:pt>
                <c:pt idx="1075">
                  <c:v>1075</c:v>
                </c:pt>
                <c:pt idx="1076">
                  <c:v>1076</c:v>
                </c:pt>
                <c:pt idx="1077">
                  <c:v>1077</c:v>
                </c:pt>
                <c:pt idx="1078">
                  <c:v>1078</c:v>
                </c:pt>
                <c:pt idx="1079">
                  <c:v>1079</c:v>
                </c:pt>
                <c:pt idx="1080">
                  <c:v>1080</c:v>
                </c:pt>
                <c:pt idx="1081">
                  <c:v>1081</c:v>
                </c:pt>
                <c:pt idx="1082">
                  <c:v>1082</c:v>
                </c:pt>
                <c:pt idx="1083">
                  <c:v>1083</c:v>
                </c:pt>
                <c:pt idx="1084">
                  <c:v>1084</c:v>
                </c:pt>
                <c:pt idx="1085">
                  <c:v>1085</c:v>
                </c:pt>
                <c:pt idx="1086">
                  <c:v>1086</c:v>
                </c:pt>
                <c:pt idx="1087">
                  <c:v>1087</c:v>
                </c:pt>
                <c:pt idx="1088">
                  <c:v>1088</c:v>
                </c:pt>
                <c:pt idx="1089">
                  <c:v>1089</c:v>
                </c:pt>
                <c:pt idx="1090">
                  <c:v>1090</c:v>
                </c:pt>
                <c:pt idx="1091">
                  <c:v>1091</c:v>
                </c:pt>
                <c:pt idx="1092">
                  <c:v>1092</c:v>
                </c:pt>
                <c:pt idx="1093">
                  <c:v>1093</c:v>
                </c:pt>
                <c:pt idx="1094">
                  <c:v>1094</c:v>
                </c:pt>
                <c:pt idx="1095">
                  <c:v>1095</c:v>
                </c:pt>
                <c:pt idx="1096">
                  <c:v>1096</c:v>
                </c:pt>
                <c:pt idx="1097">
                  <c:v>1097</c:v>
                </c:pt>
                <c:pt idx="1098">
                  <c:v>1098</c:v>
                </c:pt>
                <c:pt idx="1099">
                  <c:v>1099</c:v>
                </c:pt>
                <c:pt idx="1100">
                  <c:v>1100</c:v>
                </c:pt>
                <c:pt idx="1101">
                  <c:v>1101</c:v>
                </c:pt>
                <c:pt idx="1102">
                  <c:v>1102</c:v>
                </c:pt>
                <c:pt idx="1103">
                  <c:v>1103</c:v>
                </c:pt>
                <c:pt idx="1104">
                  <c:v>1104</c:v>
                </c:pt>
                <c:pt idx="1105">
                  <c:v>1105</c:v>
                </c:pt>
                <c:pt idx="1106">
                  <c:v>1106</c:v>
                </c:pt>
                <c:pt idx="1107">
                  <c:v>1107</c:v>
                </c:pt>
                <c:pt idx="1108">
                  <c:v>1108</c:v>
                </c:pt>
                <c:pt idx="1109">
                  <c:v>1109</c:v>
                </c:pt>
                <c:pt idx="1110">
                  <c:v>1110</c:v>
                </c:pt>
                <c:pt idx="1111">
                  <c:v>1111</c:v>
                </c:pt>
                <c:pt idx="1112">
                  <c:v>1112</c:v>
                </c:pt>
                <c:pt idx="1113">
                  <c:v>1113</c:v>
                </c:pt>
                <c:pt idx="1114">
                  <c:v>1114</c:v>
                </c:pt>
                <c:pt idx="1115">
                  <c:v>1115</c:v>
                </c:pt>
                <c:pt idx="1116">
                  <c:v>1116</c:v>
                </c:pt>
                <c:pt idx="1117">
                  <c:v>1117</c:v>
                </c:pt>
                <c:pt idx="1118">
                  <c:v>1118</c:v>
                </c:pt>
                <c:pt idx="1119">
                  <c:v>1119</c:v>
                </c:pt>
                <c:pt idx="1120">
                  <c:v>1120</c:v>
                </c:pt>
                <c:pt idx="1121">
                  <c:v>1121</c:v>
                </c:pt>
                <c:pt idx="1122">
                  <c:v>1122</c:v>
                </c:pt>
                <c:pt idx="1123">
                  <c:v>1123</c:v>
                </c:pt>
                <c:pt idx="1124">
                  <c:v>1124</c:v>
                </c:pt>
                <c:pt idx="1125">
                  <c:v>1125</c:v>
                </c:pt>
                <c:pt idx="1126">
                  <c:v>1126</c:v>
                </c:pt>
                <c:pt idx="1127">
                  <c:v>1127</c:v>
                </c:pt>
                <c:pt idx="1128">
                  <c:v>1128</c:v>
                </c:pt>
                <c:pt idx="1129">
                  <c:v>1129</c:v>
                </c:pt>
                <c:pt idx="1130">
                  <c:v>1130</c:v>
                </c:pt>
                <c:pt idx="1131">
                  <c:v>1131</c:v>
                </c:pt>
                <c:pt idx="1132">
                  <c:v>1132</c:v>
                </c:pt>
                <c:pt idx="1133">
                  <c:v>1133</c:v>
                </c:pt>
                <c:pt idx="1134">
                  <c:v>1134</c:v>
                </c:pt>
                <c:pt idx="1135">
                  <c:v>1135</c:v>
                </c:pt>
                <c:pt idx="1136">
                  <c:v>1136</c:v>
                </c:pt>
                <c:pt idx="1137">
                  <c:v>1137</c:v>
                </c:pt>
                <c:pt idx="1138">
                  <c:v>1138</c:v>
                </c:pt>
                <c:pt idx="1139">
                  <c:v>1139</c:v>
                </c:pt>
                <c:pt idx="1140">
                  <c:v>1140</c:v>
                </c:pt>
                <c:pt idx="1141">
                  <c:v>1141</c:v>
                </c:pt>
                <c:pt idx="1142">
                  <c:v>1142</c:v>
                </c:pt>
                <c:pt idx="1143">
                  <c:v>1143</c:v>
                </c:pt>
                <c:pt idx="1144">
                  <c:v>1144</c:v>
                </c:pt>
                <c:pt idx="1145">
                  <c:v>1145</c:v>
                </c:pt>
                <c:pt idx="1146">
                  <c:v>1146</c:v>
                </c:pt>
                <c:pt idx="1147">
                  <c:v>1147</c:v>
                </c:pt>
                <c:pt idx="1148">
                  <c:v>1148</c:v>
                </c:pt>
                <c:pt idx="1149">
                  <c:v>1149</c:v>
                </c:pt>
                <c:pt idx="1150">
                  <c:v>1150</c:v>
                </c:pt>
                <c:pt idx="1151">
                  <c:v>1151</c:v>
                </c:pt>
                <c:pt idx="1152">
                  <c:v>1152</c:v>
                </c:pt>
                <c:pt idx="1153">
                  <c:v>1153</c:v>
                </c:pt>
                <c:pt idx="1154">
                  <c:v>1154</c:v>
                </c:pt>
                <c:pt idx="1155">
                  <c:v>1155</c:v>
                </c:pt>
                <c:pt idx="1156">
                  <c:v>1156</c:v>
                </c:pt>
                <c:pt idx="1157">
                  <c:v>1157</c:v>
                </c:pt>
                <c:pt idx="1158">
                  <c:v>1158</c:v>
                </c:pt>
                <c:pt idx="1159">
                  <c:v>1159</c:v>
                </c:pt>
                <c:pt idx="1160">
                  <c:v>1160</c:v>
                </c:pt>
                <c:pt idx="1161">
                  <c:v>1161</c:v>
                </c:pt>
                <c:pt idx="1162">
                  <c:v>1162</c:v>
                </c:pt>
                <c:pt idx="1163">
                  <c:v>1163</c:v>
                </c:pt>
                <c:pt idx="1164">
                  <c:v>1164</c:v>
                </c:pt>
                <c:pt idx="1165">
                  <c:v>1165</c:v>
                </c:pt>
                <c:pt idx="1166">
                  <c:v>1166</c:v>
                </c:pt>
                <c:pt idx="1167">
                  <c:v>1167</c:v>
                </c:pt>
                <c:pt idx="1168">
                  <c:v>1168</c:v>
                </c:pt>
                <c:pt idx="1169">
                  <c:v>1169</c:v>
                </c:pt>
                <c:pt idx="1170">
                  <c:v>1170</c:v>
                </c:pt>
                <c:pt idx="1171">
                  <c:v>1171</c:v>
                </c:pt>
                <c:pt idx="1172">
                  <c:v>1172</c:v>
                </c:pt>
                <c:pt idx="1173">
                  <c:v>1173</c:v>
                </c:pt>
                <c:pt idx="1174">
                  <c:v>1174</c:v>
                </c:pt>
                <c:pt idx="1175">
                  <c:v>1175</c:v>
                </c:pt>
                <c:pt idx="1176">
                  <c:v>1176</c:v>
                </c:pt>
                <c:pt idx="1177">
                  <c:v>1177</c:v>
                </c:pt>
                <c:pt idx="1178">
                  <c:v>1178</c:v>
                </c:pt>
                <c:pt idx="1179">
                  <c:v>1179</c:v>
                </c:pt>
                <c:pt idx="1180">
                  <c:v>1180</c:v>
                </c:pt>
                <c:pt idx="1181">
                  <c:v>1181</c:v>
                </c:pt>
                <c:pt idx="1182">
                  <c:v>1182</c:v>
                </c:pt>
                <c:pt idx="1183">
                  <c:v>1183</c:v>
                </c:pt>
                <c:pt idx="1184">
                  <c:v>1184</c:v>
                </c:pt>
                <c:pt idx="1185">
                  <c:v>1185</c:v>
                </c:pt>
                <c:pt idx="1186">
                  <c:v>1186</c:v>
                </c:pt>
                <c:pt idx="1187">
                  <c:v>1187</c:v>
                </c:pt>
                <c:pt idx="1188">
                  <c:v>1188</c:v>
                </c:pt>
                <c:pt idx="1189">
                  <c:v>1189</c:v>
                </c:pt>
                <c:pt idx="1190">
                  <c:v>1190</c:v>
                </c:pt>
                <c:pt idx="1191">
                  <c:v>1191</c:v>
                </c:pt>
                <c:pt idx="1192">
                  <c:v>1192</c:v>
                </c:pt>
                <c:pt idx="1193">
                  <c:v>1193</c:v>
                </c:pt>
                <c:pt idx="1194">
                  <c:v>1194</c:v>
                </c:pt>
                <c:pt idx="1195">
                  <c:v>1195</c:v>
                </c:pt>
                <c:pt idx="1196">
                  <c:v>1196</c:v>
                </c:pt>
                <c:pt idx="1197">
                  <c:v>1197</c:v>
                </c:pt>
                <c:pt idx="1198">
                  <c:v>1198</c:v>
                </c:pt>
                <c:pt idx="1199">
                  <c:v>1199</c:v>
                </c:pt>
                <c:pt idx="1200">
                  <c:v>1200</c:v>
                </c:pt>
                <c:pt idx="1201">
                  <c:v>1201</c:v>
                </c:pt>
                <c:pt idx="1202">
                  <c:v>1202</c:v>
                </c:pt>
                <c:pt idx="1203">
                  <c:v>1203</c:v>
                </c:pt>
                <c:pt idx="1204">
                  <c:v>1204</c:v>
                </c:pt>
                <c:pt idx="1205">
                  <c:v>1205</c:v>
                </c:pt>
                <c:pt idx="1206">
                  <c:v>1206</c:v>
                </c:pt>
                <c:pt idx="1207">
                  <c:v>1207</c:v>
                </c:pt>
                <c:pt idx="1208">
                  <c:v>1208</c:v>
                </c:pt>
                <c:pt idx="1209">
                  <c:v>1209</c:v>
                </c:pt>
                <c:pt idx="1210">
                  <c:v>1210</c:v>
                </c:pt>
                <c:pt idx="1211">
                  <c:v>1211</c:v>
                </c:pt>
                <c:pt idx="1212">
                  <c:v>1212</c:v>
                </c:pt>
                <c:pt idx="1213">
                  <c:v>1213</c:v>
                </c:pt>
                <c:pt idx="1214">
                  <c:v>1214</c:v>
                </c:pt>
                <c:pt idx="1215">
                  <c:v>1215</c:v>
                </c:pt>
                <c:pt idx="1216">
                  <c:v>1216</c:v>
                </c:pt>
                <c:pt idx="1217">
                  <c:v>1217</c:v>
                </c:pt>
                <c:pt idx="1218">
                  <c:v>1218</c:v>
                </c:pt>
                <c:pt idx="1219">
                  <c:v>1219</c:v>
                </c:pt>
                <c:pt idx="1220">
                  <c:v>1220</c:v>
                </c:pt>
                <c:pt idx="1221">
                  <c:v>1221</c:v>
                </c:pt>
                <c:pt idx="1222">
                  <c:v>1222</c:v>
                </c:pt>
                <c:pt idx="1223">
                  <c:v>1223</c:v>
                </c:pt>
                <c:pt idx="1224">
                  <c:v>1224</c:v>
                </c:pt>
                <c:pt idx="1225">
                  <c:v>1225</c:v>
                </c:pt>
                <c:pt idx="1226">
                  <c:v>1226</c:v>
                </c:pt>
                <c:pt idx="1227">
                  <c:v>1227</c:v>
                </c:pt>
                <c:pt idx="1228">
                  <c:v>1228</c:v>
                </c:pt>
                <c:pt idx="1229">
                  <c:v>1229</c:v>
                </c:pt>
                <c:pt idx="1230">
                  <c:v>1230</c:v>
                </c:pt>
                <c:pt idx="1231">
                  <c:v>1231</c:v>
                </c:pt>
                <c:pt idx="1232">
                  <c:v>1232</c:v>
                </c:pt>
                <c:pt idx="1233">
                  <c:v>1233</c:v>
                </c:pt>
                <c:pt idx="1234">
                  <c:v>1234</c:v>
                </c:pt>
                <c:pt idx="1235">
                  <c:v>1235</c:v>
                </c:pt>
                <c:pt idx="1236">
                  <c:v>1236</c:v>
                </c:pt>
                <c:pt idx="1237">
                  <c:v>1237</c:v>
                </c:pt>
                <c:pt idx="1238">
                  <c:v>1238</c:v>
                </c:pt>
                <c:pt idx="1239">
                  <c:v>1239</c:v>
                </c:pt>
                <c:pt idx="1240">
                  <c:v>1240</c:v>
                </c:pt>
                <c:pt idx="1241">
                  <c:v>1241</c:v>
                </c:pt>
                <c:pt idx="1242">
                  <c:v>1242</c:v>
                </c:pt>
                <c:pt idx="1243">
                  <c:v>1243</c:v>
                </c:pt>
                <c:pt idx="1244">
                  <c:v>1244</c:v>
                </c:pt>
                <c:pt idx="1245">
                  <c:v>1245</c:v>
                </c:pt>
                <c:pt idx="1246">
                  <c:v>1246</c:v>
                </c:pt>
                <c:pt idx="1247">
                  <c:v>1247</c:v>
                </c:pt>
                <c:pt idx="1248">
                  <c:v>1248</c:v>
                </c:pt>
                <c:pt idx="1249">
                  <c:v>1249</c:v>
                </c:pt>
                <c:pt idx="1250">
                  <c:v>1250</c:v>
                </c:pt>
                <c:pt idx="1251">
                  <c:v>1251</c:v>
                </c:pt>
                <c:pt idx="1252">
                  <c:v>1252</c:v>
                </c:pt>
                <c:pt idx="1253">
                  <c:v>1253</c:v>
                </c:pt>
                <c:pt idx="1254">
                  <c:v>1254</c:v>
                </c:pt>
                <c:pt idx="1255">
                  <c:v>1255</c:v>
                </c:pt>
                <c:pt idx="1256">
                  <c:v>1256</c:v>
                </c:pt>
                <c:pt idx="1257">
                  <c:v>1257</c:v>
                </c:pt>
                <c:pt idx="1258">
                  <c:v>1258</c:v>
                </c:pt>
                <c:pt idx="1259">
                  <c:v>1259</c:v>
                </c:pt>
                <c:pt idx="1260">
                  <c:v>1260</c:v>
                </c:pt>
                <c:pt idx="1261">
                  <c:v>1261</c:v>
                </c:pt>
                <c:pt idx="1262">
                  <c:v>1262</c:v>
                </c:pt>
                <c:pt idx="1263">
                  <c:v>1263</c:v>
                </c:pt>
                <c:pt idx="1264">
                  <c:v>1264</c:v>
                </c:pt>
                <c:pt idx="1265">
                  <c:v>1265</c:v>
                </c:pt>
                <c:pt idx="1266">
                  <c:v>1266</c:v>
                </c:pt>
                <c:pt idx="1267">
                  <c:v>1267</c:v>
                </c:pt>
                <c:pt idx="1268">
                  <c:v>1268</c:v>
                </c:pt>
                <c:pt idx="1269">
                  <c:v>1269</c:v>
                </c:pt>
                <c:pt idx="1270">
                  <c:v>1270</c:v>
                </c:pt>
                <c:pt idx="1271">
                  <c:v>1271</c:v>
                </c:pt>
                <c:pt idx="1272">
                  <c:v>1272</c:v>
                </c:pt>
                <c:pt idx="1273">
                  <c:v>1273</c:v>
                </c:pt>
                <c:pt idx="1274">
                  <c:v>1274</c:v>
                </c:pt>
                <c:pt idx="1275">
                  <c:v>1275</c:v>
                </c:pt>
                <c:pt idx="1276">
                  <c:v>1276</c:v>
                </c:pt>
                <c:pt idx="1277">
                  <c:v>1277</c:v>
                </c:pt>
                <c:pt idx="1278">
                  <c:v>1278</c:v>
                </c:pt>
                <c:pt idx="1279">
                  <c:v>1279</c:v>
                </c:pt>
                <c:pt idx="1280">
                  <c:v>1280</c:v>
                </c:pt>
                <c:pt idx="1281">
                  <c:v>1281</c:v>
                </c:pt>
                <c:pt idx="1282">
                  <c:v>1282</c:v>
                </c:pt>
                <c:pt idx="1283">
                  <c:v>1283</c:v>
                </c:pt>
                <c:pt idx="1284">
                  <c:v>1284</c:v>
                </c:pt>
                <c:pt idx="1285">
                  <c:v>1285</c:v>
                </c:pt>
                <c:pt idx="1286">
                  <c:v>1286</c:v>
                </c:pt>
                <c:pt idx="1287">
                  <c:v>1287</c:v>
                </c:pt>
                <c:pt idx="1288">
                  <c:v>1288</c:v>
                </c:pt>
                <c:pt idx="1289">
                  <c:v>1289</c:v>
                </c:pt>
                <c:pt idx="1290">
                  <c:v>1290</c:v>
                </c:pt>
                <c:pt idx="1291">
                  <c:v>1291</c:v>
                </c:pt>
                <c:pt idx="1292">
                  <c:v>1292</c:v>
                </c:pt>
                <c:pt idx="1293">
                  <c:v>1293</c:v>
                </c:pt>
                <c:pt idx="1294">
                  <c:v>1294</c:v>
                </c:pt>
                <c:pt idx="1295">
                  <c:v>1295</c:v>
                </c:pt>
                <c:pt idx="1296">
                  <c:v>1296</c:v>
                </c:pt>
                <c:pt idx="1297">
                  <c:v>1297</c:v>
                </c:pt>
                <c:pt idx="1298">
                  <c:v>1298</c:v>
                </c:pt>
                <c:pt idx="1299">
                  <c:v>1299</c:v>
                </c:pt>
                <c:pt idx="1300">
                  <c:v>1300</c:v>
                </c:pt>
                <c:pt idx="1301">
                  <c:v>1301</c:v>
                </c:pt>
                <c:pt idx="1302">
                  <c:v>1302</c:v>
                </c:pt>
                <c:pt idx="1303">
                  <c:v>1303</c:v>
                </c:pt>
                <c:pt idx="1304">
                  <c:v>1304</c:v>
                </c:pt>
                <c:pt idx="1305">
                  <c:v>1305</c:v>
                </c:pt>
                <c:pt idx="1306">
                  <c:v>1306</c:v>
                </c:pt>
                <c:pt idx="1307">
                  <c:v>1307</c:v>
                </c:pt>
                <c:pt idx="1308">
                  <c:v>1308</c:v>
                </c:pt>
                <c:pt idx="1309">
                  <c:v>1309</c:v>
                </c:pt>
                <c:pt idx="1310">
                  <c:v>1310</c:v>
                </c:pt>
                <c:pt idx="1311">
                  <c:v>1311</c:v>
                </c:pt>
                <c:pt idx="1312">
                  <c:v>1312</c:v>
                </c:pt>
                <c:pt idx="1313">
                  <c:v>1313</c:v>
                </c:pt>
                <c:pt idx="1314">
                  <c:v>1314</c:v>
                </c:pt>
                <c:pt idx="1315">
                  <c:v>1315</c:v>
                </c:pt>
                <c:pt idx="1316">
                  <c:v>1316</c:v>
                </c:pt>
                <c:pt idx="1317">
                  <c:v>1317</c:v>
                </c:pt>
                <c:pt idx="1318">
                  <c:v>1318</c:v>
                </c:pt>
                <c:pt idx="1319">
                  <c:v>1319</c:v>
                </c:pt>
                <c:pt idx="1320">
                  <c:v>1320</c:v>
                </c:pt>
                <c:pt idx="1321">
                  <c:v>1321</c:v>
                </c:pt>
                <c:pt idx="1322">
                  <c:v>1322</c:v>
                </c:pt>
                <c:pt idx="1323">
                  <c:v>1323</c:v>
                </c:pt>
                <c:pt idx="1324">
                  <c:v>1324</c:v>
                </c:pt>
                <c:pt idx="1325">
                  <c:v>1325</c:v>
                </c:pt>
                <c:pt idx="1326">
                  <c:v>1326</c:v>
                </c:pt>
                <c:pt idx="1327">
                  <c:v>1327</c:v>
                </c:pt>
                <c:pt idx="1328">
                  <c:v>1328</c:v>
                </c:pt>
                <c:pt idx="1329">
                  <c:v>1329</c:v>
                </c:pt>
                <c:pt idx="1330">
                  <c:v>1330</c:v>
                </c:pt>
                <c:pt idx="1331">
                  <c:v>1331</c:v>
                </c:pt>
                <c:pt idx="1332">
                  <c:v>1332</c:v>
                </c:pt>
                <c:pt idx="1333">
                  <c:v>1333</c:v>
                </c:pt>
                <c:pt idx="1334">
                  <c:v>1334</c:v>
                </c:pt>
                <c:pt idx="1335">
                  <c:v>1335</c:v>
                </c:pt>
                <c:pt idx="1336">
                  <c:v>1336</c:v>
                </c:pt>
                <c:pt idx="1337">
                  <c:v>1337</c:v>
                </c:pt>
                <c:pt idx="1338">
                  <c:v>1338</c:v>
                </c:pt>
                <c:pt idx="1339">
                  <c:v>1339</c:v>
                </c:pt>
                <c:pt idx="1340">
                  <c:v>1340</c:v>
                </c:pt>
                <c:pt idx="1341">
                  <c:v>1341</c:v>
                </c:pt>
                <c:pt idx="1342">
                  <c:v>1342</c:v>
                </c:pt>
                <c:pt idx="1343">
                  <c:v>1343</c:v>
                </c:pt>
                <c:pt idx="1344">
                  <c:v>1344</c:v>
                </c:pt>
                <c:pt idx="1345">
                  <c:v>1345</c:v>
                </c:pt>
                <c:pt idx="1346">
                  <c:v>1346</c:v>
                </c:pt>
                <c:pt idx="1347">
                  <c:v>1347</c:v>
                </c:pt>
                <c:pt idx="1348">
                  <c:v>1348</c:v>
                </c:pt>
                <c:pt idx="1349">
                  <c:v>1349</c:v>
                </c:pt>
                <c:pt idx="1350">
                  <c:v>1350</c:v>
                </c:pt>
                <c:pt idx="1351">
                  <c:v>1351</c:v>
                </c:pt>
                <c:pt idx="1352">
                  <c:v>1352</c:v>
                </c:pt>
                <c:pt idx="1353">
                  <c:v>1353</c:v>
                </c:pt>
                <c:pt idx="1354">
                  <c:v>1354</c:v>
                </c:pt>
                <c:pt idx="1355">
                  <c:v>1355</c:v>
                </c:pt>
                <c:pt idx="1356">
                  <c:v>1356</c:v>
                </c:pt>
                <c:pt idx="1357">
                  <c:v>1357</c:v>
                </c:pt>
                <c:pt idx="1358">
                  <c:v>1358</c:v>
                </c:pt>
                <c:pt idx="1359">
                  <c:v>1359</c:v>
                </c:pt>
                <c:pt idx="1360">
                  <c:v>1360</c:v>
                </c:pt>
                <c:pt idx="1361">
                  <c:v>1361</c:v>
                </c:pt>
                <c:pt idx="1362">
                  <c:v>1362</c:v>
                </c:pt>
                <c:pt idx="1363">
                  <c:v>1363</c:v>
                </c:pt>
                <c:pt idx="1364">
                  <c:v>1364</c:v>
                </c:pt>
                <c:pt idx="1365">
                  <c:v>1365</c:v>
                </c:pt>
                <c:pt idx="1366">
                  <c:v>1366</c:v>
                </c:pt>
                <c:pt idx="1367">
                  <c:v>1367</c:v>
                </c:pt>
                <c:pt idx="1368">
                  <c:v>1368</c:v>
                </c:pt>
                <c:pt idx="1369">
                  <c:v>1369</c:v>
                </c:pt>
                <c:pt idx="1370">
                  <c:v>1370</c:v>
                </c:pt>
                <c:pt idx="1371">
                  <c:v>1371</c:v>
                </c:pt>
                <c:pt idx="1372">
                  <c:v>1372</c:v>
                </c:pt>
                <c:pt idx="1373">
                  <c:v>1373</c:v>
                </c:pt>
                <c:pt idx="1374">
                  <c:v>1374</c:v>
                </c:pt>
                <c:pt idx="1375">
                  <c:v>1375</c:v>
                </c:pt>
                <c:pt idx="1376">
                  <c:v>1376</c:v>
                </c:pt>
                <c:pt idx="1377">
                  <c:v>1377</c:v>
                </c:pt>
                <c:pt idx="1378">
                  <c:v>1378</c:v>
                </c:pt>
                <c:pt idx="1379">
                  <c:v>1379</c:v>
                </c:pt>
                <c:pt idx="1380">
                  <c:v>1380</c:v>
                </c:pt>
                <c:pt idx="1381">
                  <c:v>1381</c:v>
                </c:pt>
                <c:pt idx="1382">
                  <c:v>1382</c:v>
                </c:pt>
                <c:pt idx="1383">
                  <c:v>1383</c:v>
                </c:pt>
                <c:pt idx="1384">
                  <c:v>1384</c:v>
                </c:pt>
                <c:pt idx="1385">
                  <c:v>1385</c:v>
                </c:pt>
                <c:pt idx="1386">
                  <c:v>1386</c:v>
                </c:pt>
                <c:pt idx="1387">
                  <c:v>1387</c:v>
                </c:pt>
                <c:pt idx="1388">
                  <c:v>1388</c:v>
                </c:pt>
                <c:pt idx="1389">
                  <c:v>1389</c:v>
                </c:pt>
                <c:pt idx="1390">
                  <c:v>1390</c:v>
                </c:pt>
                <c:pt idx="1391">
                  <c:v>1391</c:v>
                </c:pt>
                <c:pt idx="1392">
                  <c:v>1392</c:v>
                </c:pt>
                <c:pt idx="1393">
                  <c:v>1393</c:v>
                </c:pt>
                <c:pt idx="1394">
                  <c:v>1394</c:v>
                </c:pt>
                <c:pt idx="1395">
                  <c:v>1395</c:v>
                </c:pt>
                <c:pt idx="1396">
                  <c:v>1396</c:v>
                </c:pt>
                <c:pt idx="1397">
                  <c:v>1397</c:v>
                </c:pt>
                <c:pt idx="1398">
                  <c:v>1398</c:v>
                </c:pt>
                <c:pt idx="1399">
                  <c:v>1399</c:v>
                </c:pt>
                <c:pt idx="1400">
                  <c:v>1400</c:v>
                </c:pt>
                <c:pt idx="1401">
                  <c:v>1401</c:v>
                </c:pt>
                <c:pt idx="1402">
                  <c:v>1402</c:v>
                </c:pt>
                <c:pt idx="1403">
                  <c:v>1403</c:v>
                </c:pt>
                <c:pt idx="1404">
                  <c:v>1404</c:v>
                </c:pt>
                <c:pt idx="1405">
                  <c:v>1405</c:v>
                </c:pt>
                <c:pt idx="1406">
                  <c:v>1406</c:v>
                </c:pt>
                <c:pt idx="1407">
                  <c:v>1407</c:v>
                </c:pt>
                <c:pt idx="1408">
                  <c:v>1408</c:v>
                </c:pt>
                <c:pt idx="1409">
                  <c:v>1409</c:v>
                </c:pt>
                <c:pt idx="1410">
                  <c:v>1410</c:v>
                </c:pt>
                <c:pt idx="1411">
                  <c:v>1411</c:v>
                </c:pt>
                <c:pt idx="1412">
                  <c:v>1412</c:v>
                </c:pt>
                <c:pt idx="1413">
                  <c:v>1413</c:v>
                </c:pt>
                <c:pt idx="1414">
                  <c:v>1414</c:v>
                </c:pt>
                <c:pt idx="1415">
                  <c:v>1415</c:v>
                </c:pt>
                <c:pt idx="1416">
                  <c:v>1416</c:v>
                </c:pt>
                <c:pt idx="1417">
                  <c:v>1417</c:v>
                </c:pt>
                <c:pt idx="1418">
                  <c:v>1418</c:v>
                </c:pt>
                <c:pt idx="1419">
                  <c:v>1419</c:v>
                </c:pt>
                <c:pt idx="1420">
                  <c:v>1420</c:v>
                </c:pt>
                <c:pt idx="1421">
                  <c:v>1421</c:v>
                </c:pt>
                <c:pt idx="1422">
                  <c:v>1422</c:v>
                </c:pt>
                <c:pt idx="1423">
                  <c:v>1423</c:v>
                </c:pt>
                <c:pt idx="1424">
                  <c:v>1424</c:v>
                </c:pt>
                <c:pt idx="1425">
                  <c:v>1425</c:v>
                </c:pt>
                <c:pt idx="1426">
                  <c:v>1426</c:v>
                </c:pt>
                <c:pt idx="1427">
                  <c:v>1427</c:v>
                </c:pt>
                <c:pt idx="1428">
                  <c:v>1428</c:v>
                </c:pt>
                <c:pt idx="1429">
                  <c:v>1429</c:v>
                </c:pt>
                <c:pt idx="1430">
                  <c:v>1430</c:v>
                </c:pt>
                <c:pt idx="1431">
                  <c:v>1431</c:v>
                </c:pt>
                <c:pt idx="1432">
                  <c:v>1432</c:v>
                </c:pt>
                <c:pt idx="1433">
                  <c:v>1433</c:v>
                </c:pt>
                <c:pt idx="1434">
                  <c:v>1434</c:v>
                </c:pt>
                <c:pt idx="1435">
                  <c:v>1435</c:v>
                </c:pt>
                <c:pt idx="1436">
                  <c:v>1436</c:v>
                </c:pt>
                <c:pt idx="1437">
                  <c:v>1437</c:v>
                </c:pt>
                <c:pt idx="1438">
                  <c:v>1438</c:v>
                </c:pt>
                <c:pt idx="1439">
                  <c:v>1439</c:v>
                </c:pt>
                <c:pt idx="1440">
                  <c:v>1440</c:v>
                </c:pt>
                <c:pt idx="1441">
                  <c:v>1441</c:v>
                </c:pt>
                <c:pt idx="1442">
                  <c:v>1442</c:v>
                </c:pt>
                <c:pt idx="1443">
                  <c:v>1443</c:v>
                </c:pt>
                <c:pt idx="1444">
                  <c:v>1444</c:v>
                </c:pt>
                <c:pt idx="1445">
                  <c:v>1445</c:v>
                </c:pt>
                <c:pt idx="1446">
                  <c:v>1446</c:v>
                </c:pt>
                <c:pt idx="1447">
                  <c:v>1447</c:v>
                </c:pt>
                <c:pt idx="1448">
                  <c:v>1448</c:v>
                </c:pt>
                <c:pt idx="1449">
                  <c:v>1449</c:v>
                </c:pt>
                <c:pt idx="1450">
                  <c:v>1450</c:v>
                </c:pt>
                <c:pt idx="1451">
                  <c:v>1451</c:v>
                </c:pt>
                <c:pt idx="1452">
                  <c:v>1452</c:v>
                </c:pt>
                <c:pt idx="1453">
                  <c:v>1453</c:v>
                </c:pt>
                <c:pt idx="1454">
                  <c:v>1454</c:v>
                </c:pt>
                <c:pt idx="1455">
                  <c:v>1455</c:v>
                </c:pt>
                <c:pt idx="1456">
                  <c:v>1456</c:v>
                </c:pt>
                <c:pt idx="1457">
                  <c:v>1457</c:v>
                </c:pt>
                <c:pt idx="1458">
                  <c:v>1458</c:v>
                </c:pt>
                <c:pt idx="1459">
                  <c:v>1459</c:v>
                </c:pt>
                <c:pt idx="1460">
                  <c:v>1460</c:v>
                </c:pt>
                <c:pt idx="1461">
                  <c:v>1461</c:v>
                </c:pt>
                <c:pt idx="1462">
                  <c:v>1462</c:v>
                </c:pt>
                <c:pt idx="1463">
                  <c:v>1463</c:v>
                </c:pt>
                <c:pt idx="1464">
                  <c:v>1464</c:v>
                </c:pt>
                <c:pt idx="1465">
                  <c:v>1465</c:v>
                </c:pt>
                <c:pt idx="1466">
                  <c:v>1466</c:v>
                </c:pt>
                <c:pt idx="1467">
                  <c:v>1467</c:v>
                </c:pt>
                <c:pt idx="1468">
                  <c:v>1468</c:v>
                </c:pt>
                <c:pt idx="1469">
                  <c:v>1469</c:v>
                </c:pt>
                <c:pt idx="1470">
                  <c:v>1470</c:v>
                </c:pt>
                <c:pt idx="1471">
                  <c:v>1471</c:v>
                </c:pt>
                <c:pt idx="1472">
                  <c:v>1472</c:v>
                </c:pt>
                <c:pt idx="1473">
                  <c:v>1473</c:v>
                </c:pt>
                <c:pt idx="1474">
                  <c:v>1474</c:v>
                </c:pt>
                <c:pt idx="1475">
                  <c:v>1475</c:v>
                </c:pt>
                <c:pt idx="1476">
                  <c:v>1476</c:v>
                </c:pt>
                <c:pt idx="1477">
                  <c:v>1477</c:v>
                </c:pt>
                <c:pt idx="1478">
                  <c:v>1478</c:v>
                </c:pt>
                <c:pt idx="1479">
                  <c:v>1479</c:v>
                </c:pt>
                <c:pt idx="1480">
                  <c:v>1480</c:v>
                </c:pt>
                <c:pt idx="1481">
                  <c:v>1481</c:v>
                </c:pt>
                <c:pt idx="1482">
                  <c:v>1482</c:v>
                </c:pt>
              </c:numCache>
            </c:numRef>
          </c:xVal>
          <c:yVal>
            <c:numRef>
              <c:f>'Fuel Cell Forces'!$A$2:$A$1484</c:f>
              <c:numCache>
                <c:formatCode>0.00</c:formatCode>
                <c:ptCount val="1483"/>
                <c:pt idx="0">
                  <c:v>0</c:v>
                </c:pt>
                <c:pt idx="1">
                  <c:v>1.3393231168376831</c:v>
                </c:pt>
                <c:pt idx="2">
                  <c:v>1.8934081506546794</c:v>
                </c:pt>
                <c:pt idx="3">
                  <c:v>2.3181086573349061</c:v>
                </c:pt>
                <c:pt idx="4">
                  <c:v>2.6757597199499501</c:v>
                </c:pt>
                <c:pt idx="5">
                  <c:v>2.9905158611194702</c:v>
                </c:pt>
                <c:pt idx="6">
                  <c:v>3.2747696938189836</c:v>
                </c:pt>
                <c:pt idx="7">
                  <c:v>3.5358857532009544</c:v>
                </c:pt>
                <c:pt idx="8">
                  <c:v>3.7786642258411067</c:v>
                </c:pt>
                <c:pt idx="9">
                  <c:v>4.0064405696070731</c:v>
                </c:pt>
                <c:pt idx="10">
                  <c:v>4.2216442113454669</c:v>
                </c:pt>
                <c:pt idx="11">
                  <c:v>4.4261098521871469</c:v>
                </c:pt>
                <c:pt idx="12">
                  <c:v>4.6212634014572709</c:v>
                </c:pt>
                <c:pt idx="13">
                  <c:v>4.8082392314151203</c:v>
                </c:pt>
                <c:pt idx="14">
                  <c:v>4.9879574290747408</c:v>
                </c:pt>
                <c:pt idx="15">
                  <c:v>5.1611765607904445</c:v>
                </c:pt>
                <c:pt idx="16">
                  <c:v>5.3285308177989021</c:v>
                </c:pt>
                <c:pt idx="17">
                  <c:v>5.4905568479266256</c:v>
                </c:pt>
                <c:pt idx="18">
                  <c:v>5.6477135719676648</c:v>
                </c:pt>
                <c:pt idx="19">
                  <c:v>5.8003971045206475</c:v>
                </c:pt>
                <c:pt idx="20">
                  <c:v>5.9489521812178507</c:v>
                </c:pt>
                <c:pt idx="21">
                  <c:v>6.0936810431229382</c:v>
                </c:pt>
                <c:pt idx="22">
                  <c:v>6.2348504375895697</c:v>
                </c:pt>
                <c:pt idx="23">
                  <c:v>6.3726972018839492</c:v>
                </c:pt>
                <c:pt idx="24">
                  <c:v>6.5074327652772217</c:v>
                </c:pt>
                <c:pt idx="25">
                  <c:v>6.6392468151873869</c:v>
                </c:pt>
                <c:pt idx="26">
                  <c:v>6.7683103096421329</c:v>
                </c:pt>
                <c:pt idx="27">
                  <c:v>6.8947779731429719</c:v>
                </c:pt>
                <c:pt idx="28">
                  <c:v>7.0187903802760401</c:v>
                </c:pt>
                <c:pt idx="29">
                  <c:v>7.1404757073820928</c:v>
                </c:pt>
                <c:pt idx="30">
                  <c:v>7.2599512147350289</c:v>
                </c:pt>
                <c:pt idx="31">
                  <c:v>7.377324508248754</c:v>
                </c:pt>
                <c:pt idx="32">
                  <c:v>7.4926946195289359</c:v>
                </c:pt>
                <c:pt idx="33">
                  <c:v>7.606152935257886</c:v>
                </c:pt>
                <c:pt idx="34">
                  <c:v>7.7177840008397087</c:v>
                </c:pt>
                <c:pt idx="35">
                  <c:v>7.8276662184999539</c:v>
                </c:pt>
                <c:pt idx="36">
                  <c:v>7.9358724563087755</c:v>
                </c:pt>
                <c:pt idx="37">
                  <c:v>8.0424705816425544</c:v>
                </c:pt>
                <c:pt idx="38">
                  <c:v>8.1475239302399771</c:v>
                </c:pt>
                <c:pt idx="39">
                  <c:v>8.2510917201123615</c:v>
                </c:pt>
                <c:pt idx="40">
                  <c:v>8.3532294180342959</c:v>
                </c:pt>
                <c:pt idx="41">
                  <c:v>8.4539890650928147</c:v>
                </c:pt>
                <c:pt idx="42">
                  <c:v>8.5534195667524759</c:v>
                </c:pt>
                <c:pt idx="43">
                  <c:v>8.651566952054063</c:v>
                </c:pt>
                <c:pt idx="44">
                  <c:v>8.7484746058706673</c:v>
                </c:pt>
                <c:pt idx="45">
                  <c:v>8.8441834775685724</c:v>
                </c:pt>
                <c:pt idx="46">
                  <c:v>8.9387322689395443</c:v>
                </c:pt>
                <c:pt idx="47">
                  <c:v>9.0321576038683453</c:v>
                </c:pt>
                <c:pt idx="48">
                  <c:v>9.1244941818603671</c:v>
                </c:pt>
                <c:pt idx="49">
                  <c:v>9.2157749172681172</c:v>
                </c:pt>
                <c:pt idx="50">
                  <c:v>9.3060310658126575</c:v>
                </c:pt>
                <c:pt idx="51">
                  <c:v>9.3952923397897035</c:v>
                </c:pt>
                <c:pt idx="52">
                  <c:v>9.4835870131738513</c:v>
                </c:pt>
                <c:pt idx="53">
                  <c:v>9.5709420176835582</c:v>
                </c:pt>
                <c:pt idx="54">
                  <c:v>9.6573830307397728</c:v>
                </c:pt>
                <c:pt idx="55">
                  <c:v>9.7429345561394243</c:v>
                </c:pt>
                <c:pt idx="56">
                  <c:v>9.8276199981683838</c:v>
                </c:pt>
                <c:pt idx="57">
                  <c:v>9.9114617297948246</c:v>
                </c:pt>
                <c:pt idx="58">
                  <c:v>9.9944811555111759</c:v>
                </c:pt>
                <c:pt idx="59">
                  <c:v>10.076698769329482</c:v>
                </c:pt>
                <c:pt idx="60">
                  <c:v>10.158134208379641</c:v>
                </c:pt>
                <c:pt idx="61">
                  <c:v>10.238806302511517</c:v>
                </c:pt>
                <c:pt idx="62">
                  <c:v>10.318733120259406</c:v>
                </c:pt>
                <c:pt idx="63">
                  <c:v>10.397932011489928</c:v>
                </c:pt>
                <c:pt idx="64">
                  <c:v>10.476419647021405</c:v>
                </c:pt>
                <c:pt idx="65">
                  <c:v>10.554212055473723</c:v>
                </c:pt>
                <c:pt idx="66">
                  <c:v>10.631324657581837</c:v>
                </c:pt>
                <c:pt idx="67">
                  <c:v>10.707772298183256</c:v>
                </c:pt>
                <c:pt idx="68">
                  <c:v>10.7835692760695</c:v>
                </c:pt>
                <c:pt idx="69">
                  <c:v>10.858729371873469</c:v>
                </c:pt>
                <c:pt idx="70">
                  <c:v>10.93326587414851</c:v>
                </c:pt>
                <c:pt idx="71">
                  <c:v>11.007191603780583</c:v>
                </c:pt>
                <c:pt idx="72">
                  <c:v>11.080518936862033</c:v>
                </c:pt>
                <c:pt idx="73">
                  <c:v>11.153259826143916</c:v>
                </c:pt>
                <c:pt idx="74">
                  <c:v>11.225425821173481</c:v>
                </c:pt>
                <c:pt idx="75">
                  <c:v>11.297028087214038</c:v>
                </c:pt>
                <c:pt idx="76">
                  <c:v>11.368077423036123</c:v>
                </c:pt>
                <c:pt idx="77">
                  <c:v>11.438584277661214</c:v>
                </c:pt>
                <c:pt idx="78">
                  <c:v>11.508558766132511</c:v>
                </c:pt>
                <c:pt idx="79">
                  <c:v>11.578010684381018</c:v>
                </c:pt>
                <c:pt idx="80">
                  <c:v>11.646949523249651</c:v>
                </c:pt>
                <c:pt idx="81">
                  <c:v>11.715384481732974</c:v>
                </c:pt>
                <c:pt idx="82">
                  <c:v>11.783324479485582</c:v>
                </c:pt>
                <c:pt idx="83">
                  <c:v>11.850778168647956</c:v>
                </c:pt>
                <c:pt idx="84">
                  <c:v>11.917753945034804</c:v>
                </c:pt>
                <c:pt idx="85">
                  <c:v>11.984259958727447</c:v>
                </c:pt>
                <c:pt idx="86">
                  <c:v>12.05030412410863</c:v>
                </c:pt>
                <c:pt idx="87">
                  <c:v>12.115894129375246</c:v>
                </c:pt>
                <c:pt idx="88">
                  <c:v>12.181037445561845</c:v>
                </c:pt>
                <c:pt idx="89">
                  <c:v>12.245741335105349</c:v>
                </c:pt>
                <c:pt idx="90">
                  <c:v>12.310012859979194</c:v>
                </c:pt>
                <c:pt idx="91">
                  <c:v>12.373858889423113</c:v>
                </c:pt>
                <c:pt idx="92">
                  <c:v>12.297314403404917</c:v>
                </c:pt>
                <c:pt idx="93">
                  <c:v>12.220157196586618</c:v>
                </c:pt>
                <c:pt idx="94">
                  <c:v>12.142375357239404</c:v>
                </c:pt>
                <c:pt idx="95">
                  <c:v>12.063956570228781</c:v>
                </c:pt>
                <c:pt idx="96">
                  <c:v>11.984888097439578</c:v>
                </c:pt>
                <c:pt idx="97">
                  <c:v>11.905156756958929</c:v>
                </c:pt>
                <c:pt idx="98">
                  <c:v>11.824748900919403</c:v>
                </c:pt>
                <c:pt idx="99">
                  <c:v>11.743650391895198</c:v>
                </c:pt>
                <c:pt idx="100">
                  <c:v>11.661846577734101</c:v>
                </c:pt>
                <c:pt idx="101">
                  <c:v>11.579322264696422</c:v>
                </c:pt>
                <c:pt idx="102">
                  <c:v>11.755664024915756</c:v>
                </c:pt>
                <c:pt idx="103">
                  <c:v>11.929151453431681</c:v>
                </c:pt>
                <c:pt idx="104">
                  <c:v>12.099907677678008</c:v>
                </c:pt>
                <c:pt idx="105">
                  <c:v>12.268047089277772</c:v>
                </c:pt>
                <c:pt idx="106">
                  <c:v>12.43367619031889</c:v>
                </c:pt>
                <c:pt idx="107">
                  <c:v>12.596894336963318</c:v>
                </c:pt>
                <c:pt idx="108">
                  <c:v>12.75779439521992</c:v>
                </c:pt>
                <c:pt idx="109">
                  <c:v>12.916463321243628</c:v>
                </c:pt>
                <c:pt idx="110">
                  <c:v>13.072982676517899</c:v>
                </c:pt>
                <c:pt idx="111">
                  <c:v>13.227429086638168</c:v>
                </c:pt>
                <c:pt idx="112">
                  <c:v>13.379874651067096</c:v>
                </c:pt>
                <c:pt idx="113">
                  <c:v>13.411</c:v>
                </c:pt>
                <c:pt idx="114">
                  <c:v>13.411</c:v>
                </c:pt>
                <c:pt idx="115">
                  <c:v>13.411</c:v>
                </c:pt>
                <c:pt idx="116">
                  <c:v>13.411</c:v>
                </c:pt>
                <c:pt idx="117">
                  <c:v>13.411</c:v>
                </c:pt>
                <c:pt idx="118">
                  <c:v>13.411</c:v>
                </c:pt>
                <c:pt idx="119">
                  <c:v>13.411</c:v>
                </c:pt>
                <c:pt idx="120">
                  <c:v>13.411</c:v>
                </c:pt>
                <c:pt idx="121">
                  <c:v>13.411</c:v>
                </c:pt>
                <c:pt idx="122">
                  <c:v>13.411</c:v>
                </c:pt>
                <c:pt idx="123">
                  <c:v>13.411</c:v>
                </c:pt>
                <c:pt idx="124">
                  <c:v>13.411</c:v>
                </c:pt>
                <c:pt idx="125">
                  <c:v>13.411</c:v>
                </c:pt>
                <c:pt idx="126">
                  <c:v>13.411</c:v>
                </c:pt>
                <c:pt idx="127">
                  <c:v>13.411</c:v>
                </c:pt>
                <c:pt idx="128">
                  <c:v>13.411</c:v>
                </c:pt>
                <c:pt idx="129">
                  <c:v>13.411</c:v>
                </c:pt>
                <c:pt idx="130">
                  <c:v>13.411</c:v>
                </c:pt>
                <c:pt idx="131">
                  <c:v>13.411</c:v>
                </c:pt>
                <c:pt idx="132">
                  <c:v>13.411</c:v>
                </c:pt>
                <c:pt idx="133">
                  <c:v>13.411</c:v>
                </c:pt>
                <c:pt idx="134">
                  <c:v>13.411</c:v>
                </c:pt>
                <c:pt idx="135">
                  <c:v>13.411</c:v>
                </c:pt>
                <c:pt idx="136">
                  <c:v>13.411</c:v>
                </c:pt>
                <c:pt idx="137">
                  <c:v>13.411</c:v>
                </c:pt>
                <c:pt idx="138">
                  <c:v>13.411</c:v>
                </c:pt>
                <c:pt idx="139">
                  <c:v>13.411</c:v>
                </c:pt>
                <c:pt idx="140">
                  <c:v>13.411</c:v>
                </c:pt>
                <c:pt idx="141">
                  <c:v>13.411</c:v>
                </c:pt>
                <c:pt idx="142">
                  <c:v>13.411</c:v>
                </c:pt>
                <c:pt idx="143">
                  <c:v>13.411</c:v>
                </c:pt>
                <c:pt idx="144">
                  <c:v>13.411</c:v>
                </c:pt>
                <c:pt idx="145">
                  <c:v>13.411</c:v>
                </c:pt>
                <c:pt idx="146">
                  <c:v>13.411</c:v>
                </c:pt>
                <c:pt idx="147">
                  <c:v>13.411</c:v>
                </c:pt>
                <c:pt idx="148">
                  <c:v>13.411</c:v>
                </c:pt>
                <c:pt idx="149">
                  <c:v>13.411</c:v>
                </c:pt>
                <c:pt idx="150">
                  <c:v>13.411</c:v>
                </c:pt>
                <c:pt idx="151">
                  <c:v>13.411</c:v>
                </c:pt>
                <c:pt idx="152">
                  <c:v>13.411</c:v>
                </c:pt>
                <c:pt idx="153">
                  <c:v>13.411</c:v>
                </c:pt>
                <c:pt idx="154">
                  <c:v>13.411</c:v>
                </c:pt>
                <c:pt idx="155">
                  <c:v>13.411</c:v>
                </c:pt>
                <c:pt idx="156">
                  <c:v>13.411</c:v>
                </c:pt>
                <c:pt idx="157">
                  <c:v>13.411</c:v>
                </c:pt>
                <c:pt idx="158">
                  <c:v>13.411</c:v>
                </c:pt>
                <c:pt idx="159">
                  <c:v>13.411</c:v>
                </c:pt>
                <c:pt idx="160">
                  <c:v>13.411</c:v>
                </c:pt>
                <c:pt idx="161">
                  <c:v>13.411</c:v>
                </c:pt>
                <c:pt idx="162">
                  <c:v>13.411</c:v>
                </c:pt>
                <c:pt idx="163">
                  <c:v>13.411</c:v>
                </c:pt>
                <c:pt idx="164">
                  <c:v>13.411</c:v>
                </c:pt>
                <c:pt idx="165">
                  <c:v>13.411</c:v>
                </c:pt>
                <c:pt idx="166">
                  <c:v>13.411</c:v>
                </c:pt>
                <c:pt idx="167">
                  <c:v>13.411</c:v>
                </c:pt>
                <c:pt idx="168">
                  <c:v>13.411</c:v>
                </c:pt>
                <c:pt idx="169">
                  <c:v>13.411</c:v>
                </c:pt>
                <c:pt idx="170">
                  <c:v>13.411</c:v>
                </c:pt>
                <c:pt idx="171">
                  <c:v>13.411</c:v>
                </c:pt>
                <c:pt idx="172">
                  <c:v>13.411</c:v>
                </c:pt>
                <c:pt idx="173">
                  <c:v>13.411</c:v>
                </c:pt>
                <c:pt idx="174">
                  <c:v>13.411</c:v>
                </c:pt>
                <c:pt idx="175">
                  <c:v>13.411</c:v>
                </c:pt>
                <c:pt idx="176">
                  <c:v>13.411</c:v>
                </c:pt>
                <c:pt idx="177">
                  <c:v>13.411</c:v>
                </c:pt>
                <c:pt idx="178">
                  <c:v>13.411</c:v>
                </c:pt>
                <c:pt idx="179">
                  <c:v>13.411</c:v>
                </c:pt>
                <c:pt idx="180">
                  <c:v>13.411</c:v>
                </c:pt>
                <c:pt idx="181">
                  <c:v>13.411</c:v>
                </c:pt>
                <c:pt idx="182">
                  <c:v>13.411</c:v>
                </c:pt>
                <c:pt idx="183">
                  <c:v>13.411</c:v>
                </c:pt>
                <c:pt idx="184">
                  <c:v>13.411</c:v>
                </c:pt>
                <c:pt idx="185">
                  <c:v>13.411</c:v>
                </c:pt>
                <c:pt idx="186">
                  <c:v>13.411</c:v>
                </c:pt>
                <c:pt idx="187">
                  <c:v>13.411</c:v>
                </c:pt>
                <c:pt idx="188">
                  <c:v>13.411</c:v>
                </c:pt>
                <c:pt idx="189">
                  <c:v>13.411</c:v>
                </c:pt>
                <c:pt idx="190">
                  <c:v>13.411</c:v>
                </c:pt>
                <c:pt idx="191">
                  <c:v>13.411</c:v>
                </c:pt>
                <c:pt idx="192">
                  <c:v>13.411</c:v>
                </c:pt>
                <c:pt idx="193">
                  <c:v>13.411</c:v>
                </c:pt>
                <c:pt idx="194">
                  <c:v>13.411</c:v>
                </c:pt>
                <c:pt idx="195">
                  <c:v>13.411</c:v>
                </c:pt>
                <c:pt idx="196">
                  <c:v>13.411</c:v>
                </c:pt>
                <c:pt idx="197">
                  <c:v>13.411</c:v>
                </c:pt>
                <c:pt idx="198">
                  <c:v>13.411</c:v>
                </c:pt>
                <c:pt idx="199">
                  <c:v>13.411</c:v>
                </c:pt>
                <c:pt idx="200">
                  <c:v>13.411</c:v>
                </c:pt>
                <c:pt idx="201">
                  <c:v>13.411</c:v>
                </c:pt>
                <c:pt idx="202">
                  <c:v>13.411</c:v>
                </c:pt>
                <c:pt idx="203">
                  <c:v>13.411</c:v>
                </c:pt>
                <c:pt idx="204">
                  <c:v>13.411</c:v>
                </c:pt>
                <c:pt idx="205">
                  <c:v>13.411</c:v>
                </c:pt>
                <c:pt idx="206">
                  <c:v>13.411</c:v>
                </c:pt>
                <c:pt idx="207">
                  <c:v>13.411</c:v>
                </c:pt>
                <c:pt idx="208">
                  <c:v>13.411</c:v>
                </c:pt>
                <c:pt idx="209">
                  <c:v>13.411</c:v>
                </c:pt>
                <c:pt idx="210">
                  <c:v>13.411</c:v>
                </c:pt>
                <c:pt idx="211">
                  <c:v>13.411</c:v>
                </c:pt>
                <c:pt idx="212">
                  <c:v>13.411</c:v>
                </c:pt>
                <c:pt idx="213">
                  <c:v>13.411</c:v>
                </c:pt>
                <c:pt idx="214">
                  <c:v>13.411</c:v>
                </c:pt>
                <c:pt idx="215">
                  <c:v>13.411</c:v>
                </c:pt>
                <c:pt idx="216">
                  <c:v>13.411</c:v>
                </c:pt>
                <c:pt idx="217">
                  <c:v>13.411</c:v>
                </c:pt>
                <c:pt idx="218">
                  <c:v>13.411</c:v>
                </c:pt>
                <c:pt idx="219">
                  <c:v>13.411</c:v>
                </c:pt>
                <c:pt idx="220">
                  <c:v>13.411</c:v>
                </c:pt>
                <c:pt idx="221">
                  <c:v>13.411</c:v>
                </c:pt>
                <c:pt idx="222">
                  <c:v>13.411</c:v>
                </c:pt>
                <c:pt idx="223">
                  <c:v>13.411</c:v>
                </c:pt>
                <c:pt idx="224">
                  <c:v>13.411</c:v>
                </c:pt>
                <c:pt idx="225">
                  <c:v>13.411</c:v>
                </c:pt>
                <c:pt idx="226">
                  <c:v>13.411</c:v>
                </c:pt>
                <c:pt idx="227">
                  <c:v>13.411</c:v>
                </c:pt>
                <c:pt idx="228">
                  <c:v>13.411</c:v>
                </c:pt>
                <c:pt idx="229">
                  <c:v>13.411</c:v>
                </c:pt>
                <c:pt idx="230">
                  <c:v>13.411</c:v>
                </c:pt>
                <c:pt idx="231">
                  <c:v>13.411</c:v>
                </c:pt>
                <c:pt idx="232">
                  <c:v>13.411</c:v>
                </c:pt>
                <c:pt idx="233">
                  <c:v>13.411</c:v>
                </c:pt>
                <c:pt idx="234">
                  <c:v>13.411</c:v>
                </c:pt>
                <c:pt idx="235">
                  <c:v>13.411</c:v>
                </c:pt>
                <c:pt idx="236">
                  <c:v>13.411</c:v>
                </c:pt>
                <c:pt idx="237">
                  <c:v>13.411</c:v>
                </c:pt>
                <c:pt idx="238">
                  <c:v>13.411</c:v>
                </c:pt>
                <c:pt idx="239">
                  <c:v>13.411</c:v>
                </c:pt>
                <c:pt idx="240">
                  <c:v>13.411</c:v>
                </c:pt>
                <c:pt idx="241">
                  <c:v>13.411</c:v>
                </c:pt>
                <c:pt idx="242">
                  <c:v>13.411</c:v>
                </c:pt>
                <c:pt idx="243">
                  <c:v>13.411</c:v>
                </c:pt>
                <c:pt idx="244">
                  <c:v>13.411</c:v>
                </c:pt>
                <c:pt idx="245">
                  <c:v>13.411</c:v>
                </c:pt>
                <c:pt idx="246">
                  <c:v>13.411</c:v>
                </c:pt>
                <c:pt idx="247">
                  <c:v>13.411</c:v>
                </c:pt>
                <c:pt idx="248">
                  <c:v>13.411</c:v>
                </c:pt>
                <c:pt idx="249">
                  <c:v>13.411</c:v>
                </c:pt>
                <c:pt idx="250">
                  <c:v>13.411</c:v>
                </c:pt>
                <c:pt idx="251">
                  <c:v>13.411</c:v>
                </c:pt>
                <c:pt idx="252">
                  <c:v>13.411</c:v>
                </c:pt>
                <c:pt idx="253">
                  <c:v>13.411</c:v>
                </c:pt>
                <c:pt idx="254">
                  <c:v>13.411</c:v>
                </c:pt>
                <c:pt idx="255">
                  <c:v>13.411</c:v>
                </c:pt>
                <c:pt idx="256">
                  <c:v>13.411</c:v>
                </c:pt>
                <c:pt idx="257">
                  <c:v>13.411</c:v>
                </c:pt>
                <c:pt idx="258">
                  <c:v>13.411</c:v>
                </c:pt>
                <c:pt idx="259">
                  <c:v>13.411</c:v>
                </c:pt>
                <c:pt idx="260">
                  <c:v>13.411</c:v>
                </c:pt>
                <c:pt idx="261">
                  <c:v>13.411</c:v>
                </c:pt>
                <c:pt idx="262">
                  <c:v>13.411</c:v>
                </c:pt>
                <c:pt idx="263">
                  <c:v>13.411</c:v>
                </c:pt>
                <c:pt idx="264">
                  <c:v>13.411</c:v>
                </c:pt>
                <c:pt idx="265">
                  <c:v>13.411</c:v>
                </c:pt>
                <c:pt idx="266">
                  <c:v>13.411</c:v>
                </c:pt>
                <c:pt idx="267">
                  <c:v>13.411</c:v>
                </c:pt>
                <c:pt idx="268">
                  <c:v>13.411</c:v>
                </c:pt>
                <c:pt idx="269">
                  <c:v>13.411</c:v>
                </c:pt>
                <c:pt idx="270">
                  <c:v>13.411</c:v>
                </c:pt>
                <c:pt idx="271">
                  <c:v>13.411</c:v>
                </c:pt>
                <c:pt idx="272">
                  <c:v>13.411</c:v>
                </c:pt>
                <c:pt idx="273">
                  <c:v>13.411</c:v>
                </c:pt>
                <c:pt idx="274">
                  <c:v>13.411</c:v>
                </c:pt>
                <c:pt idx="275">
                  <c:v>13.411</c:v>
                </c:pt>
                <c:pt idx="276">
                  <c:v>13.411</c:v>
                </c:pt>
                <c:pt idx="277">
                  <c:v>13.411</c:v>
                </c:pt>
                <c:pt idx="278">
                  <c:v>13.411</c:v>
                </c:pt>
                <c:pt idx="279">
                  <c:v>13.411</c:v>
                </c:pt>
                <c:pt idx="280">
                  <c:v>13.411</c:v>
                </c:pt>
                <c:pt idx="281">
                  <c:v>13.411</c:v>
                </c:pt>
                <c:pt idx="282">
                  <c:v>13.411</c:v>
                </c:pt>
                <c:pt idx="283">
                  <c:v>13.411</c:v>
                </c:pt>
                <c:pt idx="284">
                  <c:v>13.411</c:v>
                </c:pt>
                <c:pt idx="285">
                  <c:v>13.411</c:v>
                </c:pt>
                <c:pt idx="286">
                  <c:v>13.411</c:v>
                </c:pt>
                <c:pt idx="287">
                  <c:v>13.411</c:v>
                </c:pt>
                <c:pt idx="288">
                  <c:v>13.411</c:v>
                </c:pt>
                <c:pt idx="289">
                  <c:v>13.411</c:v>
                </c:pt>
                <c:pt idx="290">
                  <c:v>13.411</c:v>
                </c:pt>
                <c:pt idx="291">
                  <c:v>13.411</c:v>
                </c:pt>
                <c:pt idx="292">
                  <c:v>13.411</c:v>
                </c:pt>
                <c:pt idx="293">
                  <c:v>13.411</c:v>
                </c:pt>
                <c:pt idx="294">
                  <c:v>13.411</c:v>
                </c:pt>
                <c:pt idx="295">
                  <c:v>13.411</c:v>
                </c:pt>
                <c:pt idx="296">
                  <c:v>13.411</c:v>
                </c:pt>
                <c:pt idx="297">
                  <c:v>13.411</c:v>
                </c:pt>
                <c:pt idx="298">
                  <c:v>13.411</c:v>
                </c:pt>
                <c:pt idx="299">
                  <c:v>13.411</c:v>
                </c:pt>
                <c:pt idx="300">
                  <c:v>13.411</c:v>
                </c:pt>
                <c:pt idx="301">
                  <c:v>13.411</c:v>
                </c:pt>
                <c:pt idx="302">
                  <c:v>13.411</c:v>
                </c:pt>
                <c:pt idx="303">
                  <c:v>13.411</c:v>
                </c:pt>
                <c:pt idx="304">
                  <c:v>13.411</c:v>
                </c:pt>
                <c:pt idx="305">
                  <c:v>13.411</c:v>
                </c:pt>
                <c:pt idx="306">
                  <c:v>13.411</c:v>
                </c:pt>
                <c:pt idx="307">
                  <c:v>13.411</c:v>
                </c:pt>
                <c:pt idx="308">
                  <c:v>13.411</c:v>
                </c:pt>
                <c:pt idx="309">
                  <c:v>13.411</c:v>
                </c:pt>
                <c:pt idx="310">
                  <c:v>13.411</c:v>
                </c:pt>
                <c:pt idx="311">
                  <c:v>13.411</c:v>
                </c:pt>
                <c:pt idx="312">
                  <c:v>13.411</c:v>
                </c:pt>
                <c:pt idx="313">
                  <c:v>13.411</c:v>
                </c:pt>
                <c:pt idx="314">
                  <c:v>13.411</c:v>
                </c:pt>
                <c:pt idx="315">
                  <c:v>13.411</c:v>
                </c:pt>
                <c:pt idx="316">
                  <c:v>13.411</c:v>
                </c:pt>
                <c:pt idx="317">
                  <c:v>13.411</c:v>
                </c:pt>
                <c:pt idx="318">
                  <c:v>13.411</c:v>
                </c:pt>
                <c:pt idx="319">
                  <c:v>13.411</c:v>
                </c:pt>
                <c:pt idx="320">
                  <c:v>13.411</c:v>
                </c:pt>
                <c:pt idx="321">
                  <c:v>13.411</c:v>
                </c:pt>
                <c:pt idx="322">
                  <c:v>13.411</c:v>
                </c:pt>
                <c:pt idx="323">
                  <c:v>13.411</c:v>
                </c:pt>
                <c:pt idx="324">
                  <c:v>13.411</c:v>
                </c:pt>
                <c:pt idx="325">
                  <c:v>13.411</c:v>
                </c:pt>
                <c:pt idx="326">
                  <c:v>13.411</c:v>
                </c:pt>
                <c:pt idx="327">
                  <c:v>13.411</c:v>
                </c:pt>
                <c:pt idx="328">
                  <c:v>13.411</c:v>
                </c:pt>
                <c:pt idx="329">
                  <c:v>13.411</c:v>
                </c:pt>
                <c:pt idx="330">
                  <c:v>13.411</c:v>
                </c:pt>
                <c:pt idx="331">
                  <c:v>13.411</c:v>
                </c:pt>
                <c:pt idx="332">
                  <c:v>13.411</c:v>
                </c:pt>
                <c:pt idx="333">
                  <c:v>13.411</c:v>
                </c:pt>
                <c:pt idx="334">
                  <c:v>13.411</c:v>
                </c:pt>
                <c:pt idx="335">
                  <c:v>13.411</c:v>
                </c:pt>
                <c:pt idx="336">
                  <c:v>13.411</c:v>
                </c:pt>
                <c:pt idx="337">
                  <c:v>13.411</c:v>
                </c:pt>
                <c:pt idx="338">
                  <c:v>13.411</c:v>
                </c:pt>
                <c:pt idx="339">
                  <c:v>13.411</c:v>
                </c:pt>
                <c:pt idx="340">
                  <c:v>13.411</c:v>
                </c:pt>
                <c:pt idx="341">
                  <c:v>13.411</c:v>
                </c:pt>
                <c:pt idx="342">
                  <c:v>13.411</c:v>
                </c:pt>
                <c:pt idx="343">
                  <c:v>13.411</c:v>
                </c:pt>
                <c:pt idx="344">
                  <c:v>13.411</c:v>
                </c:pt>
                <c:pt idx="345">
                  <c:v>13.411</c:v>
                </c:pt>
                <c:pt idx="346">
                  <c:v>13.411</c:v>
                </c:pt>
                <c:pt idx="347">
                  <c:v>13.411</c:v>
                </c:pt>
                <c:pt idx="348">
                  <c:v>13.411</c:v>
                </c:pt>
                <c:pt idx="349">
                  <c:v>13.411</c:v>
                </c:pt>
                <c:pt idx="350">
                  <c:v>13.411</c:v>
                </c:pt>
                <c:pt idx="351">
                  <c:v>13.411</c:v>
                </c:pt>
                <c:pt idx="352">
                  <c:v>13.411</c:v>
                </c:pt>
                <c:pt idx="353">
                  <c:v>13.411</c:v>
                </c:pt>
                <c:pt idx="354">
                  <c:v>13.411</c:v>
                </c:pt>
                <c:pt idx="355">
                  <c:v>13.411</c:v>
                </c:pt>
                <c:pt idx="356">
                  <c:v>13.411</c:v>
                </c:pt>
                <c:pt idx="357">
                  <c:v>13.411</c:v>
                </c:pt>
                <c:pt idx="358">
                  <c:v>13.411</c:v>
                </c:pt>
                <c:pt idx="359">
                  <c:v>13.411</c:v>
                </c:pt>
                <c:pt idx="360">
                  <c:v>13.411</c:v>
                </c:pt>
                <c:pt idx="361">
                  <c:v>13.411</c:v>
                </c:pt>
                <c:pt idx="362">
                  <c:v>13.411</c:v>
                </c:pt>
                <c:pt idx="363">
                  <c:v>13.411</c:v>
                </c:pt>
                <c:pt idx="364">
                  <c:v>13.411</c:v>
                </c:pt>
                <c:pt idx="365">
                  <c:v>13.411</c:v>
                </c:pt>
                <c:pt idx="366">
                  <c:v>13.411</c:v>
                </c:pt>
                <c:pt idx="367">
                  <c:v>13.411</c:v>
                </c:pt>
                <c:pt idx="368">
                  <c:v>13.411</c:v>
                </c:pt>
                <c:pt idx="369">
                  <c:v>13.411</c:v>
                </c:pt>
                <c:pt idx="370">
                  <c:v>13.411</c:v>
                </c:pt>
                <c:pt idx="371">
                  <c:v>13.411</c:v>
                </c:pt>
                <c:pt idx="372">
                  <c:v>13.411</c:v>
                </c:pt>
                <c:pt idx="373">
                  <c:v>13.411</c:v>
                </c:pt>
                <c:pt idx="374">
                  <c:v>13.411</c:v>
                </c:pt>
                <c:pt idx="375">
                  <c:v>13.411</c:v>
                </c:pt>
                <c:pt idx="376">
                  <c:v>13.411</c:v>
                </c:pt>
                <c:pt idx="377">
                  <c:v>13.411</c:v>
                </c:pt>
                <c:pt idx="378">
                  <c:v>13.411</c:v>
                </c:pt>
                <c:pt idx="379">
                  <c:v>13.411</c:v>
                </c:pt>
                <c:pt idx="380">
                  <c:v>13.411</c:v>
                </c:pt>
                <c:pt idx="381">
                  <c:v>13.411</c:v>
                </c:pt>
                <c:pt idx="382">
                  <c:v>13.411</c:v>
                </c:pt>
                <c:pt idx="383">
                  <c:v>13.411</c:v>
                </c:pt>
                <c:pt idx="384">
                  <c:v>13.411</c:v>
                </c:pt>
                <c:pt idx="385">
                  <c:v>13.411</c:v>
                </c:pt>
                <c:pt idx="386">
                  <c:v>13.411</c:v>
                </c:pt>
                <c:pt idx="387">
                  <c:v>13.411</c:v>
                </c:pt>
                <c:pt idx="388">
                  <c:v>13.411</c:v>
                </c:pt>
                <c:pt idx="389">
                  <c:v>13.411</c:v>
                </c:pt>
                <c:pt idx="390">
                  <c:v>13.411</c:v>
                </c:pt>
                <c:pt idx="391">
                  <c:v>13.411</c:v>
                </c:pt>
                <c:pt idx="392">
                  <c:v>13.411</c:v>
                </c:pt>
                <c:pt idx="393">
                  <c:v>13.411</c:v>
                </c:pt>
                <c:pt idx="394">
                  <c:v>13.411</c:v>
                </c:pt>
                <c:pt idx="395">
                  <c:v>13.411</c:v>
                </c:pt>
                <c:pt idx="396">
                  <c:v>13.411</c:v>
                </c:pt>
                <c:pt idx="397">
                  <c:v>13.411</c:v>
                </c:pt>
                <c:pt idx="398">
                  <c:v>13.411</c:v>
                </c:pt>
                <c:pt idx="399">
                  <c:v>13.411</c:v>
                </c:pt>
                <c:pt idx="400">
                  <c:v>13.411</c:v>
                </c:pt>
                <c:pt idx="401">
                  <c:v>13.411</c:v>
                </c:pt>
                <c:pt idx="402">
                  <c:v>13.411</c:v>
                </c:pt>
                <c:pt idx="403">
                  <c:v>13.411</c:v>
                </c:pt>
                <c:pt idx="404">
                  <c:v>13.411</c:v>
                </c:pt>
                <c:pt idx="405">
                  <c:v>13.411</c:v>
                </c:pt>
                <c:pt idx="406">
                  <c:v>13.411</c:v>
                </c:pt>
                <c:pt idx="407">
                  <c:v>13.411</c:v>
                </c:pt>
                <c:pt idx="408">
                  <c:v>13.411</c:v>
                </c:pt>
                <c:pt idx="409">
                  <c:v>13.411</c:v>
                </c:pt>
                <c:pt idx="410">
                  <c:v>13.411</c:v>
                </c:pt>
                <c:pt idx="411">
                  <c:v>13.411</c:v>
                </c:pt>
                <c:pt idx="412">
                  <c:v>13.411</c:v>
                </c:pt>
                <c:pt idx="413">
                  <c:v>13.411</c:v>
                </c:pt>
                <c:pt idx="414">
                  <c:v>13.411</c:v>
                </c:pt>
                <c:pt idx="415">
                  <c:v>13.411</c:v>
                </c:pt>
                <c:pt idx="416">
                  <c:v>13.411</c:v>
                </c:pt>
                <c:pt idx="417">
                  <c:v>13.411</c:v>
                </c:pt>
                <c:pt idx="418">
                  <c:v>13.411</c:v>
                </c:pt>
                <c:pt idx="419">
                  <c:v>13.411</c:v>
                </c:pt>
                <c:pt idx="420">
                  <c:v>13.411</c:v>
                </c:pt>
                <c:pt idx="421">
                  <c:v>13.411</c:v>
                </c:pt>
                <c:pt idx="422">
                  <c:v>13.411</c:v>
                </c:pt>
                <c:pt idx="423">
                  <c:v>13.411</c:v>
                </c:pt>
                <c:pt idx="424">
                  <c:v>13.411</c:v>
                </c:pt>
                <c:pt idx="425">
                  <c:v>13.411</c:v>
                </c:pt>
                <c:pt idx="426">
                  <c:v>13.411</c:v>
                </c:pt>
                <c:pt idx="427">
                  <c:v>13.411</c:v>
                </c:pt>
                <c:pt idx="428">
                  <c:v>13.411</c:v>
                </c:pt>
                <c:pt idx="429">
                  <c:v>13.411</c:v>
                </c:pt>
                <c:pt idx="430">
                  <c:v>13.411</c:v>
                </c:pt>
                <c:pt idx="431">
                  <c:v>13.411</c:v>
                </c:pt>
                <c:pt idx="432">
                  <c:v>13.411</c:v>
                </c:pt>
                <c:pt idx="433">
                  <c:v>13.411</c:v>
                </c:pt>
                <c:pt idx="434">
                  <c:v>13.411</c:v>
                </c:pt>
                <c:pt idx="435">
                  <c:v>13.411</c:v>
                </c:pt>
                <c:pt idx="436">
                  <c:v>13.411</c:v>
                </c:pt>
                <c:pt idx="437">
                  <c:v>13.411</c:v>
                </c:pt>
                <c:pt idx="438">
                  <c:v>13.411</c:v>
                </c:pt>
                <c:pt idx="439">
                  <c:v>13.411</c:v>
                </c:pt>
                <c:pt idx="440">
                  <c:v>13.411</c:v>
                </c:pt>
                <c:pt idx="441">
                  <c:v>13.411</c:v>
                </c:pt>
                <c:pt idx="442">
                  <c:v>13.342136506199914</c:v>
                </c:pt>
                <c:pt idx="443">
                  <c:v>13.272796024864427</c:v>
                </c:pt>
                <c:pt idx="444">
                  <c:v>13.202970833166329</c:v>
                </c:pt>
                <c:pt idx="445">
                  <c:v>13.132652990567319</c:v>
                </c:pt>
                <c:pt idx="446">
                  <c:v>13.061834330026793</c:v>
                </c:pt>
                <c:pt idx="447">
                  <c:v>12.990506448747274</c:v>
                </c:pt>
                <c:pt idx="448">
                  <c:v>12.918660698426196</c:v>
                </c:pt>
                <c:pt idx="449">
                  <c:v>12.846288174981462</c:v>
                </c:pt>
                <c:pt idx="450">
                  <c:v>12.773379707715559</c:v>
                </c:pt>
                <c:pt idx="451">
                  <c:v>12.699925847880223</c:v>
                </c:pt>
                <c:pt idx="452">
                  <c:v>12.625916856600567</c:v>
                </c:pt>
                <c:pt idx="453">
                  <c:v>12.551342692114183</c:v>
                </c:pt>
                <c:pt idx="454">
                  <c:v>12.476192996277076</c:v>
                </c:pt>
                <c:pt idx="455">
                  <c:v>12.400457080284189</c:v>
                </c:pt>
                <c:pt idx="456">
                  <c:v>12.324123909547829</c:v>
                </c:pt>
                <c:pt idx="457">
                  <c:v>12.24718208767244</c:v>
                </c:pt>
                <c:pt idx="458">
                  <c:v>12.169619839458704</c:v>
                </c:pt>
                <c:pt idx="459">
                  <c:v>12.091424992864061</c:v>
                </c:pt>
                <c:pt idx="460">
                  <c:v>12.012584959840128</c:v>
                </c:pt>
                <c:pt idx="461">
                  <c:v>11.933086715960247</c:v>
                </c:pt>
                <c:pt idx="462">
                  <c:v>11.999485846332018</c:v>
                </c:pt>
                <c:pt idx="463">
                  <c:v>12.06542491579919</c:v>
                </c:pt>
                <c:pt idx="464">
                  <c:v>12.13091156184562</c:v>
                </c:pt>
                <c:pt idx="465">
                  <c:v>12.195953206801635</c:v>
                </c:pt>
                <c:pt idx="466">
                  <c:v>12.260557066307317</c:v>
                </c:pt>
                <c:pt idx="467">
                  <c:v>12.324730157351436</c:v>
                </c:pt>
                <c:pt idx="468">
                  <c:v>12.388479305911742</c:v>
                </c:pt>
                <c:pt idx="469">
                  <c:v>12.451811154220577</c:v>
                </c:pt>
                <c:pt idx="470">
                  <c:v>12.514732167678016</c:v>
                </c:pt>
                <c:pt idx="471">
                  <c:v>12.577248641433263</c:v>
                </c:pt>
                <c:pt idx="472">
                  <c:v>12.639366706653554</c:v>
                </c:pt>
                <c:pt idx="473">
                  <c:v>12.701092336498556</c:v>
                </c:pt>
                <c:pt idx="474">
                  <c:v>12.762431351816991</c:v>
                </c:pt>
                <c:pt idx="475">
                  <c:v>12.823389426581155</c:v>
                </c:pt>
                <c:pt idx="476">
                  <c:v>12.883972093073918</c:v>
                </c:pt>
                <c:pt idx="477">
                  <c:v>12.944184746841886</c:v>
                </c:pt>
                <c:pt idx="478">
                  <c:v>13.004032651427458</c:v>
                </c:pt>
                <c:pt idx="479">
                  <c:v>13.06352094289179</c:v>
                </c:pt>
                <c:pt idx="480">
                  <c:v>13.122654634139817</c:v>
                </c:pt>
                <c:pt idx="481">
                  <c:v>13.181438619057868</c:v>
                </c:pt>
                <c:pt idx="482">
                  <c:v>13.239877676473681</c:v>
                </c:pt>
                <c:pt idx="483">
                  <c:v>13.297976473948092</c:v>
                </c:pt>
                <c:pt idx="484">
                  <c:v>13.35573957140706</c:v>
                </c:pt>
                <c:pt idx="485">
                  <c:v>13.411</c:v>
                </c:pt>
                <c:pt idx="486">
                  <c:v>13.411</c:v>
                </c:pt>
                <c:pt idx="487">
                  <c:v>13.411</c:v>
                </c:pt>
                <c:pt idx="488">
                  <c:v>13.411</c:v>
                </c:pt>
                <c:pt idx="489">
                  <c:v>13.411</c:v>
                </c:pt>
                <c:pt idx="490">
                  <c:v>13.411</c:v>
                </c:pt>
                <c:pt idx="491">
                  <c:v>13.411</c:v>
                </c:pt>
                <c:pt idx="492">
                  <c:v>13.411</c:v>
                </c:pt>
                <c:pt idx="493">
                  <c:v>13.411</c:v>
                </c:pt>
                <c:pt idx="494">
                  <c:v>13.411</c:v>
                </c:pt>
                <c:pt idx="495">
                  <c:v>13.411</c:v>
                </c:pt>
                <c:pt idx="496">
                  <c:v>13.411</c:v>
                </c:pt>
                <c:pt idx="497">
                  <c:v>13.411</c:v>
                </c:pt>
                <c:pt idx="498">
                  <c:v>13.411</c:v>
                </c:pt>
                <c:pt idx="499">
                  <c:v>13.411</c:v>
                </c:pt>
                <c:pt idx="500">
                  <c:v>13.411</c:v>
                </c:pt>
                <c:pt idx="501">
                  <c:v>13.411</c:v>
                </c:pt>
                <c:pt idx="502">
                  <c:v>13.411</c:v>
                </c:pt>
                <c:pt idx="503">
                  <c:v>13.411</c:v>
                </c:pt>
                <c:pt idx="504">
                  <c:v>13.411</c:v>
                </c:pt>
                <c:pt idx="505">
                  <c:v>13.411</c:v>
                </c:pt>
                <c:pt idx="506">
                  <c:v>13.411</c:v>
                </c:pt>
                <c:pt idx="507">
                  <c:v>13.411</c:v>
                </c:pt>
                <c:pt idx="508">
                  <c:v>13.411</c:v>
                </c:pt>
                <c:pt idx="509">
                  <c:v>13.411</c:v>
                </c:pt>
                <c:pt idx="510">
                  <c:v>13.411</c:v>
                </c:pt>
                <c:pt idx="511">
                  <c:v>13.411</c:v>
                </c:pt>
                <c:pt idx="512">
                  <c:v>13.411</c:v>
                </c:pt>
                <c:pt idx="513">
                  <c:v>13.411</c:v>
                </c:pt>
                <c:pt idx="514">
                  <c:v>13.411</c:v>
                </c:pt>
                <c:pt idx="515">
                  <c:v>13.411</c:v>
                </c:pt>
                <c:pt idx="516">
                  <c:v>13.411</c:v>
                </c:pt>
                <c:pt idx="517">
                  <c:v>13.411</c:v>
                </c:pt>
                <c:pt idx="518">
                  <c:v>13.411</c:v>
                </c:pt>
                <c:pt idx="519">
                  <c:v>13.342136506199914</c:v>
                </c:pt>
                <c:pt idx="520">
                  <c:v>13.272796024864427</c:v>
                </c:pt>
                <c:pt idx="521">
                  <c:v>13.202970833166329</c:v>
                </c:pt>
                <c:pt idx="522">
                  <c:v>13.132652990567319</c:v>
                </c:pt>
                <c:pt idx="523">
                  <c:v>13.061834330026793</c:v>
                </c:pt>
                <c:pt idx="524">
                  <c:v>12.990506448747274</c:v>
                </c:pt>
                <c:pt idx="525">
                  <c:v>12.918660698426196</c:v>
                </c:pt>
                <c:pt idx="526">
                  <c:v>12.846288174981462</c:v>
                </c:pt>
                <c:pt idx="527">
                  <c:v>12.773379707715559</c:v>
                </c:pt>
                <c:pt idx="528">
                  <c:v>12.699925847880223</c:v>
                </c:pt>
                <c:pt idx="529">
                  <c:v>12.625916856600567</c:v>
                </c:pt>
                <c:pt idx="530">
                  <c:v>12.551342692114183</c:v>
                </c:pt>
                <c:pt idx="531">
                  <c:v>12.476192996277076</c:v>
                </c:pt>
                <c:pt idx="532">
                  <c:v>12.400457080284189</c:v>
                </c:pt>
                <c:pt idx="533">
                  <c:v>12.324123909547829</c:v>
                </c:pt>
                <c:pt idx="534">
                  <c:v>12.24718208767244</c:v>
                </c:pt>
                <c:pt idx="535">
                  <c:v>12.169619839458704</c:v>
                </c:pt>
                <c:pt idx="536">
                  <c:v>12.091424992864061</c:v>
                </c:pt>
                <c:pt idx="537">
                  <c:v>12.012584959840128</c:v>
                </c:pt>
                <c:pt idx="538">
                  <c:v>11.933086715960247</c:v>
                </c:pt>
                <c:pt idx="539">
                  <c:v>11.999485846332018</c:v>
                </c:pt>
                <c:pt idx="540">
                  <c:v>12.06542491579919</c:v>
                </c:pt>
                <c:pt idx="541">
                  <c:v>12.13091156184562</c:v>
                </c:pt>
                <c:pt idx="542">
                  <c:v>12.195953206801635</c:v>
                </c:pt>
                <c:pt idx="543">
                  <c:v>12.260557066307317</c:v>
                </c:pt>
                <c:pt idx="544">
                  <c:v>12.324730157351436</c:v>
                </c:pt>
                <c:pt idx="545">
                  <c:v>12.388479305911742</c:v>
                </c:pt>
                <c:pt idx="546">
                  <c:v>12.451811154220577</c:v>
                </c:pt>
                <c:pt idx="547">
                  <c:v>12.514732167678016</c:v>
                </c:pt>
                <c:pt idx="548">
                  <c:v>12.577248641433263</c:v>
                </c:pt>
                <c:pt idx="549">
                  <c:v>12.639366706653554</c:v>
                </c:pt>
                <c:pt idx="550">
                  <c:v>12.701092336498556</c:v>
                </c:pt>
                <c:pt idx="551">
                  <c:v>12.762431351816991</c:v>
                </c:pt>
                <c:pt idx="552">
                  <c:v>12.823389426581155</c:v>
                </c:pt>
                <c:pt idx="553">
                  <c:v>12.883972093073918</c:v>
                </c:pt>
                <c:pt idx="554">
                  <c:v>12.944184746841886</c:v>
                </c:pt>
                <c:pt idx="555">
                  <c:v>13.004032651427458</c:v>
                </c:pt>
                <c:pt idx="556">
                  <c:v>13.06352094289179</c:v>
                </c:pt>
                <c:pt idx="557">
                  <c:v>13.122654634139817</c:v>
                </c:pt>
                <c:pt idx="558">
                  <c:v>13.181438619057868</c:v>
                </c:pt>
                <c:pt idx="559">
                  <c:v>13.239877676473681</c:v>
                </c:pt>
                <c:pt idx="560">
                  <c:v>13.297976473948092</c:v>
                </c:pt>
                <c:pt idx="561">
                  <c:v>13.35573957140706</c:v>
                </c:pt>
                <c:pt idx="562">
                  <c:v>13.411</c:v>
                </c:pt>
                <c:pt idx="563">
                  <c:v>13.411</c:v>
                </c:pt>
                <c:pt idx="564">
                  <c:v>13.411</c:v>
                </c:pt>
                <c:pt idx="565">
                  <c:v>13.411</c:v>
                </c:pt>
                <c:pt idx="566">
                  <c:v>13.411</c:v>
                </c:pt>
                <c:pt idx="567">
                  <c:v>13.411</c:v>
                </c:pt>
                <c:pt idx="568">
                  <c:v>13.411</c:v>
                </c:pt>
                <c:pt idx="569">
                  <c:v>13.411</c:v>
                </c:pt>
                <c:pt idx="570">
                  <c:v>13.411</c:v>
                </c:pt>
                <c:pt idx="571">
                  <c:v>13.411</c:v>
                </c:pt>
                <c:pt idx="572">
                  <c:v>13.411</c:v>
                </c:pt>
                <c:pt idx="573">
                  <c:v>13.411</c:v>
                </c:pt>
                <c:pt idx="574">
                  <c:v>13.411</c:v>
                </c:pt>
                <c:pt idx="575">
                  <c:v>13.411</c:v>
                </c:pt>
                <c:pt idx="576">
                  <c:v>13.411</c:v>
                </c:pt>
                <c:pt idx="577">
                  <c:v>13.411</c:v>
                </c:pt>
                <c:pt idx="578">
                  <c:v>13.411</c:v>
                </c:pt>
                <c:pt idx="579">
                  <c:v>13.411</c:v>
                </c:pt>
                <c:pt idx="580">
                  <c:v>13.411</c:v>
                </c:pt>
                <c:pt idx="581">
                  <c:v>13.411</c:v>
                </c:pt>
                <c:pt idx="582">
                  <c:v>13.411</c:v>
                </c:pt>
                <c:pt idx="583">
                  <c:v>13.411</c:v>
                </c:pt>
                <c:pt idx="584">
                  <c:v>13.411</c:v>
                </c:pt>
                <c:pt idx="585">
                  <c:v>13.411</c:v>
                </c:pt>
                <c:pt idx="586">
                  <c:v>13.411</c:v>
                </c:pt>
                <c:pt idx="587">
                  <c:v>13.411</c:v>
                </c:pt>
                <c:pt idx="588">
                  <c:v>13.411</c:v>
                </c:pt>
                <c:pt idx="589">
                  <c:v>13.411</c:v>
                </c:pt>
                <c:pt idx="590">
                  <c:v>13.411</c:v>
                </c:pt>
                <c:pt idx="591">
                  <c:v>13.411</c:v>
                </c:pt>
                <c:pt idx="592">
                  <c:v>13.411</c:v>
                </c:pt>
                <c:pt idx="593">
                  <c:v>13.411</c:v>
                </c:pt>
                <c:pt idx="594">
                  <c:v>13.411</c:v>
                </c:pt>
                <c:pt idx="595">
                  <c:v>13.411</c:v>
                </c:pt>
                <c:pt idx="596">
                  <c:v>13.411</c:v>
                </c:pt>
                <c:pt idx="597">
                  <c:v>13.411</c:v>
                </c:pt>
                <c:pt idx="598">
                  <c:v>13.411</c:v>
                </c:pt>
                <c:pt idx="599">
                  <c:v>13.411</c:v>
                </c:pt>
                <c:pt idx="600">
                  <c:v>13.411</c:v>
                </c:pt>
                <c:pt idx="601">
                  <c:v>13.411</c:v>
                </c:pt>
                <c:pt idx="602">
                  <c:v>13.411</c:v>
                </c:pt>
                <c:pt idx="603">
                  <c:v>13.411</c:v>
                </c:pt>
                <c:pt idx="604">
                  <c:v>13.411</c:v>
                </c:pt>
                <c:pt idx="605">
                  <c:v>13.411</c:v>
                </c:pt>
                <c:pt idx="606">
                  <c:v>13.411</c:v>
                </c:pt>
                <c:pt idx="607">
                  <c:v>13.411</c:v>
                </c:pt>
                <c:pt idx="608">
                  <c:v>13.411</c:v>
                </c:pt>
                <c:pt idx="609">
                  <c:v>13.411</c:v>
                </c:pt>
                <c:pt idx="610">
                  <c:v>13.411</c:v>
                </c:pt>
                <c:pt idx="611">
                  <c:v>13.411</c:v>
                </c:pt>
                <c:pt idx="612">
                  <c:v>13.411</c:v>
                </c:pt>
                <c:pt idx="613">
                  <c:v>13.411</c:v>
                </c:pt>
                <c:pt idx="614">
                  <c:v>13.411</c:v>
                </c:pt>
                <c:pt idx="615">
                  <c:v>13.411</c:v>
                </c:pt>
                <c:pt idx="616">
                  <c:v>13.411</c:v>
                </c:pt>
                <c:pt idx="617">
                  <c:v>13.411</c:v>
                </c:pt>
                <c:pt idx="618">
                  <c:v>13.411</c:v>
                </c:pt>
                <c:pt idx="619">
                  <c:v>13.411</c:v>
                </c:pt>
                <c:pt idx="620">
                  <c:v>13.411</c:v>
                </c:pt>
                <c:pt idx="621">
                  <c:v>13.411</c:v>
                </c:pt>
                <c:pt idx="622">
                  <c:v>13.411</c:v>
                </c:pt>
                <c:pt idx="623">
                  <c:v>13.411</c:v>
                </c:pt>
                <c:pt idx="624">
                  <c:v>13.411</c:v>
                </c:pt>
                <c:pt idx="625">
                  <c:v>13.411</c:v>
                </c:pt>
                <c:pt idx="626">
                  <c:v>13.411</c:v>
                </c:pt>
                <c:pt idx="627">
                  <c:v>13.411</c:v>
                </c:pt>
                <c:pt idx="628">
                  <c:v>13.411</c:v>
                </c:pt>
                <c:pt idx="629">
                  <c:v>13.411</c:v>
                </c:pt>
                <c:pt idx="630">
                  <c:v>13.411</c:v>
                </c:pt>
                <c:pt idx="631">
                  <c:v>13.411</c:v>
                </c:pt>
                <c:pt idx="632">
                  <c:v>13.411</c:v>
                </c:pt>
                <c:pt idx="633">
                  <c:v>13.411</c:v>
                </c:pt>
                <c:pt idx="634">
                  <c:v>13.411</c:v>
                </c:pt>
                <c:pt idx="635">
                  <c:v>13.411</c:v>
                </c:pt>
                <c:pt idx="636">
                  <c:v>13.411</c:v>
                </c:pt>
                <c:pt idx="637">
                  <c:v>13.411</c:v>
                </c:pt>
                <c:pt idx="638">
                  <c:v>13.411</c:v>
                </c:pt>
                <c:pt idx="639">
                  <c:v>13.411</c:v>
                </c:pt>
                <c:pt idx="640">
                  <c:v>13.411</c:v>
                </c:pt>
                <c:pt idx="641">
                  <c:v>13.411</c:v>
                </c:pt>
                <c:pt idx="642">
                  <c:v>13.411</c:v>
                </c:pt>
                <c:pt idx="643">
                  <c:v>13.411</c:v>
                </c:pt>
                <c:pt idx="644">
                  <c:v>13.411</c:v>
                </c:pt>
                <c:pt idx="645">
                  <c:v>13.342136506199914</c:v>
                </c:pt>
                <c:pt idx="646">
                  <c:v>13.272796024864427</c:v>
                </c:pt>
                <c:pt idx="647">
                  <c:v>13.202970833166329</c:v>
                </c:pt>
                <c:pt idx="648">
                  <c:v>13.132652990567319</c:v>
                </c:pt>
                <c:pt idx="649">
                  <c:v>13.061834330026793</c:v>
                </c:pt>
                <c:pt idx="650">
                  <c:v>12.990506448747274</c:v>
                </c:pt>
                <c:pt idx="651">
                  <c:v>12.918660698426196</c:v>
                </c:pt>
                <c:pt idx="652">
                  <c:v>12.846288174981462</c:v>
                </c:pt>
                <c:pt idx="653">
                  <c:v>12.773379707715559</c:v>
                </c:pt>
                <c:pt idx="654">
                  <c:v>12.699925847880223</c:v>
                </c:pt>
                <c:pt idx="655">
                  <c:v>12.625916856600567</c:v>
                </c:pt>
                <c:pt idx="656">
                  <c:v>12.551342692114183</c:v>
                </c:pt>
                <c:pt idx="657">
                  <c:v>12.476192996277076</c:v>
                </c:pt>
                <c:pt idx="658">
                  <c:v>12.400457080284189</c:v>
                </c:pt>
                <c:pt idx="659">
                  <c:v>12.324123909547829</c:v>
                </c:pt>
                <c:pt idx="660">
                  <c:v>12.24718208767244</c:v>
                </c:pt>
                <c:pt idx="661">
                  <c:v>12.169619839458704</c:v>
                </c:pt>
                <c:pt idx="662">
                  <c:v>12.091424992864061</c:v>
                </c:pt>
                <c:pt idx="663">
                  <c:v>12.012584959840128</c:v>
                </c:pt>
                <c:pt idx="664">
                  <c:v>11.933086715960247</c:v>
                </c:pt>
                <c:pt idx="665">
                  <c:v>11.852916778742363</c:v>
                </c:pt>
                <c:pt idx="666">
                  <c:v>11.772061184563485</c:v>
                </c:pt>
                <c:pt idx="667">
                  <c:v>11.690505464052128</c:v>
                </c:pt>
                <c:pt idx="668">
                  <c:v>11.608234615834094</c:v>
                </c:pt>
                <c:pt idx="669">
                  <c:v>11.676951887447563</c:v>
                </c:pt>
                <c:pt idx="670">
                  <c:v>11.745169214762532</c:v>
                </c:pt>
                <c:pt idx="671">
                  <c:v>11.812895398977268</c:v>
                </c:pt>
                <c:pt idx="672">
                  <c:v>11.880138978746835</c:v>
                </c:pt>
                <c:pt idx="673">
                  <c:v>11.946908241105787</c:v>
                </c:pt>
                <c:pt idx="674">
                  <c:v>12.013211231812058</c:v>
                </c:pt>
                <c:pt idx="675">
                  <c:v>12.079055765149155</c:v>
                </c:pt>
                <c:pt idx="676">
                  <c:v>12.144449433220947</c:v>
                </c:pt>
                <c:pt idx="677">
                  <c:v>12.209399614770836</c:v>
                </c:pt>
                <c:pt idx="678">
                  <c:v>12.273913483554747</c:v>
                </c:pt>
                <c:pt idx="679">
                  <c:v>12.337998016295247</c:v>
                </c:pt>
                <c:pt idx="680">
                  <c:v>12.40166000024216</c:v>
                </c:pt>
                <c:pt idx="681">
                  <c:v>12.464906040363227</c:v>
                </c:pt>
                <c:pt idx="682">
                  <c:v>12.527742566186735</c:v>
                </c:pt>
                <c:pt idx="683">
                  <c:v>12.590175838316503</c:v>
                </c:pt>
                <c:pt idx="684">
                  <c:v>12.65221195463821</c:v>
                </c:pt>
                <c:pt idx="685">
                  <c:v>12.713856856234795</c:v>
                </c:pt>
                <c:pt idx="686">
                  <c:v>12.77511633302743</c:v>
                </c:pt>
                <c:pt idx="687">
                  <c:v>12.83599602915748</c:v>
                </c:pt>
                <c:pt idx="688">
                  <c:v>12.896501448123871</c:v>
                </c:pt>
                <c:pt idx="689">
                  <c:v>12.956637957689333</c:v>
                </c:pt>
                <c:pt idx="690">
                  <c:v>13.016410794568097</c:v>
                </c:pt>
                <c:pt idx="691">
                  <c:v>13.075825068906871</c:v>
                </c:pt>
                <c:pt idx="692">
                  <c:v>13.13488576857012</c:v>
                </c:pt>
                <c:pt idx="693">
                  <c:v>13.193597763240017</c:v>
                </c:pt>
                <c:pt idx="694">
                  <c:v>13.25196580834079</c:v>
                </c:pt>
                <c:pt idx="695">
                  <c:v>13.309994548796563</c:v>
                </c:pt>
                <c:pt idx="696">
                  <c:v>13.367688522631274</c:v>
                </c:pt>
                <c:pt idx="697">
                  <c:v>13.411</c:v>
                </c:pt>
                <c:pt idx="698">
                  <c:v>13.411</c:v>
                </c:pt>
                <c:pt idx="699">
                  <c:v>13.411</c:v>
                </c:pt>
                <c:pt idx="700">
                  <c:v>13.411</c:v>
                </c:pt>
                <c:pt idx="701">
                  <c:v>13.411</c:v>
                </c:pt>
                <c:pt idx="702">
                  <c:v>13.411</c:v>
                </c:pt>
                <c:pt idx="703">
                  <c:v>13.411</c:v>
                </c:pt>
                <c:pt idx="704">
                  <c:v>13.411</c:v>
                </c:pt>
                <c:pt idx="705">
                  <c:v>13.411</c:v>
                </c:pt>
                <c:pt idx="706">
                  <c:v>13.411</c:v>
                </c:pt>
                <c:pt idx="707">
                  <c:v>13.411</c:v>
                </c:pt>
                <c:pt idx="708">
                  <c:v>13.411</c:v>
                </c:pt>
                <c:pt idx="709">
                  <c:v>13.411</c:v>
                </c:pt>
                <c:pt idx="710">
                  <c:v>13.411</c:v>
                </c:pt>
                <c:pt idx="711">
                  <c:v>13.411</c:v>
                </c:pt>
                <c:pt idx="712">
                  <c:v>13.411</c:v>
                </c:pt>
                <c:pt idx="713">
                  <c:v>13.411</c:v>
                </c:pt>
                <c:pt idx="714">
                  <c:v>13.411</c:v>
                </c:pt>
                <c:pt idx="715">
                  <c:v>13.411</c:v>
                </c:pt>
                <c:pt idx="716">
                  <c:v>13.411</c:v>
                </c:pt>
                <c:pt idx="717">
                  <c:v>13.411</c:v>
                </c:pt>
                <c:pt idx="718">
                  <c:v>13.411</c:v>
                </c:pt>
                <c:pt idx="719">
                  <c:v>13.411</c:v>
                </c:pt>
                <c:pt idx="720">
                  <c:v>13.411</c:v>
                </c:pt>
                <c:pt idx="721">
                  <c:v>13.411</c:v>
                </c:pt>
                <c:pt idx="722">
                  <c:v>13.411</c:v>
                </c:pt>
                <c:pt idx="723">
                  <c:v>13.411</c:v>
                </c:pt>
                <c:pt idx="724">
                  <c:v>13.411</c:v>
                </c:pt>
                <c:pt idx="725">
                  <c:v>13.411</c:v>
                </c:pt>
                <c:pt idx="726">
                  <c:v>13.411</c:v>
                </c:pt>
                <c:pt idx="727">
                  <c:v>13.411</c:v>
                </c:pt>
                <c:pt idx="728">
                  <c:v>13.411</c:v>
                </c:pt>
                <c:pt idx="729">
                  <c:v>13.411</c:v>
                </c:pt>
                <c:pt idx="730">
                  <c:v>13.411</c:v>
                </c:pt>
                <c:pt idx="731">
                  <c:v>13.411</c:v>
                </c:pt>
                <c:pt idx="732">
                  <c:v>13.411</c:v>
                </c:pt>
                <c:pt idx="733">
                  <c:v>13.411</c:v>
                </c:pt>
                <c:pt idx="734">
                  <c:v>13.411</c:v>
                </c:pt>
                <c:pt idx="735">
                  <c:v>13.411</c:v>
                </c:pt>
                <c:pt idx="736">
                  <c:v>13.411</c:v>
                </c:pt>
                <c:pt idx="737">
                  <c:v>13.411</c:v>
                </c:pt>
                <c:pt idx="738">
                  <c:v>13.411</c:v>
                </c:pt>
                <c:pt idx="739">
                  <c:v>13.411</c:v>
                </c:pt>
                <c:pt idx="740">
                  <c:v>13.411</c:v>
                </c:pt>
                <c:pt idx="741">
                  <c:v>13.411</c:v>
                </c:pt>
                <c:pt idx="742">
                  <c:v>13.411</c:v>
                </c:pt>
                <c:pt idx="743">
                  <c:v>13.411</c:v>
                </c:pt>
                <c:pt idx="744">
                  <c:v>13.411</c:v>
                </c:pt>
                <c:pt idx="745">
                  <c:v>13.411</c:v>
                </c:pt>
                <c:pt idx="746">
                  <c:v>13.411</c:v>
                </c:pt>
                <c:pt idx="747">
                  <c:v>13.411</c:v>
                </c:pt>
                <c:pt idx="748">
                  <c:v>13.411</c:v>
                </c:pt>
                <c:pt idx="749">
                  <c:v>13.411</c:v>
                </c:pt>
                <c:pt idx="750">
                  <c:v>13.411</c:v>
                </c:pt>
                <c:pt idx="751">
                  <c:v>13.411</c:v>
                </c:pt>
                <c:pt idx="752">
                  <c:v>13.411</c:v>
                </c:pt>
                <c:pt idx="753">
                  <c:v>13.411</c:v>
                </c:pt>
                <c:pt idx="754">
                  <c:v>13.411</c:v>
                </c:pt>
                <c:pt idx="755">
                  <c:v>13.411</c:v>
                </c:pt>
                <c:pt idx="756">
                  <c:v>13.411</c:v>
                </c:pt>
                <c:pt idx="757">
                  <c:v>13.411</c:v>
                </c:pt>
                <c:pt idx="758">
                  <c:v>13.411</c:v>
                </c:pt>
                <c:pt idx="759">
                  <c:v>13.411</c:v>
                </c:pt>
                <c:pt idx="760">
                  <c:v>13.411</c:v>
                </c:pt>
                <c:pt idx="761">
                  <c:v>13.411</c:v>
                </c:pt>
                <c:pt idx="762">
                  <c:v>13.411</c:v>
                </c:pt>
                <c:pt idx="763">
                  <c:v>13.411</c:v>
                </c:pt>
                <c:pt idx="764">
                  <c:v>13.411</c:v>
                </c:pt>
                <c:pt idx="765">
                  <c:v>13.411</c:v>
                </c:pt>
                <c:pt idx="766">
                  <c:v>13.411</c:v>
                </c:pt>
                <c:pt idx="767">
                  <c:v>13.411</c:v>
                </c:pt>
                <c:pt idx="768">
                  <c:v>13.411</c:v>
                </c:pt>
                <c:pt idx="769">
                  <c:v>13.411</c:v>
                </c:pt>
                <c:pt idx="770">
                  <c:v>13.411</c:v>
                </c:pt>
                <c:pt idx="771">
                  <c:v>13.411</c:v>
                </c:pt>
                <c:pt idx="772">
                  <c:v>13.411</c:v>
                </c:pt>
                <c:pt idx="773">
                  <c:v>13.411</c:v>
                </c:pt>
                <c:pt idx="774">
                  <c:v>13.411</c:v>
                </c:pt>
                <c:pt idx="775">
                  <c:v>13.411</c:v>
                </c:pt>
                <c:pt idx="776">
                  <c:v>13.411</c:v>
                </c:pt>
                <c:pt idx="777">
                  <c:v>13.411</c:v>
                </c:pt>
                <c:pt idx="778">
                  <c:v>13.411</c:v>
                </c:pt>
                <c:pt idx="779">
                  <c:v>13.411</c:v>
                </c:pt>
                <c:pt idx="780">
                  <c:v>13.411</c:v>
                </c:pt>
                <c:pt idx="781">
                  <c:v>13.411</c:v>
                </c:pt>
                <c:pt idx="782">
                  <c:v>13.411</c:v>
                </c:pt>
                <c:pt idx="783">
                  <c:v>13.411</c:v>
                </c:pt>
                <c:pt idx="784">
                  <c:v>13.411</c:v>
                </c:pt>
                <c:pt idx="785">
                  <c:v>13.411</c:v>
                </c:pt>
                <c:pt idx="786">
                  <c:v>13.411</c:v>
                </c:pt>
                <c:pt idx="787">
                  <c:v>13.411</c:v>
                </c:pt>
                <c:pt idx="788">
                  <c:v>13.411</c:v>
                </c:pt>
                <c:pt idx="789">
                  <c:v>13.411</c:v>
                </c:pt>
                <c:pt idx="790">
                  <c:v>13.411</c:v>
                </c:pt>
                <c:pt idx="791">
                  <c:v>13.411</c:v>
                </c:pt>
                <c:pt idx="792">
                  <c:v>13.411</c:v>
                </c:pt>
                <c:pt idx="793">
                  <c:v>13.411</c:v>
                </c:pt>
                <c:pt idx="794">
                  <c:v>13.411</c:v>
                </c:pt>
                <c:pt idx="795">
                  <c:v>13.411</c:v>
                </c:pt>
                <c:pt idx="796">
                  <c:v>13.411</c:v>
                </c:pt>
                <c:pt idx="797">
                  <c:v>13.411</c:v>
                </c:pt>
                <c:pt idx="798">
                  <c:v>13.411</c:v>
                </c:pt>
                <c:pt idx="799">
                  <c:v>13.411</c:v>
                </c:pt>
                <c:pt idx="800">
                  <c:v>13.411</c:v>
                </c:pt>
                <c:pt idx="801">
                  <c:v>13.411</c:v>
                </c:pt>
                <c:pt idx="802">
                  <c:v>13.411</c:v>
                </c:pt>
                <c:pt idx="803">
                  <c:v>13.411</c:v>
                </c:pt>
                <c:pt idx="804">
                  <c:v>13.411</c:v>
                </c:pt>
                <c:pt idx="805">
                  <c:v>13.411</c:v>
                </c:pt>
                <c:pt idx="806">
                  <c:v>13.411</c:v>
                </c:pt>
                <c:pt idx="807">
                  <c:v>13.411</c:v>
                </c:pt>
                <c:pt idx="808">
                  <c:v>13.411</c:v>
                </c:pt>
                <c:pt idx="809">
                  <c:v>13.411</c:v>
                </c:pt>
                <c:pt idx="810">
                  <c:v>13.411</c:v>
                </c:pt>
                <c:pt idx="811">
                  <c:v>13.411</c:v>
                </c:pt>
                <c:pt idx="812">
                  <c:v>13.411</c:v>
                </c:pt>
                <c:pt idx="813">
                  <c:v>13.411</c:v>
                </c:pt>
                <c:pt idx="814">
                  <c:v>13.411</c:v>
                </c:pt>
                <c:pt idx="815">
                  <c:v>13.411</c:v>
                </c:pt>
                <c:pt idx="816">
                  <c:v>13.411</c:v>
                </c:pt>
                <c:pt idx="817">
                  <c:v>13.411</c:v>
                </c:pt>
                <c:pt idx="818">
                  <c:v>13.411</c:v>
                </c:pt>
                <c:pt idx="819">
                  <c:v>13.411</c:v>
                </c:pt>
                <c:pt idx="820">
                  <c:v>13.411</c:v>
                </c:pt>
                <c:pt idx="821">
                  <c:v>13.411</c:v>
                </c:pt>
                <c:pt idx="822">
                  <c:v>13.411</c:v>
                </c:pt>
                <c:pt idx="823">
                  <c:v>13.411</c:v>
                </c:pt>
                <c:pt idx="824">
                  <c:v>13.411</c:v>
                </c:pt>
                <c:pt idx="825">
                  <c:v>13.411</c:v>
                </c:pt>
                <c:pt idx="826">
                  <c:v>13.411</c:v>
                </c:pt>
                <c:pt idx="827">
                  <c:v>13.411</c:v>
                </c:pt>
                <c:pt idx="828">
                  <c:v>13.411</c:v>
                </c:pt>
                <c:pt idx="829">
                  <c:v>13.411</c:v>
                </c:pt>
                <c:pt idx="830">
                  <c:v>13.411</c:v>
                </c:pt>
                <c:pt idx="831">
                  <c:v>13.411</c:v>
                </c:pt>
                <c:pt idx="832">
                  <c:v>13.411</c:v>
                </c:pt>
                <c:pt idx="833">
                  <c:v>13.411</c:v>
                </c:pt>
                <c:pt idx="834">
                  <c:v>13.411</c:v>
                </c:pt>
                <c:pt idx="835">
                  <c:v>13.411</c:v>
                </c:pt>
                <c:pt idx="836">
                  <c:v>13.411</c:v>
                </c:pt>
                <c:pt idx="837">
                  <c:v>13.411</c:v>
                </c:pt>
                <c:pt idx="838">
                  <c:v>13.411</c:v>
                </c:pt>
                <c:pt idx="839">
                  <c:v>13.411</c:v>
                </c:pt>
                <c:pt idx="840">
                  <c:v>13.411</c:v>
                </c:pt>
                <c:pt idx="841">
                  <c:v>13.411</c:v>
                </c:pt>
                <c:pt idx="842">
                  <c:v>13.411</c:v>
                </c:pt>
                <c:pt idx="843">
                  <c:v>13.411</c:v>
                </c:pt>
                <c:pt idx="844">
                  <c:v>13.411</c:v>
                </c:pt>
                <c:pt idx="845">
                  <c:v>13.411</c:v>
                </c:pt>
                <c:pt idx="846">
                  <c:v>13.411</c:v>
                </c:pt>
                <c:pt idx="847">
                  <c:v>13.411</c:v>
                </c:pt>
                <c:pt idx="848">
                  <c:v>13.411</c:v>
                </c:pt>
                <c:pt idx="849">
                  <c:v>13.411</c:v>
                </c:pt>
                <c:pt idx="850">
                  <c:v>13.411</c:v>
                </c:pt>
                <c:pt idx="851">
                  <c:v>13.411</c:v>
                </c:pt>
                <c:pt idx="852">
                  <c:v>13.411</c:v>
                </c:pt>
                <c:pt idx="853">
                  <c:v>13.411</c:v>
                </c:pt>
                <c:pt idx="854">
                  <c:v>13.411</c:v>
                </c:pt>
                <c:pt idx="855">
                  <c:v>13.411</c:v>
                </c:pt>
                <c:pt idx="856">
                  <c:v>13.411</c:v>
                </c:pt>
                <c:pt idx="857">
                  <c:v>13.411</c:v>
                </c:pt>
                <c:pt idx="858">
                  <c:v>13.411</c:v>
                </c:pt>
                <c:pt idx="859">
                  <c:v>13.411</c:v>
                </c:pt>
                <c:pt idx="860">
                  <c:v>13.411</c:v>
                </c:pt>
                <c:pt idx="861">
                  <c:v>13.411</c:v>
                </c:pt>
                <c:pt idx="862">
                  <c:v>13.411</c:v>
                </c:pt>
                <c:pt idx="863">
                  <c:v>13.411</c:v>
                </c:pt>
                <c:pt idx="864">
                  <c:v>13.411</c:v>
                </c:pt>
                <c:pt idx="865">
                  <c:v>13.411</c:v>
                </c:pt>
                <c:pt idx="866">
                  <c:v>13.411</c:v>
                </c:pt>
                <c:pt idx="867">
                  <c:v>13.411</c:v>
                </c:pt>
                <c:pt idx="868">
                  <c:v>13.411</c:v>
                </c:pt>
                <c:pt idx="869">
                  <c:v>13.411</c:v>
                </c:pt>
                <c:pt idx="870">
                  <c:v>13.411</c:v>
                </c:pt>
                <c:pt idx="871">
                  <c:v>13.411</c:v>
                </c:pt>
                <c:pt idx="872">
                  <c:v>13.411</c:v>
                </c:pt>
                <c:pt idx="873">
                  <c:v>13.411</c:v>
                </c:pt>
                <c:pt idx="874">
                  <c:v>13.411</c:v>
                </c:pt>
                <c:pt idx="875">
                  <c:v>13.411</c:v>
                </c:pt>
                <c:pt idx="876">
                  <c:v>13.411</c:v>
                </c:pt>
                <c:pt idx="877">
                  <c:v>13.411</c:v>
                </c:pt>
                <c:pt idx="878">
                  <c:v>13.411</c:v>
                </c:pt>
                <c:pt idx="879">
                  <c:v>13.411</c:v>
                </c:pt>
                <c:pt idx="880">
                  <c:v>13.411</c:v>
                </c:pt>
                <c:pt idx="881">
                  <c:v>13.411</c:v>
                </c:pt>
                <c:pt idx="882">
                  <c:v>13.411</c:v>
                </c:pt>
                <c:pt idx="883">
                  <c:v>13.411</c:v>
                </c:pt>
                <c:pt idx="884">
                  <c:v>13.411</c:v>
                </c:pt>
                <c:pt idx="885">
                  <c:v>13.411</c:v>
                </c:pt>
                <c:pt idx="886">
                  <c:v>13.411</c:v>
                </c:pt>
                <c:pt idx="887">
                  <c:v>13.411</c:v>
                </c:pt>
                <c:pt idx="888">
                  <c:v>13.411</c:v>
                </c:pt>
                <c:pt idx="889">
                  <c:v>13.411</c:v>
                </c:pt>
                <c:pt idx="890">
                  <c:v>13.411</c:v>
                </c:pt>
                <c:pt idx="891">
                  <c:v>13.411</c:v>
                </c:pt>
                <c:pt idx="892">
                  <c:v>13.411</c:v>
                </c:pt>
                <c:pt idx="893">
                  <c:v>13.411</c:v>
                </c:pt>
                <c:pt idx="894">
                  <c:v>13.411</c:v>
                </c:pt>
                <c:pt idx="895">
                  <c:v>13.411</c:v>
                </c:pt>
                <c:pt idx="896">
                  <c:v>13.411</c:v>
                </c:pt>
                <c:pt idx="897">
                  <c:v>13.411</c:v>
                </c:pt>
                <c:pt idx="898">
                  <c:v>13.411</c:v>
                </c:pt>
                <c:pt idx="899">
                  <c:v>13.411</c:v>
                </c:pt>
                <c:pt idx="900">
                  <c:v>13.411</c:v>
                </c:pt>
                <c:pt idx="901">
                  <c:v>13.411</c:v>
                </c:pt>
                <c:pt idx="902">
                  <c:v>13.411</c:v>
                </c:pt>
                <c:pt idx="903">
                  <c:v>13.411</c:v>
                </c:pt>
                <c:pt idx="904">
                  <c:v>13.411</c:v>
                </c:pt>
                <c:pt idx="905">
                  <c:v>13.411</c:v>
                </c:pt>
                <c:pt idx="906">
                  <c:v>13.411</c:v>
                </c:pt>
                <c:pt idx="907">
                  <c:v>13.411</c:v>
                </c:pt>
                <c:pt idx="908">
                  <c:v>13.411</c:v>
                </c:pt>
                <c:pt idx="909">
                  <c:v>13.411</c:v>
                </c:pt>
                <c:pt idx="910">
                  <c:v>13.411</c:v>
                </c:pt>
                <c:pt idx="911">
                  <c:v>13.411</c:v>
                </c:pt>
                <c:pt idx="912">
                  <c:v>13.411</c:v>
                </c:pt>
                <c:pt idx="913">
                  <c:v>13.411</c:v>
                </c:pt>
                <c:pt idx="914">
                  <c:v>13.411</c:v>
                </c:pt>
                <c:pt idx="915">
                  <c:v>13.411</c:v>
                </c:pt>
                <c:pt idx="916">
                  <c:v>13.411</c:v>
                </c:pt>
                <c:pt idx="917">
                  <c:v>13.411</c:v>
                </c:pt>
                <c:pt idx="918">
                  <c:v>13.411</c:v>
                </c:pt>
                <c:pt idx="919">
                  <c:v>13.411</c:v>
                </c:pt>
                <c:pt idx="920">
                  <c:v>13.411</c:v>
                </c:pt>
                <c:pt idx="921">
                  <c:v>13.411</c:v>
                </c:pt>
                <c:pt idx="922">
                  <c:v>13.411</c:v>
                </c:pt>
                <c:pt idx="923">
                  <c:v>13.411</c:v>
                </c:pt>
                <c:pt idx="924">
                  <c:v>13.411</c:v>
                </c:pt>
                <c:pt idx="925">
                  <c:v>13.411</c:v>
                </c:pt>
                <c:pt idx="926">
                  <c:v>13.411</c:v>
                </c:pt>
                <c:pt idx="927">
                  <c:v>13.411</c:v>
                </c:pt>
                <c:pt idx="928">
                  <c:v>13.411</c:v>
                </c:pt>
                <c:pt idx="929">
                  <c:v>13.411</c:v>
                </c:pt>
                <c:pt idx="930">
                  <c:v>13.411</c:v>
                </c:pt>
                <c:pt idx="931">
                  <c:v>13.411</c:v>
                </c:pt>
                <c:pt idx="932">
                  <c:v>13.411</c:v>
                </c:pt>
                <c:pt idx="933">
                  <c:v>13.411</c:v>
                </c:pt>
                <c:pt idx="934">
                  <c:v>13.411</c:v>
                </c:pt>
                <c:pt idx="935">
                  <c:v>13.411</c:v>
                </c:pt>
                <c:pt idx="936">
                  <c:v>13.411</c:v>
                </c:pt>
                <c:pt idx="937">
                  <c:v>13.411</c:v>
                </c:pt>
                <c:pt idx="938">
                  <c:v>13.411</c:v>
                </c:pt>
                <c:pt idx="939">
                  <c:v>13.411</c:v>
                </c:pt>
                <c:pt idx="940">
                  <c:v>13.411</c:v>
                </c:pt>
                <c:pt idx="941">
                  <c:v>13.411</c:v>
                </c:pt>
                <c:pt idx="942">
                  <c:v>13.411</c:v>
                </c:pt>
                <c:pt idx="943">
                  <c:v>13.411</c:v>
                </c:pt>
                <c:pt idx="944">
                  <c:v>13.411</c:v>
                </c:pt>
                <c:pt idx="945">
                  <c:v>13.411</c:v>
                </c:pt>
                <c:pt idx="946">
                  <c:v>13.411</c:v>
                </c:pt>
                <c:pt idx="947">
                  <c:v>13.411</c:v>
                </c:pt>
                <c:pt idx="948">
                  <c:v>13.411</c:v>
                </c:pt>
                <c:pt idx="949">
                  <c:v>13.411</c:v>
                </c:pt>
                <c:pt idx="950">
                  <c:v>13.411</c:v>
                </c:pt>
                <c:pt idx="951">
                  <c:v>13.411</c:v>
                </c:pt>
                <c:pt idx="952">
                  <c:v>13.411</c:v>
                </c:pt>
                <c:pt idx="953">
                  <c:v>13.411</c:v>
                </c:pt>
                <c:pt idx="954">
                  <c:v>13.411</c:v>
                </c:pt>
                <c:pt idx="955">
                  <c:v>13.411</c:v>
                </c:pt>
                <c:pt idx="956">
                  <c:v>13.411</c:v>
                </c:pt>
                <c:pt idx="957">
                  <c:v>13.411</c:v>
                </c:pt>
                <c:pt idx="958">
                  <c:v>13.342136506199914</c:v>
                </c:pt>
                <c:pt idx="959">
                  <c:v>13.272796024864427</c:v>
                </c:pt>
                <c:pt idx="960">
                  <c:v>13.202970833166329</c:v>
                </c:pt>
                <c:pt idx="961">
                  <c:v>13.132652990567319</c:v>
                </c:pt>
                <c:pt idx="962">
                  <c:v>13.061834330026793</c:v>
                </c:pt>
                <c:pt idx="963">
                  <c:v>12.990506448747274</c:v>
                </c:pt>
                <c:pt idx="964">
                  <c:v>12.918660698426196</c:v>
                </c:pt>
                <c:pt idx="965">
                  <c:v>12.846288174981462</c:v>
                </c:pt>
                <c:pt idx="966">
                  <c:v>12.773379707715559</c:v>
                </c:pt>
                <c:pt idx="967">
                  <c:v>12.699925847880223</c:v>
                </c:pt>
                <c:pt idx="968">
                  <c:v>12.625916856600567</c:v>
                </c:pt>
                <c:pt idx="969">
                  <c:v>12.551342692114183</c:v>
                </c:pt>
                <c:pt idx="970">
                  <c:v>12.476192996277076</c:v>
                </c:pt>
                <c:pt idx="971">
                  <c:v>12.400457080284189</c:v>
                </c:pt>
                <c:pt idx="972">
                  <c:v>12.324123909547829</c:v>
                </c:pt>
                <c:pt idx="973">
                  <c:v>12.24718208767244</c:v>
                </c:pt>
                <c:pt idx="974">
                  <c:v>12.169619839458704</c:v>
                </c:pt>
                <c:pt idx="975">
                  <c:v>12.091424992864061</c:v>
                </c:pt>
                <c:pt idx="976">
                  <c:v>12.012584959840128</c:v>
                </c:pt>
                <c:pt idx="977">
                  <c:v>11.933086715960247</c:v>
                </c:pt>
                <c:pt idx="978">
                  <c:v>11.999485846332018</c:v>
                </c:pt>
                <c:pt idx="979">
                  <c:v>12.06542491579919</c:v>
                </c:pt>
                <c:pt idx="980">
                  <c:v>12.13091156184562</c:v>
                </c:pt>
                <c:pt idx="981">
                  <c:v>12.195953206801635</c:v>
                </c:pt>
                <c:pt idx="982">
                  <c:v>12.260557066307317</c:v>
                </c:pt>
                <c:pt idx="983">
                  <c:v>12.324730157351436</c:v>
                </c:pt>
                <c:pt idx="984">
                  <c:v>12.388479305911742</c:v>
                </c:pt>
                <c:pt idx="985">
                  <c:v>12.451811154220577</c:v>
                </c:pt>
                <c:pt idx="986">
                  <c:v>12.514732167678016</c:v>
                </c:pt>
                <c:pt idx="987">
                  <c:v>12.577248641433263</c:v>
                </c:pt>
                <c:pt idx="988">
                  <c:v>12.639366706653554</c:v>
                </c:pt>
                <c:pt idx="989">
                  <c:v>12.701092336498556</c:v>
                </c:pt>
                <c:pt idx="990">
                  <c:v>12.762431351816991</c:v>
                </c:pt>
                <c:pt idx="991">
                  <c:v>12.688895111819104</c:v>
                </c:pt>
                <c:pt idx="992">
                  <c:v>12.61480225845054</c:v>
                </c:pt>
                <c:pt idx="993">
                  <c:v>12.54014270351813</c:v>
                </c:pt>
                <c:pt idx="994">
                  <c:v>12.464906040363225</c:v>
                </c:pt>
                <c:pt idx="995">
                  <c:v>12.389081529460025</c:v>
                </c:pt>
                <c:pt idx="996">
                  <c:v>12.312658083162946</c:v>
                </c:pt>
                <c:pt idx="997">
                  <c:v>12.235624249540624</c:v>
                </c:pt>
                <c:pt idx="998">
                  <c:v>12.157968195228785</c:v>
                </c:pt>
                <c:pt idx="999">
                  <c:v>12.07967768722804</c:v>
                </c:pt>
                <c:pt idx="1000">
                  <c:v>12.000740073566112</c:v>
                </c:pt>
                <c:pt idx="1001">
                  <c:v>11.921142262736533</c:v>
                </c:pt>
                <c:pt idx="1002">
                  <c:v>11.840870701817746</c:v>
                </c:pt>
                <c:pt idx="1003">
                  <c:v>12.013007395662198</c:v>
                </c:pt>
                <c:pt idx="1004">
                  <c:v>12.182469873988682</c:v>
                </c:pt>
                <c:pt idx="1005">
                  <c:v>12.349368570424735</c:v>
                </c:pt>
                <c:pt idx="1006">
                  <c:v>12.513806404627825</c:v>
                </c:pt>
                <c:pt idx="1007">
                  <c:v>12.675879481243394</c:v>
                </c:pt>
                <c:pt idx="1008">
                  <c:v>12.835677707350653</c:v>
                </c:pt>
                <c:pt idx="1009">
                  <c:v>12.993285339726496</c:v>
                </c:pt>
                <c:pt idx="1010">
                  <c:v>13.148781471441938</c:v>
                </c:pt>
                <c:pt idx="1011">
                  <c:v>13.302240465817402</c:v>
                </c:pt>
                <c:pt idx="1012">
                  <c:v>13.411</c:v>
                </c:pt>
                <c:pt idx="1013">
                  <c:v>13.411</c:v>
                </c:pt>
                <c:pt idx="1014">
                  <c:v>13.411</c:v>
                </c:pt>
                <c:pt idx="1015">
                  <c:v>13.411</c:v>
                </c:pt>
                <c:pt idx="1016">
                  <c:v>13.411</c:v>
                </c:pt>
                <c:pt idx="1017">
                  <c:v>13.411</c:v>
                </c:pt>
                <c:pt idx="1018">
                  <c:v>13.411</c:v>
                </c:pt>
                <c:pt idx="1019">
                  <c:v>13.411</c:v>
                </c:pt>
                <c:pt idx="1020">
                  <c:v>13.411</c:v>
                </c:pt>
                <c:pt idx="1021">
                  <c:v>13.411</c:v>
                </c:pt>
                <c:pt idx="1022">
                  <c:v>13.411</c:v>
                </c:pt>
                <c:pt idx="1023">
                  <c:v>13.411</c:v>
                </c:pt>
                <c:pt idx="1024">
                  <c:v>13.411</c:v>
                </c:pt>
                <c:pt idx="1025">
                  <c:v>13.411</c:v>
                </c:pt>
                <c:pt idx="1026">
                  <c:v>13.411</c:v>
                </c:pt>
                <c:pt idx="1027">
                  <c:v>13.411</c:v>
                </c:pt>
                <c:pt idx="1028">
                  <c:v>13.411</c:v>
                </c:pt>
                <c:pt idx="1029">
                  <c:v>13.411</c:v>
                </c:pt>
                <c:pt idx="1030">
                  <c:v>13.411</c:v>
                </c:pt>
                <c:pt idx="1031">
                  <c:v>13.411</c:v>
                </c:pt>
                <c:pt idx="1032">
                  <c:v>13.411</c:v>
                </c:pt>
                <c:pt idx="1033">
                  <c:v>13.411</c:v>
                </c:pt>
                <c:pt idx="1034">
                  <c:v>13.411</c:v>
                </c:pt>
                <c:pt idx="1035">
                  <c:v>13.411</c:v>
                </c:pt>
                <c:pt idx="1036">
                  <c:v>13.411</c:v>
                </c:pt>
                <c:pt idx="1037">
                  <c:v>13.411</c:v>
                </c:pt>
                <c:pt idx="1038">
                  <c:v>13.411</c:v>
                </c:pt>
                <c:pt idx="1039">
                  <c:v>13.411</c:v>
                </c:pt>
                <c:pt idx="1040">
                  <c:v>13.411</c:v>
                </c:pt>
                <c:pt idx="1041">
                  <c:v>13.411</c:v>
                </c:pt>
                <c:pt idx="1042">
                  <c:v>13.411</c:v>
                </c:pt>
                <c:pt idx="1043">
                  <c:v>13.411</c:v>
                </c:pt>
                <c:pt idx="1044">
                  <c:v>13.411</c:v>
                </c:pt>
                <c:pt idx="1045">
                  <c:v>13.411</c:v>
                </c:pt>
                <c:pt idx="1046">
                  <c:v>13.411</c:v>
                </c:pt>
                <c:pt idx="1047">
                  <c:v>13.411</c:v>
                </c:pt>
                <c:pt idx="1048">
                  <c:v>13.411</c:v>
                </c:pt>
                <c:pt idx="1049">
                  <c:v>13.411</c:v>
                </c:pt>
                <c:pt idx="1050">
                  <c:v>13.411</c:v>
                </c:pt>
                <c:pt idx="1051">
                  <c:v>13.411</c:v>
                </c:pt>
                <c:pt idx="1052">
                  <c:v>13.411</c:v>
                </c:pt>
                <c:pt idx="1053">
                  <c:v>13.411</c:v>
                </c:pt>
                <c:pt idx="1054">
                  <c:v>13.411</c:v>
                </c:pt>
                <c:pt idx="1055">
                  <c:v>13.411</c:v>
                </c:pt>
                <c:pt idx="1056">
                  <c:v>13.411</c:v>
                </c:pt>
                <c:pt idx="1057">
                  <c:v>13.411</c:v>
                </c:pt>
                <c:pt idx="1058">
                  <c:v>13.411</c:v>
                </c:pt>
                <c:pt idx="1059">
                  <c:v>13.411</c:v>
                </c:pt>
                <c:pt idx="1060">
                  <c:v>13.411</c:v>
                </c:pt>
                <c:pt idx="1061">
                  <c:v>13.411</c:v>
                </c:pt>
                <c:pt idx="1062">
                  <c:v>13.411</c:v>
                </c:pt>
                <c:pt idx="1063">
                  <c:v>13.411</c:v>
                </c:pt>
                <c:pt idx="1064">
                  <c:v>13.411</c:v>
                </c:pt>
                <c:pt idx="1065">
                  <c:v>13.411</c:v>
                </c:pt>
                <c:pt idx="1066">
                  <c:v>13.411</c:v>
                </c:pt>
                <c:pt idx="1067">
                  <c:v>13.411</c:v>
                </c:pt>
                <c:pt idx="1068">
                  <c:v>13.411</c:v>
                </c:pt>
                <c:pt idx="1069">
                  <c:v>13.411</c:v>
                </c:pt>
                <c:pt idx="1070">
                  <c:v>13.411</c:v>
                </c:pt>
                <c:pt idx="1071">
                  <c:v>13.411</c:v>
                </c:pt>
                <c:pt idx="1072">
                  <c:v>13.411</c:v>
                </c:pt>
                <c:pt idx="1073">
                  <c:v>13.411</c:v>
                </c:pt>
                <c:pt idx="1074">
                  <c:v>13.411</c:v>
                </c:pt>
                <c:pt idx="1075">
                  <c:v>13.411</c:v>
                </c:pt>
                <c:pt idx="1076">
                  <c:v>13.411</c:v>
                </c:pt>
                <c:pt idx="1077">
                  <c:v>13.411</c:v>
                </c:pt>
                <c:pt idx="1078">
                  <c:v>13.411</c:v>
                </c:pt>
                <c:pt idx="1079">
                  <c:v>13.411</c:v>
                </c:pt>
                <c:pt idx="1080">
                  <c:v>13.411</c:v>
                </c:pt>
                <c:pt idx="1081">
                  <c:v>13.411</c:v>
                </c:pt>
                <c:pt idx="1082">
                  <c:v>13.411</c:v>
                </c:pt>
                <c:pt idx="1083">
                  <c:v>13.411</c:v>
                </c:pt>
                <c:pt idx="1084">
                  <c:v>13.411</c:v>
                </c:pt>
                <c:pt idx="1085">
                  <c:v>13.411</c:v>
                </c:pt>
                <c:pt idx="1086">
                  <c:v>13.411</c:v>
                </c:pt>
                <c:pt idx="1087">
                  <c:v>13.411</c:v>
                </c:pt>
                <c:pt idx="1088">
                  <c:v>13.411</c:v>
                </c:pt>
                <c:pt idx="1089">
                  <c:v>13.411</c:v>
                </c:pt>
                <c:pt idx="1090">
                  <c:v>13.411</c:v>
                </c:pt>
                <c:pt idx="1091">
                  <c:v>13.411</c:v>
                </c:pt>
                <c:pt idx="1092">
                  <c:v>13.411</c:v>
                </c:pt>
                <c:pt idx="1093">
                  <c:v>13.411</c:v>
                </c:pt>
                <c:pt idx="1094">
                  <c:v>13.411</c:v>
                </c:pt>
                <c:pt idx="1095">
                  <c:v>13.411</c:v>
                </c:pt>
                <c:pt idx="1096">
                  <c:v>13.411</c:v>
                </c:pt>
                <c:pt idx="1097">
                  <c:v>13.411</c:v>
                </c:pt>
                <c:pt idx="1098">
                  <c:v>13.411</c:v>
                </c:pt>
                <c:pt idx="1099">
                  <c:v>13.411</c:v>
                </c:pt>
                <c:pt idx="1100">
                  <c:v>13.411</c:v>
                </c:pt>
                <c:pt idx="1101">
                  <c:v>13.411</c:v>
                </c:pt>
                <c:pt idx="1102">
                  <c:v>13.411</c:v>
                </c:pt>
                <c:pt idx="1103">
                  <c:v>13.411</c:v>
                </c:pt>
                <c:pt idx="1104">
                  <c:v>13.411</c:v>
                </c:pt>
                <c:pt idx="1105">
                  <c:v>13.411</c:v>
                </c:pt>
                <c:pt idx="1106">
                  <c:v>13.411</c:v>
                </c:pt>
                <c:pt idx="1107">
                  <c:v>13.411</c:v>
                </c:pt>
                <c:pt idx="1108">
                  <c:v>13.411</c:v>
                </c:pt>
                <c:pt idx="1109">
                  <c:v>13.411</c:v>
                </c:pt>
                <c:pt idx="1110">
                  <c:v>13.411</c:v>
                </c:pt>
                <c:pt idx="1111">
                  <c:v>13.411</c:v>
                </c:pt>
                <c:pt idx="1112">
                  <c:v>13.411</c:v>
                </c:pt>
                <c:pt idx="1113">
                  <c:v>13.411</c:v>
                </c:pt>
                <c:pt idx="1114">
                  <c:v>13.411</c:v>
                </c:pt>
                <c:pt idx="1115">
                  <c:v>13.411</c:v>
                </c:pt>
                <c:pt idx="1116">
                  <c:v>13.411</c:v>
                </c:pt>
                <c:pt idx="1117">
                  <c:v>13.411</c:v>
                </c:pt>
                <c:pt idx="1118">
                  <c:v>13.411</c:v>
                </c:pt>
                <c:pt idx="1119">
                  <c:v>13.411</c:v>
                </c:pt>
                <c:pt idx="1120">
                  <c:v>13.411</c:v>
                </c:pt>
                <c:pt idx="1121">
                  <c:v>13.411</c:v>
                </c:pt>
                <c:pt idx="1122">
                  <c:v>13.411</c:v>
                </c:pt>
                <c:pt idx="1123">
                  <c:v>13.411</c:v>
                </c:pt>
                <c:pt idx="1124">
                  <c:v>13.411</c:v>
                </c:pt>
                <c:pt idx="1125">
                  <c:v>13.411</c:v>
                </c:pt>
                <c:pt idx="1126">
                  <c:v>13.411</c:v>
                </c:pt>
                <c:pt idx="1127">
                  <c:v>13.411</c:v>
                </c:pt>
                <c:pt idx="1128">
                  <c:v>13.411</c:v>
                </c:pt>
                <c:pt idx="1129">
                  <c:v>13.411</c:v>
                </c:pt>
                <c:pt idx="1130">
                  <c:v>13.411</c:v>
                </c:pt>
                <c:pt idx="1131">
                  <c:v>13.411</c:v>
                </c:pt>
                <c:pt idx="1132">
                  <c:v>13.411</c:v>
                </c:pt>
                <c:pt idx="1133">
                  <c:v>13.411</c:v>
                </c:pt>
                <c:pt idx="1134">
                  <c:v>13.411</c:v>
                </c:pt>
                <c:pt idx="1135">
                  <c:v>13.411</c:v>
                </c:pt>
                <c:pt idx="1136">
                  <c:v>13.411</c:v>
                </c:pt>
                <c:pt idx="1137">
                  <c:v>13.411</c:v>
                </c:pt>
                <c:pt idx="1138">
                  <c:v>13.411</c:v>
                </c:pt>
                <c:pt idx="1139">
                  <c:v>13.411</c:v>
                </c:pt>
                <c:pt idx="1140">
                  <c:v>13.411</c:v>
                </c:pt>
                <c:pt idx="1141">
                  <c:v>13.411</c:v>
                </c:pt>
                <c:pt idx="1142">
                  <c:v>13.411</c:v>
                </c:pt>
                <c:pt idx="1143">
                  <c:v>13.411</c:v>
                </c:pt>
                <c:pt idx="1144">
                  <c:v>13.411</c:v>
                </c:pt>
                <c:pt idx="1145">
                  <c:v>13.411</c:v>
                </c:pt>
                <c:pt idx="1146">
                  <c:v>13.411</c:v>
                </c:pt>
                <c:pt idx="1147">
                  <c:v>13.411</c:v>
                </c:pt>
                <c:pt idx="1148">
                  <c:v>13.411</c:v>
                </c:pt>
                <c:pt idx="1149">
                  <c:v>13.411</c:v>
                </c:pt>
                <c:pt idx="1150">
                  <c:v>13.411</c:v>
                </c:pt>
                <c:pt idx="1151">
                  <c:v>13.411</c:v>
                </c:pt>
                <c:pt idx="1152">
                  <c:v>13.411</c:v>
                </c:pt>
                <c:pt idx="1153">
                  <c:v>13.411</c:v>
                </c:pt>
                <c:pt idx="1154">
                  <c:v>13.411</c:v>
                </c:pt>
                <c:pt idx="1155">
                  <c:v>13.411</c:v>
                </c:pt>
                <c:pt idx="1156">
                  <c:v>13.411</c:v>
                </c:pt>
                <c:pt idx="1157">
                  <c:v>13.411</c:v>
                </c:pt>
                <c:pt idx="1158">
                  <c:v>13.411</c:v>
                </c:pt>
                <c:pt idx="1159">
                  <c:v>13.411</c:v>
                </c:pt>
                <c:pt idx="1160">
                  <c:v>13.411</c:v>
                </c:pt>
                <c:pt idx="1161">
                  <c:v>13.411</c:v>
                </c:pt>
                <c:pt idx="1162">
                  <c:v>13.411</c:v>
                </c:pt>
                <c:pt idx="1163">
                  <c:v>13.411</c:v>
                </c:pt>
                <c:pt idx="1164">
                  <c:v>13.411</c:v>
                </c:pt>
                <c:pt idx="1165">
                  <c:v>13.411</c:v>
                </c:pt>
                <c:pt idx="1166">
                  <c:v>13.411</c:v>
                </c:pt>
                <c:pt idx="1167">
                  <c:v>13.411</c:v>
                </c:pt>
                <c:pt idx="1168">
                  <c:v>13.411</c:v>
                </c:pt>
                <c:pt idx="1169">
                  <c:v>13.411</c:v>
                </c:pt>
                <c:pt idx="1170">
                  <c:v>13.411</c:v>
                </c:pt>
                <c:pt idx="1171">
                  <c:v>13.411</c:v>
                </c:pt>
                <c:pt idx="1172">
                  <c:v>13.411</c:v>
                </c:pt>
                <c:pt idx="1173">
                  <c:v>13.411</c:v>
                </c:pt>
                <c:pt idx="1174">
                  <c:v>13.411</c:v>
                </c:pt>
                <c:pt idx="1175">
                  <c:v>13.411</c:v>
                </c:pt>
                <c:pt idx="1176">
                  <c:v>13.411</c:v>
                </c:pt>
                <c:pt idx="1177">
                  <c:v>13.411</c:v>
                </c:pt>
                <c:pt idx="1178">
                  <c:v>13.411</c:v>
                </c:pt>
                <c:pt idx="1179">
                  <c:v>13.411</c:v>
                </c:pt>
                <c:pt idx="1180">
                  <c:v>13.411</c:v>
                </c:pt>
                <c:pt idx="1181">
                  <c:v>13.411</c:v>
                </c:pt>
                <c:pt idx="1182">
                  <c:v>13.411</c:v>
                </c:pt>
                <c:pt idx="1183">
                  <c:v>13.411</c:v>
                </c:pt>
                <c:pt idx="1184">
                  <c:v>13.411</c:v>
                </c:pt>
                <c:pt idx="1185">
                  <c:v>13.411</c:v>
                </c:pt>
                <c:pt idx="1186">
                  <c:v>13.411</c:v>
                </c:pt>
                <c:pt idx="1187">
                  <c:v>13.411</c:v>
                </c:pt>
                <c:pt idx="1188">
                  <c:v>13.411</c:v>
                </c:pt>
                <c:pt idx="1189">
                  <c:v>13.411</c:v>
                </c:pt>
                <c:pt idx="1190">
                  <c:v>13.411</c:v>
                </c:pt>
                <c:pt idx="1191">
                  <c:v>13.411</c:v>
                </c:pt>
                <c:pt idx="1192">
                  <c:v>13.411</c:v>
                </c:pt>
                <c:pt idx="1193">
                  <c:v>13.411</c:v>
                </c:pt>
                <c:pt idx="1194">
                  <c:v>13.411</c:v>
                </c:pt>
                <c:pt idx="1195">
                  <c:v>13.411</c:v>
                </c:pt>
                <c:pt idx="1196">
                  <c:v>13.411</c:v>
                </c:pt>
                <c:pt idx="1197">
                  <c:v>13.411</c:v>
                </c:pt>
                <c:pt idx="1198">
                  <c:v>13.411</c:v>
                </c:pt>
                <c:pt idx="1199">
                  <c:v>13.411</c:v>
                </c:pt>
                <c:pt idx="1200">
                  <c:v>13.411</c:v>
                </c:pt>
                <c:pt idx="1201">
                  <c:v>13.411</c:v>
                </c:pt>
                <c:pt idx="1202">
                  <c:v>13.411</c:v>
                </c:pt>
                <c:pt idx="1203">
                  <c:v>13.411</c:v>
                </c:pt>
                <c:pt idx="1204">
                  <c:v>13.411</c:v>
                </c:pt>
                <c:pt idx="1205">
                  <c:v>13.411</c:v>
                </c:pt>
                <c:pt idx="1206">
                  <c:v>13.411</c:v>
                </c:pt>
                <c:pt idx="1207">
                  <c:v>13.411</c:v>
                </c:pt>
                <c:pt idx="1208">
                  <c:v>13.411</c:v>
                </c:pt>
                <c:pt idx="1209">
                  <c:v>13.411</c:v>
                </c:pt>
                <c:pt idx="1210">
                  <c:v>13.411</c:v>
                </c:pt>
                <c:pt idx="1211">
                  <c:v>13.411</c:v>
                </c:pt>
                <c:pt idx="1212">
                  <c:v>13.411</c:v>
                </c:pt>
                <c:pt idx="1213">
                  <c:v>13.411</c:v>
                </c:pt>
                <c:pt idx="1214">
                  <c:v>13.411</c:v>
                </c:pt>
                <c:pt idx="1215">
                  <c:v>13.411</c:v>
                </c:pt>
                <c:pt idx="1216">
                  <c:v>13.411</c:v>
                </c:pt>
                <c:pt idx="1217">
                  <c:v>13.411</c:v>
                </c:pt>
                <c:pt idx="1218">
                  <c:v>13.411</c:v>
                </c:pt>
                <c:pt idx="1219">
                  <c:v>13.411</c:v>
                </c:pt>
                <c:pt idx="1220">
                  <c:v>13.411</c:v>
                </c:pt>
                <c:pt idx="1221">
                  <c:v>13.411</c:v>
                </c:pt>
                <c:pt idx="1222">
                  <c:v>13.411</c:v>
                </c:pt>
                <c:pt idx="1223">
                  <c:v>13.411</c:v>
                </c:pt>
                <c:pt idx="1224">
                  <c:v>13.411</c:v>
                </c:pt>
                <c:pt idx="1225">
                  <c:v>13.411</c:v>
                </c:pt>
                <c:pt idx="1226">
                  <c:v>13.411</c:v>
                </c:pt>
                <c:pt idx="1227">
                  <c:v>13.411</c:v>
                </c:pt>
                <c:pt idx="1228">
                  <c:v>13.411</c:v>
                </c:pt>
                <c:pt idx="1229">
                  <c:v>13.411</c:v>
                </c:pt>
                <c:pt idx="1230">
                  <c:v>13.411</c:v>
                </c:pt>
                <c:pt idx="1231">
                  <c:v>13.411</c:v>
                </c:pt>
                <c:pt idx="1232">
                  <c:v>13.411</c:v>
                </c:pt>
                <c:pt idx="1233">
                  <c:v>13.411</c:v>
                </c:pt>
                <c:pt idx="1234">
                  <c:v>13.411</c:v>
                </c:pt>
                <c:pt idx="1235">
                  <c:v>13.411</c:v>
                </c:pt>
                <c:pt idx="1236">
                  <c:v>13.411</c:v>
                </c:pt>
                <c:pt idx="1237">
                  <c:v>13.411</c:v>
                </c:pt>
                <c:pt idx="1238">
                  <c:v>13.411</c:v>
                </c:pt>
                <c:pt idx="1239">
                  <c:v>13.411</c:v>
                </c:pt>
                <c:pt idx="1240">
                  <c:v>13.411</c:v>
                </c:pt>
                <c:pt idx="1241">
                  <c:v>13.411</c:v>
                </c:pt>
                <c:pt idx="1242">
                  <c:v>13.411</c:v>
                </c:pt>
                <c:pt idx="1243">
                  <c:v>13.411</c:v>
                </c:pt>
                <c:pt idx="1244">
                  <c:v>13.411</c:v>
                </c:pt>
                <c:pt idx="1245">
                  <c:v>13.411</c:v>
                </c:pt>
                <c:pt idx="1246">
                  <c:v>13.411</c:v>
                </c:pt>
                <c:pt idx="1247">
                  <c:v>13.411</c:v>
                </c:pt>
                <c:pt idx="1248">
                  <c:v>13.411</c:v>
                </c:pt>
                <c:pt idx="1249">
                  <c:v>13.411</c:v>
                </c:pt>
                <c:pt idx="1250">
                  <c:v>13.411</c:v>
                </c:pt>
                <c:pt idx="1251">
                  <c:v>13.411</c:v>
                </c:pt>
                <c:pt idx="1252">
                  <c:v>13.411</c:v>
                </c:pt>
                <c:pt idx="1253">
                  <c:v>13.411</c:v>
                </c:pt>
                <c:pt idx="1254">
                  <c:v>13.411</c:v>
                </c:pt>
                <c:pt idx="1255">
                  <c:v>13.411</c:v>
                </c:pt>
                <c:pt idx="1256">
                  <c:v>13.411</c:v>
                </c:pt>
                <c:pt idx="1257">
                  <c:v>13.411</c:v>
                </c:pt>
                <c:pt idx="1258">
                  <c:v>13.411</c:v>
                </c:pt>
                <c:pt idx="1259">
                  <c:v>13.411</c:v>
                </c:pt>
                <c:pt idx="1260">
                  <c:v>13.411</c:v>
                </c:pt>
                <c:pt idx="1261">
                  <c:v>13.411</c:v>
                </c:pt>
                <c:pt idx="1262">
                  <c:v>13.411</c:v>
                </c:pt>
                <c:pt idx="1263">
                  <c:v>13.411</c:v>
                </c:pt>
                <c:pt idx="1264">
                  <c:v>13.411</c:v>
                </c:pt>
                <c:pt idx="1265">
                  <c:v>13.411</c:v>
                </c:pt>
                <c:pt idx="1266">
                  <c:v>13.411</c:v>
                </c:pt>
                <c:pt idx="1267">
                  <c:v>13.411</c:v>
                </c:pt>
                <c:pt idx="1268">
                  <c:v>13.411</c:v>
                </c:pt>
                <c:pt idx="1269">
                  <c:v>13.411</c:v>
                </c:pt>
                <c:pt idx="1270">
                  <c:v>13.411</c:v>
                </c:pt>
                <c:pt idx="1271">
                  <c:v>13.411</c:v>
                </c:pt>
                <c:pt idx="1272">
                  <c:v>13.411</c:v>
                </c:pt>
                <c:pt idx="1273">
                  <c:v>13.411</c:v>
                </c:pt>
                <c:pt idx="1274">
                  <c:v>13.411</c:v>
                </c:pt>
                <c:pt idx="1275">
                  <c:v>13.411</c:v>
                </c:pt>
                <c:pt idx="1276">
                  <c:v>13.411</c:v>
                </c:pt>
                <c:pt idx="1277">
                  <c:v>13.411</c:v>
                </c:pt>
                <c:pt idx="1278">
                  <c:v>13.411</c:v>
                </c:pt>
                <c:pt idx="1279">
                  <c:v>13.411</c:v>
                </c:pt>
                <c:pt idx="1280">
                  <c:v>13.411</c:v>
                </c:pt>
                <c:pt idx="1281">
                  <c:v>13.411</c:v>
                </c:pt>
                <c:pt idx="1282">
                  <c:v>13.411</c:v>
                </c:pt>
                <c:pt idx="1283">
                  <c:v>13.411</c:v>
                </c:pt>
                <c:pt idx="1284">
                  <c:v>13.411</c:v>
                </c:pt>
                <c:pt idx="1285">
                  <c:v>13.411</c:v>
                </c:pt>
                <c:pt idx="1286">
                  <c:v>13.411</c:v>
                </c:pt>
                <c:pt idx="1287">
                  <c:v>13.411</c:v>
                </c:pt>
                <c:pt idx="1288">
                  <c:v>13.411</c:v>
                </c:pt>
                <c:pt idx="1289">
                  <c:v>13.411</c:v>
                </c:pt>
                <c:pt idx="1290">
                  <c:v>13.411</c:v>
                </c:pt>
                <c:pt idx="1291">
                  <c:v>13.411</c:v>
                </c:pt>
                <c:pt idx="1292">
                  <c:v>13.411</c:v>
                </c:pt>
                <c:pt idx="1293">
                  <c:v>13.411</c:v>
                </c:pt>
                <c:pt idx="1294">
                  <c:v>13.411</c:v>
                </c:pt>
                <c:pt idx="1295">
                  <c:v>13.411</c:v>
                </c:pt>
                <c:pt idx="1296">
                  <c:v>13.411</c:v>
                </c:pt>
                <c:pt idx="1297">
                  <c:v>13.411</c:v>
                </c:pt>
                <c:pt idx="1298">
                  <c:v>13.411</c:v>
                </c:pt>
                <c:pt idx="1299">
                  <c:v>13.411</c:v>
                </c:pt>
                <c:pt idx="1300">
                  <c:v>13.411</c:v>
                </c:pt>
                <c:pt idx="1301">
                  <c:v>13.411</c:v>
                </c:pt>
                <c:pt idx="1302">
                  <c:v>13.411</c:v>
                </c:pt>
                <c:pt idx="1303">
                  <c:v>13.411</c:v>
                </c:pt>
                <c:pt idx="1304">
                  <c:v>13.411</c:v>
                </c:pt>
                <c:pt idx="1305">
                  <c:v>13.411</c:v>
                </c:pt>
                <c:pt idx="1306">
                  <c:v>13.411</c:v>
                </c:pt>
                <c:pt idx="1307">
                  <c:v>13.411</c:v>
                </c:pt>
                <c:pt idx="1308">
                  <c:v>13.411</c:v>
                </c:pt>
                <c:pt idx="1309">
                  <c:v>13.411</c:v>
                </c:pt>
                <c:pt idx="1310">
                  <c:v>13.411</c:v>
                </c:pt>
                <c:pt idx="1311">
                  <c:v>13.411</c:v>
                </c:pt>
                <c:pt idx="1312">
                  <c:v>13.411</c:v>
                </c:pt>
                <c:pt idx="1313">
                  <c:v>13.411</c:v>
                </c:pt>
                <c:pt idx="1314">
                  <c:v>13.411</c:v>
                </c:pt>
                <c:pt idx="1315">
                  <c:v>13.411</c:v>
                </c:pt>
                <c:pt idx="1316">
                  <c:v>13.411</c:v>
                </c:pt>
                <c:pt idx="1317">
                  <c:v>13.411</c:v>
                </c:pt>
                <c:pt idx="1318">
                  <c:v>13.411</c:v>
                </c:pt>
                <c:pt idx="1319">
                  <c:v>13.411</c:v>
                </c:pt>
                <c:pt idx="1320">
                  <c:v>13.411</c:v>
                </c:pt>
                <c:pt idx="1321">
                  <c:v>13.411</c:v>
                </c:pt>
                <c:pt idx="1322">
                  <c:v>13.411</c:v>
                </c:pt>
                <c:pt idx="1323">
                  <c:v>13.411</c:v>
                </c:pt>
                <c:pt idx="1324">
                  <c:v>13.411</c:v>
                </c:pt>
                <c:pt idx="1325">
                  <c:v>13.411</c:v>
                </c:pt>
                <c:pt idx="1326">
                  <c:v>13.411</c:v>
                </c:pt>
                <c:pt idx="1327">
                  <c:v>13.411</c:v>
                </c:pt>
                <c:pt idx="1328">
                  <c:v>13.411</c:v>
                </c:pt>
                <c:pt idx="1329">
                  <c:v>13.411</c:v>
                </c:pt>
                <c:pt idx="1330">
                  <c:v>13.411</c:v>
                </c:pt>
                <c:pt idx="1331">
                  <c:v>13.411</c:v>
                </c:pt>
                <c:pt idx="1332">
                  <c:v>13.411</c:v>
                </c:pt>
                <c:pt idx="1333">
                  <c:v>13.411</c:v>
                </c:pt>
                <c:pt idx="1334">
                  <c:v>13.411</c:v>
                </c:pt>
                <c:pt idx="1335">
                  <c:v>13.411</c:v>
                </c:pt>
                <c:pt idx="1336">
                  <c:v>13.411</c:v>
                </c:pt>
                <c:pt idx="1337">
                  <c:v>13.411</c:v>
                </c:pt>
                <c:pt idx="1338">
                  <c:v>13.411</c:v>
                </c:pt>
                <c:pt idx="1339">
                  <c:v>13.411</c:v>
                </c:pt>
                <c:pt idx="1340">
                  <c:v>13.411</c:v>
                </c:pt>
                <c:pt idx="1341">
                  <c:v>13.411</c:v>
                </c:pt>
                <c:pt idx="1342">
                  <c:v>13.411</c:v>
                </c:pt>
                <c:pt idx="1343">
                  <c:v>13.411</c:v>
                </c:pt>
                <c:pt idx="1344">
                  <c:v>13.411</c:v>
                </c:pt>
                <c:pt idx="1345">
                  <c:v>13.411</c:v>
                </c:pt>
                <c:pt idx="1346">
                  <c:v>13.411</c:v>
                </c:pt>
                <c:pt idx="1347">
                  <c:v>13.411</c:v>
                </c:pt>
                <c:pt idx="1348">
                  <c:v>13.411</c:v>
                </c:pt>
                <c:pt idx="1349">
                  <c:v>13.411</c:v>
                </c:pt>
                <c:pt idx="1350">
                  <c:v>13.411</c:v>
                </c:pt>
                <c:pt idx="1351">
                  <c:v>13.411</c:v>
                </c:pt>
                <c:pt idx="1352">
                  <c:v>13.411</c:v>
                </c:pt>
                <c:pt idx="1353">
                  <c:v>13.411</c:v>
                </c:pt>
                <c:pt idx="1354">
                  <c:v>13.411</c:v>
                </c:pt>
                <c:pt idx="1355">
                  <c:v>13.411</c:v>
                </c:pt>
                <c:pt idx="1356">
                  <c:v>13.411</c:v>
                </c:pt>
                <c:pt idx="1357">
                  <c:v>13.411</c:v>
                </c:pt>
                <c:pt idx="1358">
                  <c:v>13.411</c:v>
                </c:pt>
                <c:pt idx="1359">
                  <c:v>13.411</c:v>
                </c:pt>
                <c:pt idx="1360">
                  <c:v>13.411</c:v>
                </c:pt>
                <c:pt idx="1361">
                  <c:v>13.411</c:v>
                </c:pt>
                <c:pt idx="1362">
                  <c:v>13.411</c:v>
                </c:pt>
                <c:pt idx="1363">
                  <c:v>13.411</c:v>
                </c:pt>
                <c:pt idx="1364">
                  <c:v>13.411</c:v>
                </c:pt>
                <c:pt idx="1365">
                  <c:v>13.411</c:v>
                </c:pt>
                <c:pt idx="1366">
                  <c:v>13.411</c:v>
                </c:pt>
                <c:pt idx="1367">
                  <c:v>13.411</c:v>
                </c:pt>
                <c:pt idx="1368">
                  <c:v>13.411</c:v>
                </c:pt>
                <c:pt idx="1369">
                  <c:v>13.411</c:v>
                </c:pt>
                <c:pt idx="1370">
                  <c:v>13.411</c:v>
                </c:pt>
                <c:pt idx="1371">
                  <c:v>13.411</c:v>
                </c:pt>
                <c:pt idx="1372">
                  <c:v>13.411</c:v>
                </c:pt>
                <c:pt idx="1373">
                  <c:v>13.411</c:v>
                </c:pt>
                <c:pt idx="1374">
                  <c:v>13.411</c:v>
                </c:pt>
                <c:pt idx="1375">
                  <c:v>13.411</c:v>
                </c:pt>
                <c:pt idx="1376">
                  <c:v>13.411</c:v>
                </c:pt>
                <c:pt idx="1377">
                  <c:v>13.411</c:v>
                </c:pt>
                <c:pt idx="1378">
                  <c:v>13.411</c:v>
                </c:pt>
                <c:pt idx="1379">
                  <c:v>13.411</c:v>
                </c:pt>
                <c:pt idx="1380">
                  <c:v>13.411</c:v>
                </c:pt>
                <c:pt idx="1381">
                  <c:v>13.411</c:v>
                </c:pt>
                <c:pt idx="1382">
                  <c:v>13.411</c:v>
                </c:pt>
                <c:pt idx="1383">
                  <c:v>13.411</c:v>
                </c:pt>
                <c:pt idx="1384">
                  <c:v>13.411</c:v>
                </c:pt>
                <c:pt idx="1385">
                  <c:v>13.411</c:v>
                </c:pt>
                <c:pt idx="1386">
                  <c:v>13.411</c:v>
                </c:pt>
                <c:pt idx="1387">
                  <c:v>13.411</c:v>
                </c:pt>
                <c:pt idx="1388">
                  <c:v>13.411</c:v>
                </c:pt>
                <c:pt idx="1389">
                  <c:v>13.411</c:v>
                </c:pt>
                <c:pt idx="1390">
                  <c:v>13.411</c:v>
                </c:pt>
                <c:pt idx="1391">
                  <c:v>13.411</c:v>
                </c:pt>
                <c:pt idx="1392">
                  <c:v>13.411</c:v>
                </c:pt>
                <c:pt idx="1393">
                  <c:v>13.411</c:v>
                </c:pt>
                <c:pt idx="1394">
                  <c:v>13.411</c:v>
                </c:pt>
                <c:pt idx="1395">
                  <c:v>13.411</c:v>
                </c:pt>
                <c:pt idx="1396">
                  <c:v>13.411</c:v>
                </c:pt>
                <c:pt idx="1397">
                  <c:v>13.411</c:v>
                </c:pt>
                <c:pt idx="1398">
                  <c:v>13.411</c:v>
                </c:pt>
                <c:pt idx="1399">
                  <c:v>13.411</c:v>
                </c:pt>
                <c:pt idx="1400">
                  <c:v>13.411</c:v>
                </c:pt>
                <c:pt idx="1401">
                  <c:v>13.411</c:v>
                </c:pt>
                <c:pt idx="1402">
                  <c:v>13.411</c:v>
                </c:pt>
                <c:pt idx="1403">
                  <c:v>13.411</c:v>
                </c:pt>
                <c:pt idx="1404">
                  <c:v>13.411</c:v>
                </c:pt>
                <c:pt idx="1405">
                  <c:v>13.411</c:v>
                </c:pt>
                <c:pt idx="1406">
                  <c:v>13.411</c:v>
                </c:pt>
                <c:pt idx="1407">
                  <c:v>13.411</c:v>
                </c:pt>
                <c:pt idx="1408">
                  <c:v>13.411</c:v>
                </c:pt>
                <c:pt idx="1409">
                  <c:v>13.411</c:v>
                </c:pt>
                <c:pt idx="1410">
                  <c:v>13.411</c:v>
                </c:pt>
                <c:pt idx="1411">
                  <c:v>13.411</c:v>
                </c:pt>
                <c:pt idx="1412">
                  <c:v>13.411</c:v>
                </c:pt>
                <c:pt idx="1413">
                  <c:v>13.411</c:v>
                </c:pt>
                <c:pt idx="1414">
                  <c:v>13.411</c:v>
                </c:pt>
                <c:pt idx="1415">
                  <c:v>13.411</c:v>
                </c:pt>
                <c:pt idx="1416">
                  <c:v>13.411</c:v>
                </c:pt>
                <c:pt idx="1417">
                  <c:v>13.411</c:v>
                </c:pt>
                <c:pt idx="1418">
                  <c:v>13.411</c:v>
                </c:pt>
                <c:pt idx="1419">
                  <c:v>13.411</c:v>
                </c:pt>
                <c:pt idx="1420">
                  <c:v>13.411</c:v>
                </c:pt>
                <c:pt idx="1421">
                  <c:v>13.411</c:v>
                </c:pt>
                <c:pt idx="1422">
                  <c:v>13.411</c:v>
                </c:pt>
                <c:pt idx="1423">
                  <c:v>13.411</c:v>
                </c:pt>
                <c:pt idx="1424">
                  <c:v>13.411</c:v>
                </c:pt>
                <c:pt idx="1425">
                  <c:v>13.411</c:v>
                </c:pt>
                <c:pt idx="1426">
                  <c:v>13.411</c:v>
                </c:pt>
                <c:pt idx="1427">
                  <c:v>13.411</c:v>
                </c:pt>
                <c:pt idx="1428">
                  <c:v>13.411</c:v>
                </c:pt>
                <c:pt idx="1429">
                  <c:v>13.411</c:v>
                </c:pt>
                <c:pt idx="1430">
                  <c:v>13.411</c:v>
                </c:pt>
                <c:pt idx="1431">
                  <c:v>13.411</c:v>
                </c:pt>
                <c:pt idx="1432">
                  <c:v>13.411</c:v>
                </c:pt>
                <c:pt idx="1433">
                  <c:v>13.411</c:v>
                </c:pt>
                <c:pt idx="1434">
                  <c:v>13.411</c:v>
                </c:pt>
                <c:pt idx="1435">
                  <c:v>13.411</c:v>
                </c:pt>
                <c:pt idx="1436">
                  <c:v>13.411</c:v>
                </c:pt>
                <c:pt idx="1437">
                  <c:v>13.411</c:v>
                </c:pt>
                <c:pt idx="1438">
                  <c:v>13.411</c:v>
                </c:pt>
                <c:pt idx="1439">
                  <c:v>13.411</c:v>
                </c:pt>
                <c:pt idx="1440">
                  <c:v>13.411</c:v>
                </c:pt>
                <c:pt idx="1441">
                  <c:v>13.411</c:v>
                </c:pt>
                <c:pt idx="1442">
                  <c:v>13.411</c:v>
                </c:pt>
                <c:pt idx="1443">
                  <c:v>13.411</c:v>
                </c:pt>
                <c:pt idx="1444">
                  <c:v>13.411</c:v>
                </c:pt>
                <c:pt idx="1445">
                  <c:v>13.411</c:v>
                </c:pt>
                <c:pt idx="1446">
                  <c:v>13.411</c:v>
                </c:pt>
                <c:pt idx="1447">
                  <c:v>13.411</c:v>
                </c:pt>
                <c:pt idx="1448">
                  <c:v>13.411</c:v>
                </c:pt>
                <c:pt idx="1449">
                  <c:v>13.411</c:v>
                </c:pt>
                <c:pt idx="1450">
                  <c:v>13.411</c:v>
                </c:pt>
                <c:pt idx="1451">
                  <c:v>13.411</c:v>
                </c:pt>
                <c:pt idx="1452">
                  <c:v>13.411</c:v>
                </c:pt>
                <c:pt idx="1453">
                  <c:v>13.411</c:v>
                </c:pt>
                <c:pt idx="1454">
                  <c:v>13.411</c:v>
                </c:pt>
                <c:pt idx="1455">
                  <c:v>13.411</c:v>
                </c:pt>
                <c:pt idx="1456">
                  <c:v>13.411</c:v>
                </c:pt>
                <c:pt idx="1457">
                  <c:v>13.411</c:v>
                </c:pt>
                <c:pt idx="1458">
                  <c:v>13.411</c:v>
                </c:pt>
                <c:pt idx="1459">
                  <c:v>13.411</c:v>
                </c:pt>
                <c:pt idx="1460">
                  <c:v>13.411</c:v>
                </c:pt>
                <c:pt idx="1461">
                  <c:v>13.411</c:v>
                </c:pt>
                <c:pt idx="1462">
                  <c:v>13.411</c:v>
                </c:pt>
                <c:pt idx="1463">
                  <c:v>13.411</c:v>
                </c:pt>
                <c:pt idx="1464">
                  <c:v>13.411</c:v>
                </c:pt>
                <c:pt idx="1465">
                  <c:v>13.411</c:v>
                </c:pt>
                <c:pt idx="1466">
                  <c:v>13.411</c:v>
                </c:pt>
                <c:pt idx="1467">
                  <c:v>13.411</c:v>
                </c:pt>
                <c:pt idx="1468">
                  <c:v>13.411</c:v>
                </c:pt>
                <c:pt idx="1469">
                  <c:v>13.411</c:v>
                </c:pt>
                <c:pt idx="1470">
                  <c:v>13.411</c:v>
                </c:pt>
                <c:pt idx="1471">
                  <c:v>13.411</c:v>
                </c:pt>
                <c:pt idx="1472">
                  <c:v>13.411</c:v>
                </c:pt>
                <c:pt idx="1473">
                  <c:v>13.411</c:v>
                </c:pt>
                <c:pt idx="1474">
                  <c:v>13.411</c:v>
                </c:pt>
                <c:pt idx="1475">
                  <c:v>13.411</c:v>
                </c:pt>
                <c:pt idx="1476">
                  <c:v>13.411</c:v>
                </c:pt>
                <c:pt idx="1477">
                  <c:v>13.411</c:v>
                </c:pt>
                <c:pt idx="1478">
                  <c:v>13.411</c:v>
                </c:pt>
                <c:pt idx="1479">
                  <c:v>13.411</c:v>
                </c:pt>
                <c:pt idx="1480">
                  <c:v>13.411</c:v>
                </c:pt>
                <c:pt idx="1481">
                  <c:v>13.411</c:v>
                </c:pt>
                <c:pt idx="1482">
                  <c:v>13.411</c:v>
                </c:pt>
              </c:numCache>
            </c:numRef>
          </c:yVal>
          <c:smooth val="1"/>
          <c:extLst>
            <c:ext xmlns:c16="http://schemas.microsoft.com/office/drawing/2014/chart" uri="{C3380CC4-5D6E-409C-BE32-E72D297353CC}">
              <c16:uniqueId val="{00000000-B8E1-4124-9BF6-9228DF2F086A}"/>
            </c:ext>
          </c:extLst>
        </c:ser>
        <c:dLbls>
          <c:showLegendKey val="0"/>
          <c:showVal val="0"/>
          <c:showCatName val="0"/>
          <c:showSerName val="0"/>
          <c:showPercent val="0"/>
          <c:showBubbleSize val="0"/>
        </c:dLbls>
        <c:axId val="475635176"/>
        <c:axId val="475643048"/>
      </c:scatterChart>
      <c:valAx>
        <c:axId val="475635176"/>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Distance (M)</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5643048"/>
        <c:crosses val="autoZero"/>
        <c:crossBetween val="midCat"/>
      </c:valAx>
      <c:valAx>
        <c:axId val="47564304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Velocity (M/s)</a:t>
                </a:r>
              </a:p>
            </c:rich>
          </c:tx>
          <c:layout>
            <c:manualLayout>
              <c:xMode val="edge"/>
              <c:yMode val="edge"/>
              <c:x val="8.7472664792252429E-3"/>
              <c:y val="0.41719173163056111"/>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5635176"/>
        <c:crosses val="autoZero"/>
        <c:crossBetween val="midCat"/>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acrossLinear" id="1">
  <a:schemeClr val="dk1">
    <a:tint val="88000"/>
  </a:schemeClr>
  <a:schemeClr val="dk1">
    <a:tint val="55000"/>
  </a:schemeClr>
  <a:schemeClr val="dk1">
    <a:tint val="78000"/>
  </a:schemeClr>
  <a:schemeClr val="dk1">
    <a:tint val="92000"/>
  </a:schemeClr>
  <a:schemeClr val="dk1">
    <a:tint val="70000"/>
  </a:schemeClr>
  <a:schemeClr val="dk1">
    <a:tint val="30000"/>
  </a:schemeClr>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5">
  <cs:axisTitle>
    <cs:lnRef idx="0"/>
    <cs:fillRef idx="0"/>
    <cs:effectRef idx="0"/>
    <cs:fontRef idx="minor">
      <a:schemeClr val="lt1">
        <a:lumMod val="75000"/>
      </a:schemeClr>
    </cs:fontRef>
    <cs:defRPr sz="900" b="1" kern="1200"/>
  </cs:axisTitle>
  <cs:categoryAxis>
    <cs:lnRef idx="0"/>
    <cs:fillRef idx="0"/>
    <cs:effectRef idx="0"/>
    <cs:fontRef idx="minor">
      <a:schemeClr val="lt1">
        <a:lumMod val="75000"/>
      </a:schemeClr>
    </cs:fontRef>
    <cs:defRPr sz="900" kern="1200"/>
  </cs:categoryAxis>
  <cs:chartArea>
    <cs:lnRef idx="0"/>
    <cs:fillRef idx="0"/>
    <cs:effectRef idx="0"/>
    <cs:fontRef idx="minor">
      <a:schemeClr val="dk1"/>
    </cs:fontRef>
    <cs:spPr>
      <a:solidFill>
        <a:schemeClr val="dk1">
          <a:lumMod val="75000"/>
          <a:lumOff val="25000"/>
        </a:schemeClr>
      </a:solidFill>
      <a:ln w="9525" cap="flat" cmpd="sng" algn="ctr">
        <a:solidFill>
          <a:schemeClr val="dk1">
            <a:lumMod val="15000"/>
            <a:lumOff val="85000"/>
          </a:schemeClr>
        </a:solidFill>
        <a:round/>
      </a:ln>
    </cs:spPr>
    <cs:defRPr sz="900" kern="1200"/>
  </cs:chartArea>
  <cs:dataLabel>
    <cs:lnRef idx="0"/>
    <cs:fillRef idx="0"/>
    <cs:effectRef idx="0"/>
    <cs:fontRef idx="minor">
      <a:schemeClr val="lt1">
        <a:lumMod val="75000"/>
      </a:schemeClr>
    </cs:fontRef>
    <cs:defRPr sz="900" kern="1200"/>
  </cs:dataLabel>
  <cs:dataLabelCallout>
    <cs:lnRef idx="0"/>
    <cs:fillRef idx="0"/>
    <cs:effectRef idx="0"/>
    <cs:fontRef idx="minor">
      <a:schemeClr val="lt1">
        <a:lumMod val="15000"/>
        <a:lumOff val="85000"/>
      </a:schemeClr>
    </cs:fontRef>
    <cs:spPr>
      <a:solidFill>
        <a:schemeClr val="dk1">
          <a:lumMod val="65000"/>
          <a:lumOff val="35000"/>
        </a:schemeClr>
      </a:solidFill>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0"/>
    <cs:effectRef idx="0">
      <cs:styleClr val="auto"/>
    </cs:effectRef>
    <cs:fontRef idx="minor">
      <a:schemeClr val="dk1"/>
    </cs:fontRef>
    <cs:spPr>
      <a:ln w="9525" cap="flat" cmpd="sng" algn="ctr">
        <a:solidFill>
          <a:schemeClr val="phClr"/>
        </a:solidFill>
        <a:miter lim="800000"/>
      </a:ln>
      <a:effectLst>
        <a:glow rad="63500">
          <a:schemeClr val="phClr">
            <a:satMod val="175000"/>
            <a:alpha val="25000"/>
          </a:schemeClr>
        </a:glow>
      </a:effectLst>
    </cs:spPr>
  </cs:dataPoint>
  <cs:dataPoint3D>
    <cs:lnRef idx="0">
      <cs:styleClr val="auto"/>
    </cs:lnRef>
    <cs:fillRef idx="0">
      <cs:styleClr val="auto"/>
    </cs:fillRef>
    <cs:effectRef idx="0">
      <cs:styleClr val="auto"/>
    </cs:effectRef>
    <cs:fontRef idx="minor">
      <a:schemeClr val="dk1"/>
    </cs:fontRef>
    <cs:spPr>
      <a:ln w="9525" cap="flat" cmpd="sng" algn="ctr">
        <a:solidFill>
          <a:schemeClr val="phClr"/>
        </a:solidFill>
        <a:miter lim="800000"/>
      </a:ln>
      <a:effectLst>
        <a:glow rad="63500">
          <a:schemeClr val="phClr">
            <a:satMod val="175000"/>
            <a:alpha val="25000"/>
          </a:schemeClr>
        </a:glow>
      </a:effectLst>
    </cs:spPr>
  </cs:dataPoint3D>
  <cs:dataPointLine>
    <cs:lnRef idx="0">
      <cs:styleClr val="auto"/>
    </cs:lnRef>
    <cs:fillRef idx="0">
      <cs:styleClr val="auto"/>
    </cs:fillRef>
    <cs:effectRef idx="0">
      <cs:styleClr val="auto"/>
    </cs:effectRef>
    <cs:fontRef idx="minor">
      <a:schemeClr val="dk1"/>
    </cs:fontRef>
    <cs:spPr>
      <a:ln w="22225" cap="rnd">
        <a:solidFill>
          <a:schemeClr val="phClr"/>
        </a:solidFill>
      </a:ln>
      <a:effectLst>
        <a:glow rad="139700">
          <a:schemeClr val="phClr">
            <a:satMod val="175000"/>
            <a:alpha val="14000"/>
          </a:schemeClr>
        </a:glow>
      </a:effectLst>
    </cs:spPr>
  </cs:dataPointLine>
  <cs:dataPointMarker>
    <cs:lnRef idx="0">
      <cs:styleClr val="auto"/>
    </cs:lnRef>
    <cs:fillRef idx="0">
      <cs:styleClr val="auto"/>
    </cs:fillRef>
    <cs:effectRef idx="0">
      <cs:styleClr val="auto"/>
    </cs:effectRef>
    <cs:fontRef idx="minor">
      <a:schemeClr val="dk1"/>
    </cs:fontRef>
    <cs:spPr>
      <a:solidFill>
        <a:schemeClr val="phClr">
          <a:lumMod val="60000"/>
          <a:lumOff val="40000"/>
        </a:schemeClr>
      </a:solidFill>
      <a:effectLst>
        <a:glow rad="63500">
          <a:schemeClr val="phClr">
            <a:satMod val="175000"/>
            <a:alpha val="25000"/>
          </a:schemeClr>
        </a:glow>
      </a:effectLst>
    </cs:spPr>
  </cs:dataPointMarker>
  <cs:dataPointMarkerLayout symbol="circle" size="3"/>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lt1">
        <a:lumMod val="75000"/>
      </a:schemeClr>
    </cs:fontRef>
    <cs:spPr>
      <a:ln w="9525">
        <a:solidFill>
          <a:schemeClr val="dk1">
            <a:lumMod val="50000"/>
            <a:lumOff val="50000"/>
          </a:schemeClr>
        </a:solidFill>
      </a:ln>
    </cs:spPr>
    <cs:defRPr sz="900" kern="1200"/>
  </cs:dataTable>
  <cs:downBar>
    <cs:lnRef idx="0"/>
    <cs:fillRef idx="0"/>
    <cs:effectRef idx="0"/>
    <cs:fontRef idx="minor">
      <a:schemeClr val="lt1"/>
    </cs:fontRef>
    <cs:spPr>
      <a:solidFill>
        <a:schemeClr val="dk1">
          <a:lumMod val="50000"/>
          <a:lumOff val="50000"/>
        </a:schemeClr>
      </a:solidFill>
      <a:ln w="9525">
        <a:solidFill>
          <a:schemeClr val="dk1">
            <a:lumMod val="75000"/>
          </a:schemeClr>
        </a:solidFill>
        <a:round/>
      </a:ln>
    </cs:spPr>
  </cs:downBar>
  <cs:dropLine>
    <cs:lnRef idx="0"/>
    <cs:fillRef idx="0"/>
    <cs:effectRef idx="0"/>
    <cs:fontRef idx="minor">
      <a:schemeClr val="dk1"/>
    </cs:fontRef>
    <cs:spPr>
      <a:ln w="9525">
        <a:solidFill>
          <a:schemeClr val="lt1">
            <a:lumMod val="50000"/>
          </a:schemeClr>
        </a:solidFill>
        <a:round/>
      </a:ln>
    </cs:spPr>
  </cs:dropLine>
  <cs:errorBar>
    <cs:lnRef idx="0"/>
    <cs:fillRef idx="0"/>
    <cs:effectRef idx="0"/>
    <cs:fontRef idx="minor">
      <a:schemeClr val="dk1"/>
    </cs:fontRef>
    <cs:spPr>
      <a:ln w="9525">
        <a:solidFill>
          <a:schemeClr val="lt1">
            <a:lumMod val="50000"/>
          </a:schemeClr>
        </a:solidFill>
        <a:round/>
      </a:ln>
    </cs:spPr>
  </cs:errorBar>
  <cs:floor>
    <cs:lnRef idx="0"/>
    <cs:fillRef idx="0"/>
    <cs:effectRef idx="0"/>
    <cs:fontRef idx="minor">
      <a:schemeClr val="dk1"/>
    </cs:fontRef>
  </cs:floor>
  <cs:gridlineMajor>
    <cs:lnRef idx="0"/>
    <cs:fillRef idx="0"/>
    <cs:effectRef idx="0"/>
    <cs:fontRef idx="minor">
      <a:schemeClr val="tx1"/>
    </cs:fontRef>
    <cs:spPr>
      <a:ln w="9525" cap="flat" cmpd="sng" algn="ctr">
        <a:solidFill>
          <a:schemeClr val="dk1">
            <a:lumMod val="65000"/>
            <a:lumOff val="35000"/>
            <a:alpha val="75000"/>
          </a:schemeClr>
        </a:solidFill>
        <a:round/>
      </a:ln>
    </cs:spPr>
  </cs:gridlineMajor>
  <cs:gridlineMinor>
    <cs:lnRef idx="0"/>
    <cs:fillRef idx="0"/>
    <cs:effectRef idx="0"/>
    <cs:fontRef idx="minor">
      <a:schemeClr val="tx1"/>
    </cs:fontRef>
    <cs:spPr>
      <a:ln w="9525" cap="flat" cmpd="sng" algn="ctr">
        <a:solidFill>
          <a:schemeClr val="dk1">
            <a:lumMod val="65000"/>
            <a:lumOff val="35000"/>
            <a:alpha val="25000"/>
          </a:schemeClr>
        </a:solidFill>
        <a:round/>
      </a:ln>
    </cs:spPr>
  </cs:gridlineMinor>
  <cs:hiLoLine>
    <cs:lnRef idx="0"/>
    <cs:fillRef idx="0"/>
    <cs:effectRef idx="0"/>
    <cs:fontRef idx="minor">
      <a:schemeClr val="dk1"/>
    </cs:fontRef>
    <cs:spPr>
      <a:ln w="9525">
        <a:solidFill>
          <a:schemeClr val="lt1">
            <a:lumMod val="50000"/>
          </a:schemeClr>
        </a:solidFill>
        <a:round/>
      </a:ln>
    </cs:spPr>
  </cs:hiLoLine>
  <cs:leaderLine>
    <cs:lnRef idx="0"/>
    <cs:fillRef idx="0"/>
    <cs:effectRef idx="0"/>
    <cs:fontRef idx="minor">
      <a:schemeClr val="dk1"/>
    </cs:fontRef>
    <cs:spPr>
      <a:ln w="9525">
        <a:solidFill>
          <a:schemeClr val="lt1">
            <a:lumMod val="50000"/>
          </a:schemeClr>
        </a:solidFill>
        <a:round/>
      </a:ln>
    </cs:spPr>
  </cs:leaderLine>
  <cs:legend>
    <cs:lnRef idx="0"/>
    <cs:fillRef idx="0"/>
    <cs:effectRef idx="0"/>
    <cs:fontRef idx="minor">
      <a:schemeClr val="lt1">
        <a:lumMod val="75000"/>
      </a:schemeClr>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lt1">
        <a:lumMod val="75000"/>
      </a:schemeClr>
    </cs:fontRef>
    <cs:defRPr sz="900" kern="1200"/>
  </cs:seriesAxis>
  <cs:seriesLine>
    <cs:lnRef idx="0"/>
    <cs:fillRef idx="0"/>
    <cs:effectRef idx="0"/>
    <cs:fontRef idx="minor">
      <a:schemeClr val="dk1"/>
    </cs:fontRef>
    <cs:spPr>
      <a:ln w="9525">
        <a:solidFill>
          <a:schemeClr val="lt1">
            <a:lumMod val="50000"/>
          </a:schemeClr>
        </a:solidFill>
        <a:round/>
      </a:ln>
    </cs:spPr>
  </cs:seriesLine>
  <cs:title>
    <cs:lnRef idx="0"/>
    <cs:fillRef idx="0"/>
    <cs:effectRef idx="0"/>
    <cs:fontRef idx="minor">
      <a:schemeClr val="lt1">
        <a:lumMod val="85000"/>
      </a:schemeClr>
    </cs:fontRef>
    <cs:defRPr sz="1400" b="1" kern="1200" cap="none" baseline="0"/>
  </cs:title>
  <cs:trendline>
    <cs:lnRef idx="0">
      <cs:styleClr val="auto"/>
    </cs:lnRef>
    <cs:fillRef idx="0"/>
    <cs:effectRef idx="0"/>
    <cs:fontRef idx="minor">
      <a:schemeClr val="lt1"/>
    </cs:fontRef>
    <cs:spPr>
      <a:ln w="25400" cap="rnd">
        <a:solidFill>
          <a:schemeClr val="phClr">
            <a:alpha val="50000"/>
          </a:schemeClr>
        </a:solidFill>
      </a:ln>
    </cs:spPr>
  </cs:trendline>
  <cs:trendlineLabel>
    <cs:lnRef idx="0"/>
    <cs:fillRef idx="0"/>
    <cs:effectRef idx="0"/>
    <cs:fontRef idx="minor">
      <a:schemeClr val="lt1">
        <a:lumMod val="75000"/>
      </a:schemeClr>
    </cs:fontRef>
    <cs:defRPr sz="900" kern="1200"/>
  </cs:trendlineLabel>
  <cs:upBar>
    <cs:lnRef idx="0"/>
    <cs:fillRef idx="0"/>
    <cs:effectRef idx="0"/>
    <cs:fontRef idx="minor">
      <a:schemeClr val="dk1"/>
    </cs:fontRef>
    <cs:spPr>
      <a:solidFill>
        <a:schemeClr val="lt1">
          <a:lumMod val="85000"/>
        </a:schemeClr>
      </a:solidFill>
      <a:ln w="9525">
        <a:solidFill>
          <a:schemeClr val="dk1">
            <a:lumMod val="50000"/>
          </a:schemeClr>
        </a:solidFill>
        <a:round/>
      </a:ln>
    </cs:spPr>
  </cs:upBar>
  <cs:valueAxis>
    <cs:lnRef idx="0"/>
    <cs:fillRef idx="0"/>
    <cs:effectRef idx="0"/>
    <cs:fontRef idx="minor">
      <a:schemeClr val="lt1">
        <a:lumMod val="75000"/>
      </a:schemeClr>
    </cs:fontRef>
    <cs:spPr>
      <a:ln w="9525" cap="flat" cmpd="sng" algn="ctr">
        <a:solidFill>
          <a:schemeClr val="lt1">
            <a:lumMod val="50000"/>
          </a:schemeClr>
        </a:solidFill>
        <a:round/>
      </a:ln>
    </cs:spPr>
    <cs:defRPr sz="900" kern="1200"/>
    <cs:bodyPr/>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drawings/_rels/vmlDrawing1.vml.rels><?xml version="1.0" encoding="UTF-8" standalone="yes"?>
<Relationships xmlns="http://schemas.openxmlformats.org/package/2006/relationships"><Relationship Id="rId1" Type="http://schemas.openxmlformats.org/officeDocument/2006/relationships/image" Target="../media/image8.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C3FDFA-1E64-40ED-9A13-B79057885DA4}" type="datetimeFigureOut">
              <a:rPr lang="en-US" smtClean="0"/>
              <a:t>5/23/2022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CA3FAE-D266-4443-A892-74D014C85984}" type="slidenum">
              <a:rPr lang="en-US" smtClean="0"/>
              <a:t>‹#›</a:t>
            </a:fld>
            <a:endParaRPr lang="en-US"/>
          </a:p>
        </p:txBody>
      </p:sp>
    </p:spTree>
    <p:extLst>
      <p:ext uri="{BB962C8B-B14F-4D97-AF65-F5344CB8AC3E}">
        <p14:creationId xmlns:p14="http://schemas.microsoft.com/office/powerpoint/2010/main" val="19863669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3CA3FAE-D266-4443-A892-74D014C85984}" type="slidenum">
              <a:rPr lang="en-US" smtClean="0"/>
              <a:t>2</a:t>
            </a:fld>
            <a:endParaRPr lang="en-US"/>
          </a:p>
        </p:txBody>
      </p:sp>
    </p:spTree>
    <p:extLst>
      <p:ext uri="{BB962C8B-B14F-4D97-AF65-F5344CB8AC3E}">
        <p14:creationId xmlns:p14="http://schemas.microsoft.com/office/powerpoint/2010/main" val="6050701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Total Elevation change of 20 meters, some corners.</a:t>
            </a:r>
          </a:p>
        </p:txBody>
      </p:sp>
      <p:sp>
        <p:nvSpPr>
          <p:cNvPr id="4" name="Slide Number Placeholder 3"/>
          <p:cNvSpPr>
            <a:spLocks noGrp="1"/>
          </p:cNvSpPr>
          <p:nvPr>
            <p:ph type="sldNum" sz="quarter" idx="5"/>
          </p:nvPr>
        </p:nvSpPr>
        <p:spPr/>
        <p:txBody>
          <a:bodyPr/>
          <a:lstStyle/>
          <a:p>
            <a:fld id="{B3CA3FAE-D266-4443-A892-74D014C85984}" type="slidenum">
              <a:rPr lang="en-US" smtClean="0"/>
              <a:t>3</a:t>
            </a:fld>
            <a:endParaRPr lang="en-US"/>
          </a:p>
        </p:txBody>
      </p:sp>
    </p:spTree>
    <p:extLst>
      <p:ext uri="{BB962C8B-B14F-4D97-AF65-F5344CB8AC3E}">
        <p14:creationId xmlns:p14="http://schemas.microsoft.com/office/powerpoint/2010/main" val="19431293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617 kg buggy mass</a:t>
            </a:r>
          </a:p>
        </p:txBody>
      </p:sp>
      <p:sp>
        <p:nvSpPr>
          <p:cNvPr id="4" name="Slide Number Placeholder 3"/>
          <p:cNvSpPr>
            <a:spLocks noGrp="1"/>
          </p:cNvSpPr>
          <p:nvPr>
            <p:ph type="sldNum" sz="quarter" idx="5"/>
          </p:nvPr>
        </p:nvSpPr>
        <p:spPr/>
        <p:txBody>
          <a:bodyPr/>
          <a:lstStyle/>
          <a:p>
            <a:fld id="{B3CA3FAE-D266-4443-A892-74D014C85984}" type="slidenum">
              <a:rPr lang="en-US" smtClean="0"/>
              <a:t>4</a:t>
            </a:fld>
            <a:endParaRPr lang="en-US"/>
          </a:p>
        </p:txBody>
      </p:sp>
    </p:spTree>
    <p:extLst>
      <p:ext uri="{BB962C8B-B14F-4D97-AF65-F5344CB8AC3E}">
        <p14:creationId xmlns:p14="http://schemas.microsoft.com/office/powerpoint/2010/main" val="22031040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Thermo</a:t>
            </a:r>
            <a:r>
              <a:rPr lang="en-US" dirty="0"/>
              <a:t> dynamic voltage of a cell related to energy released during the reaction, energy released by the reaction expressed as </a:t>
            </a:r>
            <a:r>
              <a:rPr lang="en-US" dirty="0" err="1"/>
              <a:t>gibbs</a:t>
            </a:r>
            <a:r>
              <a:rPr lang="en-US" dirty="0"/>
              <a:t> free energy</a:t>
            </a:r>
          </a:p>
          <a:p>
            <a:r>
              <a:rPr lang="en-US" dirty="0"/>
              <a:t>PEMFC operate between 60C and 100C</a:t>
            </a:r>
          </a:p>
          <a:p>
            <a:r>
              <a:rPr lang="en-US" dirty="0"/>
              <a:t>50% Efficient typically</a:t>
            </a:r>
          </a:p>
          <a:p>
            <a:endParaRPr lang="en-US" dirty="0"/>
          </a:p>
        </p:txBody>
      </p:sp>
      <p:sp>
        <p:nvSpPr>
          <p:cNvPr id="4" name="Slide Number Placeholder 3"/>
          <p:cNvSpPr>
            <a:spLocks noGrp="1"/>
          </p:cNvSpPr>
          <p:nvPr>
            <p:ph type="sldNum" sz="quarter" idx="5"/>
          </p:nvPr>
        </p:nvSpPr>
        <p:spPr/>
        <p:txBody>
          <a:bodyPr/>
          <a:lstStyle/>
          <a:p>
            <a:fld id="{B3CA3FAE-D266-4443-A892-74D014C85984}" type="slidenum">
              <a:rPr lang="en-US" smtClean="0"/>
              <a:t>5</a:t>
            </a:fld>
            <a:endParaRPr lang="en-US"/>
          </a:p>
        </p:txBody>
      </p:sp>
    </p:spTree>
    <p:extLst>
      <p:ext uri="{BB962C8B-B14F-4D97-AF65-F5344CB8AC3E}">
        <p14:creationId xmlns:p14="http://schemas.microsoft.com/office/powerpoint/2010/main" val="3042461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membrane is acidic. If the cell is flooded the pores on the diffusion layer will be blocked and reactant gasses will not reach the catalyst, the membrane needs to be kept humid, if it is too dry there will no </a:t>
            </a:r>
            <a:r>
              <a:rPr lang="en-US" dirty="0" err="1"/>
              <a:t>tbe</a:t>
            </a:r>
            <a:r>
              <a:rPr lang="en-US" dirty="0"/>
              <a:t> enough ions to carry protons. Platinum catalyst is very reactive causing carbon monoxide to build up on the catalyst. In these areas the fuel cell reaction cannot take place.</a:t>
            </a:r>
          </a:p>
        </p:txBody>
      </p:sp>
      <p:sp>
        <p:nvSpPr>
          <p:cNvPr id="4" name="Slide Number Placeholder 3"/>
          <p:cNvSpPr>
            <a:spLocks noGrp="1"/>
          </p:cNvSpPr>
          <p:nvPr>
            <p:ph type="sldNum" sz="quarter" idx="5"/>
          </p:nvPr>
        </p:nvSpPr>
        <p:spPr/>
        <p:txBody>
          <a:bodyPr/>
          <a:lstStyle/>
          <a:p>
            <a:fld id="{B3CA3FAE-D266-4443-A892-74D014C85984}" type="slidenum">
              <a:rPr lang="en-US" smtClean="0"/>
              <a:t>6</a:t>
            </a:fld>
            <a:endParaRPr lang="en-US"/>
          </a:p>
        </p:txBody>
      </p:sp>
    </p:spTree>
    <p:extLst>
      <p:ext uri="{BB962C8B-B14F-4D97-AF65-F5344CB8AC3E}">
        <p14:creationId xmlns:p14="http://schemas.microsoft.com/office/powerpoint/2010/main" val="3512630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H2 Usage was derived by scaling the Toyota </a:t>
            </a:r>
            <a:r>
              <a:rPr lang="en-GB" dirty="0" err="1"/>
              <a:t>Mirai</a:t>
            </a:r>
            <a:r>
              <a:rPr lang="en-GB" dirty="0"/>
              <a:t> Usage, the </a:t>
            </a:r>
            <a:r>
              <a:rPr lang="en-GB" dirty="0" err="1"/>
              <a:t>Mirai</a:t>
            </a:r>
            <a:r>
              <a:rPr lang="en-GB" dirty="0"/>
              <a:t> has a range od 400 miles and a fuel tank capacity of 142.2 </a:t>
            </a:r>
            <a:r>
              <a:rPr lang="en-GB" dirty="0" err="1"/>
              <a:t>liters</a:t>
            </a:r>
            <a:r>
              <a:rPr lang="en-GB" dirty="0"/>
              <a:t>. The cells in the fuel cell should be around 0.8 volts per cell, and around 0.1 kg per cell. For 96 volts 120 cells would be needed </a:t>
            </a:r>
            <a:r>
              <a:rPr lang="en-GB" dirty="0" err="1"/>
              <a:t>bringin</a:t>
            </a:r>
            <a:r>
              <a:rPr lang="en-GB" dirty="0"/>
              <a:t> the mass to 12kg for the fuel cells</a:t>
            </a:r>
          </a:p>
        </p:txBody>
      </p:sp>
      <p:sp>
        <p:nvSpPr>
          <p:cNvPr id="4" name="Slide Number Placeholder 3"/>
          <p:cNvSpPr>
            <a:spLocks noGrp="1"/>
          </p:cNvSpPr>
          <p:nvPr>
            <p:ph type="sldNum" sz="quarter" idx="5"/>
          </p:nvPr>
        </p:nvSpPr>
        <p:spPr/>
        <p:txBody>
          <a:bodyPr/>
          <a:lstStyle/>
          <a:p>
            <a:fld id="{B3CA3FAE-D266-4443-A892-74D014C85984}" type="slidenum">
              <a:rPr lang="en-US" smtClean="0"/>
              <a:t>7</a:t>
            </a:fld>
            <a:endParaRPr lang="en-US"/>
          </a:p>
        </p:txBody>
      </p:sp>
    </p:spTree>
    <p:extLst>
      <p:ext uri="{BB962C8B-B14F-4D97-AF65-F5344CB8AC3E}">
        <p14:creationId xmlns:p14="http://schemas.microsoft.com/office/powerpoint/2010/main" val="40411800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Auxullary</a:t>
            </a:r>
            <a:r>
              <a:rPr lang="en-GB" dirty="0"/>
              <a:t> battery is needed to start the reaction and introduce extra power when needed.</a:t>
            </a:r>
          </a:p>
        </p:txBody>
      </p:sp>
      <p:sp>
        <p:nvSpPr>
          <p:cNvPr id="4" name="Slide Number Placeholder 3"/>
          <p:cNvSpPr>
            <a:spLocks noGrp="1"/>
          </p:cNvSpPr>
          <p:nvPr>
            <p:ph type="sldNum" sz="quarter" idx="5"/>
          </p:nvPr>
        </p:nvSpPr>
        <p:spPr/>
        <p:txBody>
          <a:bodyPr/>
          <a:lstStyle/>
          <a:p>
            <a:fld id="{B3CA3FAE-D266-4443-A892-74D014C85984}" type="slidenum">
              <a:rPr lang="en-US" smtClean="0"/>
              <a:t>8</a:t>
            </a:fld>
            <a:endParaRPr lang="en-US"/>
          </a:p>
        </p:txBody>
      </p:sp>
    </p:spTree>
    <p:extLst>
      <p:ext uri="{BB962C8B-B14F-4D97-AF65-F5344CB8AC3E}">
        <p14:creationId xmlns:p14="http://schemas.microsoft.com/office/powerpoint/2010/main" val="29875540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Difference in weight  28kg</a:t>
            </a:r>
          </a:p>
        </p:txBody>
      </p:sp>
      <p:sp>
        <p:nvSpPr>
          <p:cNvPr id="4" name="Slide Number Placeholder 3"/>
          <p:cNvSpPr>
            <a:spLocks noGrp="1"/>
          </p:cNvSpPr>
          <p:nvPr>
            <p:ph type="sldNum" sz="quarter" idx="5"/>
          </p:nvPr>
        </p:nvSpPr>
        <p:spPr/>
        <p:txBody>
          <a:bodyPr/>
          <a:lstStyle/>
          <a:p>
            <a:fld id="{B3CA3FAE-D266-4443-A892-74D014C85984}" type="slidenum">
              <a:rPr lang="en-US" smtClean="0"/>
              <a:t>9</a:t>
            </a:fld>
            <a:endParaRPr lang="en-US"/>
          </a:p>
        </p:txBody>
      </p:sp>
    </p:spTree>
    <p:extLst>
      <p:ext uri="{BB962C8B-B14F-4D97-AF65-F5344CB8AC3E}">
        <p14:creationId xmlns:p14="http://schemas.microsoft.com/office/powerpoint/2010/main" val="9470442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8209FD0-AB87-41EC-8CA7-DAA3336CF355}" type="datetimeFigureOut">
              <a:rPr lang="en-GB" smtClean="0"/>
              <a:t>23/05/2022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CAD4FB-2C2D-44D7-80BE-21A81A8DBEB4}"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30212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209FD0-AB87-41EC-8CA7-DAA3336CF355}" type="datetimeFigureOut">
              <a:rPr lang="en-GB" smtClean="0"/>
              <a:t>23/05/2022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CAD4FB-2C2D-44D7-80BE-21A81A8DBEB4}" type="slidenum">
              <a:rPr lang="en-GB" smtClean="0"/>
              <a:t>‹#›</a:t>
            </a:fld>
            <a:endParaRPr lang="en-GB"/>
          </a:p>
        </p:txBody>
      </p:sp>
    </p:spTree>
    <p:extLst>
      <p:ext uri="{BB962C8B-B14F-4D97-AF65-F5344CB8AC3E}">
        <p14:creationId xmlns:p14="http://schemas.microsoft.com/office/powerpoint/2010/main" val="18517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209FD0-AB87-41EC-8CA7-DAA3336CF355}" type="datetimeFigureOut">
              <a:rPr lang="en-GB" smtClean="0"/>
              <a:t>23/05/2022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CAD4FB-2C2D-44D7-80BE-21A81A8DBEB4}" type="slidenum">
              <a:rPr lang="en-GB" smtClean="0"/>
              <a:t>‹#›</a:t>
            </a:fld>
            <a:endParaRPr lang="en-GB"/>
          </a:p>
        </p:txBody>
      </p:sp>
    </p:spTree>
    <p:extLst>
      <p:ext uri="{BB962C8B-B14F-4D97-AF65-F5344CB8AC3E}">
        <p14:creationId xmlns:p14="http://schemas.microsoft.com/office/powerpoint/2010/main" val="9779866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8209FD0-AB87-41EC-8CA7-DAA3336CF355}" type="datetimeFigureOut">
              <a:rPr lang="en-GB" smtClean="0"/>
              <a:t>23/05/2022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CAD4FB-2C2D-44D7-80BE-21A81A8DBEB4}" type="slidenum">
              <a:rPr lang="en-GB" smtClean="0"/>
              <a:t>‹#›</a:t>
            </a:fld>
            <a:endParaRPr lang="en-GB"/>
          </a:p>
        </p:txBody>
      </p:sp>
    </p:spTree>
    <p:extLst>
      <p:ext uri="{BB962C8B-B14F-4D97-AF65-F5344CB8AC3E}">
        <p14:creationId xmlns:p14="http://schemas.microsoft.com/office/powerpoint/2010/main" val="3502140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8209FD0-AB87-41EC-8CA7-DAA3336CF355}" type="datetimeFigureOut">
              <a:rPr lang="en-GB" smtClean="0"/>
              <a:t>23/05/2022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7CAD4FB-2C2D-44D7-80BE-21A81A8DBEB4}" type="slidenum">
              <a:rPr lang="en-GB" smtClean="0"/>
              <a:t>‹#›</a:t>
            </a:fld>
            <a:endParaRPr lang="en-GB"/>
          </a:p>
        </p:txBody>
      </p:sp>
    </p:spTree>
    <p:extLst>
      <p:ext uri="{BB962C8B-B14F-4D97-AF65-F5344CB8AC3E}">
        <p14:creationId xmlns:p14="http://schemas.microsoft.com/office/powerpoint/2010/main" val="4492698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8209FD0-AB87-41EC-8CA7-DAA3336CF355}" type="datetimeFigureOut">
              <a:rPr lang="en-GB" smtClean="0"/>
              <a:t>23/05/2022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7CAD4FB-2C2D-44D7-80BE-21A81A8DBEB4}" type="slidenum">
              <a:rPr lang="en-GB" smtClean="0"/>
              <a:t>‹#›</a:t>
            </a:fld>
            <a:endParaRPr lang="en-GB"/>
          </a:p>
        </p:txBody>
      </p:sp>
    </p:spTree>
    <p:extLst>
      <p:ext uri="{BB962C8B-B14F-4D97-AF65-F5344CB8AC3E}">
        <p14:creationId xmlns:p14="http://schemas.microsoft.com/office/powerpoint/2010/main" val="39026111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209FD0-AB87-41EC-8CA7-DAA3336CF355}" type="datetimeFigureOut">
              <a:rPr lang="en-GB" smtClean="0"/>
              <a:t>23/05/2022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7CAD4FB-2C2D-44D7-80BE-21A81A8DBEB4}" type="slidenum">
              <a:rPr lang="en-GB" smtClean="0"/>
              <a:t>‹#›</a:t>
            </a:fld>
            <a:endParaRPr lang="en-GB"/>
          </a:p>
        </p:txBody>
      </p:sp>
    </p:spTree>
    <p:extLst>
      <p:ext uri="{BB962C8B-B14F-4D97-AF65-F5344CB8AC3E}">
        <p14:creationId xmlns:p14="http://schemas.microsoft.com/office/powerpoint/2010/main" val="4060586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209FD0-AB87-41EC-8CA7-DAA3336CF355}" type="datetimeFigureOut">
              <a:rPr lang="en-GB" smtClean="0"/>
              <a:t>23/05/2022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CAD4FB-2C2D-44D7-80BE-21A81A8DBEB4}" type="slidenum">
              <a:rPr lang="en-GB" smtClean="0"/>
              <a:t>‹#›</a:t>
            </a:fld>
            <a:endParaRPr lang="en-GB"/>
          </a:p>
        </p:txBody>
      </p:sp>
    </p:spTree>
    <p:extLst>
      <p:ext uri="{BB962C8B-B14F-4D97-AF65-F5344CB8AC3E}">
        <p14:creationId xmlns:p14="http://schemas.microsoft.com/office/powerpoint/2010/main" val="14416351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209FD0-AB87-41EC-8CA7-DAA3336CF355}" type="datetimeFigureOut">
              <a:rPr lang="en-GB" smtClean="0"/>
              <a:t>23/05/2022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CAD4FB-2C2D-44D7-80BE-21A81A8DBEB4}" type="slidenum">
              <a:rPr lang="en-GB" smtClean="0"/>
              <a:t>‹#›</a:t>
            </a:fld>
            <a:endParaRPr lang="en-GB"/>
          </a:p>
        </p:txBody>
      </p:sp>
    </p:spTree>
    <p:extLst>
      <p:ext uri="{BB962C8B-B14F-4D97-AF65-F5344CB8AC3E}">
        <p14:creationId xmlns:p14="http://schemas.microsoft.com/office/powerpoint/2010/main" val="33787439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58209FD0-AB87-41EC-8CA7-DAA3336CF355}" type="datetimeFigureOut">
              <a:rPr lang="en-GB" smtClean="0"/>
              <a:t>23/05/2022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7CAD4FB-2C2D-44D7-80BE-21A81A8DBEB4}" type="slidenum">
              <a:rPr lang="en-GB" smtClean="0"/>
              <a:t>‹#›</a:t>
            </a:fld>
            <a:endParaRPr lang="en-GB"/>
          </a:p>
        </p:txBody>
      </p:sp>
    </p:spTree>
    <p:extLst>
      <p:ext uri="{BB962C8B-B14F-4D97-AF65-F5344CB8AC3E}">
        <p14:creationId xmlns:p14="http://schemas.microsoft.com/office/powerpoint/2010/main" val="1068332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209FD0-AB87-41EC-8CA7-DAA3336CF355}" type="datetimeFigureOut">
              <a:rPr lang="en-GB" smtClean="0"/>
              <a:t>23/05/2022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CAD4FB-2C2D-44D7-80BE-21A81A8DBEB4}" type="slidenum">
              <a:rPr lang="en-GB" smtClean="0"/>
              <a:t>‹#›</a:t>
            </a:fld>
            <a:endParaRPr lang="en-GB"/>
          </a:p>
        </p:txBody>
      </p:sp>
    </p:spTree>
    <p:extLst>
      <p:ext uri="{BB962C8B-B14F-4D97-AF65-F5344CB8AC3E}">
        <p14:creationId xmlns:p14="http://schemas.microsoft.com/office/powerpoint/2010/main" val="42573315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209FD0-AB87-41EC-8CA7-DAA3336CF355}" type="datetimeFigureOut">
              <a:rPr lang="en-GB" smtClean="0"/>
              <a:t>23/05/2022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CAD4FB-2C2D-44D7-80BE-21A81A8DBEB4}"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8851384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209FD0-AB87-41EC-8CA7-DAA3336CF355}" type="datetimeFigureOut">
              <a:rPr lang="en-GB" smtClean="0"/>
              <a:t>23/05/2022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CAD4FB-2C2D-44D7-80BE-21A81A8DBEB4}" type="slidenum">
              <a:rPr lang="en-GB" smtClean="0"/>
              <a:t>‹#›</a:t>
            </a:fld>
            <a:endParaRPr lang="en-GB"/>
          </a:p>
        </p:txBody>
      </p:sp>
    </p:spTree>
    <p:extLst>
      <p:ext uri="{BB962C8B-B14F-4D97-AF65-F5344CB8AC3E}">
        <p14:creationId xmlns:p14="http://schemas.microsoft.com/office/powerpoint/2010/main" val="13143612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209FD0-AB87-41EC-8CA7-DAA3336CF355}" type="datetimeFigureOut">
              <a:rPr lang="en-GB" smtClean="0"/>
              <a:t>23/05/2022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CAD4FB-2C2D-44D7-80BE-21A81A8DBEB4}"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7971773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209FD0-AB87-41EC-8CA7-DAA3336CF355}" type="datetimeFigureOut">
              <a:rPr lang="en-GB" smtClean="0"/>
              <a:t>23/05/2022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CAD4FB-2C2D-44D7-80BE-21A81A8DBEB4}" type="slidenum">
              <a:rPr lang="en-GB" smtClean="0"/>
              <a:t>‹#›</a:t>
            </a:fld>
            <a:endParaRPr lang="en-GB"/>
          </a:p>
        </p:txBody>
      </p:sp>
    </p:spTree>
    <p:extLst>
      <p:ext uri="{BB962C8B-B14F-4D97-AF65-F5344CB8AC3E}">
        <p14:creationId xmlns:p14="http://schemas.microsoft.com/office/powerpoint/2010/main" val="42319237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209FD0-AB87-41EC-8CA7-DAA3336CF355}" type="datetimeFigureOut">
              <a:rPr lang="en-GB" smtClean="0"/>
              <a:t>23/05/2022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CAD4FB-2C2D-44D7-80BE-21A81A8DBEB4}" type="slidenum">
              <a:rPr lang="en-GB" smtClean="0"/>
              <a:t>‹#›</a:t>
            </a:fld>
            <a:endParaRPr lang="en-GB"/>
          </a:p>
        </p:txBody>
      </p:sp>
    </p:spTree>
    <p:extLst>
      <p:ext uri="{BB962C8B-B14F-4D97-AF65-F5344CB8AC3E}">
        <p14:creationId xmlns:p14="http://schemas.microsoft.com/office/powerpoint/2010/main" val="3113312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209FD0-AB87-41EC-8CA7-DAA3336CF355}" type="datetimeFigureOut">
              <a:rPr lang="en-GB" smtClean="0"/>
              <a:t>23/05/2022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CAD4FB-2C2D-44D7-80BE-21A81A8DBEB4}" type="slidenum">
              <a:rPr lang="en-GB" smtClean="0"/>
              <a:t>‹#›</a:t>
            </a:fld>
            <a:endParaRPr lang="en-GB"/>
          </a:p>
        </p:txBody>
      </p:sp>
    </p:spTree>
    <p:extLst>
      <p:ext uri="{BB962C8B-B14F-4D97-AF65-F5344CB8AC3E}">
        <p14:creationId xmlns:p14="http://schemas.microsoft.com/office/powerpoint/2010/main" val="18153596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58209FD0-AB87-41EC-8CA7-DAA3336CF355}" type="datetimeFigureOut">
              <a:rPr lang="en-GB" smtClean="0"/>
              <a:t>23/05/2022</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67CAD4FB-2C2D-44D7-80BE-21A81A8DBEB4}" type="slidenum">
              <a:rPr lang="en-GB" smtClean="0"/>
              <a:t>‹#›</a:t>
            </a:fld>
            <a:endParaRPr lang="en-GB"/>
          </a:p>
        </p:txBody>
      </p:sp>
    </p:spTree>
    <p:extLst>
      <p:ext uri="{BB962C8B-B14F-4D97-AF65-F5344CB8AC3E}">
        <p14:creationId xmlns:p14="http://schemas.microsoft.com/office/powerpoint/2010/main" val="316422168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3.emf"/><Relationship Id="rId4" Type="http://schemas.openxmlformats.org/officeDocument/2006/relationships/image" Target="../media/image2.JP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8.emf"/><Relationship Id="rId5" Type="http://schemas.openxmlformats.org/officeDocument/2006/relationships/package" Target="../embeddings/Microsoft_Excel_Worksheet.xlsx"/><Relationship Id="rId4" Type="http://schemas.openxmlformats.org/officeDocument/2006/relationships/image" Target="../media/image9.emf"/></Relationships>
</file>

<file path=ppt/slides/_rels/slide10.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chart" Target="../charts/chart2.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F488B-CA57-432C-A57D-27642FD1C244}"/>
              </a:ext>
            </a:extLst>
          </p:cNvPr>
          <p:cNvSpPr>
            <a:spLocks noGrp="1"/>
          </p:cNvSpPr>
          <p:nvPr>
            <p:ph type="ctrTitle"/>
          </p:nvPr>
        </p:nvSpPr>
        <p:spPr/>
        <p:txBody>
          <a:bodyPr/>
          <a:lstStyle/>
          <a:p>
            <a:r>
              <a:rPr lang="en-GB" dirty="0"/>
              <a:t>Hybrid CW3</a:t>
            </a:r>
            <a:br>
              <a:rPr lang="en-GB" dirty="0"/>
            </a:br>
            <a:r>
              <a:rPr lang="en-GB" dirty="0"/>
              <a:t>Fuel Cell Buggy</a:t>
            </a:r>
          </a:p>
        </p:txBody>
      </p:sp>
      <p:sp>
        <p:nvSpPr>
          <p:cNvPr id="3" name="Subtitle 2">
            <a:extLst>
              <a:ext uri="{FF2B5EF4-FFF2-40B4-BE49-F238E27FC236}">
                <a16:creationId xmlns:a16="http://schemas.microsoft.com/office/drawing/2014/main" id="{EF258C74-98A9-40F6-9AB6-47B9AB822B07}"/>
              </a:ext>
            </a:extLst>
          </p:cNvPr>
          <p:cNvSpPr>
            <a:spLocks noGrp="1"/>
          </p:cNvSpPr>
          <p:nvPr>
            <p:ph type="subTitle" idx="1"/>
          </p:nvPr>
        </p:nvSpPr>
        <p:spPr/>
        <p:txBody>
          <a:bodyPr/>
          <a:lstStyle/>
          <a:p>
            <a:r>
              <a:rPr lang="en-GB" dirty="0"/>
              <a:t>Zachary Church</a:t>
            </a:r>
          </a:p>
        </p:txBody>
      </p:sp>
    </p:spTree>
    <p:extLst>
      <p:ext uri="{BB962C8B-B14F-4D97-AF65-F5344CB8AC3E}">
        <p14:creationId xmlns:p14="http://schemas.microsoft.com/office/powerpoint/2010/main" val="9647751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C6239-2601-48B0-94B6-42BD89EC61B8}"/>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A73347B8-6FB7-4395-AF5A-99AE6C3E067C}"/>
              </a:ext>
            </a:extLst>
          </p:cNvPr>
          <p:cNvSpPr>
            <a:spLocks noGrp="1"/>
          </p:cNvSpPr>
          <p:nvPr>
            <p:ph idx="1"/>
          </p:nvPr>
        </p:nvSpPr>
        <p:spPr/>
        <p:txBody>
          <a:bodyPr/>
          <a:lstStyle/>
          <a:p>
            <a:r>
              <a:rPr lang="en-GB" dirty="0"/>
              <a:t>Coursework 1 created a drive cycle for a corporate entertainment buggy.</a:t>
            </a:r>
          </a:p>
          <a:p>
            <a:r>
              <a:rPr lang="en-GB" dirty="0"/>
              <a:t>Coursework 2 converted that buggy to a series hybrid buggy.</a:t>
            </a:r>
          </a:p>
          <a:p>
            <a:r>
              <a:rPr lang="en-GB" dirty="0"/>
              <a:t>Coursework 3 Conversion to a Hydrogen Fuel cell.</a:t>
            </a:r>
          </a:p>
        </p:txBody>
      </p:sp>
    </p:spTree>
    <p:extLst>
      <p:ext uri="{BB962C8B-B14F-4D97-AF65-F5344CB8AC3E}">
        <p14:creationId xmlns:p14="http://schemas.microsoft.com/office/powerpoint/2010/main" val="33847070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62F2B-462A-436F-B41F-C6DEF4CE76C2}"/>
              </a:ext>
            </a:extLst>
          </p:cNvPr>
          <p:cNvSpPr>
            <a:spLocks noGrp="1"/>
          </p:cNvSpPr>
          <p:nvPr>
            <p:ph type="title"/>
          </p:nvPr>
        </p:nvSpPr>
        <p:spPr/>
        <p:txBody>
          <a:bodyPr/>
          <a:lstStyle/>
          <a:p>
            <a:r>
              <a:rPr lang="en-GB" dirty="0"/>
              <a:t>Previous Work</a:t>
            </a:r>
          </a:p>
        </p:txBody>
      </p:sp>
      <p:graphicFrame>
        <p:nvGraphicFramePr>
          <p:cNvPr id="4" name="Content Placeholder 3">
            <a:extLst>
              <a:ext uri="{FF2B5EF4-FFF2-40B4-BE49-F238E27FC236}">
                <a16:creationId xmlns:a16="http://schemas.microsoft.com/office/drawing/2014/main" id="{D6719BD2-4E42-4277-9B7A-F7094CF1A0D1}"/>
              </a:ext>
            </a:extLst>
          </p:cNvPr>
          <p:cNvGraphicFramePr>
            <a:graphicFrameLocks noGrp="1"/>
          </p:cNvGraphicFramePr>
          <p:nvPr>
            <p:ph idx="1"/>
            <p:extLst>
              <p:ext uri="{D42A27DB-BD31-4B8C-83A1-F6EECF244321}">
                <p14:modId xmlns:p14="http://schemas.microsoft.com/office/powerpoint/2010/main" val="3507923084"/>
              </p:ext>
            </p:extLst>
          </p:nvPr>
        </p:nvGraphicFramePr>
        <p:xfrm>
          <a:off x="684213" y="685799"/>
          <a:ext cx="10552538" cy="3895627"/>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3294306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A161B-486F-FF2E-37DA-55D44E362970}"/>
              </a:ext>
            </a:extLst>
          </p:cNvPr>
          <p:cNvSpPr>
            <a:spLocks noGrp="1"/>
          </p:cNvSpPr>
          <p:nvPr>
            <p:ph type="title"/>
          </p:nvPr>
        </p:nvSpPr>
        <p:spPr/>
        <p:txBody>
          <a:bodyPr/>
          <a:lstStyle/>
          <a:p>
            <a:r>
              <a:rPr lang="en-US" dirty="0"/>
              <a:t>Previous Work</a:t>
            </a:r>
          </a:p>
        </p:txBody>
      </p:sp>
      <p:pic>
        <p:nvPicPr>
          <p:cNvPr id="6" name="Content Placeholder 5" descr="Chart, line chart&#10;&#10;Description automatically generated">
            <a:extLst>
              <a:ext uri="{FF2B5EF4-FFF2-40B4-BE49-F238E27FC236}">
                <a16:creationId xmlns:a16="http://schemas.microsoft.com/office/drawing/2014/main" id="{8CEA3224-8953-6BB0-C44D-78530783864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82455" y="2722703"/>
            <a:ext cx="5953125" cy="2238375"/>
          </a:xfrm>
        </p:spPr>
      </p:pic>
      <p:pic>
        <p:nvPicPr>
          <p:cNvPr id="8" name="Picture 7" descr="Table, Excel&#10;&#10;Description automatically generated">
            <a:extLst>
              <a:ext uri="{FF2B5EF4-FFF2-40B4-BE49-F238E27FC236}">
                <a16:creationId xmlns:a16="http://schemas.microsoft.com/office/drawing/2014/main" id="{E13FC8DC-F5AA-2CC9-1F0F-D2A6F1DB2B1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1981" y="108617"/>
            <a:ext cx="5934075" cy="2486025"/>
          </a:xfrm>
          <a:prstGeom prst="rect">
            <a:avLst/>
          </a:prstGeom>
        </p:spPr>
      </p:pic>
      <p:pic>
        <p:nvPicPr>
          <p:cNvPr id="10" name="Picture 9">
            <a:extLst>
              <a:ext uri="{FF2B5EF4-FFF2-40B4-BE49-F238E27FC236}">
                <a16:creationId xmlns:a16="http://schemas.microsoft.com/office/drawing/2014/main" id="{D3D99BC0-160C-0863-F5AC-6B0B59310859}"/>
              </a:ext>
            </a:extLst>
          </p:cNvPr>
          <p:cNvPicPr>
            <a:picLocks noChangeAspect="1"/>
          </p:cNvPicPr>
          <p:nvPr/>
        </p:nvPicPr>
        <p:blipFill>
          <a:blip r:embed="rId5"/>
          <a:stretch>
            <a:fillRect/>
          </a:stretch>
        </p:blipFill>
        <p:spPr>
          <a:xfrm>
            <a:off x="6487456" y="148595"/>
            <a:ext cx="2543422" cy="3986182"/>
          </a:xfrm>
          <a:prstGeom prst="rect">
            <a:avLst/>
          </a:prstGeom>
        </p:spPr>
      </p:pic>
      <p:sp>
        <p:nvSpPr>
          <p:cNvPr id="11" name="TextBox 10">
            <a:extLst>
              <a:ext uri="{FF2B5EF4-FFF2-40B4-BE49-F238E27FC236}">
                <a16:creationId xmlns:a16="http://schemas.microsoft.com/office/drawing/2014/main" id="{0BA12081-10DF-4F06-E555-AEFDCC784E7C}"/>
              </a:ext>
            </a:extLst>
          </p:cNvPr>
          <p:cNvSpPr txBox="1"/>
          <p:nvPr/>
        </p:nvSpPr>
        <p:spPr>
          <a:xfrm>
            <a:off x="6335580" y="4299556"/>
            <a:ext cx="3256383" cy="249684"/>
          </a:xfrm>
          <a:prstGeom prst="rect">
            <a:avLst/>
          </a:prstGeom>
          <a:noFill/>
        </p:spPr>
        <p:txBody>
          <a:bodyPr wrap="square" rtlCol="0">
            <a:spAutoFit/>
          </a:bodyPr>
          <a:lstStyle/>
          <a:p>
            <a:pPr marL="0" marR="0">
              <a:lnSpc>
                <a:spcPct val="107000"/>
              </a:lnSpc>
              <a:spcBef>
                <a:spcPts val="0"/>
              </a:spcBef>
              <a:spcAft>
                <a:spcPts val="800"/>
              </a:spcAft>
            </a:pPr>
            <a:r>
              <a:rPr lang="en-US" sz="1000">
                <a:effectLst/>
                <a:latin typeface="Calibri" panose="020F0502020204030204" pitchFamily="34" charset="0"/>
                <a:ea typeface="Calibri" panose="020F0502020204030204" pitchFamily="34" charset="0"/>
                <a:cs typeface="Times New Roman" panose="02020603050405020304" pitchFamily="18" charset="0"/>
              </a:rPr>
              <a:t>(Blitzworld, n.d.)</a:t>
            </a:r>
          </a:p>
        </p:txBody>
      </p:sp>
    </p:spTree>
    <p:extLst>
      <p:ext uri="{BB962C8B-B14F-4D97-AF65-F5344CB8AC3E}">
        <p14:creationId xmlns:p14="http://schemas.microsoft.com/office/powerpoint/2010/main" val="5474420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AB5F8-737D-4573-B1A8-8654F2225550}"/>
              </a:ext>
            </a:extLst>
          </p:cNvPr>
          <p:cNvSpPr>
            <a:spLocks noGrp="1"/>
          </p:cNvSpPr>
          <p:nvPr>
            <p:ph type="title"/>
          </p:nvPr>
        </p:nvSpPr>
        <p:spPr/>
        <p:txBody>
          <a:bodyPr/>
          <a:lstStyle/>
          <a:p>
            <a:r>
              <a:rPr lang="en-GB" dirty="0"/>
              <a:t>Fuel Cell</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0B293522-D46C-4858-88A4-FBC3D17343E6}"/>
                  </a:ext>
                </a:extLst>
              </p:cNvPr>
              <p:cNvSpPr>
                <a:spLocks noGrp="1"/>
              </p:cNvSpPr>
              <p:nvPr>
                <p:ph idx="1"/>
              </p:nvPr>
            </p:nvSpPr>
            <p:spPr>
              <a:xfrm>
                <a:off x="684212" y="685800"/>
                <a:ext cx="8534400" cy="4250094"/>
              </a:xfrm>
            </p:spPr>
            <p:txBody>
              <a:bodyPr>
                <a:normAutofit fontScale="55000" lnSpcReduction="20000"/>
              </a:bodyPr>
              <a:lstStyle/>
              <a:p>
                <a:r>
                  <a:rPr lang="en-GB" dirty="0"/>
                  <a:t>Proton Exchange Membrane Fuel Cell (PEMFC)</a:t>
                </a:r>
              </a:p>
              <a:p>
                <a:pPr marL="0" indent="0">
                  <a:buNone/>
                </a:pPr>
                <a:r>
                  <a:rPr lang="en-GB" sz="2900" dirty="0"/>
                  <a:t>Advantages</a:t>
                </a:r>
              </a:p>
              <a:p>
                <a:r>
                  <a:rPr lang="en-GB" dirty="0"/>
                  <a:t>Efficiency</a:t>
                </a:r>
              </a:p>
              <a:p>
                <a:r>
                  <a:rPr lang="en-GB" dirty="0"/>
                  <a:t>Emissions</a:t>
                </a:r>
              </a:p>
              <a:p>
                <a:r>
                  <a:rPr lang="en-GB" dirty="0"/>
                  <a:t>Range</a:t>
                </a:r>
              </a:p>
              <a:p>
                <a:r>
                  <a:rPr lang="en-GB" dirty="0"/>
                  <a:t>Lack of charging time</a:t>
                </a:r>
              </a:p>
              <a:p>
                <a:pPr marL="0" indent="0">
                  <a:buNone/>
                </a:pPr>
                <a:endParaRPr lang="en-GB" dirty="0"/>
              </a:p>
              <a:p>
                <a:r>
                  <a:rPr lang="en-GB" dirty="0"/>
                  <a:t>Around 50% efficient</a:t>
                </a:r>
              </a:p>
              <a:p>
                <a:r>
                  <a:rPr lang="en-GB" dirty="0"/>
                  <a:t>Operating temps of (60C-100C)</a:t>
                </a:r>
              </a:p>
              <a:p>
                <a:pPr marL="0" indent="0">
                  <a:buNone/>
                </a:pPr>
                <a:endParaRPr lang="en-GB" dirty="0"/>
              </a:p>
              <a:p>
                <a:r>
                  <a:rPr lang="en-GB" dirty="0"/>
                  <a:t>Gibbs free energy:   </a:t>
                </a:r>
                <a14:m>
                  <m:oMath xmlns:m="http://schemas.openxmlformats.org/officeDocument/2006/math">
                    <m:r>
                      <a:rPr lang="en-GB" i="1" smtClean="0">
                        <a:latin typeface="Cambria Math" panose="02040503050406030204" pitchFamily="18" charset="0"/>
                        <a:ea typeface="Cambria Math" panose="02040503050406030204" pitchFamily="18" charset="0"/>
                      </a:rPr>
                      <m:t>∆</m:t>
                    </m:r>
                    <m:r>
                      <a:rPr lang="en-US" b="0" i="1" smtClean="0">
                        <a:latin typeface="Cambria Math" panose="02040503050406030204" pitchFamily="18" charset="0"/>
                        <a:ea typeface="Cambria Math" panose="02040503050406030204" pitchFamily="18" charset="0"/>
                      </a:rPr>
                      <m:t>𝐺</m:t>
                    </m:r>
                    <m:r>
                      <a:rPr lang="en-US" b="0" i="1" smtClean="0">
                        <a:latin typeface="Cambria Math" panose="02040503050406030204" pitchFamily="18" charset="0"/>
                        <a:ea typeface="Cambria Math" panose="02040503050406030204" pitchFamily="18" charset="0"/>
                      </a:rPr>
                      <m:t>=∆</m:t>
                    </m:r>
                    <m:r>
                      <a:rPr lang="en-US" b="0" i="1" smtClean="0">
                        <a:latin typeface="Cambria Math" panose="02040503050406030204" pitchFamily="18" charset="0"/>
                        <a:ea typeface="Cambria Math" panose="02040503050406030204" pitchFamily="18" charset="0"/>
                      </a:rPr>
                      <m:t>𝐻</m:t>
                    </m:r>
                    <m:r>
                      <a:rPr lang="en-US" b="0" i="1" smtClean="0">
                        <a:latin typeface="Cambria Math" panose="02040503050406030204" pitchFamily="18" charset="0"/>
                        <a:ea typeface="Cambria Math" panose="02040503050406030204" pitchFamily="18" charset="0"/>
                      </a:rPr>
                      <m:t>−</m:t>
                    </m:r>
                    <m:r>
                      <a:rPr lang="en-US" b="0" i="1" smtClean="0">
                        <a:latin typeface="Cambria Math" panose="02040503050406030204" pitchFamily="18" charset="0"/>
                        <a:ea typeface="Cambria Math" panose="02040503050406030204" pitchFamily="18" charset="0"/>
                      </a:rPr>
                      <m:t>𝑇</m:t>
                    </m:r>
                    <m:r>
                      <a:rPr lang="en-US" b="0" i="1" smtClean="0">
                        <a:latin typeface="Cambria Math" panose="02040503050406030204" pitchFamily="18" charset="0"/>
                        <a:ea typeface="Cambria Math" panose="02040503050406030204" pitchFamily="18" charset="0"/>
                      </a:rPr>
                      <m:t>∆</m:t>
                    </m:r>
                    <m:r>
                      <a:rPr lang="en-US" b="0" i="1" smtClean="0">
                        <a:latin typeface="Cambria Math" panose="02040503050406030204" pitchFamily="18" charset="0"/>
                        <a:ea typeface="Cambria Math" panose="02040503050406030204" pitchFamily="18" charset="0"/>
                      </a:rPr>
                      <m:t>𝑆</m:t>
                    </m:r>
                  </m:oMath>
                </a14:m>
                <a:endParaRPr lang="en-US" b="0" dirty="0">
                  <a:ea typeface="Cambria Math" panose="02040503050406030204" pitchFamily="18" charset="0"/>
                </a:endParaRPr>
              </a:p>
              <a:p>
                <a:r>
                  <a:rPr lang="en-US" dirty="0">
                    <a:ea typeface="Cambria Math" panose="02040503050406030204" pitchFamily="18" charset="0"/>
                  </a:rPr>
                  <a:t>Where </a:t>
                </a:r>
                <a14:m>
                  <m:oMath xmlns:m="http://schemas.openxmlformats.org/officeDocument/2006/math">
                    <m:r>
                      <a:rPr lang="en-US" b="0" i="1" smtClean="0">
                        <a:latin typeface="Cambria Math" panose="02040503050406030204" pitchFamily="18" charset="0"/>
                        <a:ea typeface="Cambria Math" panose="02040503050406030204" pitchFamily="18" charset="0"/>
                      </a:rPr>
                      <m:t>∆</m:t>
                    </m:r>
                    <m:r>
                      <a:rPr lang="en-US" b="0" i="1" smtClean="0">
                        <a:latin typeface="Cambria Math" panose="02040503050406030204" pitchFamily="18" charset="0"/>
                        <a:ea typeface="Cambria Math" panose="02040503050406030204" pitchFamily="18" charset="0"/>
                      </a:rPr>
                      <m:t>𝐻</m:t>
                    </m:r>
                  </m:oMath>
                </a14:m>
                <a:r>
                  <a:rPr lang="en-US" b="0" dirty="0">
                    <a:ea typeface="Cambria Math" panose="02040503050406030204" pitchFamily="18" charset="0"/>
                  </a:rPr>
                  <a:t> is the change in Enthalpy</a:t>
                </a:r>
              </a:p>
              <a:p>
                <a:r>
                  <a:rPr lang="en-US" b="0" dirty="0">
                    <a:ea typeface="Cambria Math" panose="02040503050406030204" pitchFamily="18" charset="0"/>
                  </a:rPr>
                  <a:t>Where </a:t>
                </a:r>
                <a14:m>
                  <m:oMath xmlns:m="http://schemas.openxmlformats.org/officeDocument/2006/math">
                    <m:r>
                      <a:rPr lang="en-US" b="0" i="1" smtClean="0">
                        <a:latin typeface="Cambria Math" panose="02040503050406030204" pitchFamily="18" charset="0"/>
                        <a:ea typeface="Cambria Math" panose="02040503050406030204" pitchFamily="18" charset="0"/>
                      </a:rPr>
                      <m:t>∆</m:t>
                    </m:r>
                    <m:r>
                      <a:rPr lang="en-US" b="0" i="1" smtClean="0">
                        <a:latin typeface="Cambria Math" panose="02040503050406030204" pitchFamily="18" charset="0"/>
                        <a:ea typeface="Cambria Math" panose="02040503050406030204" pitchFamily="18" charset="0"/>
                      </a:rPr>
                      <m:t>𝑆</m:t>
                    </m:r>
                  </m:oMath>
                </a14:m>
                <a:r>
                  <a:rPr lang="en-US" b="0" dirty="0">
                    <a:ea typeface="Cambria Math" panose="02040503050406030204" pitchFamily="18" charset="0"/>
                  </a:rPr>
                  <a:t> is the change in Entropy</a:t>
                </a:r>
              </a:p>
              <a:p>
                <a:r>
                  <a:rPr lang="en-US" dirty="0">
                    <a:ea typeface="Cambria Math" panose="02040503050406030204" pitchFamily="18" charset="0"/>
                  </a:rPr>
                  <a:t>T is Temperature</a:t>
                </a:r>
                <a:endParaRPr lang="en-US" b="0" dirty="0">
                  <a:ea typeface="Cambria Math" panose="02040503050406030204" pitchFamily="18" charset="0"/>
                </a:endParaRPr>
              </a:p>
              <a:p>
                <a:r>
                  <a:rPr lang="en-US" sz="2200" dirty="0">
                    <a:effectLst/>
                    <a:latin typeface="Calibri" panose="020F0502020204030204" pitchFamily="34" charset="0"/>
                    <a:ea typeface="Calibri" panose="020F0502020204030204" pitchFamily="34" charset="0"/>
                    <a:cs typeface="Times New Roman" panose="02020603050405020304" pitchFamily="18" charset="0"/>
                  </a:rPr>
                  <a:t>(</a:t>
                </a:r>
                <a:r>
                  <a:rPr lang="en-US" sz="2200" dirty="0" err="1">
                    <a:effectLst/>
                    <a:latin typeface="Calibri" panose="020F0502020204030204" pitchFamily="34" charset="0"/>
                    <a:ea typeface="Calibri" panose="020F0502020204030204" pitchFamily="34" charset="0"/>
                    <a:cs typeface="Times New Roman" panose="02020603050405020304" pitchFamily="18" charset="0"/>
                  </a:rPr>
                  <a:t>Ehsani</a:t>
                </a:r>
                <a:r>
                  <a:rPr lang="en-US" sz="2200" dirty="0">
                    <a:effectLst/>
                    <a:latin typeface="Calibri" panose="020F0502020204030204" pitchFamily="34" charset="0"/>
                    <a:ea typeface="Calibri" panose="020F0502020204030204" pitchFamily="34" charset="0"/>
                    <a:cs typeface="Times New Roman" panose="02020603050405020304" pitchFamily="18" charset="0"/>
                  </a:rPr>
                  <a:t>, 2019)</a:t>
                </a:r>
              </a:p>
              <a:p>
                <a:endParaRPr lang="en-US" b="0" dirty="0">
                  <a:ea typeface="Cambria Math" panose="02040503050406030204" pitchFamily="18" charset="0"/>
                </a:endParaRPr>
              </a:p>
              <a:p>
                <a:pPr marL="0" indent="0">
                  <a:buNone/>
                </a:pPr>
                <a:endParaRPr lang="en-GB" dirty="0"/>
              </a:p>
            </p:txBody>
          </p:sp>
        </mc:Choice>
        <mc:Fallback xmlns="">
          <p:sp>
            <p:nvSpPr>
              <p:cNvPr id="3" name="Content Placeholder 2">
                <a:extLst>
                  <a:ext uri="{FF2B5EF4-FFF2-40B4-BE49-F238E27FC236}">
                    <a16:creationId xmlns:a16="http://schemas.microsoft.com/office/drawing/2014/main" id="{0B293522-D46C-4858-88A4-FBC3D17343E6}"/>
                  </a:ext>
                </a:extLst>
              </p:cNvPr>
              <p:cNvSpPr>
                <a:spLocks noGrp="1" noRot="1" noChangeAspect="1" noMove="1" noResize="1" noEditPoints="1" noAdjustHandles="1" noChangeArrowheads="1" noChangeShapeType="1" noTextEdit="1"/>
              </p:cNvSpPr>
              <p:nvPr>
                <p:ph idx="1"/>
              </p:nvPr>
            </p:nvSpPr>
            <p:spPr>
              <a:xfrm>
                <a:off x="684212" y="685800"/>
                <a:ext cx="8534400" cy="4250094"/>
              </a:xfrm>
              <a:blipFill>
                <a:blip r:embed="rId3"/>
                <a:stretch>
                  <a:fillRect l="-357" t="-574"/>
                </a:stretch>
              </a:blipFill>
            </p:spPr>
            <p:txBody>
              <a:bodyPr/>
              <a:lstStyle/>
              <a:p>
                <a:r>
                  <a:rPr lang="en-US">
                    <a:noFill/>
                  </a:rPr>
                  <a:t> </a:t>
                </a:r>
              </a:p>
            </p:txBody>
          </p:sp>
        </mc:Fallback>
      </mc:AlternateContent>
      <p:pic>
        <p:nvPicPr>
          <p:cNvPr id="5" name="Picture 4" descr="Diagram&#10;&#10;Description automatically generated">
            <a:extLst>
              <a:ext uri="{FF2B5EF4-FFF2-40B4-BE49-F238E27FC236}">
                <a16:creationId xmlns:a16="http://schemas.microsoft.com/office/drawing/2014/main" id="{0779D0EA-0779-8200-5950-B7A8491CA89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86821" y="1467644"/>
            <a:ext cx="2867025" cy="2533650"/>
          </a:xfrm>
          <a:prstGeom prst="rect">
            <a:avLst/>
          </a:prstGeom>
        </p:spPr>
      </p:pic>
      <p:sp>
        <p:nvSpPr>
          <p:cNvPr id="7" name="TextBox 6">
            <a:extLst>
              <a:ext uri="{FF2B5EF4-FFF2-40B4-BE49-F238E27FC236}">
                <a16:creationId xmlns:a16="http://schemas.microsoft.com/office/drawing/2014/main" id="{40619B3E-07EE-5A53-3F4D-39196CF33C01}"/>
              </a:ext>
            </a:extLst>
          </p:cNvPr>
          <p:cNvSpPr txBox="1"/>
          <p:nvPr/>
        </p:nvSpPr>
        <p:spPr>
          <a:xfrm>
            <a:off x="8086821" y="4001294"/>
            <a:ext cx="3935184" cy="202556"/>
          </a:xfrm>
          <a:prstGeom prst="rect">
            <a:avLst/>
          </a:prstGeom>
          <a:noFill/>
        </p:spPr>
        <p:txBody>
          <a:bodyPr wrap="square">
            <a:spAutoFit/>
          </a:bodyPr>
          <a:lstStyle/>
          <a:p>
            <a:pPr marL="0" marR="0">
              <a:lnSpc>
                <a:spcPct val="107000"/>
              </a:lnSpc>
              <a:spcBef>
                <a:spcPts val="0"/>
              </a:spcBef>
              <a:spcAft>
                <a:spcPts val="800"/>
              </a:spcAft>
            </a:pPr>
            <a:r>
              <a:rPr lang="en-US" sz="700" dirty="0">
                <a:effectLst/>
                <a:latin typeface="Calibri" panose="020F0502020204030204" pitchFamily="34" charset="0"/>
                <a:ea typeface="Calibri" panose="020F0502020204030204" pitchFamily="34" charset="0"/>
                <a:cs typeface="Times New Roman" panose="02020603050405020304" pitchFamily="18" charset="0"/>
              </a:rPr>
              <a:t>(Smithsonian Institution, 2017)</a:t>
            </a:r>
          </a:p>
        </p:txBody>
      </p:sp>
    </p:spTree>
    <p:extLst>
      <p:ext uri="{BB962C8B-B14F-4D97-AF65-F5344CB8AC3E}">
        <p14:creationId xmlns:p14="http://schemas.microsoft.com/office/powerpoint/2010/main" val="16542166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1AF21-45B0-981B-9588-1015ABA38D48}"/>
              </a:ext>
            </a:extLst>
          </p:cNvPr>
          <p:cNvSpPr>
            <a:spLocks noGrp="1"/>
          </p:cNvSpPr>
          <p:nvPr>
            <p:ph type="title"/>
          </p:nvPr>
        </p:nvSpPr>
        <p:spPr/>
        <p:txBody>
          <a:bodyPr/>
          <a:lstStyle/>
          <a:p>
            <a:r>
              <a:rPr lang="en-US" dirty="0"/>
              <a:t>Fuel Cell</a:t>
            </a:r>
          </a:p>
        </p:txBody>
      </p:sp>
      <p:sp>
        <p:nvSpPr>
          <p:cNvPr id="3" name="Content Placeholder 2">
            <a:extLst>
              <a:ext uri="{FF2B5EF4-FFF2-40B4-BE49-F238E27FC236}">
                <a16:creationId xmlns:a16="http://schemas.microsoft.com/office/drawing/2014/main" id="{4BF0B117-1CAE-5A57-D926-A32B9BAAC9A9}"/>
              </a:ext>
            </a:extLst>
          </p:cNvPr>
          <p:cNvSpPr>
            <a:spLocks noGrp="1"/>
          </p:cNvSpPr>
          <p:nvPr>
            <p:ph idx="1"/>
          </p:nvPr>
        </p:nvSpPr>
        <p:spPr>
          <a:xfrm>
            <a:off x="684212" y="685800"/>
            <a:ext cx="8534400" cy="3867539"/>
          </a:xfrm>
        </p:spPr>
        <p:txBody>
          <a:bodyPr/>
          <a:lstStyle/>
          <a:p>
            <a:r>
              <a:rPr lang="en-US" dirty="0"/>
              <a:t>PEMFCs – Polymer membrane (</a:t>
            </a:r>
            <a:r>
              <a:rPr lang="en-US" dirty="0" err="1"/>
              <a:t>Nafion</a:t>
            </a:r>
            <a:r>
              <a:rPr lang="en-US" dirty="0"/>
              <a:t>)</a:t>
            </a:r>
          </a:p>
          <a:p>
            <a:pPr marL="0" indent="0">
              <a:buNone/>
            </a:pPr>
            <a:r>
              <a:rPr lang="en-US" dirty="0"/>
              <a:t>Problems:</a:t>
            </a:r>
          </a:p>
          <a:p>
            <a:r>
              <a:rPr lang="en-US" dirty="0"/>
              <a:t>Water Management</a:t>
            </a:r>
          </a:p>
          <a:p>
            <a:r>
              <a:rPr lang="en-US" dirty="0"/>
              <a:t>Poisoning (Chemical degradation)</a:t>
            </a:r>
          </a:p>
          <a:p>
            <a:pPr marL="0" indent="0">
              <a:buNone/>
            </a:pPr>
            <a:r>
              <a:rPr lang="en-US" dirty="0"/>
              <a:t>Degradation:</a:t>
            </a:r>
          </a:p>
          <a:p>
            <a:r>
              <a:rPr lang="en-US" dirty="0"/>
              <a:t>Mechanical</a:t>
            </a:r>
          </a:p>
          <a:p>
            <a:r>
              <a:rPr lang="en-US" dirty="0"/>
              <a:t>Chemical (free radical scavengers) </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Zhiyan</a:t>
            </a:r>
            <a:r>
              <a:rPr lang="en-US" sz="1800" dirty="0">
                <a:effectLst/>
                <a:latin typeface="Calibri" panose="020F0502020204030204" pitchFamily="34" charset="0"/>
                <a:ea typeface="Calibri" panose="020F0502020204030204" pitchFamily="34" charset="0"/>
                <a:cs typeface="Times New Roman" panose="02020603050405020304" pitchFamily="18" charset="0"/>
              </a:rPr>
              <a:t> Rui, 2020) (Choi, 2021)</a:t>
            </a:r>
            <a:endParaRPr lang="en-US" dirty="0"/>
          </a:p>
          <a:p>
            <a:endParaRPr lang="en-US" dirty="0"/>
          </a:p>
        </p:txBody>
      </p:sp>
    </p:spTree>
    <p:extLst>
      <p:ext uri="{BB962C8B-B14F-4D97-AF65-F5344CB8AC3E}">
        <p14:creationId xmlns:p14="http://schemas.microsoft.com/office/powerpoint/2010/main" val="9382172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54C32-47C7-4684-8D0D-5B5F8A8FBE55}"/>
              </a:ext>
            </a:extLst>
          </p:cNvPr>
          <p:cNvSpPr>
            <a:spLocks noGrp="1"/>
          </p:cNvSpPr>
          <p:nvPr>
            <p:ph type="title"/>
          </p:nvPr>
        </p:nvSpPr>
        <p:spPr/>
        <p:txBody>
          <a:bodyPr/>
          <a:lstStyle/>
          <a:p>
            <a:r>
              <a:rPr lang="en-GB" dirty="0"/>
              <a:t>Fuel Cell</a:t>
            </a:r>
          </a:p>
        </p:txBody>
      </p:sp>
      <p:sp>
        <p:nvSpPr>
          <p:cNvPr id="3" name="Content Placeholder 2">
            <a:extLst>
              <a:ext uri="{FF2B5EF4-FFF2-40B4-BE49-F238E27FC236}">
                <a16:creationId xmlns:a16="http://schemas.microsoft.com/office/drawing/2014/main" id="{63B7E0A4-7BAC-447D-AB23-B0ECEE1B619A}"/>
              </a:ext>
            </a:extLst>
          </p:cNvPr>
          <p:cNvSpPr>
            <a:spLocks noGrp="1"/>
          </p:cNvSpPr>
          <p:nvPr>
            <p:ph idx="1"/>
          </p:nvPr>
        </p:nvSpPr>
        <p:spPr/>
        <p:txBody>
          <a:bodyPr>
            <a:normAutofit fontScale="70000" lnSpcReduction="20000"/>
          </a:bodyPr>
          <a:lstStyle/>
          <a:p>
            <a:pPr marL="0" indent="0">
              <a:buNone/>
            </a:pPr>
            <a:r>
              <a:rPr lang="en-GB" dirty="0"/>
              <a:t>Hydrogen Storage:</a:t>
            </a:r>
          </a:p>
          <a:p>
            <a:r>
              <a:rPr lang="en-GB" dirty="0"/>
              <a:t>Compressed not cryogenic (logistically difficult)</a:t>
            </a:r>
          </a:p>
          <a:p>
            <a:r>
              <a:rPr lang="en-GB" dirty="0"/>
              <a:t>2 </a:t>
            </a:r>
            <a:r>
              <a:rPr lang="en-GB" dirty="0" err="1"/>
              <a:t>liters</a:t>
            </a:r>
            <a:r>
              <a:rPr lang="en-GB" dirty="0"/>
              <a:t> of H2 @200 Bar</a:t>
            </a:r>
          </a:p>
          <a:p>
            <a:r>
              <a:rPr lang="en-GB" dirty="0"/>
              <a:t>Tanks weigh 10kg including hydrogen</a:t>
            </a:r>
          </a:p>
          <a:p>
            <a:r>
              <a:rPr lang="en-GB" dirty="0"/>
              <a:t>Consumes 0.355L of H2 per mile</a:t>
            </a:r>
          </a:p>
          <a:p>
            <a:r>
              <a:rPr lang="en-GB" dirty="0"/>
              <a:t>Range 400 mile</a:t>
            </a:r>
          </a:p>
          <a:p>
            <a:pPr marL="0" indent="0">
              <a:buNone/>
            </a:pPr>
            <a:r>
              <a:rPr lang="en-GB" dirty="0"/>
              <a:t>Layout:</a:t>
            </a:r>
          </a:p>
          <a:p>
            <a:r>
              <a:rPr lang="en-GB" dirty="0"/>
              <a:t>0.8 Volts per cell </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Ehsani</a:t>
            </a:r>
            <a:r>
              <a:rPr lang="en-US" sz="1800" dirty="0">
                <a:effectLst/>
                <a:latin typeface="Calibri" panose="020F0502020204030204" pitchFamily="34" charset="0"/>
                <a:ea typeface="Calibri" panose="020F0502020204030204" pitchFamily="34" charset="0"/>
                <a:cs typeface="Times New Roman" panose="02020603050405020304" pitchFamily="18" charset="0"/>
              </a:rPr>
              <a:t>, 2019)</a:t>
            </a:r>
            <a:endParaRPr lang="en-GB" dirty="0"/>
          </a:p>
          <a:p>
            <a:r>
              <a:rPr lang="en-GB" dirty="0"/>
              <a:t>0.1 kg per cell</a:t>
            </a:r>
          </a:p>
          <a:p>
            <a:r>
              <a:rPr lang="en-GB" dirty="0"/>
              <a:t>120</a:t>
            </a:r>
          </a:p>
          <a:p>
            <a:r>
              <a:rPr lang="en-GB" dirty="0"/>
              <a:t>12 kg</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(Burt, 2020)</a:t>
            </a:r>
          </a:p>
          <a:p>
            <a:endParaRPr lang="en-GB" dirty="0"/>
          </a:p>
        </p:txBody>
      </p:sp>
      <p:pic>
        <p:nvPicPr>
          <p:cNvPr id="5" name="Picture 4" descr="(FuelCellsWorks, 2020)">
            <a:extLst>
              <a:ext uri="{FF2B5EF4-FFF2-40B4-BE49-F238E27FC236}">
                <a16:creationId xmlns:a16="http://schemas.microsoft.com/office/drawing/2014/main" id="{EB6492D2-89DB-A9A7-B677-2C4C662E8D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00383" y="499535"/>
            <a:ext cx="5607405" cy="3349805"/>
          </a:xfrm>
          <a:prstGeom prst="rect">
            <a:avLst/>
          </a:prstGeom>
        </p:spPr>
      </p:pic>
      <p:sp>
        <p:nvSpPr>
          <p:cNvPr id="7" name="TextBox 6" descr="(FuelCellsWorks, 2020)&#10;">
            <a:extLst>
              <a:ext uri="{FF2B5EF4-FFF2-40B4-BE49-F238E27FC236}">
                <a16:creationId xmlns:a16="http://schemas.microsoft.com/office/drawing/2014/main" id="{F533B6FF-7242-B221-140D-D08E4ACFB6E3}"/>
              </a:ext>
            </a:extLst>
          </p:cNvPr>
          <p:cNvSpPr txBox="1"/>
          <p:nvPr/>
        </p:nvSpPr>
        <p:spPr>
          <a:xfrm>
            <a:off x="9765709" y="3583883"/>
            <a:ext cx="3841878" cy="265457"/>
          </a:xfrm>
          <a:prstGeom prst="rect">
            <a:avLst/>
          </a:prstGeom>
          <a:noFill/>
        </p:spPr>
        <p:txBody>
          <a:bodyPr wrap="square">
            <a:sp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(Burt, 2020)</a:t>
            </a:r>
          </a:p>
        </p:txBody>
      </p:sp>
      <p:pic>
        <p:nvPicPr>
          <p:cNvPr id="6" name="Picture 5" descr="Graphical user interface, text, application, email&#10;&#10;Description automatically generated">
            <a:extLst>
              <a:ext uri="{FF2B5EF4-FFF2-40B4-BE49-F238E27FC236}">
                <a16:creationId xmlns:a16="http://schemas.microsoft.com/office/drawing/2014/main" id="{2E5C7B71-DE8F-4C56-9DD8-134A9AC6DBB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02895" y="3849340"/>
            <a:ext cx="4750991" cy="1985180"/>
          </a:xfrm>
          <a:prstGeom prst="rect">
            <a:avLst/>
          </a:prstGeom>
        </p:spPr>
      </p:pic>
      <p:pic>
        <p:nvPicPr>
          <p:cNvPr id="9" name="Picture 8" descr="Graphical user interface, text, application, email&#10;&#10;Description automatically generated">
            <a:extLst>
              <a:ext uri="{FF2B5EF4-FFF2-40B4-BE49-F238E27FC236}">
                <a16:creationId xmlns:a16="http://schemas.microsoft.com/office/drawing/2014/main" id="{019CE196-5F70-4BBC-BE8C-0BE77A0BF55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44613" y="3849340"/>
            <a:ext cx="3758282" cy="2466373"/>
          </a:xfrm>
          <a:prstGeom prst="rect">
            <a:avLst/>
          </a:prstGeom>
        </p:spPr>
      </p:pic>
    </p:spTree>
    <p:extLst>
      <p:ext uri="{BB962C8B-B14F-4D97-AF65-F5344CB8AC3E}">
        <p14:creationId xmlns:p14="http://schemas.microsoft.com/office/powerpoint/2010/main" val="26623665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09B7B-11A3-ADFA-48DA-289A5E420422}"/>
              </a:ext>
            </a:extLst>
          </p:cNvPr>
          <p:cNvSpPr>
            <a:spLocks noGrp="1"/>
          </p:cNvSpPr>
          <p:nvPr>
            <p:ph type="title"/>
          </p:nvPr>
        </p:nvSpPr>
        <p:spPr/>
        <p:txBody>
          <a:bodyPr/>
          <a:lstStyle/>
          <a:p>
            <a:r>
              <a:rPr lang="en-US" dirty="0"/>
              <a:t>Fuel Cell</a:t>
            </a:r>
          </a:p>
        </p:txBody>
      </p:sp>
      <p:sp>
        <p:nvSpPr>
          <p:cNvPr id="3" name="Content Placeholder 2">
            <a:extLst>
              <a:ext uri="{FF2B5EF4-FFF2-40B4-BE49-F238E27FC236}">
                <a16:creationId xmlns:a16="http://schemas.microsoft.com/office/drawing/2014/main" id="{6B735927-D0AE-9F1C-8120-9F16B3620EC7}"/>
              </a:ext>
            </a:extLst>
          </p:cNvPr>
          <p:cNvSpPr>
            <a:spLocks noGrp="1"/>
          </p:cNvSpPr>
          <p:nvPr>
            <p:ph idx="1"/>
          </p:nvPr>
        </p:nvSpPr>
        <p:spPr/>
        <p:txBody>
          <a:bodyPr/>
          <a:lstStyle/>
          <a:p>
            <a:pPr marL="0" indent="0">
              <a:buNone/>
            </a:pPr>
            <a:r>
              <a:rPr lang="en-US" sz="2800" dirty="0"/>
              <a:t>Auxiliary Battery</a:t>
            </a:r>
          </a:p>
          <a:p>
            <a:r>
              <a:rPr lang="en-US" dirty="0"/>
              <a:t>Half of the Toyota </a:t>
            </a:r>
            <a:r>
              <a:rPr lang="en-US" dirty="0" err="1"/>
              <a:t>Mirai</a:t>
            </a:r>
            <a:r>
              <a:rPr lang="en-US" dirty="0"/>
              <a:t> Battery</a:t>
            </a:r>
          </a:p>
          <a:p>
            <a:r>
              <a:rPr lang="en-US" dirty="0"/>
              <a:t>22kg</a:t>
            </a:r>
          </a:p>
          <a:p>
            <a:r>
              <a:rPr lang="en-US" dirty="0"/>
              <a:t>To start the battery and provide extra power when needed.</a:t>
            </a:r>
          </a:p>
        </p:txBody>
      </p:sp>
    </p:spTree>
    <p:extLst>
      <p:ext uri="{BB962C8B-B14F-4D97-AF65-F5344CB8AC3E}">
        <p14:creationId xmlns:p14="http://schemas.microsoft.com/office/powerpoint/2010/main" val="22978122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EFA5A-AA08-0A9E-E139-679BD33B1D29}"/>
              </a:ext>
            </a:extLst>
          </p:cNvPr>
          <p:cNvSpPr>
            <a:spLocks noGrp="1"/>
          </p:cNvSpPr>
          <p:nvPr>
            <p:ph type="title"/>
          </p:nvPr>
        </p:nvSpPr>
        <p:spPr/>
        <p:txBody>
          <a:bodyPr/>
          <a:lstStyle/>
          <a:p>
            <a:r>
              <a:rPr lang="en-US" dirty="0"/>
              <a:t>New buggy specs</a:t>
            </a:r>
          </a:p>
        </p:txBody>
      </p:sp>
      <p:sp>
        <p:nvSpPr>
          <p:cNvPr id="3" name="Content Placeholder 2">
            <a:extLst>
              <a:ext uri="{FF2B5EF4-FFF2-40B4-BE49-F238E27FC236}">
                <a16:creationId xmlns:a16="http://schemas.microsoft.com/office/drawing/2014/main" id="{59024EC0-624F-C5A1-855F-2D97A74232C7}"/>
              </a:ext>
            </a:extLst>
          </p:cNvPr>
          <p:cNvSpPr>
            <a:spLocks noGrp="1"/>
          </p:cNvSpPr>
          <p:nvPr>
            <p:ph idx="1"/>
          </p:nvPr>
        </p:nvSpPr>
        <p:spPr/>
        <p:txBody>
          <a:bodyPr/>
          <a:lstStyle/>
          <a:p>
            <a:endParaRPr lang="en-US" dirty="0"/>
          </a:p>
        </p:txBody>
      </p:sp>
      <p:pic>
        <p:nvPicPr>
          <p:cNvPr id="4" name="Picture 3">
            <a:extLst>
              <a:ext uri="{FF2B5EF4-FFF2-40B4-BE49-F238E27FC236}">
                <a16:creationId xmlns:a16="http://schemas.microsoft.com/office/drawing/2014/main" id="{44C3A4F7-FC46-118E-A383-4754AA1BCA39}"/>
              </a:ext>
            </a:extLst>
          </p:cNvPr>
          <p:cNvPicPr>
            <a:picLocks noChangeAspect="1"/>
          </p:cNvPicPr>
          <p:nvPr/>
        </p:nvPicPr>
        <p:blipFill>
          <a:blip r:embed="rId4"/>
          <a:stretch>
            <a:fillRect/>
          </a:stretch>
        </p:blipFill>
        <p:spPr>
          <a:xfrm>
            <a:off x="578281" y="964351"/>
            <a:ext cx="8329613" cy="752475"/>
          </a:xfrm>
          <a:prstGeom prst="rect">
            <a:avLst/>
          </a:prstGeom>
        </p:spPr>
      </p:pic>
      <p:graphicFrame>
        <p:nvGraphicFramePr>
          <p:cNvPr id="7" name="Object 6">
            <a:extLst>
              <a:ext uri="{FF2B5EF4-FFF2-40B4-BE49-F238E27FC236}">
                <a16:creationId xmlns:a16="http://schemas.microsoft.com/office/drawing/2014/main" id="{BD93F46A-57A9-AF5E-26B5-1F015E606EC8}"/>
              </a:ext>
            </a:extLst>
          </p:cNvPr>
          <p:cNvGraphicFramePr>
            <a:graphicFrameLocks noChangeAspect="1"/>
          </p:cNvGraphicFramePr>
          <p:nvPr>
            <p:extLst>
              <p:ext uri="{D42A27DB-BD31-4B8C-83A1-F6EECF244321}">
                <p14:modId xmlns:p14="http://schemas.microsoft.com/office/powerpoint/2010/main" val="1765906800"/>
              </p:ext>
            </p:extLst>
          </p:nvPr>
        </p:nvGraphicFramePr>
        <p:xfrm>
          <a:off x="8984233" y="966664"/>
          <a:ext cx="3038475" cy="5400675"/>
        </p:xfrm>
        <a:graphic>
          <a:graphicData uri="http://schemas.openxmlformats.org/presentationml/2006/ole">
            <mc:AlternateContent xmlns:mc="http://schemas.openxmlformats.org/markup-compatibility/2006">
              <mc:Choice xmlns:v="urn:schemas-microsoft-com:vml" Requires="v">
                <p:oleObj spid="_x0000_s2058" name="Worksheet" r:id="rId5" imgW="3038536" imgH="5400675" progId="Excel.Sheet.12">
                  <p:embed/>
                </p:oleObj>
              </mc:Choice>
              <mc:Fallback>
                <p:oleObj name="Worksheet" r:id="rId5" imgW="3038536" imgH="5400675" progId="Excel.Sheet.12">
                  <p:embed/>
                  <p:pic>
                    <p:nvPicPr>
                      <p:cNvPr id="7" name="Object 6">
                        <a:extLst>
                          <a:ext uri="{FF2B5EF4-FFF2-40B4-BE49-F238E27FC236}">
                            <a16:creationId xmlns:a16="http://schemas.microsoft.com/office/drawing/2014/main" id="{BD93F46A-57A9-AF5E-26B5-1F015E606EC8}"/>
                          </a:ext>
                        </a:extLst>
                      </p:cNvPr>
                      <p:cNvPicPr/>
                      <p:nvPr/>
                    </p:nvPicPr>
                    <p:blipFill>
                      <a:blip r:embed="rId6"/>
                      <a:stretch>
                        <a:fillRect/>
                      </a:stretch>
                    </p:blipFill>
                    <p:spPr>
                      <a:xfrm>
                        <a:off x="8984233" y="966664"/>
                        <a:ext cx="3038475" cy="5400675"/>
                      </a:xfrm>
                      <a:prstGeom prst="rect">
                        <a:avLst/>
                      </a:prstGeom>
                    </p:spPr>
                  </p:pic>
                </p:oleObj>
              </mc:Fallback>
            </mc:AlternateContent>
          </a:graphicData>
        </a:graphic>
      </p:graphicFrame>
    </p:spTree>
    <p:extLst>
      <p:ext uri="{BB962C8B-B14F-4D97-AF65-F5344CB8AC3E}">
        <p14:creationId xmlns:p14="http://schemas.microsoft.com/office/powerpoint/2010/main" val="34371639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4C5530E-85F5-4469-A5C9-54B113C112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8DC6F1-6C4C-A4DB-79C6-4F89C1466C13}"/>
              </a:ext>
            </a:extLst>
          </p:cNvPr>
          <p:cNvSpPr>
            <a:spLocks noGrp="1"/>
          </p:cNvSpPr>
          <p:nvPr>
            <p:ph type="title"/>
          </p:nvPr>
        </p:nvSpPr>
        <p:spPr>
          <a:xfrm>
            <a:off x="7532710" y="620722"/>
            <a:ext cx="3654099" cy="3532989"/>
          </a:xfrm>
        </p:spPr>
        <p:txBody>
          <a:bodyPr anchor="b">
            <a:normAutofit/>
          </a:bodyPr>
          <a:lstStyle/>
          <a:p>
            <a:r>
              <a:rPr lang="en-US" dirty="0">
                <a:solidFill>
                  <a:srgbClr val="FFFFFF"/>
                </a:solidFill>
              </a:rPr>
              <a:t>Results</a:t>
            </a:r>
          </a:p>
        </p:txBody>
      </p:sp>
      <p:sp useBgFill="1">
        <p:nvSpPr>
          <p:cNvPr id="12" name="Snip Diagonal Corner Rectangle 21">
            <a:extLst>
              <a:ext uri="{FF2B5EF4-FFF2-40B4-BE49-F238E27FC236}">
                <a16:creationId xmlns:a16="http://schemas.microsoft.com/office/drawing/2014/main" id="{A9CEB52D-0D40-45E3-94F9-CDB2083A9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6575496" cy="5286838"/>
          </a:xfrm>
          <a:prstGeom prst="snip2DiagRect">
            <a:avLst>
              <a:gd name="adj1" fmla="val 8741"/>
              <a:gd name="adj2" fmla="val 0"/>
            </a:avLst>
          </a:prstGeom>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0F7EB202-DE79-4E39-BCF0-D9855DA173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5" name="Straight Connector 14">
              <a:extLst>
                <a:ext uri="{FF2B5EF4-FFF2-40B4-BE49-F238E27FC236}">
                  <a16:creationId xmlns:a16="http://schemas.microsoft.com/office/drawing/2014/main" id="{4DF8FC51-F3B0-4D84-A367-A147071636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5B3C3EDB-3DD5-4F8C-84C2-B598DB12A2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C9DD3267-7A88-4810-94C1-0176A11D9C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A9F7E30E-9755-4BB4-B799-15752AE275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2A0A74F5-C569-4A54-9AA8-8F85E9E7E0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graphicFrame>
        <p:nvGraphicFramePr>
          <p:cNvPr id="7" name="Content Placeholder 3">
            <a:extLst>
              <a:ext uri="{FF2B5EF4-FFF2-40B4-BE49-F238E27FC236}">
                <a16:creationId xmlns:a16="http://schemas.microsoft.com/office/drawing/2014/main" id="{91594669-96A4-4E5D-B215-CC08B7B25BC7}"/>
              </a:ext>
            </a:extLst>
          </p:cNvPr>
          <p:cNvGraphicFramePr>
            <a:graphicFrameLocks noGrp="1"/>
          </p:cNvGraphicFramePr>
          <p:nvPr>
            <p:ph idx="1"/>
            <p:extLst>
              <p:ext uri="{D42A27DB-BD31-4B8C-83A1-F6EECF244321}">
                <p14:modId xmlns:p14="http://schemas.microsoft.com/office/powerpoint/2010/main" val="4094083816"/>
              </p:ext>
            </p:extLst>
          </p:nvPr>
        </p:nvGraphicFramePr>
        <p:xfrm>
          <a:off x="905215" y="4902"/>
          <a:ext cx="6018686" cy="2034116"/>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20" name="Chart 19">
            <a:extLst>
              <a:ext uri="{FF2B5EF4-FFF2-40B4-BE49-F238E27FC236}">
                <a16:creationId xmlns:a16="http://schemas.microsoft.com/office/drawing/2014/main" id="{95F372E7-BEDE-760F-7006-FA1BDC17D9AB}"/>
              </a:ext>
            </a:extLst>
          </p:cNvPr>
          <p:cNvGraphicFramePr>
            <a:graphicFrameLocks/>
          </p:cNvGraphicFramePr>
          <p:nvPr>
            <p:extLst>
              <p:ext uri="{D42A27DB-BD31-4B8C-83A1-F6EECF244321}">
                <p14:modId xmlns:p14="http://schemas.microsoft.com/office/powerpoint/2010/main" val="1120534013"/>
              </p:ext>
            </p:extLst>
          </p:nvPr>
        </p:nvGraphicFramePr>
        <p:xfrm>
          <a:off x="809250" y="1937808"/>
          <a:ext cx="6018686" cy="2380192"/>
        </p:xfrm>
        <a:graphic>
          <a:graphicData uri="http://schemas.openxmlformats.org/drawingml/2006/chart">
            <c:chart xmlns:c="http://schemas.openxmlformats.org/drawingml/2006/chart" xmlns:r="http://schemas.openxmlformats.org/officeDocument/2006/relationships" r:id="rId3"/>
          </a:graphicData>
        </a:graphic>
      </p:graphicFrame>
      <p:pic>
        <p:nvPicPr>
          <p:cNvPr id="8" name="Picture 7">
            <a:extLst>
              <a:ext uri="{FF2B5EF4-FFF2-40B4-BE49-F238E27FC236}">
                <a16:creationId xmlns:a16="http://schemas.microsoft.com/office/drawing/2014/main" id="{20DE7BB0-7821-1952-6B37-C770E832F335}"/>
              </a:ext>
            </a:extLst>
          </p:cNvPr>
          <p:cNvPicPr>
            <a:picLocks noChangeAspect="1"/>
          </p:cNvPicPr>
          <p:nvPr/>
        </p:nvPicPr>
        <p:blipFill>
          <a:blip r:embed="rId4"/>
          <a:stretch>
            <a:fillRect/>
          </a:stretch>
        </p:blipFill>
        <p:spPr>
          <a:xfrm>
            <a:off x="905215" y="4233333"/>
            <a:ext cx="6033065" cy="2547294"/>
          </a:xfrm>
          <a:prstGeom prst="rect">
            <a:avLst/>
          </a:prstGeom>
        </p:spPr>
      </p:pic>
    </p:spTree>
    <p:extLst>
      <p:ext uri="{BB962C8B-B14F-4D97-AF65-F5344CB8AC3E}">
        <p14:creationId xmlns:p14="http://schemas.microsoft.com/office/powerpoint/2010/main" val="1213407350"/>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D1AD5-AB7B-4CA7-9EBD-7B2D8DC31B0B}"/>
              </a:ext>
            </a:extLst>
          </p:cNvPr>
          <p:cNvSpPr>
            <a:spLocks noGrp="1"/>
          </p:cNvSpPr>
          <p:nvPr>
            <p:ph type="title"/>
          </p:nvPr>
        </p:nvSpPr>
        <p:spPr/>
        <p:txBody>
          <a:bodyPr/>
          <a:lstStyle/>
          <a:p>
            <a:r>
              <a:rPr lang="en-GB" dirty="0"/>
              <a:t>Results</a:t>
            </a:r>
          </a:p>
        </p:txBody>
      </p:sp>
      <p:graphicFrame>
        <p:nvGraphicFramePr>
          <p:cNvPr id="5" name="Content Placeholder 4">
            <a:extLst>
              <a:ext uri="{FF2B5EF4-FFF2-40B4-BE49-F238E27FC236}">
                <a16:creationId xmlns:a16="http://schemas.microsoft.com/office/drawing/2014/main" id="{CB06C231-003F-4B75-B096-A11D9DEA8439}"/>
              </a:ext>
            </a:extLst>
          </p:cNvPr>
          <p:cNvGraphicFramePr>
            <a:graphicFrameLocks noGrp="1"/>
          </p:cNvGraphicFramePr>
          <p:nvPr>
            <p:ph idx="1"/>
            <p:extLst>
              <p:ext uri="{D42A27DB-BD31-4B8C-83A1-F6EECF244321}">
                <p14:modId xmlns:p14="http://schemas.microsoft.com/office/powerpoint/2010/main" val="2308518557"/>
              </p:ext>
            </p:extLst>
          </p:nvPr>
        </p:nvGraphicFramePr>
        <p:xfrm>
          <a:off x="2481262" y="483995"/>
          <a:ext cx="4940300" cy="3581400"/>
        </p:xfrm>
        <a:graphic>
          <a:graphicData uri="http://schemas.openxmlformats.org/drawingml/2006/table">
            <a:tbl>
              <a:tblPr>
                <a:tableStyleId>{5C22544A-7EE6-4342-B048-85BDC9FD1C3A}</a:tableStyleId>
              </a:tblPr>
              <a:tblGrid>
                <a:gridCol w="1892300">
                  <a:extLst>
                    <a:ext uri="{9D8B030D-6E8A-4147-A177-3AD203B41FA5}">
                      <a16:colId xmlns:a16="http://schemas.microsoft.com/office/drawing/2014/main" val="3412192444"/>
                    </a:ext>
                  </a:extLst>
                </a:gridCol>
                <a:gridCol w="3048000">
                  <a:extLst>
                    <a:ext uri="{9D8B030D-6E8A-4147-A177-3AD203B41FA5}">
                      <a16:colId xmlns:a16="http://schemas.microsoft.com/office/drawing/2014/main" val="4221341423"/>
                    </a:ext>
                  </a:extLst>
                </a:gridCol>
              </a:tblGrid>
              <a:tr h="200025">
                <a:tc>
                  <a:txBody>
                    <a:bodyPr/>
                    <a:lstStyle/>
                    <a:p>
                      <a:pPr algn="l" fontAlgn="b"/>
                      <a:r>
                        <a:rPr lang="en-GB" sz="1100" b="0" i="0" u="none" strike="noStrike" dirty="0">
                          <a:solidFill>
                            <a:srgbClr val="000000"/>
                          </a:solidFill>
                          <a:effectLst/>
                          <a:latin typeface="Calibri" panose="020F0502020204030204" pitchFamily="34" charset="0"/>
                        </a:rPr>
                        <a:t>Fuel Cell</a:t>
                      </a: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967731663"/>
                  </a:ext>
                </a:extLst>
              </a:tr>
              <a:tr h="200025">
                <a:tc>
                  <a:txBody>
                    <a:bodyPr/>
                    <a:lstStyle/>
                    <a:p>
                      <a:pPr algn="l" fontAlgn="b"/>
                      <a:r>
                        <a:rPr lang="en-GB" sz="1100" b="0" i="0" u="none" strike="noStrike">
                          <a:solidFill>
                            <a:srgbClr val="000000"/>
                          </a:solidFill>
                          <a:effectLst/>
                          <a:latin typeface="Calibri" panose="020F0502020204030204" pitchFamily="34" charset="0"/>
                        </a:rPr>
                        <a:t>distance KM</a:t>
                      </a:r>
                    </a:p>
                  </a:txBody>
                  <a:tcPr marL="9525" marR="9525" marT="9525" marB="0" anchor="b"/>
                </a:tc>
                <a:tc>
                  <a:txBody>
                    <a:bodyPr/>
                    <a:lstStyle/>
                    <a:p>
                      <a:pPr algn="r" fontAlgn="b"/>
                      <a:r>
                        <a:rPr lang="en-GB" sz="1100" b="0" i="0" u="none" strike="noStrike">
                          <a:solidFill>
                            <a:srgbClr val="000000"/>
                          </a:solidFill>
                          <a:effectLst/>
                          <a:latin typeface="Calibri" panose="020F0502020204030204" pitchFamily="34" charset="0"/>
                        </a:rPr>
                        <a:t>1.500</a:t>
                      </a:r>
                    </a:p>
                  </a:txBody>
                  <a:tcPr marL="9525" marR="9525" marT="9525" marB="0" anchor="b"/>
                </a:tc>
                <a:extLst>
                  <a:ext uri="{0D108BD9-81ED-4DB2-BD59-A6C34878D82A}">
                    <a16:rowId xmlns:a16="http://schemas.microsoft.com/office/drawing/2014/main" val="995293551"/>
                  </a:ext>
                </a:extLst>
              </a:tr>
              <a:tr h="200025">
                <a:tc>
                  <a:txBody>
                    <a:bodyPr/>
                    <a:lstStyle/>
                    <a:p>
                      <a:pPr algn="l" fontAlgn="b"/>
                      <a:r>
                        <a:rPr lang="en-GB" sz="1100" b="0" i="0" u="none" strike="noStrike">
                          <a:solidFill>
                            <a:srgbClr val="000000"/>
                          </a:solidFill>
                          <a:effectLst/>
                          <a:latin typeface="Calibri" panose="020F0502020204030204" pitchFamily="34" charset="0"/>
                        </a:rPr>
                        <a:t>miles</a:t>
                      </a:r>
                    </a:p>
                  </a:txBody>
                  <a:tcPr marL="9525" marR="9525" marT="9525" marB="0" anchor="b"/>
                </a:tc>
                <a:tc>
                  <a:txBody>
                    <a:bodyPr/>
                    <a:lstStyle/>
                    <a:p>
                      <a:pPr algn="r" fontAlgn="b"/>
                      <a:r>
                        <a:rPr lang="en-GB" sz="1100" b="0" i="0" u="none" strike="noStrike">
                          <a:solidFill>
                            <a:srgbClr val="000000"/>
                          </a:solidFill>
                          <a:effectLst/>
                          <a:latin typeface="Calibri" panose="020F0502020204030204" pitchFamily="34" charset="0"/>
                        </a:rPr>
                        <a:t>0.9375</a:t>
                      </a:r>
                    </a:p>
                  </a:txBody>
                  <a:tcPr marL="9525" marR="9525" marT="9525" marB="0" anchor="b"/>
                </a:tc>
                <a:extLst>
                  <a:ext uri="{0D108BD9-81ED-4DB2-BD59-A6C34878D82A}">
                    <a16:rowId xmlns:a16="http://schemas.microsoft.com/office/drawing/2014/main" val="3950452042"/>
                  </a:ext>
                </a:extLst>
              </a:tr>
              <a:tr h="200025">
                <a:tc>
                  <a:txBody>
                    <a:bodyPr/>
                    <a:lstStyle/>
                    <a:p>
                      <a:pPr algn="l" fontAlgn="b"/>
                      <a:r>
                        <a:rPr lang="en-GB" sz="1100" b="0" i="0" u="none" strike="noStrike">
                          <a:solidFill>
                            <a:srgbClr val="000000"/>
                          </a:solidFill>
                          <a:effectLst/>
                          <a:latin typeface="Calibri" panose="020F0502020204030204" pitchFamily="34" charset="0"/>
                        </a:rPr>
                        <a:t>tank volume L</a:t>
                      </a:r>
                    </a:p>
                  </a:txBody>
                  <a:tcPr marL="9525" marR="9525" marT="9525" marB="0" anchor="b"/>
                </a:tc>
                <a:tc>
                  <a:txBody>
                    <a:bodyPr/>
                    <a:lstStyle/>
                    <a:p>
                      <a:pPr algn="r" fontAlgn="b"/>
                      <a:r>
                        <a:rPr lang="en-GB" sz="1100" b="0" i="0" u="none" strike="noStrike">
                          <a:solidFill>
                            <a:srgbClr val="000000"/>
                          </a:solidFill>
                          <a:effectLst/>
                          <a:latin typeface="Calibri" panose="020F0502020204030204" pitchFamily="34" charset="0"/>
                        </a:rPr>
                        <a:t>2.000</a:t>
                      </a:r>
                    </a:p>
                  </a:txBody>
                  <a:tcPr marL="9525" marR="9525" marT="9525" marB="0" anchor="b"/>
                </a:tc>
                <a:extLst>
                  <a:ext uri="{0D108BD9-81ED-4DB2-BD59-A6C34878D82A}">
                    <a16:rowId xmlns:a16="http://schemas.microsoft.com/office/drawing/2014/main" val="4054924506"/>
                  </a:ext>
                </a:extLst>
              </a:tr>
              <a:tr h="200025">
                <a:tc>
                  <a:txBody>
                    <a:bodyPr/>
                    <a:lstStyle/>
                    <a:p>
                      <a:pPr algn="l" fontAlgn="b"/>
                      <a:r>
                        <a:rPr lang="en-GB" sz="1100" b="0" i="0" u="none" strike="noStrike">
                          <a:solidFill>
                            <a:srgbClr val="000000"/>
                          </a:solidFill>
                          <a:effectLst/>
                          <a:latin typeface="Calibri" panose="020F0502020204030204" pitchFamily="34" charset="0"/>
                        </a:rPr>
                        <a:t>liters per lap</a:t>
                      </a:r>
                    </a:p>
                  </a:txBody>
                  <a:tcPr marL="9525" marR="9525" marT="9525" marB="0" anchor="b"/>
                </a:tc>
                <a:tc>
                  <a:txBody>
                    <a:bodyPr/>
                    <a:lstStyle/>
                    <a:p>
                      <a:pPr algn="r" fontAlgn="b"/>
                      <a:r>
                        <a:rPr lang="en-GB" sz="1100" b="0" i="0" u="none" strike="noStrike">
                          <a:solidFill>
                            <a:srgbClr val="000000"/>
                          </a:solidFill>
                          <a:effectLst/>
                          <a:latin typeface="Calibri" panose="020F0502020204030204" pitchFamily="34" charset="0"/>
                        </a:rPr>
                        <a:t>0.332812500</a:t>
                      </a:r>
                    </a:p>
                  </a:txBody>
                  <a:tcPr marL="9525" marR="9525" marT="9525" marB="0" anchor="b"/>
                </a:tc>
                <a:extLst>
                  <a:ext uri="{0D108BD9-81ED-4DB2-BD59-A6C34878D82A}">
                    <a16:rowId xmlns:a16="http://schemas.microsoft.com/office/drawing/2014/main" val="2512212965"/>
                  </a:ext>
                </a:extLst>
              </a:tr>
              <a:tr h="200025">
                <a:tc>
                  <a:txBody>
                    <a:bodyPr/>
                    <a:lstStyle/>
                    <a:p>
                      <a:pPr algn="l" fontAlgn="b"/>
                      <a:r>
                        <a:rPr lang="en-GB" sz="1100" b="0" i="0" u="none" strike="noStrike">
                          <a:solidFill>
                            <a:srgbClr val="000000"/>
                          </a:solidFill>
                          <a:effectLst/>
                          <a:latin typeface="Calibri" panose="020F0502020204030204" pitchFamily="34" charset="0"/>
                        </a:rPr>
                        <a:t>laps</a:t>
                      </a:r>
                    </a:p>
                  </a:txBody>
                  <a:tcPr marL="9525" marR="9525" marT="9525" marB="0" anchor="b"/>
                </a:tc>
                <a:tc>
                  <a:txBody>
                    <a:bodyPr/>
                    <a:lstStyle/>
                    <a:p>
                      <a:pPr algn="r" fontAlgn="b"/>
                      <a:r>
                        <a:rPr lang="en-GB" sz="1100" b="0" i="0" u="none" strike="noStrike">
                          <a:solidFill>
                            <a:srgbClr val="000000"/>
                          </a:solidFill>
                          <a:effectLst/>
                          <a:latin typeface="Calibri" panose="020F0502020204030204" pitchFamily="34" charset="0"/>
                        </a:rPr>
                        <a:t>6.009</a:t>
                      </a:r>
                    </a:p>
                  </a:txBody>
                  <a:tcPr marL="9525" marR="9525" marT="9525" marB="0" anchor="b"/>
                </a:tc>
                <a:extLst>
                  <a:ext uri="{0D108BD9-81ED-4DB2-BD59-A6C34878D82A}">
                    <a16:rowId xmlns:a16="http://schemas.microsoft.com/office/drawing/2014/main" val="3607704420"/>
                  </a:ext>
                </a:extLst>
              </a:tr>
              <a:tr h="200025">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223611610"/>
                  </a:ext>
                </a:extLst>
              </a:tr>
              <a:tr h="200025">
                <a:tc>
                  <a:txBody>
                    <a:bodyPr/>
                    <a:lstStyle/>
                    <a:p>
                      <a:pPr algn="l" fontAlgn="b"/>
                      <a:r>
                        <a:rPr lang="en-GB" sz="1100" b="0" i="0" u="none" strike="noStrike">
                          <a:solidFill>
                            <a:srgbClr val="000000"/>
                          </a:solidFill>
                          <a:effectLst/>
                          <a:latin typeface="Calibri" panose="020F0502020204030204" pitchFamily="34" charset="0"/>
                        </a:rPr>
                        <a:t>ICE only</a:t>
                      </a: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78267361"/>
                  </a:ext>
                </a:extLst>
              </a:tr>
              <a:tr h="200025">
                <a:tc>
                  <a:txBody>
                    <a:bodyPr/>
                    <a:lstStyle/>
                    <a:p>
                      <a:pPr algn="l" fontAlgn="b"/>
                      <a:r>
                        <a:rPr lang="en-US" sz="1100" b="0" i="0" u="none" strike="noStrike">
                          <a:solidFill>
                            <a:srgbClr val="000000"/>
                          </a:solidFill>
                          <a:effectLst/>
                          <a:latin typeface="Calibri" panose="020F0502020204030204" pitchFamily="34" charset="0"/>
                        </a:rPr>
                        <a:t>Total Fuel Usage (L)</a:t>
                      </a:r>
                    </a:p>
                  </a:txBody>
                  <a:tcPr marL="9525" marR="9525" marT="9525" marB="0" anchor="b"/>
                </a:tc>
                <a:tc>
                  <a:txBody>
                    <a:bodyPr/>
                    <a:lstStyle/>
                    <a:p>
                      <a:pPr algn="r" fontAlgn="b"/>
                      <a:r>
                        <a:rPr lang="en-US" sz="1100" b="0" i="0" u="none" strike="noStrike">
                          <a:solidFill>
                            <a:srgbClr val="000000"/>
                          </a:solidFill>
                          <a:effectLst/>
                          <a:latin typeface="Calibri" panose="020F0502020204030204" pitchFamily="34" charset="0"/>
                        </a:rPr>
                        <a:t>0.229</a:t>
                      </a:r>
                    </a:p>
                  </a:txBody>
                  <a:tcPr marL="9525" marR="9525" marT="9525" marB="0" anchor="b"/>
                </a:tc>
                <a:extLst>
                  <a:ext uri="{0D108BD9-81ED-4DB2-BD59-A6C34878D82A}">
                    <a16:rowId xmlns:a16="http://schemas.microsoft.com/office/drawing/2014/main" val="1565939791"/>
                  </a:ext>
                </a:extLst>
              </a:tr>
              <a:tr h="200025">
                <a:tc>
                  <a:txBody>
                    <a:bodyPr/>
                    <a:lstStyle/>
                    <a:p>
                      <a:pPr algn="l" fontAlgn="b"/>
                      <a:r>
                        <a:rPr lang="en-US" sz="1100" b="0" i="0" u="none" strike="noStrike">
                          <a:solidFill>
                            <a:srgbClr val="000000"/>
                          </a:solidFill>
                          <a:effectLst/>
                          <a:latin typeface="Calibri" panose="020F0502020204030204" pitchFamily="34" charset="0"/>
                        </a:rPr>
                        <a:t>Laps Per Tank</a:t>
                      </a:r>
                    </a:p>
                  </a:txBody>
                  <a:tcPr marL="9525" marR="9525" marT="9525" marB="0" anchor="b"/>
                </a:tc>
                <a:tc>
                  <a:txBody>
                    <a:bodyPr/>
                    <a:lstStyle/>
                    <a:p>
                      <a:pPr algn="r" fontAlgn="b"/>
                      <a:r>
                        <a:rPr lang="en-US" sz="1100" b="0" i="0" u="none" strike="noStrike">
                          <a:solidFill>
                            <a:srgbClr val="000000"/>
                          </a:solidFill>
                          <a:effectLst/>
                          <a:latin typeface="Calibri" panose="020F0502020204030204" pitchFamily="34" charset="0"/>
                        </a:rPr>
                        <a:t>126.614</a:t>
                      </a:r>
                    </a:p>
                  </a:txBody>
                  <a:tcPr marL="9525" marR="9525" marT="9525" marB="0" anchor="b"/>
                </a:tc>
                <a:extLst>
                  <a:ext uri="{0D108BD9-81ED-4DB2-BD59-A6C34878D82A}">
                    <a16:rowId xmlns:a16="http://schemas.microsoft.com/office/drawing/2014/main" val="4087104032"/>
                  </a:ext>
                </a:extLst>
              </a:tr>
              <a:tr h="190500">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48656236"/>
                  </a:ext>
                </a:extLst>
              </a:tr>
              <a:tr h="200025">
                <a:tc>
                  <a:txBody>
                    <a:bodyPr/>
                    <a:lstStyle/>
                    <a:p>
                      <a:pPr algn="l" fontAlgn="b"/>
                      <a:r>
                        <a:rPr lang="en-GB" sz="1100" b="0" i="0" u="none" strike="noStrike">
                          <a:solidFill>
                            <a:srgbClr val="000000"/>
                          </a:solidFill>
                          <a:effectLst/>
                          <a:latin typeface="Calibri" panose="020F0502020204030204" pitchFamily="34" charset="0"/>
                        </a:rPr>
                        <a:t>Hybrid</a:t>
                      </a: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801211544"/>
                  </a:ext>
                </a:extLst>
              </a:tr>
              <a:tr h="200025">
                <a:tc>
                  <a:txBody>
                    <a:bodyPr/>
                    <a:lstStyle/>
                    <a:p>
                      <a:pPr algn="l" fontAlgn="ctr"/>
                      <a:r>
                        <a:rPr lang="en-GB" sz="1100" b="0" i="0" u="none" strike="noStrike">
                          <a:solidFill>
                            <a:srgbClr val="000000"/>
                          </a:solidFill>
                          <a:effectLst/>
                          <a:latin typeface="Calibri" panose="020F0502020204030204" pitchFamily="34" charset="0"/>
                        </a:rPr>
                        <a:t>Battery Capacity Joules</a:t>
                      </a:r>
                    </a:p>
                  </a:txBody>
                  <a:tcPr marL="9525" marR="9525" marT="9525" marB="0" anchor="ctr"/>
                </a:tc>
                <a:tc>
                  <a:txBody>
                    <a:bodyPr/>
                    <a:lstStyle/>
                    <a:p>
                      <a:pPr algn="r" fontAlgn="ctr"/>
                      <a:r>
                        <a:rPr lang="en-GB" sz="1100" b="0" i="0" u="none" strike="noStrike">
                          <a:solidFill>
                            <a:srgbClr val="000000"/>
                          </a:solidFill>
                          <a:effectLst/>
                          <a:latin typeface="Calibri" panose="020F0502020204030204" pitchFamily="34" charset="0"/>
                        </a:rPr>
                        <a:t>3456000</a:t>
                      </a:r>
                    </a:p>
                  </a:txBody>
                  <a:tcPr marL="9525" marR="9525" marT="9525" marB="0" anchor="ctr"/>
                </a:tc>
                <a:extLst>
                  <a:ext uri="{0D108BD9-81ED-4DB2-BD59-A6C34878D82A}">
                    <a16:rowId xmlns:a16="http://schemas.microsoft.com/office/drawing/2014/main" val="3276345086"/>
                  </a:ext>
                </a:extLst>
              </a:tr>
              <a:tr h="200025">
                <a:tc>
                  <a:txBody>
                    <a:bodyPr/>
                    <a:lstStyle/>
                    <a:p>
                      <a:pPr algn="l" fontAlgn="ctr"/>
                      <a:r>
                        <a:rPr lang="en-GB" sz="1100" b="0" i="0" u="none" strike="noStrike">
                          <a:solidFill>
                            <a:srgbClr val="000000"/>
                          </a:solidFill>
                          <a:effectLst/>
                          <a:latin typeface="Calibri" panose="020F0502020204030204" pitchFamily="34" charset="0"/>
                        </a:rPr>
                        <a:t>joules Used</a:t>
                      </a:r>
                    </a:p>
                  </a:txBody>
                  <a:tcPr marL="9525" marR="9525" marT="9525" marB="0" anchor="ctr"/>
                </a:tc>
                <a:tc>
                  <a:txBody>
                    <a:bodyPr/>
                    <a:lstStyle/>
                    <a:p>
                      <a:pPr algn="r" fontAlgn="ctr"/>
                      <a:r>
                        <a:rPr lang="en-GB" sz="1100" b="0" i="0" u="none" strike="noStrike">
                          <a:solidFill>
                            <a:srgbClr val="000000"/>
                          </a:solidFill>
                          <a:effectLst/>
                          <a:latin typeface="Calibri" panose="020F0502020204030204" pitchFamily="34" charset="0"/>
                        </a:rPr>
                        <a:t>476887.196</a:t>
                      </a:r>
                    </a:p>
                  </a:txBody>
                  <a:tcPr marL="9525" marR="9525" marT="9525" marB="0" anchor="ctr"/>
                </a:tc>
                <a:extLst>
                  <a:ext uri="{0D108BD9-81ED-4DB2-BD59-A6C34878D82A}">
                    <a16:rowId xmlns:a16="http://schemas.microsoft.com/office/drawing/2014/main" val="1583985360"/>
                  </a:ext>
                </a:extLst>
              </a:tr>
              <a:tr h="190500">
                <a:tc>
                  <a:txBody>
                    <a:bodyPr/>
                    <a:lstStyle/>
                    <a:p>
                      <a:pPr algn="l" fontAlgn="ctr"/>
                      <a:r>
                        <a:rPr lang="en-GB" sz="1100" b="0" i="0" u="none" strike="noStrike">
                          <a:solidFill>
                            <a:srgbClr val="000000"/>
                          </a:solidFill>
                          <a:effectLst/>
                          <a:latin typeface="Calibri" panose="020F0502020204030204" pitchFamily="34" charset="0"/>
                        </a:rPr>
                        <a:t>Laps Per Battery no Genny</a:t>
                      </a:r>
                    </a:p>
                  </a:txBody>
                  <a:tcPr marL="9525" marR="9525" marT="9525" marB="0" anchor="ctr"/>
                </a:tc>
                <a:tc>
                  <a:txBody>
                    <a:bodyPr/>
                    <a:lstStyle/>
                    <a:p>
                      <a:pPr algn="r" fontAlgn="ctr"/>
                      <a:r>
                        <a:rPr lang="en-GB" sz="1100" b="0" i="0" u="none" strike="noStrike">
                          <a:solidFill>
                            <a:srgbClr val="000000"/>
                          </a:solidFill>
                          <a:effectLst/>
                          <a:latin typeface="Calibri" panose="020F0502020204030204" pitchFamily="34" charset="0"/>
                        </a:rPr>
                        <a:t>7.247</a:t>
                      </a:r>
                    </a:p>
                  </a:txBody>
                  <a:tcPr marL="9525" marR="9525" marT="9525" marB="0" anchor="ctr"/>
                </a:tc>
                <a:extLst>
                  <a:ext uri="{0D108BD9-81ED-4DB2-BD59-A6C34878D82A}">
                    <a16:rowId xmlns:a16="http://schemas.microsoft.com/office/drawing/2014/main" val="2177727385"/>
                  </a:ext>
                </a:extLst>
              </a:tr>
              <a:tr h="200025">
                <a:tc>
                  <a:txBody>
                    <a:bodyPr/>
                    <a:lstStyle/>
                    <a:p>
                      <a:pPr algn="l" fontAlgn="ctr"/>
                      <a:r>
                        <a:rPr lang="en-GB" sz="1100" b="0" i="0" u="none" strike="noStrike">
                          <a:solidFill>
                            <a:srgbClr val="000000"/>
                          </a:solidFill>
                          <a:effectLst/>
                          <a:latin typeface="Calibri" panose="020F0502020204030204" pitchFamily="34" charset="0"/>
                        </a:rPr>
                        <a:t>Joules used</a:t>
                      </a:r>
                    </a:p>
                  </a:txBody>
                  <a:tcPr marL="9525" marR="9525" marT="9525" marB="0" anchor="ctr"/>
                </a:tc>
                <a:tc>
                  <a:txBody>
                    <a:bodyPr/>
                    <a:lstStyle/>
                    <a:p>
                      <a:pPr algn="r" fontAlgn="ctr"/>
                      <a:r>
                        <a:rPr lang="en-GB" sz="1100" b="0" i="0" u="none" strike="noStrike">
                          <a:solidFill>
                            <a:srgbClr val="000000"/>
                          </a:solidFill>
                          <a:effectLst/>
                          <a:latin typeface="Calibri" panose="020F0502020204030204" pitchFamily="34" charset="0"/>
                        </a:rPr>
                        <a:t>26365.527</a:t>
                      </a:r>
                    </a:p>
                  </a:txBody>
                  <a:tcPr marL="9525" marR="9525" marT="9525" marB="0" anchor="ctr"/>
                </a:tc>
                <a:extLst>
                  <a:ext uri="{0D108BD9-81ED-4DB2-BD59-A6C34878D82A}">
                    <a16:rowId xmlns:a16="http://schemas.microsoft.com/office/drawing/2014/main" val="1765276270"/>
                  </a:ext>
                </a:extLst>
              </a:tr>
              <a:tr h="200025">
                <a:tc>
                  <a:txBody>
                    <a:bodyPr/>
                    <a:lstStyle/>
                    <a:p>
                      <a:pPr algn="l" fontAlgn="ctr"/>
                      <a:r>
                        <a:rPr lang="en-GB" sz="1100" b="0" i="0" u="none" strike="noStrike">
                          <a:solidFill>
                            <a:srgbClr val="000000"/>
                          </a:solidFill>
                          <a:effectLst/>
                          <a:latin typeface="Calibri" panose="020F0502020204030204" pitchFamily="34" charset="0"/>
                        </a:rPr>
                        <a:t>Laps Genny</a:t>
                      </a:r>
                    </a:p>
                  </a:txBody>
                  <a:tcPr marL="9525" marR="9525" marT="9525" marB="0" anchor="ctr"/>
                </a:tc>
                <a:tc>
                  <a:txBody>
                    <a:bodyPr/>
                    <a:lstStyle/>
                    <a:p>
                      <a:pPr algn="r" fontAlgn="ctr"/>
                      <a:r>
                        <a:rPr lang="en-GB" sz="1100" b="0" i="0" u="none" strike="noStrike">
                          <a:solidFill>
                            <a:srgbClr val="000000"/>
                          </a:solidFill>
                          <a:effectLst/>
                          <a:latin typeface="Calibri" panose="020F0502020204030204" pitchFamily="34" charset="0"/>
                        </a:rPr>
                        <a:t>131.08</a:t>
                      </a:r>
                    </a:p>
                  </a:txBody>
                  <a:tcPr marL="9525" marR="9525" marT="9525" marB="0" anchor="ctr"/>
                </a:tc>
                <a:extLst>
                  <a:ext uri="{0D108BD9-81ED-4DB2-BD59-A6C34878D82A}">
                    <a16:rowId xmlns:a16="http://schemas.microsoft.com/office/drawing/2014/main" val="2840018987"/>
                  </a:ext>
                </a:extLst>
              </a:tr>
              <a:tr h="200025">
                <a:tc>
                  <a:txBody>
                    <a:bodyPr/>
                    <a:lstStyle/>
                    <a:p>
                      <a:pPr algn="l" fontAlgn="ctr"/>
                      <a:r>
                        <a:rPr lang="en-GB" sz="1100" b="0" i="0" u="none" strike="noStrike">
                          <a:solidFill>
                            <a:srgbClr val="000000"/>
                          </a:solidFill>
                          <a:effectLst/>
                          <a:latin typeface="Calibri" panose="020F0502020204030204" pitchFamily="34" charset="0"/>
                        </a:rPr>
                        <a:t>Total Fuel Used (L)</a:t>
                      </a:r>
                    </a:p>
                  </a:txBody>
                  <a:tcPr marL="9525" marR="9525" marT="9525" marB="0" anchor="ctr"/>
                </a:tc>
                <a:tc>
                  <a:txBody>
                    <a:bodyPr/>
                    <a:lstStyle/>
                    <a:p>
                      <a:pPr algn="r" fontAlgn="ctr"/>
                      <a:r>
                        <a:rPr lang="en-GB" sz="1100" b="0" i="0" u="none" strike="noStrike" dirty="0">
                          <a:solidFill>
                            <a:srgbClr val="000000"/>
                          </a:solidFill>
                          <a:effectLst/>
                          <a:latin typeface="Calibri" panose="020F0502020204030204" pitchFamily="34" charset="0"/>
                        </a:rPr>
                        <a:t>5.358</a:t>
                      </a:r>
                    </a:p>
                  </a:txBody>
                  <a:tcPr marL="9525" marR="9525" marT="9525" marB="0" anchor="ctr"/>
                </a:tc>
                <a:extLst>
                  <a:ext uri="{0D108BD9-81ED-4DB2-BD59-A6C34878D82A}">
                    <a16:rowId xmlns:a16="http://schemas.microsoft.com/office/drawing/2014/main" val="4140620733"/>
                  </a:ext>
                </a:extLst>
              </a:tr>
            </a:tbl>
          </a:graphicData>
        </a:graphic>
      </p:graphicFrame>
    </p:spTree>
    <p:extLst>
      <p:ext uri="{BB962C8B-B14F-4D97-AF65-F5344CB8AC3E}">
        <p14:creationId xmlns:p14="http://schemas.microsoft.com/office/powerpoint/2010/main" val="22222891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E26AC-4F57-593B-8915-1D4BB5E01D73}"/>
              </a:ext>
            </a:extLst>
          </p:cNvPr>
          <p:cNvSpPr>
            <a:spLocks noGrp="1"/>
          </p:cNvSpPr>
          <p:nvPr>
            <p:ph type="title"/>
          </p:nvPr>
        </p:nvSpPr>
        <p:spPr/>
        <p:txBody>
          <a:bodyPr/>
          <a:lstStyle/>
          <a:p>
            <a:r>
              <a:rPr lang="en-US" dirty="0"/>
              <a:t>References</a:t>
            </a:r>
          </a:p>
        </p:txBody>
      </p:sp>
      <p:sp>
        <p:nvSpPr>
          <p:cNvPr id="5" name="Rectangle 2">
            <a:extLst>
              <a:ext uri="{FF2B5EF4-FFF2-40B4-BE49-F238E27FC236}">
                <a16:creationId xmlns:a16="http://schemas.microsoft.com/office/drawing/2014/main" id="{E0D25340-A8ED-4580-8220-39A9654B767D}"/>
              </a:ext>
            </a:extLst>
          </p:cNvPr>
          <p:cNvSpPr>
            <a:spLocks noGrp="1" noChangeArrowheads="1"/>
          </p:cNvSpPr>
          <p:nvPr>
            <p:ph idx="1"/>
          </p:nvPr>
        </p:nvSpPr>
        <p:spPr bwMode="auto">
          <a:xfrm>
            <a:off x="684213" y="2308225"/>
            <a:ext cx="473075" cy="369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52352"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Air Liquide, 2022.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Fuel Cell.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https://energies.airliquide.com/resources-planet-hydrogen/fuel-cell#:~:text=PEM%20fuel%20cells%20consume%20about,for%20every%20100%20miles%20covered.</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21 05 2022].</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Blitzworld</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n.d.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About Renegade DX10-C (Auto) Corporate 300cc Specification Sheet.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s.n</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Burt, M., 2020.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New </a:t>
            </a:r>
            <a:r>
              <a:rPr kumimoji="0" lang="en-US" altLang="en-US" sz="11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Mirai</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hydrogen fuel cell electric vehicle – under the skin.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https://mag.toyota.co.uk/new-mirai-hydrogen-fuel-cell-electric-vehicle/</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21 05 2022].</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Choi, J. O. P. S., 2021. Factors Influencing the Voltage Decay Rates of High-Temperature Polymer Electrolyte Membrane Fuel Cells.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The Electrochemical Society,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180(034514).</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Ehsani</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G. Y. L. S. &amp;. E. K. M., 2019.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Modern electric, hybrid electric, and fuel cell vehicles (Third edition, International student edition).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s.l.:CRC</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Press, an imprint of Taylor &amp; Francis Group..</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Smithsonian Institution, 2017.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Fuel Cell Basics.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https://americanhistory.si.edu/fuelcells/basics.htm</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20 5 2022].</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Wong, J. Y., 2001.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Theory of ground vehicles.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3rd ed.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s.l.:John</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Wiley and Sons, New York.</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Zhiyan</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Rui, J. L., 2020. Understanding of free radical scavengers used in highly durable proton exchange membranes.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Progress in Natural Science: Materials International,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Volume 30, pp. 732-742.</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59219277"/>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FFECDC02DC436418CCBE31634C411FC" ma:contentTypeVersion="13" ma:contentTypeDescription="Create a new document." ma:contentTypeScope="" ma:versionID="e89b8373755de0763043f2181ea41552">
  <xsd:schema xmlns:xsd="http://www.w3.org/2001/XMLSchema" xmlns:xs="http://www.w3.org/2001/XMLSchema" xmlns:p="http://schemas.microsoft.com/office/2006/metadata/properties" xmlns:ns3="aadfcd52-e379-49eb-a412-e28a16640aff" xmlns:ns4="ee7a20b1-ddba-4ac9-b1b6-34fd780388d2" targetNamespace="http://schemas.microsoft.com/office/2006/metadata/properties" ma:root="true" ma:fieldsID="dbb7eeaf6a6e2859e8088749329c235c" ns3:_="" ns4:_="">
    <xsd:import namespace="aadfcd52-e379-49eb-a412-e28a16640aff"/>
    <xsd:import namespace="ee7a20b1-ddba-4ac9-b1b6-34fd780388d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dfcd52-e379-49eb-a412-e28a16640af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ee7a20b1-ddba-4ac9-b1b6-34fd780388d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393B899-3F97-494A-BEE1-3944C4FB8A4A}">
  <ds:schemaRefs>
    <ds:schemaRef ds:uri="http://schemas.microsoft.com/sharepoint/v3/contenttype/forms"/>
  </ds:schemaRefs>
</ds:datastoreItem>
</file>

<file path=customXml/itemProps2.xml><?xml version="1.0" encoding="utf-8"?>
<ds:datastoreItem xmlns:ds="http://schemas.openxmlformats.org/officeDocument/2006/customXml" ds:itemID="{444D9FD9-797D-436C-806F-B24196B8229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dfcd52-e379-49eb-a412-e28a16640aff"/>
    <ds:schemaRef ds:uri="ee7a20b1-ddba-4ac9-b1b6-34fd780388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FFD57F0-CE7C-4F93-A9E8-CAC6EE92205C}">
  <ds:schemaRefs>
    <ds:schemaRef ds:uri="ee7a20b1-ddba-4ac9-b1b6-34fd780388d2"/>
    <ds:schemaRef ds:uri="http://purl.org/dc/dcmitype/"/>
    <ds:schemaRef ds:uri="http://purl.org/dc/terms/"/>
    <ds:schemaRef ds:uri="http://www.w3.org/XML/1998/namespace"/>
    <ds:schemaRef ds:uri="http://schemas.openxmlformats.org/package/2006/metadata/core-properties"/>
    <ds:schemaRef ds:uri="http://schemas.microsoft.com/office/2006/metadata/properties"/>
    <ds:schemaRef ds:uri="http://schemas.microsoft.com/office/2006/documentManagement/types"/>
    <ds:schemaRef ds:uri="http://purl.org/dc/elements/1.1/"/>
    <ds:schemaRef ds:uri="http://schemas.microsoft.com/office/infopath/2007/PartnerControls"/>
    <ds:schemaRef ds:uri="aadfcd52-e379-49eb-a412-e28a16640aff"/>
  </ds:schemaRefs>
</ds:datastoreItem>
</file>

<file path=docProps/app.xml><?xml version="1.0" encoding="utf-8"?>
<Properties xmlns="http://schemas.openxmlformats.org/officeDocument/2006/extended-properties" xmlns:vt="http://schemas.openxmlformats.org/officeDocument/2006/docPropsVTypes">
  <Template>Slice</Template>
  <TotalTime>1619</TotalTime>
  <Words>858</Words>
  <Application>Microsoft Office PowerPoint</Application>
  <PresentationFormat>Widescreen</PresentationFormat>
  <Paragraphs>121</Paragraphs>
  <Slides>12</Slides>
  <Notes>8</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12</vt:i4>
      </vt:variant>
    </vt:vector>
  </HeadingPairs>
  <TitlesOfParts>
    <vt:vector size="20" baseType="lpstr">
      <vt:lpstr>Arial</vt:lpstr>
      <vt:lpstr>Calibri</vt:lpstr>
      <vt:lpstr>Calibri Light</vt:lpstr>
      <vt:lpstr>Cambria Math</vt:lpstr>
      <vt:lpstr>Century Gothic</vt:lpstr>
      <vt:lpstr>Wingdings 3</vt:lpstr>
      <vt:lpstr>Slice</vt:lpstr>
      <vt:lpstr>Worksheet</vt:lpstr>
      <vt:lpstr>Hybrid CW3 Fuel Cell Buggy</vt:lpstr>
      <vt:lpstr>Introduction</vt:lpstr>
      <vt:lpstr>Previous Work</vt:lpstr>
      <vt:lpstr>Previous Work</vt:lpstr>
      <vt:lpstr>Fuel Cell</vt:lpstr>
      <vt:lpstr>Fuel Cell</vt:lpstr>
      <vt:lpstr>Fuel Cell</vt:lpstr>
      <vt:lpstr>Fuel Cell</vt:lpstr>
      <vt:lpstr>New buggy specs</vt:lpstr>
      <vt:lpstr>Results</vt:lpstr>
      <vt:lpstr>Results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Hybrid CW3 Fuel Cell Buggy</dc:title>
  <dc:creator>Zack Church (1700054)</dc:creator>
  <cp:lastModifiedBy>Zack Church (1700054)</cp:lastModifiedBy>
  <cp:revision>6</cp:revision>
  <dcterms:created xsi:type="dcterms:W3CDTF">2022-05-20T13:24:33Z</dcterms:created>
  <dcterms:modified xsi:type="dcterms:W3CDTF">2022-05-23T07:56:50Z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0x0101007FFECDC02DC436418CCBE31634C411FC</vt:lpwstr>
  </property>
</Properties>
</file>