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60"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Lst>
  <p:sldSz cy="6858000" cx="12192000"/>
  <p:notesSz cx="6858000" cy="9144000"/>
  <p:embeddedFontLst>
    <p:embeddedFont>
      <p:font typeface="Nunito"/>
      <p:regular r:id="rId20"/>
      <p:bold r:id="rId21"/>
      <p:italic r:id="rId22"/>
      <p:boldItalic r:id="rId23"/>
    </p:embeddedFont>
    <p:embeddedFont>
      <p:font typeface="Comfortaa"/>
      <p:regular r:id="rId24"/>
      <p:bold r:id="rId25"/>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71994F9A-EE0D-44FF-B092-62D210CA8B04}">
  <a:tblStyle styleId="{71994F9A-EE0D-44FF-B092-62D210CA8B04}" styleName="Table_0">
    <a:wholeTbl>
      <a:tcTxStyle b="off" i="off">
        <a:font>
          <a:latin typeface="Calibri"/>
          <a:ea typeface="Calibri"/>
          <a:cs typeface="Calibri"/>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E8EBF5"/>
          </a:solidFill>
        </a:fill>
      </a:tcStyle>
    </a:wholeTbl>
    <a:band1H>
      <a:tcTxStyle/>
      <a:tcStyle>
        <a:fill>
          <a:solidFill>
            <a:srgbClr val="CDD4EA"/>
          </a:solidFill>
        </a:fill>
      </a:tcStyle>
    </a:band1H>
    <a:band2H>
      <a:tcTxStyle/>
    </a:band2H>
    <a:band1V>
      <a:tcTxStyle/>
      <a:tcStyle>
        <a:fill>
          <a:solidFill>
            <a:srgbClr val="CDD4EA"/>
          </a:solidFill>
        </a:fill>
      </a:tcStyle>
    </a:band1V>
    <a:band2V>
      <a:tcTxStyle/>
    </a:band2V>
    <a:lastCol>
      <a:tcTxStyle b="on" i="off">
        <a:font>
          <a:latin typeface="Calibri"/>
          <a:ea typeface="Calibri"/>
          <a:cs typeface="Calibri"/>
        </a:font>
        <a:schemeClr val="lt1"/>
      </a:tcTxStyle>
      <a:tcStyle>
        <a:fill>
          <a:solidFill>
            <a:schemeClr val="accent1"/>
          </a:solidFill>
        </a:fill>
      </a:tcStyle>
    </a:lastCol>
    <a:firstCol>
      <a:tcTxStyle b="on" i="off">
        <a:font>
          <a:latin typeface="Calibri"/>
          <a:ea typeface="Calibri"/>
          <a:cs typeface="Calibri"/>
        </a:font>
        <a:schemeClr val="lt1"/>
      </a:tcTxStyle>
      <a:tcStyle>
        <a:fill>
          <a:solidFill>
            <a:schemeClr val="accent1"/>
          </a:solidFill>
        </a:fill>
      </a:tcStyle>
    </a:firstCol>
    <a:lastRow>
      <a:tcTxStyle b="on" i="off">
        <a:font>
          <a:latin typeface="Calibri"/>
          <a:ea typeface="Calibri"/>
          <a:cs typeface="Calibri"/>
        </a:font>
        <a:schemeClr val="lt1"/>
      </a:tcTxStyle>
      <a:tcStyle>
        <a:tcBdr>
          <a:top>
            <a:ln cap="flat" cmpd="sng" w="38100">
              <a:solidFill>
                <a:schemeClr val="lt1"/>
              </a:solidFill>
              <a:prstDash val="solid"/>
              <a:round/>
              <a:headEnd len="sm" w="sm" type="none"/>
              <a:tailEnd len="sm" w="sm" type="none"/>
            </a:ln>
          </a:top>
        </a:tcBdr>
        <a:fill>
          <a:solidFill>
            <a:schemeClr val="accent1"/>
          </a:solidFill>
        </a:fill>
      </a:tcStyle>
    </a:lastRow>
    <a:seCell>
      <a:tcTxStyle/>
    </a:seCell>
    <a:swCell>
      <a:tcTxStyle/>
    </a:swCell>
    <a:firstRow>
      <a:tcTxStyle b="on" i="off">
        <a:font>
          <a:latin typeface="Calibri"/>
          <a:ea typeface="Calibri"/>
          <a:cs typeface="Calibri"/>
        </a:font>
        <a:schemeClr val="lt1"/>
      </a:tcTxStyle>
      <a:tcStyle>
        <a:tcBdr>
          <a:bottom>
            <a:ln cap="flat" cmpd="sng" w="38100">
              <a:solidFill>
                <a:schemeClr val="lt1"/>
              </a:solidFill>
              <a:prstDash val="solid"/>
              <a:round/>
              <a:headEnd len="sm" w="sm" type="none"/>
              <a:tailEnd len="sm" w="sm" type="none"/>
            </a:ln>
          </a:bottom>
        </a:tcBdr>
        <a:fill>
          <a:solidFill>
            <a:schemeClr val="accent1"/>
          </a:solidFill>
        </a:fill>
      </a:tcStyle>
    </a:firstRow>
    <a:neCell>
      <a:tcTxStyle/>
    </a:neCell>
    <a:nwCell>
      <a:tcTxStyle/>
    </a:nwCell>
  </a:tblStyle>
</a:tblStyleLst>
</file>

<file path=ppt/_rels/presentation.xml.rels><?xml version="1.0" encoding="UTF-8" standalone="yes"?><Relationships xmlns="http://schemas.openxmlformats.org/package/2006/relationships"><Relationship Id="rId20" Type="http://schemas.openxmlformats.org/officeDocument/2006/relationships/font" Target="fonts/Nunito-regular.fntdata"/><Relationship Id="rId22" Type="http://schemas.openxmlformats.org/officeDocument/2006/relationships/font" Target="fonts/Nunito-italic.fntdata"/><Relationship Id="rId21" Type="http://schemas.openxmlformats.org/officeDocument/2006/relationships/font" Target="fonts/Nunito-bold.fntdata"/><Relationship Id="rId24" Type="http://schemas.openxmlformats.org/officeDocument/2006/relationships/font" Target="fonts/Comfortaa-regular.fntdata"/><Relationship Id="rId23" Type="http://schemas.openxmlformats.org/officeDocument/2006/relationships/font" Target="fonts/Nunito-boldItalic.fntdata"/><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25" Type="http://schemas.openxmlformats.org/officeDocument/2006/relationships/font" Target="fonts/Comfortaa-bold.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4" name="Shape 134"/>
        <p:cNvGrpSpPr/>
        <p:nvPr/>
      </p:nvGrpSpPr>
      <p:grpSpPr>
        <a:xfrm>
          <a:off x="0" y="0"/>
          <a:ext cx="0" cy="0"/>
          <a:chOff x="0" y="0"/>
          <a:chExt cx="0" cy="0"/>
        </a:xfrm>
      </p:grpSpPr>
      <p:sp>
        <p:nvSpPr>
          <p:cNvPr id="135" name="Google Shape;135;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6" name="Google Shape;136;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3" name="Google Shape;143;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4" name="Google Shape;144;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1" name="Google Shape;151;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2" name="Google Shape;152;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8" name="Shape 158"/>
        <p:cNvGrpSpPr/>
        <p:nvPr/>
      </p:nvGrpSpPr>
      <p:grpSpPr>
        <a:xfrm>
          <a:off x="0" y="0"/>
          <a:ext cx="0" cy="0"/>
          <a:chOff x="0" y="0"/>
          <a:chExt cx="0" cy="0"/>
        </a:xfrm>
      </p:grpSpPr>
      <p:sp>
        <p:nvSpPr>
          <p:cNvPr id="159" name="Google Shape;159;p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0" name="Google Shape;160;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7" name="Google Shape;167;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8" name="Google Shape;168;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p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74" name="Google Shape;174;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9" name="Shape 179"/>
        <p:cNvGrpSpPr/>
        <p:nvPr/>
      </p:nvGrpSpPr>
      <p:grpSpPr>
        <a:xfrm>
          <a:off x="0" y="0"/>
          <a:ext cx="0" cy="0"/>
          <a:chOff x="0" y="0"/>
          <a:chExt cx="0" cy="0"/>
        </a:xfrm>
      </p:grpSpPr>
      <p:sp>
        <p:nvSpPr>
          <p:cNvPr id="180" name="Google Shape;180;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1" name="Google Shape;181;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2" name="Google Shape;182;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6" name="Shape 186"/>
        <p:cNvGrpSpPr/>
        <p:nvPr/>
      </p:nvGrpSpPr>
      <p:grpSpPr>
        <a:xfrm>
          <a:off x="0" y="0"/>
          <a:ext cx="0" cy="0"/>
          <a:chOff x="0" y="0"/>
          <a:chExt cx="0" cy="0"/>
        </a:xfrm>
      </p:grpSpPr>
      <p:sp>
        <p:nvSpPr>
          <p:cNvPr id="187" name="Google Shape;187;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8" name="Google Shape;188;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9" name="Google Shape;189;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3" name="Shape 193"/>
        <p:cNvGrpSpPr/>
        <p:nvPr/>
      </p:nvGrpSpPr>
      <p:grpSpPr>
        <a:xfrm>
          <a:off x="0" y="0"/>
          <a:ext cx="0" cy="0"/>
          <a:chOff x="0" y="0"/>
          <a:chExt cx="0" cy="0"/>
        </a:xfrm>
      </p:grpSpPr>
      <p:sp>
        <p:nvSpPr>
          <p:cNvPr id="194" name="Google Shape;194;p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5" name="Google Shape;195;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p1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0" name="Google Shape;200;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5" name="Shape 205"/>
        <p:cNvGrpSpPr/>
        <p:nvPr/>
      </p:nvGrpSpPr>
      <p:grpSpPr>
        <a:xfrm>
          <a:off x="0" y="0"/>
          <a:ext cx="0" cy="0"/>
          <a:chOff x="0" y="0"/>
          <a:chExt cx="0" cy="0"/>
        </a:xfrm>
      </p:grpSpPr>
      <p:sp>
        <p:nvSpPr>
          <p:cNvPr id="206" name="Google Shape;206;p1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7" name="Google Shape;207;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1" name="Shape 211"/>
        <p:cNvGrpSpPr/>
        <p:nvPr/>
      </p:nvGrpSpPr>
      <p:grpSpPr>
        <a:xfrm>
          <a:off x="0" y="0"/>
          <a:ext cx="0" cy="0"/>
          <a:chOff x="0" y="0"/>
          <a:chExt cx="0" cy="0"/>
        </a:xfrm>
      </p:grpSpPr>
      <p:sp>
        <p:nvSpPr>
          <p:cNvPr id="212" name="Google Shape;212;p1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3" name="Google Shape;213;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7" name="Shape 217"/>
        <p:cNvGrpSpPr/>
        <p:nvPr/>
      </p:nvGrpSpPr>
      <p:grpSpPr>
        <a:xfrm>
          <a:off x="0" y="0"/>
          <a:ext cx="0" cy="0"/>
          <a:chOff x="0" y="0"/>
          <a:chExt cx="0" cy="0"/>
        </a:xfrm>
      </p:grpSpPr>
      <p:sp>
        <p:nvSpPr>
          <p:cNvPr id="218" name="Google Shape;218;p1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9" name="Google Shape;219;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3" name="Shape 223"/>
        <p:cNvGrpSpPr/>
        <p:nvPr/>
      </p:nvGrpSpPr>
      <p:grpSpPr>
        <a:xfrm>
          <a:off x="0" y="0"/>
          <a:ext cx="0" cy="0"/>
          <a:chOff x="0" y="0"/>
          <a:chExt cx="0" cy="0"/>
        </a:xfrm>
      </p:grpSpPr>
      <p:sp>
        <p:nvSpPr>
          <p:cNvPr id="224" name="Google Shape;224;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5" name="Google Shape;225;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6" name="Google Shape;226;p1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accent6"/>
        </a:solidFill>
      </p:bgPr>
    </p:bg>
    <p:spTree>
      <p:nvGrpSpPr>
        <p:cNvPr id="13" name="Shape 13"/>
        <p:cNvGrpSpPr/>
        <p:nvPr/>
      </p:nvGrpSpPr>
      <p:grpSpPr>
        <a:xfrm>
          <a:off x="0" y="0"/>
          <a:ext cx="0" cy="0"/>
          <a:chOff x="0" y="0"/>
          <a:chExt cx="0" cy="0"/>
        </a:xfrm>
      </p:grpSpPr>
      <p:sp>
        <p:nvSpPr>
          <p:cNvPr id="14" name="Google Shape;14;p2"/>
          <p:cNvSpPr/>
          <p:nvPr/>
        </p:nvSpPr>
        <p:spPr>
          <a:xfrm>
            <a:off x="41" y="3766000"/>
            <a:ext cx="9827100" cy="3092100"/>
          </a:xfrm>
          <a:prstGeom prst="rtTriangle">
            <a:avLst/>
          </a:prstGeom>
          <a:solidFill>
            <a:schemeClr val="accen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5" name="Google Shape;15;p2"/>
          <p:cNvSpPr/>
          <p:nvPr/>
        </p:nvSpPr>
        <p:spPr>
          <a:xfrm flipH="1">
            <a:off x="4776900" y="2067600"/>
            <a:ext cx="7415100" cy="4790400"/>
          </a:xfrm>
          <a:prstGeom prst="rtTriangle">
            <a:avLst/>
          </a:prstGeom>
          <a:solidFill>
            <a:schemeClr val="accent3"/>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6" name="Google Shape;16;p2"/>
          <p:cNvSpPr/>
          <p:nvPr/>
        </p:nvSpPr>
        <p:spPr>
          <a:xfrm rot="10800000">
            <a:off x="6745206" y="-100"/>
            <a:ext cx="5446800" cy="2736900"/>
          </a:xfrm>
          <a:prstGeom prst="rtTriangle">
            <a:avLst/>
          </a:prstGeom>
          <a:solidFill>
            <a:schemeClr val="dk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7" name="Google Shape;17;p2"/>
          <p:cNvSpPr/>
          <p:nvPr/>
        </p:nvSpPr>
        <p:spPr>
          <a:xfrm>
            <a:off x="271033" y="275000"/>
            <a:ext cx="11649900" cy="6308100"/>
          </a:xfrm>
          <a:prstGeom prst="rect">
            <a:avLst/>
          </a:prstGeom>
          <a:solidFill>
            <a:schemeClr val="dk1"/>
          </a:solidFill>
          <a:ln>
            <a:noFill/>
          </a:ln>
          <a:effectLst>
            <a:outerShdw blurRad="304800" sx="101000" rotWithShape="0" algn="ctr" sy="101000">
              <a:srgbClr val="000000">
                <a:alpha val="40000"/>
              </a:srgbClr>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nvGrpSpPr>
          <p:cNvPr id="18" name="Google Shape;18;p2"/>
          <p:cNvGrpSpPr/>
          <p:nvPr/>
        </p:nvGrpSpPr>
        <p:grpSpPr>
          <a:xfrm>
            <a:off x="340259" y="790"/>
            <a:ext cx="3000409" cy="1392365"/>
            <a:chOff x="255200" y="592"/>
            <a:chExt cx="2250363" cy="1044300"/>
          </a:xfrm>
        </p:grpSpPr>
        <p:sp>
          <p:nvSpPr>
            <p:cNvPr id="19" name="Google Shape;19;p2"/>
            <p:cNvSpPr/>
            <p:nvPr/>
          </p:nvSpPr>
          <p:spPr>
            <a:xfrm>
              <a:off x="764063" y="592"/>
              <a:ext cx="1741500" cy="1044300"/>
            </a:xfrm>
            <a:prstGeom prst="parallelogram">
              <a:avLst>
                <a:gd fmla="val 153193" name="adj"/>
              </a:avLst>
            </a:prstGeom>
            <a:solidFill>
              <a:schemeClr val="dk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20" name="Google Shape;20;p2"/>
            <p:cNvSpPr/>
            <p:nvPr/>
          </p:nvSpPr>
          <p:spPr>
            <a:xfrm>
              <a:off x="509632" y="592"/>
              <a:ext cx="1741500" cy="1044300"/>
            </a:xfrm>
            <a:prstGeom prst="parallelogram">
              <a:avLst>
                <a:gd fmla="val 153193" name="adj"/>
              </a:avLst>
            </a:prstGeom>
            <a:solidFill>
              <a:schemeClr val="dk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21" name="Google Shape;21;p2"/>
            <p:cNvSpPr/>
            <p:nvPr/>
          </p:nvSpPr>
          <p:spPr>
            <a:xfrm>
              <a:off x="255200" y="592"/>
              <a:ext cx="1741500" cy="1044300"/>
            </a:xfrm>
            <a:prstGeom prst="parallelogram">
              <a:avLst>
                <a:gd fmla="val 153193" name="adj"/>
              </a:avLst>
            </a:prstGeom>
            <a:solidFill>
              <a:schemeClr val="dk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22" name="Google Shape;22;p2"/>
          <p:cNvGrpSpPr/>
          <p:nvPr/>
        </p:nvGrpSpPr>
        <p:grpSpPr>
          <a:xfrm>
            <a:off x="1207163" y="790"/>
            <a:ext cx="3000409" cy="1392365"/>
            <a:chOff x="905395" y="592"/>
            <a:chExt cx="2250363" cy="1044300"/>
          </a:xfrm>
        </p:grpSpPr>
        <p:sp>
          <p:nvSpPr>
            <p:cNvPr id="23" name="Google Shape;23;p2"/>
            <p:cNvSpPr/>
            <p:nvPr/>
          </p:nvSpPr>
          <p:spPr>
            <a:xfrm>
              <a:off x="1414258" y="592"/>
              <a:ext cx="1741500" cy="1044300"/>
            </a:xfrm>
            <a:prstGeom prst="parallelogram">
              <a:avLst>
                <a:gd fmla="val 153193" name="adj"/>
              </a:avLst>
            </a:prstGeom>
            <a:solidFill>
              <a:schemeClr val="accent6"/>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24" name="Google Shape;24;p2"/>
            <p:cNvSpPr/>
            <p:nvPr/>
          </p:nvSpPr>
          <p:spPr>
            <a:xfrm>
              <a:off x="1159826" y="592"/>
              <a:ext cx="1741500" cy="1044300"/>
            </a:xfrm>
            <a:prstGeom prst="parallelogram">
              <a:avLst>
                <a:gd fmla="val 153193" name="adj"/>
              </a:avLst>
            </a:prstGeom>
            <a:solidFill>
              <a:schemeClr val="accent6"/>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25" name="Google Shape;25;p2"/>
            <p:cNvSpPr/>
            <p:nvPr/>
          </p:nvSpPr>
          <p:spPr>
            <a:xfrm>
              <a:off x="905395" y="592"/>
              <a:ext cx="1741500" cy="1044300"/>
            </a:xfrm>
            <a:prstGeom prst="parallelogram">
              <a:avLst>
                <a:gd fmla="val 153193" name="adj"/>
              </a:avLst>
            </a:prstGeom>
            <a:solidFill>
              <a:schemeClr val="accent6"/>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26" name="Google Shape;26;p2"/>
          <p:cNvGrpSpPr/>
          <p:nvPr/>
        </p:nvGrpSpPr>
        <p:grpSpPr>
          <a:xfrm>
            <a:off x="9409957" y="6784"/>
            <a:ext cx="2468376" cy="1002839"/>
            <a:chOff x="6917201" y="0"/>
            <a:chExt cx="2227777" cy="863400"/>
          </a:xfrm>
        </p:grpSpPr>
        <p:sp>
          <p:nvSpPr>
            <p:cNvPr id="27" name="Google Shape;27;p2"/>
            <p:cNvSpPr/>
            <p:nvPr/>
          </p:nvSpPr>
          <p:spPr>
            <a:xfrm>
              <a:off x="7641677" y="0"/>
              <a:ext cx="1503300" cy="863400"/>
            </a:xfrm>
            <a:prstGeom prst="parallelogram">
              <a:avLst>
                <a:gd fmla="val 158024" name="adj"/>
              </a:avLst>
            </a:prstGeom>
            <a:solidFill>
              <a:schemeClr val="dk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28" name="Google Shape;28;p2"/>
            <p:cNvSpPr/>
            <p:nvPr/>
          </p:nvSpPr>
          <p:spPr>
            <a:xfrm>
              <a:off x="7279439" y="0"/>
              <a:ext cx="1503300" cy="863400"/>
            </a:xfrm>
            <a:prstGeom prst="parallelogram">
              <a:avLst>
                <a:gd fmla="val 158024" name="adj"/>
              </a:avLst>
            </a:prstGeom>
            <a:solidFill>
              <a:schemeClr val="dk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29" name="Google Shape;29;p2"/>
            <p:cNvSpPr/>
            <p:nvPr/>
          </p:nvSpPr>
          <p:spPr>
            <a:xfrm>
              <a:off x="6917201" y="0"/>
              <a:ext cx="1503300" cy="863400"/>
            </a:xfrm>
            <a:prstGeom prst="parallelogram">
              <a:avLst>
                <a:gd fmla="val 158024" name="adj"/>
              </a:avLst>
            </a:prstGeom>
            <a:solidFill>
              <a:schemeClr val="dk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30" name="Google Shape;30;p2"/>
          <p:cNvGrpSpPr/>
          <p:nvPr/>
        </p:nvGrpSpPr>
        <p:grpSpPr>
          <a:xfrm>
            <a:off x="8737606" y="5623802"/>
            <a:ext cx="3185498" cy="1234317"/>
            <a:chOff x="6917201" y="0"/>
            <a:chExt cx="2227777" cy="863400"/>
          </a:xfrm>
        </p:grpSpPr>
        <p:sp>
          <p:nvSpPr>
            <p:cNvPr id="31" name="Google Shape;31;p2"/>
            <p:cNvSpPr/>
            <p:nvPr/>
          </p:nvSpPr>
          <p:spPr>
            <a:xfrm>
              <a:off x="7641677" y="0"/>
              <a:ext cx="1503300" cy="863400"/>
            </a:xfrm>
            <a:prstGeom prst="parallelogram">
              <a:avLst>
                <a:gd fmla="val 158024" name="adj"/>
              </a:avLst>
            </a:prstGeom>
            <a:solidFill>
              <a:schemeClr val="dk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32" name="Google Shape;32;p2"/>
            <p:cNvSpPr/>
            <p:nvPr/>
          </p:nvSpPr>
          <p:spPr>
            <a:xfrm>
              <a:off x="7279439" y="0"/>
              <a:ext cx="1503300" cy="863400"/>
            </a:xfrm>
            <a:prstGeom prst="parallelogram">
              <a:avLst>
                <a:gd fmla="val 158024" name="adj"/>
              </a:avLst>
            </a:prstGeom>
            <a:solidFill>
              <a:schemeClr val="dk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33" name="Google Shape;33;p2"/>
            <p:cNvSpPr/>
            <p:nvPr/>
          </p:nvSpPr>
          <p:spPr>
            <a:xfrm>
              <a:off x="6917201" y="0"/>
              <a:ext cx="1503300" cy="863400"/>
            </a:xfrm>
            <a:prstGeom prst="parallelogram">
              <a:avLst>
                <a:gd fmla="val 158024" name="adj"/>
              </a:avLst>
            </a:prstGeom>
            <a:solidFill>
              <a:schemeClr val="dk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34" name="Google Shape;34;p2"/>
          <p:cNvGrpSpPr/>
          <p:nvPr/>
        </p:nvGrpSpPr>
        <p:grpSpPr>
          <a:xfrm>
            <a:off x="265762" y="5407536"/>
            <a:ext cx="3727293" cy="1444382"/>
            <a:chOff x="6917201" y="0"/>
            <a:chExt cx="2227777" cy="863400"/>
          </a:xfrm>
        </p:grpSpPr>
        <p:sp>
          <p:nvSpPr>
            <p:cNvPr id="35" name="Google Shape;35;p2"/>
            <p:cNvSpPr/>
            <p:nvPr/>
          </p:nvSpPr>
          <p:spPr>
            <a:xfrm>
              <a:off x="7641677" y="0"/>
              <a:ext cx="1503300" cy="863400"/>
            </a:xfrm>
            <a:prstGeom prst="parallelogram">
              <a:avLst>
                <a:gd fmla="val 158024" name="adj"/>
              </a:avLst>
            </a:prstGeom>
            <a:solidFill>
              <a:schemeClr val="accen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36" name="Google Shape;36;p2"/>
            <p:cNvSpPr/>
            <p:nvPr/>
          </p:nvSpPr>
          <p:spPr>
            <a:xfrm>
              <a:off x="7279439" y="0"/>
              <a:ext cx="1503300" cy="863400"/>
            </a:xfrm>
            <a:prstGeom prst="parallelogram">
              <a:avLst>
                <a:gd fmla="val 158024" name="adj"/>
              </a:avLst>
            </a:prstGeom>
            <a:solidFill>
              <a:schemeClr val="accen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37" name="Google Shape;37;p2"/>
            <p:cNvSpPr/>
            <p:nvPr/>
          </p:nvSpPr>
          <p:spPr>
            <a:xfrm>
              <a:off x="6917201" y="0"/>
              <a:ext cx="1503300" cy="863400"/>
            </a:xfrm>
            <a:prstGeom prst="parallelogram">
              <a:avLst>
                <a:gd fmla="val 158024" name="adj"/>
              </a:avLst>
            </a:prstGeom>
            <a:solidFill>
              <a:schemeClr val="accen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38" name="Google Shape;38;p2"/>
          <p:cNvSpPr txBox="1"/>
          <p:nvPr>
            <p:ph type="ctrTitle"/>
          </p:nvPr>
        </p:nvSpPr>
        <p:spPr>
          <a:xfrm>
            <a:off x="2478271" y="2430444"/>
            <a:ext cx="7148400" cy="1930800"/>
          </a:xfrm>
          <a:prstGeom prst="rect">
            <a:avLst/>
          </a:prstGeom>
        </p:spPr>
        <p:txBody>
          <a:bodyPr anchorCtr="0" anchor="ctr" bIns="121900" lIns="121900" spcFirstLastPara="1" rIns="121900" wrap="square" tIns="121900">
            <a:normAutofit/>
          </a:bodyPr>
          <a:lstStyle>
            <a:lvl1pPr lvl="0" algn="ctr">
              <a:spcBef>
                <a:spcPts val="0"/>
              </a:spcBef>
              <a:spcAft>
                <a:spcPts val="0"/>
              </a:spcAft>
              <a:buSzPts val="5100"/>
              <a:buNone/>
              <a:defRPr sz="5100"/>
            </a:lvl1pPr>
            <a:lvl2pPr lvl="1" algn="ctr">
              <a:spcBef>
                <a:spcPts val="0"/>
              </a:spcBef>
              <a:spcAft>
                <a:spcPts val="0"/>
              </a:spcAft>
              <a:buSzPts val="5100"/>
              <a:buNone/>
              <a:defRPr sz="5100"/>
            </a:lvl2pPr>
            <a:lvl3pPr lvl="2" algn="ctr">
              <a:spcBef>
                <a:spcPts val="0"/>
              </a:spcBef>
              <a:spcAft>
                <a:spcPts val="0"/>
              </a:spcAft>
              <a:buSzPts val="5100"/>
              <a:buNone/>
              <a:defRPr sz="5100"/>
            </a:lvl3pPr>
            <a:lvl4pPr lvl="3" algn="ctr">
              <a:spcBef>
                <a:spcPts val="0"/>
              </a:spcBef>
              <a:spcAft>
                <a:spcPts val="0"/>
              </a:spcAft>
              <a:buSzPts val="5100"/>
              <a:buNone/>
              <a:defRPr sz="5100"/>
            </a:lvl4pPr>
            <a:lvl5pPr lvl="4" algn="ctr">
              <a:spcBef>
                <a:spcPts val="0"/>
              </a:spcBef>
              <a:spcAft>
                <a:spcPts val="0"/>
              </a:spcAft>
              <a:buSzPts val="5100"/>
              <a:buNone/>
              <a:defRPr sz="5100"/>
            </a:lvl5pPr>
            <a:lvl6pPr lvl="5" algn="ctr">
              <a:spcBef>
                <a:spcPts val="0"/>
              </a:spcBef>
              <a:spcAft>
                <a:spcPts val="0"/>
              </a:spcAft>
              <a:buSzPts val="5100"/>
              <a:buNone/>
              <a:defRPr sz="5100"/>
            </a:lvl6pPr>
            <a:lvl7pPr lvl="6" algn="ctr">
              <a:spcBef>
                <a:spcPts val="0"/>
              </a:spcBef>
              <a:spcAft>
                <a:spcPts val="0"/>
              </a:spcAft>
              <a:buSzPts val="5100"/>
              <a:buNone/>
              <a:defRPr sz="5100"/>
            </a:lvl7pPr>
            <a:lvl8pPr lvl="7" algn="ctr">
              <a:spcBef>
                <a:spcPts val="0"/>
              </a:spcBef>
              <a:spcAft>
                <a:spcPts val="0"/>
              </a:spcAft>
              <a:buSzPts val="5100"/>
              <a:buNone/>
              <a:defRPr sz="5100"/>
            </a:lvl8pPr>
            <a:lvl9pPr lvl="8" algn="ctr">
              <a:spcBef>
                <a:spcPts val="0"/>
              </a:spcBef>
              <a:spcAft>
                <a:spcPts val="0"/>
              </a:spcAft>
              <a:buSzPts val="5100"/>
              <a:buNone/>
              <a:defRPr sz="5100"/>
            </a:lvl9pPr>
          </a:lstStyle>
          <a:p/>
        </p:txBody>
      </p:sp>
      <p:sp>
        <p:nvSpPr>
          <p:cNvPr id="39" name="Google Shape;39;p2"/>
          <p:cNvSpPr txBox="1"/>
          <p:nvPr>
            <p:ph idx="1" type="subTitle"/>
          </p:nvPr>
        </p:nvSpPr>
        <p:spPr>
          <a:xfrm>
            <a:off x="2478267" y="4550878"/>
            <a:ext cx="7148400" cy="696900"/>
          </a:xfrm>
          <a:prstGeom prst="rect">
            <a:avLst/>
          </a:prstGeom>
        </p:spPr>
        <p:txBody>
          <a:bodyPr anchorCtr="0" anchor="t" bIns="121900" lIns="121900" spcFirstLastPara="1" rIns="121900" wrap="square" tIns="121900">
            <a:normAutofit/>
          </a:bodyPr>
          <a:lstStyle>
            <a:lvl1pPr lvl="0" algn="ctr">
              <a:lnSpc>
                <a:spcPct val="100000"/>
              </a:lnSpc>
              <a:spcBef>
                <a:spcPts val="0"/>
              </a:spcBef>
              <a:spcAft>
                <a:spcPts val="0"/>
              </a:spcAft>
              <a:buClr>
                <a:schemeClr val="lt1"/>
              </a:buClr>
              <a:buSzPts val="2100"/>
              <a:buNone/>
              <a:defRPr sz="2100">
                <a:solidFill>
                  <a:schemeClr val="lt1"/>
                </a:solidFill>
              </a:defRPr>
            </a:lvl1pPr>
            <a:lvl2pPr lvl="1" algn="ctr">
              <a:lnSpc>
                <a:spcPct val="100000"/>
              </a:lnSpc>
              <a:spcBef>
                <a:spcPts val="0"/>
              </a:spcBef>
              <a:spcAft>
                <a:spcPts val="0"/>
              </a:spcAft>
              <a:buClr>
                <a:schemeClr val="lt1"/>
              </a:buClr>
              <a:buSzPts val="2100"/>
              <a:buNone/>
              <a:defRPr sz="2100">
                <a:solidFill>
                  <a:schemeClr val="lt1"/>
                </a:solidFill>
              </a:defRPr>
            </a:lvl2pPr>
            <a:lvl3pPr lvl="2" algn="ctr">
              <a:lnSpc>
                <a:spcPct val="100000"/>
              </a:lnSpc>
              <a:spcBef>
                <a:spcPts val="0"/>
              </a:spcBef>
              <a:spcAft>
                <a:spcPts val="0"/>
              </a:spcAft>
              <a:buClr>
                <a:schemeClr val="lt1"/>
              </a:buClr>
              <a:buSzPts val="2100"/>
              <a:buNone/>
              <a:defRPr sz="2100">
                <a:solidFill>
                  <a:schemeClr val="lt1"/>
                </a:solidFill>
              </a:defRPr>
            </a:lvl3pPr>
            <a:lvl4pPr lvl="3" algn="ctr">
              <a:lnSpc>
                <a:spcPct val="100000"/>
              </a:lnSpc>
              <a:spcBef>
                <a:spcPts val="0"/>
              </a:spcBef>
              <a:spcAft>
                <a:spcPts val="0"/>
              </a:spcAft>
              <a:buClr>
                <a:schemeClr val="lt1"/>
              </a:buClr>
              <a:buSzPts val="2100"/>
              <a:buNone/>
              <a:defRPr sz="2100">
                <a:solidFill>
                  <a:schemeClr val="lt1"/>
                </a:solidFill>
              </a:defRPr>
            </a:lvl4pPr>
            <a:lvl5pPr lvl="4" algn="ctr">
              <a:lnSpc>
                <a:spcPct val="100000"/>
              </a:lnSpc>
              <a:spcBef>
                <a:spcPts val="0"/>
              </a:spcBef>
              <a:spcAft>
                <a:spcPts val="0"/>
              </a:spcAft>
              <a:buClr>
                <a:schemeClr val="lt1"/>
              </a:buClr>
              <a:buSzPts val="2100"/>
              <a:buNone/>
              <a:defRPr sz="2100">
                <a:solidFill>
                  <a:schemeClr val="lt1"/>
                </a:solidFill>
              </a:defRPr>
            </a:lvl5pPr>
            <a:lvl6pPr lvl="5" algn="ctr">
              <a:lnSpc>
                <a:spcPct val="100000"/>
              </a:lnSpc>
              <a:spcBef>
                <a:spcPts val="0"/>
              </a:spcBef>
              <a:spcAft>
                <a:spcPts val="0"/>
              </a:spcAft>
              <a:buClr>
                <a:schemeClr val="lt1"/>
              </a:buClr>
              <a:buSzPts val="2100"/>
              <a:buNone/>
              <a:defRPr sz="2100">
                <a:solidFill>
                  <a:schemeClr val="lt1"/>
                </a:solidFill>
              </a:defRPr>
            </a:lvl6pPr>
            <a:lvl7pPr lvl="6" algn="ctr">
              <a:lnSpc>
                <a:spcPct val="100000"/>
              </a:lnSpc>
              <a:spcBef>
                <a:spcPts val="0"/>
              </a:spcBef>
              <a:spcAft>
                <a:spcPts val="0"/>
              </a:spcAft>
              <a:buClr>
                <a:schemeClr val="lt1"/>
              </a:buClr>
              <a:buSzPts val="2100"/>
              <a:buNone/>
              <a:defRPr sz="2100">
                <a:solidFill>
                  <a:schemeClr val="lt1"/>
                </a:solidFill>
              </a:defRPr>
            </a:lvl7pPr>
            <a:lvl8pPr lvl="7" algn="ctr">
              <a:lnSpc>
                <a:spcPct val="100000"/>
              </a:lnSpc>
              <a:spcBef>
                <a:spcPts val="0"/>
              </a:spcBef>
              <a:spcAft>
                <a:spcPts val="0"/>
              </a:spcAft>
              <a:buClr>
                <a:schemeClr val="lt1"/>
              </a:buClr>
              <a:buSzPts val="2100"/>
              <a:buNone/>
              <a:defRPr sz="2100">
                <a:solidFill>
                  <a:schemeClr val="lt1"/>
                </a:solidFill>
              </a:defRPr>
            </a:lvl8pPr>
            <a:lvl9pPr lvl="8" algn="ctr">
              <a:lnSpc>
                <a:spcPct val="100000"/>
              </a:lnSpc>
              <a:spcBef>
                <a:spcPts val="0"/>
              </a:spcBef>
              <a:spcAft>
                <a:spcPts val="0"/>
              </a:spcAft>
              <a:buClr>
                <a:schemeClr val="lt1"/>
              </a:buClr>
              <a:buSzPts val="2100"/>
              <a:buNone/>
              <a:defRPr sz="2100">
                <a:solidFill>
                  <a:schemeClr val="lt1"/>
                </a:solidFill>
              </a:defRPr>
            </a:lvl9pPr>
          </a:lstStyle>
          <a:p/>
        </p:txBody>
      </p:sp>
      <p:sp>
        <p:nvSpPr>
          <p:cNvPr id="40" name="Google Shape;40;p2"/>
          <p:cNvSpPr txBox="1"/>
          <p:nvPr>
            <p:ph idx="12" type="sldNum"/>
          </p:nvPr>
        </p:nvSpPr>
        <p:spPr>
          <a:xfrm>
            <a:off x="11187645" y="6058224"/>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accent3"/>
        </a:solidFill>
      </p:bgPr>
    </p:bg>
    <p:spTree>
      <p:nvGrpSpPr>
        <p:cNvPr id="41" name="Shape 41"/>
        <p:cNvGrpSpPr/>
        <p:nvPr/>
      </p:nvGrpSpPr>
      <p:grpSpPr>
        <a:xfrm>
          <a:off x="0" y="0"/>
          <a:ext cx="0" cy="0"/>
          <a:chOff x="0" y="0"/>
          <a:chExt cx="0" cy="0"/>
        </a:xfrm>
      </p:grpSpPr>
      <p:sp>
        <p:nvSpPr>
          <p:cNvPr id="42" name="Google Shape;42;p3"/>
          <p:cNvSpPr/>
          <p:nvPr/>
        </p:nvSpPr>
        <p:spPr>
          <a:xfrm flipH="1">
            <a:off x="6342900" y="3079200"/>
            <a:ext cx="5849100" cy="3778800"/>
          </a:xfrm>
          <a:prstGeom prst="rtTriangle">
            <a:avLst/>
          </a:prstGeom>
          <a:solidFill>
            <a:schemeClr val="dk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nvGrpSpPr>
          <p:cNvPr id="43" name="Google Shape;43;p3"/>
          <p:cNvGrpSpPr/>
          <p:nvPr/>
        </p:nvGrpSpPr>
        <p:grpSpPr>
          <a:xfrm>
            <a:off x="7458691" y="5281486"/>
            <a:ext cx="3880118" cy="1576482"/>
            <a:chOff x="6917201" y="0"/>
            <a:chExt cx="2227777" cy="863400"/>
          </a:xfrm>
        </p:grpSpPr>
        <p:sp>
          <p:nvSpPr>
            <p:cNvPr id="44" name="Google Shape;44;p3"/>
            <p:cNvSpPr/>
            <p:nvPr/>
          </p:nvSpPr>
          <p:spPr>
            <a:xfrm>
              <a:off x="7641677" y="0"/>
              <a:ext cx="1503300" cy="863400"/>
            </a:xfrm>
            <a:prstGeom prst="parallelogram">
              <a:avLst>
                <a:gd fmla="val 158024" name="adj"/>
              </a:avLst>
            </a:prstGeom>
            <a:solidFill>
              <a:schemeClr val="accent3"/>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45" name="Google Shape;45;p3"/>
            <p:cNvSpPr/>
            <p:nvPr/>
          </p:nvSpPr>
          <p:spPr>
            <a:xfrm>
              <a:off x="7279439" y="0"/>
              <a:ext cx="1503300" cy="863400"/>
            </a:xfrm>
            <a:prstGeom prst="parallelogram">
              <a:avLst>
                <a:gd fmla="val 158024" name="adj"/>
              </a:avLst>
            </a:prstGeom>
            <a:solidFill>
              <a:schemeClr val="accent3"/>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46" name="Google Shape;46;p3"/>
            <p:cNvSpPr/>
            <p:nvPr/>
          </p:nvSpPr>
          <p:spPr>
            <a:xfrm>
              <a:off x="6917201" y="0"/>
              <a:ext cx="1503300" cy="863400"/>
            </a:xfrm>
            <a:prstGeom prst="parallelogram">
              <a:avLst>
                <a:gd fmla="val 158024" name="adj"/>
              </a:avLst>
            </a:prstGeom>
            <a:solidFill>
              <a:schemeClr val="accent3"/>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47" name="Google Shape;47;p3"/>
          <p:cNvGrpSpPr/>
          <p:nvPr/>
        </p:nvGrpSpPr>
        <p:grpSpPr>
          <a:xfrm>
            <a:off x="265762" y="3"/>
            <a:ext cx="3727293" cy="1444382"/>
            <a:chOff x="6917201" y="0"/>
            <a:chExt cx="2227777" cy="863400"/>
          </a:xfrm>
        </p:grpSpPr>
        <p:sp>
          <p:nvSpPr>
            <p:cNvPr id="48" name="Google Shape;48;p3"/>
            <p:cNvSpPr/>
            <p:nvPr/>
          </p:nvSpPr>
          <p:spPr>
            <a:xfrm>
              <a:off x="7641677" y="0"/>
              <a:ext cx="1503300" cy="863400"/>
            </a:xfrm>
            <a:prstGeom prst="parallelogram">
              <a:avLst>
                <a:gd fmla="val 158024" name="adj"/>
              </a:avLst>
            </a:prstGeom>
            <a:solidFill>
              <a:schemeClr val="dk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49" name="Google Shape;49;p3"/>
            <p:cNvSpPr/>
            <p:nvPr/>
          </p:nvSpPr>
          <p:spPr>
            <a:xfrm>
              <a:off x="7279439" y="0"/>
              <a:ext cx="1503300" cy="863400"/>
            </a:xfrm>
            <a:prstGeom prst="parallelogram">
              <a:avLst>
                <a:gd fmla="val 158024" name="adj"/>
              </a:avLst>
            </a:prstGeom>
            <a:solidFill>
              <a:schemeClr val="dk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50" name="Google Shape;50;p3"/>
            <p:cNvSpPr/>
            <p:nvPr/>
          </p:nvSpPr>
          <p:spPr>
            <a:xfrm>
              <a:off x="6917201" y="0"/>
              <a:ext cx="1503300" cy="863400"/>
            </a:xfrm>
            <a:prstGeom prst="parallelogram">
              <a:avLst>
                <a:gd fmla="val 158024" name="adj"/>
              </a:avLst>
            </a:prstGeom>
            <a:solidFill>
              <a:schemeClr val="dk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51" name="Google Shape;51;p3"/>
          <p:cNvSpPr txBox="1"/>
          <p:nvPr>
            <p:ph type="title"/>
          </p:nvPr>
        </p:nvSpPr>
        <p:spPr>
          <a:xfrm>
            <a:off x="2518245" y="2328133"/>
            <a:ext cx="7170000" cy="2194800"/>
          </a:xfrm>
          <a:prstGeom prst="rect">
            <a:avLst/>
          </a:prstGeom>
        </p:spPr>
        <p:txBody>
          <a:bodyPr anchorCtr="0" anchor="ctr" bIns="121900" lIns="121900" spcFirstLastPara="1" rIns="121900" wrap="square" tIns="121900">
            <a:normAutofit/>
          </a:bodyPr>
          <a:lstStyle>
            <a:lvl1pPr lvl="0" algn="ctr">
              <a:spcBef>
                <a:spcPts val="0"/>
              </a:spcBef>
              <a:spcAft>
                <a:spcPts val="0"/>
              </a:spcAft>
              <a:buClr>
                <a:schemeClr val="dk2"/>
              </a:buClr>
              <a:buSzPts val="4300"/>
              <a:buNone/>
              <a:defRPr sz="4300">
                <a:solidFill>
                  <a:schemeClr val="dk2"/>
                </a:solidFill>
              </a:defRPr>
            </a:lvl1pPr>
            <a:lvl2pPr lvl="1" algn="ctr">
              <a:spcBef>
                <a:spcPts val="0"/>
              </a:spcBef>
              <a:spcAft>
                <a:spcPts val="0"/>
              </a:spcAft>
              <a:buClr>
                <a:schemeClr val="dk2"/>
              </a:buClr>
              <a:buSzPts val="4300"/>
              <a:buNone/>
              <a:defRPr sz="4300">
                <a:solidFill>
                  <a:schemeClr val="dk2"/>
                </a:solidFill>
              </a:defRPr>
            </a:lvl2pPr>
            <a:lvl3pPr lvl="2" algn="ctr">
              <a:spcBef>
                <a:spcPts val="0"/>
              </a:spcBef>
              <a:spcAft>
                <a:spcPts val="0"/>
              </a:spcAft>
              <a:buClr>
                <a:schemeClr val="dk2"/>
              </a:buClr>
              <a:buSzPts val="4300"/>
              <a:buNone/>
              <a:defRPr sz="4300">
                <a:solidFill>
                  <a:schemeClr val="dk2"/>
                </a:solidFill>
              </a:defRPr>
            </a:lvl3pPr>
            <a:lvl4pPr lvl="3" algn="ctr">
              <a:spcBef>
                <a:spcPts val="0"/>
              </a:spcBef>
              <a:spcAft>
                <a:spcPts val="0"/>
              </a:spcAft>
              <a:buClr>
                <a:schemeClr val="dk2"/>
              </a:buClr>
              <a:buSzPts val="4300"/>
              <a:buNone/>
              <a:defRPr sz="4300">
                <a:solidFill>
                  <a:schemeClr val="dk2"/>
                </a:solidFill>
              </a:defRPr>
            </a:lvl4pPr>
            <a:lvl5pPr lvl="4" algn="ctr">
              <a:spcBef>
                <a:spcPts val="0"/>
              </a:spcBef>
              <a:spcAft>
                <a:spcPts val="0"/>
              </a:spcAft>
              <a:buClr>
                <a:schemeClr val="dk2"/>
              </a:buClr>
              <a:buSzPts val="4300"/>
              <a:buNone/>
              <a:defRPr sz="4300">
                <a:solidFill>
                  <a:schemeClr val="dk2"/>
                </a:solidFill>
              </a:defRPr>
            </a:lvl5pPr>
            <a:lvl6pPr lvl="5" algn="ctr">
              <a:spcBef>
                <a:spcPts val="0"/>
              </a:spcBef>
              <a:spcAft>
                <a:spcPts val="0"/>
              </a:spcAft>
              <a:buClr>
                <a:schemeClr val="dk2"/>
              </a:buClr>
              <a:buSzPts val="4300"/>
              <a:buNone/>
              <a:defRPr sz="4300">
                <a:solidFill>
                  <a:schemeClr val="dk2"/>
                </a:solidFill>
              </a:defRPr>
            </a:lvl6pPr>
            <a:lvl7pPr lvl="6" algn="ctr">
              <a:spcBef>
                <a:spcPts val="0"/>
              </a:spcBef>
              <a:spcAft>
                <a:spcPts val="0"/>
              </a:spcAft>
              <a:buClr>
                <a:schemeClr val="dk2"/>
              </a:buClr>
              <a:buSzPts val="4300"/>
              <a:buNone/>
              <a:defRPr sz="4300">
                <a:solidFill>
                  <a:schemeClr val="dk2"/>
                </a:solidFill>
              </a:defRPr>
            </a:lvl7pPr>
            <a:lvl8pPr lvl="7" algn="ctr">
              <a:spcBef>
                <a:spcPts val="0"/>
              </a:spcBef>
              <a:spcAft>
                <a:spcPts val="0"/>
              </a:spcAft>
              <a:buClr>
                <a:schemeClr val="dk2"/>
              </a:buClr>
              <a:buSzPts val="4300"/>
              <a:buNone/>
              <a:defRPr sz="4300">
                <a:solidFill>
                  <a:schemeClr val="dk2"/>
                </a:solidFill>
              </a:defRPr>
            </a:lvl8pPr>
            <a:lvl9pPr lvl="8" algn="ctr">
              <a:spcBef>
                <a:spcPts val="0"/>
              </a:spcBef>
              <a:spcAft>
                <a:spcPts val="0"/>
              </a:spcAft>
              <a:buClr>
                <a:schemeClr val="dk2"/>
              </a:buClr>
              <a:buSzPts val="4300"/>
              <a:buNone/>
              <a:defRPr sz="4300">
                <a:solidFill>
                  <a:schemeClr val="dk2"/>
                </a:solidFill>
              </a:defRPr>
            </a:lvl9pPr>
          </a:lstStyle>
          <a:p/>
        </p:txBody>
      </p:sp>
      <p:sp>
        <p:nvSpPr>
          <p:cNvPr id="52" name="Google Shape;52;p3"/>
          <p:cNvSpPr txBox="1"/>
          <p:nvPr>
            <p:ph idx="12" type="sldNum"/>
          </p:nvPr>
        </p:nvSpPr>
        <p:spPr>
          <a:xfrm>
            <a:off x="11187645" y="6058224"/>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bg>
      <p:bgPr>
        <a:solidFill>
          <a:schemeClr val="dk2"/>
        </a:solidFill>
      </p:bgPr>
    </p:bg>
    <p:spTree>
      <p:nvGrpSpPr>
        <p:cNvPr id="53" name="Shape 53"/>
        <p:cNvGrpSpPr/>
        <p:nvPr/>
      </p:nvGrpSpPr>
      <p:grpSpPr>
        <a:xfrm>
          <a:off x="0" y="0"/>
          <a:ext cx="0" cy="0"/>
          <a:chOff x="0" y="0"/>
          <a:chExt cx="0" cy="0"/>
        </a:xfrm>
      </p:grpSpPr>
      <p:sp>
        <p:nvSpPr>
          <p:cNvPr id="54" name="Google Shape;54;p4"/>
          <p:cNvSpPr/>
          <p:nvPr/>
        </p:nvSpPr>
        <p:spPr>
          <a:xfrm flipH="1">
            <a:off x="4776900" y="2067600"/>
            <a:ext cx="7415100" cy="4790400"/>
          </a:xfrm>
          <a:prstGeom prst="rtTriangle">
            <a:avLst/>
          </a:prstGeom>
          <a:solidFill>
            <a:schemeClr val="l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55" name="Google Shape;55;p4"/>
          <p:cNvSpPr/>
          <p:nvPr/>
        </p:nvSpPr>
        <p:spPr>
          <a:xfrm>
            <a:off x="41" y="3766000"/>
            <a:ext cx="9827100" cy="3092100"/>
          </a:xfrm>
          <a:prstGeom prst="rtTriangle">
            <a:avLst/>
          </a:prstGeom>
          <a:solidFill>
            <a:schemeClr val="accent3"/>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56" name="Google Shape;56;p4"/>
          <p:cNvSpPr/>
          <p:nvPr/>
        </p:nvSpPr>
        <p:spPr>
          <a:xfrm>
            <a:off x="270967" y="275000"/>
            <a:ext cx="11649900" cy="6308100"/>
          </a:xfrm>
          <a:prstGeom prst="rect">
            <a:avLst/>
          </a:prstGeom>
          <a:solidFill>
            <a:schemeClr val="dk1"/>
          </a:solidFill>
          <a:ln>
            <a:noFill/>
          </a:ln>
          <a:effectLst>
            <a:outerShdw blurRad="304800" sx="101000" rotWithShape="0" algn="ctr" sy="101000">
              <a:srgbClr val="000000">
                <a:alpha val="40000"/>
              </a:srgbClr>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57" name="Google Shape;57;p4"/>
          <p:cNvSpPr txBox="1"/>
          <p:nvPr>
            <p:ph type="title"/>
          </p:nvPr>
        </p:nvSpPr>
        <p:spPr>
          <a:xfrm>
            <a:off x="1092200" y="1127467"/>
            <a:ext cx="10007700" cy="1272900"/>
          </a:xfrm>
          <a:prstGeom prst="rect">
            <a:avLst/>
          </a:prstGeom>
        </p:spPr>
        <p:txBody>
          <a:bodyPr anchorCtr="0" anchor="t" bIns="121900" lIns="121900" spcFirstLastPara="1" rIns="121900" wrap="square" tIns="121900">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p:txBody>
      </p:sp>
      <p:sp>
        <p:nvSpPr>
          <p:cNvPr id="58" name="Google Shape;58;p4"/>
          <p:cNvSpPr txBox="1"/>
          <p:nvPr>
            <p:ph idx="1" type="body"/>
          </p:nvPr>
        </p:nvSpPr>
        <p:spPr>
          <a:xfrm>
            <a:off x="1092200" y="2654300"/>
            <a:ext cx="10007700" cy="3264000"/>
          </a:xfrm>
          <a:prstGeom prst="rect">
            <a:avLst/>
          </a:prstGeom>
        </p:spPr>
        <p:txBody>
          <a:bodyPr anchorCtr="0" anchor="t" bIns="121900" lIns="121900" spcFirstLastPara="1" rIns="121900" wrap="square" tIns="121900">
            <a:normAutofit/>
          </a:bodyPr>
          <a:lstStyle>
            <a:lvl1pPr indent="-336550" lvl="0" marL="457200">
              <a:spcBef>
                <a:spcPts val="0"/>
              </a:spcBef>
              <a:spcAft>
                <a:spcPts val="0"/>
              </a:spcAft>
              <a:buSzPts val="1700"/>
              <a:buChar char="●"/>
              <a:defRPr/>
            </a:lvl1pPr>
            <a:lvl2pPr indent="-323850" lvl="1" marL="914400">
              <a:spcBef>
                <a:spcPts val="0"/>
              </a:spcBef>
              <a:spcAft>
                <a:spcPts val="0"/>
              </a:spcAft>
              <a:buSzPts val="1500"/>
              <a:buChar char="○"/>
              <a:defRPr/>
            </a:lvl2pPr>
            <a:lvl3pPr indent="-323850" lvl="2" marL="1371600">
              <a:spcBef>
                <a:spcPts val="0"/>
              </a:spcBef>
              <a:spcAft>
                <a:spcPts val="0"/>
              </a:spcAft>
              <a:buSzPts val="1500"/>
              <a:buChar char="■"/>
              <a:defRPr/>
            </a:lvl3pPr>
            <a:lvl4pPr indent="-323850" lvl="3" marL="1828800">
              <a:spcBef>
                <a:spcPts val="0"/>
              </a:spcBef>
              <a:spcAft>
                <a:spcPts val="0"/>
              </a:spcAft>
              <a:buSzPts val="1500"/>
              <a:buChar char="●"/>
              <a:defRPr/>
            </a:lvl4pPr>
            <a:lvl5pPr indent="-323850" lvl="4" marL="2286000">
              <a:spcBef>
                <a:spcPts val="0"/>
              </a:spcBef>
              <a:spcAft>
                <a:spcPts val="0"/>
              </a:spcAft>
              <a:buSzPts val="1500"/>
              <a:buChar char="○"/>
              <a:defRPr/>
            </a:lvl5pPr>
            <a:lvl6pPr indent="-323850" lvl="5" marL="2743200">
              <a:spcBef>
                <a:spcPts val="0"/>
              </a:spcBef>
              <a:spcAft>
                <a:spcPts val="0"/>
              </a:spcAft>
              <a:buSzPts val="1500"/>
              <a:buChar char="■"/>
              <a:defRPr/>
            </a:lvl6pPr>
            <a:lvl7pPr indent="-323850" lvl="6" marL="3200400">
              <a:spcBef>
                <a:spcPts val="0"/>
              </a:spcBef>
              <a:spcAft>
                <a:spcPts val="0"/>
              </a:spcAft>
              <a:buSzPts val="1500"/>
              <a:buChar char="●"/>
              <a:defRPr/>
            </a:lvl7pPr>
            <a:lvl8pPr indent="-323850" lvl="7" marL="3657600">
              <a:spcBef>
                <a:spcPts val="0"/>
              </a:spcBef>
              <a:spcAft>
                <a:spcPts val="0"/>
              </a:spcAft>
              <a:buSzPts val="1500"/>
              <a:buChar char="○"/>
              <a:defRPr/>
            </a:lvl8pPr>
            <a:lvl9pPr indent="-323850" lvl="8" marL="4114800">
              <a:spcBef>
                <a:spcPts val="0"/>
              </a:spcBef>
              <a:spcAft>
                <a:spcPts val="0"/>
              </a:spcAft>
              <a:buSzPts val="1500"/>
              <a:buChar char="■"/>
              <a:defRPr/>
            </a:lvl9pPr>
          </a:lstStyle>
          <a:p/>
        </p:txBody>
      </p:sp>
      <p:sp>
        <p:nvSpPr>
          <p:cNvPr id="59" name="Google Shape;59;p4"/>
          <p:cNvSpPr txBox="1"/>
          <p:nvPr>
            <p:ph idx="12" type="sldNum"/>
          </p:nvPr>
        </p:nvSpPr>
        <p:spPr>
          <a:xfrm>
            <a:off x="11187645" y="6058224"/>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bg>
      <p:bgPr>
        <a:solidFill>
          <a:schemeClr val="dk2"/>
        </a:solidFill>
      </p:bgPr>
    </p:bg>
    <p:spTree>
      <p:nvGrpSpPr>
        <p:cNvPr id="60" name="Shape 60"/>
        <p:cNvGrpSpPr/>
        <p:nvPr/>
      </p:nvGrpSpPr>
      <p:grpSpPr>
        <a:xfrm>
          <a:off x="0" y="0"/>
          <a:ext cx="0" cy="0"/>
          <a:chOff x="0" y="0"/>
          <a:chExt cx="0" cy="0"/>
        </a:xfrm>
      </p:grpSpPr>
      <p:sp>
        <p:nvSpPr>
          <p:cNvPr id="61" name="Google Shape;61;p5"/>
          <p:cNvSpPr/>
          <p:nvPr/>
        </p:nvSpPr>
        <p:spPr>
          <a:xfrm flipH="1">
            <a:off x="4776900" y="2067600"/>
            <a:ext cx="7415100" cy="4790400"/>
          </a:xfrm>
          <a:prstGeom prst="rtTriangle">
            <a:avLst/>
          </a:prstGeom>
          <a:solidFill>
            <a:schemeClr val="l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62" name="Google Shape;62;p5"/>
          <p:cNvSpPr/>
          <p:nvPr/>
        </p:nvSpPr>
        <p:spPr>
          <a:xfrm>
            <a:off x="41" y="3766000"/>
            <a:ext cx="9827100" cy="3092100"/>
          </a:xfrm>
          <a:prstGeom prst="rtTriangle">
            <a:avLst/>
          </a:prstGeom>
          <a:solidFill>
            <a:schemeClr val="accent3"/>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63" name="Google Shape;63;p5"/>
          <p:cNvSpPr/>
          <p:nvPr/>
        </p:nvSpPr>
        <p:spPr>
          <a:xfrm>
            <a:off x="270967" y="275000"/>
            <a:ext cx="11649900" cy="6308100"/>
          </a:xfrm>
          <a:prstGeom prst="rect">
            <a:avLst/>
          </a:prstGeom>
          <a:solidFill>
            <a:schemeClr val="dk1"/>
          </a:solidFill>
          <a:ln>
            <a:noFill/>
          </a:ln>
          <a:effectLst>
            <a:outerShdw blurRad="304800" sx="101000" rotWithShape="0" algn="ctr" sy="101000">
              <a:srgbClr val="000000">
                <a:alpha val="40000"/>
              </a:srgbClr>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64" name="Google Shape;64;p5"/>
          <p:cNvSpPr txBox="1"/>
          <p:nvPr>
            <p:ph type="title"/>
          </p:nvPr>
        </p:nvSpPr>
        <p:spPr>
          <a:xfrm>
            <a:off x="1092200" y="1127467"/>
            <a:ext cx="10007700" cy="1272900"/>
          </a:xfrm>
          <a:prstGeom prst="rect">
            <a:avLst/>
          </a:prstGeom>
        </p:spPr>
        <p:txBody>
          <a:bodyPr anchorCtr="0" anchor="t" bIns="121900" lIns="121900" spcFirstLastPara="1" rIns="121900" wrap="square" tIns="121900">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p:txBody>
      </p:sp>
      <p:sp>
        <p:nvSpPr>
          <p:cNvPr id="65" name="Google Shape;65;p5"/>
          <p:cNvSpPr txBox="1"/>
          <p:nvPr>
            <p:ph idx="1" type="body"/>
          </p:nvPr>
        </p:nvSpPr>
        <p:spPr>
          <a:xfrm>
            <a:off x="1092200" y="2654300"/>
            <a:ext cx="4914900" cy="3264000"/>
          </a:xfrm>
          <a:prstGeom prst="rect">
            <a:avLst/>
          </a:prstGeom>
        </p:spPr>
        <p:txBody>
          <a:bodyPr anchorCtr="0" anchor="t" bIns="121900" lIns="121900" spcFirstLastPara="1" rIns="121900" wrap="square" tIns="121900">
            <a:normAutofit/>
          </a:bodyPr>
          <a:lstStyle>
            <a:lvl1pPr indent="-336550" lvl="0" marL="457200">
              <a:spcBef>
                <a:spcPts val="0"/>
              </a:spcBef>
              <a:spcAft>
                <a:spcPts val="0"/>
              </a:spcAft>
              <a:buSzPts val="1700"/>
              <a:buChar char="●"/>
              <a:defRPr/>
            </a:lvl1pPr>
            <a:lvl2pPr indent="-323850" lvl="1" marL="914400">
              <a:spcBef>
                <a:spcPts val="0"/>
              </a:spcBef>
              <a:spcAft>
                <a:spcPts val="0"/>
              </a:spcAft>
              <a:buSzPts val="1500"/>
              <a:buChar char="○"/>
              <a:defRPr/>
            </a:lvl2pPr>
            <a:lvl3pPr indent="-323850" lvl="2" marL="1371600">
              <a:spcBef>
                <a:spcPts val="0"/>
              </a:spcBef>
              <a:spcAft>
                <a:spcPts val="0"/>
              </a:spcAft>
              <a:buSzPts val="1500"/>
              <a:buChar char="■"/>
              <a:defRPr/>
            </a:lvl3pPr>
            <a:lvl4pPr indent="-323850" lvl="3" marL="1828800">
              <a:spcBef>
                <a:spcPts val="0"/>
              </a:spcBef>
              <a:spcAft>
                <a:spcPts val="0"/>
              </a:spcAft>
              <a:buSzPts val="1500"/>
              <a:buChar char="●"/>
              <a:defRPr/>
            </a:lvl4pPr>
            <a:lvl5pPr indent="-323850" lvl="4" marL="2286000">
              <a:spcBef>
                <a:spcPts val="0"/>
              </a:spcBef>
              <a:spcAft>
                <a:spcPts val="0"/>
              </a:spcAft>
              <a:buSzPts val="1500"/>
              <a:buChar char="○"/>
              <a:defRPr/>
            </a:lvl5pPr>
            <a:lvl6pPr indent="-323850" lvl="5" marL="2743200">
              <a:spcBef>
                <a:spcPts val="0"/>
              </a:spcBef>
              <a:spcAft>
                <a:spcPts val="0"/>
              </a:spcAft>
              <a:buSzPts val="1500"/>
              <a:buChar char="■"/>
              <a:defRPr/>
            </a:lvl6pPr>
            <a:lvl7pPr indent="-323850" lvl="6" marL="3200400">
              <a:spcBef>
                <a:spcPts val="0"/>
              </a:spcBef>
              <a:spcAft>
                <a:spcPts val="0"/>
              </a:spcAft>
              <a:buSzPts val="1500"/>
              <a:buChar char="●"/>
              <a:defRPr/>
            </a:lvl7pPr>
            <a:lvl8pPr indent="-323850" lvl="7" marL="3657600">
              <a:spcBef>
                <a:spcPts val="0"/>
              </a:spcBef>
              <a:spcAft>
                <a:spcPts val="0"/>
              </a:spcAft>
              <a:buSzPts val="1500"/>
              <a:buChar char="○"/>
              <a:defRPr/>
            </a:lvl8pPr>
            <a:lvl9pPr indent="-323850" lvl="8" marL="4114800">
              <a:spcBef>
                <a:spcPts val="0"/>
              </a:spcBef>
              <a:spcAft>
                <a:spcPts val="0"/>
              </a:spcAft>
              <a:buSzPts val="1500"/>
              <a:buChar char="■"/>
              <a:defRPr/>
            </a:lvl9pPr>
          </a:lstStyle>
          <a:p/>
        </p:txBody>
      </p:sp>
      <p:sp>
        <p:nvSpPr>
          <p:cNvPr id="66" name="Google Shape;66;p5"/>
          <p:cNvSpPr txBox="1"/>
          <p:nvPr>
            <p:ph idx="2" type="body"/>
          </p:nvPr>
        </p:nvSpPr>
        <p:spPr>
          <a:xfrm>
            <a:off x="6184900" y="2654300"/>
            <a:ext cx="4914900" cy="3264000"/>
          </a:xfrm>
          <a:prstGeom prst="rect">
            <a:avLst/>
          </a:prstGeom>
        </p:spPr>
        <p:txBody>
          <a:bodyPr anchorCtr="0" anchor="t" bIns="121900" lIns="121900" spcFirstLastPara="1" rIns="121900" wrap="square" tIns="121900">
            <a:normAutofit/>
          </a:bodyPr>
          <a:lstStyle>
            <a:lvl1pPr indent="-336550" lvl="0" marL="457200">
              <a:spcBef>
                <a:spcPts val="0"/>
              </a:spcBef>
              <a:spcAft>
                <a:spcPts val="0"/>
              </a:spcAft>
              <a:buSzPts val="1700"/>
              <a:buChar char="●"/>
              <a:defRPr/>
            </a:lvl1pPr>
            <a:lvl2pPr indent="-323850" lvl="1" marL="914400">
              <a:spcBef>
                <a:spcPts val="0"/>
              </a:spcBef>
              <a:spcAft>
                <a:spcPts val="0"/>
              </a:spcAft>
              <a:buSzPts val="1500"/>
              <a:buChar char="○"/>
              <a:defRPr/>
            </a:lvl2pPr>
            <a:lvl3pPr indent="-323850" lvl="2" marL="1371600">
              <a:spcBef>
                <a:spcPts val="0"/>
              </a:spcBef>
              <a:spcAft>
                <a:spcPts val="0"/>
              </a:spcAft>
              <a:buSzPts val="1500"/>
              <a:buChar char="■"/>
              <a:defRPr/>
            </a:lvl3pPr>
            <a:lvl4pPr indent="-323850" lvl="3" marL="1828800">
              <a:spcBef>
                <a:spcPts val="0"/>
              </a:spcBef>
              <a:spcAft>
                <a:spcPts val="0"/>
              </a:spcAft>
              <a:buSzPts val="1500"/>
              <a:buChar char="●"/>
              <a:defRPr/>
            </a:lvl4pPr>
            <a:lvl5pPr indent="-323850" lvl="4" marL="2286000">
              <a:spcBef>
                <a:spcPts val="0"/>
              </a:spcBef>
              <a:spcAft>
                <a:spcPts val="0"/>
              </a:spcAft>
              <a:buSzPts val="1500"/>
              <a:buChar char="○"/>
              <a:defRPr/>
            </a:lvl5pPr>
            <a:lvl6pPr indent="-323850" lvl="5" marL="2743200">
              <a:spcBef>
                <a:spcPts val="0"/>
              </a:spcBef>
              <a:spcAft>
                <a:spcPts val="0"/>
              </a:spcAft>
              <a:buSzPts val="1500"/>
              <a:buChar char="■"/>
              <a:defRPr/>
            </a:lvl6pPr>
            <a:lvl7pPr indent="-323850" lvl="6" marL="3200400">
              <a:spcBef>
                <a:spcPts val="0"/>
              </a:spcBef>
              <a:spcAft>
                <a:spcPts val="0"/>
              </a:spcAft>
              <a:buSzPts val="1500"/>
              <a:buChar char="●"/>
              <a:defRPr/>
            </a:lvl7pPr>
            <a:lvl8pPr indent="-323850" lvl="7" marL="3657600">
              <a:spcBef>
                <a:spcPts val="0"/>
              </a:spcBef>
              <a:spcAft>
                <a:spcPts val="0"/>
              </a:spcAft>
              <a:buSzPts val="1500"/>
              <a:buChar char="○"/>
              <a:defRPr/>
            </a:lvl8pPr>
            <a:lvl9pPr indent="-323850" lvl="8" marL="4114800">
              <a:spcBef>
                <a:spcPts val="0"/>
              </a:spcBef>
              <a:spcAft>
                <a:spcPts val="0"/>
              </a:spcAft>
              <a:buSzPts val="1500"/>
              <a:buChar char="■"/>
              <a:defRPr/>
            </a:lvl9pPr>
          </a:lstStyle>
          <a:p/>
        </p:txBody>
      </p:sp>
      <p:sp>
        <p:nvSpPr>
          <p:cNvPr id="67" name="Google Shape;67;p5"/>
          <p:cNvSpPr txBox="1"/>
          <p:nvPr>
            <p:ph idx="12" type="sldNum"/>
          </p:nvPr>
        </p:nvSpPr>
        <p:spPr>
          <a:xfrm>
            <a:off x="11187645" y="6058224"/>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bg>
      <p:bgPr>
        <a:solidFill>
          <a:schemeClr val="dk2"/>
        </a:solidFill>
      </p:bgPr>
    </p:bg>
    <p:spTree>
      <p:nvGrpSpPr>
        <p:cNvPr id="68" name="Shape 68"/>
        <p:cNvGrpSpPr/>
        <p:nvPr/>
      </p:nvGrpSpPr>
      <p:grpSpPr>
        <a:xfrm>
          <a:off x="0" y="0"/>
          <a:ext cx="0" cy="0"/>
          <a:chOff x="0" y="0"/>
          <a:chExt cx="0" cy="0"/>
        </a:xfrm>
      </p:grpSpPr>
      <p:sp>
        <p:nvSpPr>
          <p:cNvPr id="69" name="Google Shape;69;p6"/>
          <p:cNvSpPr/>
          <p:nvPr/>
        </p:nvSpPr>
        <p:spPr>
          <a:xfrm flipH="1">
            <a:off x="4776900" y="2067600"/>
            <a:ext cx="7415100" cy="4790400"/>
          </a:xfrm>
          <a:prstGeom prst="rtTriangle">
            <a:avLst/>
          </a:prstGeom>
          <a:solidFill>
            <a:schemeClr val="l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70" name="Google Shape;70;p6"/>
          <p:cNvSpPr/>
          <p:nvPr/>
        </p:nvSpPr>
        <p:spPr>
          <a:xfrm>
            <a:off x="41" y="3766000"/>
            <a:ext cx="9827100" cy="3092100"/>
          </a:xfrm>
          <a:prstGeom prst="rtTriangle">
            <a:avLst/>
          </a:prstGeom>
          <a:solidFill>
            <a:schemeClr val="accent3"/>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71" name="Google Shape;71;p6"/>
          <p:cNvSpPr/>
          <p:nvPr/>
        </p:nvSpPr>
        <p:spPr>
          <a:xfrm>
            <a:off x="270967" y="275000"/>
            <a:ext cx="11649900" cy="6308100"/>
          </a:xfrm>
          <a:prstGeom prst="rect">
            <a:avLst/>
          </a:prstGeom>
          <a:solidFill>
            <a:schemeClr val="dk1"/>
          </a:solidFill>
          <a:ln>
            <a:noFill/>
          </a:ln>
          <a:effectLst>
            <a:outerShdw blurRad="304800" sx="101000" rotWithShape="0" algn="ctr" sy="101000">
              <a:srgbClr val="000000">
                <a:alpha val="40000"/>
              </a:srgbClr>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72" name="Google Shape;72;p6"/>
          <p:cNvSpPr txBox="1"/>
          <p:nvPr>
            <p:ph type="title"/>
          </p:nvPr>
        </p:nvSpPr>
        <p:spPr>
          <a:xfrm>
            <a:off x="1092200" y="1127467"/>
            <a:ext cx="10007700" cy="1272900"/>
          </a:xfrm>
          <a:prstGeom prst="rect">
            <a:avLst/>
          </a:prstGeom>
        </p:spPr>
        <p:txBody>
          <a:bodyPr anchorCtr="0" anchor="t" bIns="121900" lIns="121900" spcFirstLastPara="1" rIns="121900" wrap="square" tIns="121900">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p:txBody>
      </p:sp>
      <p:sp>
        <p:nvSpPr>
          <p:cNvPr id="73" name="Google Shape;73;p6"/>
          <p:cNvSpPr txBox="1"/>
          <p:nvPr>
            <p:ph idx="12" type="sldNum"/>
          </p:nvPr>
        </p:nvSpPr>
        <p:spPr>
          <a:xfrm>
            <a:off x="11187645" y="6058224"/>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bg>
      <p:bgPr>
        <a:solidFill>
          <a:schemeClr val="accent3"/>
        </a:solidFill>
      </p:bgPr>
    </p:bg>
    <p:spTree>
      <p:nvGrpSpPr>
        <p:cNvPr id="74" name="Shape 74"/>
        <p:cNvGrpSpPr/>
        <p:nvPr/>
      </p:nvGrpSpPr>
      <p:grpSpPr>
        <a:xfrm>
          <a:off x="0" y="0"/>
          <a:ext cx="0" cy="0"/>
          <a:chOff x="0" y="0"/>
          <a:chExt cx="0" cy="0"/>
        </a:xfrm>
      </p:grpSpPr>
      <p:sp>
        <p:nvSpPr>
          <p:cNvPr id="75" name="Google Shape;75;p7"/>
          <p:cNvSpPr/>
          <p:nvPr/>
        </p:nvSpPr>
        <p:spPr>
          <a:xfrm flipH="1">
            <a:off x="4776900" y="2067600"/>
            <a:ext cx="7415100" cy="4790400"/>
          </a:xfrm>
          <a:prstGeom prst="rtTriangle">
            <a:avLst/>
          </a:prstGeom>
          <a:solidFill>
            <a:schemeClr val="l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76" name="Google Shape;76;p7"/>
          <p:cNvSpPr/>
          <p:nvPr/>
        </p:nvSpPr>
        <p:spPr>
          <a:xfrm>
            <a:off x="41" y="3766000"/>
            <a:ext cx="9827100" cy="3092100"/>
          </a:xfrm>
          <a:prstGeom prst="rtTriangle">
            <a:avLst/>
          </a:prstGeom>
          <a:solidFill>
            <a:schemeClr val="dk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77" name="Google Shape;77;p7"/>
          <p:cNvSpPr/>
          <p:nvPr/>
        </p:nvSpPr>
        <p:spPr>
          <a:xfrm>
            <a:off x="270967" y="275000"/>
            <a:ext cx="11649900" cy="6308100"/>
          </a:xfrm>
          <a:prstGeom prst="rect">
            <a:avLst/>
          </a:prstGeom>
          <a:solidFill>
            <a:schemeClr val="dk1"/>
          </a:solidFill>
          <a:ln>
            <a:noFill/>
          </a:ln>
          <a:effectLst>
            <a:outerShdw blurRad="304800" sx="101000" rotWithShape="0" algn="ctr" sy="101000">
              <a:srgbClr val="000000">
                <a:alpha val="40000"/>
              </a:srgbClr>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78" name="Google Shape;78;p7"/>
          <p:cNvSpPr txBox="1"/>
          <p:nvPr>
            <p:ph type="title"/>
          </p:nvPr>
        </p:nvSpPr>
        <p:spPr>
          <a:xfrm>
            <a:off x="1092200" y="1127467"/>
            <a:ext cx="4945500" cy="1844100"/>
          </a:xfrm>
          <a:prstGeom prst="rect">
            <a:avLst/>
          </a:prstGeom>
        </p:spPr>
        <p:txBody>
          <a:bodyPr anchorCtr="0" anchor="t" bIns="121900" lIns="121900" spcFirstLastPara="1" rIns="121900" wrap="square" tIns="121900">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p:txBody>
      </p:sp>
      <p:sp>
        <p:nvSpPr>
          <p:cNvPr id="79" name="Google Shape;79;p7"/>
          <p:cNvSpPr txBox="1"/>
          <p:nvPr>
            <p:ph idx="1" type="body"/>
          </p:nvPr>
        </p:nvSpPr>
        <p:spPr>
          <a:xfrm>
            <a:off x="1107600" y="3092067"/>
            <a:ext cx="4945500" cy="2826300"/>
          </a:xfrm>
          <a:prstGeom prst="rect">
            <a:avLst/>
          </a:prstGeom>
        </p:spPr>
        <p:txBody>
          <a:bodyPr anchorCtr="0" anchor="t" bIns="121900" lIns="121900" spcFirstLastPara="1" rIns="121900" wrap="square" tIns="121900">
            <a:normAutofit/>
          </a:bodyPr>
          <a:lstStyle>
            <a:lvl1pPr indent="-336550" lvl="0" marL="457200">
              <a:spcBef>
                <a:spcPts val="0"/>
              </a:spcBef>
              <a:spcAft>
                <a:spcPts val="0"/>
              </a:spcAft>
              <a:buSzPts val="1700"/>
              <a:buChar char="●"/>
              <a:defRPr/>
            </a:lvl1pPr>
            <a:lvl2pPr indent="-323850" lvl="1" marL="914400">
              <a:spcBef>
                <a:spcPts val="0"/>
              </a:spcBef>
              <a:spcAft>
                <a:spcPts val="0"/>
              </a:spcAft>
              <a:buSzPts val="1500"/>
              <a:buChar char="○"/>
              <a:defRPr/>
            </a:lvl2pPr>
            <a:lvl3pPr indent="-323850" lvl="2" marL="1371600">
              <a:spcBef>
                <a:spcPts val="0"/>
              </a:spcBef>
              <a:spcAft>
                <a:spcPts val="0"/>
              </a:spcAft>
              <a:buSzPts val="1500"/>
              <a:buChar char="■"/>
              <a:defRPr/>
            </a:lvl3pPr>
            <a:lvl4pPr indent="-323850" lvl="3" marL="1828800">
              <a:spcBef>
                <a:spcPts val="0"/>
              </a:spcBef>
              <a:spcAft>
                <a:spcPts val="0"/>
              </a:spcAft>
              <a:buSzPts val="1500"/>
              <a:buChar char="●"/>
              <a:defRPr/>
            </a:lvl4pPr>
            <a:lvl5pPr indent="-323850" lvl="4" marL="2286000">
              <a:spcBef>
                <a:spcPts val="0"/>
              </a:spcBef>
              <a:spcAft>
                <a:spcPts val="0"/>
              </a:spcAft>
              <a:buSzPts val="1500"/>
              <a:buChar char="○"/>
              <a:defRPr/>
            </a:lvl5pPr>
            <a:lvl6pPr indent="-323850" lvl="5" marL="2743200">
              <a:spcBef>
                <a:spcPts val="0"/>
              </a:spcBef>
              <a:spcAft>
                <a:spcPts val="0"/>
              </a:spcAft>
              <a:buSzPts val="1500"/>
              <a:buChar char="■"/>
              <a:defRPr/>
            </a:lvl6pPr>
            <a:lvl7pPr indent="-323850" lvl="6" marL="3200400">
              <a:spcBef>
                <a:spcPts val="0"/>
              </a:spcBef>
              <a:spcAft>
                <a:spcPts val="0"/>
              </a:spcAft>
              <a:buSzPts val="1500"/>
              <a:buChar char="●"/>
              <a:defRPr/>
            </a:lvl7pPr>
            <a:lvl8pPr indent="-323850" lvl="7" marL="3657600">
              <a:spcBef>
                <a:spcPts val="0"/>
              </a:spcBef>
              <a:spcAft>
                <a:spcPts val="0"/>
              </a:spcAft>
              <a:buSzPts val="1500"/>
              <a:buChar char="○"/>
              <a:defRPr/>
            </a:lvl8pPr>
            <a:lvl9pPr indent="-323850" lvl="8" marL="4114800">
              <a:spcBef>
                <a:spcPts val="0"/>
              </a:spcBef>
              <a:spcAft>
                <a:spcPts val="0"/>
              </a:spcAft>
              <a:buSzPts val="1500"/>
              <a:buChar char="■"/>
              <a:defRPr/>
            </a:lvl9pPr>
          </a:lstStyle>
          <a:p/>
        </p:txBody>
      </p:sp>
      <p:sp>
        <p:nvSpPr>
          <p:cNvPr id="80" name="Google Shape;80;p7"/>
          <p:cNvSpPr txBox="1"/>
          <p:nvPr>
            <p:ph idx="12" type="sldNum"/>
          </p:nvPr>
        </p:nvSpPr>
        <p:spPr>
          <a:xfrm>
            <a:off x="11187645" y="6058224"/>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1"/>
        </a:solidFill>
      </p:bgPr>
    </p:bg>
    <p:spTree>
      <p:nvGrpSpPr>
        <p:cNvPr id="81" name="Shape 81"/>
        <p:cNvGrpSpPr/>
        <p:nvPr/>
      </p:nvGrpSpPr>
      <p:grpSpPr>
        <a:xfrm>
          <a:off x="0" y="0"/>
          <a:ext cx="0" cy="0"/>
          <a:chOff x="0" y="0"/>
          <a:chExt cx="0" cy="0"/>
        </a:xfrm>
      </p:grpSpPr>
      <p:sp>
        <p:nvSpPr>
          <p:cNvPr id="82" name="Google Shape;82;p8"/>
          <p:cNvSpPr/>
          <p:nvPr/>
        </p:nvSpPr>
        <p:spPr>
          <a:xfrm>
            <a:off x="0" y="3764192"/>
            <a:ext cx="9825600" cy="3089100"/>
          </a:xfrm>
          <a:prstGeom prst="rtTriangle">
            <a:avLst/>
          </a:prstGeom>
          <a:solidFill>
            <a:schemeClr val="accent6"/>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83" name="Google Shape;83;p8"/>
          <p:cNvSpPr/>
          <p:nvPr/>
        </p:nvSpPr>
        <p:spPr>
          <a:xfrm flipH="1">
            <a:off x="4777714" y="2072150"/>
            <a:ext cx="7413900" cy="4785900"/>
          </a:xfrm>
          <a:prstGeom prst="rtTriangle">
            <a:avLst/>
          </a:prstGeom>
          <a:solidFill>
            <a:schemeClr val="l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nvGrpSpPr>
          <p:cNvPr id="84" name="Google Shape;84;p8"/>
          <p:cNvGrpSpPr/>
          <p:nvPr/>
        </p:nvGrpSpPr>
        <p:grpSpPr>
          <a:xfrm>
            <a:off x="341189" y="-11"/>
            <a:ext cx="3001758" cy="1391229"/>
            <a:chOff x="3961956" y="4383950"/>
            <a:chExt cx="1160548" cy="548700"/>
          </a:xfrm>
        </p:grpSpPr>
        <p:sp>
          <p:nvSpPr>
            <p:cNvPr id="85" name="Google Shape;85;p8"/>
            <p:cNvSpPr/>
            <p:nvPr/>
          </p:nvSpPr>
          <p:spPr>
            <a:xfrm>
              <a:off x="4224904" y="4383950"/>
              <a:ext cx="897600" cy="548700"/>
            </a:xfrm>
            <a:prstGeom prst="parallelogram">
              <a:avLst>
                <a:gd fmla="val 153193" name="adj"/>
              </a:avLst>
            </a:prstGeom>
            <a:solidFill>
              <a:schemeClr val="dk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86" name="Google Shape;86;p8"/>
            <p:cNvSpPr/>
            <p:nvPr/>
          </p:nvSpPr>
          <p:spPr>
            <a:xfrm>
              <a:off x="4093430" y="4383950"/>
              <a:ext cx="897600" cy="548700"/>
            </a:xfrm>
            <a:prstGeom prst="parallelogram">
              <a:avLst>
                <a:gd fmla="val 153193" name="adj"/>
              </a:avLst>
            </a:prstGeom>
            <a:solidFill>
              <a:schemeClr val="dk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87" name="Google Shape;87;p8"/>
            <p:cNvSpPr/>
            <p:nvPr/>
          </p:nvSpPr>
          <p:spPr>
            <a:xfrm>
              <a:off x="3961956" y="4383950"/>
              <a:ext cx="897600" cy="548700"/>
            </a:xfrm>
            <a:prstGeom prst="parallelogram">
              <a:avLst>
                <a:gd fmla="val 153193" name="adj"/>
              </a:avLst>
            </a:prstGeom>
            <a:solidFill>
              <a:schemeClr val="dk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88" name="Google Shape;88;p8"/>
          <p:cNvSpPr/>
          <p:nvPr/>
        </p:nvSpPr>
        <p:spPr>
          <a:xfrm>
            <a:off x="270967" y="275000"/>
            <a:ext cx="11649900" cy="6308100"/>
          </a:xfrm>
          <a:prstGeom prst="rect">
            <a:avLst/>
          </a:prstGeom>
          <a:solidFill>
            <a:schemeClr val="dk1"/>
          </a:solidFill>
          <a:ln>
            <a:noFill/>
          </a:ln>
          <a:effectLst>
            <a:outerShdw blurRad="304800" sx="101000" rotWithShape="0" algn="ctr" sy="101000">
              <a:srgbClr val="000000">
                <a:alpha val="40000"/>
              </a:srgbClr>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nvGrpSpPr>
          <p:cNvPr id="89" name="Google Shape;89;p8"/>
          <p:cNvGrpSpPr/>
          <p:nvPr/>
        </p:nvGrpSpPr>
        <p:grpSpPr>
          <a:xfrm>
            <a:off x="46579" y="6029501"/>
            <a:ext cx="2124408" cy="822734"/>
            <a:chOff x="6917201" y="0"/>
            <a:chExt cx="2227777" cy="863400"/>
          </a:xfrm>
        </p:grpSpPr>
        <p:sp>
          <p:nvSpPr>
            <p:cNvPr id="90" name="Google Shape;90;p8"/>
            <p:cNvSpPr/>
            <p:nvPr/>
          </p:nvSpPr>
          <p:spPr>
            <a:xfrm>
              <a:off x="7641677" y="0"/>
              <a:ext cx="1503300" cy="863400"/>
            </a:xfrm>
            <a:prstGeom prst="parallelogram">
              <a:avLst>
                <a:gd fmla="val 158024" name="adj"/>
              </a:avLst>
            </a:prstGeom>
            <a:solidFill>
              <a:schemeClr val="accent6"/>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1" name="Google Shape;91;p8"/>
            <p:cNvSpPr/>
            <p:nvPr/>
          </p:nvSpPr>
          <p:spPr>
            <a:xfrm>
              <a:off x="7279439" y="0"/>
              <a:ext cx="1503300" cy="863400"/>
            </a:xfrm>
            <a:prstGeom prst="parallelogram">
              <a:avLst>
                <a:gd fmla="val 158024" name="adj"/>
              </a:avLst>
            </a:prstGeom>
            <a:solidFill>
              <a:schemeClr val="accent6"/>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2" name="Google Shape;92;p8"/>
            <p:cNvSpPr/>
            <p:nvPr/>
          </p:nvSpPr>
          <p:spPr>
            <a:xfrm>
              <a:off x="6917201" y="0"/>
              <a:ext cx="1503300" cy="863400"/>
            </a:xfrm>
            <a:prstGeom prst="parallelogram">
              <a:avLst>
                <a:gd fmla="val 158024" name="adj"/>
              </a:avLst>
            </a:prstGeom>
            <a:solidFill>
              <a:schemeClr val="accent6"/>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93" name="Google Shape;93;p8"/>
          <p:cNvGrpSpPr/>
          <p:nvPr/>
        </p:nvGrpSpPr>
        <p:grpSpPr>
          <a:xfrm>
            <a:off x="7848470" y="1657"/>
            <a:ext cx="4343273" cy="1681990"/>
            <a:chOff x="6917201" y="0"/>
            <a:chExt cx="2227777" cy="863400"/>
          </a:xfrm>
        </p:grpSpPr>
        <p:sp>
          <p:nvSpPr>
            <p:cNvPr id="94" name="Google Shape;94;p8"/>
            <p:cNvSpPr/>
            <p:nvPr/>
          </p:nvSpPr>
          <p:spPr>
            <a:xfrm>
              <a:off x="7641677" y="0"/>
              <a:ext cx="1503300" cy="863400"/>
            </a:xfrm>
            <a:prstGeom prst="parallelogram">
              <a:avLst>
                <a:gd fmla="val 158024" name="adj"/>
              </a:avLst>
            </a:prstGeom>
            <a:solidFill>
              <a:schemeClr val="accen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5" name="Google Shape;95;p8"/>
            <p:cNvSpPr/>
            <p:nvPr/>
          </p:nvSpPr>
          <p:spPr>
            <a:xfrm>
              <a:off x="7279439" y="0"/>
              <a:ext cx="1503300" cy="863400"/>
            </a:xfrm>
            <a:prstGeom prst="parallelogram">
              <a:avLst>
                <a:gd fmla="val 158024" name="adj"/>
              </a:avLst>
            </a:prstGeom>
            <a:solidFill>
              <a:schemeClr val="accen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96" name="Google Shape;96;p8"/>
            <p:cNvSpPr/>
            <p:nvPr/>
          </p:nvSpPr>
          <p:spPr>
            <a:xfrm>
              <a:off x="6917201" y="0"/>
              <a:ext cx="1503300" cy="863400"/>
            </a:xfrm>
            <a:prstGeom prst="parallelogram">
              <a:avLst>
                <a:gd fmla="val 158024" name="adj"/>
              </a:avLst>
            </a:prstGeom>
            <a:solidFill>
              <a:schemeClr val="accent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97" name="Google Shape;97;p8"/>
          <p:cNvSpPr txBox="1"/>
          <p:nvPr>
            <p:ph type="title"/>
          </p:nvPr>
        </p:nvSpPr>
        <p:spPr>
          <a:xfrm>
            <a:off x="1858572" y="1734861"/>
            <a:ext cx="8489100" cy="3385500"/>
          </a:xfrm>
          <a:prstGeom prst="rect">
            <a:avLst/>
          </a:prstGeom>
        </p:spPr>
        <p:txBody>
          <a:bodyPr anchorCtr="0" anchor="ctr" bIns="121900" lIns="121900" spcFirstLastPara="1" rIns="121900" wrap="square" tIns="121900">
            <a:normAutofit/>
          </a:bodyPr>
          <a:lstStyle>
            <a:lvl1pPr lvl="0" algn="ctr">
              <a:spcBef>
                <a:spcPts val="0"/>
              </a:spcBef>
              <a:spcAft>
                <a:spcPts val="0"/>
              </a:spcAft>
              <a:buSzPts val="4300"/>
              <a:buNone/>
              <a:defRPr sz="4300"/>
            </a:lvl1pPr>
            <a:lvl2pPr lvl="1" algn="ctr">
              <a:spcBef>
                <a:spcPts val="0"/>
              </a:spcBef>
              <a:spcAft>
                <a:spcPts val="0"/>
              </a:spcAft>
              <a:buSzPts val="4300"/>
              <a:buNone/>
              <a:defRPr sz="4300"/>
            </a:lvl2pPr>
            <a:lvl3pPr lvl="2" algn="ctr">
              <a:spcBef>
                <a:spcPts val="0"/>
              </a:spcBef>
              <a:spcAft>
                <a:spcPts val="0"/>
              </a:spcAft>
              <a:buSzPts val="4300"/>
              <a:buNone/>
              <a:defRPr sz="4300"/>
            </a:lvl3pPr>
            <a:lvl4pPr lvl="3" algn="ctr">
              <a:spcBef>
                <a:spcPts val="0"/>
              </a:spcBef>
              <a:spcAft>
                <a:spcPts val="0"/>
              </a:spcAft>
              <a:buSzPts val="4300"/>
              <a:buNone/>
              <a:defRPr sz="4300"/>
            </a:lvl4pPr>
            <a:lvl5pPr lvl="4" algn="ctr">
              <a:spcBef>
                <a:spcPts val="0"/>
              </a:spcBef>
              <a:spcAft>
                <a:spcPts val="0"/>
              </a:spcAft>
              <a:buSzPts val="4300"/>
              <a:buNone/>
              <a:defRPr sz="4300"/>
            </a:lvl5pPr>
            <a:lvl6pPr lvl="5" algn="ctr">
              <a:spcBef>
                <a:spcPts val="0"/>
              </a:spcBef>
              <a:spcAft>
                <a:spcPts val="0"/>
              </a:spcAft>
              <a:buSzPts val="4300"/>
              <a:buNone/>
              <a:defRPr sz="4300"/>
            </a:lvl6pPr>
            <a:lvl7pPr lvl="6" algn="ctr">
              <a:spcBef>
                <a:spcPts val="0"/>
              </a:spcBef>
              <a:spcAft>
                <a:spcPts val="0"/>
              </a:spcAft>
              <a:buSzPts val="4300"/>
              <a:buNone/>
              <a:defRPr sz="4300"/>
            </a:lvl7pPr>
            <a:lvl8pPr lvl="7" algn="ctr">
              <a:spcBef>
                <a:spcPts val="0"/>
              </a:spcBef>
              <a:spcAft>
                <a:spcPts val="0"/>
              </a:spcAft>
              <a:buSzPts val="4300"/>
              <a:buNone/>
              <a:defRPr sz="4300"/>
            </a:lvl8pPr>
            <a:lvl9pPr lvl="8" algn="ctr">
              <a:spcBef>
                <a:spcPts val="0"/>
              </a:spcBef>
              <a:spcAft>
                <a:spcPts val="0"/>
              </a:spcAft>
              <a:buSzPts val="4300"/>
              <a:buNone/>
              <a:defRPr sz="4300"/>
            </a:lvl9pPr>
          </a:lstStyle>
          <a:p/>
        </p:txBody>
      </p:sp>
      <p:sp>
        <p:nvSpPr>
          <p:cNvPr id="98" name="Google Shape;98;p8"/>
          <p:cNvSpPr txBox="1"/>
          <p:nvPr>
            <p:ph idx="12" type="sldNum"/>
          </p:nvPr>
        </p:nvSpPr>
        <p:spPr>
          <a:xfrm>
            <a:off x="11187645" y="6058224"/>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bg>
      <p:bgPr>
        <a:solidFill>
          <a:schemeClr val="dk2"/>
        </a:solidFill>
      </p:bgPr>
    </p:bg>
    <p:spTree>
      <p:nvGrpSpPr>
        <p:cNvPr id="99" name="Shape 99"/>
        <p:cNvGrpSpPr/>
        <p:nvPr/>
      </p:nvGrpSpPr>
      <p:grpSpPr>
        <a:xfrm>
          <a:off x="0" y="0"/>
          <a:ext cx="0" cy="0"/>
          <a:chOff x="0" y="0"/>
          <a:chExt cx="0" cy="0"/>
        </a:xfrm>
      </p:grpSpPr>
      <p:sp>
        <p:nvSpPr>
          <p:cNvPr id="100" name="Google Shape;100;p9"/>
          <p:cNvSpPr/>
          <p:nvPr/>
        </p:nvSpPr>
        <p:spPr>
          <a:xfrm flipH="1">
            <a:off x="4776900" y="2067600"/>
            <a:ext cx="7415100" cy="4790400"/>
          </a:xfrm>
          <a:prstGeom prst="rtTriangle">
            <a:avLst/>
          </a:prstGeom>
          <a:solidFill>
            <a:schemeClr val="l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1" name="Google Shape;101;p9"/>
          <p:cNvSpPr/>
          <p:nvPr/>
        </p:nvSpPr>
        <p:spPr>
          <a:xfrm>
            <a:off x="41" y="3766000"/>
            <a:ext cx="9827100" cy="3092100"/>
          </a:xfrm>
          <a:prstGeom prst="rtTriangle">
            <a:avLst/>
          </a:prstGeom>
          <a:solidFill>
            <a:schemeClr val="accent3"/>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2" name="Google Shape;102;p9"/>
          <p:cNvSpPr/>
          <p:nvPr/>
        </p:nvSpPr>
        <p:spPr>
          <a:xfrm>
            <a:off x="270967" y="275000"/>
            <a:ext cx="11649900" cy="6308100"/>
          </a:xfrm>
          <a:prstGeom prst="rect">
            <a:avLst/>
          </a:prstGeom>
          <a:solidFill>
            <a:schemeClr val="dk1"/>
          </a:solidFill>
          <a:ln>
            <a:noFill/>
          </a:ln>
          <a:effectLst>
            <a:outerShdw blurRad="304800" sx="101000" rotWithShape="0" algn="ctr" sy="101000">
              <a:srgbClr val="000000">
                <a:alpha val="40000"/>
              </a:srgbClr>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3" name="Google Shape;103;p9"/>
          <p:cNvSpPr txBox="1"/>
          <p:nvPr>
            <p:ph type="title"/>
          </p:nvPr>
        </p:nvSpPr>
        <p:spPr>
          <a:xfrm>
            <a:off x="1092200" y="1127467"/>
            <a:ext cx="8565600" cy="939900"/>
          </a:xfrm>
          <a:prstGeom prst="rect">
            <a:avLst/>
          </a:prstGeom>
        </p:spPr>
        <p:txBody>
          <a:bodyPr anchorCtr="0" anchor="t" bIns="121900" lIns="121900" spcFirstLastPara="1" rIns="121900" wrap="square" tIns="121900">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p:txBody>
      </p:sp>
      <p:sp>
        <p:nvSpPr>
          <p:cNvPr id="104" name="Google Shape;104;p9"/>
          <p:cNvSpPr txBox="1"/>
          <p:nvPr>
            <p:ph idx="1" type="subTitle"/>
          </p:nvPr>
        </p:nvSpPr>
        <p:spPr>
          <a:xfrm>
            <a:off x="1092200" y="2067600"/>
            <a:ext cx="7813200" cy="524700"/>
          </a:xfrm>
          <a:prstGeom prst="rect">
            <a:avLst/>
          </a:prstGeom>
        </p:spPr>
        <p:txBody>
          <a:bodyPr anchorCtr="0" anchor="t" bIns="121900" lIns="121900" spcFirstLastPara="1" rIns="121900" wrap="square" tIns="121900">
            <a:normAutofit/>
          </a:bodyPr>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p:txBody>
      </p:sp>
      <p:sp>
        <p:nvSpPr>
          <p:cNvPr id="105" name="Google Shape;105;p9"/>
          <p:cNvSpPr txBox="1"/>
          <p:nvPr>
            <p:ph idx="2" type="body"/>
          </p:nvPr>
        </p:nvSpPr>
        <p:spPr>
          <a:xfrm>
            <a:off x="1092200" y="3289400"/>
            <a:ext cx="7813200" cy="2793900"/>
          </a:xfrm>
          <a:prstGeom prst="rect">
            <a:avLst/>
          </a:prstGeom>
        </p:spPr>
        <p:txBody>
          <a:bodyPr anchorCtr="0" anchor="t" bIns="121900" lIns="121900" spcFirstLastPara="1" rIns="121900" wrap="square" tIns="121900">
            <a:normAutofit/>
          </a:bodyPr>
          <a:lstStyle>
            <a:lvl1pPr indent="-336550" lvl="0" marL="457200">
              <a:spcBef>
                <a:spcPts val="0"/>
              </a:spcBef>
              <a:spcAft>
                <a:spcPts val="0"/>
              </a:spcAft>
              <a:buSzPts val="1700"/>
              <a:buChar char="●"/>
              <a:defRPr/>
            </a:lvl1pPr>
            <a:lvl2pPr indent="-323850" lvl="1" marL="914400">
              <a:spcBef>
                <a:spcPts val="0"/>
              </a:spcBef>
              <a:spcAft>
                <a:spcPts val="0"/>
              </a:spcAft>
              <a:buSzPts val="1500"/>
              <a:buChar char="○"/>
              <a:defRPr/>
            </a:lvl2pPr>
            <a:lvl3pPr indent="-323850" lvl="2" marL="1371600">
              <a:spcBef>
                <a:spcPts val="0"/>
              </a:spcBef>
              <a:spcAft>
                <a:spcPts val="0"/>
              </a:spcAft>
              <a:buSzPts val="1500"/>
              <a:buChar char="■"/>
              <a:defRPr/>
            </a:lvl3pPr>
            <a:lvl4pPr indent="-323850" lvl="3" marL="1828800">
              <a:spcBef>
                <a:spcPts val="0"/>
              </a:spcBef>
              <a:spcAft>
                <a:spcPts val="0"/>
              </a:spcAft>
              <a:buSzPts val="1500"/>
              <a:buChar char="●"/>
              <a:defRPr/>
            </a:lvl4pPr>
            <a:lvl5pPr indent="-323850" lvl="4" marL="2286000">
              <a:spcBef>
                <a:spcPts val="0"/>
              </a:spcBef>
              <a:spcAft>
                <a:spcPts val="0"/>
              </a:spcAft>
              <a:buSzPts val="1500"/>
              <a:buChar char="○"/>
              <a:defRPr/>
            </a:lvl5pPr>
            <a:lvl6pPr indent="-323850" lvl="5" marL="2743200">
              <a:spcBef>
                <a:spcPts val="0"/>
              </a:spcBef>
              <a:spcAft>
                <a:spcPts val="0"/>
              </a:spcAft>
              <a:buSzPts val="1500"/>
              <a:buChar char="■"/>
              <a:defRPr/>
            </a:lvl6pPr>
            <a:lvl7pPr indent="-323850" lvl="6" marL="3200400">
              <a:spcBef>
                <a:spcPts val="0"/>
              </a:spcBef>
              <a:spcAft>
                <a:spcPts val="0"/>
              </a:spcAft>
              <a:buSzPts val="1500"/>
              <a:buChar char="●"/>
              <a:defRPr/>
            </a:lvl7pPr>
            <a:lvl8pPr indent="-323850" lvl="7" marL="3657600">
              <a:spcBef>
                <a:spcPts val="0"/>
              </a:spcBef>
              <a:spcAft>
                <a:spcPts val="0"/>
              </a:spcAft>
              <a:buSzPts val="1500"/>
              <a:buChar char="○"/>
              <a:defRPr/>
            </a:lvl8pPr>
            <a:lvl9pPr indent="-323850" lvl="8" marL="4114800">
              <a:spcBef>
                <a:spcPts val="0"/>
              </a:spcBef>
              <a:spcAft>
                <a:spcPts val="0"/>
              </a:spcAft>
              <a:buSzPts val="1500"/>
              <a:buChar char="■"/>
              <a:defRPr/>
            </a:lvl9pPr>
          </a:lstStyle>
          <a:p/>
        </p:txBody>
      </p:sp>
      <p:sp>
        <p:nvSpPr>
          <p:cNvPr id="106" name="Google Shape;106;p9"/>
          <p:cNvSpPr txBox="1"/>
          <p:nvPr>
            <p:ph idx="12" type="sldNum"/>
          </p:nvPr>
        </p:nvSpPr>
        <p:spPr>
          <a:xfrm>
            <a:off x="11187645" y="6058224"/>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bg>
      <p:bgPr>
        <a:solidFill>
          <a:schemeClr val="accent1"/>
        </a:solidFill>
      </p:bgPr>
    </p:bg>
    <p:spTree>
      <p:nvGrpSpPr>
        <p:cNvPr id="107" name="Shape 107"/>
        <p:cNvGrpSpPr/>
        <p:nvPr/>
      </p:nvGrpSpPr>
      <p:grpSpPr>
        <a:xfrm>
          <a:off x="0" y="0"/>
          <a:ext cx="0" cy="0"/>
          <a:chOff x="0" y="0"/>
          <a:chExt cx="0" cy="0"/>
        </a:xfrm>
      </p:grpSpPr>
      <p:sp>
        <p:nvSpPr>
          <p:cNvPr id="108" name="Google Shape;108;p10"/>
          <p:cNvSpPr/>
          <p:nvPr/>
        </p:nvSpPr>
        <p:spPr>
          <a:xfrm>
            <a:off x="41" y="3766000"/>
            <a:ext cx="9827100" cy="3092100"/>
          </a:xfrm>
          <a:prstGeom prst="rtTriangle">
            <a:avLst/>
          </a:prstGeom>
          <a:solidFill>
            <a:schemeClr val="l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09" name="Google Shape;109;p10"/>
          <p:cNvSpPr/>
          <p:nvPr/>
        </p:nvSpPr>
        <p:spPr>
          <a:xfrm flipH="1">
            <a:off x="4776900" y="2067600"/>
            <a:ext cx="7415100" cy="4790400"/>
          </a:xfrm>
          <a:prstGeom prst="rtTriangle">
            <a:avLst/>
          </a:prstGeom>
          <a:solidFill>
            <a:schemeClr val="dk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0" name="Google Shape;110;p10"/>
          <p:cNvSpPr/>
          <p:nvPr/>
        </p:nvSpPr>
        <p:spPr>
          <a:xfrm>
            <a:off x="270967" y="275000"/>
            <a:ext cx="11649900" cy="6308100"/>
          </a:xfrm>
          <a:prstGeom prst="rect">
            <a:avLst/>
          </a:prstGeom>
          <a:solidFill>
            <a:schemeClr val="dk1"/>
          </a:solidFill>
          <a:ln>
            <a:noFill/>
          </a:ln>
          <a:effectLst>
            <a:outerShdw blurRad="304800" sx="101000" rotWithShape="0" algn="ctr" sy="101000">
              <a:srgbClr val="000000">
                <a:alpha val="40000"/>
              </a:srgbClr>
            </a:outerShdw>
          </a:effectLst>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1" name="Google Shape;111;p10"/>
          <p:cNvSpPr txBox="1"/>
          <p:nvPr>
            <p:ph idx="1" type="body"/>
          </p:nvPr>
        </p:nvSpPr>
        <p:spPr>
          <a:xfrm>
            <a:off x="437367" y="5551333"/>
            <a:ext cx="9886800" cy="806700"/>
          </a:xfrm>
          <a:prstGeom prst="rect">
            <a:avLst/>
          </a:prstGeom>
        </p:spPr>
        <p:txBody>
          <a:bodyPr anchorCtr="0" anchor="b" bIns="121900" lIns="121900" spcFirstLastPara="1" rIns="121900" wrap="square" tIns="121900">
            <a:normAutofit/>
          </a:bodyPr>
          <a:lstStyle>
            <a:lvl1pPr indent="-228600" lvl="0" marL="457200">
              <a:lnSpc>
                <a:spcPct val="100000"/>
              </a:lnSpc>
              <a:spcBef>
                <a:spcPts val="0"/>
              </a:spcBef>
              <a:spcAft>
                <a:spcPts val="0"/>
              </a:spcAft>
              <a:buSzPts val="1700"/>
              <a:buNone/>
              <a:defRPr/>
            </a:lvl1pPr>
          </a:lstStyle>
          <a:p/>
        </p:txBody>
      </p:sp>
      <p:sp>
        <p:nvSpPr>
          <p:cNvPr id="112" name="Google Shape;112;p10"/>
          <p:cNvSpPr txBox="1"/>
          <p:nvPr>
            <p:ph idx="12" type="sldNum"/>
          </p:nvPr>
        </p:nvSpPr>
        <p:spPr>
          <a:xfrm>
            <a:off x="11187645" y="6058224"/>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accent3"/>
        </a:solidFill>
      </p:bgPr>
    </p:bg>
    <p:spTree>
      <p:nvGrpSpPr>
        <p:cNvPr id="113" name="Shape 113"/>
        <p:cNvGrpSpPr/>
        <p:nvPr/>
      </p:nvGrpSpPr>
      <p:grpSpPr>
        <a:xfrm>
          <a:off x="0" y="0"/>
          <a:ext cx="0" cy="0"/>
          <a:chOff x="0" y="0"/>
          <a:chExt cx="0" cy="0"/>
        </a:xfrm>
      </p:grpSpPr>
      <p:sp>
        <p:nvSpPr>
          <p:cNvPr id="114" name="Google Shape;114;p11"/>
          <p:cNvSpPr/>
          <p:nvPr/>
        </p:nvSpPr>
        <p:spPr>
          <a:xfrm flipH="1">
            <a:off x="7425600" y="3778767"/>
            <a:ext cx="4766400" cy="3079200"/>
          </a:xfrm>
          <a:prstGeom prst="rtTriangle">
            <a:avLst/>
          </a:prstGeom>
          <a:solidFill>
            <a:schemeClr val="dk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nvGrpSpPr>
          <p:cNvPr id="115" name="Google Shape;115;p11"/>
          <p:cNvGrpSpPr/>
          <p:nvPr/>
        </p:nvGrpSpPr>
        <p:grpSpPr>
          <a:xfrm>
            <a:off x="7945629" y="5492768"/>
            <a:ext cx="3361269" cy="1365553"/>
            <a:chOff x="6917201" y="0"/>
            <a:chExt cx="2227777" cy="863400"/>
          </a:xfrm>
        </p:grpSpPr>
        <p:sp>
          <p:nvSpPr>
            <p:cNvPr id="116" name="Google Shape;116;p11"/>
            <p:cNvSpPr/>
            <p:nvPr/>
          </p:nvSpPr>
          <p:spPr>
            <a:xfrm>
              <a:off x="7641677" y="0"/>
              <a:ext cx="1503300" cy="863400"/>
            </a:xfrm>
            <a:prstGeom prst="parallelogram">
              <a:avLst>
                <a:gd fmla="val 158024" name="adj"/>
              </a:avLst>
            </a:prstGeom>
            <a:solidFill>
              <a:schemeClr val="accent3"/>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7" name="Google Shape;117;p11"/>
            <p:cNvSpPr/>
            <p:nvPr/>
          </p:nvSpPr>
          <p:spPr>
            <a:xfrm>
              <a:off x="7279439" y="0"/>
              <a:ext cx="1503300" cy="863400"/>
            </a:xfrm>
            <a:prstGeom prst="parallelogram">
              <a:avLst>
                <a:gd fmla="val 158024" name="adj"/>
              </a:avLst>
            </a:prstGeom>
            <a:solidFill>
              <a:schemeClr val="accent3"/>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18" name="Google Shape;118;p11"/>
            <p:cNvSpPr/>
            <p:nvPr/>
          </p:nvSpPr>
          <p:spPr>
            <a:xfrm>
              <a:off x="6917201" y="0"/>
              <a:ext cx="1503300" cy="863400"/>
            </a:xfrm>
            <a:prstGeom prst="parallelogram">
              <a:avLst>
                <a:gd fmla="val 158024" name="adj"/>
              </a:avLst>
            </a:prstGeom>
            <a:solidFill>
              <a:schemeClr val="accent3"/>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119" name="Google Shape;119;p11"/>
          <p:cNvGrpSpPr/>
          <p:nvPr/>
        </p:nvGrpSpPr>
        <p:grpSpPr>
          <a:xfrm>
            <a:off x="265762" y="3"/>
            <a:ext cx="3727293" cy="1444382"/>
            <a:chOff x="6917201" y="0"/>
            <a:chExt cx="2227777" cy="863400"/>
          </a:xfrm>
        </p:grpSpPr>
        <p:sp>
          <p:nvSpPr>
            <p:cNvPr id="120" name="Google Shape;120;p11"/>
            <p:cNvSpPr/>
            <p:nvPr/>
          </p:nvSpPr>
          <p:spPr>
            <a:xfrm>
              <a:off x="7641677" y="0"/>
              <a:ext cx="1503300" cy="863400"/>
            </a:xfrm>
            <a:prstGeom prst="parallelogram">
              <a:avLst>
                <a:gd fmla="val 158024" name="adj"/>
              </a:avLst>
            </a:prstGeom>
            <a:solidFill>
              <a:schemeClr val="dk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1" name="Google Shape;121;p11"/>
            <p:cNvSpPr/>
            <p:nvPr/>
          </p:nvSpPr>
          <p:spPr>
            <a:xfrm>
              <a:off x="7279439" y="0"/>
              <a:ext cx="1503300" cy="863400"/>
            </a:xfrm>
            <a:prstGeom prst="parallelogram">
              <a:avLst>
                <a:gd fmla="val 158024" name="adj"/>
              </a:avLst>
            </a:prstGeom>
            <a:solidFill>
              <a:schemeClr val="dk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22" name="Google Shape;122;p11"/>
            <p:cNvSpPr/>
            <p:nvPr/>
          </p:nvSpPr>
          <p:spPr>
            <a:xfrm>
              <a:off x="6917201" y="0"/>
              <a:ext cx="1503300" cy="863400"/>
            </a:xfrm>
            <a:prstGeom prst="parallelogram">
              <a:avLst>
                <a:gd fmla="val 158024" name="adj"/>
              </a:avLst>
            </a:prstGeom>
            <a:solidFill>
              <a:schemeClr val="dk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23" name="Google Shape;123;p11"/>
          <p:cNvSpPr txBox="1"/>
          <p:nvPr>
            <p:ph hasCustomPrompt="1" type="title"/>
          </p:nvPr>
        </p:nvSpPr>
        <p:spPr>
          <a:xfrm>
            <a:off x="1847800" y="1845133"/>
            <a:ext cx="8496300" cy="1839600"/>
          </a:xfrm>
          <a:prstGeom prst="rect">
            <a:avLst/>
          </a:prstGeom>
        </p:spPr>
        <p:txBody>
          <a:bodyPr anchorCtr="0" anchor="ctr" bIns="121900" lIns="121900" spcFirstLastPara="1" rIns="121900" wrap="square" tIns="121900">
            <a:normAutofit/>
          </a:bodyPr>
          <a:lstStyle>
            <a:lvl1pPr lvl="0" algn="ctr">
              <a:spcBef>
                <a:spcPts val="0"/>
              </a:spcBef>
              <a:spcAft>
                <a:spcPts val="0"/>
              </a:spcAft>
              <a:buClr>
                <a:schemeClr val="dk2"/>
              </a:buClr>
              <a:buSzPts val="11500"/>
              <a:buNone/>
              <a:defRPr sz="11500">
                <a:solidFill>
                  <a:schemeClr val="dk2"/>
                </a:solidFill>
              </a:defRPr>
            </a:lvl1pPr>
            <a:lvl2pPr lvl="1" algn="ctr">
              <a:spcBef>
                <a:spcPts val="0"/>
              </a:spcBef>
              <a:spcAft>
                <a:spcPts val="0"/>
              </a:spcAft>
              <a:buClr>
                <a:schemeClr val="dk2"/>
              </a:buClr>
              <a:buSzPts val="11500"/>
              <a:buNone/>
              <a:defRPr sz="11500">
                <a:solidFill>
                  <a:schemeClr val="dk2"/>
                </a:solidFill>
              </a:defRPr>
            </a:lvl2pPr>
            <a:lvl3pPr lvl="2" algn="ctr">
              <a:spcBef>
                <a:spcPts val="0"/>
              </a:spcBef>
              <a:spcAft>
                <a:spcPts val="0"/>
              </a:spcAft>
              <a:buClr>
                <a:schemeClr val="dk2"/>
              </a:buClr>
              <a:buSzPts val="11500"/>
              <a:buNone/>
              <a:defRPr sz="11500">
                <a:solidFill>
                  <a:schemeClr val="dk2"/>
                </a:solidFill>
              </a:defRPr>
            </a:lvl3pPr>
            <a:lvl4pPr lvl="3" algn="ctr">
              <a:spcBef>
                <a:spcPts val="0"/>
              </a:spcBef>
              <a:spcAft>
                <a:spcPts val="0"/>
              </a:spcAft>
              <a:buClr>
                <a:schemeClr val="dk2"/>
              </a:buClr>
              <a:buSzPts val="11500"/>
              <a:buNone/>
              <a:defRPr sz="11500">
                <a:solidFill>
                  <a:schemeClr val="dk2"/>
                </a:solidFill>
              </a:defRPr>
            </a:lvl4pPr>
            <a:lvl5pPr lvl="4" algn="ctr">
              <a:spcBef>
                <a:spcPts val="0"/>
              </a:spcBef>
              <a:spcAft>
                <a:spcPts val="0"/>
              </a:spcAft>
              <a:buClr>
                <a:schemeClr val="dk2"/>
              </a:buClr>
              <a:buSzPts val="11500"/>
              <a:buNone/>
              <a:defRPr sz="11500">
                <a:solidFill>
                  <a:schemeClr val="dk2"/>
                </a:solidFill>
              </a:defRPr>
            </a:lvl5pPr>
            <a:lvl6pPr lvl="5" algn="ctr">
              <a:spcBef>
                <a:spcPts val="0"/>
              </a:spcBef>
              <a:spcAft>
                <a:spcPts val="0"/>
              </a:spcAft>
              <a:buClr>
                <a:schemeClr val="dk2"/>
              </a:buClr>
              <a:buSzPts val="11500"/>
              <a:buNone/>
              <a:defRPr sz="11500">
                <a:solidFill>
                  <a:schemeClr val="dk2"/>
                </a:solidFill>
              </a:defRPr>
            </a:lvl6pPr>
            <a:lvl7pPr lvl="6" algn="ctr">
              <a:spcBef>
                <a:spcPts val="0"/>
              </a:spcBef>
              <a:spcAft>
                <a:spcPts val="0"/>
              </a:spcAft>
              <a:buClr>
                <a:schemeClr val="dk2"/>
              </a:buClr>
              <a:buSzPts val="11500"/>
              <a:buNone/>
              <a:defRPr sz="11500">
                <a:solidFill>
                  <a:schemeClr val="dk2"/>
                </a:solidFill>
              </a:defRPr>
            </a:lvl7pPr>
            <a:lvl8pPr lvl="7" algn="ctr">
              <a:spcBef>
                <a:spcPts val="0"/>
              </a:spcBef>
              <a:spcAft>
                <a:spcPts val="0"/>
              </a:spcAft>
              <a:buClr>
                <a:schemeClr val="dk2"/>
              </a:buClr>
              <a:buSzPts val="11500"/>
              <a:buNone/>
              <a:defRPr sz="11500">
                <a:solidFill>
                  <a:schemeClr val="dk2"/>
                </a:solidFill>
              </a:defRPr>
            </a:lvl8pPr>
            <a:lvl9pPr lvl="8" algn="ctr">
              <a:spcBef>
                <a:spcPts val="0"/>
              </a:spcBef>
              <a:spcAft>
                <a:spcPts val="0"/>
              </a:spcAft>
              <a:buClr>
                <a:schemeClr val="dk2"/>
              </a:buClr>
              <a:buSzPts val="11500"/>
              <a:buNone/>
              <a:defRPr sz="11500">
                <a:solidFill>
                  <a:schemeClr val="dk2"/>
                </a:solidFill>
              </a:defRPr>
            </a:lvl9pPr>
          </a:lstStyle>
          <a:p>
            <a:r>
              <a:t>xx%</a:t>
            </a:r>
          </a:p>
        </p:txBody>
      </p:sp>
      <p:sp>
        <p:nvSpPr>
          <p:cNvPr id="124" name="Google Shape;124;p11"/>
          <p:cNvSpPr txBox="1"/>
          <p:nvPr>
            <p:ph idx="1" type="body"/>
          </p:nvPr>
        </p:nvSpPr>
        <p:spPr>
          <a:xfrm>
            <a:off x="1847800" y="3818467"/>
            <a:ext cx="8496300" cy="854700"/>
          </a:xfrm>
          <a:prstGeom prst="rect">
            <a:avLst/>
          </a:prstGeom>
        </p:spPr>
        <p:txBody>
          <a:bodyPr anchorCtr="0" anchor="t" bIns="121900" lIns="121900" spcFirstLastPara="1" rIns="121900" wrap="square" tIns="121900">
            <a:normAutofit/>
          </a:bodyPr>
          <a:lstStyle>
            <a:lvl1pPr indent="-336550" lvl="0" marL="457200" algn="ctr">
              <a:spcBef>
                <a:spcPts val="0"/>
              </a:spcBef>
              <a:spcAft>
                <a:spcPts val="0"/>
              </a:spcAft>
              <a:buSzPts val="1700"/>
              <a:buChar char="●"/>
              <a:defRPr/>
            </a:lvl1pPr>
            <a:lvl2pPr indent="-323850" lvl="1" marL="914400" algn="ctr">
              <a:spcBef>
                <a:spcPts val="0"/>
              </a:spcBef>
              <a:spcAft>
                <a:spcPts val="0"/>
              </a:spcAft>
              <a:buSzPts val="1500"/>
              <a:buChar char="○"/>
              <a:defRPr/>
            </a:lvl2pPr>
            <a:lvl3pPr indent="-323850" lvl="2" marL="1371600" algn="ctr">
              <a:spcBef>
                <a:spcPts val="0"/>
              </a:spcBef>
              <a:spcAft>
                <a:spcPts val="0"/>
              </a:spcAft>
              <a:buSzPts val="1500"/>
              <a:buChar char="■"/>
              <a:defRPr/>
            </a:lvl3pPr>
            <a:lvl4pPr indent="-323850" lvl="3" marL="1828800" algn="ctr">
              <a:spcBef>
                <a:spcPts val="0"/>
              </a:spcBef>
              <a:spcAft>
                <a:spcPts val="0"/>
              </a:spcAft>
              <a:buSzPts val="1500"/>
              <a:buChar char="●"/>
              <a:defRPr/>
            </a:lvl4pPr>
            <a:lvl5pPr indent="-323850" lvl="4" marL="2286000" algn="ctr">
              <a:spcBef>
                <a:spcPts val="0"/>
              </a:spcBef>
              <a:spcAft>
                <a:spcPts val="0"/>
              </a:spcAft>
              <a:buSzPts val="1500"/>
              <a:buChar char="○"/>
              <a:defRPr/>
            </a:lvl5pPr>
            <a:lvl6pPr indent="-323850" lvl="5" marL="2743200" algn="ctr">
              <a:spcBef>
                <a:spcPts val="0"/>
              </a:spcBef>
              <a:spcAft>
                <a:spcPts val="0"/>
              </a:spcAft>
              <a:buSzPts val="1500"/>
              <a:buChar char="■"/>
              <a:defRPr/>
            </a:lvl6pPr>
            <a:lvl7pPr indent="-323850" lvl="6" marL="3200400" algn="ctr">
              <a:spcBef>
                <a:spcPts val="0"/>
              </a:spcBef>
              <a:spcAft>
                <a:spcPts val="0"/>
              </a:spcAft>
              <a:buSzPts val="1500"/>
              <a:buChar char="●"/>
              <a:defRPr/>
            </a:lvl7pPr>
            <a:lvl8pPr indent="-323850" lvl="7" marL="3657600" algn="ctr">
              <a:spcBef>
                <a:spcPts val="0"/>
              </a:spcBef>
              <a:spcAft>
                <a:spcPts val="0"/>
              </a:spcAft>
              <a:buSzPts val="1500"/>
              <a:buChar char="○"/>
              <a:defRPr/>
            </a:lvl8pPr>
            <a:lvl9pPr indent="-323850" lvl="8" marL="4114800" algn="ctr">
              <a:spcBef>
                <a:spcPts val="0"/>
              </a:spcBef>
              <a:spcAft>
                <a:spcPts val="0"/>
              </a:spcAft>
              <a:buSzPts val="1500"/>
              <a:buChar char="■"/>
              <a:defRPr/>
            </a:lvl9pPr>
          </a:lstStyle>
          <a:p/>
        </p:txBody>
      </p:sp>
      <p:sp>
        <p:nvSpPr>
          <p:cNvPr id="125" name="Google Shape;125;p11"/>
          <p:cNvSpPr txBox="1"/>
          <p:nvPr>
            <p:ph idx="12" type="sldNum"/>
          </p:nvPr>
        </p:nvSpPr>
        <p:spPr>
          <a:xfrm>
            <a:off x="11187645" y="6058224"/>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26" name="Shape 126"/>
        <p:cNvGrpSpPr/>
        <p:nvPr/>
      </p:nvGrpSpPr>
      <p:grpSpPr>
        <a:xfrm>
          <a:off x="0" y="0"/>
          <a:ext cx="0" cy="0"/>
          <a:chOff x="0" y="0"/>
          <a:chExt cx="0" cy="0"/>
        </a:xfrm>
      </p:grpSpPr>
      <p:sp>
        <p:nvSpPr>
          <p:cNvPr id="127" name="Google Shape;127;p12"/>
          <p:cNvSpPr txBox="1"/>
          <p:nvPr>
            <p:ph idx="12" type="sldNum"/>
          </p:nvPr>
        </p:nvSpPr>
        <p:spPr>
          <a:xfrm>
            <a:off x="11187645" y="6058224"/>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28" name="Shape 128"/>
        <p:cNvGrpSpPr/>
        <p:nvPr/>
      </p:nvGrpSpPr>
      <p:grpSpPr>
        <a:xfrm>
          <a:off x="0" y="0"/>
          <a:ext cx="0" cy="0"/>
          <a:chOff x="0" y="0"/>
          <a:chExt cx="0" cy="0"/>
        </a:xfrm>
      </p:grpSpPr>
      <p:sp>
        <p:nvSpPr>
          <p:cNvPr id="129" name="Google Shape;129;p13"/>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3700"/>
              <a:buNone/>
              <a:defRPr/>
            </a:lvl2pPr>
            <a:lvl3pPr lvl="2">
              <a:spcBef>
                <a:spcPts val="0"/>
              </a:spcBef>
              <a:spcAft>
                <a:spcPts val="0"/>
              </a:spcAft>
              <a:buSzPts val="3700"/>
              <a:buNone/>
              <a:defRPr/>
            </a:lvl3pPr>
            <a:lvl4pPr lvl="3">
              <a:spcBef>
                <a:spcPts val="0"/>
              </a:spcBef>
              <a:spcAft>
                <a:spcPts val="0"/>
              </a:spcAft>
              <a:buSzPts val="3700"/>
              <a:buNone/>
              <a:defRPr/>
            </a:lvl4pPr>
            <a:lvl5pPr lvl="4">
              <a:spcBef>
                <a:spcPts val="0"/>
              </a:spcBef>
              <a:spcAft>
                <a:spcPts val="0"/>
              </a:spcAft>
              <a:buSzPts val="3700"/>
              <a:buNone/>
              <a:defRPr/>
            </a:lvl5pPr>
            <a:lvl6pPr lvl="5">
              <a:spcBef>
                <a:spcPts val="0"/>
              </a:spcBef>
              <a:spcAft>
                <a:spcPts val="0"/>
              </a:spcAft>
              <a:buSzPts val="3700"/>
              <a:buNone/>
              <a:defRPr/>
            </a:lvl6pPr>
            <a:lvl7pPr lvl="6">
              <a:spcBef>
                <a:spcPts val="0"/>
              </a:spcBef>
              <a:spcAft>
                <a:spcPts val="0"/>
              </a:spcAft>
              <a:buSzPts val="3700"/>
              <a:buNone/>
              <a:defRPr/>
            </a:lvl7pPr>
            <a:lvl8pPr lvl="7">
              <a:spcBef>
                <a:spcPts val="0"/>
              </a:spcBef>
              <a:spcAft>
                <a:spcPts val="0"/>
              </a:spcAft>
              <a:buSzPts val="3700"/>
              <a:buNone/>
              <a:defRPr/>
            </a:lvl8pPr>
            <a:lvl9pPr lvl="8">
              <a:spcBef>
                <a:spcPts val="0"/>
              </a:spcBef>
              <a:spcAft>
                <a:spcPts val="0"/>
              </a:spcAft>
              <a:buSzPts val="3700"/>
              <a:buNone/>
              <a:defRPr/>
            </a:lvl9pPr>
          </a:lstStyle>
          <a:p/>
        </p:txBody>
      </p:sp>
      <p:sp>
        <p:nvSpPr>
          <p:cNvPr id="130" name="Google Shape;130;p13"/>
          <p:cNvSpPr txBox="1"/>
          <p:nvPr>
            <p:ph idx="1" type="body"/>
          </p:nvPr>
        </p:nvSpPr>
        <p:spPr>
          <a:xfrm>
            <a:off x="838200" y="1825625"/>
            <a:ext cx="10515600" cy="43512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1600"/>
              </a:spcBef>
              <a:spcAft>
                <a:spcPts val="0"/>
              </a:spcAft>
              <a:buClr>
                <a:schemeClr val="dk1"/>
              </a:buClr>
              <a:buSzPts val="1800"/>
              <a:buChar char="○"/>
              <a:defRPr/>
            </a:lvl2pPr>
            <a:lvl3pPr indent="-342900" lvl="2" marL="1371600" algn="l">
              <a:lnSpc>
                <a:spcPct val="90000"/>
              </a:lnSpc>
              <a:spcBef>
                <a:spcPts val="1600"/>
              </a:spcBef>
              <a:spcAft>
                <a:spcPts val="0"/>
              </a:spcAft>
              <a:buClr>
                <a:schemeClr val="dk1"/>
              </a:buClr>
              <a:buSzPts val="1800"/>
              <a:buChar char="■"/>
              <a:defRPr/>
            </a:lvl3pPr>
            <a:lvl4pPr indent="-342900" lvl="3" marL="1828800" algn="l">
              <a:lnSpc>
                <a:spcPct val="90000"/>
              </a:lnSpc>
              <a:spcBef>
                <a:spcPts val="1600"/>
              </a:spcBef>
              <a:spcAft>
                <a:spcPts val="0"/>
              </a:spcAft>
              <a:buClr>
                <a:schemeClr val="dk1"/>
              </a:buClr>
              <a:buSzPts val="1800"/>
              <a:buChar char="●"/>
              <a:defRPr/>
            </a:lvl4pPr>
            <a:lvl5pPr indent="-342900" lvl="4" marL="2286000" algn="l">
              <a:lnSpc>
                <a:spcPct val="90000"/>
              </a:lnSpc>
              <a:spcBef>
                <a:spcPts val="1600"/>
              </a:spcBef>
              <a:spcAft>
                <a:spcPts val="0"/>
              </a:spcAft>
              <a:buClr>
                <a:schemeClr val="dk1"/>
              </a:buClr>
              <a:buSzPts val="1800"/>
              <a:buChar char="○"/>
              <a:defRPr/>
            </a:lvl5pPr>
            <a:lvl6pPr indent="-342900" lvl="5" marL="2743200" algn="l">
              <a:lnSpc>
                <a:spcPct val="90000"/>
              </a:lnSpc>
              <a:spcBef>
                <a:spcPts val="1600"/>
              </a:spcBef>
              <a:spcAft>
                <a:spcPts val="0"/>
              </a:spcAft>
              <a:buClr>
                <a:schemeClr val="dk1"/>
              </a:buClr>
              <a:buSzPts val="1800"/>
              <a:buChar char="■"/>
              <a:defRPr/>
            </a:lvl6pPr>
            <a:lvl7pPr indent="-342900" lvl="6" marL="3200400" algn="l">
              <a:lnSpc>
                <a:spcPct val="90000"/>
              </a:lnSpc>
              <a:spcBef>
                <a:spcPts val="1600"/>
              </a:spcBef>
              <a:spcAft>
                <a:spcPts val="0"/>
              </a:spcAft>
              <a:buClr>
                <a:schemeClr val="dk1"/>
              </a:buClr>
              <a:buSzPts val="1800"/>
              <a:buChar char="●"/>
              <a:defRPr/>
            </a:lvl7pPr>
            <a:lvl8pPr indent="-342900" lvl="7" marL="3657600" algn="l">
              <a:lnSpc>
                <a:spcPct val="90000"/>
              </a:lnSpc>
              <a:spcBef>
                <a:spcPts val="1600"/>
              </a:spcBef>
              <a:spcAft>
                <a:spcPts val="0"/>
              </a:spcAft>
              <a:buClr>
                <a:schemeClr val="dk1"/>
              </a:buClr>
              <a:buSzPts val="1800"/>
              <a:buChar char="○"/>
              <a:defRPr/>
            </a:lvl8pPr>
            <a:lvl9pPr indent="-342900" lvl="8" marL="4114800" algn="l">
              <a:lnSpc>
                <a:spcPct val="90000"/>
              </a:lnSpc>
              <a:spcBef>
                <a:spcPts val="1600"/>
              </a:spcBef>
              <a:spcAft>
                <a:spcPts val="1600"/>
              </a:spcAft>
              <a:buClr>
                <a:schemeClr val="dk1"/>
              </a:buClr>
              <a:buSzPts val="1800"/>
              <a:buChar char="■"/>
              <a:defRPr/>
            </a:lvl9pPr>
          </a:lstStyle>
          <a:p/>
        </p:txBody>
      </p:sp>
      <p:sp>
        <p:nvSpPr>
          <p:cNvPr id="131" name="Google Shape;131;p13"/>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2" name="Google Shape;132;p13"/>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3" name="Google Shape;133;p13"/>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rm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theme" Target="../theme/theme1.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hift">
    <p:bg>
      <p:bgPr>
        <a:solidFill>
          <a:schemeClr val="dk1"/>
        </a:solidFill>
      </p:bgPr>
    </p:bg>
    <p:spTree>
      <p:nvGrpSpPr>
        <p:cNvPr id="9" name="Shape 9"/>
        <p:cNvGrpSpPr/>
        <p:nvPr/>
      </p:nvGrpSpPr>
      <p:grpSpPr>
        <a:xfrm>
          <a:off x="0" y="0"/>
          <a:ext cx="0" cy="0"/>
          <a:chOff x="0" y="0"/>
          <a:chExt cx="0" cy="0"/>
        </a:xfrm>
      </p:grpSpPr>
      <p:sp>
        <p:nvSpPr>
          <p:cNvPr id="10" name="Google Shape;10;p1"/>
          <p:cNvSpPr txBox="1"/>
          <p:nvPr>
            <p:ph type="title"/>
          </p:nvPr>
        </p:nvSpPr>
        <p:spPr>
          <a:xfrm>
            <a:off x="415600" y="593367"/>
            <a:ext cx="11360700" cy="763500"/>
          </a:xfrm>
          <a:prstGeom prst="rect">
            <a:avLst/>
          </a:prstGeom>
          <a:noFill/>
          <a:ln>
            <a:noFill/>
          </a:ln>
        </p:spPr>
        <p:txBody>
          <a:bodyPr anchorCtr="0" anchor="t" bIns="121900" lIns="121900" spcFirstLastPara="1" rIns="121900" wrap="square" tIns="121900">
            <a:normAutofit/>
          </a:bodyPr>
          <a:lstStyle>
            <a:lvl1pPr lvl="0">
              <a:spcBef>
                <a:spcPts val="0"/>
              </a:spcBef>
              <a:spcAft>
                <a:spcPts val="0"/>
              </a:spcAft>
              <a:buClr>
                <a:schemeClr val="lt1"/>
              </a:buClr>
              <a:buSzPts val="3700"/>
              <a:buFont typeface="Nunito"/>
              <a:buNone/>
              <a:defRPr sz="3700">
                <a:solidFill>
                  <a:schemeClr val="lt1"/>
                </a:solidFill>
                <a:latin typeface="Nunito"/>
                <a:ea typeface="Nunito"/>
                <a:cs typeface="Nunito"/>
                <a:sym typeface="Nunito"/>
              </a:defRPr>
            </a:lvl1pPr>
            <a:lvl2pPr lvl="1">
              <a:spcBef>
                <a:spcPts val="0"/>
              </a:spcBef>
              <a:spcAft>
                <a:spcPts val="0"/>
              </a:spcAft>
              <a:buClr>
                <a:schemeClr val="lt1"/>
              </a:buClr>
              <a:buSzPts val="3700"/>
              <a:buFont typeface="Nunito"/>
              <a:buNone/>
              <a:defRPr sz="3700">
                <a:solidFill>
                  <a:schemeClr val="lt1"/>
                </a:solidFill>
                <a:latin typeface="Nunito"/>
                <a:ea typeface="Nunito"/>
                <a:cs typeface="Nunito"/>
                <a:sym typeface="Nunito"/>
              </a:defRPr>
            </a:lvl2pPr>
            <a:lvl3pPr lvl="2">
              <a:spcBef>
                <a:spcPts val="0"/>
              </a:spcBef>
              <a:spcAft>
                <a:spcPts val="0"/>
              </a:spcAft>
              <a:buClr>
                <a:schemeClr val="lt1"/>
              </a:buClr>
              <a:buSzPts val="3700"/>
              <a:buFont typeface="Nunito"/>
              <a:buNone/>
              <a:defRPr sz="3700">
                <a:solidFill>
                  <a:schemeClr val="lt1"/>
                </a:solidFill>
                <a:latin typeface="Nunito"/>
                <a:ea typeface="Nunito"/>
                <a:cs typeface="Nunito"/>
                <a:sym typeface="Nunito"/>
              </a:defRPr>
            </a:lvl3pPr>
            <a:lvl4pPr lvl="3">
              <a:spcBef>
                <a:spcPts val="0"/>
              </a:spcBef>
              <a:spcAft>
                <a:spcPts val="0"/>
              </a:spcAft>
              <a:buClr>
                <a:schemeClr val="lt1"/>
              </a:buClr>
              <a:buSzPts val="3700"/>
              <a:buFont typeface="Nunito"/>
              <a:buNone/>
              <a:defRPr sz="3700">
                <a:solidFill>
                  <a:schemeClr val="lt1"/>
                </a:solidFill>
                <a:latin typeface="Nunito"/>
                <a:ea typeface="Nunito"/>
                <a:cs typeface="Nunito"/>
                <a:sym typeface="Nunito"/>
              </a:defRPr>
            </a:lvl4pPr>
            <a:lvl5pPr lvl="4">
              <a:spcBef>
                <a:spcPts val="0"/>
              </a:spcBef>
              <a:spcAft>
                <a:spcPts val="0"/>
              </a:spcAft>
              <a:buClr>
                <a:schemeClr val="lt1"/>
              </a:buClr>
              <a:buSzPts val="3700"/>
              <a:buFont typeface="Nunito"/>
              <a:buNone/>
              <a:defRPr sz="3700">
                <a:solidFill>
                  <a:schemeClr val="lt1"/>
                </a:solidFill>
                <a:latin typeface="Nunito"/>
                <a:ea typeface="Nunito"/>
                <a:cs typeface="Nunito"/>
                <a:sym typeface="Nunito"/>
              </a:defRPr>
            </a:lvl5pPr>
            <a:lvl6pPr lvl="5">
              <a:spcBef>
                <a:spcPts val="0"/>
              </a:spcBef>
              <a:spcAft>
                <a:spcPts val="0"/>
              </a:spcAft>
              <a:buClr>
                <a:schemeClr val="lt1"/>
              </a:buClr>
              <a:buSzPts val="3700"/>
              <a:buFont typeface="Nunito"/>
              <a:buNone/>
              <a:defRPr sz="3700">
                <a:solidFill>
                  <a:schemeClr val="lt1"/>
                </a:solidFill>
                <a:latin typeface="Nunito"/>
                <a:ea typeface="Nunito"/>
                <a:cs typeface="Nunito"/>
                <a:sym typeface="Nunito"/>
              </a:defRPr>
            </a:lvl6pPr>
            <a:lvl7pPr lvl="6">
              <a:spcBef>
                <a:spcPts val="0"/>
              </a:spcBef>
              <a:spcAft>
                <a:spcPts val="0"/>
              </a:spcAft>
              <a:buClr>
                <a:schemeClr val="lt1"/>
              </a:buClr>
              <a:buSzPts val="3700"/>
              <a:buFont typeface="Nunito"/>
              <a:buNone/>
              <a:defRPr sz="3700">
                <a:solidFill>
                  <a:schemeClr val="lt1"/>
                </a:solidFill>
                <a:latin typeface="Nunito"/>
                <a:ea typeface="Nunito"/>
                <a:cs typeface="Nunito"/>
                <a:sym typeface="Nunito"/>
              </a:defRPr>
            </a:lvl7pPr>
            <a:lvl8pPr lvl="7">
              <a:spcBef>
                <a:spcPts val="0"/>
              </a:spcBef>
              <a:spcAft>
                <a:spcPts val="0"/>
              </a:spcAft>
              <a:buClr>
                <a:schemeClr val="lt1"/>
              </a:buClr>
              <a:buSzPts val="3700"/>
              <a:buFont typeface="Nunito"/>
              <a:buNone/>
              <a:defRPr sz="3700">
                <a:solidFill>
                  <a:schemeClr val="lt1"/>
                </a:solidFill>
                <a:latin typeface="Nunito"/>
                <a:ea typeface="Nunito"/>
                <a:cs typeface="Nunito"/>
                <a:sym typeface="Nunito"/>
              </a:defRPr>
            </a:lvl8pPr>
            <a:lvl9pPr lvl="8">
              <a:spcBef>
                <a:spcPts val="0"/>
              </a:spcBef>
              <a:spcAft>
                <a:spcPts val="0"/>
              </a:spcAft>
              <a:buClr>
                <a:schemeClr val="lt1"/>
              </a:buClr>
              <a:buSzPts val="3700"/>
              <a:buFont typeface="Nunito"/>
              <a:buNone/>
              <a:defRPr sz="3700">
                <a:solidFill>
                  <a:schemeClr val="lt1"/>
                </a:solidFill>
                <a:latin typeface="Nunito"/>
                <a:ea typeface="Nunito"/>
                <a:cs typeface="Nunito"/>
                <a:sym typeface="Nunito"/>
              </a:defRPr>
            </a:lvl9pPr>
          </a:lstStyle>
          <a:p/>
        </p:txBody>
      </p:sp>
      <p:sp>
        <p:nvSpPr>
          <p:cNvPr id="11" name="Google Shape;11;p1"/>
          <p:cNvSpPr txBox="1"/>
          <p:nvPr>
            <p:ph idx="1" type="body"/>
          </p:nvPr>
        </p:nvSpPr>
        <p:spPr>
          <a:xfrm>
            <a:off x="415600" y="1536633"/>
            <a:ext cx="11360700" cy="4521600"/>
          </a:xfrm>
          <a:prstGeom prst="rect">
            <a:avLst/>
          </a:prstGeom>
          <a:noFill/>
          <a:ln>
            <a:noFill/>
          </a:ln>
        </p:spPr>
        <p:txBody>
          <a:bodyPr anchorCtr="0" anchor="t" bIns="121900" lIns="121900" spcFirstLastPara="1" rIns="121900" wrap="square" tIns="121900">
            <a:normAutofit/>
          </a:bodyPr>
          <a:lstStyle>
            <a:lvl1pPr indent="-336550" lvl="0" marL="457200">
              <a:lnSpc>
                <a:spcPct val="115000"/>
              </a:lnSpc>
              <a:spcBef>
                <a:spcPts val="0"/>
              </a:spcBef>
              <a:spcAft>
                <a:spcPts val="0"/>
              </a:spcAft>
              <a:buClr>
                <a:schemeClr val="dk2"/>
              </a:buClr>
              <a:buSzPts val="1700"/>
              <a:buFont typeface="Calibri"/>
              <a:buChar char="●"/>
              <a:defRPr sz="1700">
                <a:solidFill>
                  <a:schemeClr val="dk2"/>
                </a:solidFill>
                <a:latin typeface="Calibri"/>
                <a:ea typeface="Calibri"/>
                <a:cs typeface="Calibri"/>
                <a:sym typeface="Calibri"/>
              </a:defRPr>
            </a:lvl1pPr>
            <a:lvl2pPr indent="-323850" lvl="1" marL="914400">
              <a:lnSpc>
                <a:spcPct val="115000"/>
              </a:lnSpc>
              <a:spcBef>
                <a:spcPts val="0"/>
              </a:spcBef>
              <a:spcAft>
                <a:spcPts val="0"/>
              </a:spcAft>
              <a:buClr>
                <a:schemeClr val="dk2"/>
              </a:buClr>
              <a:buSzPts val="1500"/>
              <a:buFont typeface="Calibri"/>
              <a:buChar char="○"/>
              <a:defRPr sz="1500">
                <a:solidFill>
                  <a:schemeClr val="dk2"/>
                </a:solidFill>
                <a:latin typeface="Calibri"/>
                <a:ea typeface="Calibri"/>
                <a:cs typeface="Calibri"/>
                <a:sym typeface="Calibri"/>
              </a:defRPr>
            </a:lvl2pPr>
            <a:lvl3pPr indent="-323850" lvl="2" marL="1371600">
              <a:lnSpc>
                <a:spcPct val="115000"/>
              </a:lnSpc>
              <a:spcBef>
                <a:spcPts val="0"/>
              </a:spcBef>
              <a:spcAft>
                <a:spcPts val="0"/>
              </a:spcAft>
              <a:buClr>
                <a:schemeClr val="dk2"/>
              </a:buClr>
              <a:buSzPts val="1500"/>
              <a:buFont typeface="Calibri"/>
              <a:buChar char="■"/>
              <a:defRPr sz="1500">
                <a:solidFill>
                  <a:schemeClr val="dk2"/>
                </a:solidFill>
                <a:latin typeface="Calibri"/>
                <a:ea typeface="Calibri"/>
                <a:cs typeface="Calibri"/>
                <a:sym typeface="Calibri"/>
              </a:defRPr>
            </a:lvl3pPr>
            <a:lvl4pPr indent="-323850" lvl="3" marL="1828800">
              <a:lnSpc>
                <a:spcPct val="115000"/>
              </a:lnSpc>
              <a:spcBef>
                <a:spcPts val="0"/>
              </a:spcBef>
              <a:spcAft>
                <a:spcPts val="0"/>
              </a:spcAft>
              <a:buClr>
                <a:schemeClr val="dk2"/>
              </a:buClr>
              <a:buSzPts val="1500"/>
              <a:buFont typeface="Calibri"/>
              <a:buChar char="●"/>
              <a:defRPr sz="1500">
                <a:solidFill>
                  <a:schemeClr val="dk2"/>
                </a:solidFill>
                <a:latin typeface="Calibri"/>
                <a:ea typeface="Calibri"/>
                <a:cs typeface="Calibri"/>
                <a:sym typeface="Calibri"/>
              </a:defRPr>
            </a:lvl4pPr>
            <a:lvl5pPr indent="-323850" lvl="4" marL="2286000">
              <a:lnSpc>
                <a:spcPct val="115000"/>
              </a:lnSpc>
              <a:spcBef>
                <a:spcPts val="0"/>
              </a:spcBef>
              <a:spcAft>
                <a:spcPts val="0"/>
              </a:spcAft>
              <a:buClr>
                <a:schemeClr val="dk2"/>
              </a:buClr>
              <a:buSzPts val="1500"/>
              <a:buFont typeface="Calibri"/>
              <a:buChar char="○"/>
              <a:defRPr sz="1500">
                <a:solidFill>
                  <a:schemeClr val="dk2"/>
                </a:solidFill>
                <a:latin typeface="Calibri"/>
                <a:ea typeface="Calibri"/>
                <a:cs typeface="Calibri"/>
                <a:sym typeface="Calibri"/>
              </a:defRPr>
            </a:lvl5pPr>
            <a:lvl6pPr indent="-323850" lvl="5" marL="2743200">
              <a:lnSpc>
                <a:spcPct val="115000"/>
              </a:lnSpc>
              <a:spcBef>
                <a:spcPts val="0"/>
              </a:spcBef>
              <a:spcAft>
                <a:spcPts val="0"/>
              </a:spcAft>
              <a:buClr>
                <a:schemeClr val="dk2"/>
              </a:buClr>
              <a:buSzPts val="1500"/>
              <a:buFont typeface="Calibri"/>
              <a:buChar char="■"/>
              <a:defRPr sz="1500">
                <a:solidFill>
                  <a:schemeClr val="dk2"/>
                </a:solidFill>
                <a:latin typeface="Calibri"/>
                <a:ea typeface="Calibri"/>
                <a:cs typeface="Calibri"/>
                <a:sym typeface="Calibri"/>
              </a:defRPr>
            </a:lvl6pPr>
            <a:lvl7pPr indent="-323850" lvl="6" marL="3200400">
              <a:lnSpc>
                <a:spcPct val="115000"/>
              </a:lnSpc>
              <a:spcBef>
                <a:spcPts val="0"/>
              </a:spcBef>
              <a:spcAft>
                <a:spcPts val="0"/>
              </a:spcAft>
              <a:buClr>
                <a:schemeClr val="dk2"/>
              </a:buClr>
              <a:buSzPts val="1500"/>
              <a:buFont typeface="Calibri"/>
              <a:buChar char="●"/>
              <a:defRPr sz="1500">
                <a:solidFill>
                  <a:schemeClr val="dk2"/>
                </a:solidFill>
                <a:latin typeface="Calibri"/>
                <a:ea typeface="Calibri"/>
                <a:cs typeface="Calibri"/>
                <a:sym typeface="Calibri"/>
              </a:defRPr>
            </a:lvl7pPr>
            <a:lvl8pPr indent="-323850" lvl="7" marL="3657600">
              <a:lnSpc>
                <a:spcPct val="115000"/>
              </a:lnSpc>
              <a:spcBef>
                <a:spcPts val="0"/>
              </a:spcBef>
              <a:spcAft>
                <a:spcPts val="0"/>
              </a:spcAft>
              <a:buClr>
                <a:schemeClr val="dk2"/>
              </a:buClr>
              <a:buSzPts val="1500"/>
              <a:buFont typeface="Calibri"/>
              <a:buChar char="○"/>
              <a:defRPr sz="1500">
                <a:solidFill>
                  <a:schemeClr val="dk2"/>
                </a:solidFill>
                <a:latin typeface="Calibri"/>
                <a:ea typeface="Calibri"/>
                <a:cs typeface="Calibri"/>
                <a:sym typeface="Calibri"/>
              </a:defRPr>
            </a:lvl8pPr>
            <a:lvl9pPr indent="-323850" lvl="8" marL="4114800">
              <a:lnSpc>
                <a:spcPct val="115000"/>
              </a:lnSpc>
              <a:spcBef>
                <a:spcPts val="0"/>
              </a:spcBef>
              <a:spcAft>
                <a:spcPts val="0"/>
              </a:spcAft>
              <a:buClr>
                <a:schemeClr val="dk2"/>
              </a:buClr>
              <a:buSzPts val="1500"/>
              <a:buFont typeface="Calibri"/>
              <a:buChar char="■"/>
              <a:defRPr sz="1500">
                <a:solidFill>
                  <a:schemeClr val="dk2"/>
                </a:solidFill>
                <a:latin typeface="Calibri"/>
                <a:ea typeface="Calibri"/>
                <a:cs typeface="Calibri"/>
                <a:sym typeface="Calibri"/>
              </a:defRPr>
            </a:lvl9pPr>
          </a:lstStyle>
          <a:p/>
        </p:txBody>
      </p:sp>
      <p:sp>
        <p:nvSpPr>
          <p:cNvPr id="12" name="Google Shape;12;p1"/>
          <p:cNvSpPr txBox="1"/>
          <p:nvPr>
            <p:ph idx="12" type="sldNum"/>
          </p:nvPr>
        </p:nvSpPr>
        <p:spPr>
          <a:xfrm>
            <a:off x="11187645" y="6058224"/>
            <a:ext cx="731700" cy="524700"/>
          </a:xfrm>
          <a:prstGeom prst="rect">
            <a:avLst/>
          </a:prstGeom>
          <a:noFill/>
          <a:ln>
            <a:noFill/>
          </a:ln>
        </p:spPr>
        <p:txBody>
          <a:bodyPr anchorCtr="0" anchor="ctr" bIns="121900" lIns="121900" spcFirstLastPara="1" rIns="121900" wrap="square" tIns="121900">
            <a:normAutofit/>
          </a:bodyPr>
          <a:lstStyle>
            <a:lvl1pPr lvl="0" algn="r">
              <a:buNone/>
              <a:defRPr sz="1300">
                <a:solidFill>
                  <a:schemeClr val="dk2"/>
                </a:solidFill>
                <a:latin typeface="Nunito"/>
                <a:ea typeface="Nunito"/>
                <a:cs typeface="Nunito"/>
                <a:sym typeface="Nunito"/>
              </a:defRPr>
            </a:lvl1pPr>
            <a:lvl2pPr lvl="1" algn="r">
              <a:buNone/>
              <a:defRPr sz="1300">
                <a:solidFill>
                  <a:schemeClr val="dk2"/>
                </a:solidFill>
                <a:latin typeface="Nunito"/>
                <a:ea typeface="Nunito"/>
                <a:cs typeface="Nunito"/>
                <a:sym typeface="Nunito"/>
              </a:defRPr>
            </a:lvl2pPr>
            <a:lvl3pPr lvl="2" algn="r">
              <a:buNone/>
              <a:defRPr sz="1300">
                <a:solidFill>
                  <a:schemeClr val="dk2"/>
                </a:solidFill>
                <a:latin typeface="Nunito"/>
                <a:ea typeface="Nunito"/>
                <a:cs typeface="Nunito"/>
                <a:sym typeface="Nunito"/>
              </a:defRPr>
            </a:lvl3pPr>
            <a:lvl4pPr lvl="3" algn="r">
              <a:buNone/>
              <a:defRPr sz="1300">
                <a:solidFill>
                  <a:schemeClr val="dk2"/>
                </a:solidFill>
                <a:latin typeface="Nunito"/>
                <a:ea typeface="Nunito"/>
                <a:cs typeface="Nunito"/>
                <a:sym typeface="Nunito"/>
              </a:defRPr>
            </a:lvl4pPr>
            <a:lvl5pPr lvl="4" algn="r">
              <a:buNone/>
              <a:defRPr sz="1300">
                <a:solidFill>
                  <a:schemeClr val="dk2"/>
                </a:solidFill>
                <a:latin typeface="Nunito"/>
                <a:ea typeface="Nunito"/>
                <a:cs typeface="Nunito"/>
                <a:sym typeface="Nunito"/>
              </a:defRPr>
            </a:lvl5pPr>
            <a:lvl6pPr lvl="5" algn="r">
              <a:buNone/>
              <a:defRPr sz="1300">
                <a:solidFill>
                  <a:schemeClr val="dk2"/>
                </a:solidFill>
                <a:latin typeface="Nunito"/>
                <a:ea typeface="Nunito"/>
                <a:cs typeface="Nunito"/>
                <a:sym typeface="Nunito"/>
              </a:defRPr>
            </a:lvl6pPr>
            <a:lvl7pPr lvl="6" algn="r">
              <a:buNone/>
              <a:defRPr sz="1300">
                <a:solidFill>
                  <a:schemeClr val="dk2"/>
                </a:solidFill>
                <a:latin typeface="Nunito"/>
                <a:ea typeface="Nunito"/>
                <a:cs typeface="Nunito"/>
                <a:sym typeface="Nunito"/>
              </a:defRPr>
            </a:lvl7pPr>
            <a:lvl8pPr lvl="7" algn="r">
              <a:buNone/>
              <a:defRPr sz="1300">
                <a:solidFill>
                  <a:schemeClr val="dk2"/>
                </a:solidFill>
                <a:latin typeface="Nunito"/>
                <a:ea typeface="Nunito"/>
                <a:cs typeface="Nunito"/>
                <a:sym typeface="Nunito"/>
              </a:defRPr>
            </a:lvl8pPr>
            <a:lvl9pPr lvl="8" algn="r">
              <a:buNone/>
              <a:defRPr sz="1300">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4.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xml"/><Relationship Id="rId3" Type="http://schemas.openxmlformats.org/officeDocument/2006/relationships/image" Target="../media/image3.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xml"/><Relationship Id="rId3" Type="http://schemas.openxmlformats.org/officeDocument/2006/relationships/image" Target="../media/image2.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6.xml"/><Relationship Id="rId3" Type="http://schemas.openxmlformats.org/officeDocument/2006/relationships/image" Target="../media/image1.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7.xml"/><Relationship Id="rId3"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0.xml"/><Relationship Id="rId3" Type="http://schemas.openxmlformats.org/officeDocument/2006/relationships/image" Target="../media/image6.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1" Type="http://schemas.openxmlformats.org/officeDocument/2006/relationships/hyperlink" Target="https://www.verywellmind.com/john-bowlby-biography-1907-1990-2795514" TargetMode="External"/><Relationship Id="rId10" Type="http://schemas.openxmlformats.org/officeDocument/2006/relationships/hyperlink" Target="https://edusights.com/characteristics-of-early-childhood/" TargetMode="External"/><Relationship Id="rId1" Type="http://schemas.openxmlformats.org/officeDocument/2006/relationships/slideLayout" Target="../slideLayouts/slideLayout12.xml"/><Relationship Id="rId2" Type="http://schemas.openxmlformats.org/officeDocument/2006/relationships/notesSlide" Target="../notesSlides/notesSlide14.xml"/><Relationship Id="rId3" Type="http://schemas.openxmlformats.org/officeDocument/2006/relationships/hyperlink" Target="https://doi.org/10.1017/S0954579421001644" TargetMode="External"/><Relationship Id="rId4" Type="http://schemas.openxmlformats.org/officeDocument/2006/relationships/hyperlink" Target="https://doi.org/10.1017/S0954579421001644" TargetMode="External"/><Relationship Id="rId9" Type="http://schemas.openxmlformats.org/officeDocument/2006/relationships/hyperlink" Target="https://edusights.com/characteristics-of-early-childhood/" TargetMode="External"/><Relationship Id="rId5" Type="http://schemas.openxmlformats.org/officeDocument/2006/relationships/hyperlink" Target="https://doi.org/10.4135/9781506307633" TargetMode="External"/><Relationship Id="rId6" Type="http://schemas.openxmlformats.org/officeDocument/2006/relationships/hyperlink" Target="https://doi.org/10.4135/9781506307633" TargetMode="External"/><Relationship Id="rId7" Type="http://schemas.openxmlformats.org/officeDocument/2006/relationships/hyperlink" Target="https://doi.org/10.1093/acprof:oso/9780195316872.001.0001" TargetMode="External"/><Relationship Id="rId8" Type="http://schemas.openxmlformats.org/officeDocument/2006/relationships/hyperlink" Target="https://doi.org/10.1093/acprof:oso/9780195316872.001.0001"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7" name="Shape 137"/>
        <p:cNvGrpSpPr/>
        <p:nvPr/>
      </p:nvGrpSpPr>
      <p:grpSpPr>
        <a:xfrm>
          <a:off x="0" y="0"/>
          <a:ext cx="0" cy="0"/>
          <a:chOff x="0" y="0"/>
          <a:chExt cx="0" cy="0"/>
        </a:xfrm>
      </p:grpSpPr>
      <p:sp>
        <p:nvSpPr>
          <p:cNvPr id="138" name="Google Shape;138;p14"/>
          <p:cNvSpPr txBox="1"/>
          <p:nvPr>
            <p:ph type="ctrTitle"/>
          </p:nvPr>
        </p:nvSpPr>
        <p:spPr>
          <a:xfrm>
            <a:off x="2081400" y="3392529"/>
            <a:ext cx="8820600" cy="623700"/>
          </a:xfrm>
          <a:prstGeom prst="rect">
            <a:avLst/>
          </a:prstGeom>
          <a:noFill/>
          <a:ln>
            <a:noFill/>
          </a:ln>
        </p:spPr>
        <p:txBody>
          <a:bodyPr anchorCtr="0" anchor="b" bIns="45700" lIns="91425" spcFirstLastPara="1" rIns="91425" wrap="square" tIns="45700">
            <a:normAutofit fontScale="90000"/>
          </a:bodyPr>
          <a:lstStyle/>
          <a:p>
            <a:pPr indent="0" lvl="0" marL="0" rtl="0" algn="ctr">
              <a:lnSpc>
                <a:spcPct val="90000"/>
              </a:lnSpc>
              <a:spcBef>
                <a:spcPts val="0"/>
              </a:spcBef>
              <a:spcAft>
                <a:spcPts val="0"/>
              </a:spcAft>
              <a:buClr>
                <a:schemeClr val="dk1"/>
              </a:buClr>
              <a:buSzPct val="100000"/>
              <a:buFont typeface="Arial"/>
              <a:buNone/>
            </a:pPr>
            <a:r>
              <a:rPr lang="en-GB" sz="4000">
                <a:latin typeface="Arial"/>
                <a:ea typeface="Arial"/>
                <a:cs typeface="Arial"/>
                <a:sym typeface="Arial"/>
              </a:rPr>
              <a:t>Psychology in Health and Social Care</a:t>
            </a:r>
            <a:br>
              <a:rPr lang="en-GB" sz="2800">
                <a:latin typeface="Arial"/>
                <a:ea typeface="Arial"/>
                <a:cs typeface="Arial"/>
                <a:sym typeface="Arial"/>
              </a:rPr>
            </a:br>
            <a:r>
              <a:rPr b="1" lang="en-GB" sz="2800">
                <a:latin typeface="Arial"/>
                <a:ea typeface="Arial"/>
                <a:cs typeface="Arial"/>
                <a:sym typeface="Arial"/>
              </a:rPr>
              <a:t>LCHS4010</a:t>
            </a:r>
            <a:br>
              <a:rPr b="1" lang="en-GB" sz="2800">
                <a:latin typeface="Arial"/>
                <a:ea typeface="Arial"/>
                <a:cs typeface="Arial"/>
                <a:sym typeface="Arial"/>
              </a:rPr>
            </a:br>
            <a:br>
              <a:rPr b="1" lang="en-GB" sz="2800">
                <a:latin typeface="Arial"/>
                <a:ea typeface="Arial"/>
                <a:cs typeface="Arial"/>
                <a:sym typeface="Arial"/>
              </a:rPr>
            </a:br>
            <a:r>
              <a:rPr b="1" lang="en-GB" sz="2800">
                <a:latin typeface="Arial"/>
                <a:ea typeface="Arial"/>
                <a:cs typeface="Arial"/>
                <a:sym typeface="Arial"/>
              </a:rPr>
              <a:t>Assessment 1: Individual  Presentation </a:t>
            </a:r>
            <a:endParaRPr sz="2800">
              <a:latin typeface="Arial"/>
              <a:ea typeface="Arial"/>
              <a:cs typeface="Arial"/>
              <a:sym typeface="Arial"/>
            </a:endParaRPr>
          </a:p>
        </p:txBody>
      </p:sp>
      <p:sp>
        <p:nvSpPr>
          <p:cNvPr id="139" name="Google Shape;139;p14"/>
          <p:cNvSpPr txBox="1"/>
          <p:nvPr>
            <p:ph idx="1" type="subTitle"/>
          </p:nvPr>
        </p:nvSpPr>
        <p:spPr>
          <a:xfrm>
            <a:off x="3720825" y="4016225"/>
            <a:ext cx="7879500" cy="2203500"/>
          </a:xfrm>
          <a:prstGeom prst="rect">
            <a:avLst/>
          </a:prstGeom>
          <a:noFill/>
          <a:ln>
            <a:noFill/>
          </a:ln>
        </p:spPr>
        <p:txBody>
          <a:bodyPr anchorCtr="0" anchor="t" bIns="45700" lIns="91425" spcFirstLastPara="1" rIns="91425" wrap="square" tIns="45700">
            <a:normAutofit lnSpcReduction="20000"/>
          </a:bodyPr>
          <a:lstStyle/>
          <a:p>
            <a:pPr indent="0" lvl="0" marL="0" rtl="0" algn="l">
              <a:lnSpc>
                <a:spcPct val="90000"/>
              </a:lnSpc>
              <a:spcBef>
                <a:spcPts val="0"/>
              </a:spcBef>
              <a:spcAft>
                <a:spcPts val="0"/>
              </a:spcAft>
              <a:buClr>
                <a:schemeClr val="dk1"/>
              </a:buClr>
              <a:buSzPts val="2400"/>
              <a:buNone/>
            </a:pPr>
            <a:r>
              <a:rPr lang="en-GB"/>
              <a:t>Programme: Certificate of Higher Education in Health and Social Care</a:t>
            </a:r>
            <a:endParaRPr/>
          </a:p>
          <a:p>
            <a:pPr indent="0" lvl="0" marL="0" rtl="0" algn="l">
              <a:lnSpc>
                <a:spcPct val="90000"/>
              </a:lnSpc>
              <a:spcBef>
                <a:spcPts val="1000"/>
              </a:spcBef>
              <a:spcAft>
                <a:spcPts val="0"/>
              </a:spcAft>
              <a:buClr>
                <a:schemeClr val="dk1"/>
              </a:buClr>
              <a:buSzPts val="2400"/>
              <a:buNone/>
            </a:pPr>
            <a:r>
              <a:rPr lang="en-GB"/>
              <a:t>Student name: Bruna Sena Homs Gasparini</a:t>
            </a:r>
            <a:endParaRPr/>
          </a:p>
          <a:p>
            <a:pPr indent="0" lvl="0" marL="0" rtl="0" algn="l">
              <a:lnSpc>
                <a:spcPct val="90000"/>
              </a:lnSpc>
              <a:spcBef>
                <a:spcPts val="1000"/>
              </a:spcBef>
              <a:spcAft>
                <a:spcPts val="0"/>
              </a:spcAft>
              <a:buClr>
                <a:schemeClr val="dk1"/>
              </a:buClr>
              <a:buSzPts val="2400"/>
              <a:buNone/>
            </a:pPr>
            <a:r>
              <a:rPr lang="en-GB"/>
              <a:t>Student ID:2228591</a:t>
            </a:r>
            <a:endParaRPr/>
          </a:p>
          <a:p>
            <a:pPr indent="0" lvl="0" marL="0" rtl="0" algn="l">
              <a:lnSpc>
                <a:spcPct val="90000"/>
              </a:lnSpc>
              <a:spcBef>
                <a:spcPts val="1000"/>
              </a:spcBef>
              <a:spcAft>
                <a:spcPts val="0"/>
              </a:spcAft>
              <a:buClr>
                <a:schemeClr val="dk1"/>
              </a:buClr>
              <a:buSzPts val="2400"/>
              <a:buNone/>
            </a:pPr>
            <a:r>
              <a:rPr lang="en-GB"/>
              <a:t>Lecturer: Bianca Sanfilippo</a:t>
            </a:r>
            <a:endParaRPr/>
          </a:p>
          <a:p>
            <a:pPr indent="0" lvl="0" marL="0" rtl="0" algn="l">
              <a:lnSpc>
                <a:spcPct val="90000"/>
              </a:lnSpc>
              <a:spcBef>
                <a:spcPts val="1000"/>
              </a:spcBef>
              <a:spcAft>
                <a:spcPts val="0"/>
              </a:spcAft>
              <a:buClr>
                <a:schemeClr val="dk1"/>
              </a:buClr>
              <a:buSzPts val="2400"/>
              <a:buNone/>
            </a:pPr>
            <a:r>
              <a:t/>
            </a:r>
            <a:endParaRPr/>
          </a:p>
          <a:p>
            <a:pPr indent="0" lvl="0" marL="0" rtl="0" algn="ctr">
              <a:lnSpc>
                <a:spcPct val="90000"/>
              </a:lnSpc>
              <a:spcBef>
                <a:spcPts val="1000"/>
              </a:spcBef>
              <a:spcAft>
                <a:spcPts val="0"/>
              </a:spcAft>
              <a:buClr>
                <a:schemeClr val="dk1"/>
              </a:buClr>
              <a:buSzPts val="2400"/>
              <a:buNone/>
            </a:pPr>
            <a:r>
              <a:t/>
            </a:r>
            <a:endParaRPr/>
          </a:p>
        </p:txBody>
      </p:sp>
      <p:pic>
        <p:nvPicPr>
          <p:cNvPr descr="University of wales Logos" id="140" name="Google Shape;140;p14"/>
          <p:cNvPicPr preferRelativeResize="0"/>
          <p:nvPr/>
        </p:nvPicPr>
        <p:blipFill rotWithShape="1">
          <a:blip r:embed="rId3">
            <a:alphaModFix/>
          </a:blip>
          <a:srcRect b="0" l="0" r="0" t="0"/>
          <a:stretch/>
        </p:blipFill>
        <p:spPr>
          <a:xfrm>
            <a:off x="180975" y="219076"/>
            <a:ext cx="4514850" cy="17145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5" name="Shape 145"/>
        <p:cNvGrpSpPr/>
        <p:nvPr/>
      </p:nvGrpSpPr>
      <p:grpSpPr>
        <a:xfrm>
          <a:off x="0" y="0"/>
          <a:ext cx="0" cy="0"/>
          <a:chOff x="0" y="0"/>
          <a:chExt cx="0" cy="0"/>
        </a:xfrm>
      </p:grpSpPr>
      <p:sp>
        <p:nvSpPr>
          <p:cNvPr id="146" name="Google Shape;146;p15"/>
          <p:cNvSpPr txBox="1"/>
          <p:nvPr>
            <p:ph type="title"/>
          </p:nvPr>
        </p:nvSpPr>
        <p:spPr>
          <a:xfrm>
            <a:off x="200525" y="365125"/>
            <a:ext cx="7058400" cy="17403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rPr b="1" lang="en-GB"/>
              <a:t>Psychology &amp; Developmental Psychology</a:t>
            </a:r>
            <a:endParaRPr b="1"/>
          </a:p>
        </p:txBody>
      </p:sp>
      <p:sp>
        <p:nvSpPr>
          <p:cNvPr id="147" name="Google Shape;147;p15"/>
          <p:cNvSpPr txBox="1"/>
          <p:nvPr>
            <p:ph idx="1" type="body"/>
          </p:nvPr>
        </p:nvSpPr>
        <p:spPr>
          <a:xfrm>
            <a:off x="342900" y="1905000"/>
            <a:ext cx="7337400" cy="4311300"/>
          </a:xfrm>
          <a:prstGeom prst="rect">
            <a:avLst/>
          </a:prstGeom>
          <a:noFill/>
          <a:ln>
            <a:noFill/>
          </a:ln>
        </p:spPr>
        <p:txBody>
          <a:bodyPr anchorCtr="0" anchor="t" bIns="45700" lIns="91425" spcFirstLastPara="1" rIns="91425" wrap="square" tIns="45700">
            <a:noAutofit/>
          </a:bodyPr>
          <a:lstStyle/>
          <a:p>
            <a:pPr indent="-368300" lvl="0" marL="228600" rtl="0" algn="l">
              <a:lnSpc>
                <a:spcPct val="115000"/>
              </a:lnSpc>
              <a:spcBef>
                <a:spcPts val="1200"/>
              </a:spcBef>
              <a:spcAft>
                <a:spcPts val="0"/>
              </a:spcAft>
              <a:buSzPts val="4000"/>
              <a:buChar char="●"/>
            </a:pPr>
            <a:r>
              <a:rPr b="1" lang="en-GB" sz="2100">
                <a:solidFill>
                  <a:srgbClr val="000000"/>
                </a:solidFill>
                <a:latin typeface="Comfortaa"/>
                <a:ea typeface="Comfortaa"/>
                <a:cs typeface="Comfortaa"/>
                <a:sym typeface="Comfortaa"/>
              </a:rPr>
              <a:t>Psychology</a:t>
            </a:r>
            <a:r>
              <a:rPr lang="en-GB" sz="2100">
                <a:solidFill>
                  <a:srgbClr val="000000"/>
                </a:solidFill>
                <a:latin typeface="Comfortaa"/>
                <a:ea typeface="Comfortaa"/>
                <a:cs typeface="Comfortaa"/>
                <a:sym typeface="Comfortaa"/>
              </a:rPr>
              <a:t> is about </a:t>
            </a:r>
            <a:r>
              <a:rPr b="1" lang="en-GB" sz="2100">
                <a:solidFill>
                  <a:srgbClr val="000000"/>
                </a:solidFill>
                <a:latin typeface="Comfortaa"/>
                <a:ea typeface="Comfortaa"/>
                <a:cs typeface="Comfortaa"/>
                <a:sym typeface="Comfortaa"/>
              </a:rPr>
              <a:t>understanding how the human mind works </a:t>
            </a:r>
            <a:r>
              <a:rPr lang="en-GB" sz="2100">
                <a:solidFill>
                  <a:srgbClr val="000000"/>
                </a:solidFill>
                <a:latin typeface="Comfortaa"/>
                <a:ea typeface="Comfortaa"/>
                <a:cs typeface="Comfortaa"/>
                <a:sym typeface="Comfortaa"/>
              </a:rPr>
              <a:t>and how people think, feel, and act in different situations (Todorov et al., 2011).</a:t>
            </a:r>
            <a:endParaRPr sz="2100">
              <a:solidFill>
                <a:srgbClr val="000000"/>
              </a:solidFill>
              <a:latin typeface="Comfortaa"/>
              <a:ea typeface="Comfortaa"/>
              <a:cs typeface="Comfortaa"/>
              <a:sym typeface="Comfortaa"/>
            </a:endParaRPr>
          </a:p>
          <a:p>
            <a:pPr indent="-368300" lvl="0" marL="228600" rtl="0" algn="l">
              <a:lnSpc>
                <a:spcPct val="115000"/>
              </a:lnSpc>
              <a:spcBef>
                <a:spcPts val="1200"/>
              </a:spcBef>
              <a:spcAft>
                <a:spcPts val="0"/>
              </a:spcAft>
              <a:buSzPts val="4000"/>
              <a:buChar char="●"/>
            </a:pPr>
            <a:br>
              <a:rPr lang="en-GB" sz="2100">
                <a:solidFill>
                  <a:srgbClr val="000000"/>
                </a:solidFill>
                <a:latin typeface="Comfortaa"/>
                <a:ea typeface="Comfortaa"/>
                <a:cs typeface="Comfortaa"/>
                <a:sym typeface="Comfortaa"/>
              </a:rPr>
            </a:br>
            <a:r>
              <a:rPr lang="en-GB" sz="2100">
                <a:solidFill>
                  <a:srgbClr val="000000"/>
                </a:solidFill>
                <a:latin typeface="Comfortaa"/>
                <a:ea typeface="Comfortaa"/>
                <a:cs typeface="Comfortaa"/>
                <a:sym typeface="Comfortaa"/>
              </a:rPr>
              <a:t> </a:t>
            </a:r>
            <a:r>
              <a:rPr b="1" lang="en-GB" sz="2100">
                <a:solidFill>
                  <a:srgbClr val="000000"/>
                </a:solidFill>
                <a:latin typeface="Comfortaa"/>
                <a:ea typeface="Comfortaa"/>
                <a:cs typeface="Comfortaa"/>
                <a:sym typeface="Comfortaa"/>
              </a:rPr>
              <a:t>Developmental psychology</a:t>
            </a:r>
            <a:r>
              <a:rPr lang="en-GB" sz="2100">
                <a:solidFill>
                  <a:srgbClr val="000000"/>
                </a:solidFill>
                <a:latin typeface="Comfortaa"/>
                <a:ea typeface="Comfortaa"/>
                <a:cs typeface="Comfortaa"/>
                <a:sym typeface="Comfortaa"/>
              </a:rPr>
              <a:t> looks at </a:t>
            </a:r>
            <a:r>
              <a:rPr b="1" lang="en-GB" sz="2100">
                <a:solidFill>
                  <a:srgbClr val="000000"/>
                </a:solidFill>
                <a:latin typeface="Comfortaa"/>
                <a:ea typeface="Comfortaa"/>
                <a:cs typeface="Comfortaa"/>
                <a:sym typeface="Comfortaa"/>
              </a:rPr>
              <a:t>how people grow and change through all stages of life</a:t>
            </a:r>
            <a:r>
              <a:rPr lang="en-GB" sz="2100">
                <a:solidFill>
                  <a:srgbClr val="000000"/>
                </a:solidFill>
                <a:latin typeface="Comfortaa"/>
                <a:ea typeface="Comfortaa"/>
                <a:cs typeface="Comfortaa"/>
                <a:sym typeface="Comfortaa"/>
              </a:rPr>
              <a:t>.</a:t>
            </a:r>
            <a:br>
              <a:rPr lang="en-GB" sz="2100">
                <a:solidFill>
                  <a:srgbClr val="000000"/>
                </a:solidFill>
                <a:latin typeface="Comfortaa"/>
                <a:ea typeface="Comfortaa"/>
                <a:cs typeface="Comfortaa"/>
                <a:sym typeface="Comfortaa"/>
              </a:rPr>
            </a:br>
            <a:r>
              <a:rPr lang="en-GB" sz="2100">
                <a:solidFill>
                  <a:srgbClr val="000000"/>
                </a:solidFill>
                <a:latin typeface="Comfortaa"/>
                <a:ea typeface="Comfortaa"/>
                <a:cs typeface="Comfortaa"/>
                <a:sym typeface="Comfortaa"/>
              </a:rPr>
              <a:t> It helps health and social care workers understand how </a:t>
            </a:r>
            <a:r>
              <a:rPr b="1" lang="en-GB" sz="2100">
                <a:solidFill>
                  <a:srgbClr val="000000"/>
                </a:solidFill>
                <a:latin typeface="Comfortaa"/>
                <a:ea typeface="Comfortaa"/>
                <a:cs typeface="Comfortaa"/>
                <a:sym typeface="Comfortaa"/>
              </a:rPr>
              <a:t>the body, the mind, and social experiences</a:t>
            </a:r>
            <a:r>
              <a:rPr lang="en-GB" sz="2100">
                <a:solidFill>
                  <a:srgbClr val="000000"/>
                </a:solidFill>
                <a:latin typeface="Comfortaa"/>
                <a:ea typeface="Comfortaa"/>
                <a:cs typeface="Comfortaa"/>
                <a:sym typeface="Comfortaa"/>
              </a:rPr>
              <a:t> can affect a child’s early development.</a:t>
            </a:r>
            <a:endParaRPr sz="2100">
              <a:solidFill>
                <a:srgbClr val="000000"/>
              </a:solidFill>
              <a:latin typeface="Comfortaa"/>
              <a:ea typeface="Comfortaa"/>
              <a:cs typeface="Comfortaa"/>
              <a:sym typeface="Comfortaa"/>
            </a:endParaRPr>
          </a:p>
          <a:p>
            <a:pPr indent="-368300" lvl="0" marL="228600" rtl="0" algn="l">
              <a:spcBef>
                <a:spcPts val="1200"/>
              </a:spcBef>
              <a:spcAft>
                <a:spcPts val="0"/>
              </a:spcAft>
              <a:buSzPts val="4000"/>
              <a:buChar char="●"/>
            </a:pPr>
            <a:r>
              <a:t/>
            </a:r>
            <a:endParaRPr b="1" sz="2500">
              <a:solidFill>
                <a:srgbClr val="000000"/>
              </a:solidFill>
              <a:latin typeface="Arial"/>
              <a:ea typeface="Arial"/>
              <a:cs typeface="Arial"/>
              <a:sym typeface="Arial"/>
            </a:endParaRPr>
          </a:p>
          <a:p>
            <a:pPr indent="-254000" lvl="0" marL="228600" rtl="0" algn="l">
              <a:lnSpc>
                <a:spcPct val="90000"/>
              </a:lnSpc>
              <a:spcBef>
                <a:spcPts val="1600"/>
              </a:spcBef>
              <a:spcAft>
                <a:spcPts val="0"/>
              </a:spcAft>
              <a:buSzPts val="4000"/>
              <a:buChar char="●"/>
            </a:pPr>
            <a:r>
              <a:t/>
            </a:r>
            <a:endParaRPr sz="4000"/>
          </a:p>
        </p:txBody>
      </p:sp>
      <p:pic>
        <p:nvPicPr>
          <p:cNvPr descr="Pop art Solution to the problem in psychology icon isolated on color background. Puzzle. Therapy for mental health. Vector (Provided by Getty Images)" id="148" name="Google Shape;148;p15"/>
          <p:cNvPicPr preferRelativeResize="0"/>
          <p:nvPr/>
        </p:nvPicPr>
        <p:blipFill>
          <a:blip r:embed="rId3">
            <a:alphaModFix/>
          </a:blip>
          <a:stretch>
            <a:fillRect/>
          </a:stretch>
        </p:blipFill>
        <p:spPr>
          <a:xfrm>
            <a:off x="7599950" y="240625"/>
            <a:ext cx="4488827" cy="6236374"/>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 name="Shape 153"/>
        <p:cNvGrpSpPr/>
        <p:nvPr/>
      </p:nvGrpSpPr>
      <p:grpSpPr>
        <a:xfrm>
          <a:off x="0" y="0"/>
          <a:ext cx="0" cy="0"/>
          <a:chOff x="0" y="0"/>
          <a:chExt cx="0" cy="0"/>
        </a:xfrm>
      </p:grpSpPr>
      <p:sp>
        <p:nvSpPr>
          <p:cNvPr id="154" name="Google Shape;154;p16"/>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p>
            <a:pPr indent="0" lvl="0" marL="0" rtl="0" algn="l">
              <a:lnSpc>
                <a:spcPct val="100000"/>
              </a:lnSpc>
              <a:spcBef>
                <a:spcPts val="0"/>
              </a:spcBef>
              <a:spcAft>
                <a:spcPts val="0"/>
              </a:spcAft>
              <a:buClr>
                <a:srgbClr val="000000"/>
              </a:buClr>
              <a:buFont typeface="Arial"/>
              <a:buNone/>
            </a:pPr>
            <a:r>
              <a:rPr b="1" lang="en-GB" sz="2900">
                <a:solidFill>
                  <a:srgbClr val="000000"/>
                </a:solidFill>
                <a:latin typeface="Arial"/>
                <a:ea typeface="Arial"/>
                <a:cs typeface="Arial"/>
                <a:sym typeface="Arial"/>
              </a:rPr>
              <a:t>John Bowlby – Applying the Theory to Amira (3 years old)</a:t>
            </a:r>
            <a:endParaRPr b="1" sz="2900">
              <a:solidFill>
                <a:srgbClr val="000000"/>
              </a:solidFill>
              <a:latin typeface="Arial"/>
              <a:ea typeface="Arial"/>
              <a:cs typeface="Arial"/>
              <a:sym typeface="Arial"/>
            </a:endParaRPr>
          </a:p>
          <a:p>
            <a:pPr indent="0" lvl="0" marL="0" rtl="0" algn="l">
              <a:lnSpc>
                <a:spcPct val="90000"/>
              </a:lnSpc>
              <a:spcBef>
                <a:spcPts val="0"/>
              </a:spcBef>
              <a:spcAft>
                <a:spcPts val="0"/>
              </a:spcAft>
              <a:buClr>
                <a:schemeClr val="dk1"/>
              </a:buClr>
              <a:buSzPts val="4400"/>
              <a:buFont typeface="Calibri"/>
              <a:buNone/>
            </a:pPr>
            <a:r>
              <a:t/>
            </a:r>
            <a:endParaRPr b="1"/>
          </a:p>
        </p:txBody>
      </p:sp>
      <p:sp>
        <p:nvSpPr>
          <p:cNvPr id="155" name="Google Shape;155;p16"/>
          <p:cNvSpPr txBox="1"/>
          <p:nvPr/>
        </p:nvSpPr>
        <p:spPr>
          <a:xfrm>
            <a:off x="680475" y="3388900"/>
            <a:ext cx="10515600" cy="7696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i="0" lang="en-GB" sz="2800" u="none" cap="none" strike="noStrike">
                <a:solidFill>
                  <a:schemeClr val="dk1"/>
                </a:solidFill>
                <a:latin typeface="Calibri"/>
                <a:ea typeface="Calibri"/>
                <a:cs typeface="Calibri"/>
                <a:sym typeface="Calibri"/>
              </a:rPr>
              <a:t>Amira (3 years old):</a:t>
            </a:r>
            <a:r>
              <a:rPr b="0" i="0" lang="en-GB" sz="2800" u="none" cap="none" strike="noStrike">
                <a:solidFill>
                  <a:schemeClr val="dk1"/>
                </a:solidFill>
                <a:latin typeface="Calibri"/>
                <a:ea typeface="Calibri"/>
                <a:cs typeface="Calibri"/>
                <a:sym typeface="Calibri"/>
              </a:rPr>
              <a:t> anxious when separated from carers, limited speech, avoids group play.</a:t>
            </a:r>
            <a:endParaRPr/>
          </a:p>
          <a:p>
            <a:pPr indent="0" lvl="0" marL="0" marR="0" rtl="0" algn="l">
              <a:spcBef>
                <a:spcPts val="0"/>
              </a:spcBef>
              <a:spcAft>
                <a:spcPts val="0"/>
              </a:spcAft>
              <a:buNone/>
            </a:pPr>
            <a:r>
              <a:t/>
            </a:r>
            <a:endParaRPr sz="2800">
              <a:solidFill>
                <a:schemeClr val="dk1"/>
              </a:solidFill>
              <a:latin typeface="Calibri"/>
              <a:ea typeface="Calibri"/>
              <a:cs typeface="Calibri"/>
              <a:sym typeface="Calibri"/>
            </a:endParaRPr>
          </a:p>
          <a:p>
            <a:pPr indent="0" lvl="0" marL="0" marR="0" rtl="0" algn="l">
              <a:spcBef>
                <a:spcPts val="0"/>
              </a:spcBef>
              <a:spcAft>
                <a:spcPts val="0"/>
              </a:spcAft>
              <a:buNone/>
            </a:pPr>
            <a:r>
              <a:rPr b="1" lang="en-GB" sz="4000">
                <a:solidFill>
                  <a:schemeClr val="dk1"/>
                </a:solidFill>
                <a:latin typeface="Calibri"/>
                <a:ea typeface="Calibri"/>
                <a:cs typeface="Calibri"/>
                <a:sym typeface="Calibri"/>
              </a:rPr>
              <a:t>Early childhood (3–5 years):</a:t>
            </a:r>
            <a:r>
              <a:rPr lang="en-GB" sz="4000">
                <a:solidFill>
                  <a:schemeClr val="dk1"/>
                </a:solidFill>
                <a:latin typeface="Calibri"/>
                <a:ea typeface="Calibri"/>
                <a:cs typeface="Calibri"/>
                <a:sym typeface="Calibri"/>
              </a:rPr>
              <a:t> a stage of rapid growth in language, play, and emotional regulation (Berk, 2021).</a:t>
            </a:r>
            <a:endParaRPr/>
          </a:p>
          <a:p>
            <a:pPr indent="0" lvl="0" marL="0" marR="0" rtl="0" algn="l">
              <a:spcBef>
                <a:spcPts val="0"/>
              </a:spcBef>
              <a:spcAft>
                <a:spcPts val="0"/>
              </a:spcAft>
              <a:buNone/>
            </a:pPr>
            <a:r>
              <a:rPr lang="en-GB" sz="4000">
                <a:solidFill>
                  <a:schemeClr val="dk1"/>
                </a:solidFill>
                <a:latin typeface="Calibri"/>
                <a:ea typeface="Calibri"/>
                <a:cs typeface="Calibri"/>
                <a:sym typeface="Calibri"/>
              </a:rPr>
              <a:t>Children start to communicate more, form friendships, and express independence, though some separation anxiety is still normal (NHS, 2023).</a:t>
            </a:r>
            <a:endParaRPr/>
          </a:p>
          <a:p>
            <a:pPr indent="0" lvl="0" marL="0" marR="0" rtl="0" algn="l">
              <a:spcBef>
                <a:spcPts val="0"/>
              </a:spcBef>
              <a:spcAft>
                <a:spcPts val="0"/>
              </a:spcAft>
              <a:buNone/>
            </a:pPr>
            <a:r>
              <a:t/>
            </a:r>
            <a:endParaRPr b="0" i="0" sz="4000" u="none" strike="noStrike">
              <a:solidFill>
                <a:srgbClr val="000000"/>
              </a:solidFill>
              <a:latin typeface="Arial"/>
              <a:ea typeface="Arial"/>
              <a:cs typeface="Arial"/>
              <a:sym typeface="Arial"/>
            </a:endParaRPr>
          </a:p>
          <a:p>
            <a:pPr indent="0" lvl="0" marL="0" marR="0" rtl="0" algn="l">
              <a:spcBef>
                <a:spcPts val="0"/>
              </a:spcBef>
              <a:spcAft>
                <a:spcPts val="0"/>
              </a:spcAft>
              <a:buNone/>
            </a:pPr>
            <a:r>
              <a:t/>
            </a:r>
            <a:endParaRPr sz="2400">
              <a:solidFill>
                <a:srgbClr val="000000"/>
              </a:solidFill>
              <a:latin typeface="Arial"/>
              <a:ea typeface="Arial"/>
              <a:cs typeface="Arial"/>
              <a:sym typeface="Arial"/>
            </a:endParaRPr>
          </a:p>
          <a:p>
            <a:pPr indent="0" lvl="0" marL="0" marR="0" rtl="0" algn="l">
              <a:spcBef>
                <a:spcPts val="0"/>
              </a:spcBef>
              <a:spcAft>
                <a:spcPts val="0"/>
              </a:spcAft>
              <a:buNone/>
            </a:pPr>
            <a:r>
              <a:t/>
            </a:r>
            <a:endParaRPr sz="2400">
              <a:solidFill>
                <a:srgbClr val="000000"/>
              </a:solidFill>
              <a:latin typeface="Arial"/>
              <a:ea typeface="Arial"/>
              <a:cs typeface="Arial"/>
              <a:sym typeface="Arial"/>
            </a:endParaRPr>
          </a:p>
          <a:p>
            <a:pPr indent="0" lvl="0" marL="0" marR="0" rtl="0" algn="l">
              <a:spcBef>
                <a:spcPts val="0"/>
              </a:spcBef>
              <a:spcAft>
                <a:spcPts val="0"/>
              </a:spcAft>
              <a:buNone/>
            </a:pPr>
            <a:r>
              <a:t/>
            </a:r>
            <a:endParaRPr sz="2400">
              <a:solidFill>
                <a:srgbClr val="000000"/>
              </a:solidFill>
              <a:latin typeface="Arial"/>
              <a:ea typeface="Arial"/>
              <a:cs typeface="Arial"/>
              <a:sym typeface="Arial"/>
            </a:endParaRPr>
          </a:p>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156" name="Google Shape;156;p16"/>
          <p:cNvSpPr txBox="1"/>
          <p:nvPr/>
        </p:nvSpPr>
        <p:spPr>
          <a:xfrm>
            <a:off x="4411575" y="3228475"/>
            <a:ext cx="4993200" cy="4464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1700">
              <a:solidFill>
                <a:schemeClr val="dk2"/>
              </a:solidFill>
              <a:latin typeface="Calibri"/>
              <a:ea typeface="Calibri"/>
              <a:cs typeface="Calibri"/>
              <a:sym typeface="Calibri"/>
            </a:endParaRPr>
          </a:p>
        </p:txBody>
      </p:sp>
      <p:sp>
        <p:nvSpPr>
          <p:cNvPr id="157" name="Google Shape;157;p16"/>
          <p:cNvSpPr txBox="1"/>
          <p:nvPr>
            <p:ph idx="1" type="body"/>
          </p:nvPr>
        </p:nvSpPr>
        <p:spPr>
          <a:xfrm>
            <a:off x="838200" y="1825625"/>
            <a:ext cx="10515600" cy="4351200"/>
          </a:xfrm>
          <a:prstGeom prst="rect">
            <a:avLst/>
          </a:prstGeom>
        </p:spPr>
        <p:txBody>
          <a:bodyPr anchorCtr="0" anchor="t" bIns="45700" lIns="91425" spcFirstLastPara="1" rIns="91425" wrap="square" tIns="45700">
            <a:normAutofit fontScale="25000" lnSpcReduction="10000"/>
          </a:bodyPr>
          <a:lstStyle/>
          <a:p>
            <a:pPr indent="0" lvl="0" marL="0" rtl="0" algn="l">
              <a:lnSpc>
                <a:spcPct val="100000"/>
              </a:lnSpc>
              <a:spcBef>
                <a:spcPts val="0"/>
              </a:spcBef>
              <a:spcAft>
                <a:spcPts val="0"/>
              </a:spcAft>
              <a:buNone/>
            </a:pPr>
            <a:r>
              <a:rPr lang="en-GB" sz="2800">
                <a:solidFill>
                  <a:schemeClr val="dk1"/>
                </a:solidFill>
              </a:rPr>
              <a:t>AMpire</a:t>
            </a:r>
            <a:r>
              <a:rPr b="1" lang="en-GB" sz="13788">
                <a:solidFill>
                  <a:srgbClr val="000000"/>
                </a:solidFill>
                <a:latin typeface="Arial"/>
                <a:ea typeface="Arial"/>
                <a:cs typeface="Arial"/>
                <a:sym typeface="Arial"/>
              </a:rPr>
              <a:t> </a:t>
            </a:r>
            <a:r>
              <a:rPr b="1" lang="en-GB" sz="7388">
                <a:solidFill>
                  <a:srgbClr val="000000"/>
                </a:solidFill>
                <a:latin typeface="Arial"/>
                <a:ea typeface="Arial"/>
                <a:cs typeface="Arial"/>
                <a:sym typeface="Arial"/>
              </a:rPr>
              <a:t>Amira shows anxiety when separated from her carers</a:t>
            </a:r>
            <a:r>
              <a:rPr lang="en-GB" sz="7388">
                <a:solidFill>
                  <a:srgbClr val="000000"/>
                </a:solidFill>
                <a:latin typeface="Arial"/>
                <a:ea typeface="Arial"/>
                <a:cs typeface="Arial"/>
                <a:sym typeface="Arial"/>
              </a:rPr>
              <a:t>, often becoming upset or clingy, which may suggest an insecure attachment pattern. She also has limited speech and tends to stay away from group play, which could mean she does not yet feel fully safe or confident in the setting.</a:t>
            </a:r>
            <a:br>
              <a:rPr lang="en-GB" sz="7388">
                <a:solidFill>
                  <a:srgbClr val="000000"/>
                </a:solidFill>
                <a:latin typeface="Arial"/>
                <a:ea typeface="Arial"/>
                <a:cs typeface="Arial"/>
                <a:sym typeface="Arial"/>
              </a:rPr>
            </a:br>
            <a:endParaRPr sz="7388">
              <a:solidFill>
                <a:srgbClr val="000000"/>
              </a:solidFill>
              <a:latin typeface="Arial"/>
              <a:ea typeface="Arial"/>
              <a:cs typeface="Arial"/>
              <a:sym typeface="Arial"/>
            </a:endParaRPr>
          </a:p>
          <a:p>
            <a:pPr indent="-345891" lvl="0" marL="457200" rtl="0" algn="l">
              <a:lnSpc>
                <a:spcPct val="115000"/>
              </a:lnSpc>
              <a:spcBef>
                <a:spcPts val="1200"/>
              </a:spcBef>
              <a:spcAft>
                <a:spcPts val="0"/>
              </a:spcAft>
              <a:buClr>
                <a:srgbClr val="000000"/>
              </a:buClr>
              <a:buSzPct val="100000"/>
              <a:buFont typeface="Arial"/>
              <a:buChar char="●"/>
            </a:pPr>
            <a:r>
              <a:rPr b="1" lang="en-GB" sz="7388">
                <a:solidFill>
                  <a:srgbClr val="000000"/>
                </a:solidFill>
                <a:latin typeface="Arial"/>
                <a:ea typeface="Arial"/>
                <a:cs typeface="Arial"/>
                <a:sym typeface="Arial"/>
              </a:rPr>
              <a:t>Early childhood (ages 3–5) is a period of major growth in language, social play, and emotional regulation</a:t>
            </a:r>
            <a:r>
              <a:rPr lang="en-GB" sz="7388">
                <a:solidFill>
                  <a:srgbClr val="000000"/>
                </a:solidFill>
                <a:latin typeface="Arial"/>
                <a:ea typeface="Arial"/>
                <a:cs typeface="Arial"/>
                <a:sym typeface="Arial"/>
              </a:rPr>
              <a:t> (Berk, 2021). During this stage, children learn to express themselves more clearly, manage feelings better, and explore their environment with increasing independence.</a:t>
            </a:r>
            <a:br>
              <a:rPr lang="en-GB" sz="7388">
                <a:solidFill>
                  <a:srgbClr val="000000"/>
                </a:solidFill>
                <a:latin typeface="Arial"/>
                <a:ea typeface="Arial"/>
                <a:cs typeface="Arial"/>
                <a:sym typeface="Arial"/>
              </a:rPr>
            </a:br>
            <a:endParaRPr sz="7388">
              <a:solidFill>
                <a:srgbClr val="000000"/>
              </a:solidFill>
              <a:latin typeface="Arial"/>
              <a:ea typeface="Arial"/>
              <a:cs typeface="Arial"/>
              <a:sym typeface="Arial"/>
            </a:endParaRPr>
          </a:p>
          <a:p>
            <a:pPr indent="-345891" lvl="0" marL="457200" rtl="0" algn="l">
              <a:lnSpc>
                <a:spcPct val="115000"/>
              </a:lnSpc>
              <a:spcBef>
                <a:spcPts val="0"/>
              </a:spcBef>
              <a:spcAft>
                <a:spcPts val="0"/>
              </a:spcAft>
              <a:buClr>
                <a:srgbClr val="000000"/>
              </a:buClr>
              <a:buSzPct val="100000"/>
              <a:buFont typeface="Arial"/>
              <a:buChar char="●"/>
            </a:pPr>
            <a:r>
              <a:rPr b="1" lang="en-GB" sz="7388">
                <a:solidFill>
                  <a:srgbClr val="000000"/>
                </a:solidFill>
                <a:latin typeface="Arial"/>
                <a:ea typeface="Arial"/>
                <a:cs typeface="Arial"/>
                <a:sym typeface="Arial"/>
              </a:rPr>
              <a:t>Children in this age range begin forming early friendships, showing more independence, and engaging in cooperative play</a:t>
            </a:r>
            <a:r>
              <a:rPr lang="en-GB" sz="7388">
                <a:solidFill>
                  <a:srgbClr val="000000"/>
                </a:solidFill>
                <a:latin typeface="Arial"/>
                <a:ea typeface="Arial"/>
                <a:cs typeface="Arial"/>
                <a:sym typeface="Arial"/>
              </a:rPr>
              <a:t>, although some level of separation anxiety is still considered normal and expected while they build secure relationships with carers (NHS, 2023).</a:t>
            </a:r>
            <a:br>
              <a:rPr lang="en-GB" sz="7388">
                <a:solidFill>
                  <a:srgbClr val="000000"/>
                </a:solidFill>
                <a:latin typeface="Arial"/>
                <a:ea typeface="Arial"/>
                <a:cs typeface="Arial"/>
                <a:sym typeface="Arial"/>
              </a:rPr>
            </a:br>
            <a:endParaRPr sz="7388">
              <a:solidFill>
                <a:srgbClr val="000000"/>
              </a:solidFill>
              <a:latin typeface="Arial"/>
              <a:ea typeface="Arial"/>
              <a:cs typeface="Arial"/>
              <a:sym typeface="Arial"/>
            </a:endParaRPr>
          </a:p>
          <a:p>
            <a:pPr indent="0" lvl="0" marL="0" rtl="0" algn="l">
              <a:spcBef>
                <a:spcPts val="1200"/>
              </a:spcBef>
              <a:spcAft>
                <a:spcPts val="1600"/>
              </a:spcAft>
              <a:buNone/>
            </a:pPr>
            <a:r>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1" name="Shape 161"/>
        <p:cNvGrpSpPr/>
        <p:nvPr/>
      </p:nvGrpSpPr>
      <p:grpSpPr>
        <a:xfrm>
          <a:off x="0" y="0"/>
          <a:ext cx="0" cy="0"/>
          <a:chOff x="0" y="0"/>
          <a:chExt cx="0" cy="0"/>
        </a:xfrm>
      </p:grpSpPr>
      <p:sp>
        <p:nvSpPr>
          <p:cNvPr id="162" name="Google Shape;162;p17"/>
          <p:cNvSpPr txBox="1"/>
          <p:nvPr>
            <p:ph type="title"/>
          </p:nvPr>
        </p:nvSpPr>
        <p:spPr>
          <a:xfrm>
            <a:off x="355525" y="0"/>
            <a:ext cx="10515600" cy="13257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rPr lang="en-GB" sz="2600"/>
              <a:t>Early childhood 3-5 (Amira’s stage) </a:t>
            </a:r>
            <a:endParaRPr sz="2600"/>
          </a:p>
        </p:txBody>
      </p:sp>
      <p:sp>
        <p:nvSpPr>
          <p:cNvPr id="163" name="Google Shape;163;p17"/>
          <p:cNvSpPr txBox="1"/>
          <p:nvPr>
            <p:ph idx="1" type="body"/>
          </p:nvPr>
        </p:nvSpPr>
        <p:spPr>
          <a:xfrm>
            <a:off x="355525" y="1202171"/>
            <a:ext cx="6971700" cy="5186700"/>
          </a:xfrm>
          <a:prstGeom prst="rect">
            <a:avLst/>
          </a:prstGeom>
          <a:noFill/>
          <a:ln>
            <a:noFill/>
          </a:ln>
        </p:spPr>
        <p:txBody>
          <a:bodyPr anchorCtr="0" anchor="t" bIns="45700" lIns="91425" spcFirstLastPara="1" rIns="91425" wrap="square" tIns="45700">
            <a:noAutofit/>
          </a:bodyPr>
          <a:lstStyle/>
          <a:p>
            <a:pPr indent="0" lvl="0" marL="0" rtl="0" algn="l">
              <a:lnSpc>
                <a:spcPct val="70000"/>
              </a:lnSpc>
              <a:spcBef>
                <a:spcPts val="1000"/>
              </a:spcBef>
              <a:spcAft>
                <a:spcPts val="0"/>
              </a:spcAft>
              <a:buSzPts val="523"/>
              <a:buNone/>
            </a:pPr>
            <a:r>
              <a:rPr lang="en-GB" sz="2580"/>
              <a:t>Rapid brain growth happens during this stage, and Bowlby explains that secure attachment gives children the confidence to explore and learn.</a:t>
            </a:r>
            <a:br>
              <a:rPr lang="en-GB" sz="2580"/>
            </a:br>
            <a:endParaRPr sz="2580"/>
          </a:p>
          <a:p>
            <a:pPr indent="0" lvl="0" marL="0" rtl="0" algn="l">
              <a:lnSpc>
                <a:spcPct val="70000"/>
              </a:lnSpc>
              <a:spcBef>
                <a:spcPts val="1600"/>
              </a:spcBef>
              <a:spcAft>
                <a:spcPts val="0"/>
              </a:spcAft>
              <a:buSzPts val="523"/>
              <a:buNone/>
            </a:pPr>
            <a:r>
              <a:rPr lang="en-GB" sz="2580"/>
              <a:t>Imagination and symbolic play develop strongly when children feel emotionally safe, allowing them to express feelings and understand relationships.</a:t>
            </a:r>
            <a:br>
              <a:rPr lang="en-GB" sz="2580"/>
            </a:br>
            <a:endParaRPr sz="2580"/>
          </a:p>
          <a:p>
            <a:pPr indent="0" lvl="0" marL="0" rtl="0" algn="l">
              <a:lnSpc>
                <a:spcPct val="70000"/>
              </a:lnSpc>
              <a:spcBef>
                <a:spcPts val="1600"/>
              </a:spcBef>
              <a:spcAft>
                <a:spcPts val="0"/>
              </a:spcAft>
              <a:buSzPts val="523"/>
              <a:buNone/>
            </a:pPr>
            <a:r>
              <a:rPr lang="en-GB" sz="2580"/>
              <a:t>Cooperative play becomes more common, but children engage more easily when they have a secure base. Insecure attachment may lead to avoiding groups or struggling with social play.</a:t>
            </a:r>
            <a:br>
              <a:rPr lang="en-GB" sz="2580"/>
            </a:br>
            <a:endParaRPr sz="2580"/>
          </a:p>
          <a:p>
            <a:pPr indent="0" lvl="0" marL="0" rtl="0" algn="l">
              <a:lnSpc>
                <a:spcPct val="70000"/>
              </a:lnSpc>
              <a:spcBef>
                <a:spcPts val="1600"/>
              </a:spcBef>
              <a:spcAft>
                <a:spcPts val="0"/>
              </a:spcAft>
              <a:buSzPts val="523"/>
              <a:buNone/>
            </a:pPr>
            <a:r>
              <a:rPr lang="en-GB" sz="2580"/>
              <a:t>For Amira, signs of separation anxiety and limited group play may suggest she needs a stronger sense of security in her caregiving environment.</a:t>
            </a:r>
            <a:endParaRPr sz="2580"/>
          </a:p>
          <a:p>
            <a:pPr indent="0" lvl="0" marL="0" rtl="0" algn="l">
              <a:lnSpc>
                <a:spcPct val="70000"/>
              </a:lnSpc>
              <a:spcBef>
                <a:spcPts val="1600"/>
              </a:spcBef>
              <a:spcAft>
                <a:spcPts val="1600"/>
              </a:spcAft>
              <a:buClr>
                <a:schemeClr val="dk1"/>
              </a:buClr>
              <a:buSzPts val="2280"/>
              <a:buNone/>
            </a:pPr>
            <a:r>
              <a:t/>
            </a:r>
            <a:endParaRPr sz="2280"/>
          </a:p>
        </p:txBody>
      </p:sp>
      <p:pic>
        <p:nvPicPr>
          <p:cNvPr id="164" name="Google Shape;164;p17" title="iStock-1402700264.jpg"/>
          <p:cNvPicPr preferRelativeResize="0"/>
          <p:nvPr/>
        </p:nvPicPr>
        <p:blipFill>
          <a:blip r:embed="rId3">
            <a:alphaModFix/>
          </a:blip>
          <a:stretch>
            <a:fillRect/>
          </a:stretch>
        </p:blipFill>
        <p:spPr>
          <a:xfrm>
            <a:off x="7632025" y="1908263"/>
            <a:ext cx="4559974" cy="3041467"/>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9" name="Shape 169"/>
        <p:cNvGrpSpPr/>
        <p:nvPr/>
      </p:nvGrpSpPr>
      <p:grpSpPr>
        <a:xfrm>
          <a:off x="0" y="0"/>
          <a:ext cx="0" cy="0"/>
          <a:chOff x="0" y="0"/>
          <a:chExt cx="0" cy="0"/>
        </a:xfrm>
      </p:grpSpPr>
      <p:sp>
        <p:nvSpPr>
          <p:cNvPr id="170" name="Google Shape;170;p18"/>
          <p:cNvSpPr txBox="1"/>
          <p:nvPr>
            <p:ph type="title"/>
          </p:nvPr>
        </p:nvSpPr>
        <p:spPr>
          <a:xfrm>
            <a:off x="838200" y="334814"/>
            <a:ext cx="10515600" cy="1325563"/>
          </a:xfrm>
          <a:prstGeom prst="rect">
            <a:avLst/>
          </a:prstGeom>
          <a:noFill/>
          <a:ln>
            <a:noFill/>
          </a:ln>
        </p:spPr>
        <p:txBody>
          <a:bodyPr anchorCtr="0" anchor="ctr" bIns="45700" lIns="91425" spcFirstLastPara="1" rIns="91425" wrap="square" tIns="45700">
            <a:normAutofit fontScale="90000"/>
          </a:bodyPr>
          <a:lstStyle/>
          <a:p>
            <a:pPr indent="0" lvl="0" marL="0" rtl="0" algn="l">
              <a:lnSpc>
                <a:spcPct val="90000"/>
              </a:lnSpc>
              <a:spcBef>
                <a:spcPts val="0"/>
              </a:spcBef>
              <a:spcAft>
                <a:spcPts val="0"/>
              </a:spcAft>
              <a:buClr>
                <a:srgbClr val="000000"/>
              </a:buClr>
              <a:buSzPct val="118918"/>
              <a:buFont typeface="Arial"/>
              <a:buNone/>
            </a:pPr>
            <a:r>
              <a:rPr b="0" i="0" lang="en-GB" u="none" strike="noStrike">
                <a:solidFill>
                  <a:srgbClr val="000000"/>
                </a:solidFill>
                <a:latin typeface="Arial"/>
                <a:ea typeface="Arial"/>
                <a:cs typeface="Arial"/>
                <a:sym typeface="Arial"/>
              </a:rPr>
              <a:t>Developmental Changes (Milestones) in Early Childhood (Ages 3–5)</a:t>
            </a:r>
            <a:br>
              <a:rPr b="1" lang="en-GB"/>
            </a:br>
            <a:endParaRPr b="1"/>
          </a:p>
        </p:txBody>
      </p:sp>
      <p:graphicFrame>
        <p:nvGraphicFramePr>
          <p:cNvPr id="171" name="Google Shape;171;p18"/>
          <p:cNvGraphicFramePr/>
          <p:nvPr/>
        </p:nvGraphicFramePr>
        <p:xfrm>
          <a:off x="838200" y="1488558"/>
          <a:ext cx="3000000" cy="3000000"/>
        </p:xfrm>
        <a:graphic>
          <a:graphicData uri="http://schemas.openxmlformats.org/drawingml/2006/table">
            <a:tbl>
              <a:tblPr bandRow="1" firstRow="1">
                <a:noFill/>
                <a:tableStyleId>{71994F9A-EE0D-44FF-B092-62D210CA8B04}</a:tableStyleId>
              </a:tblPr>
              <a:tblGrid>
                <a:gridCol w="4980150"/>
                <a:gridCol w="5426700"/>
              </a:tblGrid>
              <a:tr h="834850">
                <a:tc>
                  <a:txBody>
                    <a:bodyPr/>
                    <a:lstStyle/>
                    <a:p>
                      <a:pPr indent="0" lvl="0" marL="0" marR="0" rtl="0" algn="l">
                        <a:spcBef>
                          <a:spcPts val="0"/>
                        </a:spcBef>
                        <a:spcAft>
                          <a:spcPts val="0"/>
                        </a:spcAft>
                        <a:buNone/>
                      </a:pPr>
                      <a:r>
                        <a:rPr lang="en-GB" sz="1800" u="none" cap="none" strike="noStrike">
                          <a:solidFill>
                            <a:schemeClr val="dk1"/>
                          </a:solidFill>
                        </a:rPr>
                        <a:t>Physical Development 3-5</a:t>
                      </a:r>
                      <a:endParaRPr/>
                    </a:p>
                  </a:txBody>
                  <a:tcPr marT="45725" marB="45725" marR="91450" marL="91450"/>
                </a:tc>
                <a:tc>
                  <a:txBody>
                    <a:bodyPr/>
                    <a:lstStyle/>
                    <a:p>
                      <a:pPr indent="0" lvl="0" marL="0" marR="0" rtl="0" algn="l">
                        <a:spcBef>
                          <a:spcPts val="0"/>
                        </a:spcBef>
                        <a:spcAft>
                          <a:spcPts val="0"/>
                        </a:spcAft>
                        <a:buNone/>
                      </a:pPr>
                      <a:r>
                        <a:rPr lang="en-GB" sz="1800">
                          <a:solidFill>
                            <a:schemeClr val="dk1"/>
                          </a:solidFill>
                        </a:rPr>
                        <a:t>Intellectual/Language 3-5</a:t>
                      </a:r>
                      <a:endParaRPr/>
                    </a:p>
                  </a:txBody>
                  <a:tcPr marT="45725" marB="45725" marR="91450" marL="91450"/>
                </a:tc>
              </a:tr>
              <a:tr h="1833250">
                <a:tc>
                  <a:txBody>
                    <a:bodyPr/>
                    <a:lstStyle/>
                    <a:p>
                      <a:pPr indent="-342900" lvl="0" marL="457200" rtl="0" algn="l">
                        <a:spcBef>
                          <a:spcPts val="0"/>
                        </a:spcBef>
                        <a:spcAft>
                          <a:spcPts val="0"/>
                        </a:spcAft>
                        <a:buClr>
                          <a:schemeClr val="dk1"/>
                        </a:buClr>
                        <a:buSzPts val="1800"/>
                        <a:buChar char="•"/>
                      </a:pPr>
                      <a:r>
                        <a:rPr lang="en-GB" sz="1100">
                          <a:solidFill>
                            <a:srgbClr val="000000"/>
                          </a:solidFill>
                          <a:latin typeface="Arial"/>
                          <a:ea typeface="Arial"/>
                          <a:cs typeface="Arial"/>
                          <a:sym typeface="Arial"/>
                        </a:rPr>
                        <a:t>Children continue to gain coordination and motor control, but Bowlby highlights that a </a:t>
                      </a:r>
                      <a:r>
                        <a:rPr b="1" lang="en-GB" sz="1100">
                          <a:solidFill>
                            <a:srgbClr val="000000"/>
                          </a:solidFill>
                          <a:latin typeface="Arial"/>
                          <a:ea typeface="Arial"/>
                          <a:cs typeface="Arial"/>
                          <a:sym typeface="Arial"/>
                        </a:rPr>
                        <a:t>secure attachment encourages confident exploration</a:t>
                      </a:r>
                      <a:r>
                        <a:rPr lang="en-GB" sz="1100">
                          <a:solidFill>
                            <a:srgbClr val="000000"/>
                          </a:solidFill>
                          <a:latin typeface="Arial"/>
                          <a:ea typeface="Arial"/>
                          <a:cs typeface="Arial"/>
                          <a:sym typeface="Arial"/>
                        </a:rPr>
                        <a:t>, allowing children to practice running, climbing, and using tools like pencils or cutlery because they feel safe returning to a trusted caregiver.</a:t>
                      </a:r>
                      <a:br>
                        <a:rPr lang="en-GB" sz="1100">
                          <a:solidFill>
                            <a:srgbClr val="000000"/>
                          </a:solidFill>
                          <a:latin typeface="Arial"/>
                          <a:ea typeface="Arial"/>
                          <a:cs typeface="Arial"/>
                          <a:sym typeface="Arial"/>
                        </a:rPr>
                      </a:br>
                      <a:endParaRPr sz="1100">
                        <a:solidFill>
                          <a:srgbClr val="000000"/>
                        </a:solidFill>
                        <a:latin typeface="Arial"/>
                        <a:ea typeface="Arial"/>
                        <a:cs typeface="Arial"/>
                        <a:sym typeface="Arial"/>
                      </a:endParaRPr>
                    </a:p>
                    <a:p>
                      <a:pPr indent="-342900" lvl="0" marL="457200" rtl="0" algn="l">
                        <a:spcBef>
                          <a:spcPts val="0"/>
                        </a:spcBef>
                        <a:spcAft>
                          <a:spcPts val="0"/>
                        </a:spcAft>
                        <a:buClr>
                          <a:schemeClr val="dk1"/>
                        </a:buClr>
                        <a:buSzPts val="1800"/>
                        <a:buChar char="•"/>
                      </a:pPr>
                      <a:r>
                        <a:rPr lang="en-GB" sz="1100">
                          <a:solidFill>
                            <a:srgbClr val="000000"/>
                          </a:solidFill>
                          <a:latin typeface="Arial"/>
                          <a:ea typeface="Arial"/>
                          <a:cs typeface="Arial"/>
                          <a:sym typeface="Arial"/>
                        </a:rPr>
                        <a:t>When attachment is insecure, children may show </a:t>
                      </a:r>
                      <a:r>
                        <a:rPr b="1" lang="en-GB" sz="1100">
                          <a:solidFill>
                            <a:srgbClr val="000000"/>
                          </a:solidFill>
                          <a:latin typeface="Arial"/>
                          <a:ea typeface="Arial"/>
                          <a:cs typeface="Arial"/>
                          <a:sym typeface="Arial"/>
                        </a:rPr>
                        <a:t>hesitation, clinginess, or reduced exploration</a:t>
                      </a:r>
                      <a:r>
                        <a:rPr lang="en-GB" sz="1100">
                          <a:solidFill>
                            <a:srgbClr val="000000"/>
                          </a:solidFill>
                          <a:latin typeface="Arial"/>
                          <a:ea typeface="Arial"/>
                          <a:cs typeface="Arial"/>
                          <a:sym typeface="Arial"/>
                        </a:rPr>
                        <a:t>, which can limit opportunities for physical skill development.</a:t>
                      </a:r>
                      <a:endParaRPr sz="1100">
                        <a:solidFill>
                          <a:srgbClr val="000000"/>
                        </a:solidFill>
                        <a:latin typeface="Arial"/>
                        <a:ea typeface="Arial"/>
                        <a:cs typeface="Arial"/>
                        <a:sym typeface="Arial"/>
                      </a:endParaRPr>
                    </a:p>
                    <a:p>
                      <a:pPr indent="0" lvl="0" marL="457200" marR="0" rtl="0" algn="l">
                        <a:spcBef>
                          <a:spcPts val="0"/>
                        </a:spcBef>
                        <a:spcAft>
                          <a:spcPts val="0"/>
                        </a:spcAft>
                        <a:buNone/>
                      </a:pPr>
                      <a:r>
                        <a:t/>
                      </a:r>
                      <a:endParaRPr sz="1800"/>
                    </a:p>
                  </a:txBody>
                  <a:tcPr marT="45725" marB="45725" marR="91450" marL="91450"/>
                </a:tc>
                <a:tc>
                  <a:txBody>
                    <a:bodyPr/>
                    <a:lstStyle/>
                    <a:p>
                      <a:pPr indent="-342900" lvl="0" marL="457200" rtl="0" algn="l">
                        <a:spcBef>
                          <a:spcPts val="0"/>
                        </a:spcBef>
                        <a:spcAft>
                          <a:spcPts val="0"/>
                        </a:spcAft>
                        <a:buClr>
                          <a:schemeClr val="dk1"/>
                        </a:buClr>
                        <a:buSzPts val="1800"/>
                        <a:buChar char="•"/>
                      </a:pPr>
                      <a:r>
                        <a:rPr lang="en-GB" sz="1100">
                          <a:solidFill>
                            <a:srgbClr val="000000"/>
                          </a:solidFill>
                          <a:latin typeface="Arial"/>
                          <a:ea typeface="Arial"/>
                          <a:cs typeface="Arial"/>
                          <a:sym typeface="Arial"/>
                        </a:rPr>
                        <a:t>Bowlby states that secure attachment provides a </a:t>
                      </a:r>
                      <a:r>
                        <a:rPr b="1" lang="en-GB" sz="1100">
                          <a:solidFill>
                            <a:srgbClr val="000000"/>
                          </a:solidFill>
                          <a:latin typeface="Arial"/>
                          <a:ea typeface="Arial"/>
                          <a:cs typeface="Arial"/>
                          <a:sym typeface="Arial"/>
                        </a:rPr>
                        <a:t>strong emotional base</a:t>
                      </a:r>
                      <a:r>
                        <a:rPr lang="en-GB" sz="1100">
                          <a:solidFill>
                            <a:srgbClr val="000000"/>
                          </a:solidFill>
                          <a:latin typeface="Arial"/>
                          <a:ea typeface="Arial"/>
                          <a:cs typeface="Arial"/>
                          <a:sym typeface="Arial"/>
                        </a:rPr>
                        <a:t>, which supports curiosity and learning. Children feel confident to explore, ask questions, and use imagination and memory in problem-solving.</a:t>
                      </a:r>
                      <a:br>
                        <a:rPr lang="en-GB" sz="1100">
                          <a:solidFill>
                            <a:srgbClr val="000000"/>
                          </a:solidFill>
                          <a:latin typeface="Arial"/>
                          <a:ea typeface="Arial"/>
                          <a:cs typeface="Arial"/>
                          <a:sym typeface="Arial"/>
                        </a:rPr>
                      </a:br>
                      <a:endParaRPr sz="1100">
                        <a:solidFill>
                          <a:srgbClr val="000000"/>
                        </a:solidFill>
                        <a:latin typeface="Arial"/>
                        <a:ea typeface="Arial"/>
                        <a:cs typeface="Arial"/>
                        <a:sym typeface="Arial"/>
                      </a:endParaRPr>
                    </a:p>
                    <a:p>
                      <a:pPr indent="-342900" lvl="0" marL="457200" rtl="0" algn="l">
                        <a:spcBef>
                          <a:spcPts val="0"/>
                        </a:spcBef>
                        <a:spcAft>
                          <a:spcPts val="0"/>
                        </a:spcAft>
                        <a:buClr>
                          <a:schemeClr val="dk1"/>
                        </a:buClr>
                        <a:buSzPts val="1800"/>
                        <a:buChar char="•"/>
                      </a:pPr>
                      <a:r>
                        <a:rPr lang="en-GB" sz="1100">
                          <a:solidFill>
                            <a:srgbClr val="000000"/>
                          </a:solidFill>
                          <a:latin typeface="Arial"/>
                          <a:ea typeface="Arial"/>
                          <a:cs typeface="Arial"/>
                          <a:sym typeface="Arial"/>
                        </a:rPr>
                        <a:t>A secure bond also supports stronger language growth because children communicate more with caregivers who respond warmly. This helps vocabulary expand and allows children to form clearer, more complex sentences.</a:t>
                      </a:r>
                      <a:br>
                        <a:rPr lang="en-GB" sz="1100">
                          <a:solidFill>
                            <a:srgbClr val="000000"/>
                          </a:solidFill>
                          <a:latin typeface="Arial"/>
                          <a:ea typeface="Arial"/>
                          <a:cs typeface="Arial"/>
                          <a:sym typeface="Arial"/>
                        </a:rPr>
                      </a:br>
                      <a:endParaRPr sz="1100">
                        <a:solidFill>
                          <a:srgbClr val="000000"/>
                        </a:solidFill>
                        <a:latin typeface="Arial"/>
                        <a:ea typeface="Arial"/>
                        <a:cs typeface="Arial"/>
                        <a:sym typeface="Arial"/>
                      </a:endParaRPr>
                    </a:p>
                    <a:p>
                      <a:pPr indent="-342900" lvl="0" marL="457200" rtl="0" algn="l">
                        <a:spcBef>
                          <a:spcPts val="0"/>
                        </a:spcBef>
                        <a:spcAft>
                          <a:spcPts val="0"/>
                        </a:spcAft>
                        <a:buClr>
                          <a:schemeClr val="dk1"/>
                        </a:buClr>
                        <a:buSzPts val="1800"/>
                        <a:buChar char="•"/>
                      </a:pPr>
                      <a:r>
                        <a:rPr lang="en-GB" sz="1100">
                          <a:solidFill>
                            <a:srgbClr val="000000"/>
                          </a:solidFill>
                          <a:latin typeface="Arial"/>
                          <a:ea typeface="Arial"/>
                          <a:cs typeface="Arial"/>
                          <a:sym typeface="Arial"/>
                        </a:rPr>
                        <a:t>In cases of insecure attachment, children may speak less, show reduced curiosity, or hesitate to try new tasks because they feel unsure or anxious.</a:t>
                      </a:r>
                      <a:endParaRPr sz="1100">
                        <a:solidFill>
                          <a:srgbClr val="000000"/>
                        </a:solidFill>
                        <a:latin typeface="Arial"/>
                        <a:ea typeface="Arial"/>
                        <a:cs typeface="Arial"/>
                        <a:sym typeface="Arial"/>
                      </a:endParaRPr>
                    </a:p>
                    <a:p>
                      <a:pPr indent="0" lvl="0" marL="457200" marR="0" rtl="0" algn="l">
                        <a:spcBef>
                          <a:spcPts val="0"/>
                        </a:spcBef>
                        <a:spcAft>
                          <a:spcPts val="0"/>
                        </a:spcAft>
                        <a:buNone/>
                      </a:pPr>
                      <a:r>
                        <a:t/>
                      </a:r>
                      <a:endParaRPr sz="1800"/>
                    </a:p>
                  </a:txBody>
                  <a:tcPr marT="45725" marB="45725" marR="91450" marL="91450"/>
                </a:tc>
              </a:tr>
              <a:tr h="545350">
                <a:tc>
                  <a:txBody>
                    <a:bodyPr/>
                    <a:lstStyle/>
                    <a:p>
                      <a:pPr indent="0" lvl="0" marL="0" marR="0" rtl="0" algn="l">
                        <a:spcBef>
                          <a:spcPts val="0"/>
                        </a:spcBef>
                        <a:spcAft>
                          <a:spcPts val="0"/>
                        </a:spcAft>
                        <a:buNone/>
                      </a:pPr>
                      <a:r>
                        <a:rPr b="1" lang="en-GB" sz="1600">
                          <a:solidFill>
                            <a:schemeClr val="dk1"/>
                          </a:solidFill>
                        </a:rPr>
                        <a:t>Emotional </a:t>
                      </a:r>
                      <a:r>
                        <a:rPr lang="en-GB" sz="1600">
                          <a:solidFill>
                            <a:schemeClr val="dk1"/>
                          </a:solidFill>
                        </a:rPr>
                        <a:t>3-5</a:t>
                      </a:r>
                      <a:endParaRPr b="1" sz="1600">
                        <a:solidFill>
                          <a:schemeClr val="dk1"/>
                        </a:solidFill>
                      </a:endParaRPr>
                    </a:p>
                  </a:txBody>
                  <a:tcPr marT="45725" marB="45725" marR="91450" marL="91450">
                    <a:solidFill>
                      <a:schemeClr val="accent1"/>
                    </a:solidFill>
                  </a:tcPr>
                </a:tc>
                <a:tc>
                  <a:txBody>
                    <a:bodyPr/>
                    <a:lstStyle/>
                    <a:p>
                      <a:pPr indent="0" lvl="0" marL="0" marR="0" rtl="0" algn="l">
                        <a:spcBef>
                          <a:spcPts val="0"/>
                        </a:spcBef>
                        <a:spcAft>
                          <a:spcPts val="0"/>
                        </a:spcAft>
                        <a:buNone/>
                      </a:pPr>
                      <a:r>
                        <a:rPr b="1" lang="en-GB" sz="1600">
                          <a:solidFill>
                            <a:schemeClr val="dk1"/>
                          </a:solidFill>
                        </a:rPr>
                        <a:t>Social </a:t>
                      </a:r>
                      <a:endParaRPr/>
                    </a:p>
                  </a:txBody>
                  <a:tcPr marT="45725" marB="45725" marR="91450" marL="91450">
                    <a:solidFill>
                      <a:schemeClr val="accent1"/>
                    </a:solidFill>
                  </a:tcPr>
                </a:tc>
              </a:tr>
              <a:tr h="1709425">
                <a:tc>
                  <a:txBody>
                    <a:bodyPr/>
                    <a:lstStyle/>
                    <a:p>
                      <a:pPr indent="-184150" lvl="0" marL="285750" rtl="0" algn="l">
                        <a:spcBef>
                          <a:spcPts val="0"/>
                        </a:spcBef>
                        <a:spcAft>
                          <a:spcPts val="0"/>
                        </a:spcAft>
                        <a:buNone/>
                      </a:pPr>
                      <a:r>
                        <a:rPr lang="en-GB" sz="1100">
                          <a:solidFill>
                            <a:srgbClr val="000000"/>
                          </a:solidFill>
                          <a:latin typeface="Arial"/>
                          <a:ea typeface="Arial"/>
                          <a:cs typeface="Arial"/>
                          <a:sym typeface="Arial"/>
                        </a:rPr>
                        <a:t>According to Bowlby, children begin practicing </a:t>
                      </a:r>
                      <a:r>
                        <a:rPr b="1" lang="en-GB" sz="1100">
                          <a:solidFill>
                            <a:srgbClr val="000000"/>
                          </a:solidFill>
                          <a:latin typeface="Arial"/>
                          <a:ea typeface="Arial"/>
                          <a:cs typeface="Arial"/>
                          <a:sym typeface="Arial"/>
                        </a:rPr>
                        <a:t>self-regulation</a:t>
                      </a:r>
                      <a:r>
                        <a:rPr lang="en-GB" sz="1100">
                          <a:solidFill>
                            <a:srgbClr val="000000"/>
                          </a:solidFill>
                          <a:latin typeface="Arial"/>
                          <a:ea typeface="Arial"/>
                          <a:cs typeface="Arial"/>
                          <a:sym typeface="Arial"/>
                        </a:rPr>
                        <a:t>, but still depend heavily on caregivers to help them manage strong emotions. Secure attachment leads to better emotional balance, as children trust that comfort and reassurance will be available when needed.</a:t>
                      </a:r>
                      <a:br>
                        <a:rPr lang="en-GB" sz="1100">
                          <a:solidFill>
                            <a:srgbClr val="000000"/>
                          </a:solidFill>
                          <a:latin typeface="Arial"/>
                          <a:ea typeface="Arial"/>
                          <a:cs typeface="Arial"/>
                          <a:sym typeface="Arial"/>
                        </a:rPr>
                      </a:br>
                      <a:endParaRPr sz="1100">
                        <a:solidFill>
                          <a:srgbClr val="000000"/>
                        </a:solidFill>
                        <a:latin typeface="Arial"/>
                        <a:ea typeface="Arial"/>
                        <a:cs typeface="Arial"/>
                        <a:sym typeface="Arial"/>
                      </a:endParaRPr>
                    </a:p>
                    <a:p>
                      <a:pPr indent="-184150" lvl="0" marL="285750" rtl="0" algn="l">
                        <a:spcBef>
                          <a:spcPts val="0"/>
                        </a:spcBef>
                        <a:spcAft>
                          <a:spcPts val="0"/>
                        </a:spcAft>
                        <a:buNone/>
                      </a:pPr>
                      <a:r>
                        <a:rPr lang="en-GB" sz="1100">
                          <a:solidFill>
                            <a:srgbClr val="000000"/>
                          </a:solidFill>
                          <a:latin typeface="Arial"/>
                          <a:ea typeface="Arial"/>
                          <a:cs typeface="Arial"/>
                          <a:sym typeface="Arial"/>
                        </a:rPr>
                        <a:t>Children with insecure attachment may show </a:t>
                      </a:r>
                      <a:r>
                        <a:rPr b="1" lang="en-GB" sz="1100">
                          <a:solidFill>
                            <a:srgbClr val="000000"/>
                          </a:solidFill>
                          <a:latin typeface="Arial"/>
                          <a:ea typeface="Arial"/>
                          <a:cs typeface="Arial"/>
                          <a:sym typeface="Arial"/>
                        </a:rPr>
                        <a:t>more fear, frustration, or dependency</a:t>
                      </a:r>
                      <a:r>
                        <a:rPr lang="en-GB" sz="1100">
                          <a:solidFill>
                            <a:srgbClr val="000000"/>
                          </a:solidFill>
                          <a:latin typeface="Arial"/>
                          <a:ea typeface="Arial"/>
                          <a:cs typeface="Arial"/>
                          <a:sym typeface="Arial"/>
                        </a:rPr>
                        <a:t>, as they lack confidence that a caregiver will respond predictably.</a:t>
                      </a:r>
                      <a:br>
                        <a:rPr lang="en-GB" sz="1100">
                          <a:solidFill>
                            <a:srgbClr val="000000"/>
                          </a:solidFill>
                          <a:latin typeface="Arial"/>
                          <a:ea typeface="Arial"/>
                          <a:cs typeface="Arial"/>
                          <a:sym typeface="Arial"/>
                        </a:rPr>
                      </a:br>
                      <a:endParaRPr sz="1100">
                        <a:solidFill>
                          <a:srgbClr val="000000"/>
                        </a:solidFill>
                        <a:latin typeface="Arial"/>
                        <a:ea typeface="Arial"/>
                        <a:cs typeface="Arial"/>
                        <a:sym typeface="Arial"/>
                      </a:endParaRPr>
                    </a:p>
                    <a:p>
                      <a:pPr indent="-184150" lvl="0" marL="285750" rtl="0" algn="l">
                        <a:spcBef>
                          <a:spcPts val="0"/>
                        </a:spcBef>
                        <a:spcAft>
                          <a:spcPts val="0"/>
                        </a:spcAft>
                        <a:buNone/>
                      </a:pPr>
                      <a:r>
                        <a:rPr lang="en-GB" sz="1100">
                          <a:solidFill>
                            <a:srgbClr val="000000"/>
                          </a:solidFill>
                          <a:latin typeface="Arial"/>
                          <a:ea typeface="Arial"/>
                          <a:cs typeface="Arial"/>
                          <a:sym typeface="Arial"/>
                        </a:rPr>
                        <a:t>This stage is key for forming an </a:t>
                      </a:r>
                      <a:r>
                        <a:rPr b="1" lang="en-GB" sz="1100">
                          <a:solidFill>
                            <a:srgbClr val="000000"/>
                          </a:solidFill>
                          <a:latin typeface="Arial"/>
                          <a:ea typeface="Arial"/>
                          <a:cs typeface="Arial"/>
                          <a:sym typeface="Arial"/>
                        </a:rPr>
                        <a:t>internal working model</a:t>
                      </a:r>
                      <a:r>
                        <a:rPr lang="en-GB" sz="1100">
                          <a:solidFill>
                            <a:srgbClr val="000000"/>
                          </a:solidFill>
                          <a:latin typeface="Arial"/>
                          <a:ea typeface="Arial"/>
                          <a:cs typeface="Arial"/>
                          <a:sym typeface="Arial"/>
                        </a:rPr>
                        <a:t>, where children start understanding themselves as worthy of care—or not—based on experiences with caregivers.</a:t>
                      </a:r>
                      <a:endParaRPr sz="1100">
                        <a:solidFill>
                          <a:srgbClr val="000000"/>
                        </a:solidFill>
                        <a:latin typeface="Arial"/>
                        <a:ea typeface="Arial"/>
                        <a:cs typeface="Arial"/>
                        <a:sym typeface="Arial"/>
                      </a:endParaRPr>
                    </a:p>
                    <a:p>
                      <a:pPr indent="-184150" lvl="0" marL="285750" marR="0" rtl="0" algn="l">
                        <a:spcBef>
                          <a:spcPts val="0"/>
                        </a:spcBef>
                        <a:spcAft>
                          <a:spcPts val="0"/>
                        </a:spcAft>
                        <a:buClr>
                          <a:schemeClr val="dk1"/>
                        </a:buClr>
                        <a:buSzPts val="1600"/>
                        <a:buFont typeface="Arial"/>
                        <a:buNone/>
                      </a:pPr>
                      <a:r>
                        <a:t/>
                      </a:r>
                      <a:endParaRPr sz="1600"/>
                    </a:p>
                  </a:txBody>
                  <a:tcPr marT="45725" marB="45725" marR="91450" marL="91450"/>
                </a:tc>
                <a:tc>
                  <a:txBody>
                    <a:bodyPr/>
                    <a:lstStyle/>
                    <a:p>
                      <a:pPr indent="-342900" lvl="0" marL="457200" rtl="0" algn="l">
                        <a:spcBef>
                          <a:spcPts val="0"/>
                        </a:spcBef>
                        <a:spcAft>
                          <a:spcPts val="0"/>
                        </a:spcAft>
                        <a:buClr>
                          <a:schemeClr val="dk1"/>
                        </a:buClr>
                        <a:buSzPts val="1800"/>
                        <a:buChar char="•"/>
                      </a:pPr>
                      <a:r>
                        <a:rPr lang="en-GB" sz="1100">
                          <a:solidFill>
                            <a:srgbClr val="000000"/>
                          </a:solidFill>
                          <a:latin typeface="Arial"/>
                          <a:ea typeface="Arial"/>
                          <a:cs typeface="Arial"/>
                          <a:sym typeface="Arial"/>
                        </a:rPr>
                        <a:t>Bowlby explains that early attachment shapes how children interact with peers. Securely attached children are more likely to join group play, share, take turns, and follow simple social rules because they feel safe in relationships.</a:t>
                      </a:r>
                      <a:br>
                        <a:rPr lang="en-GB" sz="1100">
                          <a:solidFill>
                            <a:srgbClr val="000000"/>
                          </a:solidFill>
                          <a:latin typeface="Arial"/>
                          <a:ea typeface="Arial"/>
                          <a:cs typeface="Arial"/>
                          <a:sym typeface="Arial"/>
                        </a:rPr>
                      </a:br>
                      <a:endParaRPr sz="1100">
                        <a:solidFill>
                          <a:srgbClr val="000000"/>
                        </a:solidFill>
                        <a:latin typeface="Arial"/>
                        <a:ea typeface="Arial"/>
                        <a:cs typeface="Arial"/>
                        <a:sym typeface="Arial"/>
                      </a:endParaRPr>
                    </a:p>
                    <a:p>
                      <a:pPr indent="-342900" lvl="0" marL="457200" rtl="0" algn="l">
                        <a:spcBef>
                          <a:spcPts val="0"/>
                        </a:spcBef>
                        <a:spcAft>
                          <a:spcPts val="0"/>
                        </a:spcAft>
                        <a:buClr>
                          <a:schemeClr val="dk1"/>
                        </a:buClr>
                        <a:buSzPts val="1800"/>
                        <a:buChar char="•"/>
                      </a:pPr>
                      <a:r>
                        <a:rPr lang="en-GB" sz="1100">
                          <a:solidFill>
                            <a:srgbClr val="000000"/>
                          </a:solidFill>
                          <a:latin typeface="Arial"/>
                          <a:ea typeface="Arial"/>
                          <a:cs typeface="Arial"/>
                          <a:sym typeface="Arial"/>
                        </a:rPr>
                        <a:t>Children with insecure attachment may avoid peers, struggle to share, or become overly dependent or withdrawn, as early caregiving experiences influence trust and social confidence.</a:t>
                      </a:r>
                      <a:br>
                        <a:rPr lang="en-GB" sz="1100">
                          <a:solidFill>
                            <a:srgbClr val="000000"/>
                          </a:solidFill>
                          <a:latin typeface="Arial"/>
                          <a:ea typeface="Arial"/>
                          <a:cs typeface="Arial"/>
                          <a:sym typeface="Arial"/>
                        </a:rPr>
                      </a:br>
                      <a:endParaRPr sz="1100">
                        <a:solidFill>
                          <a:srgbClr val="000000"/>
                        </a:solidFill>
                        <a:latin typeface="Arial"/>
                        <a:ea typeface="Arial"/>
                        <a:cs typeface="Arial"/>
                        <a:sym typeface="Arial"/>
                      </a:endParaRPr>
                    </a:p>
                    <a:p>
                      <a:pPr indent="-342900" lvl="0" marL="457200" rtl="0" algn="l">
                        <a:spcBef>
                          <a:spcPts val="0"/>
                        </a:spcBef>
                        <a:spcAft>
                          <a:spcPts val="0"/>
                        </a:spcAft>
                        <a:buClr>
                          <a:schemeClr val="dk1"/>
                        </a:buClr>
                        <a:buSzPts val="1800"/>
                        <a:buChar char="•"/>
                      </a:pPr>
                      <a:r>
                        <a:rPr lang="en-GB" sz="1100">
                          <a:solidFill>
                            <a:srgbClr val="000000"/>
                          </a:solidFill>
                          <a:latin typeface="Arial"/>
                          <a:ea typeface="Arial"/>
                          <a:cs typeface="Arial"/>
                          <a:sym typeface="Arial"/>
                        </a:rPr>
                        <a:t>Social skills grow rapidly in this stage, but the </a:t>
                      </a:r>
                      <a:r>
                        <a:rPr b="1" lang="en-GB" sz="1100">
                          <a:solidFill>
                            <a:srgbClr val="000000"/>
                          </a:solidFill>
                          <a:latin typeface="Arial"/>
                          <a:ea typeface="Arial"/>
                          <a:cs typeface="Arial"/>
                          <a:sym typeface="Arial"/>
                        </a:rPr>
                        <a:t>quality of early attachment</a:t>
                      </a:r>
                      <a:r>
                        <a:rPr lang="en-GB" sz="1100">
                          <a:solidFill>
                            <a:srgbClr val="000000"/>
                          </a:solidFill>
                          <a:latin typeface="Arial"/>
                          <a:ea typeface="Arial"/>
                          <a:cs typeface="Arial"/>
                          <a:sym typeface="Arial"/>
                        </a:rPr>
                        <a:t> strongly affects how children build friendships and respond to social challenges.</a:t>
                      </a:r>
                      <a:endParaRPr sz="1100">
                        <a:solidFill>
                          <a:srgbClr val="000000"/>
                        </a:solidFill>
                        <a:latin typeface="Arial"/>
                        <a:ea typeface="Arial"/>
                        <a:cs typeface="Arial"/>
                        <a:sym typeface="Arial"/>
                      </a:endParaRPr>
                    </a:p>
                    <a:p>
                      <a:pPr indent="0" lvl="0" marL="457200" marR="0" rtl="0" algn="l">
                        <a:spcBef>
                          <a:spcPts val="0"/>
                        </a:spcBef>
                        <a:spcAft>
                          <a:spcPts val="0"/>
                        </a:spcAft>
                        <a:buNone/>
                      </a:pPr>
                      <a:r>
                        <a:t/>
                      </a:r>
                      <a:endParaRPr b="1" sz="1600"/>
                    </a:p>
                  </a:txBody>
                  <a:tcPr marT="45725" marB="45725" marR="91450" marL="91450"/>
                </a:tc>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5" name="Shape 175"/>
        <p:cNvGrpSpPr/>
        <p:nvPr/>
      </p:nvGrpSpPr>
      <p:grpSpPr>
        <a:xfrm>
          <a:off x="0" y="0"/>
          <a:ext cx="0" cy="0"/>
          <a:chOff x="0" y="0"/>
          <a:chExt cx="0" cy="0"/>
        </a:xfrm>
      </p:grpSpPr>
      <p:sp>
        <p:nvSpPr>
          <p:cNvPr id="176" name="Google Shape;176;p19"/>
          <p:cNvSpPr txBox="1"/>
          <p:nvPr>
            <p:ph type="title"/>
          </p:nvPr>
        </p:nvSpPr>
        <p:spPr>
          <a:xfrm>
            <a:off x="640075" y="0"/>
            <a:ext cx="4132500" cy="1183200"/>
          </a:xfrm>
          <a:prstGeom prst="rect">
            <a:avLst/>
          </a:prstGeom>
          <a:noFill/>
          <a:ln>
            <a:noFill/>
          </a:ln>
        </p:spPr>
        <p:txBody>
          <a:bodyPr anchorCtr="0" anchor="b" bIns="45700" lIns="91425" spcFirstLastPara="1" rIns="91425" wrap="square" tIns="45700">
            <a:normAutofit fontScale="90000"/>
          </a:bodyPr>
          <a:lstStyle/>
          <a:p>
            <a:pPr indent="0" lvl="0" marL="0" rtl="0" algn="l">
              <a:lnSpc>
                <a:spcPct val="90000"/>
              </a:lnSpc>
              <a:spcBef>
                <a:spcPts val="0"/>
              </a:spcBef>
              <a:spcAft>
                <a:spcPts val="0"/>
              </a:spcAft>
              <a:buClr>
                <a:schemeClr val="dk1"/>
              </a:buClr>
              <a:buSzPct val="100000"/>
              <a:buFont typeface="Calibri"/>
              <a:buNone/>
            </a:pPr>
            <a:r>
              <a:rPr b="1" lang="en-GB" sz="5400"/>
              <a:t>John Bowlby </a:t>
            </a:r>
            <a:endParaRPr/>
          </a:p>
        </p:txBody>
      </p:sp>
      <p:sp>
        <p:nvSpPr>
          <p:cNvPr id="177" name="Google Shape;177;p19"/>
          <p:cNvSpPr txBox="1"/>
          <p:nvPr>
            <p:ph idx="1" type="body"/>
          </p:nvPr>
        </p:nvSpPr>
        <p:spPr>
          <a:xfrm>
            <a:off x="424550" y="1343525"/>
            <a:ext cx="5310600" cy="5115900"/>
          </a:xfrm>
          <a:prstGeom prst="rect">
            <a:avLst/>
          </a:prstGeom>
          <a:noFill/>
          <a:ln>
            <a:noFill/>
          </a:ln>
        </p:spPr>
        <p:txBody>
          <a:bodyPr anchorCtr="0" anchor="t" bIns="45700" lIns="91425" spcFirstLastPara="1" rIns="91425" wrap="square" tIns="45700">
            <a:noAutofit/>
          </a:bodyPr>
          <a:lstStyle/>
          <a:p>
            <a:pPr indent="-381000" lvl="0" marL="228600" rtl="0" algn="l">
              <a:lnSpc>
                <a:spcPct val="70000"/>
              </a:lnSpc>
              <a:spcBef>
                <a:spcPts val="1000"/>
              </a:spcBef>
              <a:spcAft>
                <a:spcPts val="0"/>
              </a:spcAft>
              <a:buSzPts val="4200"/>
              <a:buChar char="●"/>
            </a:pPr>
            <a:r>
              <a:rPr lang="en-GB" sz="2100">
                <a:solidFill>
                  <a:srgbClr val="000000"/>
                </a:solidFill>
                <a:latin typeface="Arial"/>
                <a:ea typeface="Arial"/>
                <a:cs typeface="Arial"/>
                <a:sym typeface="Arial"/>
              </a:rPr>
              <a:t>Born in </a:t>
            </a:r>
            <a:r>
              <a:rPr b="1" lang="en-GB" sz="2100">
                <a:solidFill>
                  <a:srgbClr val="000000"/>
                </a:solidFill>
                <a:latin typeface="Arial"/>
                <a:ea typeface="Arial"/>
                <a:cs typeface="Arial"/>
                <a:sym typeface="Arial"/>
              </a:rPr>
              <a:t>1907 in London</a:t>
            </a:r>
            <a:r>
              <a:rPr lang="en-GB" sz="2100">
                <a:solidFill>
                  <a:srgbClr val="000000"/>
                </a:solidFill>
                <a:latin typeface="Arial"/>
                <a:ea typeface="Arial"/>
                <a:cs typeface="Arial"/>
                <a:sym typeface="Arial"/>
              </a:rPr>
              <a:t> and died in </a:t>
            </a:r>
            <a:r>
              <a:rPr b="1" lang="en-GB" sz="2100">
                <a:solidFill>
                  <a:srgbClr val="000000"/>
                </a:solidFill>
                <a:latin typeface="Arial"/>
                <a:ea typeface="Arial"/>
                <a:cs typeface="Arial"/>
                <a:sym typeface="Arial"/>
              </a:rPr>
              <a:t>1990 in Scotland</a:t>
            </a:r>
            <a:r>
              <a:rPr lang="en-GB" sz="2100">
                <a:solidFill>
                  <a:srgbClr val="000000"/>
                </a:solidFill>
                <a:latin typeface="Arial"/>
                <a:ea typeface="Arial"/>
                <a:cs typeface="Arial"/>
                <a:sym typeface="Arial"/>
              </a:rPr>
              <a:t>.</a:t>
            </a:r>
            <a:br>
              <a:rPr lang="en-GB" sz="2100">
                <a:solidFill>
                  <a:srgbClr val="000000"/>
                </a:solidFill>
                <a:latin typeface="Arial"/>
                <a:ea typeface="Arial"/>
                <a:cs typeface="Arial"/>
                <a:sym typeface="Arial"/>
              </a:rPr>
            </a:br>
            <a:endParaRPr sz="2100">
              <a:solidFill>
                <a:srgbClr val="000000"/>
              </a:solidFill>
              <a:latin typeface="Arial"/>
              <a:ea typeface="Arial"/>
              <a:cs typeface="Arial"/>
              <a:sym typeface="Arial"/>
            </a:endParaRPr>
          </a:p>
          <a:p>
            <a:pPr indent="-381000" lvl="0" marL="228600" rtl="0" algn="l">
              <a:lnSpc>
                <a:spcPct val="70000"/>
              </a:lnSpc>
              <a:spcBef>
                <a:spcPts val="1600"/>
              </a:spcBef>
              <a:spcAft>
                <a:spcPts val="0"/>
              </a:spcAft>
              <a:buSzPts val="4200"/>
              <a:buChar char="●"/>
            </a:pPr>
            <a:r>
              <a:rPr lang="en-GB" sz="2100">
                <a:solidFill>
                  <a:srgbClr val="000000"/>
                </a:solidFill>
                <a:latin typeface="Arial"/>
                <a:ea typeface="Arial"/>
                <a:cs typeface="Arial"/>
                <a:sym typeface="Arial"/>
              </a:rPr>
              <a:t>Developed </a:t>
            </a:r>
            <a:r>
              <a:rPr b="1" lang="en-GB" sz="2100">
                <a:solidFill>
                  <a:srgbClr val="000000"/>
                </a:solidFill>
                <a:latin typeface="Arial"/>
                <a:ea typeface="Arial"/>
                <a:cs typeface="Arial"/>
                <a:sym typeface="Arial"/>
              </a:rPr>
              <a:t>Attachment Theory</a:t>
            </a:r>
            <a:r>
              <a:rPr lang="en-GB" sz="2100">
                <a:solidFill>
                  <a:srgbClr val="000000"/>
                </a:solidFill>
                <a:latin typeface="Arial"/>
                <a:ea typeface="Arial"/>
                <a:cs typeface="Arial"/>
                <a:sym typeface="Arial"/>
              </a:rPr>
              <a:t>, showing that children need a strong, secure bond with a main caregiver for healthy emotional and social development.</a:t>
            </a:r>
            <a:br>
              <a:rPr lang="en-GB" sz="2100">
                <a:solidFill>
                  <a:srgbClr val="000000"/>
                </a:solidFill>
                <a:latin typeface="Arial"/>
                <a:ea typeface="Arial"/>
                <a:cs typeface="Arial"/>
                <a:sym typeface="Arial"/>
              </a:rPr>
            </a:br>
            <a:endParaRPr sz="2100">
              <a:solidFill>
                <a:srgbClr val="000000"/>
              </a:solidFill>
              <a:latin typeface="Arial"/>
              <a:ea typeface="Arial"/>
              <a:cs typeface="Arial"/>
              <a:sym typeface="Arial"/>
            </a:endParaRPr>
          </a:p>
          <a:p>
            <a:pPr indent="-381000" lvl="0" marL="228600" rtl="0" algn="l">
              <a:lnSpc>
                <a:spcPct val="70000"/>
              </a:lnSpc>
              <a:spcBef>
                <a:spcPts val="1600"/>
              </a:spcBef>
              <a:spcAft>
                <a:spcPts val="0"/>
              </a:spcAft>
              <a:buSzPts val="4200"/>
              <a:buChar char="●"/>
            </a:pPr>
            <a:r>
              <a:rPr lang="en-GB" sz="2100">
                <a:solidFill>
                  <a:srgbClr val="000000"/>
                </a:solidFill>
                <a:latin typeface="Arial"/>
                <a:ea typeface="Arial"/>
                <a:cs typeface="Arial"/>
                <a:sym typeface="Arial"/>
              </a:rPr>
              <a:t>His work influenced childcare, hospitals, foster care, and early education, highlighting the importance of consistent and responsive caregiving.</a:t>
            </a:r>
            <a:br>
              <a:rPr lang="en-GB" sz="2100">
                <a:solidFill>
                  <a:srgbClr val="000000"/>
                </a:solidFill>
                <a:latin typeface="Arial"/>
                <a:ea typeface="Arial"/>
                <a:cs typeface="Arial"/>
                <a:sym typeface="Arial"/>
              </a:rPr>
            </a:br>
            <a:endParaRPr sz="2100">
              <a:solidFill>
                <a:srgbClr val="000000"/>
              </a:solidFill>
              <a:latin typeface="Arial"/>
              <a:ea typeface="Arial"/>
              <a:cs typeface="Arial"/>
              <a:sym typeface="Arial"/>
            </a:endParaRPr>
          </a:p>
          <a:p>
            <a:pPr indent="-381000" lvl="0" marL="228600" rtl="0" algn="l">
              <a:lnSpc>
                <a:spcPct val="70000"/>
              </a:lnSpc>
              <a:spcBef>
                <a:spcPts val="1600"/>
              </a:spcBef>
              <a:spcAft>
                <a:spcPts val="0"/>
              </a:spcAft>
              <a:buSzPts val="4200"/>
              <a:buChar char="●"/>
            </a:pPr>
            <a:r>
              <a:rPr lang="en-GB" sz="2100">
                <a:solidFill>
                  <a:srgbClr val="000000"/>
                </a:solidFill>
                <a:latin typeface="Arial"/>
                <a:ea typeface="Arial"/>
                <a:cs typeface="Arial"/>
                <a:sym typeface="Arial"/>
              </a:rPr>
              <a:t>Collaborated with </a:t>
            </a:r>
            <a:r>
              <a:rPr b="1" lang="en-GB" sz="2100">
                <a:solidFill>
                  <a:srgbClr val="000000"/>
                </a:solidFill>
                <a:latin typeface="Arial"/>
                <a:ea typeface="Arial"/>
                <a:cs typeface="Arial"/>
                <a:sym typeface="Arial"/>
              </a:rPr>
              <a:t>Mary Ainsworth</a:t>
            </a:r>
            <a:r>
              <a:rPr lang="en-GB" sz="2100">
                <a:solidFill>
                  <a:srgbClr val="000000"/>
                </a:solidFill>
                <a:latin typeface="Arial"/>
                <a:ea typeface="Arial"/>
                <a:cs typeface="Arial"/>
                <a:sym typeface="Arial"/>
              </a:rPr>
              <a:t>, whose research supported and expanded his ideas.</a:t>
            </a:r>
            <a:endParaRPr sz="2100">
              <a:solidFill>
                <a:srgbClr val="000000"/>
              </a:solidFill>
              <a:latin typeface="Arial"/>
              <a:ea typeface="Arial"/>
              <a:cs typeface="Arial"/>
              <a:sym typeface="Arial"/>
            </a:endParaRPr>
          </a:p>
          <a:p>
            <a:pPr indent="-241300" lvl="0" marL="228600" rtl="0" algn="l">
              <a:lnSpc>
                <a:spcPct val="70000"/>
              </a:lnSpc>
              <a:spcBef>
                <a:spcPts val="1600"/>
              </a:spcBef>
              <a:spcAft>
                <a:spcPts val="1600"/>
              </a:spcAft>
              <a:buSzPts val="3400"/>
              <a:buChar char="●"/>
            </a:pPr>
            <a:r>
              <a:t/>
            </a:r>
            <a:endParaRPr sz="3400"/>
          </a:p>
        </p:txBody>
      </p:sp>
      <p:pic>
        <p:nvPicPr>
          <p:cNvPr descr="Dosya:John Bowlby Image.jpg - Vikipedi" id="178" name="Google Shape;178;p19"/>
          <p:cNvPicPr preferRelativeResize="0"/>
          <p:nvPr/>
        </p:nvPicPr>
        <p:blipFill>
          <a:blip r:embed="rId3">
            <a:alphaModFix/>
          </a:blip>
          <a:stretch>
            <a:fillRect/>
          </a:stretch>
        </p:blipFill>
        <p:spPr>
          <a:xfrm>
            <a:off x="6156150" y="180475"/>
            <a:ext cx="5755125" cy="64058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183" name="Shape 183"/>
        <p:cNvGrpSpPr/>
        <p:nvPr/>
      </p:nvGrpSpPr>
      <p:grpSpPr>
        <a:xfrm>
          <a:off x="0" y="0"/>
          <a:ext cx="0" cy="0"/>
          <a:chOff x="0" y="0"/>
          <a:chExt cx="0" cy="0"/>
        </a:xfrm>
      </p:grpSpPr>
      <p:sp>
        <p:nvSpPr>
          <p:cNvPr id="184" name="Google Shape;184;p20"/>
          <p:cNvSpPr txBox="1"/>
          <p:nvPr>
            <p:ph idx="4294967295" type="title"/>
          </p:nvPr>
        </p:nvSpPr>
        <p:spPr>
          <a:xfrm>
            <a:off x="518900" y="296450"/>
            <a:ext cx="7411800" cy="6052200"/>
          </a:xfrm>
          <a:prstGeom prst="rect">
            <a:avLst/>
          </a:prstGeom>
          <a:noFill/>
          <a:ln>
            <a:noFill/>
          </a:ln>
        </p:spPr>
        <p:txBody>
          <a:bodyPr anchorCtr="0" anchor="ctr" bIns="45700" lIns="91425" spcFirstLastPara="1" rIns="91425" wrap="square" tIns="45700">
            <a:normAutofit fontScale="90000"/>
          </a:bodyPr>
          <a:lstStyle/>
          <a:p>
            <a:pPr indent="0" lvl="0" marL="0" rtl="0" algn="l">
              <a:lnSpc>
                <a:spcPct val="90000"/>
              </a:lnSpc>
              <a:spcBef>
                <a:spcPts val="0"/>
              </a:spcBef>
              <a:spcAft>
                <a:spcPts val="0"/>
              </a:spcAft>
              <a:buClr>
                <a:schemeClr val="dk1"/>
              </a:buClr>
              <a:buSzPct val="100000"/>
              <a:buFont typeface="Calibri"/>
              <a:buNone/>
            </a:pPr>
            <a:r>
              <a:t/>
            </a:r>
            <a:endParaRPr b="1" sz="4000"/>
          </a:p>
          <a:p>
            <a:pPr indent="0" lvl="0" marL="0" rtl="0" algn="l">
              <a:lnSpc>
                <a:spcPct val="90000"/>
              </a:lnSpc>
              <a:spcBef>
                <a:spcPts val="0"/>
              </a:spcBef>
              <a:spcAft>
                <a:spcPts val="0"/>
              </a:spcAft>
              <a:buClr>
                <a:schemeClr val="dk1"/>
              </a:buClr>
              <a:buSzPct val="100000"/>
              <a:buFont typeface="Calibri"/>
              <a:buNone/>
            </a:pPr>
            <a:r>
              <a:t/>
            </a:r>
            <a:endParaRPr b="1" sz="4000"/>
          </a:p>
          <a:p>
            <a:pPr indent="0" lvl="0" marL="0" rtl="0" algn="l">
              <a:lnSpc>
                <a:spcPct val="90000"/>
              </a:lnSpc>
              <a:spcBef>
                <a:spcPts val="0"/>
              </a:spcBef>
              <a:spcAft>
                <a:spcPts val="0"/>
              </a:spcAft>
              <a:buClr>
                <a:schemeClr val="dk1"/>
              </a:buClr>
              <a:buSzPct val="100000"/>
              <a:buFont typeface="Calibri"/>
              <a:buNone/>
            </a:pPr>
            <a:r>
              <a:t/>
            </a:r>
            <a:endParaRPr b="1" sz="4000"/>
          </a:p>
          <a:p>
            <a:pPr indent="0" lvl="0" marL="0" rtl="0" algn="l">
              <a:lnSpc>
                <a:spcPct val="90000"/>
              </a:lnSpc>
              <a:spcBef>
                <a:spcPts val="0"/>
              </a:spcBef>
              <a:spcAft>
                <a:spcPts val="0"/>
              </a:spcAft>
              <a:buClr>
                <a:schemeClr val="dk1"/>
              </a:buClr>
              <a:buSzPct val="100000"/>
              <a:buFont typeface="Calibri"/>
              <a:buNone/>
            </a:pPr>
            <a:r>
              <a:rPr b="1" lang="en-GB" sz="4000"/>
              <a:t>The First Year and Secure Attachment – John Bowlby’s Theory</a:t>
            </a:r>
            <a:endParaRPr b="1" sz="4000"/>
          </a:p>
          <a:p>
            <a:pPr indent="0" lvl="0" marL="0" rtl="0" algn="l">
              <a:lnSpc>
                <a:spcPct val="90000"/>
              </a:lnSpc>
              <a:spcBef>
                <a:spcPts val="0"/>
              </a:spcBef>
              <a:spcAft>
                <a:spcPts val="0"/>
              </a:spcAft>
              <a:buClr>
                <a:schemeClr val="dk1"/>
              </a:buClr>
              <a:buSzPct val="100000"/>
              <a:buFont typeface="Calibri"/>
              <a:buNone/>
            </a:pPr>
            <a:r>
              <a:t/>
            </a:r>
            <a:endParaRPr b="1" sz="4000"/>
          </a:p>
          <a:p>
            <a:pPr indent="0" lvl="0" marL="0" rtl="0" algn="l">
              <a:lnSpc>
                <a:spcPct val="90000"/>
              </a:lnSpc>
              <a:spcBef>
                <a:spcPts val="0"/>
              </a:spcBef>
              <a:spcAft>
                <a:spcPts val="0"/>
              </a:spcAft>
              <a:buNone/>
            </a:pPr>
            <a:r>
              <a:rPr b="1" lang="en-GB" sz="1988">
                <a:solidFill>
                  <a:srgbClr val="000000"/>
                </a:solidFill>
                <a:latin typeface="Arial"/>
                <a:ea typeface="Arial"/>
                <a:cs typeface="Arial"/>
                <a:sym typeface="Arial"/>
              </a:rPr>
              <a:t>Secure attachment is crucial:</a:t>
            </a:r>
            <a:r>
              <a:rPr lang="en-GB" sz="1988">
                <a:solidFill>
                  <a:srgbClr val="000000"/>
                </a:solidFill>
                <a:latin typeface="Arial"/>
                <a:ea typeface="Arial"/>
                <a:cs typeface="Arial"/>
                <a:sym typeface="Arial"/>
              </a:rPr>
              <a:t> Strong, consistent bonds with caregivers give children a safe base to explore, learn, and develop confidence (Bowlby, 1969).</a:t>
            </a:r>
            <a:br>
              <a:rPr lang="en-GB" sz="1988">
                <a:solidFill>
                  <a:srgbClr val="000000"/>
                </a:solidFill>
                <a:latin typeface="Arial"/>
                <a:ea typeface="Arial"/>
                <a:cs typeface="Arial"/>
                <a:sym typeface="Arial"/>
              </a:rPr>
            </a:br>
            <a:endParaRPr sz="1988">
              <a:solidFill>
                <a:srgbClr val="000000"/>
              </a:solidFill>
              <a:latin typeface="Arial"/>
              <a:ea typeface="Arial"/>
              <a:cs typeface="Arial"/>
              <a:sym typeface="Arial"/>
            </a:endParaRPr>
          </a:p>
          <a:p>
            <a:pPr indent="0" lvl="0" marL="0" rtl="0" algn="l">
              <a:lnSpc>
                <a:spcPct val="90000"/>
              </a:lnSpc>
              <a:spcBef>
                <a:spcPts val="0"/>
              </a:spcBef>
              <a:spcAft>
                <a:spcPts val="0"/>
              </a:spcAft>
              <a:buNone/>
            </a:pPr>
            <a:r>
              <a:rPr b="1" lang="en-GB" sz="1988">
                <a:solidFill>
                  <a:srgbClr val="000000"/>
                </a:solidFill>
                <a:latin typeface="Arial"/>
                <a:ea typeface="Arial"/>
                <a:cs typeface="Arial"/>
                <a:sym typeface="Arial"/>
              </a:rPr>
              <a:t>Early experiences shape development:</a:t>
            </a:r>
            <a:r>
              <a:rPr lang="en-GB" sz="1988">
                <a:solidFill>
                  <a:srgbClr val="000000"/>
                </a:solidFill>
                <a:latin typeface="Arial"/>
                <a:ea typeface="Arial"/>
                <a:cs typeface="Arial"/>
                <a:sym typeface="Arial"/>
              </a:rPr>
              <a:t> Attachment affects emotional regulation, social skills, and future relationships.</a:t>
            </a:r>
            <a:br>
              <a:rPr lang="en-GB" sz="1988">
                <a:solidFill>
                  <a:srgbClr val="000000"/>
                </a:solidFill>
                <a:latin typeface="Arial"/>
                <a:ea typeface="Arial"/>
                <a:cs typeface="Arial"/>
                <a:sym typeface="Arial"/>
              </a:rPr>
            </a:br>
            <a:endParaRPr sz="1988">
              <a:solidFill>
                <a:srgbClr val="000000"/>
              </a:solidFill>
              <a:latin typeface="Arial"/>
              <a:ea typeface="Arial"/>
              <a:cs typeface="Arial"/>
              <a:sym typeface="Arial"/>
            </a:endParaRPr>
          </a:p>
          <a:p>
            <a:pPr indent="0" lvl="0" marL="0" rtl="0" algn="l">
              <a:lnSpc>
                <a:spcPct val="90000"/>
              </a:lnSpc>
              <a:spcBef>
                <a:spcPts val="0"/>
              </a:spcBef>
              <a:spcAft>
                <a:spcPts val="0"/>
              </a:spcAft>
              <a:buNone/>
            </a:pPr>
            <a:r>
              <a:rPr b="1" lang="en-GB" sz="1988">
                <a:solidFill>
                  <a:srgbClr val="000000"/>
                </a:solidFill>
                <a:latin typeface="Arial"/>
                <a:ea typeface="Arial"/>
                <a:cs typeface="Arial"/>
                <a:sym typeface="Arial"/>
              </a:rPr>
              <a:t>Amira’s needs:</a:t>
            </a:r>
            <a:r>
              <a:rPr lang="en-GB" sz="1988">
                <a:solidFill>
                  <a:srgbClr val="000000"/>
                </a:solidFill>
                <a:latin typeface="Arial"/>
                <a:ea typeface="Arial"/>
                <a:cs typeface="Arial"/>
                <a:sym typeface="Arial"/>
              </a:rPr>
              <a:t> Shows separation anxiety, limited speech, and avoids group play; she needs consistent care and a secure base.</a:t>
            </a:r>
            <a:br>
              <a:rPr lang="en-GB" sz="1988">
                <a:solidFill>
                  <a:srgbClr val="000000"/>
                </a:solidFill>
                <a:latin typeface="Arial"/>
                <a:ea typeface="Arial"/>
                <a:cs typeface="Arial"/>
                <a:sym typeface="Arial"/>
              </a:rPr>
            </a:br>
            <a:endParaRPr sz="1988">
              <a:solidFill>
                <a:srgbClr val="000000"/>
              </a:solidFill>
              <a:latin typeface="Arial"/>
              <a:ea typeface="Arial"/>
              <a:cs typeface="Arial"/>
              <a:sym typeface="Arial"/>
            </a:endParaRPr>
          </a:p>
          <a:p>
            <a:pPr indent="0" lvl="0" marL="0" rtl="0" algn="l">
              <a:lnSpc>
                <a:spcPct val="90000"/>
              </a:lnSpc>
              <a:spcBef>
                <a:spcPts val="0"/>
              </a:spcBef>
              <a:spcAft>
                <a:spcPts val="0"/>
              </a:spcAft>
              <a:buNone/>
            </a:pPr>
            <a:r>
              <a:rPr b="1" lang="en-GB" sz="1988">
                <a:solidFill>
                  <a:srgbClr val="000000"/>
                </a:solidFill>
                <a:latin typeface="Arial"/>
                <a:ea typeface="Arial"/>
                <a:cs typeface="Arial"/>
                <a:sym typeface="Arial"/>
              </a:rPr>
              <a:t>Practical strategies:</a:t>
            </a:r>
            <a:r>
              <a:rPr lang="en-GB" sz="1988">
                <a:solidFill>
                  <a:srgbClr val="000000"/>
                </a:solidFill>
                <a:latin typeface="Arial"/>
                <a:ea typeface="Arial"/>
                <a:cs typeface="Arial"/>
                <a:sym typeface="Arial"/>
              </a:rPr>
              <a:t> Assign a key person, encourage one-to-one and group play, model language, maintain routines, and provide positive reinforcement.</a:t>
            </a:r>
            <a:endParaRPr sz="1988">
              <a:solidFill>
                <a:srgbClr val="000000"/>
              </a:solidFill>
              <a:latin typeface="Arial"/>
              <a:ea typeface="Arial"/>
              <a:cs typeface="Arial"/>
              <a:sym typeface="Arial"/>
            </a:endParaRPr>
          </a:p>
          <a:p>
            <a:pPr indent="0" lvl="0" marL="0" rtl="0" algn="l">
              <a:lnSpc>
                <a:spcPct val="90000"/>
              </a:lnSpc>
              <a:spcBef>
                <a:spcPts val="0"/>
              </a:spcBef>
              <a:spcAft>
                <a:spcPts val="0"/>
              </a:spcAft>
              <a:buClr>
                <a:schemeClr val="dk1"/>
              </a:buClr>
              <a:buSzPct val="87804"/>
              <a:buFont typeface="Calibri"/>
              <a:buNone/>
            </a:pPr>
            <a:r>
              <a:t/>
            </a:r>
            <a:endParaRPr b="1" sz="4555"/>
          </a:p>
          <a:p>
            <a:pPr indent="0" lvl="0" marL="0" rtl="0" algn="l">
              <a:lnSpc>
                <a:spcPct val="90000"/>
              </a:lnSpc>
              <a:spcBef>
                <a:spcPts val="0"/>
              </a:spcBef>
              <a:spcAft>
                <a:spcPts val="0"/>
              </a:spcAft>
              <a:buClr>
                <a:schemeClr val="dk1"/>
              </a:buClr>
              <a:buSzPct val="100000"/>
              <a:buFont typeface="Calibri"/>
              <a:buNone/>
            </a:pPr>
            <a:r>
              <a:t/>
            </a:r>
            <a:endParaRPr b="1" sz="4000"/>
          </a:p>
          <a:p>
            <a:pPr indent="0" lvl="0" marL="0" rtl="0" algn="l">
              <a:lnSpc>
                <a:spcPct val="90000"/>
              </a:lnSpc>
              <a:spcBef>
                <a:spcPts val="0"/>
              </a:spcBef>
              <a:spcAft>
                <a:spcPts val="0"/>
              </a:spcAft>
              <a:buClr>
                <a:schemeClr val="dk1"/>
              </a:buClr>
              <a:buSzPct val="100000"/>
              <a:buFont typeface="Calibri"/>
              <a:buNone/>
            </a:pPr>
            <a:r>
              <a:t/>
            </a:r>
            <a:endParaRPr b="1" sz="4000"/>
          </a:p>
          <a:p>
            <a:pPr indent="0" lvl="0" marL="0" rtl="0" algn="l">
              <a:lnSpc>
                <a:spcPct val="90000"/>
              </a:lnSpc>
              <a:spcBef>
                <a:spcPts val="0"/>
              </a:spcBef>
              <a:spcAft>
                <a:spcPts val="0"/>
              </a:spcAft>
              <a:buClr>
                <a:schemeClr val="dk1"/>
              </a:buClr>
              <a:buSzPct val="100000"/>
              <a:buFont typeface="Calibri"/>
              <a:buNone/>
            </a:pPr>
            <a:r>
              <a:t/>
            </a:r>
            <a:endParaRPr b="1" sz="4000"/>
          </a:p>
        </p:txBody>
      </p:sp>
      <p:pic>
        <p:nvPicPr>
          <p:cNvPr id="185" name="Google Shape;185;p20" title="firstyearattachmentcycle.png"/>
          <p:cNvPicPr preferRelativeResize="0"/>
          <p:nvPr/>
        </p:nvPicPr>
        <p:blipFill>
          <a:blip r:embed="rId3">
            <a:alphaModFix/>
          </a:blip>
          <a:stretch>
            <a:fillRect/>
          </a:stretch>
        </p:blipFill>
        <p:spPr>
          <a:xfrm>
            <a:off x="7930700" y="1770638"/>
            <a:ext cx="3956500" cy="33167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0" name="Shape 190"/>
        <p:cNvGrpSpPr/>
        <p:nvPr/>
      </p:nvGrpSpPr>
      <p:grpSpPr>
        <a:xfrm>
          <a:off x="0" y="0"/>
          <a:ext cx="0" cy="0"/>
          <a:chOff x="0" y="0"/>
          <a:chExt cx="0" cy="0"/>
        </a:xfrm>
      </p:grpSpPr>
      <p:sp>
        <p:nvSpPr>
          <p:cNvPr id="191" name="Google Shape;191;p2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rgbClr val="000000"/>
              </a:buClr>
              <a:buSzPts val="3600"/>
              <a:buFont typeface="Arial"/>
              <a:buNone/>
            </a:pPr>
            <a:r>
              <a:rPr b="0" i="0" lang="en-GB" sz="3600" u="none" strike="noStrike">
                <a:solidFill>
                  <a:srgbClr val="000000"/>
                </a:solidFill>
                <a:latin typeface="Arial"/>
                <a:ea typeface="Arial"/>
                <a:cs typeface="Arial"/>
                <a:sym typeface="Arial"/>
              </a:rPr>
              <a:t>Applying John Bowlby’s theory Amira’s Development</a:t>
            </a:r>
            <a:r>
              <a:rPr lang="en-GB" sz="3600">
                <a:solidFill>
                  <a:srgbClr val="000000"/>
                </a:solidFill>
                <a:latin typeface="Arial"/>
                <a:ea typeface="Arial"/>
                <a:cs typeface="Arial"/>
                <a:sym typeface="Arial"/>
              </a:rPr>
              <a:t>- </a:t>
            </a:r>
            <a:r>
              <a:rPr lang="en-GB" sz="3600">
                <a:solidFill>
                  <a:srgbClr val="000000"/>
                </a:solidFill>
                <a:latin typeface="Arial"/>
                <a:ea typeface="Arial"/>
                <a:cs typeface="Arial"/>
                <a:sym typeface="Arial"/>
              </a:rPr>
              <a:t>Practical</a:t>
            </a:r>
            <a:r>
              <a:rPr lang="en-GB" sz="3600">
                <a:solidFill>
                  <a:srgbClr val="000000"/>
                </a:solidFill>
                <a:latin typeface="Arial"/>
                <a:ea typeface="Arial"/>
                <a:cs typeface="Arial"/>
                <a:sym typeface="Arial"/>
              </a:rPr>
              <a:t> Strategies</a:t>
            </a:r>
            <a:endParaRPr b="1" sz="3600"/>
          </a:p>
        </p:txBody>
      </p:sp>
      <p:sp>
        <p:nvSpPr>
          <p:cNvPr id="192" name="Google Shape;192;p21"/>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Autofit/>
          </a:bodyPr>
          <a:lstStyle/>
          <a:p>
            <a:pPr indent="-406400" lvl="0" marL="228600" rtl="0" algn="l">
              <a:lnSpc>
                <a:spcPct val="70000"/>
              </a:lnSpc>
              <a:spcBef>
                <a:spcPts val="1000"/>
              </a:spcBef>
              <a:spcAft>
                <a:spcPts val="0"/>
              </a:spcAft>
              <a:buSzPts val="4600"/>
              <a:buChar char="●"/>
            </a:pPr>
            <a:r>
              <a:rPr b="1" lang="en-GB">
                <a:solidFill>
                  <a:srgbClr val="000000"/>
                </a:solidFill>
                <a:latin typeface="Arial"/>
                <a:ea typeface="Arial"/>
                <a:cs typeface="Arial"/>
                <a:sym typeface="Arial"/>
              </a:rPr>
              <a:t>Provide consistent care:</a:t>
            </a:r>
            <a:r>
              <a:rPr lang="en-GB">
                <a:solidFill>
                  <a:srgbClr val="000000"/>
                </a:solidFill>
                <a:latin typeface="Arial"/>
                <a:ea typeface="Arial"/>
                <a:cs typeface="Arial"/>
                <a:sym typeface="Arial"/>
              </a:rPr>
              <a:t> Assign a key person who is familiar and responsive to Amira’s needs to build emotional security.</a:t>
            </a:r>
            <a:br>
              <a:rPr lang="en-GB">
                <a:solidFill>
                  <a:srgbClr val="000000"/>
                </a:solidFill>
                <a:latin typeface="Arial"/>
                <a:ea typeface="Arial"/>
                <a:cs typeface="Arial"/>
                <a:sym typeface="Arial"/>
              </a:rPr>
            </a:br>
            <a:endParaRPr>
              <a:solidFill>
                <a:srgbClr val="000000"/>
              </a:solidFill>
              <a:latin typeface="Arial"/>
              <a:ea typeface="Arial"/>
              <a:cs typeface="Arial"/>
              <a:sym typeface="Arial"/>
            </a:endParaRPr>
          </a:p>
          <a:p>
            <a:pPr indent="-406400" lvl="0" marL="228600" rtl="0" algn="l">
              <a:lnSpc>
                <a:spcPct val="70000"/>
              </a:lnSpc>
              <a:spcBef>
                <a:spcPts val="1600"/>
              </a:spcBef>
              <a:spcAft>
                <a:spcPts val="0"/>
              </a:spcAft>
              <a:buSzPts val="4600"/>
              <a:buChar char="●"/>
            </a:pPr>
            <a:r>
              <a:rPr b="1" lang="en-GB">
                <a:solidFill>
                  <a:srgbClr val="000000"/>
                </a:solidFill>
                <a:latin typeface="Arial"/>
                <a:ea typeface="Arial"/>
                <a:cs typeface="Arial"/>
                <a:sym typeface="Arial"/>
              </a:rPr>
              <a:t>One-to-one play:</a:t>
            </a:r>
            <a:r>
              <a:rPr lang="en-GB">
                <a:solidFill>
                  <a:srgbClr val="000000"/>
                </a:solidFill>
                <a:latin typeface="Arial"/>
                <a:ea typeface="Arial"/>
                <a:cs typeface="Arial"/>
                <a:sym typeface="Arial"/>
              </a:rPr>
              <a:t> Spend focused time playing directly with Amira to encourage trust and engagement.</a:t>
            </a:r>
            <a:br>
              <a:rPr lang="en-GB">
                <a:solidFill>
                  <a:srgbClr val="000000"/>
                </a:solidFill>
                <a:latin typeface="Arial"/>
                <a:ea typeface="Arial"/>
                <a:cs typeface="Arial"/>
                <a:sym typeface="Arial"/>
              </a:rPr>
            </a:br>
            <a:endParaRPr>
              <a:solidFill>
                <a:srgbClr val="000000"/>
              </a:solidFill>
              <a:latin typeface="Arial"/>
              <a:ea typeface="Arial"/>
              <a:cs typeface="Arial"/>
              <a:sym typeface="Arial"/>
            </a:endParaRPr>
          </a:p>
          <a:p>
            <a:pPr indent="-406400" lvl="0" marL="228600" rtl="0" algn="l">
              <a:lnSpc>
                <a:spcPct val="70000"/>
              </a:lnSpc>
              <a:spcBef>
                <a:spcPts val="1600"/>
              </a:spcBef>
              <a:spcAft>
                <a:spcPts val="0"/>
              </a:spcAft>
              <a:buSzPts val="4600"/>
              <a:buChar char="●"/>
            </a:pPr>
            <a:r>
              <a:rPr b="1" lang="en-GB">
                <a:solidFill>
                  <a:srgbClr val="000000"/>
                </a:solidFill>
                <a:latin typeface="Arial"/>
                <a:ea typeface="Arial"/>
                <a:cs typeface="Arial"/>
                <a:sym typeface="Arial"/>
              </a:rPr>
              <a:t>Use communication effectively:</a:t>
            </a:r>
            <a:r>
              <a:rPr lang="en-GB">
                <a:solidFill>
                  <a:srgbClr val="000000"/>
                </a:solidFill>
                <a:latin typeface="Arial"/>
                <a:ea typeface="Arial"/>
                <a:cs typeface="Arial"/>
                <a:sym typeface="Arial"/>
              </a:rPr>
              <a:t> Use clear speech, gestures, facial expressions, and body language to support understanding and connection.</a:t>
            </a:r>
            <a:br>
              <a:rPr lang="en-GB">
                <a:solidFill>
                  <a:srgbClr val="000000"/>
                </a:solidFill>
                <a:latin typeface="Arial"/>
                <a:ea typeface="Arial"/>
                <a:cs typeface="Arial"/>
                <a:sym typeface="Arial"/>
              </a:rPr>
            </a:br>
            <a:endParaRPr>
              <a:solidFill>
                <a:srgbClr val="000000"/>
              </a:solidFill>
              <a:latin typeface="Arial"/>
              <a:ea typeface="Arial"/>
              <a:cs typeface="Arial"/>
              <a:sym typeface="Arial"/>
            </a:endParaRPr>
          </a:p>
          <a:p>
            <a:pPr indent="-406400" lvl="0" marL="228600" rtl="0" algn="l">
              <a:lnSpc>
                <a:spcPct val="70000"/>
              </a:lnSpc>
              <a:spcBef>
                <a:spcPts val="1600"/>
              </a:spcBef>
              <a:spcAft>
                <a:spcPts val="0"/>
              </a:spcAft>
              <a:buSzPts val="4600"/>
              <a:buChar char="●"/>
            </a:pPr>
            <a:r>
              <a:rPr b="1" lang="en-GB">
                <a:solidFill>
                  <a:srgbClr val="000000"/>
                </a:solidFill>
                <a:latin typeface="Arial"/>
                <a:ea typeface="Arial"/>
                <a:cs typeface="Arial"/>
                <a:sym typeface="Arial"/>
              </a:rPr>
              <a:t>Gentle, consistent interaction:</a:t>
            </a:r>
            <a:r>
              <a:rPr lang="en-GB">
                <a:solidFill>
                  <a:srgbClr val="000000"/>
                </a:solidFill>
                <a:latin typeface="Arial"/>
                <a:ea typeface="Arial"/>
                <a:cs typeface="Arial"/>
                <a:sym typeface="Arial"/>
              </a:rPr>
              <a:t> Regular, calm, and responsive communication helps Amira feel safe and confident.</a:t>
            </a:r>
            <a:br>
              <a:rPr lang="en-GB">
                <a:solidFill>
                  <a:srgbClr val="000000"/>
                </a:solidFill>
                <a:latin typeface="Arial"/>
                <a:ea typeface="Arial"/>
                <a:cs typeface="Arial"/>
                <a:sym typeface="Arial"/>
              </a:rPr>
            </a:br>
            <a:endParaRPr>
              <a:solidFill>
                <a:srgbClr val="000000"/>
              </a:solidFill>
              <a:latin typeface="Arial"/>
              <a:ea typeface="Arial"/>
              <a:cs typeface="Arial"/>
              <a:sym typeface="Arial"/>
            </a:endParaRPr>
          </a:p>
          <a:p>
            <a:pPr indent="-406400" lvl="0" marL="228600" rtl="0" algn="l">
              <a:lnSpc>
                <a:spcPct val="70000"/>
              </a:lnSpc>
              <a:spcBef>
                <a:spcPts val="1600"/>
              </a:spcBef>
              <a:spcAft>
                <a:spcPts val="0"/>
              </a:spcAft>
              <a:buSzPts val="4600"/>
              <a:buChar char="●"/>
            </a:pPr>
            <a:r>
              <a:rPr b="1" lang="en-GB">
                <a:solidFill>
                  <a:srgbClr val="000000"/>
                </a:solidFill>
                <a:latin typeface="Arial"/>
                <a:ea typeface="Arial"/>
                <a:cs typeface="Arial"/>
                <a:sym typeface="Arial"/>
              </a:rPr>
              <a:t>Maintain routine:</a:t>
            </a:r>
            <a:r>
              <a:rPr lang="en-GB">
                <a:solidFill>
                  <a:srgbClr val="000000"/>
                </a:solidFill>
                <a:latin typeface="Arial"/>
                <a:ea typeface="Arial"/>
                <a:cs typeface="Arial"/>
                <a:sym typeface="Arial"/>
              </a:rPr>
              <a:t> Predictable daily routines reduce anxiety and give Amira a sense of stability.</a:t>
            </a:r>
            <a:endParaRPr>
              <a:solidFill>
                <a:srgbClr val="000000"/>
              </a:solidFill>
              <a:latin typeface="Arial"/>
              <a:ea typeface="Arial"/>
              <a:cs typeface="Arial"/>
              <a:sym typeface="Arial"/>
            </a:endParaRPr>
          </a:p>
          <a:p>
            <a:pPr indent="-254000" lvl="0" marL="228600" rtl="0" algn="l">
              <a:lnSpc>
                <a:spcPct val="70000"/>
              </a:lnSpc>
              <a:spcBef>
                <a:spcPts val="1600"/>
              </a:spcBef>
              <a:spcAft>
                <a:spcPts val="1600"/>
              </a:spcAft>
              <a:buSzPts val="4000"/>
              <a:buChar char="●"/>
            </a:pPr>
            <a:r>
              <a:t/>
            </a:r>
            <a:endParaRPr b="1" sz="400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6" name="Shape 196"/>
        <p:cNvGrpSpPr/>
        <p:nvPr/>
      </p:nvGrpSpPr>
      <p:grpSpPr>
        <a:xfrm>
          <a:off x="0" y="0"/>
          <a:ext cx="0" cy="0"/>
          <a:chOff x="0" y="0"/>
          <a:chExt cx="0" cy="0"/>
        </a:xfrm>
      </p:grpSpPr>
      <p:sp>
        <p:nvSpPr>
          <p:cNvPr id="197" name="Google Shape;197;p22"/>
          <p:cNvSpPr txBox="1"/>
          <p:nvPr>
            <p:ph type="title"/>
          </p:nvPr>
        </p:nvSpPr>
        <p:spPr>
          <a:xfrm>
            <a:off x="1223200" y="2265950"/>
            <a:ext cx="9966300" cy="4371600"/>
          </a:xfrm>
          <a:prstGeom prst="rect">
            <a:avLst/>
          </a:prstGeom>
          <a:noFill/>
          <a:ln>
            <a:noFill/>
          </a:ln>
        </p:spPr>
        <p:txBody>
          <a:bodyPr anchorCtr="0" anchor="ctr" bIns="45700" lIns="91425" spcFirstLastPara="1" rIns="91425" wrap="square" tIns="45700">
            <a:normAutofit fontScale="90000"/>
          </a:bodyPr>
          <a:lstStyle/>
          <a:p>
            <a:pPr indent="0" lvl="0" marL="0" rtl="0" algn="l">
              <a:lnSpc>
                <a:spcPct val="90000"/>
              </a:lnSpc>
              <a:spcBef>
                <a:spcPts val="0"/>
              </a:spcBef>
              <a:spcAft>
                <a:spcPts val="0"/>
              </a:spcAft>
              <a:buClr>
                <a:schemeClr val="dk1"/>
              </a:buClr>
              <a:buSzPct val="118918"/>
              <a:buFont typeface="Calibri"/>
              <a:buNone/>
            </a:pPr>
            <a:r>
              <a:rPr lang="en-GB"/>
              <a:t>Key Person – John Bowlby’s Theory</a:t>
            </a:r>
            <a:endParaRPr/>
          </a:p>
          <a:p>
            <a:pPr indent="0" lvl="0" marL="0" rtl="0" algn="l">
              <a:lnSpc>
                <a:spcPct val="90000"/>
              </a:lnSpc>
              <a:spcBef>
                <a:spcPts val="0"/>
              </a:spcBef>
              <a:spcAft>
                <a:spcPts val="0"/>
              </a:spcAft>
              <a:buClr>
                <a:schemeClr val="dk1"/>
              </a:buClr>
              <a:buSzPct val="118918"/>
              <a:buFont typeface="Calibri"/>
              <a:buNone/>
            </a:pPr>
            <a:r>
              <a:t/>
            </a:r>
            <a:endParaRPr/>
          </a:p>
          <a:p>
            <a:pPr indent="0" lvl="0" marL="0" rtl="0" algn="l">
              <a:lnSpc>
                <a:spcPct val="90000"/>
              </a:lnSpc>
              <a:spcBef>
                <a:spcPts val="0"/>
              </a:spcBef>
              <a:spcAft>
                <a:spcPts val="0"/>
              </a:spcAft>
              <a:buClr>
                <a:schemeClr val="dk1"/>
              </a:buClr>
              <a:buSzPct val="118918"/>
              <a:buFont typeface="Calibri"/>
              <a:buNone/>
            </a:pPr>
            <a:r>
              <a:t/>
            </a:r>
            <a:endParaRPr/>
          </a:p>
          <a:p>
            <a:pPr indent="-329565" lvl="0" marL="457200" rtl="0" algn="l">
              <a:lnSpc>
                <a:spcPct val="115000"/>
              </a:lnSpc>
              <a:spcBef>
                <a:spcPts val="1200"/>
              </a:spcBef>
              <a:spcAft>
                <a:spcPts val="0"/>
              </a:spcAft>
              <a:buClr>
                <a:srgbClr val="000000"/>
              </a:buClr>
              <a:buSzPct val="100000"/>
              <a:buFont typeface="Arial"/>
              <a:buChar char="●"/>
            </a:pPr>
            <a:r>
              <a:rPr lang="en-GB" sz="1766">
                <a:solidFill>
                  <a:srgbClr val="000000"/>
                </a:solidFill>
                <a:latin typeface="Arial"/>
                <a:ea typeface="Arial"/>
                <a:cs typeface="Arial"/>
                <a:sym typeface="Arial"/>
              </a:rPr>
              <a:t>A </a:t>
            </a:r>
            <a:r>
              <a:rPr b="1" lang="en-GB" sz="1766">
                <a:solidFill>
                  <a:srgbClr val="000000"/>
                </a:solidFill>
                <a:latin typeface="Arial"/>
                <a:ea typeface="Arial"/>
                <a:cs typeface="Arial"/>
                <a:sym typeface="Arial"/>
              </a:rPr>
              <a:t>key person</a:t>
            </a:r>
            <a:r>
              <a:rPr lang="en-GB" sz="1766">
                <a:solidFill>
                  <a:srgbClr val="000000"/>
                </a:solidFill>
                <a:latin typeface="Arial"/>
                <a:ea typeface="Arial"/>
                <a:cs typeface="Arial"/>
                <a:sym typeface="Arial"/>
              </a:rPr>
              <a:t> is a caregiver who provides consistent, reliable, and responsive care.</a:t>
            </a:r>
            <a:br>
              <a:rPr lang="en-GB" sz="1766">
                <a:solidFill>
                  <a:srgbClr val="000000"/>
                </a:solidFill>
                <a:latin typeface="Arial"/>
                <a:ea typeface="Arial"/>
                <a:cs typeface="Arial"/>
                <a:sym typeface="Arial"/>
              </a:rPr>
            </a:br>
            <a:endParaRPr sz="1766">
              <a:solidFill>
                <a:srgbClr val="000000"/>
              </a:solidFill>
              <a:latin typeface="Arial"/>
              <a:ea typeface="Arial"/>
              <a:cs typeface="Arial"/>
              <a:sym typeface="Arial"/>
            </a:endParaRPr>
          </a:p>
          <a:p>
            <a:pPr indent="-329565" lvl="0" marL="457200" rtl="0" algn="l">
              <a:lnSpc>
                <a:spcPct val="115000"/>
              </a:lnSpc>
              <a:spcBef>
                <a:spcPts val="0"/>
              </a:spcBef>
              <a:spcAft>
                <a:spcPts val="0"/>
              </a:spcAft>
              <a:buClr>
                <a:srgbClr val="000000"/>
              </a:buClr>
              <a:buSzPct val="100000"/>
              <a:buFont typeface="Arial"/>
              <a:buChar char="●"/>
            </a:pPr>
            <a:r>
              <a:rPr lang="en-GB" sz="1766">
                <a:solidFill>
                  <a:srgbClr val="000000"/>
                </a:solidFill>
                <a:latin typeface="Arial"/>
                <a:ea typeface="Arial"/>
                <a:cs typeface="Arial"/>
                <a:sym typeface="Arial"/>
              </a:rPr>
              <a:t>Helps the child feel </a:t>
            </a:r>
            <a:r>
              <a:rPr b="1" lang="en-GB" sz="1766">
                <a:solidFill>
                  <a:srgbClr val="000000"/>
                </a:solidFill>
                <a:latin typeface="Arial"/>
                <a:ea typeface="Arial"/>
                <a:cs typeface="Arial"/>
                <a:sym typeface="Arial"/>
              </a:rPr>
              <a:t>safe and secure</a:t>
            </a:r>
            <a:r>
              <a:rPr lang="en-GB" sz="1766">
                <a:solidFill>
                  <a:srgbClr val="000000"/>
                </a:solidFill>
                <a:latin typeface="Arial"/>
                <a:ea typeface="Arial"/>
                <a:cs typeface="Arial"/>
                <a:sym typeface="Arial"/>
              </a:rPr>
              <a:t>, forming a secure attachment base.</a:t>
            </a:r>
            <a:br>
              <a:rPr lang="en-GB" sz="1766">
                <a:solidFill>
                  <a:srgbClr val="000000"/>
                </a:solidFill>
                <a:latin typeface="Arial"/>
                <a:ea typeface="Arial"/>
                <a:cs typeface="Arial"/>
                <a:sym typeface="Arial"/>
              </a:rPr>
            </a:br>
            <a:endParaRPr sz="1766">
              <a:solidFill>
                <a:srgbClr val="000000"/>
              </a:solidFill>
              <a:latin typeface="Arial"/>
              <a:ea typeface="Arial"/>
              <a:cs typeface="Arial"/>
              <a:sym typeface="Arial"/>
            </a:endParaRPr>
          </a:p>
          <a:p>
            <a:pPr indent="-329565" lvl="0" marL="457200" rtl="0" algn="l">
              <a:lnSpc>
                <a:spcPct val="115000"/>
              </a:lnSpc>
              <a:spcBef>
                <a:spcPts val="0"/>
              </a:spcBef>
              <a:spcAft>
                <a:spcPts val="0"/>
              </a:spcAft>
              <a:buClr>
                <a:srgbClr val="000000"/>
              </a:buClr>
              <a:buSzPct val="100000"/>
              <a:buFont typeface="Arial"/>
              <a:buChar char="●"/>
            </a:pPr>
            <a:r>
              <a:rPr lang="en-GB" sz="1766">
                <a:solidFill>
                  <a:srgbClr val="000000"/>
                </a:solidFill>
                <a:latin typeface="Arial"/>
                <a:ea typeface="Arial"/>
                <a:cs typeface="Arial"/>
                <a:sym typeface="Arial"/>
              </a:rPr>
              <a:t>Encourages the child to </a:t>
            </a:r>
            <a:r>
              <a:rPr b="1" lang="en-GB" sz="1766">
                <a:solidFill>
                  <a:srgbClr val="000000"/>
                </a:solidFill>
                <a:latin typeface="Arial"/>
                <a:ea typeface="Arial"/>
                <a:cs typeface="Arial"/>
                <a:sym typeface="Arial"/>
              </a:rPr>
              <a:t>explore, play, and learn</a:t>
            </a:r>
            <a:r>
              <a:rPr lang="en-GB" sz="1766">
                <a:solidFill>
                  <a:srgbClr val="000000"/>
                </a:solidFill>
                <a:latin typeface="Arial"/>
                <a:ea typeface="Arial"/>
                <a:cs typeface="Arial"/>
                <a:sym typeface="Arial"/>
              </a:rPr>
              <a:t>, knowing they can return to a trusted adult when needed.</a:t>
            </a:r>
            <a:br>
              <a:rPr lang="en-GB" sz="1766">
                <a:solidFill>
                  <a:srgbClr val="000000"/>
                </a:solidFill>
                <a:latin typeface="Arial"/>
                <a:ea typeface="Arial"/>
                <a:cs typeface="Arial"/>
                <a:sym typeface="Arial"/>
              </a:rPr>
            </a:br>
            <a:endParaRPr sz="1766">
              <a:solidFill>
                <a:srgbClr val="000000"/>
              </a:solidFill>
              <a:latin typeface="Arial"/>
              <a:ea typeface="Arial"/>
              <a:cs typeface="Arial"/>
              <a:sym typeface="Arial"/>
            </a:endParaRPr>
          </a:p>
          <a:p>
            <a:pPr indent="-329565" lvl="0" marL="457200" rtl="0" algn="l">
              <a:lnSpc>
                <a:spcPct val="115000"/>
              </a:lnSpc>
              <a:spcBef>
                <a:spcPts val="0"/>
              </a:spcBef>
              <a:spcAft>
                <a:spcPts val="0"/>
              </a:spcAft>
              <a:buClr>
                <a:srgbClr val="000000"/>
              </a:buClr>
              <a:buSzPct val="100000"/>
              <a:buFont typeface="Arial"/>
              <a:buChar char="●"/>
            </a:pPr>
            <a:r>
              <a:rPr lang="en-GB" sz="1766">
                <a:solidFill>
                  <a:srgbClr val="000000"/>
                </a:solidFill>
                <a:latin typeface="Arial"/>
                <a:ea typeface="Arial"/>
                <a:cs typeface="Arial"/>
                <a:sym typeface="Arial"/>
              </a:rPr>
              <a:t>Supports emotional regulation and confidence by </a:t>
            </a:r>
            <a:r>
              <a:rPr b="1" lang="en-GB" sz="1766">
                <a:solidFill>
                  <a:srgbClr val="000000"/>
                </a:solidFill>
                <a:latin typeface="Arial"/>
                <a:ea typeface="Arial"/>
                <a:cs typeface="Arial"/>
                <a:sym typeface="Arial"/>
              </a:rPr>
              <a:t>modeling calm, sensitive responses</a:t>
            </a:r>
            <a:r>
              <a:rPr lang="en-GB" sz="1766">
                <a:solidFill>
                  <a:srgbClr val="000000"/>
                </a:solidFill>
                <a:latin typeface="Arial"/>
                <a:ea typeface="Arial"/>
                <a:cs typeface="Arial"/>
                <a:sym typeface="Arial"/>
              </a:rPr>
              <a:t>.</a:t>
            </a:r>
            <a:br>
              <a:rPr lang="en-GB" sz="1766">
                <a:solidFill>
                  <a:srgbClr val="000000"/>
                </a:solidFill>
                <a:latin typeface="Arial"/>
                <a:ea typeface="Arial"/>
                <a:cs typeface="Arial"/>
                <a:sym typeface="Arial"/>
              </a:rPr>
            </a:br>
            <a:endParaRPr sz="1766">
              <a:solidFill>
                <a:srgbClr val="000000"/>
              </a:solidFill>
              <a:latin typeface="Arial"/>
              <a:ea typeface="Arial"/>
              <a:cs typeface="Arial"/>
              <a:sym typeface="Arial"/>
            </a:endParaRPr>
          </a:p>
          <a:p>
            <a:pPr indent="-329565" lvl="0" marL="457200" rtl="0" algn="l">
              <a:lnSpc>
                <a:spcPct val="115000"/>
              </a:lnSpc>
              <a:spcBef>
                <a:spcPts val="0"/>
              </a:spcBef>
              <a:spcAft>
                <a:spcPts val="0"/>
              </a:spcAft>
              <a:buClr>
                <a:srgbClr val="000000"/>
              </a:buClr>
              <a:buSzPct val="100000"/>
              <a:buFont typeface="Arial"/>
              <a:buChar char="●"/>
            </a:pPr>
            <a:r>
              <a:rPr lang="en-GB" sz="1766">
                <a:solidFill>
                  <a:srgbClr val="000000"/>
                </a:solidFill>
                <a:latin typeface="Arial"/>
                <a:ea typeface="Arial"/>
                <a:cs typeface="Arial"/>
                <a:sym typeface="Arial"/>
              </a:rPr>
              <a:t>Particularly important for children like Amira, who show </a:t>
            </a:r>
            <a:r>
              <a:rPr b="1" lang="en-GB" sz="1766">
                <a:solidFill>
                  <a:srgbClr val="000000"/>
                </a:solidFill>
                <a:latin typeface="Arial"/>
                <a:ea typeface="Arial"/>
                <a:cs typeface="Arial"/>
                <a:sym typeface="Arial"/>
              </a:rPr>
              <a:t>separation anxiety or social hesitation</a:t>
            </a:r>
            <a:r>
              <a:rPr lang="en-GB" sz="1766">
                <a:solidFill>
                  <a:srgbClr val="000000"/>
                </a:solidFill>
                <a:latin typeface="Arial"/>
                <a:ea typeface="Arial"/>
                <a:cs typeface="Arial"/>
                <a:sym typeface="Arial"/>
              </a:rPr>
              <a:t>.</a:t>
            </a:r>
            <a:br>
              <a:rPr lang="en-GB" sz="1766">
                <a:solidFill>
                  <a:srgbClr val="000000"/>
                </a:solidFill>
                <a:latin typeface="Arial"/>
                <a:ea typeface="Arial"/>
                <a:cs typeface="Arial"/>
                <a:sym typeface="Arial"/>
              </a:rPr>
            </a:br>
            <a:endParaRPr sz="1766">
              <a:solidFill>
                <a:srgbClr val="000000"/>
              </a:solidFill>
              <a:latin typeface="Arial"/>
              <a:ea typeface="Arial"/>
              <a:cs typeface="Arial"/>
              <a:sym typeface="Arial"/>
            </a:endParaRPr>
          </a:p>
          <a:p>
            <a:pPr indent="0" lvl="0" marL="0" rtl="0" algn="l">
              <a:lnSpc>
                <a:spcPct val="115000"/>
              </a:lnSpc>
              <a:spcBef>
                <a:spcPts val="1200"/>
              </a:spcBef>
              <a:spcAft>
                <a:spcPts val="0"/>
              </a:spcAft>
              <a:buNone/>
            </a:pPr>
            <a:r>
              <a:rPr i="1" lang="en-GB" sz="1766">
                <a:solidFill>
                  <a:srgbClr val="000000"/>
                </a:solidFill>
                <a:latin typeface="Arial"/>
                <a:ea typeface="Arial"/>
                <a:cs typeface="Arial"/>
                <a:sym typeface="Arial"/>
              </a:rPr>
              <a:t>(Bowlby, 1969; Bee &amp; Boyd, 2013)</a:t>
            </a:r>
            <a:endParaRPr i="1" sz="1766">
              <a:solidFill>
                <a:srgbClr val="000000"/>
              </a:solidFill>
              <a:latin typeface="Arial"/>
              <a:ea typeface="Arial"/>
              <a:cs typeface="Arial"/>
              <a:sym typeface="Arial"/>
            </a:endParaRPr>
          </a:p>
          <a:p>
            <a:pPr indent="0" lvl="0" marL="0" rtl="0" algn="l">
              <a:lnSpc>
                <a:spcPct val="90000"/>
              </a:lnSpc>
              <a:spcBef>
                <a:spcPts val="1200"/>
              </a:spcBef>
              <a:spcAft>
                <a:spcPts val="0"/>
              </a:spcAft>
              <a:buClr>
                <a:schemeClr val="dk1"/>
              </a:buClr>
              <a:buSzPct val="118918"/>
              <a:buFont typeface="Calibri"/>
              <a:buNone/>
            </a:pPr>
            <a:r>
              <a:t/>
            </a:r>
            <a:endParaRPr/>
          </a:p>
          <a:p>
            <a:pPr indent="0" lvl="0" marL="0" rtl="0" algn="l">
              <a:lnSpc>
                <a:spcPct val="90000"/>
              </a:lnSpc>
              <a:spcBef>
                <a:spcPts val="0"/>
              </a:spcBef>
              <a:spcAft>
                <a:spcPts val="0"/>
              </a:spcAft>
              <a:buClr>
                <a:schemeClr val="dk1"/>
              </a:buClr>
              <a:buSzPct val="118918"/>
              <a:buFont typeface="Calibri"/>
              <a:buNone/>
            </a:pPr>
            <a:r>
              <a:t/>
            </a:r>
            <a:endParaRPr/>
          </a:p>
          <a:p>
            <a:pPr indent="0" lvl="0" marL="0" rtl="0" algn="l">
              <a:lnSpc>
                <a:spcPct val="90000"/>
              </a:lnSpc>
              <a:spcBef>
                <a:spcPts val="0"/>
              </a:spcBef>
              <a:spcAft>
                <a:spcPts val="0"/>
              </a:spcAft>
              <a:buClr>
                <a:schemeClr val="dk1"/>
              </a:buClr>
              <a:buSzPct val="118918"/>
              <a:buFont typeface="Calibri"/>
              <a:buNone/>
            </a:pPr>
            <a:r>
              <a:t/>
            </a:r>
            <a:endParaRPr/>
          </a:p>
          <a:p>
            <a:pPr indent="0" lvl="0" marL="0" rtl="0" algn="l">
              <a:lnSpc>
                <a:spcPct val="90000"/>
              </a:lnSpc>
              <a:spcBef>
                <a:spcPts val="0"/>
              </a:spcBef>
              <a:spcAft>
                <a:spcPts val="0"/>
              </a:spcAft>
              <a:buClr>
                <a:schemeClr val="dk1"/>
              </a:buClr>
              <a:buSzPct val="118918"/>
              <a:buFont typeface="Calibri"/>
              <a:buNone/>
            </a:pPr>
            <a:r>
              <a:t/>
            </a:r>
            <a:endParaRPr/>
          </a:p>
          <a:p>
            <a:pPr indent="0" lvl="0" marL="0" rtl="0" algn="l">
              <a:lnSpc>
                <a:spcPct val="90000"/>
              </a:lnSpc>
              <a:spcBef>
                <a:spcPts val="0"/>
              </a:spcBef>
              <a:spcAft>
                <a:spcPts val="0"/>
              </a:spcAft>
              <a:buClr>
                <a:schemeClr val="dk1"/>
              </a:buClr>
              <a:buSzPct val="118918"/>
              <a:buFont typeface="Calibri"/>
              <a:buNone/>
            </a:pPr>
            <a:r>
              <a:t/>
            </a:r>
            <a:endParaRPr/>
          </a:p>
          <a:p>
            <a:pPr indent="0" lvl="0" marL="0" rtl="0" algn="l">
              <a:lnSpc>
                <a:spcPct val="90000"/>
              </a:lnSpc>
              <a:spcBef>
                <a:spcPts val="0"/>
              </a:spcBef>
              <a:spcAft>
                <a:spcPts val="0"/>
              </a:spcAft>
              <a:buClr>
                <a:schemeClr val="dk1"/>
              </a:buClr>
              <a:buSzPct val="118918"/>
              <a:buFont typeface="Calibri"/>
              <a:buNone/>
            </a:pPr>
            <a:r>
              <a:t/>
            </a:r>
            <a:endParaRPr/>
          </a:p>
          <a:p>
            <a:pPr indent="0" lvl="0" marL="0" rtl="0" algn="l">
              <a:lnSpc>
                <a:spcPct val="90000"/>
              </a:lnSpc>
              <a:spcBef>
                <a:spcPts val="0"/>
              </a:spcBef>
              <a:spcAft>
                <a:spcPts val="0"/>
              </a:spcAft>
              <a:buClr>
                <a:schemeClr val="dk1"/>
              </a:buClr>
              <a:buSzPct val="118918"/>
              <a:buFont typeface="Calibri"/>
              <a:buNone/>
            </a:pPr>
            <a:r>
              <a:t/>
            </a:r>
            <a:endParaRPr/>
          </a:p>
          <a:p>
            <a:pPr indent="0" lvl="0" marL="0" rtl="0" algn="l">
              <a:lnSpc>
                <a:spcPct val="90000"/>
              </a:lnSpc>
              <a:spcBef>
                <a:spcPts val="0"/>
              </a:spcBef>
              <a:spcAft>
                <a:spcPts val="0"/>
              </a:spcAft>
              <a:buClr>
                <a:schemeClr val="dk1"/>
              </a:buClr>
              <a:buSzPct val="118918"/>
              <a:buFont typeface="Calibri"/>
              <a:buNone/>
            </a:pPr>
            <a:r>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1" name="Shape 201"/>
        <p:cNvGrpSpPr/>
        <p:nvPr/>
      </p:nvGrpSpPr>
      <p:grpSpPr>
        <a:xfrm>
          <a:off x="0" y="0"/>
          <a:ext cx="0" cy="0"/>
          <a:chOff x="0" y="0"/>
          <a:chExt cx="0" cy="0"/>
        </a:xfrm>
      </p:grpSpPr>
      <p:sp>
        <p:nvSpPr>
          <p:cNvPr id="202" name="Google Shape;202;p23"/>
          <p:cNvSpPr txBox="1"/>
          <p:nvPr>
            <p:ph type="title"/>
          </p:nvPr>
        </p:nvSpPr>
        <p:spPr>
          <a:xfrm>
            <a:off x="499730" y="365125"/>
            <a:ext cx="1085407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rPr b="1" lang="en-GB"/>
              <a:t>Practical strategies or interventions for Amira</a:t>
            </a:r>
            <a:endParaRPr/>
          </a:p>
        </p:txBody>
      </p:sp>
      <p:sp>
        <p:nvSpPr>
          <p:cNvPr id="203" name="Google Shape;203;p23"/>
          <p:cNvSpPr txBox="1"/>
          <p:nvPr>
            <p:ph idx="1" type="body"/>
          </p:nvPr>
        </p:nvSpPr>
        <p:spPr>
          <a:xfrm>
            <a:off x="329609" y="1612974"/>
            <a:ext cx="8771861" cy="5096170"/>
          </a:xfrm>
          <a:prstGeom prst="rect">
            <a:avLst/>
          </a:prstGeom>
          <a:noFill/>
          <a:ln>
            <a:noFill/>
          </a:ln>
        </p:spPr>
        <p:txBody>
          <a:bodyPr anchorCtr="0" anchor="t" bIns="45700" lIns="91425" spcFirstLastPara="1" rIns="91425" wrap="square" tIns="45700">
            <a:normAutofit/>
          </a:bodyPr>
          <a:lstStyle/>
          <a:p>
            <a:pPr indent="-77470" lvl="0" marL="228600" rtl="0" algn="l">
              <a:spcBef>
                <a:spcPts val="1000"/>
              </a:spcBef>
              <a:spcAft>
                <a:spcPts val="0"/>
              </a:spcAft>
              <a:buNone/>
            </a:pPr>
            <a:r>
              <a:rPr b="1" lang="en-GB" sz="1100">
                <a:solidFill>
                  <a:srgbClr val="000000"/>
                </a:solidFill>
                <a:latin typeface="Arial"/>
                <a:ea typeface="Arial"/>
                <a:cs typeface="Arial"/>
                <a:sym typeface="Arial"/>
              </a:rPr>
              <a:t>Encourage pretend play:</a:t>
            </a:r>
            <a:r>
              <a:rPr lang="en-GB" sz="1100">
                <a:solidFill>
                  <a:srgbClr val="000000"/>
                </a:solidFill>
                <a:latin typeface="Arial"/>
                <a:ea typeface="Arial"/>
                <a:cs typeface="Arial"/>
                <a:sym typeface="Arial"/>
              </a:rPr>
              <a:t> Use dolls, kitchen sets, or role-play games to help Amira use her imagination, practice talking, and understand feelings (Piaget, 1952; Berk, 2021).</a:t>
            </a:r>
            <a:br>
              <a:rPr lang="en-GB" sz="1100">
                <a:solidFill>
                  <a:srgbClr val="000000"/>
                </a:solidFill>
                <a:latin typeface="Arial"/>
                <a:ea typeface="Arial"/>
                <a:cs typeface="Arial"/>
                <a:sym typeface="Arial"/>
              </a:rPr>
            </a:br>
            <a:endParaRPr sz="1100">
              <a:solidFill>
                <a:srgbClr val="000000"/>
              </a:solidFill>
              <a:latin typeface="Arial"/>
              <a:ea typeface="Arial"/>
              <a:cs typeface="Arial"/>
              <a:sym typeface="Arial"/>
            </a:endParaRPr>
          </a:p>
          <a:p>
            <a:pPr indent="-77470" lvl="0" marL="228600" rtl="0" algn="l">
              <a:spcBef>
                <a:spcPts val="1600"/>
              </a:spcBef>
              <a:spcAft>
                <a:spcPts val="0"/>
              </a:spcAft>
              <a:buNone/>
            </a:pPr>
            <a:r>
              <a:rPr b="1" lang="en-GB" sz="1100">
                <a:solidFill>
                  <a:srgbClr val="000000"/>
                </a:solidFill>
                <a:latin typeface="Arial"/>
                <a:ea typeface="Arial"/>
                <a:cs typeface="Arial"/>
                <a:sym typeface="Arial"/>
              </a:rPr>
              <a:t>Provide hands-on activities:</a:t>
            </a:r>
            <a:r>
              <a:rPr lang="en-GB" sz="1100">
                <a:solidFill>
                  <a:srgbClr val="000000"/>
                </a:solidFill>
                <a:latin typeface="Arial"/>
                <a:ea typeface="Arial"/>
                <a:cs typeface="Arial"/>
                <a:sym typeface="Arial"/>
              </a:rPr>
              <a:t> Offer sand, water, puzzles, drawing, or building blocks to let Amira explore, experiment, and learn through doing (Papalia, Feldman &amp; Martorell, 2021).</a:t>
            </a:r>
            <a:br>
              <a:rPr lang="en-GB" sz="1100">
                <a:solidFill>
                  <a:srgbClr val="000000"/>
                </a:solidFill>
                <a:latin typeface="Arial"/>
                <a:ea typeface="Arial"/>
                <a:cs typeface="Arial"/>
                <a:sym typeface="Arial"/>
              </a:rPr>
            </a:br>
            <a:endParaRPr sz="1100">
              <a:solidFill>
                <a:srgbClr val="000000"/>
              </a:solidFill>
              <a:latin typeface="Arial"/>
              <a:ea typeface="Arial"/>
              <a:cs typeface="Arial"/>
              <a:sym typeface="Arial"/>
            </a:endParaRPr>
          </a:p>
          <a:p>
            <a:pPr indent="-77470" lvl="0" marL="228600" rtl="0" algn="l">
              <a:spcBef>
                <a:spcPts val="1600"/>
              </a:spcBef>
              <a:spcAft>
                <a:spcPts val="0"/>
              </a:spcAft>
              <a:buNone/>
            </a:pPr>
            <a:r>
              <a:rPr b="1" lang="en-GB" sz="1100">
                <a:solidFill>
                  <a:srgbClr val="000000"/>
                </a:solidFill>
                <a:latin typeface="Arial"/>
                <a:ea typeface="Arial"/>
                <a:cs typeface="Arial"/>
                <a:sym typeface="Arial"/>
              </a:rPr>
              <a:t>Model and extend language:</a:t>
            </a:r>
            <a:r>
              <a:rPr lang="en-GB" sz="1100">
                <a:solidFill>
                  <a:srgbClr val="000000"/>
                </a:solidFill>
                <a:latin typeface="Arial"/>
                <a:ea typeface="Arial"/>
                <a:cs typeface="Arial"/>
                <a:sym typeface="Arial"/>
              </a:rPr>
              <a:t> Speak in short, clear sentences, repeat new words, and ask simple questions to help Amira build vocabulary and express herself (NHS, 2023).</a:t>
            </a:r>
            <a:br>
              <a:rPr lang="en-GB" sz="1100">
                <a:solidFill>
                  <a:srgbClr val="000000"/>
                </a:solidFill>
                <a:latin typeface="Arial"/>
                <a:ea typeface="Arial"/>
                <a:cs typeface="Arial"/>
                <a:sym typeface="Arial"/>
              </a:rPr>
            </a:br>
            <a:endParaRPr sz="1100">
              <a:solidFill>
                <a:srgbClr val="000000"/>
              </a:solidFill>
              <a:latin typeface="Arial"/>
              <a:ea typeface="Arial"/>
              <a:cs typeface="Arial"/>
              <a:sym typeface="Arial"/>
            </a:endParaRPr>
          </a:p>
          <a:p>
            <a:pPr indent="-77470" lvl="0" marL="228600" rtl="0" algn="l">
              <a:spcBef>
                <a:spcPts val="1600"/>
              </a:spcBef>
              <a:spcAft>
                <a:spcPts val="0"/>
              </a:spcAft>
              <a:buNone/>
            </a:pPr>
            <a:r>
              <a:rPr b="1" lang="en-GB" sz="1100">
                <a:solidFill>
                  <a:srgbClr val="000000"/>
                </a:solidFill>
                <a:latin typeface="Arial"/>
                <a:ea typeface="Arial"/>
                <a:cs typeface="Arial"/>
                <a:sym typeface="Arial"/>
              </a:rPr>
              <a:t>Consistent key person:</a:t>
            </a:r>
            <a:r>
              <a:rPr lang="en-GB" sz="1100">
                <a:solidFill>
                  <a:srgbClr val="000000"/>
                </a:solidFill>
                <a:latin typeface="Arial"/>
                <a:ea typeface="Arial"/>
                <a:cs typeface="Arial"/>
                <a:sym typeface="Arial"/>
              </a:rPr>
              <a:t> Have a familiar adult available daily to give comfort, reassurance, and model calm behavior, helping Amira feel safe (Barnett et al., 2022).</a:t>
            </a:r>
            <a:br>
              <a:rPr lang="en-GB" sz="1100">
                <a:solidFill>
                  <a:srgbClr val="000000"/>
                </a:solidFill>
                <a:latin typeface="Arial"/>
                <a:ea typeface="Arial"/>
                <a:cs typeface="Arial"/>
                <a:sym typeface="Arial"/>
              </a:rPr>
            </a:br>
            <a:endParaRPr sz="1100">
              <a:solidFill>
                <a:srgbClr val="000000"/>
              </a:solidFill>
              <a:latin typeface="Arial"/>
              <a:ea typeface="Arial"/>
              <a:cs typeface="Arial"/>
              <a:sym typeface="Arial"/>
            </a:endParaRPr>
          </a:p>
          <a:p>
            <a:pPr indent="-77470" lvl="0" marL="228600" rtl="0" algn="l">
              <a:spcBef>
                <a:spcPts val="1600"/>
              </a:spcBef>
              <a:spcAft>
                <a:spcPts val="0"/>
              </a:spcAft>
              <a:buNone/>
            </a:pPr>
            <a:r>
              <a:rPr b="1" lang="en-GB" sz="1100">
                <a:solidFill>
                  <a:srgbClr val="000000"/>
                </a:solidFill>
                <a:latin typeface="Arial"/>
                <a:ea typeface="Arial"/>
                <a:cs typeface="Arial"/>
                <a:sym typeface="Arial"/>
              </a:rPr>
              <a:t>Support social skills:</a:t>
            </a:r>
            <a:r>
              <a:rPr lang="en-GB" sz="1100">
                <a:solidFill>
                  <a:srgbClr val="000000"/>
                </a:solidFill>
                <a:latin typeface="Arial"/>
                <a:ea typeface="Arial"/>
                <a:cs typeface="Arial"/>
                <a:sym typeface="Arial"/>
              </a:rPr>
              <a:t> Encourage sharing, turn-taking, and group games so Amira can practise playing and interacting with other children (Bee &amp; Boyd, 2019).</a:t>
            </a:r>
            <a:br>
              <a:rPr lang="en-GB" sz="1100">
                <a:solidFill>
                  <a:srgbClr val="000000"/>
                </a:solidFill>
                <a:latin typeface="Arial"/>
                <a:ea typeface="Arial"/>
                <a:cs typeface="Arial"/>
                <a:sym typeface="Arial"/>
              </a:rPr>
            </a:br>
            <a:endParaRPr sz="1100">
              <a:solidFill>
                <a:srgbClr val="000000"/>
              </a:solidFill>
              <a:latin typeface="Arial"/>
              <a:ea typeface="Arial"/>
              <a:cs typeface="Arial"/>
              <a:sym typeface="Arial"/>
            </a:endParaRPr>
          </a:p>
          <a:p>
            <a:pPr indent="-77470" lvl="0" marL="228600" rtl="0" algn="l">
              <a:spcBef>
                <a:spcPts val="1600"/>
              </a:spcBef>
              <a:spcAft>
                <a:spcPts val="0"/>
              </a:spcAft>
              <a:buNone/>
            </a:pPr>
            <a:r>
              <a:rPr b="1" lang="en-GB" sz="1100">
                <a:solidFill>
                  <a:srgbClr val="000000"/>
                </a:solidFill>
                <a:latin typeface="Arial"/>
                <a:ea typeface="Arial"/>
                <a:cs typeface="Arial"/>
                <a:sym typeface="Arial"/>
              </a:rPr>
              <a:t>Positive reinforcement:</a:t>
            </a:r>
            <a:r>
              <a:rPr lang="en-GB" sz="1100">
                <a:solidFill>
                  <a:srgbClr val="000000"/>
                </a:solidFill>
                <a:latin typeface="Arial"/>
                <a:ea typeface="Arial"/>
                <a:cs typeface="Arial"/>
                <a:sym typeface="Arial"/>
              </a:rPr>
              <a:t> Praise her efforts and small successes to boost confidence, motivation, and curiosity.</a:t>
            </a:r>
            <a:br>
              <a:rPr lang="en-GB" sz="1100">
                <a:solidFill>
                  <a:srgbClr val="000000"/>
                </a:solidFill>
                <a:latin typeface="Arial"/>
                <a:ea typeface="Arial"/>
                <a:cs typeface="Arial"/>
                <a:sym typeface="Arial"/>
              </a:rPr>
            </a:br>
            <a:endParaRPr sz="1100">
              <a:solidFill>
                <a:srgbClr val="000000"/>
              </a:solidFill>
              <a:latin typeface="Arial"/>
              <a:ea typeface="Arial"/>
              <a:cs typeface="Arial"/>
              <a:sym typeface="Arial"/>
            </a:endParaRPr>
          </a:p>
          <a:p>
            <a:pPr indent="-77470" lvl="0" marL="228600" rtl="0" algn="l">
              <a:spcBef>
                <a:spcPts val="1600"/>
              </a:spcBef>
              <a:spcAft>
                <a:spcPts val="0"/>
              </a:spcAft>
              <a:buNone/>
            </a:pPr>
            <a:r>
              <a:rPr b="1" lang="en-GB" sz="1100">
                <a:solidFill>
                  <a:srgbClr val="000000"/>
                </a:solidFill>
                <a:latin typeface="Arial"/>
                <a:ea typeface="Arial"/>
                <a:cs typeface="Arial"/>
                <a:sym typeface="Arial"/>
              </a:rPr>
              <a:t>Gentle routines and predictability:</a:t>
            </a:r>
            <a:r>
              <a:rPr lang="en-GB" sz="1100">
                <a:solidFill>
                  <a:srgbClr val="000000"/>
                </a:solidFill>
                <a:latin typeface="Arial"/>
                <a:ea typeface="Arial"/>
                <a:cs typeface="Arial"/>
                <a:sym typeface="Arial"/>
              </a:rPr>
              <a:t> Keep consistent daily routines to reduce anxiety and help Amira feel secure.</a:t>
            </a:r>
            <a:br>
              <a:rPr lang="en-GB" sz="1100">
                <a:solidFill>
                  <a:srgbClr val="000000"/>
                </a:solidFill>
                <a:latin typeface="Arial"/>
                <a:ea typeface="Arial"/>
                <a:cs typeface="Arial"/>
                <a:sym typeface="Arial"/>
              </a:rPr>
            </a:br>
            <a:endParaRPr sz="1100">
              <a:solidFill>
                <a:srgbClr val="000000"/>
              </a:solidFill>
              <a:latin typeface="Arial"/>
              <a:ea typeface="Arial"/>
              <a:cs typeface="Arial"/>
              <a:sym typeface="Arial"/>
            </a:endParaRPr>
          </a:p>
          <a:p>
            <a:pPr indent="-77470" lvl="0" marL="228600" rtl="0" algn="l">
              <a:spcBef>
                <a:spcPts val="1600"/>
              </a:spcBef>
              <a:spcAft>
                <a:spcPts val="0"/>
              </a:spcAft>
              <a:buNone/>
            </a:pPr>
            <a:r>
              <a:rPr b="1" lang="en-GB" sz="1100">
                <a:solidFill>
                  <a:srgbClr val="000000"/>
                </a:solidFill>
                <a:latin typeface="Arial"/>
                <a:ea typeface="Arial"/>
                <a:cs typeface="Arial"/>
                <a:sym typeface="Arial"/>
              </a:rPr>
              <a:t>Observe and respond to feelings:</a:t>
            </a:r>
            <a:r>
              <a:rPr lang="en-GB" sz="1100">
                <a:solidFill>
                  <a:srgbClr val="000000"/>
                </a:solidFill>
                <a:latin typeface="Arial"/>
                <a:ea typeface="Arial"/>
                <a:cs typeface="Arial"/>
                <a:sym typeface="Arial"/>
              </a:rPr>
              <a:t> Notice when she is frustrated or shy, and respond kindly to help her manage emotions.</a:t>
            </a:r>
            <a:endParaRPr sz="1100">
              <a:solidFill>
                <a:srgbClr val="000000"/>
              </a:solidFill>
              <a:latin typeface="Arial"/>
              <a:ea typeface="Arial"/>
              <a:cs typeface="Arial"/>
              <a:sym typeface="Arial"/>
            </a:endParaRPr>
          </a:p>
          <a:p>
            <a:pPr indent="-77470" lvl="0" marL="228600" rtl="0" algn="l">
              <a:lnSpc>
                <a:spcPct val="90000"/>
              </a:lnSpc>
              <a:spcBef>
                <a:spcPts val="1600"/>
              </a:spcBef>
              <a:spcAft>
                <a:spcPts val="1600"/>
              </a:spcAft>
              <a:buClr>
                <a:schemeClr val="dk1"/>
              </a:buClr>
              <a:buSzPts val="2800"/>
              <a:buFont typeface="Arial"/>
              <a:buNone/>
            </a:pPr>
            <a:r>
              <a:t/>
            </a:r>
            <a:endParaRPr b="1"/>
          </a:p>
        </p:txBody>
      </p:sp>
      <p:pic>
        <p:nvPicPr>
          <p:cNvPr descr="Everything You Need to Know About Symbolic Play and Why It Matters -  Empowered Parents" id="204" name="Google Shape;204;p23"/>
          <p:cNvPicPr preferRelativeResize="0"/>
          <p:nvPr/>
        </p:nvPicPr>
        <p:blipFill rotWithShape="1">
          <a:blip r:embed="rId3">
            <a:alphaModFix/>
          </a:blip>
          <a:srcRect b="0" l="0" r="0" t="0"/>
          <a:stretch/>
        </p:blipFill>
        <p:spPr>
          <a:xfrm>
            <a:off x="9101470" y="2386940"/>
            <a:ext cx="3021627" cy="1812976"/>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8" name="Shape 208"/>
        <p:cNvGrpSpPr/>
        <p:nvPr/>
      </p:nvGrpSpPr>
      <p:grpSpPr>
        <a:xfrm>
          <a:off x="0" y="0"/>
          <a:ext cx="0" cy="0"/>
          <a:chOff x="0" y="0"/>
          <a:chExt cx="0" cy="0"/>
        </a:xfrm>
      </p:grpSpPr>
      <p:sp>
        <p:nvSpPr>
          <p:cNvPr id="209" name="Google Shape;209;p2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rPr b="1" lang="en-GB"/>
              <a:t>‘Nature and Nurture’</a:t>
            </a:r>
            <a:endParaRPr/>
          </a:p>
        </p:txBody>
      </p:sp>
      <p:sp>
        <p:nvSpPr>
          <p:cNvPr id="210" name="Google Shape;210;p24"/>
          <p:cNvSpPr txBox="1"/>
          <p:nvPr>
            <p:ph idx="1" type="body"/>
          </p:nvPr>
        </p:nvSpPr>
        <p:spPr>
          <a:xfrm>
            <a:off x="838200" y="1986050"/>
            <a:ext cx="10515600" cy="4351200"/>
          </a:xfrm>
          <a:prstGeom prst="rect">
            <a:avLst/>
          </a:prstGeom>
          <a:noFill/>
          <a:ln>
            <a:noFill/>
          </a:ln>
        </p:spPr>
        <p:txBody>
          <a:bodyPr anchorCtr="0" anchor="t" bIns="45700" lIns="91425" spcFirstLastPara="1" rIns="91425" wrap="square" tIns="45700">
            <a:noAutofit/>
          </a:bodyPr>
          <a:lstStyle/>
          <a:p>
            <a:pPr indent="-50800" lvl="0" marL="228600" rtl="0" algn="l">
              <a:spcBef>
                <a:spcPts val="1000"/>
              </a:spcBef>
              <a:spcAft>
                <a:spcPts val="0"/>
              </a:spcAft>
              <a:buNone/>
            </a:pPr>
            <a:r>
              <a:rPr b="1" lang="en-GB" sz="2100">
                <a:solidFill>
                  <a:srgbClr val="000000"/>
                </a:solidFill>
                <a:latin typeface="Arial"/>
                <a:ea typeface="Arial"/>
                <a:cs typeface="Arial"/>
                <a:sym typeface="Arial"/>
              </a:rPr>
              <a:t>Nature</a:t>
            </a:r>
            <a:r>
              <a:rPr lang="en-GB" sz="2100">
                <a:solidFill>
                  <a:srgbClr val="000000"/>
                </a:solidFill>
                <a:latin typeface="Arial"/>
                <a:ea typeface="Arial"/>
                <a:cs typeface="Arial"/>
                <a:sym typeface="Arial"/>
              </a:rPr>
              <a:t> refers to the biological and genetic factors that influence development, including a child’s temperament, physical maturation, emotional sensitivity, and inherited abilities (Bornstein, 2018). These inborn traits shape how a child reacts to experiences and how quickly they develop certain skills.</a:t>
            </a:r>
            <a:br>
              <a:rPr lang="en-GB" sz="2100">
                <a:solidFill>
                  <a:srgbClr val="000000"/>
                </a:solidFill>
                <a:latin typeface="Arial"/>
                <a:ea typeface="Arial"/>
                <a:cs typeface="Arial"/>
                <a:sym typeface="Arial"/>
              </a:rPr>
            </a:br>
            <a:endParaRPr sz="2100">
              <a:solidFill>
                <a:srgbClr val="000000"/>
              </a:solidFill>
              <a:latin typeface="Arial"/>
              <a:ea typeface="Arial"/>
              <a:cs typeface="Arial"/>
              <a:sym typeface="Arial"/>
            </a:endParaRPr>
          </a:p>
          <a:p>
            <a:pPr indent="-50800" lvl="0" marL="228600" rtl="0" algn="l">
              <a:spcBef>
                <a:spcPts val="1600"/>
              </a:spcBef>
              <a:spcAft>
                <a:spcPts val="0"/>
              </a:spcAft>
              <a:buNone/>
            </a:pPr>
            <a:r>
              <a:rPr b="1" lang="en-GB" sz="2100">
                <a:solidFill>
                  <a:srgbClr val="000000"/>
                </a:solidFill>
                <a:latin typeface="Arial"/>
                <a:ea typeface="Arial"/>
                <a:cs typeface="Arial"/>
                <a:sym typeface="Arial"/>
              </a:rPr>
              <a:t>Nurture</a:t>
            </a:r>
            <a:r>
              <a:rPr lang="en-GB" sz="2100">
                <a:solidFill>
                  <a:srgbClr val="000000"/>
                </a:solidFill>
                <a:latin typeface="Arial"/>
                <a:ea typeface="Arial"/>
                <a:cs typeface="Arial"/>
                <a:sym typeface="Arial"/>
              </a:rPr>
              <a:t> refers to the environmental and social experiences that guide development, such as family relationships, caregiving styles, cultural expectations, daily routines, and opportunities for learning through play (UNICEF, 2022). The quality of interactions with caregivers strongly affects emotional security and confidence.</a:t>
            </a:r>
            <a:br>
              <a:rPr lang="en-GB" sz="2100">
                <a:solidFill>
                  <a:srgbClr val="000000"/>
                </a:solidFill>
                <a:latin typeface="Arial"/>
                <a:ea typeface="Arial"/>
                <a:cs typeface="Arial"/>
                <a:sym typeface="Arial"/>
              </a:rPr>
            </a:br>
            <a:endParaRPr sz="2100">
              <a:solidFill>
                <a:srgbClr val="000000"/>
              </a:solidFill>
              <a:latin typeface="Arial"/>
              <a:ea typeface="Arial"/>
              <a:cs typeface="Arial"/>
              <a:sym typeface="Arial"/>
            </a:endParaRPr>
          </a:p>
          <a:p>
            <a:pPr indent="-50800" lvl="0" marL="228600" rtl="0" algn="l">
              <a:spcBef>
                <a:spcPts val="1600"/>
              </a:spcBef>
              <a:spcAft>
                <a:spcPts val="0"/>
              </a:spcAft>
              <a:buNone/>
            </a:pPr>
            <a:r>
              <a:rPr b="1" lang="en-GB" sz="2100">
                <a:solidFill>
                  <a:srgbClr val="000000"/>
                </a:solidFill>
                <a:latin typeface="Arial"/>
                <a:ea typeface="Arial"/>
                <a:cs typeface="Arial"/>
                <a:sym typeface="Arial"/>
              </a:rPr>
              <a:t>Amira’s development reflects both influences:</a:t>
            </a:r>
            <a:r>
              <a:rPr lang="en-GB" sz="2100">
                <a:solidFill>
                  <a:srgbClr val="000000"/>
                </a:solidFill>
                <a:latin typeface="Arial"/>
                <a:ea typeface="Arial"/>
                <a:cs typeface="Arial"/>
                <a:sym typeface="Arial"/>
              </a:rPr>
              <a:t> her natural characteristics—such as her curiosity and emotional sensitivity—interact with her nurturing environment, including the support from carers, encouragement during play, and the emotional safety provided in her setting.</a:t>
            </a:r>
            <a:endParaRPr sz="2100">
              <a:solidFill>
                <a:srgbClr val="000000"/>
              </a:solidFill>
              <a:latin typeface="Arial"/>
              <a:ea typeface="Arial"/>
              <a:cs typeface="Arial"/>
              <a:sym typeface="Arial"/>
            </a:endParaRPr>
          </a:p>
          <a:p>
            <a:pPr indent="-50800" lvl="0" marL="228600" rtl="0" algn="l">
              <a:lnSpc>
                <a:spcPct val="90000"/>
              </a:lnSpc>
              <a:spcBef>
                <a:spcPts val="1600"/>
              </a:spcBef>
              <a:spcAft>
                <a:spcPts val="1600"/>
              </a:spcAft>
              <a:buClr>
                <a:schemeClr val="dk1"/>
              </a:buClr>
              <a:buSzPts val="2800"/>
              <a:buNone/>
            </a:pPr>
            <a:r>
              <a:t/>
            </a:r>
            <a:endParaRPr b="1" sz="2700"/>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4" name="Shape 214"/>
        <p:cNvGrpSpPr/>
        <p:nvPr/>
      </p:nvGrpSpPr>
      <p:grpSpPr>
        <a:xfrm>
          <a:off x="0" y="0"/>
          <a:ext cx="0" cy="0"/>
          <a:chOff x="0" y="0"/>
          <a:chExt cx="0" cy="0"/>
        </a:xfrm>
      </p:grpSpPr>
      <p:sp>
        <p:nvSpPr>
          <p:cNvPr id="215" name="Google Shape;215;p2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000"/>
              <a:buFont typeface="Calibri"/>
              <a:buNone/>
            </a:pPr>
            <a:r>
              <a:rPr b="1" lang="en-GB" sz="4000"/>
              <a:t>Critical Evaluation of John Bowlby’s  attachment theory</a:t>
            </a:r>
            <a:endParaRPr sz="4000"/>
          </a:p>
        </p:txBody>
      </p:sp>
      <p:graphicFrame>
        <p:nvGraphicFramePr>
          <p:cNvPr id="216" name="Google Shape;216;p25"/>
          <p:cNvGraphicFramePr/>
          <p:nvPr/>
        </p:nvGraphicFramePr>
        <p:xfrm>
          <a:off x="838200" y="1825625"/>
          <a:ext cx="3000000" cy="3000000"/>
        </p:xfrm>
        <a:graphic>
          <a:graphicData uri="http://schemas.openxmlformats.org/drawingml/2006/table">
            <a:tbl>
              <a:tblPr bandRow="1" firstRow="1">
                <a:noFill/>
                <a:tableStyleId>{71994F9A-EE0D-44FF-B092-62D210CA8B04}</a:tableStyleId>
              </a:tblPr>
              <a:tblGrid>
                <a:gridCol w="5257800"/>
                <a:gridCol w="5257800"/>
              </a:tblGrid>
              <a:tr h="480875">
                <a:tc>
                  <a:txBody>
                    <a:bodyPr/>
                    <a:lstStyle/>
                    <a:p>
                      <a:pPr indent="0" lvl="0" marL="0" marR="0" rtl="0" algn="l">
                        <a:spcBef>
                          <a:spcPts val="0"/>
                        </a:spcBef>
                        <a:spcAft>
                          <a:spcPts val="0"/>
                        </a:spcAft>
                        <a:buNone/>
                      </a:pPr>
                      <a:r>
                        <a:rPr lang="en-GB" sz="2800">
                          <a:solidFill>
                            <a:schemeClr val="dk1"/>
                          </a:solidFill>
                        </a:rPr>
                        <a:t>Strengths </a:t>
                      </a:r>
                      <a:endParaRPr/>
                    </a:p>
                  </a:txBody>
                  <a:tcPr marT="45725" marB="45725" marR="91450" marL="91450"/>
                </a:tc>
                <a:tc>
                  <a:txBody>
                    <a:bodyPr/>
                    <a:lstStyle/>
                    <a:p>
                      <a:pPr indent="0" lvl="0" marL="0" marR="0" rtl="0" algn="l">
                        <a:spcBef>
                          <a:spcPts val="0"/>
                        </a:spcBef>
                        <a:spcAft>
                          <a:spcPts val="0"/>
                        </a:spcAft>
                        <a:buNone/>
                      </a:pPr>
                      <a:r>
                        <a:rPr lang="en-GB" sz="2800">
                          <a:solidFill>
                            <a:schemeClr val="dk1"/>
                          </a:solidFill>
                        </a:rPr>
                        <a:t>Limitations </a:t>
                      </a:r>
                      <a:endParaRPr/>
                    </a:p>
                  </a:txBody>
                  <a:tcPr marT="45725" marB="45725" marR="91450" marL="91450"/>
                </a:tc>
              </a:tr>
              <a:tr h="4186375">
                <a:tc>
                  <a:txBody>
                    <a:bodyPr/>
                    <a:lstStyle/>
                    <a:p>
                      <a:pPr indent="0" lvl="0" marL="0" marR="0" rtl="0" algn="l">
                        <a:spcBef>
                          <a:spcPts val="0"/>
                        </a:spcBef>
                        <a:spcAft>
                          <a:spcPts val="0"/>
                        </a:spcAft>
                        <a:buNone/>
                      </a:pPr>
                      <a:r>
                        <a:t/>
                      </a:r>
                      <a:endParaRPr sz="1800"/>
                    </a:p>
                    <a:p>
                      <a:pPr indent="0" lvl="0" marL="0" marR="0" rtl="0" algn="l">
                        <a:spcBef>
                          <a:spcPts val="0"/>
                        </a:spcBef>
                        <a:spcAft>
                          <a:spcPts val="0"/>
                        </a:spcAft>
                        <a:buNone/>
                      </a:pPr>
                      <a:r>
                        <a:rPr lang="en-GB" sz="1800"/>
                        <a:t>.</a:t>
                      </a:r>
                      <a:r>
                        <a:rPr lang="en-GB" sz="2000"/>
                        <a:t>Shows that children need a strong bond with a caregiver to feel safe and grow emotionally (Bowlby, 1969).</a:t>
                      </a:r>
                      <a:br>
                        <a:rPr lang="en-GB" sz="2000"/>
                      </a:br>
                      <a:endParaRPr sz="2000"/>
                    </a:p>
                    <a:p>
                      <a:pPr indent="0" lvl="0" marL="0" rtl="0" algn="l">
                        <a:spcBef>
                          <a:spcPts val="0"/>
                        </a:spcBef>
                        <a:spcAft>
                          <a:spcPts val="0"/>
                        </a:spcAft>
                        <a:buNone/>
                      </a:pPr>
                      <a:r>
                        <a:rPr lang="en-GB" sz="2000"/>
                        <a:t>Supported by research like Ainsworth’s “Strange Situation” study (Ainsworth, 1978).</a:t>
                      </a:r>
                      <a:br>
                        <a:rPr lang="en-GB" sz="2000"/>
                      </a:br>
                      <a:endParaRPr sz="2000"/>
                    </a:p>
                    <a:p>
                      <a:pPr indent="0" lvl="0" marL="0" rtl="0" algn="l">
                        <a:spcBef>
                          <a:spcPts val="0"/>
                        </a:spcBef>
                        <a:spcAft>
                          <a:spcPts val="0"/>
                        </a:spcAft>
                        <a:buNone/>
                      </a:pPr>
                      <a:r>
                        <a:rPr lang="en-GB" sz="2000"/>
                        <a:t>Helped improve childcare, foster care, and early learning by encouraging caring and consistent support (Bee &amp; Boyd, 2013).</a:t>
                      </a:r>
                      <a:endParaRPr sz="2000"/>
                    </a:p>
                    <a:p>
                      <a:pPr indent="0" lvl="0" marL="0" marR="0" rtl="0" algn="l">
                        <a:spcBef>
                          <a:spcPts val="0"/>
                        </a:spcBef>
                        <a:spcAft>
                          <a:spcPts val="0"/>
                        </a:spcAft>
                        <a:buNone/>
                      </a:pPr>
                      <a:r>
                        <a:t/>
                      </a:r>
                      <a:endParaRPr sz="2000"/>
                    </a:p>
                    <a:p>
                      <a:pPr indent="0" lvl="0" marL="0" marR="0" rtl="0" algn="l">
                        <a:spcBef>
                          <a:spcPts val="0"/>
                        </a:spcBef>
                        <a:spcAft>
                          <a:spcPts val="0"/>
                        </a:spcAft>
                        <a:buNone/>
                      </a:pPr>
                      <a:r>
                        <a:t/>
                      </a:r>
                      <a:endParaRPr sz="3700"/>
                    </a:p>
                  </a:txBody>
                  <a:tcPr marT="45725" marB="45725" marR="91450" marL="91450"/>
                </a:tc>
                <a:tc>
                  <a:txBody>
                    <a:bodyPr/>
                    <a:lstStyle/>
                    <a:p>
                      <a:pPr indent="-171450" lvl="0" marL="285750" marR="0" rtl="0" algn="l">
                        <a:spcBef>
                          <a:spcPts val="0"/>
                        </a:spcBef>
                        <a:spcAft>
                          <a:spcPts val="0"/>
                        </a:spcAft>
                        <a:buClr>
                          <a:schemeClr val="dk1"/>
                        </a:buClr>
                        <a:buSzPts val="1800"/>
                        <a:buFont typeface="Arial"/>
                        <a:buNone/>
                      </a:pPr>
                      <a:r>
                        <a:t/>
                      </a:r>
                      <a:endParaRPr sz="1800"/>
                    </a:p>
                    <a:p>
                      <a:pPr indent="0" lvl="0" marL="0" rtl="0" algn="l">
                        <a:spcBef>
                          <a:spcPts val="0"/>
                        </a:spcBef>
                        <a:spcAft>
                          <a:spcPts val="0"/>
                        </a:spcAft>
                        <a:buNone/>
                      </a:pPr>
                      <a:r>
                        <a:rPr lang="en-GB" sz="2000"/>
                        <a:t>Shows that children need a strong bond with a caregiver to feel safe and grow emotionally (Bowlby, 1969).</a:t>
                      </a:r>
                      <a:br>
                        <a:rPr lang="en-GB" sz="2000"/>
                      </a:br>
                      <a:endParaRPr sz="2000"/>
                    </a:p>
                    <a:p>
                      <a:pPr indent="0" lvl="0" marL="0" rtl="0" algn="l">
                        <a:spcBef>
                          <a:spcPts val="0"/>
                        </a:spcBef>
                        <a:spcAft>
                          <a:spcPts val="0"/>
                        </a:spcAft>
                        <a:buNone/>
                      </a:pPr>
                      <a:r>
                        <a:rPr lang="en-GB" sz="2000"/>
                        <a:t>Supported by research like Ainsworth’s “Strange Situation” study (Ainsworth, 1978).</a:t>
                      </a:r>
                      <a:br>
                        <a:rPr lang="en-GB" sz="2000"/>
                      </a:br>
                      <a:endParaRPr sz="2000"/>
                    </a:p>
                    <a:p>
                      <a:pPr indent="0" lvl="0" marL="0" rtl="0" algn="l">
                        <a:spcBef>
                          <a:spcPts val="0"/>
                        </a:spcBef>
                        <a:spcAft>
                          <a:spcPts val="0"/>
                        </a:spcAft>
                        <a:buNone/>
                      </a:pPr>
                      <a:r>
                        <a:rPr lang="en-GB" sz="2000"/>
                        <a:t>Helped improve childcare, foster care, and early learning by encouraging caring and consistent support (Bee &amp; Boyd, 2013).</a:t>
                      </a:r>
                      <a:endParaRPr sz="2000"/>
                    </a:p>
                    <a:p>
                      <a:pPr indent="0" lvl="0" marL="0" marR="0" rtl="0" algn="l">
                        <a:spcBef>
                          <a:spcPts val="0"/>
                        </a:spcBef>
                        <a:spcAft>
                          <a:spcPts val="0"/>
                        </a:spcAft>
                        <a:buClr>
                          <a:schemeClr val="dk1"/>
                        </a:buClr>
                        <a:buSzPts val="1800"/>
                        <a:buFont typeface="Arial"/>
                        <a:buNone/>
                      </a:pPr>
                      <a:r>
                        <a:t/>
                      </a:r>
                      <a:endParaRPr sz="2000"/>
                    </a:p>
                  </a:txBody>
                  <a:tcPr marT="45725" marB="45725" marR="91450" marL="91450"/>
                </a:tc>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0" name="Shape 220"/>
        <p:cNvGrpSpPr/>
        <p:nvPr/>
      </p:nvGrpSpPr>
      <p:grpSpPr>
        <a:xfrm>
          <a:off x="0" y="0"/>
          <a:ext cx="0" cy="0"/>
          <a:chOff x="0" y="0"/>
          <a:chExt cx="0" cy="0"/>
        </a:xfrm>
      </p:grpSpPr>
      <p:sp>
        <p:nvSpPr>
          <p:cNvPr id="221" name="Google Shape;221;p2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Clr>
                <a:schemeClr val="dk1"/>
              </a:buClr>
              <a:buSzPts val="4000"/>
              <a:buFont typeface="Calibri"/>
              <a:buNone/>
            </a:pPr>
            <a:r>
              <a:rPr b="1" lang="en-GB" sz="4000"/>
              <a:t>Conclusion:</a:t>
            </a:r>
            <a:endParaRPr/>
          </a:p>
        </p:txBody>
      </p:sp>
      <p:sp>
        <p:nvSpPr>
          <p:cNvPr id="222" name="Google Shape;222;p26"/>
          <p:cNvSpPr txBox="1"/>
          <p:nvPr>
            <p:ph idx="1" type="body"/>
          </p:nvPr>
        </p:nvSpPr>
        <p:spPr>
          <a:xfrm>
            <a:off x="838200" y="1815521"/>
            <a:ext cx="10515600" cy="4351338"/>
          </a:xfrm>
          <a:prstGeom prst="rect">
            <a:avLst/>
          </a:prstGeom>
          <a:noFill/>
          <a:ln>
            <a:noFill/>
          </a:ln>
        </p:spPr>
        <p:txBody>
          <a:bodyPr anchorCtr="0" anchor="t" bIns="45700" lIns="91425" spcFirstLastPara="1" rIns="91425" wrap="square" tIns="45700">
            <a:normAutofit/>
          </a:bodyPr>
          <a:lstStyle/>
          <a:p>
            <a:pPr indent="-50800" lvl="0" marL="228600" rtl="0" algn="l">
              <a:spcBef>
                <a:spcPts val="1000"/>
              </a:spcBef>
              <a:spcAft>
                <a:spcPts val="0"/>
              </a:spcAft>
              <a:buNone/>
            </a:pPr>
            <a:r>
              <a:rPr lang="en-GB" sz="2100">
                <a:solidFill>
                  <a:srgbClr val="000000"/>
                </a:solidFill>
              </a:rPr>
              <a:t>Amira’s behaviour illustrates several characteristics typical of Piaget’s preoperational stage, including her use of symbols, her self-focused perspective, and her reliance on imaginative play.</a:t>
            </a:r>
            <a:endParaRPr sz="2100">
              <a:solidFill>
                <a:srgbClr val="000000"/>
              </a:solidFill>
            </a:endParaRPr>
          </a:p>
          <a:p>
            <a:pPr indent="-50800" lvl="0" marL="228600" rtl="0" algn="l">
              <a:spcBef>
                <a:spcPts val="1600"/>
              </a:spcBef>
              <a:spcAft>
                <a:spcPts val="0"/>
              </a:spcAft>
              <a:buNone/>
            </a:pPr>
            <a:r>
              <a:rPr lang="en-GB" sz="2100">
                <a:solidFill>
                  <a:srgbClr val="000000"/>
                </a:solidFill>
              </a:rPr>
              <a:t>Recognising where she is developmentally enables practitioners to respond with sensitivity and draw on approaches supported by research.</a:t>
            </a:r>
            <a:endParaRPr sz="2100">
              <a:solidFill>
                <a:srgbClr val="000000"/>
              </a:solidFill>
            </a:endParaRPr>
          </a:p>
          <a:p>
            <a:pPr indent="-50800" lvl="0" marL="228600" rtl="0" algn="l">
              <a:spcBef>
                <a:spcPts val="1600"/>
              </a:spcBef>
              <a:spcAft>
                <a:spcPts val="0"/>
              </a:spcAft>
              <a:buNone/>
            </a:pPr>
            <a:r>
              <a:rPr lang="en-GB" sz="2100">
                <a:solidFill>
                  <a:srgbClr val="000000"/>
                </a:solidFill>
              </a:rPr>
              <a:t>Rich play experiences, language-based interactions, and stable relationships all contribute meaningfully to her cognitive and emotional development (Berk, 2021; UNICEF, 2022).</a:t>
            </a:r>
            <a:endParaRPr sz="2100">
              <a:solidFill>
                <a:srgbClr val="000000"/>
              </a:solidFill>
            </a:endParaRPr>
          </a:p>
          <a:p>
            <a:pPr indent="-50800" lvl="0" marL="228600" rtl="0" algn="l">
              <a:spcBef>
                <a:spcPts val="1600"/>
              </a:spcBef>
              <a:spcAft>
                <a:spcPts val="0"/>
              </a:spcAft>
              <a:buNone/>
            </a:pPr>
            <a:r>
              <a:rPr lang="en-GB" sz="2100">
                <a:solidFill>
                  <a:srgbClr val="000000"/>
                </a:solidFill>
              </a:rPr>
              <a:t>Her progress reflects an interplay between innate abilities and the quality of the environment around her, showing how biological factors and nurturing care work in combination.</a:t>
            </a:r>
            <a:endParaRPr sz="2100">
              <a:solidFill>
                <a:srgbClr val="000000"/>
              </a:solidFill>
            </a:endParaRPr>
          </a:p>
          <a:p>
            <a:pPr indent="-50800" lvl="0" marL="228600" rtl="0" algn="l">
              <a:lnSpc>
                <a:spcPct val="90000"/>
              </a:lnSpc>
              <a:spcBef>
                <a:spcPts val="1600"/>
              </a:spcBef>
              <a:spcAft>
                <a:spcPts val="1600"/>
              </a:spcAft>
              <a:buClr>
                <a:schemeClr val="dk1"/>
              </a:buClr>
              <a:buSzPts val="2800"/>
              <a:buNone/>
            </a:pPr>
            <a:r>
              <a:rPr lang="en-GB" sz="2100">
                <a:solidFill>
                  <a:srgbClr val="000000"/>
                </a:solidFill>
              </a:rPr>
              <a:t>With supportive guidance, Amira is well positioned to develop greater confidence, curiosity, and social engagement.</a:t>
            </a:r>
            <a:endParaRPr sz="2100">
              <a:solidFill>
                <a:srgbClr val="000000"/>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7" name="Shape 227"/>
        <p:cNvGrpSpPr/>
        <p:nvPr/>
      </p:nvGrpSpPr>
      <p:grpSpPr>
        <a:xfrm>
          <a:off x="0" y="0"/>
          <a:ext cx="0" cy="0"/>
          <a:chOff x="0" y="0"/>
          <a:chExt cx="0" cy="0"/>
        </a:xfrm>
      </p:grpSpPr>
      <p:sp>
        <p:nvSpPr>
          <p:cNvPr id="228" name="Google Shape;228;p2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800"/>
              <a:buFont typeface="Calibri"/>
              <a:buNone/>
            </a:pPr>
            <a:r>
              <a:rPr b="1" lang="en-GB" sz="4800"/>
              <a:t>Reference list </a:t>
            </a:r>
            <a:endParaRPr/>
          </a:p>
        </p:txBody>
      </p:sp>
      <p:sp>
        <p:nvSpPr>
          <p:cNvPr id="229" name="Google Shape;229;p27"/>
          <p:cNvSpPr txBox="1"/>
          <p:nvPr>
            <p:ph idx="1" type="body"/>
          </p:nvPr>
        </p:nvSpPr>
        <p:spPr>
          <a:xfrm>
            <a:off x="838200" y="1690688"/>
            <a:ext cx="10515600" cy="4486275"/>
          </a:xfrm>
          <a:prstGeom prst="rect">
            <a:avLst/>
          </a:prstGeom>
          <a:noFill/>
          <a:ln>
            <a:noFill/>
          </a:ln>
        </p:spPr>
        <p:txBody>
          <a:bodyPr anchorCtr="0" anchor="t" bIns="45700" lIns="91425" spcFirstLastPara="1" rIns="91425" wrap="square" tIns="45700">
            <a:normAutofit/>
          </a:bodyPr>
          <a:lstStyle/>
          <a:p>
            <a:pPr indent="-286385" lvl="0" marL="228600" rtl="0" algn="l">
              <a:lnSpc>
                <a:spcPct val="90000"/>
              </a:lnSpc>
              <a:spcBef>
                <a:spcPts val="1000"/>
              </a:spcBef>
              <a:spcAft>
                <a:spcPts val="0"/>
              </a:spcAft>
              <a:buClr>
                <a:schemeClr val="dk1"/>
              </a:buClr>
              <a:buSzPts val="3800"/>
              <a:buChar char="●"/>
            </a:pPr>
            <a:r>
              <a:rPr b="1" lang="en-GB" sz="1500">
                <a:solidFill>
                  <a:srgbClr val="000000"/>
                </a:solidFill>
                <a:latin typeface="Arial"/>
                <a:ea typeface="Arial"/>
                <a:cs typeface="Arial"/>
                <a:sym typeface="Arial"/>
              </a:rPr>
              <a:t>Barnett, W., Hansen, C.L., Bailes, L.G. &amp; Humphreys, K.L.</a:t>
            </a:r>
            <a:r>
              <a:rPr lang="en-GB" sz="1500">
                <a:solidFill>
                  <a:srgbClr val="000000"/>
                </a:solidFill>
                <a:latin typeface="Arial"/>
                <a:ea typeface="Arial"/>
                <a:cs typeface="Arial"/>
                <a:sym typeface="Arial"/>
              </a:rPr>
              <a:t> (2022) ‘Caregiver–child proximity as a dimension of early experience’, </a:t>
            </a:r>
            <a:r>
              <a:rPr i="1" lang="en-GB" sz="1500">
                <a:solidFill>
                  <a:srgbClr val="000000"/>
                </a:solidFill>
                <a:latin typeface="Arial"/>
                <a:ea typeface="Arial"/>
                <a:cs typeface="Arial"/>
                <a:sym typeface="Arial"/>
              </a:rPr>
              <a:t>Development and Psychopathology</a:t>
            </a:r>
            <a:r>
              <a:rPr lang="en-GB" sz="1500">
                <a:solidFill>
                  <a:srgbClr val="000000"/>
                </a:solidFill>
                <a:latin typeface="Arial"/>
                <a:ea typeface="Arial"/>
                <a:cs typeface="Arial"/>
                <a:sym typeface="Arial"/>
              </a:rPr>
              <a:t>, 34(2), pp. 647–665. Available at:</a:t>
            </a:r>
            <a:r>
              <a:rPr lang="en-GB" sz="1500">
                <a:solidFill>
                  <a:srgbClr val="000000"/>
                </a:solidFill>
                <a:uFill>
                  <a:noFill/>
                </a:uFill>
                <a:latin typeface="Arial"/>
                <a:ea typeface="Arial"/>
                <a:cs typeface="Arial"/>
                <a:sym typeface="Arial"/>
                <a:hlinkClick r:id="rId3">
                  <a:extLst>
                    <a:ext uri="{A12FA001-AC4F-418D-AE19-62706E023703}">
                      <ahyp:hlinkClr val="tx"/>
                    </a:ext>
                  </a:extLst>
                </a:hlinkClick>
              </a:rPr>
              <a:t> </a:t>
            </a:r>
            <a:r>
              <a:rPr lang="en-GB" sz="1500" u="sng">
                <a:solidFill>
                  <a:schemeClr val="hlink"/>
                </a:solidFill>
                <a:latin typeface="Arial"/>
                <a:ea typeface="Arial"/>
                <a:cs typeface="Arial"/>
                <a:sym typeface="Arial"/>
                <a:hlinkClick r:id="rId4"/>
              </a:rPr>
              <a:t>https://doi.org/10.1017/S0954579421001644</a:t>
            </a:r>
            <a:endParaRPr sz="2100"/>
          </a:p>
          <a:p>
            <a:pPr indent="-184785" lvl="0" marL="228600" rtl="0" algn="l">
              <a:lnSpc>
                <a:spcPct val="90000"/>
              </a:lnSpc>
              <a:spcBef>
                <a:spcPts val="1600"/>
              </a:spcBef>
              <a:spcAft>
                <a:spcPts val="0"/>
              </a:spcAft>
              <a:buSzPts val="2200"/>
              <a:buChar char="●"/>
            </a:pPr>
            <a:r>
              <a:rPr b="1" lang="en-GB" sz="1500">
                <a:solidFill>
                  <a:srgbClr val="000000"/>
                </a:solidFill>
                <a:latin typeface="Arial"/>
                <a:ea typeface="Arial"/>
                <a:cs typeface="Arial"/>
                <a:sym typeface="Arial"/>
              </a:rPr>
              <a:t>Bornstein, M.H.</a:t>
            </a:r>
            <a:r>
              <a:rPr lang="en-GB" sz="1500">
                <a:solidFill>
                  <a:srgbClr val="000000"/>
                </a:solidFill>
                <a:latin typeface="Arial"/>
                <a:ea typeface="Arial"/>
                <a:cs typeface="Arial"/>
                <a:sym typeface="Arial"/>
              </a:rPr>
              <a:t> (2018) </a:t>
            </a:r>
            <a:r>
              <a:rPr i="1" lang="en-GB" sz="1500">
                <a:solidFill>
                  <a:srgbClr val="000000"/>
                </a:solidFill>
                <a:latin typeface="Arial"/>
                <a:ea typeface="Arial"/>
                <a:cs typeface="Arial"/>
                <a:sym typeface="Arial"/>
              </a:rPr>
              <a:t>The SAGE Encyclopedia of Lifespan Human Development</a:t>
            </a:r>
            <a:r>
              <a:rPr lang="en-GB" sz="1500">
                <a:solidFill>
                  <a:srgbClr val="000000"/>
                </a:solidFill>
                <a:latin typeface="Arial"/>
                <a:ea typeface="Arial"/>
                <a:cs typeface="Arial"/>
                <a:sym typeface="Arial"/>
              </a:rPr>
              <a:t>. London: SAGE Publications. Available at:</a:t>
            </a:r>
            <a:r>
              <a:rPr lang="en-GB" sz="1500">
                <a:solidFill>
                  <a:srgbClr val="000000"/>
                </a:solidFill>
                <a:uFill>
                  <a:noFill/>
                </a:uFill>
                <a:latin typeface="Arial"/>
                <a:ea typeface="Arial"/>
                <a:cs typeface="Arial"/>
                <a:sym typeface="Arial"/>
                <a:hlinkClick r:id="rId5">
                  <a:extLst>
                    <a:ext uri="{A12FA001-AC4F-418D-AE19-62706E023703}">
                      <ahyp:hlinkClr val="tx"/>
                    </a:ext>
                  </a:extLst>
                </a:hlinkClick>
              </a:rPr>
              <a:t> </a:t>
            </a:r>
            <a:r>
              <a:rPr lang="en-GB" sz="1500" u="sng">
                <a:solidFill>
                  <a:schemeClr val="hlink"/>
                </a:solidFill>
                <a:latin typeface="Arial"/>
                <a:ea typeface="Arial"/>
                <a:cs typeface="Arial"/>
                <a:sym typeface="Arial"/>
                <a:hlinkClick r:id="rId6"/>
              </a:rPr>
              <a:t>https://doi.org/10.4135/9781506307633</a:t>
            </a:r>
            <a:endParaRPr sz="2100"/>
          </a:p>
          <a:p>
            <a:pPr indent="-184785" lvl="0" marL="228600" rtl="0" algn="l">
              <a:lnSpc>
                <a:spcPct val="90000"/>
              </a:lnSpc>
              <a:spcBef>
                <a:spcPts val="1600"/>
              </a:spcBef>
              <a:spcAft>
                <a:spcPts val="0"/>
              </a:spcAft>
              <a:buSzPts val="2200"/>
              <a:buChar char="●"/>
            </a:pPr>
            <a:r>
              <a:rPr b="1" lang="en-GB" sz="1500">
                <a:solidFill>
                  <a:srgbClr val="000000"/>
                </a:solidFill>
                <a:latin typeface="Arial"/>
                <a:ea typeface="Arial"/>
                <a:cs typeface="Arial"/>
                <a:sym typeface="Arial"/>
              </a:rPr>
              <a:t>Todorov, A., Fiske, S. &amp; Prentice, D.</a:t>
            </a:r>
            <a:r>
              <a:rPr lang="en-GB" sz="1500">
                <a:solidFill>
                  <a:srgbClr val="000000"/>
                </a:solidFill>
                <a:latin typeface="Arial"/>
                <a:ea typeface="Arial"/>
                <a:cs typeface="Arial"/>
                <a:sym typeface="Arial"/>
              </a:rPr>
              <a:t> (2011) </a:t>
            </a:r>
            <a:r>
              <a:rPr i="1" lang="en-GB" sz="1500">
                <a:solidFill>
                  <a:srgbClr val="000000"/>
                </a:solidFill>
                <a:latin typeface="Arial"/>
                <a:ea typeface="Arial"/>
                <a:cs typeface="Arial"/>
                <a:sym typeface="Arial"/>
              </a:rPr>
              <a:t>Social Neuroscience: Toward Understanding the Underpinnings of the Social Mind</a:t>
            </a:r>
            <a:r>
              <a:rPr lang="en-GB" sz="1500">
                <a:solidFill>
                  <a:srgbClr val="000000"/>
                </a:solidFill>
                <a:latin typeface="Arial"/>
                <a:ea typeface="Arial"/>
                <a:cs typeface="Arial"/>
                <a:sym typeface="Arial"/>
              </a:rPr>
              <a:t>. 1st edn. Oxford: Oxford University Press. Available at:</a:t>
            </a:r>
            <a:r>
              <a:rPr lang="en-GB" sz="1500">
                <a:solidFill>
                  <a:srgbClr val="000000"/>
                </a:solidFill>
                <a:uFill>
                  <a:noFill/>
                </a:uFill>
                <a:latin typeface="Arial"/>
                <a:ea typeface="Arial"/>
                <a:cs typeface="Arial"/>
                <a:sym typeface="Arial"/>
                <a:hlinkClick r:id="rId7">
                  <a:extLst>
                    <a:ext uri="{A12FA001-AC4F-418D-AE19-62706E023703}">
                      <ahyp:hlinkClr val="tx"/>
                    </a:ext>
                  </a:extLst>
                </a:hlinkClick>
              </a:rPr>
              <a:t> </a:t>
            </a:r>
            <a:r>
              <a:rPr lang="en-GB" sz="1500" u="sng">
                <a:solidFill>
                  <a:schemeClr val="hlink"/>
                </a:solidFill>
                <a:latin typeface="Arial"/>
                <a:ea typeface="Arial"/>
                <a:cs typeface="Arial"/>
                <a:sym typeface="Arial"/>
                <a:hlinkClick r:id="rId8"/>
              </a:rPr>
              <a:t>https://doi.org/10.1093/acprof:oso/9780195316872.001.0001</a:t>
            </a:r>
            <a:endParaRPr sz="2100"/>
          </a:p>
          <a:p>
            <a:pPr indent="-184785" lvl="0" marL="228600" rtl="0" algn="l">
              <a:lnSpc>
                <a:spcPct val="90000"/>
              </a:lnSpc>
              <a:spcBef>
                <a:spcPts val="1600"/>
              </a:spcBef>
              <a:spcAft>
                <a:spcPts val="0"/>
              </a:spcAft>
              <a:buSzPts val="2200"/>
              <a:buChar char="●"/>
            </a:pPr>
            <a:r>
              <a:rPr b="1" lang="en-GB" sz="1500">
                <a:solidFill>
                  <a:srgbClr val="000000"/>
                </a:solidFill>
                <a:latin typeface="Arial"/>
                <a:ea typeface="Arial"/>
                <a:cs typeface="Arial"/>
                <a:sym typeface="Arial"/>
              </a:rPr>
              <a:t>Bisht, S.</a:t>
            </a:r>
            <a:r>
              <a:rPr lang="en-GB" sz="1500">
                <a:solidFill>
                  <a:srgbClr val="000000"/>
                </a:solidFill>
                <a:latin typeface="Arial"/>
                <a:ea typeface="Arial"/>
                <a:cs typeface="Arial"/>
                <a:sym typeface="Arial"/>
              </a:rPr>
              <a:t> (2022) </a:t>
            </a:r>
            <a:r>
              <a:rPr i="1" lang="en-GB" sz="1500">
                <a:solidFill>
                  <a:srgbClr val="000000"/>
                </a:solidFill>
                <a:latin typeface="Arial"/>
                <a:ea typeface="Arial"/>
                <a:cs typeface="Arial"/>
                <a:sym typeface="Arial"/>
              </a:rPr>
              <a:t>Characteristics of early childhood</a:t>
            </a:r>
            <a:r>
              <a:rPr lang="en-GB" sz="1500">
                <a:solidFill>
                  <a:srgbClr val="000000"/>
                </a:solidFill>
                <a:latin typeface="Arial"/>
                <a:ea typeface="Arial"/>
                <a:cs typeface="Arial"/>
                <a:sym typeface="Arial"/>
              </a:rPr>
              <a:t>. Available at:</a:t>
            </a:r>
            <a:r>
              <a:rPr lang="en-GB" sz="1500">
                <a:solidFill>
                  <a:srgbClr val="000000"/>
                </a:solidFill>
                <a:uFill>
                  <a:noFill/>
                </a:uFill>
                <a:latin typeface="Arial"/>
                <a:ea typeface="Arial"/>
                <a:cs typeface="Arial"/>
                <a:sym typeface="Arial"/>
                <a:hlinkClick r:id="rId9">
                  <a:extLst>
                    <a:ext uri="{A12FA001-AC4F-418D-AE19-62706E023703}">
                      <ahyp:hlinkClr val="tx"/>
                    </a:ext>
                  </a:extLst>
                </a:hlinkClick>
              </a:rPr>
              <a:t> </a:t>
            </a:r>
            <a:r>
              <a:rPr lang="en-GB" sz="1500" u="sng">
                <a:solidFill>
                  <a:schemeClr val="hlink"/>
                </a:solidFill>
                <a:latin typeface="Arial"/>
                <a:ea typeface="Arial"/>
                <a:cs typeface="Arial"/>
                <a:sym typeface="Arial"/>
                <a:hlinkClick r:id="rId10"/>
              </a:rPr>
              <a:t>https://edusights.com/characteristics-of-early-childhood/</a:t>
            </a:r>
            <a:endParaRPr sz="2100"/>
          </a:p>
          <a:p>
            <a:pPr indent="-254000" lvl="0" marL="228600" rtl="0" algn="l">
              <a:spcBef>
                <a:spcPts val="1600"/>
              </a:spcBef>
              <a:spcAft>
                <a:spcPts val="0"/>
              </a:spcAft>
              <a:buSzPts val="2200"/>
              <a:buChar char="●"/>
            </a:pPr>
            <a:r>
              <a:rPr b="1" lang="en-GB" sz="1500">
                <a:solidFill>
                  <a:srgbClr val="000000"/>
                </a:solidFill>
                <a:latin typeface="Arial"/>
                <a:ea typeface="Arial"/>
                <a:cs typeface="Arial"/>
                <a:sym typeface="Arial"/>
              </a:rPr>
              <a:t>Cherry, K.</a:t>
            </a:r>
            <a:r>
              <a:rPr lang="en-GB" sz="1500">
                <a:solidFill>
                  <a:srgbClr val="000000"/>
                </a:solidFill>
                <a:latin typeface="Arial"/>
                <a:ea typeface="Arial"/>
                <a:cs typeface="Arial"/>
                <a:sym typeface="Arial"/>
              </a:rPr>
              <a:t> (2023) </a:t>
            </a:r>
            <a:r>
              <a:rPr i="1" lang="en-GB" sz="1500">
                <a:solidFill>
                  <a:srgbClr val="000000"/>
                </a:solidFill>
                <a:latin typeface="Arial"/>
                <a:ea typeface="Arial"/>
                <a:cs typeface="Arial"/>
                <a:sym typeface="Arial"/>
              </a:rPr>
              <a:t>Biography of Psychologist John Bowlby</a:t>
            </a:r>
            <a:r>
              <a:rPr lang="en-GB" sz="1500">
                <a:solidFill>
                  <a:srgbClr val="000000"/>
                </a:solidFill>
                <a:latin typeface="Arial"/>
                <a:ea typeface="Arial"/>
                <a:cs typeface="Arial"/>
                <a:sym typeface="Arial"/>
              </a:rPr>
              <a:t>. Available at:</a:t>
            </a:r>
            <a:endParaRPr sz="1500">
              <a:solidFill>
                <a:srgbClr val="000000"/>
              </a:solidFill>
              <a:latin typeface="Arial"/>
              <a:ea typeface="Arial"/>
              <a:cs typeface="Arial"/>
              <a:sym typeface="Arial"/>
            </a:endParaRPr>
          </a:p>
          <a:p>
            <a:pPr indent="-184785" lvl="0" marL="228600" rtl="0" algn="l">
              <a:lnSpc>
                <a:spcPct val="90000"/>
              </a:lnSpc>
              <a:spcBef>
                <a:spcPts val="1600"/>
              </a:spcBef>
              <a:spcAft>
                <a:spcPts val="1600"/>
              </a:spcAft>
              <a:buSzPts val="2200"/>
              <a:buChar char="●"/>
            </a:pPr>
            <a:r>
              <a:rPr lang="en-GB" sz="1500" u="sng">
                <a:solidFill>
                  <a:schemeClr val="hlink"/>
                </a:solidFill>
                <a:latin typeface="Arial"/>
                <a:ea typeface="Arial"/>
                <a:cs typeface="Arial"/>
                <a:sym typeface="Arial"/>
                <a:hlinkClick r:id="rId11"/>
              </a:rPr>
              <a:t>https://www.verywellmind.com/john-bowlby-biography-1907-1990-2795514</a:t>
            </a:r>
            <a:endParaRPr sz="2100"/>
          </a:p>
        </p:txBody>
      </p:sp>
    </p:spTree>
  </p:cSld>
  <p:clrMapOvr>
    <a:masterClrMapping/>
  </p:clrMapOvr>
</p:sld>
</file>

<file path=ppt/theme/theme1.xml><?xml version="1.0" encoding="utf-8"?>
<a:theme xmlns:a="http://schemas.openxmlformats.org/drawingml/2006/main" xmlns:r="http://schemas.openxmlformats.org/officeDocument/2006/relationships"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